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9" r:id="rId1"/>
  </p:sldMasterIdLst>
  <p:notesMasterIdLst>
    <p:notesMasterId r:id="rId38"/>
  </p:notesMasterIdLst>
  <p:sldIdLst>
    <p:sldId id="2772" r:id="rId2"/>
    <p:sldId id="2931" r:id="rId3"/>
    <p:sldId id="2859" r:id="rId4"/>
    <p:sldId id="2897" r:id="rId5"/>
    <p:sldId id="2894" r:id="rId6"/>
    <p:sldId id="2882" r:id="rId7"/>
    <p:sldId id="2890" r:id="rId8"/>
    <p:sldId id="2883" r:id="rId9"/>
    <p:sldId id="2892" r:id="rId10"/>
    <p:sldId id="2893" r:id="rId11"/>
    <p:sldId id="2934" r:id="rId12"/>
    <p:sldId id="2902" r:id="rId13"/>
    <p:sldId id="2900" r:id="rId14"/>
    <p:sldId id="2861" r:id="rId15"/>
    <p:sldId id="2903" r:id="rId16"/>
    <p:sldId id="2939" r:id="rId17"/>
    <p:sldId id="2909" r:id="rId18"/>
    <p:sldId id="2911" r:id="rId19"/>
    <p:sldId id="2935" r:id="rId20"/>
    <p:sldId id="2914" r:id="rId21"/>
    <p:sldId id="2850" r:id="rId22"/>
    <p:sldId id="2873" r:id="rId23"/>
    <p:sldId id="2920" r:id="rId24"/>
    <p:sldId id="2884" r:id="rId25"/>
    <p:sldId id="2905" r:id="rId26"/>
    <p:sldId id="2910" r:id="rId27"/>
    <p:sldId id="2907" r:id="rId28"/>
    <p:sldId id="2912" r:id="rId29"/>
    <p:sldId id="2908" r:id="rId30"/>
    <p:sldId id="2922" r:id="rId31"/>
    <p:sldId id="2923" r:id="rId32"/>
    <p:sldId id="2921" r:id="rId33"/>
    <p:sldId id="2926" r:id="rId34"/>
    <p:sldId id="2936" r:id="rId35"/>
    <p:sldId id="2940" r:id="rId36"/>
    <p:sldId id="2756" r:id="rId37"/>
  </p:sldIdLst>
  <p:sldSz cx="12192000" cy="6858000"/>
  <p:notesSz cx="9939338" cy="68072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Segoe UI Symbol" panose="020B0502040204020203" pitchFamily="34" charset="0"/>
      <p:regular r:id="rId45"/>
    </p:embeddedFont>
    <p:embeddedFont>
      <p:font typeface="黑体" panose="02010609060101010101" pitchFamily="49" charset="-122"/>
      <p:regular r:id="rId46"/>
    </p:embeddedFont>
    <p:embeddedFont>
      <p:font typeface="楷体" panose="02010609060101010101" pitchFamily="49" charset="-122"/>
      <p:regular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AB2"/>
    <a:srgbClr val="05A9FB"/>
    <a:srgbClr val="00FFFF"/>
    <a:srgbClr val="650873"/>
    <a:srgbClr val="650676"/>
    <a:srgbClr val="660674"/>
    <a:srgbClr val="650673"/>
    <a:srgbClr val="890F94"/>
    <a:srgbClr val="3F9FB0"/>
    <a:srgbClr val="C4A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9" autoAdjust="0"/>
    <p:restoredTop sz="85499" autoAdjust="0"/>
  </p:normalViewPr>
  <p:slideViewPr>
    <p:cSldViewPr>
      <p:cViewPr varScale="1">
        <p:scale>
          <a:sx n="81" d="100"/>
          <a:sy n="81" d="100"/>
        </p:scale>
        <p:origin x="63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96"/>
    </p:cViewPr>
  </p:sorterViewPr>
  <p:notesViewPr>
    <p:cSldViewPr>
      <p:cViewPr varScale="1">
        <p:scale>
          <a:sx n="87" d="100"/>
          <a:sy n="87" d="100"/>
        </p:scale>
        <p:origin x="121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E5ED0-78C7-4CC3-8149-54ED54F07F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7100023-6477-410A-974D-295094046560}">
      <dgm:prSet phldrT="[文本]"/>
      <dgm:spPr/>
      <dgm:t>
        <a:bodyPr/>
        <a:lstStyle/>
        <a:p>
          <a:r>
            <a:rPr lang="zh-CN" altLang="en-US" dirty="0" smtClean="0"/>
            <a:t>问题</a:t>
          </a:r>
          <a:endParaRPr lang="zh-CN" altLang="en-US" dirty="0"/>
        </a:p>
      </dgm:t>
    </dgm:pt>
    <dgm:pt modelId="{C55B399C-380D-494D-AD04-E79813BC9C8F}" type="par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AF892755-F1D3-433A-9C6E-AF585E8DA5C5}" type="sib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7B604680-E46F-412D-B493-C175BE4B071F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爱因斯坦的引力和电磁力的统一是否实现？</a:t>
          </a:r>
          <a:endParaRPr lang="zh-CN" altLang="en-US" sz="2400" dirty="0"/>
        </a:p>
      </dgm:t>
    </dgm:pt>
    <dgm:pt modelId="{42E090F1-6300-4527-A41B-678F4E0454E8}" type="par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4678DD14-7184-463B-8D17-0169AD553424}" type="sib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145DD0B3-7EDF-4687-89B9-3B1FC82CD1D4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相互作用统一到什么程度？</a:t>
          </a:r>
          <a:endParaRPr lang="zh-CN" altLang="en-US" sz="2400" dirty="0"/>
        </a:p>
      </dgm:t>
    </dgm:pt>
    <dgm:pt modelId="{F236F501-CD48-4FC2-B2A4-78CE074348E1}" type="par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57D886C-F154-44F0-A05A-978621C28E96}" type="sib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EB6C83D-770A-4009-AACC-F3346AAE0674}">
      <dgm:prSet custT="1"/>
      <dgm:spPr/>
      <dgm:t>
        <a:bodyPr/>
        <a:lstStyle/>
        <a:p>
          <a:pPr algn="l"/>
          <a:r>
            <a:rPr lang="zh-CN" altLang="en-US" sz="2800" dirty="0" smtClean="0"/>
            <a:t>粒子物理的标准模型什么样？</a:t>
          </a:r>
          <a:endParaRPr lang="zh-CN" altLang="en-US" sz="2800" dirty="0"/>
        </a:p>
      </dgm:t>
    </dgm:pt>
    <dgm:pt modelId="{2BA4F42D-7549-4FE3-9A65-55CA9D91A261}" type="par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5F81B47-AE1B-460E-BF3A-55E61D30E321}" type="sib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B8753B1-A9A3-4A90-8236-058FC294C568}" type="pres">
      <dgm:prSet presAssocID="{22EE5ED0-78C7-4CC3-8149-54ED54F07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B6CA98-35BD-46F1-AB75-0529677B8F83}" type="pres">
      <dgm:prSet presAssocID="{C7100023-6477-410A-974D-295094046560}" presName="root" presStyleCnt="0"/>
      <dgm:spPr/>
    </dgm:pt>
    <dgm:pt modelId="{0F55770A-EF97-4DAD-A917-ACA0FEFD0E1E}" type="pres">
      <dgm:prSet presAssocID="{C7100023-6477-410A-974D-295094046560}" presName="rootComposite" presStyleCnt="0"/>
      <dgm:spPr/>
    </dgm:pt>
    <dgm:pt modelId="{8A6D5223-1D26-4EFB-8477-2A7358329080}" type="pres">
      <dgm:prSet presAssocID="{C7100023-6477-410A-974D-29509404656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2E4FF43D-3980-46EC-8D36-049D70F5E3F5}" type="pres">
      <dgm:prSet presAssocID="{C7100023-6477-410A-974D-29509404656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C4CB17C9-C3BE-4D88-A7D1-AA9B7C611DDF}" type="pres">
      <dgm:prSet presAssocID="{C7100023-6477-410A-974D-295094046560}" presName="childShape" presStyleCnt="0"/>
      <dgm:spPr/>
    </dgm:pt>
    <dgm:pt modelId="{3054D43B-912E-4193-977B-4BB978D4616E}" type="pres">
      <dgm:prSet presAssocID="{42E090F1-6300-4527-A41B-678F4E0454E8}" presName="Name13" presStyleLbl="parChTrans1D2" presStyleIdx="0" presStyleCnt="3"/>
      <dgm:spPr/>
      <dgm:t>
        <a:bodyPr/>
        <a:lstStyle/>
        <a:p>
          <a:endParaRPr lang="zh-CN" altLang="en-US"/>
        </a:p>
      </dgm:t>
    </dgm:pt>
    <dgm:pt modelId="{B1B4A411-3905-4B03-B1FC-130F66DDB551}" type="pres">
      <dgm:prSet presAssocID="{7B604680-E46F-412D-B493-C175BE4B071F}" presName="childText" presStyleLbl="bgAcc1" presStyleIdx="0" presStyleCnt="3" custScaleX="3164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1C55A-FAD6-423F-814D-242D89D01682}" type="pres">
      <dgm:prSet presAssocID="{F236F501-CD48-4FC2-B2A4-78CE074348E1}" presName="Name13" presStyleLbl="parChTrans1D2" presStyleIdx="1" presStyleCnt="3"/>
      <dgm:spPr/>
      <dgm:t>
        <a:bodyPr/>
        <a:lstStyle/>
        <a:p>
          <a:endParaRPr lang="zh-CN" altLang="en-US"/>
        </a:p>
      </dgm:t>
    </dgm:pt>
    <dgm:pt modelId="{55692749-5C5B-4BD1-A8E0-5D575451DFB0}" type="pres">
      <dgm:prSet presAssocID="{145DD0B3-7EDF-4687-89B9-3B1FC82CD1D4}" presName="childText" presStyleLbl="bgAcc1" presStyleIdx="1" presStyleCnt="3" custScaleX="319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9F585B-64B7-4DDF-B3C6-4C1420EBAFC9}" type="pres">
      <dgm:prSet presAssocID="{2BA4F42D-7549-4FE3-9A65-55CA9D91A261}" presName="Name13" presStyleLbl="parChTrans1D2" presStyleIdx="2" presStyleCnt="3"/>
      <dgm:spPr/>
      <dgm:t>
        <a:bodyPr/>
        <a:lstStyle/>
        <a:p>
          <a:endParaRPr lang="zh-CN" altLang="en-US"/>
        </a:p>
      </dgm:t>
    </dgm:pt>
    <dgm:pt modelId="{31A68493-2CC8-4A84-A72D-C37DFAAD78A9}" type="pres">
      <dgm:prSet presAssocID="{FEB6C83D-770A-4009-AACC-F3346AAE0674}" presName="childText" presStyleLbl="bgAcc1" presStyleIdx="2" presStyleCnt="3" custScaleX="3239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997E02-2B86-4A0C-AA9D-9B22C69769C2}" type="presOf" srcId="{42E090F1-6300-4527-A41B-678F4E0454E8}" destId="{3054D43B-912E-4193-977B-4BB978D4616E}" srcOrd="0" destOrd="0" presId="urn:microsoft.com/office/officeart/2005/8/layout/hierarchy3"/>
    <dgm:cxn modelId="{09BCE702-3C25-45B0-9A0E-027162750B84}" type="presOf" srcId="{C7100023-6477-410A-974D-295094046560}" destId="{8A6D5223-1D26-4EFB-8477-2A7358329080}" srcOrd="0" destOrd="0" presId="urn:microsoft.com/office/officeart/2005/8/layout/hierarchy3"/>
    <dgm:cxn modelId="{CFD9D612-F700-4066-B7B1-2B6B60F9AE9F}" type="presOf" srcId="{7B604680-E46F-412D-B493-C175BE4B071F}" destId="{B1B4A411-3905-4B03-B1FC-130F66DDB551}" srcOrd="0" destOrd="0" presId="urn:microsoft.com/office/officeart/2005/8/layout/hierarchy3"/>
    <dgm:cxn modelId="{9254B24E-7559-41C9-BC28-4D50AF8D7640}" type="presOf" srcId="{FEB6C83D-770A-4009-AACC-F3346AAE0674}" destId="{31A68493-2CC8-4A84-A72D-C37DFAAD78A9}" srcOrd="0" destOrd="0" presId="urn:microsoft.com/office/officeart/2005/8/layout/hierarchy3"/>
    <dgm:cxn modelId="{50A5F5B2-1415-425C-A1FB-B4B115EBFA0D}" srcId="{C7100023-6477-410A-974D-295094046560}" destId="{FEB6C83D-770A-4009-AACC-F3346AAE0674}" srcOrd="2" destOrd="0" parTransId="{2BA4F42D-7549-4FE3-9A65-55CA9D91A261}" sibTransId="{65F81B47-AE1B-460E-BF3A-55E61D30E321}"/>
    <dgm:cxn modelId="{44628B09-2BF7-4DD7-8474-A70756C54C69}" type="presOf" srcId="{22EE5ED0-78C7-4CC3-8149-54ED54F07FF3}" destId="{6B8753B1-A9A3-4A90-8236-058FC294C568}" srcOrd="0" destOrd="0" presId="urn:microsoft.com/office/officeart/2005/8/layout/hierarchy3"/>
    <dgm:cxn modelId="{402032C2-43A9-40C6-A693-EF0241F08E0B}" srcId="{22EE5ED0-78C7-4CC3-8149-54ED54F07FF3}" destId="{C7100023-6477-410A-974D-295094046560}" srcOrd="0" destOrd="0" parTransId="{C55B399C-380D-494D-AD04-E79813BC9C8F}" sibTransId="{AF892755-F1D3-433A-9C6E-AF585E8DA5C5}"/>
    <dgm:cxn modelId="{C376EDF4-772D-45D8-8831-DC7B20CDED01}" type="presOf" srcId="{2BA4F42D-7549-4FE3-9A65-55CA9D91A261}" destId="{239F585B-64B7-4DDF-B3C6-4C1420EBAFC9}" srcOrd="0" destOrd="0" presId="urn:microsoft.com/office/officeart/2005/8/layout/hierarchy3"/>
    <dgm:cxn modelId="{21CF2428-5E8D-4743-8671-1B309A3F01BA}" srcId="{C7100023-6477-410A-974D-295094046560}" destId="{7B604680-E46F-412D-B493-C175BE4B071F}" srcOrd="0" destOrd="0" parTransId="{42E090F1-6300-4527-A41B-678F4E0454E8}" sibTransId="{4678DD14-7184-463B-8D17-0169AD553424}"/>
    <dgm:cxn modelId="{E3FEFCF8-B453-4E02-9363-98A5EDCEB4B4}" type="presOf" srcId="{F236F501-CD48-4FC2-B2A4-78CE074348E1}" destId="{B9B1C55A-FAD6-423F-814D-242D89D01682}" srcOrd="0" destOrd="0" presId="urn:microsoft.com/office/officeart/2005/8/layout/hierarchy3"/>
    <dgm:cxn modelId="{E8CF0AA8-6512-4408-8F2A-71189F621363}" srcId="{C7100023-6477-410A-974D-295094046560}" destId="{145DD0B3-7EDF-4687-89B9-3B1FC82CD1D4}" srcOrd="1" destOrd="0" parTransId="{F236F501-CD48-4FC2-B2A4-78CE074348E1}" sibTransId="{F57D886C-F154-44F0-A05A-978621C28E96}"/>
    <dgm:cxn modelId="{F5174D4D-882C-4F75-B998-4B1A9795EBDF}" type="presOf" srcId="{C7100023-6477-410A-974D-295094046560}" destId="{2E4FF43D-3980-46EC-8D36-049D70F5E3F5}" srcOrd="1" destOrd="0" presId="urn:microsoft.com/office/officeart/2005/8/layout/hierarchy3"/>
    <dgm:cxn modelId="{AAD87A59-7880-487D-B216-F5F4EEA17621}" type="presOf" srcId="{145DD0B3-7EDF-4687-89B9-3B1FC82CD1D4}" destId="{55692749-5C5B-4BD1-A8E0-5D575451DFB0}" srcOrd="0" destOrd="0" presId="urn:microsoft.com/office/officeart/2005/8/layout/hierarchy3"/>
    <dgm:cxn modelId="{1428BAC3-8D7A-4153-A31E-34897693396D}" type="presParOf" srcId="{6B8753B1-A9A3-4A90-8236-058FC294C568}" destId="{BFB6CA98-35BD-46F1-AB75-0529677B8F83}" srcOrd="0" destOrd="0" presId="urn:microsoft.com/office/officeart/2005/8/layout/hierarchy3"/>
    <dgm:cxn modelId="{F5B28C2B-E344-4F7A-BC55-3E08146A5825}" type="presParOf" srcId="{BFB6CA98-35BD-46F1-AB75-0529677B8F83}" destId="{0F55770A-EF97-4DAD-A917-ACA0FEFD0E1E}" srcOrd="0" destOrd="0" presId="urn:microsoft.com/office/officeart/2005/8/layout/hierarchy3"/>
    <dgm:cxn modelId="{E1B0DEC3-FB18-42E8-892B-011FF69E288E}" type="presParOf" srcId="{0F55770A-EF97-4DAD-A917-ACA0FEFD0E1E}" destId="{8A6D5223-1D26-4EFB-8477-2A7358329080}" srcOrd="0" destOrd="0" presId="urn:microsoft.com/office/officeart/2005/8/layout/hierarchy3"/>
    <dgm:cxn modelId="{2989A190-4F48-43BB-88E1-6D67035C4E64}" type="presParOf" srcId="{0F55770A-EF97-4DAD-A917-ACA0FEFD0E1E}" destId="{2E4FF43D-3980-46EC-8D36-049D70F5E3F5}" srcOrd="1" destOrd="0" presId="urn:microsoft.com/office/officeart/2005/8/layout/hierarchy3"/>
    <dgm:cxn modelId="{49CF794B-5B3D-4C1B-8DDC-80D6256A1453}" type="presParOf" srcId="{BFB6CA98-35BD-46F1-AB75-0529677B8F83}" destId="{C4CB17C9-C3BE-4D88-A7D1-AA9B7C611DDF}" srcOrd="1" destOrd="0" presId="urn:microsoft.com/office/officeart/2005/8/layout/hierarchy3"/>
    <dgm:cxn modelId="{3143337C-3CA2-4858-B27E-D12B68804EEB}" type="presParOf" srcId="{C4CB17C9-C3BE-4D88-A7D1-AA9B7C611DDF}" destId="{3054D43B-912E-4193-977B-4BB978D4616E}" srcOrd="0" destOrd="0" presId="urn:microsoft.com/office/officeart/2005/8/layout/hierarchy3"/>
    <dgm:cxn modelId="{FD011A99-11C5-44C0-B3D5-5A8F3A3F7B69}" type="presParOf" srcId="{C4CB17C9-C3BE-4D88-A7D1-AA9B7C611DDF}" destId="{B1B4A411-3905-4B03-B1FC-130F66DDB551}" srcOrd="1" destOrd="0" presId="urn:microsoft.com/office/officeart/2005/8/layout/hierarchy3"/>
    <dgm:cxn modelId="{9443D880-6D56-4CB3-BDAF-6B73CA8AB63A}" type="presParOf" srcId="{C4CB17C9-C3BE-4D88-A7D1-AA9B7C611DDF}" destId="{B9B1C55A-FAD6-423F-814D-242D89D01682}" srcOrd="2" destOrd="0" presId="urn:microsoft.com/office/officeart/2005/8/layout/hierarchy3"/>
    <dgm:cxn modelId="{76B5ABC7-EC44-4EA4-8143-414F18F2D044}" type="presParOf" srcId="{C4CB17C9-C3BE-4D88-A7D1-AA9B7C611DDF}" destId="{55692749-5C5B-4BD1-A8E0-5D575451DFB0}" srcOrd="3" destOrd="0" presId="urn:microsoft.com/office/officeart/2005/8/layout/hierarchy3"/>
    <dgm:cxn modelId="{C30EB071-B369-4F72-A8DD-DD41034D94CD}" type="presParOf" srcId="{C4CB17C9-C3BE-4D88-A7D1-AA9B7C611DDF}" destId="{239F585B-64B7-4DDF-B3C6-4C1420EBAFC9}" srcOrd="4" destOrd="0" presId="urn:microsoft.com/office/officeart/2005/8/layout/hierarchy3"/>
    <dgm:cxn modelId="{5588663F-4C1C-43EF-A669-7BA5B2F3CCF1}" type="presParOf" srcId="{C4CB17C9-C3BE-4D88-A7D1-AA9B7C611DDF}" destId="{31A68493-2CC8-4A84-A72D-C37DFAAD78A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E5ED0-78C7-4CC3-8149-54ED54F07F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7100023-6477-410A-974D-295094046560}">
      <dgm:prSet phldrT="[文本]"/>
      <dgm:spPr/>
      <dgm:t>
        <a:bodyPr/>
        <a:lstStyle/>
        <a:p>
          <a:r>
            <a:rPr lang="zh-CN" altLang="en-US" dirty="0" smtClean="0"/>
            <a:t>现状</a:t>
          </a:r>
          <a:endParaRPr lang="zh-CN" altLang="en-US" dirty="0"/>
        </a:p>
      </dgm:t>
    </dgm:pt>
    <dgm:pt modelId="{C55B399C-380D-494D-AD04-E79813BC9C8F}" type="par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AF892755-F1D3-433A-9C6E-AF585E8DA5C5}" type="sib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7B604680-E46F-412D-B493-C175BE4B071F}">
      <dgm:prSet phldrT="[文本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dirty="0" smtClean="0"/>
            <a:t>课例：自由落体运动</a:t>
          </a:r>
          <a:endParaRPr lang="zh-CN" altLang="en-US" sz="2400" dirty="0"/>
        </a:p>
      </dgm:t>
    </dgm:pt>
    <dgm:pt modelId="{42E090F1-6300-4527-A41B-678F4E0454E8}" type="par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4678DD14-7184-463B-8D17-0169AD553424}" type="sib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145DD0B3-7EDF-4687-89B9-3B1FC82CD1D4}">
      <dgm:prSet phldrT="[文本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dirty="0" smtClean="0"/>
            <a:t>实践研究：基于</a:t>
          </a:r>
          <a:r>
            <a:rPr lang="en-US" altLang="zh-CN" sz="2000" dirty="0" err="1" smtClean="0"/>
            <a:t>Hps</a:t>
          </a:r>
          <a:r>
            <a:rPr lang="zh-CN" altLang="en-US" sz="2000" dirty="0" smtClean="0"/>
            <a:t>视角开展电与磁的教学策略（赵洪英、张永平）</a:t>
          </a:r>
          <a:endParaRPr lang="en-US" altLang="zh-CN" sz="20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dirty="0"/>
        </a:p>
      </dgm:t>
    </dgm:pt>
    <dgm:pt modelId="{F236F501-CD48-4FC2-B2A4-78CE074348E1}" type="par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57D886C-F154-44F0-A05A-978621C28E96}" type="sib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EB6C83D-770A-4009-AACC-F3346AAE0674}">
      <dgm:prSet custT="1"/>
      <dgm:spPr/>
      <dgm:t>
        <a:bodyPr/>
        <a:lstStyle/>
        <a:p>
          <a:pPr algn="l"/>
          <a:r>
            <a:rPr lang="zh-CN" altLang="en-US" sz="2000" dirty="0" smtClean="0"/>
            <a:t>纪念科学家文章（侯新杰等）</a:t>
          </a:r>
          <a:endParaRPr lang="zh-CN" altLang="en-US" sz="2000" dirty="0"/>
        </a:p>
      </dgm:t>
    </dgm:pt>
    <dgm:pt modelId="{2BA4F42D-7549-4FE3-9A65-55CA9D91A261}" type="par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5F81B47-AE1B-460E-BF3A-55E61D30E321}" type="sib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B8753B1-A9A3-4A90-8236-058FC294C568}" type="pres">
      <dgm:prSet presAssocID="{22EE5ED0-78C7-4CC3-8149-54ED54F07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B6CA98-35BD-46F1-AB75-0529677B8F83}" type="pres">
      <dgm:prSet presAssocID="{C7100023-6477-410A-974D-295094046560}" presName="root" presStyleCnt="0"/>
      <dgm:spPr/>
    </dgm:pt>
    <dgm:pt modelId="{0F55770A-EF97-4DAD-A917-ACA0FEFD0E1E}" type="pres">
      <dgm:prSet presAssocID="{C7100023-6477-410A-974D-295094046560}" presName="rootComposite" presStyleCnt="0"/>
      <dgm:spPr/>
    </dgm:pt>
    <dgm:pt modelId="{8A6D5223-1D26-4EFB-8477-2A7358329080}" type="pres">
      <dgm:prSet presAssocID="{C7100023-6477-410A-974D-29509404656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2E4FF43D-3980-46EC-8D36-049D70F5E3F5}" type="pres">
      <dgm:prSet presAssocID="{C7100023-6477-410A-974D-29509404656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C4CB17C9-C3BE-4D88-A7D1-AA9B7C611DDF}" type="pres">
      <dgm:prSet presAssocID="{C7100023-6477-410A-974D-295094046560}" presName="childShape" presStyleCnt="0"/>
      <dgm:spPr/>
    </dgm:pt>
    <dgm:pt modelId="{3054D43B-912E-4193-977B-4BB978D4616E}" type="pres">
      <dgm:prSet presAssocID="{42E090F1-6300-4527-A41B-678F4E0454E8}" presName="Name13" presStyleLbl="parChTrans1D2" presStyleIdx="0" presStyleCnt="3"/>
      <dgm:spPr/>
      <dgm:t>
        <a:bodyPr/>
        <a:lstStyle/>
        <a:p>
          <a:endParaRPr lang="zh-CN" altLang="en-US"/>
        </a:p>
      </dgm:t>
    </dgm:pt>
    <dgm:pt modelId="{B1B4A411-3905-4B03-B1FC-130F66DDB551}" type="pres">
      <dgm:prSet presAssocID="{7B604680-E46F-412D-B493-C175BE4B071F}" presName="childText" presStyleLbl="bgAcc1" presStyleIdx="0" presStyleCnt="3" custScaleX="347163" custLinFactNeighborX="-971" custLinFactNeighborY="-27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1C55A-FAD6-423F-814D-242D89D01682}" type="pres">
      <dgm:prSet presAssocID="{F236F501-CD48-4FC2-B2A4-78CE074348E1}" presName="Name13" presStyleLbl="parChTrans1D2" presStyleIdx="1" presStyleCnt="3"/>
      <dgm:spPr/>
      <dgm:t>
        <a:bodyPr/>
        <a:lstStyle/>
        <a:p>
          <a:endParaRPr lang="zh-CN" altLang="en-US"/>
        </a:p>
      </dgm:t>
    </dgm:pt>
    <dgm:pt modelId="{55692749-5C5B-4BD1-A8E0-5D575451DFB0}" type="pres">
      <dgm:prSet presAssocID="{145DD0B3-7EDF-4687-89B9-3B1FC82CD1D4}" presName="childText" presStyleLbl="bgAcc1" presStyleIdx="1" presStyleCnt="3" custScaleX="3509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9F585B-64B7-4DDF-B3C6-4C1420EBAFC9}" type="pres">
      <dgm:prSet presAssocID="{2BA4F42D-7549-4FE3-9A65-55CA9D91A261}" presName="Name13" presStyleLbl="parChTrans1D2" presStyleIdx="2" presStyleCnt="3"/>
      <dgm:spPr/>
      <dgm:t>
        <a:bodyPr/>
        <a:lstStyle/>
        <a:p>
          <a:endParaRPr lang="zh-CN" altLang="en-US"/>
        </a:p>
      </dgm:t>
    </dgm:pt>
    <dgm:pt modelId="{31A68493-2CC8-4A84-A72D-C37DFAAD78A9}" type="pres">
      <dgm:prSet presAssocID="{FEB6C83D-770A-4009-AACC-F3346AAE0674}" presName="childText" presStyleLbl="bgAcc1" presStyleIdx="2" presStyleCnt="3" custScaleX="3239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997E02-2B86-4A0C-AA9D-9B22C69769C2}" type="presOf" srcId="{42E090F1-6300-4527-A41B-678F4E0454E8}" destId="{3054D43B-912E-4193-977B-4BB978D4616E}" srcOrd="0" destOrd="0" presId="urn:microsoft.com/office/officeart/2005/8/layout/hierarchy3"/>
    <dgm:cxn modelId="{09BCE702-3C25-45B0-9A0E-027162750B84}" type="presOf" srcId="{C7100023-6477-410A-974D-295094046560}" destId="{8A6D5223-1D26-4EFB-8477-2A7358329080}" srcOrd="0" destOrd="0" presId="urn:microsoft.com/office/officeart/2005/8/layout/hierarchy3"/>
    <dgm:cxn modelId="{CFD9D612-F700-4066-B7B1-2B6B60F9AE9F}" type="presOf" srcId="{7B604680-E46F-412D-B493-C175BE4B071F}" destId="{B1B4A411-3905-4B03-B1FC-130F66DDB551}" srcOrd="0" destOrd="0" presId="urn:microsoft.com/office/officeart/2005/8/layout/hierarchy3"/>
    <dgm:cxn modelId="{9254B24E-7559-41C9-BC28-4D50AF8D7640}" type="presOf" srcId="{FEB6C83D-770A-4009-AACC-F3346AAE0674}" destId="{31A68493-2CC8-4A84-A72D-C37DFAAD78A9}" srcOrd="0" destOrd="0" presId="urn:microsoft.com/office/officeart/2005/8/layout/hierarchy3"/>
    <dgm:cxn modelId="{50A5F5B2-1415-425C-A1FB-B4B115EBFA0D}" srcId="{C7100023-6477-410A-974D-295094046560}" destId="{FEB6C83D-770A-4009-AACC-F3346AAE0674}" srcOrd="2" destOrd="0" parTransId="{2BA4F42D-7549-4FE3-9A65-55CA9D91A261}" sibTransId="{65F81B47-AE1B-460E-BF3A-55E61D30E321}"/>
    <dgm:cxn modelId="{44628B09-2BF7-4DD7-8474-A70756C54C69}" type="presOf" srcId="{22EE5ED0-78C7-4CC3-8149-54ED54F07FF3}" destId="{6B8753B1-A9A3-4A90-8236-058FC294C568}" srcOrd="0" destOrd="0" presId="urn:microsoft.com/office/officeart/2005/8/layout/hierarchy3"/>
    <dgm:cxn modelId="{402032C2-43A9-40C6-A693-EF0241F08E0B}" srcId="{22EE5ED0-78C7-4CC3-8149-54ED54F07FF3}" destId="{C7100023-6477-410A-974D-295094046560}" srcOrd="0" destOrd="0" parTransId="{C55B399C-380D-494D-AD04-E79813BC9C8F}" sibTransId="{AF892755-F1D3-433A-9C6E-AF585E8DA5C5}"/>
    <dgm:cxn modelId="{C376EDF4-772D-45D8-8831-DC7B20CDED01}" type="presOf" srcId="{2BA4F42D-7549-4FE3-9A65-55CA9D91A261}" destId="{239F585B-64B7-4DDF-B3C6-4C1420EBAFC9}" srcOrd="0" destOrd="0" presId="urn:microsoft.com/office/officeart/2005/8/layout/hierarchy3"/>
    <dgm:cxn modelId="{21CF2428-5E8D-4743-8671-1B309A3F01BA}" srcId="{C7100023-6477-410A-974D-295094046560}" destId="{7B604680-E46F-412D-B493-C175BE4B071F}" srcOrd="0" destOrd="0" parTransId="{42E090F1-6300-4527-A41B-678F4E0454E8}" sibTransId="{4678DD14-7184-463B-8D17-0169AD553424}"/>
    <dgm:cxn modelId="{E3FEFCF8-B453-4E02-9363-98A5EDCEB4B4}" type="presOf" srcId="{F236F501-CD48-4FC2-B2A4-78CE074348E1}" destId="{B9B1C55A-FAD6-423F-814D-242D89D01682}" srcOrd="0" destOrd="0" presId="urn:microsoft.com/office/officeart/2005/8/layout/hierarchy3"/>
    <dgm:cxn modelId="{E8CF0AA8-6512-4408-8F2A-71189F621363}" srcId="{C7100023-6477-410A-974D-295094046560}" destId="{145DD0B3-7EDF-4687-89B9-3B1FC82CD1D4}" srcOrd="1" destOrd="0" parTransId="{F236F501-CD48-4FC2-B2A4-78CE074348E1}" sibTransId="{F57D886C-F154-44F0-A05A-978621C28E96}"/>
    <dgm:cxn modelId="{F5174D4D-882C-4F75-B998-4B1A9795EBDF}" type="presOf" srcId="{C7100023-6477-410A-974D-295094046560}" destId="{2E4FF43D-3980-46EC-8D36-049D70F5E3F5}" srcOrd="1" destOrd="0" presId="urn:microsoft.com/office/officeart/2005/8/layout/hierarchy3"/>
    <dgm:cxn modelId="{AAD87A59-7880-487D-B216-F5F4EEA17621}" type="presOf" srcId="{145DD0B3-7EDF-4687-89B9-3B1FC82CD1D4}" destId="{55692749-5C5B-4BD1-A8E0-5D575451DFB0}" srcOrd="0" destOrd="0" presId="urn:microsoft.com/office/officeart/2005/8/layout/hierarchy3"/>
    <dgm:cxn modelId="{1428BAC3-8D7A-4153-A31E-34897693396D}" type="presParOf" srcId="{6B8753B1-A9A3-4A90-8236-058FC294C568}" destId="{BFB6CA98-35BD-46F1-AB75-0529677B8F83}" srcOrd="0" destOrd="0" presId="urn:microsoft.com/office/officeart/2005/8/layout/hierarchy3"/>
    <dgm:cxn modelId="{F5B28C2B-E344-4F7A-BC55-3E08146A5825}" type="presParOf" srcId="{BFB6CA98-35BD-46F1-AB75-0529677B8F83}" destId="{0F55770A-EF97-4DAD-A917-ACA0FEFD0E1E}" srcOrd="0" destOrd="0" presId="urn:microsoft.com/office/officeart/2005/8/layout/hierarchy3"/>
    <dgm:cxn modelId="{E1B0DEC3-FB18-42E8-892B-011FF69E288E}" type="presParOf" srcId="{0F55770A-EF97-4DAD-A917-ACA0FEFD0E1E}" destId="{8A6D5223-1D26-4EFB-8477-2A7358329080}" srcOrd="0" destOrd="0" presId="urn:microsoft.com/office/officeart/2005/8/layout/hierarchy3"/>
    <dgm:cxn modelId="{2989A190-4F48-43BB-88E1-6D67035C4E64}" type="presParOf" srcId="{0F55770A-EF97-4DAD-A917-ACA0FEFD0E1E}" destId="{2E4FF43D-3980-46EC-8D36-049D70F5E3F5}" srcOrd="1" destOrd="0" presId="urn:microsoft.com/office/officeart/2005/8/layout/hierarchy3"/>
    <dgm:cxn modelId="{49CF794B-5B3D-4C1B-8DDC-80D6256A1453}" type="presParOf" srcId="{BFB6CA98-35BD-46F1-AB75-0529677B8F83}" destId="{C4CB17C9-C3BE-4D88-A7D1-AA9B7C611DDF}" srcOrd="1" destOrd="0" presId="urn:microsoft.com/office/officeart/2005/8/layout/hierarchy3"/>
    <dgm:cxn modelId="{3143337C-3CA2-4858-B27E-D12B68804EEB}" type="presParOf" srcId="{C4CB17C9-C3BE-4D88-A7D1-AA9B7C611DDF}" destId="{3054D43B-912E-4193-977B-4BB978D4616E}" srcOrd="0" destOrd="0" presId="urn:microsoft.com/office/officeart/2005/8/layout/hierarchy3"/>
    <dgm:cxn modelId="{FD011A99-11C5-44C0-B3D5-5A8F3A3F7B69}" type="presParOf" srcId="{C4CB17C9-C3BE-4D88-A7D1-AA9B7C611DDF}" destId="{B1B4A411-3905-4B03-B1FC-130F66DDB551}" srcOrd="1" destOrd="0" presId="urn:microsoft.com/office/officeart/2005/8/layout/hierarchy3"/>
    <dgm:cxn modelId="{9443D880-6D56-4CB3-BDAF-6B73CA8AB63A}" type="presParOf" srcId="{C4CB17C9-C3BE-4D88-A7D1-AA9B7C611DDF}" destId="{B9B1C55A-FAD6-423F-814D-242D89D01682}" srcOrd="2" destOrd="0" presId="urn:microsoft.com/office/officeart/2005/8/layout/hierarchy3"/>
    <dgm:cxn modelId="{76B5ABC7-EC44-4EA4-8143-414F18F2D044}" type="presParOf" srcId="{C4CB17C9-C3BE-4D88-A7D1-AA9B7C611DDF}" destId="{55692749-5C5B-4BD1-A8E0-5D575451DFB0}" srcOrd="3" destOrd="0" presId="urn:microsoft.com/office/officeart/2005/8/layout/hierarchy3"/>
    <dgm:cxn modelId="{C30EB071-B369-4F72-A8DD-DD41034D94CD}" type="presParOf" srcId="{C4CB17C9-C3BE-4D88-A7D1-AA9B7C611DDF}" destId="{239F585B-64B7-4DDF-B3C6-4C1420EBAFC9}" srcOrd="4" destOrd="0" presId="urn:microsoft.com/office/officeart/2005/8/layout/hierarchy3"/>
    <dgm:cxn modelId="{5588663F-4C1C-43EF-A669-7BA5B2F3CCF1}" type="presParOf" srcId="{C4CB17C9-C3BE-4D88-A7D1-AA9B7C611DDF}" destId="{31A68493-2CC8-4A84-A72D-C37DFAAD78A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9F6F4-CC23-4D6A-919A-AEF5663E9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A8EB81-D4C1-4C8F-9085-E1E57B8A2E68}">
      <dgm:prSet phldrT="[文本]" custT="1"/>
      <dgm:spPr/>
      <dgm:t>
        <a:bodyPr/>
        <a:lstStyle/>
        <a:p>
          <a:r>
            <a:rPr lang="zh-CN" altLang="en-US" sz="2800" b="0" dirty="0" smtClean="0"/>
            <a:t> 方法：文献法、分析法</a:t>
          </a:r>
          <a:endParaRPr lang="en-US" altLang="zh-CN" sz="2800" b="0" dirty="0" smtClean="0"/>
        </a:p>
      </dgm:t>
    </dgm:pt>
    <dgm:pt modelId="{22212174-EE4A-4630-B4B3-68B02157E7D4}" type="parTrans" cxnId="{3755F644-A41F-4333-BEB9-FFAA7A31A6AB}">
      <dgm:prSet/>
      <dgm:spPr/>
      <dgm:t>
        <a:bodyPr/>
        <a:lstStyle/>
        <a:p>
          <a:endParaRPr lang="zh-CN" altLang="en-US" sz="2800" b="0"/>
        </a:p>
      </dgm:t>
    </dgm:pt>
    <dgm:pt modelId="{C4AD29C9-62E8-4814-BC38-DACE041D7FB4}" type="sibTrans" cxnId="{3755F644-A41F-4333-BEB9-FFAA7A31A6AB}">
      <dgm:prSet/>
      <dgm:spPr/>
      <dgm:t>
        <a:bodyPr/>
        <a:lstStyle/>
        <a:p>
          <a:endParaRPr lang="zh-CN" altLang="en-US" sz="2800" b="0"/>
        </a:p>
      </dgm:t>
    </dgm:pt>
    <dgm:pt modelId="{52948BF5-E480-4A7E-9030-0A32E605F22B}">
      <dgm:prSet custT="1"/>
      <dgm:spPr/>
      <dgm:t>
        <a:bodyPr/>
        <a:lstStyle/>
        <a:p>
          <a:r>
            <a:rPr lang="zh-CN" altLang="en-US" sz="2800" b="0" dirty="0" smtClean="0"/>
            <a:t>过程：搜集文献、梳理历程</a:t>
          </a:r>
          <a:endParaRPr lang="zh-CN" altLang="en-US" sz="2800" b="0" dirty="0"/>
        </a:p>
      </dgm:t>
    </dgm:pt>
    <dgm:pt modelId="{983254D8-E05D-48F4-9EB1-ED5BF30E3CA8}" type="parTrans" cxnId="{555A8270-C70C-47E8-A293-504D7994B4F0}">
      <dgm:prSet/>
      <dgm:spPr/>
      <dgm:t>
        <a:bodyPr/>
        <a:lstStyle/>
        <a:p>
          <a:endParaRPr lang="zh-CN" altLang="en-US" sz="2800" b="0"/>
        </a:p>
      </dgm:t>
    </dgm:pt>
    <dgm:pt modelId="{781D164D-F304-4369-B43D-93D3A7AF6530}" type="sibTrans" cxnId="{555A8270-C70C-47E8-A293-504D7994B4F0}">
      <dgm:prSet/>
      <dgm:spPr/>
      <dgm:t>
        <a:bodyPr/>
        <a:lstStyle/>
        <a:p>
          <a:endParaRPr lang="zh-CN" altLang="en-US" sz="2800" b="0"/>
        </a:p>
      </dgm:t>
    </dgm:pt>
    <dgm:pt modelId="{C3C64C38-0F43-4331-8DF0-7156751B6630}" type="pres">
      <dgm:prSet presAssocID="{AC49F6F4-CC23-4D6A-919A-AEF5663E9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6220EC7-29CE-4A37-AA12-750B44A7B943}" type="pres">
      <dgm:prSet presAssocID="{AC49F6F4-CC23-4D6A-919A-AEF5663E9486}" presName="Name1" presStyleCnt="0"/>
      <dgm:spPr/>
    </dgm:pt>
    <dgm:pt modelId="{82696DBD-BC69-484D-83FF-8D8BE9F49E17}" type="pres">
      <dgm:prSet presAssocID="{AC49F6F4-CC23-4D6A-919A-AEF5663E9486}" presName="cycle" presStyleCnt="0"/>
      <dgm:spPr/>
    </dgm:pt>
    <dgm:pt modelId="{2F64DB0C-8C46-4F47-B738-21D1EA84970D}" type="pres">
      <dgm:prSet presAssocID="{AC49F6F4-CC23-4D6A-919A-AEF5663E9486}" presName="srcNode" presStyleLbl="node1" presStyleIdx="0" presStyleCnt="2"/>
      <dgm:spPr/>
    </dgm:pt>
    <dgm:pt modelId="{B7F8D8A6-DD2D-4904-A537-D1114C17F452}" type="pres">
      <dgm:prSet presAssocID="{AC49F6F4-CC23-4D6A-919A-AEF5663E9486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BBC406C6-6634-4569-9932-085B0F174F7B}" type="pres">
      <dgm:prSet presAssocID="{AC49F6F4-CC23-4D6A-919A-AEF5663E9486}" presName="extraNode" presStyleLbl="node1" presStyleIdx="0" presStyleCnt="2"/>
      <dgm:spPr/>
    </dgm:pt>
    <dgm:pt modelId="{A4F141D1-8715-43EE-9A3F-30B59AB9CA8E}" type="pres">
      <dgm:prSet presAssocID="{AC49F6F4-CC23-4D6A-919A-AEF5663E9486}" presName="dstNode" presStyleLbl="node1" presStyleIdx="0" presStyleCnt="2"/>
      <dgm:spPr/>
    </dgm:pt>
    <dgm:pt modelId="{613615C0-CAA1-44BB-BF9E-62DFBFDE344A}" type="pres">
      <dgm:prSet presAssocID="{A0A8EB81-D4C1-4C8F-9085-E1E57B8A2E68}" presName="text_1" presStyleLbl="node1" presStyleIdx="0" presStyleCnt="2" custLinFactNeighborX="27" custLinFactNeighborY="-48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B4B1F2-AB72-4D7E-B705-EA7C2F516272}" type="pres">
      <dgm:prSet presAssocID="{A0A8EB81-D4C1-4C8F-9085-E1E57B8A2E68}" presName="accent_1" presStyleCnt="0"/>
      <dgm:spPr/>
    </dgm:pt>
    <dgm:pt modelId="{3FFDFE00-CE75-4C81-9EEB-4342D3103A4A}" type="pres">
      <dgm:prSet presAssocID="{A0A8EB81-D4C1-4C8F-9085-E1E57B8A2E68}" presName="accentRepeatNode" presStyleLbl="solidFgAcc1" presStyleIdx="0" presStyleCnt="2"/>
      <dgm:spPr/>
    </dgm:pt>
    <dgm:pt modelId="{EA5DC373-3D27-4CD8-9800-3C37FD2713B2}" type="pres">
      <dgm:prSet presAssocID="{52948BF5-E480-4A7E-9030-0A32E605F22B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3828AA-FDED-4C49-A950-564B224463D2}" type="pres">
      <dgm:prSet presAssocID="{52948BF5-E480-4A7E-9030-0A32E605F22B}" presName="accent_2" presStyleCnt="0"/>
      <dgm:spPr/>
    </dgm:pt>
    <dgm:pt modelId="{4EA65F70-6FA8-43CA-B81C-29865F27C2D1}" type="pres">
      <dgm:prSet presAssocID="{52948BF5-E480-4A7E-9030-0A32E605F22B}" presName="accentRepeatNode" presStyleLbl="solidFgAcc1" presStyleIdx="1" presStyleCnt="2"/>
      <dgm:spPr/>
    </dgm:pt>
  </dgm:ptLst>
  <dgm:cxnLst>
    <dgm:cxn modelId="{A599189D-D94B-4112-B23B-62E30E8BF173}" type="presOf" srcId="{C4AD29C9-62E8-4814-BC38-DACE041D7FB4}" destId="{B7F8D8A6-DD2D-4904-A537-D1114C17F452}" srcOrd="0" destOrd="0" presId="urn:microsoft.com/office/officeart/2008/layout/VerticalCurvedList"/>
    <dgm:cxn modelId="{555A8270-C70C-47E8-A293-504D7994B4F0}" srcId="{AC49F6F4-CC23-4D6A-919A-AEF5663E9486}" destId="{52948BF5-E480-4A7E-9030-0A32E605F22B}" srcOrd="1" destOrd="0" parTransId="{983254D8-E05D-48F4-9EB1-ED5BF30E3CA8}" sibTransId="{781D164D-F304-4369-B43D-93D3A7AF6530}"/>
    <dgm:cxn modelId="{84A9F3BB-9D21-4CA3-9EF9-32B90E34FFC4}" type="presOf" srcId="{AC49F6F4-CC23-4D6A-919A-AEF5663E9486}" destId="{C3C64C38-0F43-4331-8DF0-7156751B6630}" srcOrd="0" destOrd="0" presId="urn:microsoft.com/office/officeart/2008/layout/VerticalCurvedList"/>
    <dgm:cxn modelId="{4034B429-F46D-4A22-BA1F-35CF2BA07D01}" type="presOf" srcId="{A0A8EB81-D4C1-4C8F-9085-E1E57B8A2E68}" destId="{613615C0-CAA1-44BB-BF9E-62DFBFDE344A}" srcOrd="0" destOrd="0" presId="urn:microsoft.com/office/officeart/2008/layout/VerticalCurvedList"/>
    <dgm:cxn modelId="{2D393812-BEA5-456C-94BA-23018486FC19}" type="presOf" srcId="{52948BF5-E480-4A7E-9030-0A32E605F22B}" destId="{EA5DC373-3D27-4CD8-9800-3C37FD2713B2}" srcOrd="0" destOrd="0" presId="urn:microsoft.com/office/officeart/2008/layout/VerticalCurvedList"/>
    <dgm:cxn modelId="{3755F644-A41F-4333-BEB9-FFAA7A31A6AB}" srcId="{AC49F6F4-CC23-4D6A-919A-AEF5663E9486}" destId="{A0A8EB81-D4C1-4C8F-9085-E1E57B8A2E68}" srcOrd="0" destOrd="0" parTransId="{22212174-EE4A-4630-B4B3-68B02157E7D4}" sibTransId="{C4AD29C9-62E8-4814-BC38-DACE041D7FB4}"/>
    <dgm:cxn modelId="{E0B334E2-B4EC-4069-AEA4-BF8FDD9E3635}" type="presParOf" srcId="{C3C64C38-0F43-4331-8DF0-7156751B6630}" destId="{76220EC7-29CE-4A37-AA12-750B44A7B943}" srcOrd="0" destOrd="0" presId="urn:microsoft.com/office/officeart/2008/layout/VerticalCurvedList"/>
    <dgm:cxn modelId="{B9FB7C6D-7432-4083-9E5D-5EED4BDF9B66}" type="presParOf" srcId="{76220EC7-29CE-4A37-AA12-750B44A7B943}" destId="{82696DBD-BC69-484D-83FF-8D8BE9F49E17}" srcOrd="0" destOrd="0" presId="urn:microsoft.com/office/officeart/2008/layout/VerticalCurvedList"/>
    <dgm:cxn modelId="{563ACF9A-EE28-4823-820A-FBE9F03E0298}" type="presParOf" srcId="{82696DBD-BC69-484D-83FF-8D8BE9F49E17}" destId="{2F64DB0C-8C46-4F47-B738-21D1EA84970D}" srcOrd="0" destOrd="0" presId="urn:microsoft.com/office/officeart/2008/layout/VerticalCurvedList"/>
    <dgm:cxn modelId="{1BBAF122-59DC-4A14-9028-DF301CF4CC44}" type="presParOf" srcId="{82696DBD-BC69-484D-83FF-8D8BE9F49E17}" destId="{B7F8D8A6-DD2D-4904-A537-D1114C17F452}" srcOrd="1" destOrd="0" presId="urn:microsoft.com/office/officeart/2008/layout/VerticalCurvedList"/>
    <dgm:cxn modelId="{42FF163D-9A4A-4195-AA4E-991D0865A70C}" type="presParOf" srcId="{82696DBD-BC69-484D-83FF-8D8BE9F49E17}" destId="{BBC406C6-6634-4569-9932-085B0F174F7B}" srcOrd="2" destOrd="0" presId="urn:microsoft.com/office/officeart/2008/layout/VerticalCurvedList"/>
    <dgm:cxn modelId="{E547D44A-8650-446C-BBC7-268A4E661CA7}" type="presParOf" srcId="{82696DBD-BC69-484D-83FF-8D8BE9F49E17}" destId="{A4F141D1-8715-43EE-9A3F-30B59AB9CA8E}" srcOrd="3" destOrd="0" presId="urn:microsoft.com/office/officeart/2008/layout/VerticalCurvedList"/>
    <dgm:cxn modelId="{12A9EC97-BAF8-4D78-A2BF-51B05C277D6A}" type="presParOf" srcId="{76220EC7-29CE-4A37-AA12-750B44A7B943}" destId="{613615C0-CAA1-44BB-BF9E-62DFBFDE344A}" srcOrd="1" destOrd="0" presId="urn:microsoft.com/office/officeart/2008/layout/VerticalCurvedList"/>
    <dgm:cxn modelId="{E913F4ED-06F4-4816-A4A2-B0E1C49F82B9}" type="presParOf" srcId="{76220EC7-29CE-4A37-AA12-750B44A7B943}" destId="{2DB4B1F2-AB72-4D7E-B705-EA7C2F516272}" srcOrd="2" destOrd="0" presId="urn:microsoft.com/office/officeart/2008/layout/VerticalCurvedList"/>
    <dgm:cxn modelId="{F35BC617-00CD-417C-A530-2286C2B14EE2}" type="presParOf" srcId="{2DB4B1F2-AB72-4D7E-B705-EA7C2F516272}" destId="{3FFDFE00-CE75-4C81-9EEB-4342D3103A4A}" srcOrd="0" destOrd="0" presId="urn:microsoft.com/office/officeart/2008/layout/VerticalCurvedList"/>
    <dgm:cxn modelId="{D5699E8A-779F-452A-8F10-6E13A61CC084}" type="presParOf" srcId="{76220EC7-29CE-4A37-AA12-750B44A7B943}" destId="{EA5DC373-3D27-4CD8-9800-3C37FD2713B2}" srcOrd="3" destOrd="0" presId="urn:microsoft.com/office/officeart/2008/layout/VerticalCurvedList"/>
    <dgm:cxn modelId="{6A68A94D-7173-4A37-B113-A90A097FF101}" type="presParOf" srcId="{76220EC7-29CE-4A37-AA12-750B44A7B943}" destId="{5F3828AA-FDED-4C49-A950-564B224463D2}" srcOrd="4" destOrd="0" presId="urn:microsoft.com/office/officeart/2008/layout/VerticalCurvedList"/>
    <dgm:cxn modelId="{EA17400C-686C-4479-8829-59D57776364D}" type="presParOf" srcId="{5F3828AA-FDED-4C49-A950-564B224463D2}" destId="{4EA65F70-6FA8-43CA-B81C-29865F27C2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9F6F4-CC23-4D6A-919A-AEF5663E9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A8EB81-D4C1-4C8F-9085-E1E57B8A2E68}">
      <dgm:prSet phldrT="[文本]" custT="1"/>
      <dgm:spPr/>
      <dgm:t>
        <a:bodyPr/>
        <a:lstStyle/>
        <a:p>
          <a:r>
            <a:rPr lang="zh-CN" altLang="en-US" sz="2800" b="0" dirty="0" smtClean="0"/>
            <a:t>一、背景及发现</a:t>
          </a:r>
        </a:p>
      </dgm:t>
    </dgm:pt>
    <dgm:pt modelId="{22212174-EE4A-4630-B4B3-68B02157E7D4}" type="parTrans" cxnId="{3755F644-A41F-4333-BEB9-FFAA7A31A6AB}">
      <dgm:prSet/>
      <dgm:spPr/>
      <dgm:t>
        <a:bodyPr/>
        <a:lstStyle/>
        <a:p>
          <a:endParaRPr lang="zh-CN" altLang="en-US" sz="2800" b="0"/>
        </a:p>
      </dgm:t>
    </dgm:pt>
    <dgm:pt modelId="{C4AD29C9-62E8-4814-BC38-DACE041D7FB4}" type="sibTrans" cxnId="{3755F644-A41F-4333-BEB9-FFAA7A31A6AB}">
      <dgm:prSet/>
      <dgm:spPr/>
      <dgm:t>
        <a:bodyPr/>
        <a:lstStyle/>
        <a:p>
          <a:endParaRPr lang="zh-CN" altLang="en-US" sz="2800" b="0"/>
        </a:p>
      </dgm:t>
    </dgm:pt>
    <dgm:pt modelId="{52948BF5-E480-4A7E-9030-0A32E605F22B}">
      <dgm:prSet custT="1"/>
      <dgm:spPr/>
      <dgm:t>
        <a:bodyPr/>
        <a:lstStyle/>
        <a:p>
          <a:r>
            <a:rPr lang="zh-CN" altLang="en-US" sz="2800" b="0" dirty="0" smtClean="0"/>
            <a:t>二、统一历程</a:t>
          </a:r>
          <a:endParaRPr lang="zh-CN" altLang="en-US" sz="2800" b="0" dirty="0"/>
        </a:p>
      </dgm:t>
    </dgm:pt>
    <dgm:pt modelId="{983254D8-E05D-48F4-9EB1-ED5BF30E3CA8}" type="parTrans" cxnId="{555A8270-C70C-47E8-A293-504D7994B4F0}">
      <dgm:prSet/>
      <dgm:spPr/>
      <dgm:t>
        <a:bodyPr/>
        <a:lstStyle/>
        <a:p>
          <a:endParaRPr lang="zh-CN" altLang="en-US" sz="2800" b="0"/>
        </a:p>
      </dgm:t>
    </dgm:pt>
    <dgm:pt modelId="{781D164D-F304-4369-B43D-93D3A7AF6530}" type="sibTrans" cxnId="{555A8270-C70C-47E8-A293-504D7994B4F0}">
      <dgm:prSet/>
      <dgm:spPr/>
      <dgm:t>
        <a:bodyPr/>
        <a:lstStyle/>
        <a:p>
          <a:endParaRPr lang="zh-CN" altLang="en-US" sz="2800" b="0"/>
        </a:p>
      </dgm:t>
    </dgm:pt>
    <dgm:pt modelId="{F1F38C2B-5548-4E43-A4AF-1C81654EAF34}">
      <dgm:prSet/>
      <dgm:spPr/>
      <dgm:t>
        <a:bodyPr/>
        <a:lstStyle/>
        <a:p>
          <a:r>
            <a:rPr lang="zh-CN" altLang="en-US" dirty="0" smtClean="0"/>
            <a:t>三、评价</a:t>
          </a:r>
          <a:endParaRPr lang="zh-CN" altLang="en-US" dirty="0"/>
        </a:p>
      </dgm:t>
    </dgm:pt>
    <dgm:pt modelId="{4A80D4FC-3954-4D40-9BD7-F9C3342D893C}" type="parTrans" cxnId="{FCCA590C-8655-4E02-A07A-AE9BC6A45983}">
      <dgm:prSet/>
      <dgm:spPr/>
      <dgm:t>
        <a:bodyPr/>
        <a:lstStyle/>
        <a:p>
          <a:endParaRPr lang="zh-CN" altLang="en-US"/>
        </a:p>
      </dgm:t>
    </dgm:pt>
    <dgm:pt modelId="{69DCAEFB-9E2C-4A14-BA74-8C246409F1C1}" type="sibTrans" cxnId="{FCCA590C-8655-4E02-A07A-AE9BC6A45983}">
      <dgm:prSet/>
      <dgm:spPr/>
      <dgm:t>
        <a:bodyPr/>
        <a:lstStyle/>
        <a:p>
          <a:endParaRPr lang="zh-CN" altLang="en-US"/>
        </a:p>
      </dgm:t>
    </dgm:pt>
    <dgm:pt modelId="{C3C64C38-0F43-4331-8DF0-7156751B6630}" type="pres">
      <dgm:prSet presAssocID="{AC49F6F4-CC23-4D6A-919A-AEF5663E9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6220EC7-29CE-4A37-AA12-750B44A7B943}" type="pres">
      <dgm:prSet presAssocID="{AC49F6F4-CC23-4D6A-919A-AEF5663E9486}" presName="Name1" presStyleCnt="0"/>
      <dgm:spPr/>
    </dgm:pt>
    <dgm:pt modelId="{82696DBD-BC69-484D-83FF-8D8BE9F49E17}" type="pres">
      <dgm:prSet presAssocID="{AC49F6F4-CC23-4D6A-919A-AEF5663E9486}" presName="cycle" presStyleCnt="0"/>
      <dgm:spPr/>
    </dgm:pt>
    <dgm:pt modelId="{2F64DB0C-8C46-4F47-B738-21D1EA84970D}" type="pres">
      <dgm:prSet presAssocID="{AC49F6F4-CC23-4D6A-919A-AEF5663E9486}" presName="srcNode" presStyleLbl="node1" presStyleIdx="0" presStyleCnt="3"/>
      <dgm:spPr/>
    </dgm:pt>
    <dgm:pt modelId="{B7F8D8A6-DD2D-4904-A537-D1114C17F452}" type="pres">
      <dgm:prSet presAssocID="{AC49F6F4-CC23-4D6A-919A-AEF5663E9486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BBC406C6-6634-4569-9932-085B0F174F7B}" type="pres">
      <dgm:prSet presAssocID="{AC49F6F4-CC23-4D6A-919A-AEF5663E9486}" presName="extraNode" presStyleLbl="node1" presStyleIdx="0" presStyleCnt="3"/>
      <dgm:spPr/>
    </dgm:pt>
    <dgm:pt modelId="{A4F141D1-8715-43EE-9A3F-30B59AB9CA8E}" type="pres">
      <dgm:prSet presAssocID="{AC49F6F4-CC23-4D6A-919A-AEF5663E9486}" presName="dstNode" presStyleLbl="node1" presStyleIdx="0" presStyleCnt="3"/>
      <dgm:spPr/>
    </dgm:pt>
    <dgm:pt modelId="{613615C0-CAA1-44BB-BF9E-62DFBFDE344A}" type="pres">
      <dgm:prSet presAssocID="{A0A8EB81-D4C1-4C8F-9085-E1E57B8A2E68}" presName="text_1" presStyleLbl="node1" presStyleIdx="0" presStyleCnt="3" custLinFactNeighborX="27" custLinFactNeighborY="-48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B4B1F2-AB72-4D7E-B705-EA7C2F516272}" type="pres">
      <dgm:prSet presAssocID="{A0A8EB81-D4C1-4C8F-9085-E1E57B8A2E68}" presName="accent_1" presStyleCnt="0"/>
      <dgm:spPr/>
    </dgm:pt>
    <dgm:pt modelId="{3FFDFE00-CE75-4C81-9EEB-4342D3103A4A}" type="pres">
      <dgm:prSet presAssocID="{A0A8EB81-D4C1-4C8F-9085-E1E57B8A2E68}" presName="accentRepeatNode" presStyleLbl="solidFgAcc1" presStyleIdx="0" presStyleCnt="3"/>
      <dgm:spPr/>
    </dgm:pt>
    <dgm:pt modelId="{EA5DC373-3D27-4CD8-9800-3C37FD2713B2}" type="pres">
      <dgm:prSet presAssocID="{52948BF5-E480-4A7E-9030-0A32E605F22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3828AA-FDED-4C49-A950-564B224463D2}" type="pres">
      <dgm:prSet presAssocID="{52948BF5-E480-4A7E-9030-0A32E605F22B}" presName="accent_2" presStyleCnt="0"/>
      <dgm:spPr/>
    </dgm:pt>
    <dgm:pt modelId="{4EA65F70-6FA8-43CA-B81C-29865F27C2D1}" type="pres">
      <dgm:prSet presAssocID="{52948BF5-E480-4A7E-9030-0A32E605F22B}" presName="accentRepeatNode" presStyleLbl="solidFgAcc1" presStyleIdx="1" presStyleCnt="3"/>
      <dgm:spPr/>
    </dgm:pt>
    <dgm:pt modelId="{A69113F8-F353-4AB7-BA38-B140B3117397}" type="pres">
      <dgm:prSet presAssocID="{F1F38C2B-5548-4E43-A4AF-1C81654EAF3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A2F7F7-A79D-4F2C-97A6-3F2F075DF771}" type="pres">
      <dgm:prSet presAssocID="{F1F38C2B-5548-4E43-A4AF-1C81654EAF34}" presName="accent_3" presStyleCnt="0"/>
      <dgm:spPr/>
    </dgm:pt>
    <dgm:pt modelId="{6E990CE9-27D0-475B-8AFC-6824F86631C1}" type="pres">
      <dgm:prSet presAssocID="{F1F38C2B-5548-4E43-A4AF-1C81654EAF34}" presName="accentRepeatNode" presStyleLbl="solidFgAcc1" presStyleIdx="2" presStyleCnt="3"/>
      <dgm:spPr/>
    </dgm:pt>
  </dgm:ptLst>
  <dgm:cxnLst>
    <dgm:cxn modelId="{FCCA590C-8655-4E02-A07A-AE9BC6A45983}" srcId="{AC49F6F4-CC23-4D6A-919A-AEF5663E9486}" destId="{F1F38C2B-5548-4E43-A4AF-1C81654EAF34}" srcOrd="2" destOrd="0" parTransId="{4A80D4FC-3954-4D40-9BD7-F9C3342D893C}" sibTransId="{69DCAEFB-9E2C-4A14-BA74-8C246409F1C1}"/>
    <dgm:cxn modelId="{A599189D-D94B-4112-B23B-62E30E8BF173}" type="presOf" srcId="{C4AD29C9-62E8-4814-BC38-DACE041D7FB4}" destId="{B7F8D8A6-DD2D-4904-A537-D1114C17F452}" srcOrd="0" destOrd="0" presId="urn:microsoft.com/office/officeart/2008/layout/VerticalCurvedList"/>
    <dgm:cxn modelId="{555A8270-C70C-47E8-A293-504D7994B4F0}" srcId="{AC49F6F4-CC23-4D6A-919A-AEF5663E9486}" destId="{52948BF5-E480-4A7E-9030-0A32E605F22B}" srcOrd="1" destOrd="0" parTransId="{983254D8-E05D-48F4-9EB1-ED5BF30E3CA8}" sibTransId="{781D164D-F304-4369-B43D-93D3A7AF6530}"/>
    <dgm:cxn modelId="{84A9F3BB-9D21-4CA3-9EF9-32B90E34FFC4}" type="presOf" srcId="{AC49F6F4-CC23-4D6A-919A-AEF5663E9486}" destId="{C3C64C38-0F43-4331-8DF0-7156751B6630}" srcOrd="0" destOrd="0" presId="urn:microsoft.com/office/officeart/2008/layout/VerticalCurvedList"/>
    <dgm:cxn modelId="{4034B429-F46D-4A22-BA1F-35CF2BA07D01}" type="presOf" srcId="{A0A8EB81-D4C1-4C8F-9085-E1E57B8A2E68}" destId="{613615C0-CAA1-44BB-BF9E-62DFBFDE344A}" srcOrd="0" destOrd="0" presId="urn:microsoft.com/office/officeart/2008/layout/VerticalCurvedList"/>
    <dgm:cxn modelId="{F74EB4C7-A1EC-4654-A754-F2DF2CDA34DB}" type="presOf" srcId="{F1F38C2B-5548-4E43-A4AF-1C81654EAF34}" destId="{A69113F8-F353-4AB7-BA38-B140B3117397}" srcOrd="0" destOrd="0" presId="urn:microsoft.com/office/officeart/2008/layout/VerticalCurvedList"/>
    <dgm:cxn modelId="{2D393812-BEA5-456C-94BA-23018486FC19}" type="presOf" srcId="{52948BF5-E480-4A7E-9030-0A32E605F22B}" destId="{EA5DC373-3D27-4CD8-9800-3C37FD2713B2}" srcOrd="0" destOrd="0" presId="urn:microsoft.com/office/officeart/2008/layout/VerticalCurvedList"/>
    <dgm:cxn modelId="{3755F644-A41F-4333-BEB9-FFAA7A31A6AB}" srcId="{AC49F6F4-CC23-4D6A-919A-AEF5663E9486}" destId="{A0A8EB81-D4C1-4C8F-9085-E1E57B8A2E68}" srcOrd="0" destOrd="0" parTransId="{22212174-EE4A-4630-B4B3-68B02157E7D4}" sibTransId="{C4AD29C9-62E8-4814-BC38-DACE041D7FB4}"/>
    <dgm:cxn modelId="{E0B334E2-B4EC-4069-AEA4-BF8FDD9E3635}" type="presParOf" srcId="{C3C64C38-0F43-4331-8DF0-7156751B6630}" destId="{76220EC7-29CE-4A37-AA12-750B44A7B943}" srcOrd="0" destOrd="0" presId="urn:microsoft.com/office/officeart/2008/layout/VerticalCurvedList"/>
    <dgm:cxn modelId="{B9FB7C6D-7432-4083-9E5D-5EED4BDF9B66}" type="presParOf" srcId="{76220EC7-29CE-4A37-AA12-750B44A7B943}" destId="{82696DBD-BC69-484D-83FF-8D8BE9F49E17}" srcOrd="0" destOrd="0" presId="urn:microsoft.com/office/officeart/2008/layout/VerticalCurvedList"/>
    <dgm:cxn modelId="{563ACF9A-EE28-4823-820A-FBE9F03E0298}" type="presParOf" srcId="{82696DBD-BC69-484D-83FF-8D8BE9F49E17}" destId="{2F64DB0C-8C46-4F47-B738-21D1EA84970D}" srcOrd="0" destOrd="0" presId="urn:microsoft.com/office/officeart/2008/layout/VerticalCurvedList"/>
    <dgm:cxn modelId="{1BBAF122-59DC-4A14-9028-DF301CF4CC44}" type="presParOf" srcId="{82696DBD-BC69-484D-83FF-8D8BE9F49E17}" destId="{B7F8D8A6-DD2D-4904-A537-D1114C17F452}" srcOrd="1" destOrd="0" presId="urn:microsoft.com/office/officeart/2008/layout/VerticalCurvedList"/>
    <dgm:cxn modelId="{42FF163D-9A4A-4195-AA4E-991D0865A70C}" type="presParOf" srcId="{82696DBD-BC69-484D-83FF-8D8BE9F49E17}" destId="{BBC406C6-6634-4569-9932-085B0F174F7B}" srcOrd="2" destOrd="0" presId="urn:microsoft.com/office/officeart/2008/layout/VerticalCurvedList"/>
    <dgm:cxn modelId="{E547D44A-8650-446C-BBC7-268A4E661CA7}" type="presParOf" srcId="{82696DBD-BC69-484D-83FF-8D8BE9F49E17}" destId="{A4F141D1-8715-43EE-9A3F-30B59AB9CA8E}" srcOrd="3" destOrd="0" presId="urn:microsoft.com/office/officeart/2008/layout/VerticalCurvedList"/>
    <dgm:cxn modelId="{12A9EC97-BAF8-4D78-A2BF-51B05C277D6A}" type="presParOf" srcId="{76220EC7-29CE-4A37-AA12-750B44A7B943}" destId="{613615C0-CAA1-44BB-BF9E-62DFBFDE344A}" srcOrd="1" destOrd="0" presId="urn:microsoft.com/office/officeart/2008/layout/VerticalCurvedList"/>
    <dgm:cxn modelId="{E913F4ED-06F4-4816-A4A2-B0E1C49F82B9}" type="presParOf" srcId="{76220EC7-29CE-4A37-AA12-750B44A7B943}" destId="{2DB4B1F2-AB72-4D7E-B705-EA7C2F516272}" srcOrd="2" destOrd="0" presId="urn:microsoft.com/office/officeart/2008/layout/VerticalCurvedList"/>
    <dgm:cxn modelId="{F35BC617-00CD-417C-A530-2286C2B14EE2}" type="presParOf" srcId="{2DB4B1F2-AB72-4D7E-B705-EA7C2F516272}" destId="{3FFDFE00-CE75-4C81-9EEB-4342D3103A4A}" srcOrd="0" destOrd="0" presId="urn:microsoft.com/office/officeart/2008/layout/VerticalCurvedList"/>
    <dgm:cxn modelId="{D5699E8A-779F-452A-8F10-6E13A61CC084}" type="presParOf" srcId="{76220EC7-29CE-4A37-AA12-750B44A7B943}" destId="{EA5DC373-3D27-4CD8-9800-3C37FD2713B2}" srcOrd="3" destOrd="0" presId="urn:microsoft.com/office/officeart/2008/layout/VerticalCurvedList"/>
    <dgm:cxn modelId="{6A68A94D-7173-4A37-B113-A90A097FF101}" type="presParOf" srcId="{76220EC7-29CE-4A37-AA12-750B44A7B943}" destId="{5F3828AA-FDED-4C49-A950-564B224463D2}" srcOrd="4" destOrd="0" presId="urn:microsoft.com/office/officeart/2008/layout/VerticalCurvedList"/>
    <dgm:cxn modelId="{EA17400C-686C-4479-8829-59D57776364D}" type="presParOf" srcId="{5F3828AA-FDED-4C49-A950-564B224463D2}" destId="{4EA65F70-6FA8-43CA-B81C-29865F27C2D1}" srcOrd="0" destOrd="0" presId="urn:microsoft.com/office/officeart/2008/layout/VerticalCurvedList"/>
    <dgm:cxn modelId="{84F9CF54-0FC7-4A64-9CC1-EB9944257FAD}" type="presParOf" srcId="{76220EC7-29CE-4A37-AA12-750B44A7B943}" destId="{A69113F8-F353-4AB7-BA38-B140B3117397}" srcOrd="5" destOrd="0" presId="urn:microsoft.com/office/officeart/2008/layout/VerticalCurvedList"/>
    <dgm:cxn modelId="{BB09AE5F-11D2-4513-8B1A-24C9D6433398}" type="presParOf" srcId="{76220EC7-29CE-4A37-AA12-750B44A7B943}" destId="{9FA2F7F7-A79D-4F2C-97A6-3F2F075DF771}" srcOrd="6" destOrd="0" presId="urn:microsoft.com/office/officeart/2008/layout/VerticalCurvedList"/>
    <dgm:cxn modelId="{9D208C7E-97B0-4764-8F9E-7137A85EFC9C}" type="presParOf" srcId="{9FA2F7F7-A79D-4F2C-97A6-3F2F075DF771}" destId="{6E990CE9-27D0-475B-8AFC-6824F86631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31218-F36F-468E-9555-811DB5E7025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03E9D4-667D-4066-8743-E19D0E33787C}">
      <dgm:prSet phldrT="[文本]" custT="1"/>
      <dgm:spPr/>
      <dgm:t>
        <a:bodyPr/>
        <a:lstStyle/>
        <a:p>
          <a:r>
            <a:rPr lang="zh-CN" altLang="en-US" sz="3200" dirty="0" smtClean="0"/>
            <a:t>  背景</a:t>
          </a:r>
          <a:endParaRPr lang="zh-CN" altLang="en-US" sz="3200" dirty="0"/>
        </a:p>
      </dgm:t>
    </dgm:pt>
    <dgm:pt modelId="{568FA4BC-769A-4AC7-A9AB-F315E08DB4DE}" type="parTrans" cxnId="{F157858E-30EC-4AB6-A283-05477E825D8B}">
      <dgm:prSet/>
      <dgm:spPr/>
      <dgm:t>
        <a:bodyPr/>
        <a:lstStyle/>
        <a:p>
          <a:endParaRPr lang="zh-CN" altLang="en-US"/>
        </a:p>
      </dgm:t>
    </dgm:pt>
    <dgm:pt modelId="{C4C9CCE1-B34E-4EAD-A9F1-8B45808E5BC8}" type="sibTrans" cxnId="{F157858E-30EC-4AB6-A283-05477E825D8B}">
      <dgm:prSet/>
      <dgm:spPr/>
      <dgm:t>
        <a:bodyPr/>
        <a:lstStyle/>
        <a:p>
          <a:endParaRPr lang="zh-CN" altLang="en-US"/>
        </a:p>
      </dgm:t>
    </dgm:pt>
    <dgm:pt modelId="{F4D6D737-6BBF-43D9-9D0C-F4B9DE4D819D}">
      <dgm:prSet phldrT="[文本]" custT="1"/>
      <dgm:spPr/>
      <dgm:t>
        <a:bodyPr/>
        <a:lstStyle/>
        <a:p>
          <a:r>
            <a:rPr lang="zh-CN" altLang="en-US" sz="3200" dirty="0" smtClean="0"/>
            <a:t>  提出</a:t>
          </a:r>
          <a:endParaRPr lang="zh-CN" altLang="en-US" sz="3200" dirty="0"/>
        </a:p>
      </dgm:t>
    </dgm:pt>
    <dgm:pt modelId="{24E2A3C3-4529-448E-8781-B68D900ABB02}" type="parTrans" cxnId="{FFE0BC4D-3D02-4800-A240-80CCCF4915B3}">
      <dgm:prSet/>
      <dgm:spPr/>
      <dgm:t>
        <a:bodyPr/>
        <a:lstStyle/>
        <a:p>
          <a:endParaRPr lang="zh-CN" altLang="en-US"/>
        </a:p>
      </dgm:t>
    </dgm:pt>
    <dgm:pt modelId="{9A77D855-A323-444C-BD5B-B8B223A15DC7}" type="sibTrans" cxnId="{FFE0BC4D-3D02-4800-A240-80CCCF4915B3}">
      <dgm:prSet/>
      <dgm:spPr/>
      <dgm:t>
        <a:bodyPr/>
        <a:lstStyle/>
        <a:p>
          <a:endParaRPr lang="zh-CN" altLang="en-US"/>
        </a:p>
      </dgm:t>
    </dgm:pt>
    <dgm:pt modelId="{BD78AD41-C7CC-4DEA-97A3-80FE2EE37066}">
      <dgm:prSet phldrT="[文本]" custT="1"/>
      <dgm:spPr/>
      <dgm:t>
        <a:bodyPr/>
        <a:lstStyle/>
        <a:p>
          <a:r>
            <a:rPr lang="zh-CN" altLang="en-US" sz="3200" dirty="0" smtClean="0"/>
            <a:t> 解决</a:t>
          </a:r>
          <a:endParaRPr lang="zh-CN" altLang="en-US" sz="3200" dirty="0"/>
        </a:p>
      </dgm:t>
    </dgm:pt>
    <dgm:pt modelId="{C2D87F4A-D8DF-4C7E-9966-969DB8D84545}" type="parTrans" cxnId="{85E44674-F845-4567-8753-731F4AF95FBF}">
      <dgm:prSet/>
      <dgm:spPr/>
      <dgm:t>
        <a:bodyPr/>
        <a:lstStyle/>
        <a:p>
          <a:endParaRPr lang="zh-CN" altLang="en-US"/>
        </a:p>
      </dgm:t>
    </dgm:pt>
    <dgm:pt modelId="{9E0AA56E-EB85-4947-9F82-AFBC5E7B8122}" type="sibTrans" cxnId="{85E44674-F845-4567-8753-731F4AF95FBF}">
      <dgm:prSet/>
      <dgm:spPr/>
      <dgm:t>
        <a:bodyPr/>
        <a:lstStyle/>
        <a:p>
          <a:endParaRPr lang="zh-CN" altLang="en-US"/>
        </a:p>
      </dgm:t>
    </dgm:pt>
    <dgm:pt modelId="{A26E9838-FE0D-4BEB-A819-A5CF7B1052FE}">
      <dgm:prSet custT="1"/>
      <dgm:spPr/>
      <dgm:t>
        <a:bodyPr/>
        <a:lstStyle/>
        <a:p>
          <a:r>
            <a:rPr lang="zh-CN" altLang="en-US" sz="3200" dirty="0" smtClean="0"/>
            <a:t> 缺陷</a:t>
          </a:r>
          <a:endParaRPr lang="zh-CN" altLang="en-US" sz="3200" dirty="0"/>
        </a:p>
      </dgm:t>
    </dgm:pt>
    <dgm:pt modelId="{58E1E073-B672-4617-8B2B-B08AF5D875C4}" type="parTrans" cxnId="{514B617F-66E0-47CD-BD0F-ECED3C04084E}">
      <dgm:prSet/>
      <dgm:spPr/>
      <dgm:t>
        <a:bodyPr/>
        <a:lstStyle/>
        <a:p>
          <a:endParaRPr lang="zh-CN" altLang="en-US"/>
        </a:p>
      </dgm:t>
    </dgm:pt>
    <dgm:pt modelId="{89AAC72B-BB12-421B-ACE5-3503A8E57B5C}" type="sibTrans" cxnId="{514B617F-66E0-47CD-BD0F-ECED3C04084E}">
      <dgm:prSet/>
      <dgm:spPr/>
      <dgm:t>
        <a:bodyPr/>
        <a:lstStyle/>
        <a:p>
          <a:endParaRPr lang="zh-CN" altLang="en-US"/>
        </a:p>
      </dgm:t>
    </dgm:pt>
    <dgm:pt modelId="{95CA95C9-27A8-43AE-A50D-2C88D505C862}" type="pres">
      <dgm:prSet presAssocID="{23D31218-F36F-468E-9555-811DB5E7025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25A93C4-F737-4DD1-A8F5-840FABFCC3FD}" type="pres">
      <dgm:prSet presAssocID="{8703E9D4-667D-4066-8743-E19D0E33787C}" presName="composite" presStyleCnt="0"/>
      <dgm:spPr/>
    </dgm:pt>
    <dgm:pt modelId="{B6161B77-3018-40C8-9577-DA81A1343FD0}" type="pres">
      <dgm:prSet presAssocID="{8703E9D4-667D-4066-8743-E19D0E33787C}" presName="LShape" presStyleLbl="alignNode1" presStyleIdx="0" presStyleCnt="7" custScaleX="530521" custScaleY="203818"/>
      <dgm:spPr/>
    </dgm:pt>
    <dgm:pt modelId="{1E68E2C8-4FA2-43C2-9709-633162D4953D}" type="pres">
      <dgm:prSet presAssocID="{8703E9D4-667D-4066-8743-E19D0E33787C}" presName="ParentText" presStyleLbl="revTx" presStyleIdx="0" presStyleCnt="4" custScaleX="682728" custScaleY="2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4D0A3-F018-48A6-A84F-46E8709B1F84}" type="pres">
      <dgm:prSet presAssocID="{8703E9D4-667D-4066-8743-E19D0E33787C}" presName="Triangle" presStyleLbl="alignNode1" presStyleIdx="1" presStyleCnt="7"/>
      <dgm:spPr/>
    </dgm:pt>
    <dgm:pt modelId="{401D8431-1EE1-45D5-B9A7-1B726AE0D4CE}" type="pres">
      <dgm:prSet presAssocID="{C4C9CCE1-B34E-4EAD-A9F1-8B45808E5BC8}" presName="sibTrans" presStyleCnt="0"/>
      <dgm:spPr/>
    </dgm:pt>
    <dgm:pt modelId="{47024E09-ADB4-430A-B3FE-999DAC98456E}" type="pres">
      <dgm:prSet presAssocID="{C4C9CCE1-B34E-4EAD-A9F1-8B45808E5BC8}" presName="space" presStyleCnt="0"/>
      <dgm:spPr/>
    </dgm:pt>
    <dgm:pt modelId="{6FBF5FF4-8157-4D0A-87A4-D06DD165B1ED}" type="pres">
      <dgm:prSet presAssocID="{F4D6D737-6BBF-43D9-9D0C-F4B9DE4D819D}" presName="composite" presStyleCnt="0"/>
      <dgm:spPr/>
    </dgm:pt>
    <dgm:pt modelId="{89985A26-CBBB-44BF-B83B-CB8FB5AEE4D0}" type="pres">
      <dgm:prSet presAssocID="{F4D6D737-6BBF-43D9-9D0C-F4B9DE4D819D}" presName="LShape" presStyleLbl="alignNode1" presStyleIdx="2" presStyleCnt="7" custScaleX="530521" custScaleY="203818" custLinFactNeighborX="1086" custLinFactNeighborY="-387"/>
      <dgm:spPr/>
    </dgm:pt>
    <dgm:pt modelId="{A10B6643-992D-4510-9D3E-C16FE904EB34}" type="pres">
      <dgm:prSet presAssocID="{F4D6D737-6BBF-43D9-9D0C-F4B9DE4D819D}" presName="ParentText" presStyleLbl="revTx" presStyleIdx="1" presStyleCnt="4" custScaleX="672573" custScaleY="203819" custLinFactNeighborX="2233" custLinFactNeighborY="-1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263040-D9FC-4620-A853-52755B954253}" type="pres">
      <dgm:prSet presAssocID="{F4D6D737-6BBF-43D9-9D0C-F4B9DE4D819D}" presName="Triangle" presStyleLbl="alignNode1" presStyleIdx="3" presStyleCnt="7"/>
      <dgm:spPr/>
    </dgm:pt>
    <dgm:pt modelId="{B432B7FD-6FDB-4C22-A986-685C455B1942}" type="pres">
      <dgm:prSet presAssocID="{9A77D855-A323-444C-BD5B-B8B223A15DC7}" presName="sibTrans" presStyleCnt="0"/>
      <dgm:spPr/>
    </dgm:pt>
    <dgm:pt modelId="{58605648-CB0F-48CE-989C-88200837541C}" type="pres">
      <dgm:prSet presAssocID="{9A77D855-A323-444C-BD5B-B8B223A15DC7}" presName="space" presStyleCnt="0"/>
      <dgm:spPr/>
    </dgm:pt>
    <dgm:pt modelId="{8248C0AA-A3B8-4DDC-B139-AB24832507BE}" type="pres">
      <dgm:prSet presAssocID="{A26E9838-FE0D-4BEB-A819-A5CF7B1052FE}" presName="composite" presStyleCnt="0"/>
      <dgm:spPr/>
    </dgm:pt>
    <dgm:pt modelId="{F9F7F8A1-D654-43A6-AFBC-F1EEC0A8FC2C}" type="pres">
      <dgm:prSet presAssocID="{A26E9838-FE0D-4BEB-A819-A5CF7B1052FE}" presName="LShape" presStyleLbl="alignNode1" presStyleIdx="4" presStyleCnt="7" custScaleX="530521" custScaleY="203818"/>
      <dgm:spPr/>
    </dgm:pt>
    <dgm:pt modelId="{A563DBE3-7A1A-40A9-879C-420402896579}" type="pres">
      <dgm:prSet presAssocID="{A26E9838-FE0D-4BEB-A819-A5CF7B1052FE}" presName="ParentText" presStyleLbl="revTx" presStyleIdx="2" presStyleCnt="4" custScaleX="530521" custScaleY="2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82718-F797-4EEC-874E-1CE73FEEE78A}" type="pres">
      <dgm:prSet presAssocID="{A26E9838-FE0D-4BEB-A819-A5CF7B1052FE}" presName="Triangle" presStyleLbl="alignNode1" presStyleIdx="5" presStyleCnt="7"/>
      <dgm:spPr/>
    </dgm:pt>
    <dgm:pt modelId="{90BCA68C-BD54-41D6-8E52-72F940A75929}" type="pres">
      <dgm:prSet presAssocID="{89AAC72B-BB12-421B-ACE5-3503A8E57B5C}" presName="sibTrans" presStyleCnt="0"/>
      <dgm:spPr/>
    </dgm:pt>
    <dgm:pt modelId="{5B84F9AE-0BC3-4050-B9F2-2FB6C5F639F7}" type="pres">
      <dgm:prSet presAssocID="{89AAC72B-BB12-421B-ACE5-3503A8E57B5C}" presName="space" presStyleCnt="0"/>
      <dgm:spPr/>
    </dgm:pt>
    <dgm:pt modelId="{BD0AA2D7-2F96-4B7E-BCD5-839A39BAA2BD}" type="pres">
      <dgm:prSet presAssocID="{BD78AD41-C7CC-4DEA-97A3-80FE2EE37066}" presName="composite" presStyleCnt="0"/>
      <dgm:spPr/>
    </dgm:pt>
    <dgm:pt modelId="{F1CB64C9-5D5A-4583-A859-A9C89BDB42D7}" type="pres">
      <dgm:prSet presAssocID="{BD78AD41-C7CC-4DEA-97A3-80FE2EE37066}" presName="LShape" presStyleLbl="alignNode1" presStyleIdx="6" presStyleCnt="7" custScaleX="530521" custScaleY="203818"/>
      <dgm:spPr/>
    </dgm:pt>
    <dgm:pt modelId="{C05CBF45-8B2C-4BA9-8B02-9095E9918299}" type="pres">
      <dgm:prSet presAssocID="{BD78AD41-C7CC-4DEA-97A3-80FE2EE37066}" presName="ParentText" presStyleLbl="revTx" presStyleIdx="3" presStyleCnt="4" custScaleX="530521" custScaleY="2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F8A3CAD-DFE8-4DE5-AAB9-0030730D0114}" type="presOf" srcId="{F4D6D737-6BBF-43D9-9D0C-F4B9DE4D819D}" destId="{A10B6643-992D-4510-9D3E-C16FE904EB34}" srcOrd="0" destOrd="0" presId="urn:microsoft.com/office/officeart/2009/3/layout/StepUpProcess"/>
    <dgm:cxn modelId="{F157858E-30EC-4AB6-A283-05477E825D8B}" srcId="{23D31218-F36F-468E-9555-811DB5E7025A}" destId="{8703E9D4-667D-4066-8743-E19D0E33787C}" srcOrd="0" destOrd="0" parTransId="{568FA4BC-769A-4AC7-A9AB-F315E08DB4DE}" sibTransId="{C4C9CCE1-B34E-4EAD-A9F1-8B45808E5BC8}"/>
    <dgm:cxn modelId="{687C4AFD-9614-4E07-968F-DF5C67912F5B}" type="presOf" srcId="{A26E9838-FE0D-4BEB-A819-A5CF7B1052FE}" destId="{A563DBE3-7A1A-40A9-879C-420402896579}" srcOrd="0" destOrd="0" presId="urn:microsoft.com/office/officeart/2009/3/layout/StepUpProcess"/>
    <dgm:cxn modelId="{CC9B0CB6-C812-46EC-9E90-074DABD75351}" type="presOf" srcId="{BD78AD41-C7CC-4DEA-97A3-80FE2EE37066}" destId="{C05CBF45-8B2C-4BA9-8B02-9095E9918299}" srcOrd="0" destOrd="0" presId="urn:microsoft.com/office/officeart/2009/3/layout/StepUpProcess"/>
    <dgm:cxn modelId="{1368E947-B97F-4340-AA0C-5E80A6D2AE65}" type="presOf" srcId="{23D31218-F36F-468E-9555-811DB5E7025A}" destId="{95CA95C9-27A8-43AE-A50D-2C88D505C862}" srcOrd="0" destOrd="0" presId="urn:microsoft.com/office/officeart/2009/3/layout/StepUpProcess"/>
    <dgm:cxn modelId="{85E44674-F845-4567-8753-731F4AF95FBF}" srcId="{23D31218-F36F-468E-9555-811DB5E7025A}" destId="{BD78AD41-C7CC-4DEA-97A3-80FE2EE37066}" srcOrd="3" destOrd="0" parTransId="{C2D87F4A-D8DF-4C7E-9966-969DB8D84545}" sibTransId="{9E0AA56E-EB85-4947-9F82-AFBC5E7B8122}"/>
    <dgm:cxn modelId="{514B617F-66E0-47CD-BD0F-ECED3C04084E}" srcId="{23D31218-F36F-468E-9555-811DB5E7025A}" destId="{A26E9838-FE0D-4BEB-A819-A5CF7B1052FE}" srcOrd="2" destOrd="0" parTransId="{58E1E073-B672-4617-8B2B-B08AF5D875C4}" sibTransId="{89AAC72B-BB12-421B-ACE5-3503A8E57B5C}"/>
    <dgm:cxn modelId="{FFE0BC4D-3D02-4800-A240-80CCCF4915B3}" srcId="{23D31218-F36F-468E-9555-811DB5E7025A}" destId="{F4D6D737-6BBF-43D9-9D0C-F4B9DE4D819D}" srcOrd="1" destOrd="0" parTransId="{24E2A3C3-4529-448E-8781-B68D900ABB02}" sibTransId="{9A77D855-A323-444C-BD5B-B8B223A15DC7}"/>
    <dgm:cxn modelId="{47DEC83B-96FE-4A37-AB9D-082355411C1E}" type="presOf" srcId="{8703E9D4-667D-4066-8743-E19D0E33787C}" destId="{1E68E2C8-4FA2-43C2-9709-633162D4953D}" srcOrd="0" destOrd="0" presId="urn:microsoft.com/office/officeart/2009/3/layout/StepUpProcess"/>
    <dgm:cxn modelId="{9741CCCD-AE29-4C38-A465-E5E7792CA449}" type="presParOf" srcId="{95CA95C9-27A8-43AE-A50D-2C88D505C862}" destId="{325A93C4-F737-4DD1-A8F5-840FABFCC3FD}" srcOrd="0" destOrd="0" presId="urn:microsoft.com/office/officeart/2009/3/layout/StepUpProcess"/>
    <dgm:cxn modelId="{53A532C5-863E-4554-95D4-1E82A3DB75F8}" type="presParOf" srcId="{325A93C4-F737-4DD1-A8F5-840FABFCC3FD}" destId="{B6161B77-3018-40C8-9577-DA81A1343FD0}" srcOrd="0" destOrd="0" presId="urn:microsoft.com/office/officeart/2009/3/layout/StepUpProcess"/>
    <dgm:cxn modelId="{F0EB91A4-7113-40F0-B4EC-A273BA6DDFAB}" type="presParOf" srcId="{325A93C4-F737-4DD1-A8F5-840FABFCC3FD}" destId="{1E68E2C8-4FA2-43C2-9709-633162D4953D}" srcOrd="1" destOrd="0" presId="urn:microsoft.com/office/officeart/2009/3/layout/StepUpProcess"/>
    <dgm:cxn modelId="{21D38D61-ADCD-44D0-ABA5-CAA20B349AB9}" type="presParOf" srcId="{325A93C4-F737-4DD1-A8F5-840FABFCC3FD}" destId="{05F4D0A3-F018-48A6-A84F-46E8709B1F84}" srcOrd="2" destOrd="0" presId="urn:microsoft.com/office/officeart/2009/3/layout/StepUpProcess"/>
    <dgm:cxn modelId="{0F1C9B7D-E5F2-49B3-B2AB-7E59EE70CFC5}" type="presParOf" srcId="{95CA95C9-27A8-43AE-A50D-2C88D505C862}" destId="{401D8431-1EE1-45D5-B9A7-1B726AE0D4CE}" srcOrd="1" destOrd="0" presId="urn:microsoft.com/office/officeart/2009/3/layout/StepUpProcess"/>
    <dgm:cxn modelId="{6E8E1EBA-3008-428A-977B-5CD930918472}" type="presParOf" srcId="{401D8431-1EE1-45D5-B9A7-1B726AE0D4CE}" destId="{47024E09-ADB4-430A-B3FE-999DAC98456E}" srcOrd="0" destOrd="0" presId="urn:microsoft.com/office/officeart/2009/3/layout/StepUpProcess"/>
    <dgm:cxn modelId="{FE744A27-387B-4166-8BC3-F42175F7B5E5}" type="presParOf" srcId="{95CA95C9-27A8-43AE-A50D-2C88D505C862}" destId="{6FBF5FF4-8157-4D0A-87A4-D06DD165B1ED}" srcOrd="2" destOrd="0" presId="urn:microsoft.com/office/officeart/2009/3/layout/StepUpProcess"/>
    <dgm:cxn modelId="{8695882D-2CB7-4DA6-A843-E292CF27FC2D}" type="presParOf" srcId="{6FBF5FF4-8157-4D0A-87A4-D06DD165B1ED}" destId="{89985A26-CBBB-44BF-B83B-CB8FB5AEE4D0}" srcOrd="0" destOrd="0" presId="urn:microsoft.com/office/officeart/2009/3/layout/StepUpProcess"/>
    <dgm:cxn modelId="{D903DB7F-86E8-41B7-BE8F-DBC8DF9874F8}" type="presParOf" srcId="{6FBF5FF4-8157-4D0A-87A4-D06DD165B1ED}" destId="{A10B6643-992D-4510-9D3E-C16FE904EB34}" srcOrd="1" destOrd="0" presId="urn:microsoft.com/office/officeart/2009/3/layout/StepUpProcess"/>
    <dgm:cxn modelId="{4CC1A4C7-13BC-4287-B7B2-0EDA0916C86A}" type="presParOf" srcId="{6FBF5FF4-8157-4D0A-87A4-D06DD165B1ED}" destId="{5E263040-D9FC-4620-A853-52755B954253}" srcOrd="2" destOrd="0" presId="urn:microsoft.com/office/officeart/2009/3/layout/StepUpProcess"/>
    <dgm:cxn modelId="{74E6AD3D-E951-4130-93AD-FCE996BCDD57}" type="presParOf" srcId="{95CA95C9-27A8-43AE-A50D-2C88D505C862}" destId="{B432B7FD-6FDB-4C22-A986-685C455B1942}" srcOrd="3" destOrd="0" presId="urn:microsoft.com/office/officeart/2009/3/layout/StepUpProcess"/>
    <dgm:cxn modelId="{FF8A3B5B-795F-4FE3-81DB-02E5B6086AF4}" type="presParOf" srcId="{B432B7FD-6FDB-4C22-A986-685C455B1942}" destId="{58605648-CB0F-48CE-989C-88200837541C}" srcOrd="0" destOrd="0" presId="urn:microsoft.com/office/officeart/2009/3/layout/StepUpProcess"/>
    <dgm:cxn modelId="{7B627D0C-0F58-42FC-AA32-43DB22E0D318}" type="presParOf" srcId="{95CA95C9-27A8-43AE-A50D-2C88D505C862}" destId="{8248C0AA-A3B8-4DDC-B139-AB24832507BE}" srcOrd="4" destOrd="0" presId="urn:microsoft.com/office/officeart/2009/3/layout/StepUpProcess"/>
    <dgm:cxn modelId="{F7243406-0594-49B7-9424-C1125B11CA95}" type="presParOf" srcId="{8248C0AA-A3B8-4DDC-B139-AB24832507BE}" destId="{F9F7F8A1-D654-43A6-AFBC-F1EEC0A8FC2C}" srcOrd="0" destOrd="0" presId="urn:microsoft.com/office/officeart/2009/3/layout/StepUpProcess"/>
    <dgm:cxn modelId="{489513F2-8501-4758-95AB-CD7BED9E2078}" type="presParOf" srcId="{8248C0AA-A3B8-4DDC-B139-AB24832507BE}" destId="{A563DBE3-7A1A-40A9-879C-420402896579}" srcOrd="1" destOrd="0" presId="urn:microsoft.com/office/officeart/2009/3/layout/StepUpProcess"/>
    <dgm:cxn modelId="{C8594C39-C79B-4AAC-9069-37B111E4F210}" type="presParOf" srcId="{8248C0AA-A3B8-4DDC-B139-AB24832507BE}" destId="{7D982718-F797-4EEC-874E-1CE73FEEE78A}" srcOrd="2" destOrd="0" presId="urn:microsoft.com/office/officeart/2009/3/layout/StepUpProcess"/>
    <dgm:cxn modelId="{FAAC2B52-F4F8-4E8E-A39D-D85EA9B42354}" type="presParOf" srcId="{95CA95C9-27A8-43AE-A50D-2C88D505C862}" destId="{90BCA68C-BD54-41D6-8E52-72F940A75929}" srcOrd="5" destOrd="0" presId="urn:microsoft.com/office/officeart/2009/3/layout/StepUpProcess"/>
    <dgm:cxn modelId="{57494F83-0C47-4367-9982-13A1F94B1496}" type="presParOf" srcId="{90BCA68C-BD54-41D6-8E52-72F940A75929}" destId="{5B84F9AE-0BC3-4050-B9F2-2FB6C5F639F7}" srcOrd="0" destOrd="0" presId="urn:microsoft.com/office/officeart/2009/3/layout/StepUpProcess"/>
    <dgm:cxn modelId="{C8418893-8F69-4E50-B5BE-C5D1114DF100}" type="presParOf" srcId="{95CA95C9-27A8-43AE-A50D-2C88D505C862}" destId="{BD0AA2D7-2F96-4B7E-BCD5-839A39BAA2BD}" srcOrd="6" destOrd="0" presId="urn:microsoft.com/office/officeart/2009/3/layout/StepUpProcess"/>
    <dgm:cxn modelId="{3D7867C1-DE6A-4CA6-B7E0-831E955AC164}" type="presParOf" srcId="{BD0AA2D7-2F96-4B7E-BCD5-839A39BAA2BD}" destId="{F1CB64C9-5D5A-4583-A859-A9C89BDB42D7}" srcOrd="0" destOrd="0" presId="urn:microsoft.com/office/officeart/2009/3/layout/StepUpProcess"/>
    <dgm:cxn modelId="{DE5EC340-D27A-4555-99B7-707B7F943D5E}" type="presParOf" srcId="{BD0AA2D7-2F96-4B7E-BCD5-839A39BAA2BD}" destId="{C05CBF45-8B2C-4BA9-8B02-9095E99182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D31218-F36F-468E-9555-811DB5E7025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03E9D4-667D-4066-8743-E19D0E33787C}">
      <dgm:prSet phldrT="[文本]" custT="1"/>
      <dgm:spPr/>
      <dgm:t>
        <a:bodyPr/>
        <a:lstStyle/>
        <a:p>
          <a:r>
            <a:rPr lang="zh-CN" altLang="en-US" sz="3200" dirty="0" smtClean="0"/>
            <a:t>  提出背景</a:t>
          </a:r>
          <a:endParaRPr lang="zh-CN" altLang="en-US" sz="3200" dirty="0"/>
        </a:p>
      </dgm:t>
    </dgm:pt>
    <dgm:pt modelId="{568FA4BC-769A-4AC7-A9AB-F315E08DB4DE}" type="parTrans" cxnId="{F157858E-30EC-4AB6-A283-05477E825D8B}">
      <dgm:prSet/>
      <dgm:spPr/>
      <dgm:t>
        <a:bodyPr/>
        <a:lstStyle/>
        <a:p>
          <a:endParaRPr lang="zh-CN" altLang="en-US"/>
        </a:p>
      </dgm:t>
    </dgm:pt>
    <dgm:pt modelId="{C4C9CCE1-B34E-4EAD-A9F1-8B45808E5BC8}" type="sibTrans" cxnId="{F157858E-30EC-4AB6-A283-05477E825D8B}">
      <dgm:prSet/>
      <dgm:spPr/>
      <dgm:t>
        <a:bodyPr/>
        <a:lstStyle/>
        <a:p>
          <a:endParaRPr lang="zh-CN" altLang="en-US"/>
        </a:p>
      </dgm:t>
    </dgm:pt>
    <dgm:pt modelId="{F4D6D737-6BBF-43D9-9D0C-F4B9DE4D819D}">
      <dgm:prSet phldrT="[文本]" custT="1"/>
      <dgm:spPr/>
      <dgm:t>
        <a:bodyPr/>
        <a:lstStyle/>
        <a:p>
          <a:r>
            <a:rPr lang="zh-CN" altLang="en-US" sz="3200" dirty="0" smtClean="0"/>
            <a:t>  提出</a:t>
          </a:r>
          <a:endParaRPr lang="zh-CN" altLang="en-US" sz="3200" dirty="0"/>
        </a:p>
      </dgm:t>
    </dgm:pt>
    <dgm:pt modelId="{24E2A3C3-4529-448E-8781-B68D900ABB02}" type="parTrans" cxnId="{FFE0BC4D-3D02-4800-A240-80CCCF4915B3}">
      <dgm:prSet/>
      <dgm:spPr/>
      <dgm:t>
        <a:bodyPr/>
        <a:lstStyle/>
        <a:p>
          <a:endParaRPr lang="zh-CN" altLang="en-US"/>
        </a:p>
      </dgm:t>
    </dgm:pt>
    <dgm:pt modelId="{9A77D855-A323-444C-BD5B-B8B223A15DC7}" type="sibTrans" cxnId="{FFE0BC4D-3D02-4800-A240-80CCCF4915B3}">
      <dgm:prSet/>
      <dgm:spPr/>
      <dgm:t>
        <a:bodyPr/>
        <a:lstStyle/>
        <a:p>
          <a:endParaRPr lang="zh-CN" altLang="en-US"/>
        </a:p>
      </dgm:t>
    </dgm:pt>
    <dgm:pt modelId="{BD78AD41-C7CC-4DEA-97A3-80FE2EE37066}">
      <dgm:prSet phldrT="[文本]" custT="1"/>
      <dgm:spPr/>
      <dgm:t>
        <a:bodyPr/>
        <a:lstStyle/>
        <a:p>
          <a:r>
            <a:rPr lang="zh-CN" altLang="en-US" sz="3200" dirty="0" smtClean="0"/>
            <a:t> 解决</a:t>
          </a:r>
          <a:endParaRPr lang="zh-CN" altLang="en-US" sz="3200" dirty="0"/>
        </a:p>
      </dgm:t>
    </dgm:pt>
    <dgm:pt modelId="{C2D87F4A-D8DF-4C7E-9966-969DB8D84545}" type="parTrans" cxnId="{85E44674-F845-4567-8753-731F4AF95FBF}">
      <dgm:prSet/>
      <dgm:spPr/>
      <dgm:t>
        <a:bodyPr/>
        <a:lstStyle/>
        <a:p>
          <a:endParaRPr lang="zh-CN" altLang="en-US"/>
        </a:p>
      </dgm:t>
    </dgm:pt>
    <dgm:pt modelId="{9E0AA56E-EB85-4947-9F82-AFBC5E7B8122}" type="sibTrans" cxnId="{85E44674-F845-4567-8753-731F4AF95FBF}">
      <dgm:prSet/>
      <dgm:spPr/>
      <dgm:t>
        <a:bodyPr/>
        <a:lstStyle/>
        <a:p>
          <a:endParaRPr lang="zh-CN" altLang="en-US"/>
        </a:p>
      </dgm:t>
    </dgm:pt>
    <dgm:pt modelId="{A26E9838-FE0D-4BEB-A819-A5CF7B1052FE}">
      <dgm:prSet custT="1"/>
      <dgm:spPr/>
      <dgm:t>
        <a:bodyPr/>
        <a:lstStyle/>
        <a:p>
          <a:r>
            <a:rPr lang="zh-CN" altLang="en-US" sz="3200" dirty="0" smtClean="0"/>
            <a:t> 缺陷</a:t>
          </a:r>
          <a:endParaRPr lang="zh-CN" altLang="en-US" sz="3200" dirty="0"/>
        </a:p>
      </dgm:t>
    </dgm:pt>
    <dgm:pt modelId="{58E1E073-B672-4617-8B2B-B08AF5D875C4}" type="parTrans" cxnId="{514B617F-66E0-47CD-BD0F-ECED3C04084E}">
      <dgm:prSet/>
      <dgm:spPr/>
      <dgm:t>
        <a:bodyPr/>
        <a:lstStyle/>
        <a:p>
          <a:endParaRPr lang="zh-CN" altLang="en-US"/>
        </a:p>
      </dgm:t>
    </dgm:pt>
    <dgm:pt modelId="{89AAC72B-BB12-421B-ACE5-3503A8E57B5C}" type="sibTrans" cxnId="{514B617F-66E0-47CD-BD0F-ECED3C04084E}">
      <dgm:prSet/>
      <dgm:spPr/>
      <dgm:t>
        <a:bodyPr/>
        <a:lstStyle/>
        <a:p>
          <a:endParaRPr lang="zh-CN" altLang="en-US"/>
        </a:p>
      </dgm:t>
    </dgm:pt>
    <dgm:pt modelId="{95CA95C9-27A8-43AE-A50D-2C88D505C862}" type="pres">
      <dgm:prSet presAssocID="{23D31218-F36F-468E-9555-811DB5E7025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25A93C4-F737-4DD1-A8F5-840FABFCC3FD}" type="pres">
      <dgm:prSet presAssocID="{8703E9D4-667D-4066-8743-E19D0E33787C}" presName="composite" presStyleCnt="0"/>
      <dgm:spPr/>
    </dgm:pt>
    <dgm:pt modelId="{B6161B77-3018-40C8-9577-DA81A1343FD0}" type="pres">
      <dgm:prSet presAssocID="{8703E9D4-667D-4066-8743-E19D0E33787C}" presName="LShape" presStyleLbl="alignNode1" presStyleIdx="0" presStyleCnt="7" custScaleX="530521" custScaleY="203818"/>
      <dgm:spPr/>
    </dgm:pt>
    <dgm:pt modelId="{1E68E2C8-4FA2-43C2-9709-633162D4953D}" type="pres">
      <dgm:prSet presAssocID="{8703E9D4-667D-4066-8743-E19D0E33787C}" presName="ParentText" presStyleLbl="revTx" presStyleIdx="0" presStyleCnt="4" custScaleX="682728" custScaleY="2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4D0A3-F018-48A6-A84F-46E8709B1F84}" type="pres">
      <dgm:prSet presAssocID="{8703E9D4-667D-4066-8743-E19D0E33787C}" presName="Triangle" presStyleLbl="alignNode1" presStyleIdx="1" presStyleCnt="7"/>
      <dgm:spPr/>
    </dgm:pt>
    <dgm:pt modelId="{401D8431-1EE1-45D5-B9A7-1B726AE0D4CE}" type="pres">
      <dgm:prSet presAssocID="{C4C9CCE1-B34E-4EAD-A9F1-8B45808E5BC8}" presName="sibTrans" presStyleCnt="0"/>
      <dgm:spPr/>
    </dgm:pt>
    <dgm:pt modelId="{47024E09-ADB4-430A-B3FE-999DAC98456E}" type="pres">
      <dgm:prSet presAssocID="{C4C9CCE1-B34E-4EAD-A9F1-8B45808E5BC8}" presName="space" presStyleCnt="0"/>
      <dgm:spPr/>
    </dgm:pt>
    <dgm:pt modelId="{6FBF5FF4-8157-4D0A-87A4-D06DD165B1ED}" type="pres">
      <dgm:prSet presAssocID="{F4D6D737-6BBF-43D9-9D0C-F4B9DE4D819D}" presName="composite" presStyleCnt="0"/>
      <dgm:spPr/>
    </dgm:pt>
    <dgm:pt modelId="{89985A26-CBBB-44BF-B83B-CB8FB5AEE4D0}" type="pres">
      <dgm:prSet presAssocID="{F4D6D737-6BBF-43D9-9D0C-F4B9DE4D819D}" presName="LShape" presStyleLbl="alignNode1" presStyleIdx="2" presStyleCnt="7" custScaleX="530521" custScaleY="203818" custLinFactNeighborX="1086" custLinFactNeighborY="-387"/>
      <dgm:spPr/>
    </dgm:pt>
    <dgm:pt modelId="{A10B6643-992D-4510-9D3E-C16FE904EB34}" type="pres">
      <dgm:prSet presAssocID="{F4D6D737-6BBF-43D9-9D0C-F4B9DE4D819D}" presName="ParentText" presStyleLbl="revTx" presStyleIdx="1" presStyleCnt="4" custScaleX="672573" custScaleY="203819" custLinFactNeighborX="2233" custLinFactNeighborY="-1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263040-D9FC-4620-A853-52755B954253}" type="pres">
      <dgm:prSet presAssocID="{F4D6D737-6BBF-43D9-9D0C-F4B9DE4D819D}" presName="Triangle" presStyleLbl="alignNode1" presStyleIdx="3" presStyleCnt="7"/>
      <dgm:spPr/>
    </dgm:pt>
    <dgm:pt modelId="{B432B7FD-6FDB-4C22-A986-685C455B1942}" type="pres">
      <dgm:prSet presAssocID="{9A77D855-A323-444C-BD5B-B8B223A15DC7}" presName="sibTrans" presStyleCnt="0"/>
      <dgm:spPr/>
    </dgm:pt>
    <dgm:pt modelId="{58605648-CB0F-48CE-989C-88200837541C}" type="pres">
      <dgm:prSet presAssocID="{9A77D855-A323-444C-BD5B-B8B223A15DC7}" presName="space" presStyleCnt="0"/>
      <dgm:spPr/>
    </dgm:pt>
    <dgm:pt modelId="{8248C0AA-A3B8-4DDC-B139-AB24832507BE}" type="pres">
      <dgm:prSet presAssocID="{A26E9838-FE0D-4BEB-A819-A5CF7B1052FE}" presName="composite" presStyleCnt="0"/>
      <dgm:spPr/>
    </dgm:pt>
    <dgm:pt modelId="{F9F7F8A1-D654-43A6-AFBC-F1EEC0A8FC2C}" type="pres">
      <dgm:prSet presAssocID="{A26E9838-FE0D-4BEB-A819-A5CF7B1052FE}" presName="LShape" presStyleLbl="alignNode1" presStyleIdx="4" presStyleCnt="7" custScaleX="530521" custScaleY="203818"/>
      <dgm:spPr/>
    </dgm:pt>
    <dgm:pt modelId="{A563DBE3-7A1A-40A9-879C-420402896579}" type="pres">
      <dgm:prSet presAssocID="{A26E9838-FE0D-4BEB-A819-A5CF7B1052FE}" presName="ParentText" presStyleLbl="revTx" presStyleIdx="2" presStyleCnt="4" custScaleX="530521" custScaleY="2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82718-F797-4EEC-874E-1CE73FEEE78A}" type="pres">
      <dgm:prSet presAssocID="{A26E9838-FE0D-4BEB-A819-A5CF7B1052FE}" presName="Triangle" presStyleLbl="alignNode1" presStyleIdx="5" presStyleCnt="7"/>
      <dgm:spPr/>
    </dgm:pt>
    <dgm:pt modelId="{90BCA68C-BD54-41D6-8E52-72F940A75929}" type="pres">
      <dgm:prSet presAssocID="{89AAC72B-BB12-421B-ACE5-3503A8E57B5C}" presName="sibTrans" presStyleCnt="0"/>
      <dgm:spPr/>
    </dgm:pt>
    <dgm:pt modelId="{5B84F9AE-0BC3-4050-B9F2-2FB6C5F639F7}" type="pres">
      <dgm:prSet presAssocID="{89AAC72B-BB12-421B-ACE5-3503A8E57B5C}" presName="space" presStyleCnt="0"/>
      <dgm:spPr/>
    </dgm:pt>
    <dgm:pt modelId="{BD0AA2D7-2F96-4B7E-BCD5-839A39BAA2BD}" type="pres">
      <dgm:prSet presAssocID="{BD78AD41-C7CC-4DEA-97A3-80FE2EE37066}" presName="composite" presStyleCnt="0"/>
      <dgm:spPr/>
    </dgm:pt>
    <dgm:pt modelId="{F1CB64C9-5D5A-4583-A859-A9C89BDB42D7}" type="pres">
      <dgm:prSet presAssocID="{BD78AD41-C7CC-4DEA-97A3-80FE2EE37066}" presName="LShape" presStyleLbl="alignNode1" presStyleIdx="6" presStyleCnt="7" custScaleX="530521" custScaleY="203818"/>
      <dgm:spPr/>
    </dgm:pt>
    <dgm:pt modelId="{C05CBF45-8B2C-4BA9-8B02-9095E9918299}" type="pres">
      <dgm:prSet presAssocID="{BD78AD41-C7CC-4DEA-97A3-80FE2EE37066}" presName="ParentText" presStyleLbl="revTx" presStyleIdx="3" presStyleCnt="4" custScaleX="530521" custScaleY="203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F8A3CAD-DFE8-4DE5-AAB9-0030730D0114}" type="presOf" srcId="{F4D6D737-6BBF-43D9-9D0C-F4B9DE4D819D}" destId="{A10B6643-992D-4510-9D3E-C16FE904EB34}" srcOrd="0" destOrd="0" presId="urn:microsoft.com/office/officeart/2009/3/layout/StepUpProcess"/>
    <dgm:cxn modelId="{F157858E-30EC-4AB6-A283-05477E825D8B}" srcId="{23D31218-F36F-468E-9555-811DB5E7025A}" destId="{8703E9D4-667D-4066-8743-E19D0E33787C}" srcOrd="0" destOrd="0" parTransId="{568FA4BC-769A-4AC7-A9AB-F315E08DB4DE}" sibTransId="{C4C9CCE1-B34E-4EAD-A9F1-8B45808E5BC8}"/>
    <dgm:cxn modelId="{687C4AFD-9614-4E07-968F-DF5C67912F5B}" type="presOf" srcId="{A26E9838-FE0D-4BEB-A819-A5CF7B1052FE}" destId="{A563DBE3-7A1A-40A9-879C-420402896579}" srcOrd="0" destOrd="0" presId="urn:microsoft.com/office/officeart/2009/3/layout/StepUpProcess"/>
    <dgm:cxn modelId="{CC9B0CB6-C812-46EC-9E90-074DABD75351}" type="presOf" srcId="{BD78AD41-C7CC-4DEA-97A3-80FE2EE37066}" destId="{C05CBF45-8B2C-4BA9-8B02-9095E9918299}" srcOrd="0" destOrd="0" presId="urn:microsoft.com/office/officeart/2009/3/layout/StepUpProcess"/>
    <dgm:cxn modelId="{1368E947-B97F-4340-AA0C-5E80A6D2AE65}" type="presOf" srcId="{23D31218-F36F-468E-9555-811DB5E7025A}" destId="{95CA95C9-27A8-43AE-A50D-2C88D505C862}" srcOrd="0" destOrd="0" presId="urn:microsoft.com/office/officeart/2009/3/layout/StepUpProcess"/>
    <dgm:cxn modelId="{85E44674-F845-4567-8753-731F4AF95FBF}" srcId="{23D31218-F36F-468E-9555-811DB5E7025A}" destId="{BD78AD41-C7CC-4DEA-97A3-80FE2EE37066}" srcOrd="3" destOrd="0" parTransId="{C2D87F4A-D8DF-4C7E-9966-969DB8D84545}" sibTransId="{9E0AA56E-EB85-4947-9F82-AFBC5E7B8122}"/>
    <dgm:cxn modelId="{514B617F-66E0-47CD-BD0F-ECED3C04084E}" srcId="{23D31218-F36F-468E-9555-811DB5E7025A}" destId="{A26E9838-FE0D-4BEB-A819-A5CF7B1052FE}" srcOrd="2" destOrd="0" parTransId="{58E1E073-B672-4617-8B2B-B08AF5D875C4}" sibTransId="{89AAC72B-BB12-421B-ACE5-3503A8E57B5C}"/>
    <dgm:cxn modelId="{FFE0BC4D-3D02-4800-A240-80CCCF4915B3}" srcId="{23D31218-F36F-468E-9555-811DB5E7025A}" destId="{F4D6D737-6BBF-43D9-9D0C-F4B9DE4D819D}" srcOrd="1" destOrd="0" parTransId="{24E2A3C3-4529-448E-8781-B68D900ABB02}" sibTransId="{9A77D855-A323-444C-BD5B-B8B223A15DC7}"/>
    <dgm:cxn modelId="{47DEC83B-96FE-4A37-AB9D-082355411C1E}" type="presOf" srcId="{8703E9D4-667D-4066-8743-E19D0E33787C}" destId="{1E68E2C8-4FA2-43C2-9709-633162D4953D}" srcOrd="0" destOrd="0" presId="urn:microsoft.com/office/officeart/2009/3/layout/StepUpProcess"/>
    <dgm:cxn modelId="{9741CCCD-AE29-4C38-A465-E5E7792CA449}" type="presParOf" srcId="{95CA95C9-27A8-43AE-A50D-2C88D505C862}" destId="{325A93C4-F737-4DD1-A8F5-840FABFCC3FD}" srcOrd="0" destOrd="0" presId="urn:microsoft.com/office/officeart/2009/3/layout/StepUpProcess"/>
    <dgm:cxn modelId="{53A532C5-863E-4554-95D4-1E82A3DB75F8}" type="presParOf" srcId="{325A93C4-F737-4DD1-A8F5-840FABFCC3FD}" destId="{B6161B77-3018-40C8-9577-DA81A1343FD0}" srcOrd="0" destOrd="0" presId="urn:microsoft.com/office/officeart/2009/3/layout/StepUpProcess"/>
    <dgm:cxn modelId="{F0EB91A4-7113-40F0-B4EC-A273BA6DDFAB}" type="presParOf" srcId="{325A93C4-F737-4DD1-A8F5-840FABFCC3FD}" destId="{1E68E2C8-4FA2-43C2-9709-633162D4953D}" srcOrd="1" destOrd="0" presId="urn:microsoft.com/office/officeart/2009/3/layout/StepUpProcess"/>
    <dgm:cxn modelId="{21D38D61-ADCD-44D0-ABA5-CAA20B349AB9}" type="presParOf" srcId="{325A93C4-F737-4DD1-A8F5-840FABFCC3FD}" destId="{05F4D0A3-F018-48A6-A84F-46E8709B1F84}" srcOrd="2" destOrd="0" presId="urn:microsoft.com/office/officeart/2009/3/layout/StepUpProcess"/>
    <dgm:cxn modelId="{0F1C9B7D-E5F2-49B3-B2AB-7E59EE70CFC5}" type="presParOf" srcId="{95CA95C9-27A8-43AE-A50D-2C88D505C862}" destId="{401D8431-1EE1-45D5-B9A7-1B726AE0D4CE}" srcOrd="1" destOrd="0" presId="urn:microsoft.com/office/officeart/2009/3/layout/StepUpProcess"/>
    <dgm:cxn modelId="{6E8E1EBA-3008-428A-977B-5CD930918472}" type="presParOf" srcId="{401D8431-1EE1-45D5-B9A7-1B726AE0D4CE}" destId="{47024E09-ADB4-430A-B3FE-999DAC98456E}" srcOrd="0" destOrd="0" presId="urn:microsoft.com/office/officeart/2009/3/layout/StepUpProcess"/>
    <dgm:cxn modelId="{FE744A27-387B-4166-8BC3-F42175F7B5E5}" type="presParOf" srcId="{95CA95C9-27A8-43AE-A50D-2C88D505C862}" destId="{6FBF5FF4-8157-4D0A-87A4-D06DD165B1ED}" srcOrd="2" destOrd="0" presId="urn:microsoft.com/office/officeart/2009/3/layout/StepUpProcess"/>
    <dgm:cxn modelId="{8695882D-2CB7-4DA6-A843-E292CF27FC2D}" type="presParOf" srcId="{6FBF5FF4-8157-4D0A-87A4-D06DD165B1ED}" destId="{89985A26-CBBB-44BF-B83B-CB8FB5AEE4D0}" srcOrd="0" destOrd="0" presId="urn:microsoft.com/office/officeart/2009/3/layout/StepUpProcess"/>
    <dgm:cxn modelId="{D903DB7F-86E8-41B7-BE8F-DBC8DF9874F8}" type="presParOf" srcId="{6FBF5FF4-8157-4D0A-87A4-D06DD165B1ED}" destId="{A10B6643-992D-4510-9D3E-C16FE904EB34}" srcOrd="1" destOrd="0" presId="urn:microsoft.com/office/officeart/2009/3/layout/StepUpProcess"/>
    <dgm:cxn modelId="{4CC1A4C7-13BC-4287-B7B2-0EDA0916C86A}" type="presParOf" srcId="{6FBF5FF4-8157-4D0A-87A4-D06DD165B1ED}" destId="{5E263040-D9FC-4620-A853-52755B954253}" srcOrd="2" destOrd="0" presId="urn:microsoft.com/office/officeart/2009/3/layout/StepUpProcess"/>
    <dgm:cxn modelId="{74E6AD3D-E951-4130-93AD-FCE996BCDD57}" type="presParOf" srcId="{95CA95C9-27A8-43AE-A50D-2C88D505C862}" destId="{B432B7FD-6FDB-4C22-A986-685C455B1942}" srcOrd="3" destOrd="0" presId="urn:microsoft.com/office/officeart/2009/3/layout/StepUpProcess"/>
    <dgm:cxn modelId="{FF8A3B5B-795F-4FE3-81DB-02E5B6086AF4}" type="presParOf" srcId="{B432B7FD-6FDB-4C22-A986-685C455B1942}" destId="{58605648-CB0F-48CE-989C-88200837541C}" srcOrd="0" destOrd="0" presId="urn:microsoft.com/office/officeart/2009/3/layout/StepUpProcess"/>
    <dgm:cxn modelId="{7B627D0C-0F58-42FC-AA32-43DB22E0D318}" type="presParOf" srcId="{95CA95C9-27A8-43AE-A50D-2C88D505C862}" destId="{8248C0AA-A3B8-4DDC-B139-AB24832507BE}" srcOrd="4" destOrd="0" presId="urn:microsoft.com/office/officeart/2009/3/layout/StepUpProcess"/>
    <dgm:cxn modelId="{F7243406-0594-49B7-9424-C1125B11CA95}" type="presParOf" srcId="{8248C0AA-A3B8-4DDC-B139-AB24832507BE}" destId="{F9F7F8A1-D654-43A6-AFBC-F1EEC0A8FC2C}" srcOrd="0" destOrd="0" presId="urn:microsoft.com/office/officeart/2009/3/layout/StepUpProcess"/>
    <dgm:cxn modelId="{489513F2-8501-4758-95AB-CD7BED9E2078}" type="presParOf" srcId="{8248C0AA-A3B8-4DDC-B139-AB24832507BE}" destId="{A563DBE3-7A1A-40A9-879C-420402896579}" srcOrd="1" destOrd="0" presId="urn:microsoft.com/office/officeart/2009/3/layout/StepUpProcess"/>
    <dgm:cxn modelId="{C8594C39-C79B-4AAC-9069-37B111E4F210}" type="presParOf" srcId="{8248C0AA-A3B8-4DDC-B139-AB24832507BE}" destId="{7D982718-F797-4EEC-874E-1CE73FEEE78A}" srcOrd="2" destOrd="0" presId="urn:microsoft.com/office/officeart/2009/3/layout/StepUpProcess"/>
    <dgm:cxn modelId="{FAAC2B52-F4F8-4E8E-A39D-D85EA9B42354}" type="presParOf" srcId="{95CA95C9-27A8-43AE-A50D-2C88D505C862}" destId="{90BCA68C-BD54-41D6-8E52-72F940A75929}" srcOrd="5" destOrd="0" presId="urn:microsoft.com/office/officeart/2009/3/layout/StepUpProcess"/>
    <dgm:cxn modelId="{57494F83-0C47-4367-9982-13A1F94B1496}" type="presParOf" srcId="{90BCA68C-BD54-41D6-8E52-72F940A75929}" destId="{5B84F9AE-0BC3-4050-B9F2-2FB6C5F639F7}" srcOrd="0" destOrd="0" presId="urn:microsoft.com/office/officeart/2009/3/layout/StepUpProcess"/>
    <dgm:cxn modelId="{C8418893-8F69-4E50-B5BE-C5D1114DF100}" type="presParOf" srcId="{95CA95C9-27A8-43AE-A50D-2C88D505C862}" destId="{BD0AA2D7-2F96-4B7E-BCD5-839A39BAA2BD}" srcOrd="6" destOrd="0" presId="urn:microsoft.com/office/officeart/2009/3/layout/StepUpProcess"/>
    <dgm:cxn modelId="{3D7867C1-DE6A-4CA6-B7E0-831E955AC164}" type="presParOf" srcId="{BD0AA2D7-2F96-4B7E-BCD5-839A39BAA2BD}" destId="{F1CB64C9-5D5A-4583-A859-A9C89BDB42D7}" srcOrd="0" destOrd="0" presId="urn:microsoft.com/office/officeart/2009/3/layout/StepUpProcess"/>
    <dgm:cxn modelId="{DE5EC340-D27A-4555-99B7-707B7F943D5E}" type="presParOf" srcId="{BD0AA2D7-2F96-4B7E-BCD5-839A39BAA2BD}" destId="{C05CBF45-8B2C-4BA9-8B02-9095E99182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EE5ED0-78C7-4CC3-8149-54ED54F07F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7100023-6477-410A-974D-295094046560}">
      <dgm:prSet phldrT="[文本]"/>
      <dgm:spPr/>
      <dgm:t>
        <a:bodyPr/>
        <a:lstStyle/>
        <a:p>
          <a:r>
            <a:rPr lang="zh-CN" altLang="en-US" dirty="0" smtClean="0"/>
            <a:t>问题</a:t>
          </a:r>
          <a:endParaRPr lang="zh-CN" altLang="en-US" dirty="0"/>
        </a:p>
      </dgm:t>
    </dgm:pt>
    <dgm:pt modelId="{C55B399C-380D-494D-AD04-E79813BC9C8F}" type="par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AF892755-F1D3-433A-9C6E-AF585E8DA5C5}" type="sib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7B604680-E46F-412D-B493-C175BE4B071F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爱因斯坦的引力和电磁力的统一是否实现？</a:t>
          </a:r>
          <a:endParaRPr lang="zh-CN" altLang="en-US" sz="2400" dirty="0"/>
        </a:p>
      </dgm:t>
    </dgm:pt>
    <dgm:pt modelId="{42E090F1-6300-4527-A41B-678F4E0454E8}" type="par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4678DD14-7184-463B-8D17-0169AD553424}" type="sib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145DD0B3-7EDF-4687-89B9-3B1FC82CD1D4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相互作用统一到什么程度？</a:t>
          </a:r>
          <a:endParaRPr lang="zh-CN" altLang="en-US" sz="2400" dirty="0"/>
        </a:p>
      </dgm:t>
    </dgm:pt>
    <dgm:pt modelId="{F236F501-CD48-4FC2-B2A4-78CE074348E1}" type="par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57D886C-F154-44F0-A05A-978621C28E96}" type="sib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C8B64BEC-59EB-4A79-9A49-36FEE8FCB10B}">
      <dgm:prSet phldrT="[文本]"/>
      <dgm:spPr/>
      <dgm:t>
        <a:bodyPr/>
        <a:lstStyle/>
        <a:p>
          <a:r>
            <a:rPr lang="zh-CN" altLang="en-US" dirty="0" smtClean="0"/>
            <a:t>结论</a:t>
          </a:r>
          <a:endParaRPr lang="zh-CN" altLang="en-US" dirty="0"/>
        </a:p>
      </dgm:t>
    </dgm:pt>
    <dgm:pt modelId="{0055AD6A-47A9-400D-89F1-FFDFCC3B3EF9}" type="parTrans" cxnId="{78B7DD4E-327C-4846-9662-9B3A396EEBD7}">
      <dgm:prSet/>
      <dgm:spPr/>
      <dgm:t>
        <a:bodyPr/>
        <a:lstStyle/>
        <a:p>
          <a:endParaRPr lang="zh-CN" altLang="en-US"/>
        </a:p>
      </dgm:t>
    </dgm:pt>
    <dgm:pt modelId="{50635024-5576-494C-B663-FFD01ED54E95}" type="sibTrans" cxnId="{78B7DD4E-327C-4846-9662-9B3A396EEBD7}">
      <dgm:prSet/>
      <dgm:spPr/>
      <dgm:t>
        <a:bodyPr/>
        <a:lstStyle/>
        <a:p>
          <a:endParaRPr lang="zh-CN" altLang="en-US"/>
        </a:p>
      </dgm:t>
    </dgm:pt>
    <dgm:pt modelId="{7A333186-A2CD-4591-8E17-2FAE77C36381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尚未统一</a:t>
          </a:r>
          <a:endParaRPr lang="zh-CN" altLang="en-US" sz="2400" dirty="0"/>
        </a:p>
      </dgm:t>
    </dgm:pt>
    <dgm:pt modelId="{3EC94FF3-EFA3-46B0-9768-E044EE24F771}" type="parTrans" cxnId="{722426CD-A2B2-4460-B270-56B73D355271}">
      <dgm:prSet/>
      <dgm:spPr/>
      <dgm:t>
        <a:bodyPr/>
        <a:lstStyle/>
        <a:p>
          <a:endParaRPr lang="zh-CN" altLang="en-US"/>
        </a:p>
      </dgm:t>
    </dgm:pt>
    <dgm:pt modelId="{A81FE6CC-BE13-482A-8054-0E41AFEDA631}" type="sibTrans" cxnId="{722426CD-A2B2-4460-B270-56B73D355271}">
      <dgm:prSet/>
      <dgm:spPr/>
      <dgm:t>
        <a:bodyPr/>
        <a:lstStyle/>
        <a:p>
          <a:endParaRPr lang="zh-CN" altLang="en-US"/>
        </a:p>
      </dgm:t>
    </dgm:pt>
    <dgm:pt modelId="{4231B49D-6C07-44EA-82EE-A69A1272D497}">
      <dgm:prSet phldrT="[文本]" custT="1"/>
      <dgm:spPr/>
      <dgm:t>
        <a:bodyPr/>
        <a:lstStyle/>
        <a:p>
          <a:r>
            <a:rPr lang="zh-CN" altLang="en-US" sz="2400" dirty="0" smtClean="0"/>
            <a:t>弱相互作用、强相互作用与电磁力已统一</a:t>
          </a:r>
          <a:endParaRPr lang="zh-CN" altLang="en-US" sz="2400" dirty="0"/>
        </a:p>
      </dgm:t>
    </dgm:pt>
    <dgm:pt modelId="{AC37A5B2-C9C0-4780-9283-28A150AA758D}" type="parTrans" cxnId="{10E651CE-5C48-4897-8CCB-C657881CAD55}">
      <dgm:prSet/>
      <dgm:spPr/>
      <dgm:t>
        <a:bodyPr/>
        <a:lstStyle/>
        <a:p>
          <a:endParaRPr lang="zh-CN" altLang="en-US"/>
        </a:p>
      </dgm:t>
    </dgm:pt>
    <dgm:pt modelId="{5760F80A-20DF-4FDF-8026-DACB69CED4C5}" type="sibTrans" cxnId="{10E651CE-5C48-4897-8CCB-C657881CAD55}">
      <dgm:prSet/>
      <dgm:spPr/>
      <dgm:t>
        <a:bodyPr/>
        <a:lstStyle/>
        <a:p>
          <a:endParaRPr lang="zh-CN" altLang="en-US"/>
        </a:p>
      </dgm:t>
    </dgm:pt>
    <dgm:pt modelId="{FEB6C83D-770A-4009-AACC-F3346AAE0674}">
      <dgm:prSet custT="1"/>
      <dgm:spPr/>
      <dgm:t>
        <a:bodyPr/>
        <a:lstStyle/>
        <a:p>
          <a:pPr algn="l"/>
          <a:r>
            <a:rPr lang="zh-CN" altLang="en-US" sz="2800" dirty="0" smtClean="0"/>
            <a:t>粒子物理的标准模型</a:t>
          </a:r>
          <a:endParaRPr lang="zh-CN" altLang="en-US" sz="2800" dirty="0"/>
        </a:p>
      </dgm:t>
    </dgm:pt>
    <dgm:pt modelId="{2BA4F42D-7549-4FE3-9A65-55CA9D91A261}" type="par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5F81B47-AE1B-460E-BF3A-55E61D30E321}" type="sib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AB134637-8E63-4C6B-A53C-3D67448B78A9}">
      <dgm:prSet custT="1"/>
      <dgm:spPr/>
      <dgm:t>
        <a:bodyPr/>
        <a:lstStyle/>
        <a:p>
          <a:pPr algn="l"/>
          <a:r>
            <a:rPr lang="zh-CN" altLang="en-US" sz="2400" dirty="0" smtClean="0"/>
            <a:t>引力子</a:t>
          </a:r>
          <a:endParaRPr lang="zh-CN" altLang="en-US" sz="2400" dirty="0"/>
        </a:p>
      </dgm:t>
    </dgm:pt>
    <dgm:pt modelId="{DB73E5C5-4EFC-4AC7-B40E-AFC82EF6F342}" type="parTrans" cxnId="{80930CB7-6357-4A09-B4AF-CB02A3B988CD}">
      <dgm:prSet/>
      <dgm:spPr/>
      <dgm:t>
        <a:bodyPr/>
        <a:lstStyle/>
        <a:p>
          <a:endParaRPr lang="zh-CN" altLang="en-US"/>
        </a:p>
      </dgm:t>
    </dgm:pt>
    <dgm:pt modelId="{3C194C56-E20B-43C9-98A1-7B82FF108DBC}" type="sibTrans" cxnId="{80930CB7-6357-4A09-B4AF-CB02A3B988CD}">
      <dgm:prSet/>
      <dgm:spPr/>
      <dgm:t>
        <a:bodyPr/>
        <a:lstStyle/>
        <a:p>
          <a:endParaRPr lang="zh-CN" altLang="en-US"/>
        </a:p>
      </dgm:t>
    </dgm:pt>
    <dgm:pt modelId="{6B8753B1-A9A3-4A90-8236-058FC294C568}" type="pres">
      <dgm:prSet presAssocID="{22EE5ED0-78C7-4CC3-8149-54ED54F07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B6CA98-35BD-46F1-AB75-0529677B8F83}" type="pres">
      <dgm:prSet presAssocID="{C7100023-6477-410A-974D-295094046560}" presName="root" presStyleCnt="0"/>
      <dgm:spPr/>
    </dgm:pt>
    <dgm:pt modelId="{0F55770A-EF97-4DAD-A917-ACA0FEFD0E1E}" type="pres">
      <dgm:prSet presAssocID="{C7100023-6477-410A-974D-295094046560}" presName="rootComposite" presStyleCnt="0"/>
      <dgm:spPr/>
    </dgm:pt>
    <dgm:pt modelId="{8A6D5223-1D26-4EFB-8477-2A7358329080}" type="pres">
      <dgm:prSet presAssocID="{C7100023-6477-410A-974D-295094046560}" presName="rootText" presStyleLbl="node1" presStyleIdx="0" presStyleCnt="2"/>
      <dgm:spPr/>
      <dgm:t>
        <a:bodyPr/>
        <a:lstStyle/>
        <a:p>
          <a:endParaRPr lang="zh-CN" altLang="en-US"/>
        </a:p>
      </dgm:t>
    </dgm:pt>
    <dgm:pt modelId="{2E4FF43D-3980-46EC-8D36-049D70F5E3F5}" type="pres">
      <dgm:prSet presAssocID="{C7100023-6477-410A-974D-295094046560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C4CB17C9-C3BE-4D88-A7D1-AA9B7C611DDF}" type="pres">
      <dgm:prSet presAssocID="{C7100023-6477-410A-974D-295094046560}" presName="childShape" presStyleCnt="0"/>
      <dgm:spPr/>
    </dgm:pt>
    <dgm:pt modelId="{3054D43B-912E-4193-977B-4BB978D4616E}" type="pres">
      <dgm:prSet presAssocID="{42E090F1-6300-4527-A41B-678F4E0454E8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B1B4A411-3905-4B03-B1FC-130F66DDB551}" type="pres">
      <dgm:prSet presAssocID="{7B604680-E46F-412D-B493-C175BE4B071F}" presName="childText" presStyleLbl="bgAcc1" presStyleIdx="0" presStyleCnt="6" custScaleX="3164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1C55A-FAD6-423F-814D-242D89D01682}" type="pres">
      <dgm:prSet presAssocID="{F236F501-CD48-4FC2-B2A4-78CE074348E1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55692749-5C5B-4BD1-A8E0-5D575451DFB0}" type="pres">
      <dgm:prSet presAssocID="{145DD0B3-7EDF-4687-89B9-3B1FC82CD1D4}" presName="childText" presStyleLbl="bgAcc1" presStyleIdx="1" presStyleCnt="6" custScaleX="319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9F585B-64B7-4DDF-B3C6-4C1420EBAFC9}" type="pres">
      <dgm:prSet presAssocID="{2BA4F42D-7549-4FE3-9A65-55CA9D91A261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31A68493-2CC8-4A84-A72D-C37DFAAD78A9}" type="pres">
      <dgm:prSet presAssocID="{FEB6C83D-770A-4009-AACC-F3346AAE0674}" presName="childText" presStyleLbl="bgAcc1" presStyleIdx="2" presStyleCnt="6" custScaleX="3239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144964-F8DC-4305-9D91-34C66AE8D1AE}" type="pres">
      <dgm:prSet presAssocID="{C8B64BEC-59EB-4A79-9A49-36FEE8FCB10B}" presName="root" presStyleCnt="0"/>
      <dgm:spPr/>
    </dgm:pt>
    <dgm:pt modelId="{C669C255-BD6A-48BF-AA27-F2233644B8DA}" type="pres">
      <dgm:prSet presAssocID="{C8B64BEC-59EB-4A79-9A49-36FEE8FCB10B}" presName="rootComposite" presStyleCnt="0"/>
      <dgm:spPr/>
    </dgm:pt>
    <dgm:pt modelId="{335655BA-B2ED-4548-BA62-5F6D5A6878CB}" type="pres">
      <dgm:prSet presAssocID="{C8B64BEC-59EB-4A79-9A49-36FEE8FCB10B}" presName="rootText" presStyleLbl="node1" presStyleIdx="1" presStyleCnt="2"/>
      <dgm:spPr/>
      <dgm:t>
        <a:bodyPr/>
        <a:lstStyle/>
        <a:p>
          <a:endParaRPr lang="zh-CN" altLang="en-US"/>
        </a:p>
      </dgm:t>
    </dgm:pt>
    <dgm:pt modelId="{0D0B6061-DB6B-4AA0-9765-8D5ECEA07B51}" type="pres">
      <dgm:prSet presAssocID="{C8B64BEC-59EB-4A79-9A49-36FEE8FCB10B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6D820843-2CE5-4D91-99C8-594F52AFA5BF}" type="pres">
      <dgm:prSet presAssocID="{C8B64BEC-59EB-4A79-9A49-36FEE8FCB10B}" presName="childShape" presStyleCnt="0"/>
      <dgm:spPr/>
    </dgm:pt>
    <dgm:pt modelId="{F03239B4-4654-44A0-97B2-3153E4753FDE}" type="pres">
      <dgm:prSet presAssocID="{3EC94FF3-EFA3-46B0-9768-E044EE24F771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E2DBD1BE-77CB-431A-B6E8-D6636A6EEC60}" type="pres">
      <dgm:prSet presAssocID="{7A333186-A2CD-4591-8E17-2FAE77C36381}" presName="childText" presStyleLbl="bgAcc1" presStyleIdx="3" presStyleCnt="6" custScaleX="3474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FFE653-A0F1-4DA5-B70C-D16A0A9F66A9}" type="pres">
      <dgm:prSet presAssocID="{AC37A5B2-C9C0-4780-9283-28A150AA758D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46EAA8F6-9D6B-4762-9E9A-494A5FE47982}" type="pres">
      <dgm:prSet presAssocID="{4231B49D-6C07-44EA-82EE-A69A1272D497}" presName="childText" presStyleLbl="bgAcc1" presStyleIdx="4" presStyleCnt="6" custScaleX="4558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FCF48A-4E8B-4AE8-A134-7ACF966CFDE5}" type="pres">
      <dgm:prSet presAssocID="{DB73E5C5-4EFC-4AC7-B40E-AFC82EF6F342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711A5871-4D05-489D-B675-0EC4339F0E76}" type="pres">
      <dgm:prSet presAssocID="{AB134637-8E63-4C6B-A53C-3D67448B78A9}" presName="childText" presStyleLbl="bgAcc1" presStyleIdx="5" presStyleCnt="6" custScaleX="2348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628B09-2BF7-4DD7-8474-A70756C54C69}" type="presOf" srcId="{22EE5ED0-78C7-4CC3-8149-54ED54F07FF3}" destId="{6B8753B1-A9A3-4A90-8236-058FC294C568}" srcOrd="0" destOrd="0" presId="urn:microsoft.com/office/officeart/2005/8/layout/hierarchy3"/>
    <dgm:cxn modelId="{BE997E02-2B86-4A0C-AA9D-9B22C69769C2}" type="presOf" srcId="{42E090F1-6300-4527-A41B-678F4E0454E8}" destId="{3054D43B-912E-4193-977B-4BB978D4616E}" srcOrd="0" destOrd="0" presId="urn:microsoft.com/office/officeart/2005/8/layout/hierarchy3"/>
    <dgm:cxn modelId="{21CF2428-5E8D-4743-8671-1B309A3F01BA}" srcId="{C7100023-6477-410A-974D-295094046560}" destId="{7B604680-E46F-412D-B493-C175BE4B071F}" srcOrd="0" destOrd="0" parTransId="{42E090F1-6300-4527-A41B-678F4E0454E8}" sibTransId="{4678DD14-7184-463B-8D17-0169AD553424}"/>
    <dgm:cxn modelId="{CFD9D612-F700-4066-B7B1-2B6B60F9AE9F}" type="presOf" srcId="{7B604680-E46F-412D-B493-C175BE4B071F}" destId="{B1B4A411-3905-4B03-B1FC-130F66DDB551}" srcOrd="0" destOrd="0" presId="urn:microsoft.com/office/officeart/2005/8/layout/hierarchy3"/>
    <dgm:cxn modelId="{AAD87A59-7880-487D-B216-F5F4EEA17621}" type="presOf" srcId="{145DD0B3-7EDF-4687-89B9-3B1FC82CD1D4}" destId="{55692749-5C5B-4BD1-A8E0-5D575451DFB0}" srcOrd="0" destOrd="0" presId="urn:microsoft.com/office/officeart/2005/8/layout/hierarchy3"/>
    <dgm:cxn modelId="{0F1CCA64-0363-45A5-8439-6FD1D834911F}" type="presOf" srcId="{AC37A5B2-C9C0-4780-9283-28A150AA758D}" destId="{02FFE653-A0F1-4DA5-B70C-D16A0A9F66A9}" srcOrd="0" destOrd="0" presId="urn:microsoft.com/office/officeart/2005/8/layout/hierarchy3"/>
    <dgm:cxn modelId="{10C0CD3C-75E9-4366-8823-14D49274AE81}" type="presOf" srcId="{C8B64BEC-59EB-4A79-9A49-36FEE8FCB10B}" destId="{0D0B6061-DB6B-4AA0-9765-8D5ECEA07B51}" srcOrd="1" destOrd="0" presId="urn:microsoft.com/office/officeart/2005/8/layout/hierarchy3"/>
    <dgm:cxn modelId="{50A5F5B2-1415-425C-A1FB-B4B115EBFA0D}" srcId="{C7100023-6477-410A-974D-295094046560}" destId="{FEB6C83D-770A-4009-AACC-F3346AAE0674}" srcOrd="2" destOrd="0" parTransId="{2BA4F42D-7549-4FE3-9A65-55CA9D91A261}" sibTransId="{65F81B47-AE1B-460E-BF3A-55E61D30E321}"/>
    <dgm:cxn modelId="{9587B3A9-0F3F-445B-8CEC-18E94526062D}" type="presOf" srcId="{7A333186-A2CD-4591-8E17-2FAE77C36381}" destId="{E2DBD1BE-77CB-431A-B6E8-D6636A6EEC60}" srcOrd="0" destOrd="0" presId="urn:microsoft.com/office/officeart/2005/8/layout/hierarchy3"/>
    <dgm:cxn modelId="{09BCE702-3C25-45B0-9A0E-027162750B84}" type="presOf" srcId="{C7100023-6477-410A-974D-295094046560}" destId="{8A6D5223-1D26-4EFB-8477-2A7358329080}" srcOrd="0" destOrd="0" presId="urn:microsoft.com/office/officeart/2005/8/layout/hierarchy3"/>
    <dgm:cxn modelId="{C376EDF4-772D-45D8-8831-DC7B20CDED01}" type="presOf" srcId="{2BA4F42D-7549-4FE3-9A65-55CA9D91A261}" destId="{239F585B-64B7-4DDF-B3C6-4C1420EBAFC9}" srcOrd="0" destOrd="0" presId="urn:microsoft.com/office/officeart/2005/8/layout/hierarchy3"/>
    <dgm:cxn modelId="{E3FEFCF8-B453-4E02-9363-98A5EDCEB4B4}" type="presOf" srcId="{F236F501-CD48-4FC2-B2A4-78CE074348E1}" destId="{B9B1C55A-FAD6-423F-814D-242D89D01682}" srcOrd="0" destOrd="0" presId="urn:microsoft.com/office/officeart/2005/8/layout/hierarchy3"/>
    <dgm:cxn modelId="{8617EDF7-2A8A-454A-B95B-8D43AF832845}" type="presOf" srcId="{AB134637-8E63-4C6B-A53C-3D67448B78A9}" destId="{711A5871-4D05-489D-B675-0EC4339F0E76}" srcOrd="0" destOrd="0" presId="urn:microsoft.com/office/officeart/2005/8/layout/hierarchy3"/>
    <dgm:cxn modelId="{753356BD-EB3F-452F-B17A-F42B17B04BF7}" type="presOf" srcId="{DB73E5C5-4EFC-4AC7-B40E-AFC82EF6F342}" destId="{57FCF48A-4E8B-4AE8-A134-7ACF966CFDE5}" srcOrd="0" destOrd="0" presId="urn:microsoft.com/office/officeart/2005/8/layout/hierarchy3"/>
    <dgm:cxn modelId="{722426CD-A2B2-4460-B270-56B73D355271}" srcId="{C8B64BEC-59EB-4A79-9A49-36FEE8FCB10B}" destId="{7A333186-A2CD-4591-8E17-2FAE77C36381}" srcOrd="0" destOrd="0" parTransId="{3EC94FF3-EFA3-46B0-9768-E044EE24F771}" sibTransId="{A81FE6CC-BE13-482A-8054-0E41AFEDA631}"/>
    <dgm:cxn modelId="{3CE9FC95-9286-4C19-86D0-1CE2F7C545D4}" type="presOf" srcId="{4231B49D-6C07-44EA-82EE-A69A1272D497}" destId="{46EAA8F6-9D6B-4762-9E9A-494A5FE47982}" srcOrd="0" destOrd="0" presId="urn:microsoft.com/office/officeart/2005/8/layout/hierarchy3"/>
    <dgm:cxn modelId="{2244D617-4163-44D7-A73D-72A4F9F23EBE}" type="presOf" srcId="{C8B64BEC-59EB-4A79-9A49-36FEE8FCB10B}" destId="{335655BA-B2ED-4548-BA62-5F6D5A6878CB}" srcOrd="0" destOrd="0" presId="urn:microsoft.com/office/officeart/2005/8/layout/hierarchy3"/>
    <dgm:cxn modelId="{80930CB7-6357-4A09-B4AF-CB02A3B988CD}" srcId="{C8B64BEC-59EB-4A79-9A49-36FEE8FCB10B}" destId="{AB134637-8E63-4C6B-A53C-3D67448B78A9}" srcOrd="2" destOrd="0" parTransId="{DB73E5C5-4EFC-4AC7-B40E-AFC82EF6F342}" sibTransId="{3C194C56-E20B-43C9-98A1-7B82FF108DBC}"/>
    <dgm:cxn modelId="{402032C2-43A9-40C6-A693-EF0241F08E0B}" srcId="{22EE5ED0-78C7-4CC3-8149-54ED54F07FF3}" destId="{C7100023-6477-410A-974D-295094046560}" srcOrd="0" destOrd="0" parTransId="{C55B399C-380D-494D-AD04-E79813BC9C8F}" sibTransId="{AF892755-F1D3-433A-9C6E-AF585E8DA5C5}"/>
    <dgm:cxn modelId="{E8CF0AA8-6512-4408-8F2A-71189F621363}" srcId="{C7100023-6477-410A-974D-295094046560}" destId="{145DD0B3-7EDF-4687-89B9-3B1FC82CD1D4}" srcOrd="1" destOrd="0" parTransId="{F236F501-CD48-4FC2-B2A4-78CE074348E1}" sibTransId="{F57D886C-F154-44F0-A05A-978621C28E96}"/>
    <dgm:cxn modelId="{78B7DD4E-327C-4846-9662-9B3A396EEBD7}" srcId="{22EE5ED0-78C7-4CC3-8149-54ED54F07FF3}" destId="{C8B64BEC-59EB-4A79-9A49-36FEE8FCB10B}" srcOrd="1" destOrd="0" parTransId="{0055AD6A-47A9-400D-89F1-FFDFCC3B3EF9}" sibTransId="{50635024-5576-494C-B663-FFD01ED54E95}"/>
    <dgm:cxn modelId="{9254B24E-7559-41C9-BC28-4D50AF8D7640}" type="presOf" srcId="{FEB6C83D-770A-4009-AACC-F3346AAE0674}" destId="{31A68493-2CC8-4A84-A72D-C37DFAAD78A9}" srcOrd="0" destOrd="0" presId="urn:microsoft.com/office/officeart/2005/8/layout/hierarchy3"/>
    <dgm:cxn modelId="{10E651CE-5C48-4897-8CCB-C657881CAD55}" srcId="{C8B64BEC-59EB-4A79-9A49-36FEE8FCB10B}" destId="{4231B49D-6C07-44EA-82EE-A69A1272D497}" srcOrd="1" destOrd="0" parTransId="{AC37A5B2-C9C0-4780-9283-28A150AA758D}" sibTransId="{5760F80A-20DF-4FDF-8026-DACB69CED4C5}"/>
    <dgm:cxn modelId="{F5174D4D-882C-4F75-B998-4B1A9795EBDF}" type="presOf" srcId="{C7100023-6477-410A-974D-295094046560}" destId="{2E4FF43D-3980-46EC-8D36-049D70F5E3F5}" srcOrd="1" destOrd="0" presId="urn:microsoft.com/office/officeart/2005/8/layout/hierarchy3"/>
    <dgm:cxn modelId="{399184E6-0188-4A23-B752-BE6D13BED3D9}" type="presOf" srcId="{3EC94FF3-EFA3-46B0-9768-E044EE24F771}" destId="{F03239B4-4654-44A0-97B2-3153E4753FDE}" srcOrd="0" destOrd="0" presId="urn:microsoft.com/office/officeart/2005/8/layout/hierarchy3"/>
    <dgm:cxn modelId="{1428BAC3-8D7A-4153-A31E-34897693396D}" type="presParOf" srcId="{6B8753B1-A9A3-4A90-8236-058FC294C568}" destId="{BFB6CA98-35BD-46F1-AB75-0529677B8F83}" srcOrd="0" destOrd="0" presId="urn:microsoft.com/office/officeart/2005/8/layout/hierarchy3"/>
    <dgm:cxn modelId="{F5B28C2B-E344-4F7A-BC55-3E08146A5825}" type="presParOf" srcId="{BFB6CA98-35BD-46F1-AB75-0529677B8F83}" destId="{0F55770A-EF97-4DAD-A917-ACA0FEFD0E1E}" srcOrd="0" destOrd="0" presId="urn:microsoft.com/office/officeart/2005/8/layout/hierarchy3"/>
    <dgm:cxn modelId="{E1B0DEC3-FB18-42E8-892B-011FF69E288E}" type="presParOf" srcId="{0F55770A-EF97-4DAD-A917-ACA0FEFD0E1E}" destId="{8A6D5223-1D26-4EFB-8477-2A7358329080}" srcOrd="0" destOrd="0" presId="urn:microsoft.com/office/officeart/2005/8/layout/hierarchy3"/>
    <dgm:cxn modelId="{2989A190-4F48-43BB-88E1-6D67035C4E64}" type="presParOf" srcId="{0F55770A-EF97-4DAD-A917-ACA0FEFD0E1E}" destId="{2E4FF43D-3980-46EC-8D36-049D70F5E3F5}" srcOrd="1" destOrd="0" presId="urn:microsoft.com/office/officeart/2005/8/layout/hierarchy3"/>
    <dgm:cxn modelId="{49CF794B-5B3D-4C1B-8DDC-80D6256A1453}" type="presParOf" srcId="{BFB6CA98-35BD-46F1-AB75-0529677B8F83}" destId="{C4CB17C9-C3BE-4D88-A7D1-AA9B7C611DDF}" srcOrd="1" destOrd="0" presId="urn:microsoft.com/office/officeart/2005/8/layout/hierarchy3"/>
    <dgm:cxn modelId="{3143337C-3CA2-4858-B27E-D12B68804EEB}" type="presParOf" srcId="{C4CB17C9-C3BE-4D88-A7D1-AA9B7C611DDF}" destId="{3054D43B-912E-4193-977B-4BB978D4616E}" srcOrd="0" destOrd="0" presId="urn:microsoft.com/office/officeart/2005/8/layout/hierarchy3"/>
    <dgm:cxn modelId="{FD011A99-11C5-44C0-B3D5-5A8F3A3F7B69}" type="presParOf" srcId="{C4CB17C9-C3BE-4D88-A7D1-AA9B7C611DDF}" destId="{B1B4A411-3905-4B03-B1FC-130F66DDB551}" srcOrd="1" destOrd="0" presId="urn:microsoft.com/office/officeart/2005/8/layout/hierarchy3"/>
    <dgm:cxn modelId="{9443D880-6D56-4CB3-BDAF-6B73CA8AB63A}" type="presParOf" srcId="{C4CB17C9-C3BE-4D88-A7D1-AA9B7C611DDF}" destId="{B9B1C55A-FAD6-423F-814D-242D89D01682}" srcOrd="2" destOrd="0" presId="urn:microsoft.com/office/officeart/2005/8/layout/hierarchy3"/>
    <dgm:cxn modelId="{76B5ABC7-EC44-4EA4-8143-414F18F2D044}" type="presParOf" srcId="{C4CB17C9-C3BE-4D88-A7D1-AA9B7C611DDF}" destId="{55692749-5C5B-4BD1-A8E0-5D575451DFB0}" srcOrd="3" destOrd="0" presId="urn:microsoft.com/office/officeart/2005/8/layout/hierarchy3"/>
    <dgm:cxn modelId="{C30EB071-B369-4F72-A8DD-DD41034D94CD}" type="presParOf" srcId="{C4CB17C9-C3BE-4D88-A7D1-AA9B7C611DDF}" destId="{239F585B-64B7-4DDF-B3C6-4C1420EBAFC9}" srcOrd="4" destOrd="0" presId="urn:microsoft.com/office/officeart/2005/8/layout/hierarchy3"/>
    <dgm:cxn modelId="{5588663F-4C1C-43EF-A669-7BA5B2F3CCF1}" type="presParOf" srcId="{C4CB17C9-C3BE-4D88-A7D1-AA9B7C611DDF}" destId="{31A68493-2CC8-4A84-A72D-C37DFAAD78A9}" srcOrd="5" destOrd="0" presId="urn:microsoft.com/office/officeart/2005/8/layout/hierarchy3"/>
    <dgm:cxn modelId="{E75FBE23-92EB-4F10-9B52-88C526F78CD7}" type="presParOf" srcId="{6B8753B1-A9A3-4A90-8236-058FC294C568}" destId="{28144964-F8DC-4305-9D91-34C66AE8D1AE}" srcOrd="1" destOrd="0" presId="urn:microsoft.com/office/officeart/2005/8/layout/hierarchy3"/>
    <dgm:cxn modelId="{FF709783-ECF7-43A6-8D65-C3BE33545055}" type="presParOf" srcId="{28144964-F8DC-4305-9D91-34C66AE8D1AE}" destId="{C669C255-BD6A-48BF-AA27-F2233644B8DA}" srcOrd="0" destOrd="0" presId="urn:microsoft.com/office/officeart/2005/8/layout/hierarchy3"/>
    <dgm:cxn modelId="{011AA167-68EF-462F-8283-AC62B48A37E3}" type="presParOf" srcId="{C669C255-BD6A-48BF-AA27-F2233644B8DA}" destId="{335655BA-B2ED-4548-BA62-5F6D5A6878CB}" srcOrd="0" destOrd="0" presId="urn:microsoft.com/office/officeart/2005/8/layout/hierarchy3"/>
    <dgm:cxn modelId="{7EDFC520-DFDE-4E91-8889-580F95D07CD9}" type="presParOf" srcId="{C669C255-BD6A-48BF-AA27-F2233644B8DA}" destId="{0D0B6061-DB6B-4AA0-9765-8D5ECEA07B51}" srcOrd="1" destOrd="0" presId="urn:microsoft.com/office/officeart/2005/8/layout/hierarchy3"/>
    <dgm:cxn modelId="{8D4319C1-35CF-45BA-B920-D498F10B9E9E}" type="presParOf" srcId="{28144964-F8DC-4305-9D91-34C66AE8D1AE}" destId="{6D820843-2CE5-4D91-99C8-594F52AFA5BF}" srcOrd="1" destOrd="0" presId="urn:microsoft.com/office/officeart/2005/8/layout/hierarchy3"/>
    <dgm:cxn modelId="{046E76B0-AB9A-4B95-A24A-ECBB86DAA4E8}" type="presParOf" srcId="{6D820843-2CE5-4D91-99C8-594F52AFA5BF}" destId="{F03239B4-4654-44A0-97B2-3153E4753FDE}" srcOrd="0" destOrd="0" presId="urn:microsoft.com/office/officeart/2005/8/layout/hierarchy3"/>
    <dgm:cxn modelId="{CA0D4FAF-7F75-4F0F-AF06-76CAC561388D}" type="presParOf" srcId="{6D820843-2CE5-4D91-99C8-594F52AFA5BF}" destId="{E2DBD1BE-77CB-431A-B6E8-D6636A6EEC60}" srcOrd="1" destOrd="0" presId="urn:microsoft.com/office/officeart/2005/8/layout/hierarchy3"/>
    <dgm:cxn modelId="{37795E00-EEAB-4DE3-8EA7-7205D6CBD40E}" type="presParOf" srcId="{6D820843-2CE5-4D91-99C8-594F52AFA5BF}" destId="{02FFE653-A0F1-4DA5-B70C-D16A0A9F66A9}" srcOrd="2" destOrd="0" presId="urn:microsoft.com/office/officeart/2005/8/layout/hierarchy3"/>
    <dgm:cxn modelId="{9A14CDDE-5354-4702-BE91-F0CB0B031EF2}" type="presParOf" srcId="{6D820843-2CE5-4D91-99C8-594F52AFA5BF}" destId="{46EAA8F6-9D6B-4762-9E9A-494A5FE47982}" srcOrd="3" destOrd="0" presId="urn:microsoft.com/office/officeart/2005/8/layout/hierarchy3"/>
    <dgm:cxn modelId="{BEDA0694-B7C4-4698-BA37-08FBB00C328B}" type="presParOf" srcId="{6D820843-2CE5-4D91-99C8-594F52AFA5BF}" destId="{57FCF48A-4E8B-4AE8-A134-7ACF966CFDE5}" srcOrd="4" destOrd="0" presId="urn:microsoft.com/office/officeart/2005/8/layout/hierarchy3"/>
    <dgm:cxn modelId="{058D7867-8C39-4A5F-BC05-EDC10D0C3005}" type="presParOf" srcId="{6D820843-2CE5-4D91-99C8-594F52AFA5BF}" destId="{711A5871-4D05-489D-B675-0EC4339F0E7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E5ED0-78C7-4CC3-8149-54ED54F07F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7100023-6477-410A-974D-295094046560}">
      <dgm:prSet phldrT="[文本]"/>
      <dgm:spPr/>
      <dgm:t>
        <a:bodyPr/>
        <a:lstStyle/>
        <a:p>
          <a:r>
            <a:rPr lang="zh-CN" altLang="en-US" dirty="0" smtClean="0"/>
            <a:t>启示</a:t>
          </a:r>
          <a:endParaRPr lang="zh-CN" altLang="en-US" dirty="0"/>
        </a:p>
      </dgm:t>
    </dgm:pt>
    <dgm:pt modelId="{C55B399C-380D-494D-AD04-E79813BC9C8F}" type="par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AF892755-F1D3-433A-9C6E-AF585E8DA5C5}" type="sib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7B604680-E46F-412D-B493-C175BE4B071F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面对基本：有价值的，值得研究</a:t>
          </a:r>
          <a:endParaRPr lang="zh-CN" altLang="en-US" sz="2400" dirty="0"/>
        </a:p>
      </dgm:t>
    </dgm:pt>
    <dgm:pt modelId="{42E090F1-6300-4527-A41B-678F4E0454E8}" type="par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4678DD14-7184-463B-8D17-0169AD553424}" type="sib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145DD0B3-7EDF-4687-89B9-3B1FC82CD1D4}">
      <dgm:prSet phldrT="[文本]" custT="1"/>
      <dgm:spPr/>
      <dgm:t>
        <a:bodyPr/>
        <a:lstStyle/>
        <a:p>
          <a:pPr algn="l"/>
          <a:r>
            <a:rPr lang="zh-CN" altLang="en-US" sz="2400" dirty="0" smtClean="0"/>
            <a:t>面对缺陷：不躲避，客观陈述</a:t>
          </a:r>
          <a:endParaRPr lang="zh-CN" altLang="en-US" sz="2400" dirty="0"/>
        </a:p>
      </dgm:t>
    </dgm:pt>
    <dgm:pt modelId="{F236F501-CD48-4FC2-B2A4-78CE074348E1}" type="par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57D886C-F154-44F0-A05A-978621C28E96}" type="sib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EB6C83D-770A-4009-AACC-F3346AAE0674}">
      <dgm:prSet custT="1"/>
      <dgm:spPr/>
      <dgm:t>
        <a:bodyPr/>
        <a:lstStyle/>
        <a:p>
          <a:pPr algn="l"/>
          <a:r>
            <a:rPr lang="zh-CN" altLang="en-US" sz="2000" smtClean="0"/>
            <a:t>培养品味：洞察力</a:t>
          </a:r>
          <a:endParaRPr lang="zh-CN" altLang="en-US" sz="2000" dirty="0"/>
        </a:p>
      </dgm:t>
    </dgm:pt>
    <dgm:pt modelId="{2BA4F42D-7549-4FE3-9A65-55CA9D91A261}" type="par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5F81B47-AE1B-460E-BF3A-55E61D30E321}" type="sibTrans" cxnId="{50A5F5B2-1415-425C-A1FB-B4B115EBFA0D}">
      <dgm:prSet/>
      <dgm:spPr/>
      <dgm:t>
        <a:bodyPr/>
        <a:lstStyle/>
        <a:p>
          <a:endParaRPr lang="zh-CN" altLang="en-US"/>
        </a:p>
      </dgm:t>
    </dgm:pt>
    <dgm:pt modelId="{6B8753B1-A9A3-4A90-8236-058FC294C568}" type="pres">
      <dgm:prSet presAssocID="{22EE5ED0-78C7-4CC3-8149-54ED54F07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B6CA98-35BD-46F1-AB75-0529677B8F83}" type="pres">
      <dgm:prSet presAssocID="{C7100023-6477-410A-974D-295094046560}" presName="root" presStyleCnt="0"/>
      <dgm:spPr/>
    </dgm:pt>
    <dgm:pt modelId="{0F55770A-EF97-4DAD-A917-ACA0FEFD0E1E}" type="pres">
      <dgm:prSet presAssocID="{C7100023-6477-410A-974D-295094046560}" presName="rootComposite" presStyleCnt="0"/>
      <dgm:spPr/>
    </dgm:pt>
    <dgm:pt modelId="{8A6D5223-1D26-4EFB-8477-2A7358329080}" type="pres">
      <dgm:prSet presAssocID="{C7100023-6477-410A-974D-29509404656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2E4FF43D-3980-46EC-8D36-049D70F5E3F5}" type="pres">
      <dgm:prSet presAssocID="{C7100023-6477-410A-974D-29509404656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C4CB17C9-C3BE-4D88-A7D1-AA9B7C611DDF}" type="pres">
      <dgm:prSet presAssocID="{C7100023-6477-410A-974D-295094046560}" presName="childShape" presStyleCnt="0"/>
      <dgm:spPr/>
    </dgm:pt>
    <dgm:pt modelId="{3054D43B-912E-4193-977B-4BB978D4616E}" type="pres">
      <dgm:prSet presAssocID="{42E090F1-6300-4527-A41B-678F4E0454E8}" presName="Name13" presStyleLbl="parChTrans1D2" presStyleIdx="0" presStyleCnt="3"/>
      <dgm:spPr/>
      <dgm:t>
        <a:bodyPr/>
        <a:lstStyle/>
        <a:p>
          <a:endParaRPr lang="zh-CN" altLang="en-US"/>
        </a:p>
      </dgm:t>
    </dgm:pt>
    <dgm:pt modelId="{B1B4A411-3905-4B03-B1FC-130F66DDB551}" type="pres">
      <dgm:prSet presAssocID="{7B604680-E46F-412D-B493-C175BE4B071F}" presName="childText" presStyleLbl="bgAcc1" presStyleIdx="0" presStyleCnt="3" custScaleX="347163" custLinFactNeighborX="-971" custLinFactNeighborY="-27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1C55A-FAD6-423F-814D-242D89D01682}" type="pres">
      <dgm:prSet presAssocID="{F236F501-CD48-4FC2-B2A4-78CE074348E1}" presName="Name13" presStyleLbl="parChTrans1D2" presStyleIdx="1" presStyleCnt="3"/>
      <dgm:spPr/>
      <dgm:t>
        <a:bodyPr/>
        <a:lstStyle/>
        <a:p>
          <a:endParaRPr lang="zh-CN" altLang="en-US"/>
        </a:p>
      </dgm:t>
    </dgm:pt>
    <dgm:pt modelId="{55692749-5C5B-4BD1-A8E0-5D575451DFB0}" type="pres">
      <dgm:prSet presAssocID="{145DD0B3-7EDF-4687-89B9-3B1FC82CD1D4}" presName="childText" presStyleLbl="bgAcc1" presStyleIdx="1" presStyleCnt="3" custScaleX="3509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9F585B-64B7-4DDF-B3C6-4C1420EBAFC9}" type="pres">
      <dgm:prSet presAssocID="{2BA4F42D-7549-4FE3-9A65-55CA9D91A261}" presName="Name13" presStyleLbl="parChTrans1D2" presStyleIdx="2" presStyleCnt="3"/>
      <dgm:spPr/>
      <dgm:t>
        <a:bodyPr/>
        <a:lstStyle/>
        <a:p>
          <a:endParaRPr lang="zh-CN" altLang="en-US"/>
        </a:p>
      </dgm:t>
    </dgm:pt>
    <dgm:pt modelId="{31A68493-2CC8-4A84-A72D-C37DFAAD78A9}" type="pres">
      <dgm:prSet presAssocID="{FEB6C83D-770A-4009-AACC-F3346AAE0674}" presName="childText" presStyleLbl="bgAcc1" presStyleIdx="2" presStyleCnt="3" custScaleX="3239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997E02-2B86-4A0C-AA9D-9B22C69769C2}" type="presOf" srcId="{42E090F1-6300-4527-A41B-678F4E0454E8}" destId="{3054D43B-912E-4193-977B-4BB978D4616E}" srcOrd="0" destOrd="0" presId="urn:microsoft.com/office/officeart/2005/8/layout/hierarchy3"/>
    <dgm:cxn modelId="{09BCE702-3C25-45B0-9A0E-027162750B84}" type="presOf" srcId="{C7100023-6477-410A-974D-295094046560}" destId="{8A6D5223-1D26-4EFB-8477-2A7358329080}" srcOrd="0" destOrd="0" presId="urn:microsoft.com/office/officeart/2005/8/layout/hierarchy3"/>
    <dgm:cxn modelId="{CFD9D612-F700-4066-B7B1-2B6B60F9AE9F}" type="presOf" srcId="{7B604680-E46F-412D-B493-C175BE4B071F}" destId="{B1B4A411-3905-4B03-B1FC-130F66DDB551}" srcOrd="0" destOrd="0" presId="urn:microsoft.com/office/officeart/2005/8/layout/hierarchy3"/>
    <dgm:cxn modelId="{9254B24E-7559-41C9-BC28-4D50AF8D7640}" type="presOf" srcId="{FEB6C83D-770A-4009-AACC-F3346AAE0674}" destId="{31A68493-2CC8-4A84-A72D-C37DFAAD78A9}" srcOrd="0" destOrd="0" presId="urn:microsoft.com/office/officeart/2005/8/layout/hierarchy3"/>
    <dgm:cxn modelId="{50A5F5B2-1415-425C-A1FB-B4B115EBFA0D}" srcId="{C7100023-6477-410A-974D-295094046560}" destId="{FEB6C83D-770A-4009-AACC-F3346AAE0674}" srcOrd="2" destOrd="0" parTransId="{2BA4F42D-7549-4FE3-9A65-55CA9D91A261}" sibTransId="{65F81B47-AE1B-460E-BF3A-55E61D30E321}"/>
    <dgm:cxn modelId="{44628B09-2BF7-4DD7-8474-A70756C54C69}" type="presOf" srcId="{22EE5ED0-78C7-4CC3-8149-54ED54F07FF3}" destId="{6B8753B1-A9A3-4A90-8236-058FC294C568}" srcOrd="0" destOrd="0" presId="urn:microsoft.com/office/officeart/2005/8/layout/hierarchy3"/>
    <dgm:cxn modelId="{402032C2-43A9-40C6-A693-EF0241F08E0B}" srcId="{22EE5ED0-78C7-4CC3-8149-54ED54F07FF3}" destId="{C7100023-6477-410A-974D-295094046560}" srcOrd="0" destOrd="0" parTransId="{C55B399C-380D-494D-AD04-E79813BC9C8F}" sibTransId="{AF892755-F1D3-433A-9C6E-AF585E8DA5C5}"/>
    <dgm:cxn modelId="{C376EDF4-772D-45D8-8831-DC7B20CDED01}" type="presOf" srcId="{2BA4F42D-7549-4FE3-9A65-55CA9D91A261}" destId="{239F585B-64B7-4DDF-B3C6-4C1420EBAFC9}" srcOrd="0" destOrd="0" presId="urn:microsoft.com/office/officeart/2005/8/layout/hierarchy3"/>
    <dgm:cxn modelId="{21CF2428-5E8D-4743-8671-1B309A3F01BA}" srcId="{C7100023-6477-410A-974D-295094046560}" destId="{7B604680-E46F-412D-B493-C175BE4B071F}" srcOrd="0" destOrd="0" parTransId="{42E090F1-6300-4527-A41B-678F4E0454E8}" sibTransId="{4678DD14-7184-463B-8D17-0169AD553424}"/>
    <dgm:cxn modelId="{E3FEFCF8-B453-4E02-9363-98A5EDCEB4B4}" type="presOf" srcId="{F236F501-CD48-4FC2-B2A4-78CE074348E1}" destId="{B9B1C55A-FAD6-423F-814D-242D89D01682}" srcOrd="0" destOrd="0" presId="urn:microsoft.com/office/officeart/2005/8/layout/hierarchy3"/>
    <dgm:cxn modelId="{E8CF0AA8-6512-4408-8F2A-71189F621363}" srcId="{C7100023-6477-410A-974D-295094046560}" destId="{145DD0B3-7EDF-4687-89B9-3B1FC82CD1D4}" srcOrd="1" destOrd="0" parTransId="{F236F501-CD48-4FC2-B2A4-78CE074348E1}" sibTransId="{F57D886C-F154-44F0-A05A-978621C28E96}"/>
    <dgm:cxn modelId="{F5174D4D-882C-4F75-B998-4B1A9795EBDF}" type="presOf" srcId="{C7100023-6477-410A-974D-295094046560}" destId="{2E4FF43D-3980-46EC-8D36-049D70F5E3F5}" srcOrd="1" destOrd="0" presId="urn:microsoft.com/office/officeart/2005/8/layout/hierarchy3"/>
    <dgm:cxn modelId="{AAD87A59-7880-487D-B216-F5F4EEA17621}" type="presOf" srcId="{145DD0B3-7EDF-4687-89B9-3B1FC82CD1D4}" destId="{55692749-5C5B-4BD1-A8E0-5D575451DFB0}" srcOrd="0" destOrd="0" presId="urn:microsoft.com/office/officeart/2005/8/layout/hierarchy3"/>
    <dgm:cxn modelId="{1428BAC3-8D7A-4153-A31E-34897693396D}" type="presParOf" srcId="{6B8753B1-A9A3-4A90-8236-058FC294C568}" destId="{BFB6CA98-35BD-46F1-AB75-0529677B8F83}" srcOrd="0" destOrd="0" presId="urn:microsoft.com/office/officeart/2005/8/layout/hierarchy3"/>
    <dgm:cxn modelId="{F5B28C2B-E344-4F7A-BC55-3E08146A5825}" type="presParOf" srcId="{BFB6CA98-35BD-46F1-AB75-0529677B8F83}" destId="{0F55770A-EF97-4DAD-A917-ACA0FEFD0E1E}" srcOrd="0" destOrd="0" presId="urn:microsoft.com/office/officeart/2005/8/layout/hierarchy3"/>
    <dgm:cxn modelId="{E1B0DEC3-FB18-42E8-892B-011FF69E288E}" type="presParOf" srcId="{0F55770A-EF97-4DAD-A917-ACA0FEFD0E1E}" destId="{8A6D5223-1D26-4EFB-8477-2A7358329080}" srcOrd="0" destOrd="0" presId="urn:microsoft.com/office/officeart/2005/8/layout/hierarchy3"/>
    <dgm:cxn modelId="{2989A190-4F48-43BB-88E1-6D67035C4E64}" type="presParOf" srcId="{0F55770A-EF97-4DAD-A917-ACA0FEFD0E1E}" destId="{2E4FF43D-3980-46EC-8D36-049D70F5E3F5}" srcOrd="1" destOrd="0" presId="urn:microsoft.com/office/officeart/2005/8/layout/hierarchy3"/>
    <dgm:cxn modelId="{49CF794B-5B3D-4C1B-8DDC-80D6256A1453}" type="presParOf" srcId="{BFB6CA98-35BD-46F1-AB75-0529677B8F83}" destId="{C4CB17C9-C3BE-4D88-A7D1-AA9B7C611DDF}" srcOrd="1" destOrd="0" presId="urn:microsoft.com/office/officeart/2005/8/layout/hierarchy3"/>
    <dgm:cxn modelId="{3143337C-3CA2-4858-B27E-D12B68804EEB}" type="presParOf" srcId="{C4CB17C9-C3BE-4D88-A7D1-AA9B7C611DDF}" destId="{3054D43B-912E-4193-977B-4BB978D4616E}" srcOrd="0" destOrd="0" presId="urn:microsoft.com/office/officeart/2005/8/layout/hierarchy3"/>
    <dgm:cxn modelId="{FD011A99-11C5-44C0-B3D5-5A8F3A3F7B69}" type="presParOf" srcId="{C4CB17C9-C3BE-4D88-A7D1-AA9B7C611DDF}" destId="{B1B4A411-3905-4B03-B1FC-130F66DDB551}" srcOrd="1" destOrd="0" presId="urn:microsoft.com/office/officeart/2005/8/layout/hierarchy3"/>
    <dgm:cxn modelId="{9443D880-6D56-4CB3-BDAF-6B73CA8AB63A}" type="presParOf" srcId="{C4CB17C9-C3BE-4D88-A7D1-AA9B7C611DDF}" destId="{B9B1C55A-FAD6-423F-814D-242D89D01682}" srcOrd="2" destOrd="0" presId="urn:microsoft.com/office/officeart/2005/8/layout/hierarchy3"/>
    <dgm:cxn modelId="{76B5ABC7-EC44-4EA4-8143-414F18F2D044}" type="presParOf" srcId="{C4CB17C9-C3BE-4D88-A7D1-AA9B7C611DDF}" destId="{55692749-5C5B-4BD1-A8E0-5D575451DFB0}" srcOrd="3" destOrd="0" presId="urn:microsoft.com/office/officeart/2005/8/layout/hierarchy3"/>
    <dgm:cxn modelId="{C30EB071-B369-4F72-A8DD-DD41034D94CD}" type="presParOf" srcId="{C4CB17C9-C3BE-4D88-A7D1-AA9B7C611DDF}" destId="{239F585B-64B7-4DDF-B3C6-4C1420EBAFC9}" srcOrd="4" destOrd="0" presId="urn:microsoft.com/office/officeart/2005/8/layout/hierarchy3"/>
    <dgm:cxn modelId="{5588663F-4C1C-43EF-A669-7BA5B2F3CCF1}" type="presParOf" srcId="{C4CB17C9-C3BE-4D88-A7D1-AA9B7C611DDF}" destId="{31A68493-2CC8-4A84-A72D-C37DFAAD78A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49F6F4-CC23-4D6A-919A-AEF5663E94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A8EB81-D4C1-4C8F-9085-E1E57B8A2E68}">
      <dgm:prSet phldrT="[文本]" custT="1"/>
      <dgm:spPr/>
      <dgm:t>
        <a:bodyPr/>
        <a:lstStyle/>
        <a:p>
          <a:r>
            <a:rPr lang="zh-CN" altLang="en-US" sz="2800" b="0" dirty="0" smtClean="0"/>
            <a:t>一、 背景</a:t>
          </a:r>
        </a:p>
      </dgm:t>
    </dgm:pt>
    <dgm:pt modelId="{22212174-EE4A-4630-B4B3-68B02157E7D4}" type="parTrans" cxnId="{3755F644-A41F-4333-BEB9-FFAA7A31A6AB}">
      <dgm:prSet/>
      <dgm:spPr/>
      <dgm:t>
        <a:bodyPr/>
        <a:lstStyle/>
        <a:p>
          <a:endParaRPr lang="zh-CN" altLang="en-US" sz="2800" b="0"/>
        </a:p>
      </dgm:t>
    </dgm:pt>
    <dgm:pt modelId="{C4AD29C9-62E8-4814-BC38-DACE041D7FB4}" type="sibTrans" cxnId="{3755F644-A41F-4333-BEB9-FFAA7A31A6AB}">
      <dgm:prSet/>
      <dgm:spPr/>
      <dgm:t>
        <a:bodyPr/>
        <a:lstStyle/>
        <a:p>
          <a:endParaRPr lang="zh-CN" altLang="en-US" sz="2800" b="0"/>
        </a:p>
      </dgm:t>
    </dgm:pt>
    <dgm:pt modelId="{A227912A-A9C8-4EDF-9850-63CF23C9A4A1}">
      <dgm:prSet phldrT="[文本]" custT="1"/>
      <dgm:spPr/>
      <dgm:t>
        <a:bodyPr/>
        <a:lstStyle/>
        <a:p>
          <a:r>
            <a:rPr lang="zh-CN" altLang="en-US" sz="2800" b="0" dirty="0" smtClean="0"/>
            <a:t>三、方法</a:t>
          </a:r>
          <a:endParaRPr lang="zh-CN" altLang="en-US" sz="2800" b="0" dirty="0"/>
        </a:p>
      </dgm:t>
    </dgm:pt>
    <dgm:pt modelId="{EC759310-2CDE-41E0-836C-7456C871BEAA}" type="parTrans" cxnId="{F1EE06FB-00E3-4A3F-87D1-FC42689B6245}">
      <dgm:prSet/>
      <dgm:spPr/>
      <dgm:t>
        <a:bodyPr/>
        <a:lstStyle/>
        <a:p>
          <a:endParaRPr lang="zh-CN" altLang="en-US" sz="2800" b="0"/>
        </a:p>
      </dgm:t>
    </dgm:pt>
    <dgm:pt modelId="{74FB1ACB-4D54-4CA1-8C6D-D87569A658E8}" type="sibTrans" cxnId="{F1EE06FB-00E3-4A3F-87D1-FC42689B6245}">
      <dgm:prSet/>
      <dgm:spPr/>
      <dgm:t>
        <a:bodyPr/>
        <a:lstStyle/>
        <a:p>
          <a:endParaRPr lang="zh-CN" altLang="en-US" sz="2800" b="0"/>
        </a:p>
      </dgm:t>
    </dgm:pt>
    <dgm:pt modelId="{52948BF5-E480-4A7E-9030-0A32E605F22B}">
      <dgm:prSet custT="1"/>
      <dgm:spPr/>
      <dgm:t>
        <a:bodyPr/>
        <a:lstStyle/>
        <a:p>
          <a:r>
            <a:rPr lang="zh-CN" altLang="en-US" sz="2800" b="0" dirty="0" smtClean="0"/>
            <a:t>二、问题</a:t>
          </a:r>
          <a:endParaRPr lang="zh-CN" altLang="en-US" sz="2800" b="0" dirty="0"/>
        </a:p>
      </dgm:t>
    </dgm:pt>
    <dgm:pt modelId="{983254D8-E05D-48F4-9EB1-ED5BF30E3CA8}" type="parTrans" cxnId="{555A8270-C70C-47E8-A293-504D7994B4F0}">
      <dgm:prSet/>
      <dgm:spPr/>
      <dgm:t>
        <a:bodyPr/>
        <a:lstStyle/>
        <a:p>
          <a:endParaRPr lang="zh-CN" altLang="en-US" sz="2800" b="0"/>
        </a:p>
      </dgm:t>
    </dgm:pt>
    <dgm:pt modelId="{781D164D-F304-4369-B43D-93D3A7AF6530}" type="sibTrans" cxnId="{555A8270-C70C-47E8-A293-504D7994B4F0}">
      <dgm:prSet/>
      <dgm:spPr/>
      <dgm:t>
        <a:bodyPr/>
        <a:lstStyle/>
        <a:p>
          <a:endParaRPr lang="zh-CN" altLang="en-US" sz="2800" b="0"/>
        </a:p>
      </dgm:t>
    </dgm:pt>
    <dgm:pt modelId="{8F0EE332-F842-4172-9BBF-E86A1F16CA94}">
      <dgm:prSet custT="1"/>
      <dgm:spPr/>
      <dgm:t>
        <a:bodyPr/>
        <a:lstStyle/>
        <a:p>
          <a:r>
            <a:rPr lang="zh-CN" altLang="en-US" sz="2800" dirty="0" smtClean="0"/>
            <a:t>四、结论及启示</a:t>
          </a:r>
          <a:endParaRPr lang="zh-CN" altLang="en-US" sz="2800" dirty="0"/>
        </a:p>
      </dgm:t>
    </dgm:pt>
    <dgm:pt modelId="{2E9B6262-0FBD-4F71-84FC-82F187E03D83}" type="parTrans" cxnId="{B2F5874D-33A2-498B-8217-5417FAABE809}">
      <dgm:prSet/>
      <dgm:spPr/>
      <dgm:t>
        <a:bodyPr/>
        <a:lstStyle/>
        <a:p>
          <a:endParaRPr lang="zh-CN" altLang="en-US"/>
        </a:p>
      </dgm:t>
    </dgm:pt>
    <dgm:pt modelId="{A5318D62-6DE6-4097-BFFD-681BE35228A9}" type="sibTrans" cxnId="{B2F5874D-33A2-498B-8217-5417FAABE809}">
      <dgm:prSet/>
      <dgm:spPr/>
      <dgm:t>
        <a:bodyPr/>
        <a:lstStyle/>
        <a:p>
          <a:endParaRPr lang="zh-CN" altLang="en-US"/>
        </a:p>
      </dgm:t>
    </dgm:pt>
    <dgm:pt modelId="{607EF51D-2E92-4E89-8DF4-BC7C0826E4BB}" type="pres">
      <dgm:prSet presAssocID="{AC49F6F4-CC23-4D6A-919A-AEF5663E94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9BFEDF-389E-4688-BA06-9D2845EE427B}" type="pres">
      <dgm:prSet presAssocID="{A0A8EB81-D4C1-4C8F-9085-E1E57B8A2E68}" presName="parentLin" presStyleCnt="0"/>
      <dgm:spPr/>
    </dgm:pt>
    <dgm:pt modelId="{87D75DEA-FB1E-4B0E-AE0A-AF5F952DB102}" type="pres">
      <dgm:prSet presAssocID="{A0A8EB81-D4C1-4C8F-9085-E1E57B8A2E68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DE940B3-205B-4F7A-AE19-1B7A26EBAD04}" type="pres">
      <dgm:prSet presAssocID="{A0A8EB81-D4C1-4C8F-9085-E1E57B8A2E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9DA6DD-6552-468D-88A0-EDF4710C4B7F}" type="pres">
      <dgm:prSet presAssocID="{A0A8EB81-D4C1-4C8F-9085-E1E57B8A2E68}" presName="negativeSpace" presStyleCnt="0"/>
      <dgm:spPr/>
    </dgm:pt>
    <dgm:pt modelId="{8D2C3F64-23D1-484A-98B2-3C970CEBC1A6}" type="pres">
      <dgm:prSet presAssocID="{A0A8EB81-D4C1-4C8F-9085-E1E57B8A2E68}" presName="childText" presStyleLbl="conFgAcc1" presStyleIdx="0" presStyleCnt="4">
        <dgm:presLayoutVars>
          <dgm:bulletEnabled val="1"/>
        </dgm:presLayoutVars>
      </dgm:prSet>
      <dgm:spPr/>
    </dgm:pt>
    <dgm:pt modelId="{886BCF6B-C311-4264-A422-B3A794EDF00A}" type="pres">
      <dgm:prSet presAssocID="{C4AD29C9-62E8-4814-BC38-DACE041D7FB4}" presName="spaceBetweenRectangles" presStyleCnt="0"/>
      <dgm:spPr/>
    </dgm:pt>
    <dgm:pt modelId="{2C2409F2-BF29-4D9E-95E3-B2B28BFEE6BD}" type="pres">
      <dgm:prSet presAssocID="{52948BF5-E480-4A7E-9030-0A32E605F22B}" presName="parentLin" presStyleCnt="0"/>
      <dgm:spPr/>
    </dgm:pt>
    <dgm:pt modelId="{6F6B4AE0-0EF4-461C-91B3-2A19BA0E3EE6}" type="pres">
      <dgm:prSet presAssocID="{52948BF5-E480-4A7E-9030-0A32E605F22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37111B18-14DD-425B-B5ED-B4788B98D944}" type="pres">
      <dgm:prSet presAssocID="{52948BF5-E480-4A7E-9030-0A32E605F2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2F2340-31B1-4342-BFAD-FC0EE574AEB2}" type="pres">
      <dgm:prSet presAssocID="{52948BF5-E480-4A7E-9030-0A32E605F22B}" presName="negativeSpace" presStyleCnt="0"/>
      <dgm:spPr/>
    </dgm:pt>
    <dgm:pt modelId="{18DF156B-7674-4FC0-BC96-F9360BA25C54}" type="pres">
      <dgm:prSet presAssocID="{52948BF5-E480-4A7E-9030-0A32E605F22B}" presName="childText" presStyleLbl="conFgAcc1" presStyleIdx="1" presStyleCnt="4">
        <dgm:presLayoutVars>
          <dgm:bulletEnabled val="1"/>
        </dgm:presLayoutVars>
      </dgm:prSet>
      <dgm:spPr/>
    </dgm:pt>
    <dgm:pt modelId="{72564743-55A1-40B4-B226-9AF7B1DB192C}" type="pres">
      <dgm:prSet presAssocID="{781D164D-F304-4369-B43D-93D3A7AF6530}" presName="spaceBetweenRectangles" presStyleCnt="0"/>
      <dgm:spPr/>
    </dgm:pt>
    <dgm:pt modelId="{1F88747E-BB1A-4475-AE69-BE57FDA6892D}" type="pres">
      <dgm:prSet presAssocID="{A227912A-A9C8-4EDF-9850-63CF23C9A4A1}" presName="parentLin" presStyleCnt="0"/>
      <dgm:spPr/>
    </dgm:pt>
    <dgm:pt modelId="{B2C93684-B970-48F8-8475-AF10051D00B1}" type="pres">
      <dgm:prSet presAssocID="{A227912A-A9C8-4EDF-9850-63CF23C9A4A1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CD47ED79-24DD-4B44-9B5A-DFDB8168738C}" type="pres">
      <dgm:prSet presAssocID="{A227912A-A9C8-4EDF-9850-63CF23C9A4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99F08A-EA01-4412-94F7-12F71E84099C}" type="pres">
      <dgm:prSet presAssocID="{A227912A-A9C8-4EDF-9850-63CF23C9A4A1}" presName="negativeSpace" presStyleCnt="0"/>
      <dgm:spPr/>
    </dgm:pt>
    <dgm:pt modelId="{20D7DD1D-6ACF-4B2D-8D80-8181BF8479C1}" type="pres">
      <dgm:prSet presAssocID="{A227912A-A9C8-4EDF-9850-63CF23C9A4A1}" presName="childText" presStyleLbl="conFgAcc1" presStyleIdx="2" presStyleCnt="4">
        <dgm:presLayoutVars>
          <dgm:bulletEnabled val="1"/>
        </dgm:presLayoutVars>
      </dgm:prSet>
      <dgm:spPr/>
    </dgm:pt>
    <dgm:pt modelId="{5849EBA9-8FC1-48A0-B421-00F17B421352}" type="pres">
      <dgm:prSet presAssocID="{74FB1ACB-4D54-4CA1-8C6D-D87569A658E8}" presName="spaceBetweenRectangles" presStyleCnt="0"/>
      <dgm:spPr/>
    </dgm:pt>
    <dgm:pt modelId="{B3D49528-A622-4648-A4DB-04D893DEF590}" type="pres">
      <dgm:prSet presAssocID="{8F0EE332-F842-4172-9BBF-E86A1F16CA94}" presName="parentLin" presStyleCnt="0"/>
      <dgm:spPr/>
    </dgm:pt>
    <dgm:pt modelId="{CE081A8C-462A-4267-A555-3A6AEFD40537}" type="pres">
      <dgm:prSet presAssocID="{8F0EE332-F842-4172-9BBF-E86A1F16CA94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D6B6DA70-0337-4AB0-AA1D-C2EF091695DC}" type="pres">
      <dgm:prSet presAssocID="{8F0EE332-F842-4172-9BBF-E86A1F16CA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2C3BCC-BC6B-4AC4-96FC-B2CBDA83FCC1}" type="pres">
      <dgm:prSet presAssocID="{8F0EE332-F842-4172-9BBF-E86A1F16CA94}" presName="negativeSpace" presStyleCnt="0"/>
      <dgm:spPr/>
    </dgm:pt>
    <dgm:pt modelId="{CAA9A3C3-186F-4F66-B546-0EEDD5B91582}" type="pres">
      <dgm:prSet presAssocID="{8F0EE332-F842-4172-9BBF-E86A1F16CA9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6FAE461-CB74-40DA-9400-DEECF7AE3126}" type="presOf" srcId="{A227912A-A9C8-4EDF-9850-63CF23C9A4A1}" destId="{CD47ED79-24DD-4B44-9B5A-DFDB8168738C}" srcOrd="1" destOrd="0" presId="urn:microsoft.com/office/officeart/2005/8/layout/list1"/>
    <dgm:cxn modelId="{7C52BD3A-F068-4404-9B21-AF8A119B8A00}" type="presOf" srcId="{52948BF5-E480-4A7E-9030-0A32E605F22B}" destId="{37111B18-14DD-425B-B5ED-B4788B98D944}" srcOrd="1" destOrd="0" presId="urn:microsoft.com/office/officeart/2005/8/layout/list1"/>
    <dgm:cxn modelId="{555A8270-C70C-47E8-A293-504D7994B4F0}" srcId="{AC49F6F4-CC23-4D6A-919A-AEF5663E9486}" destId="{52948BF5-E480-4A7E-9030-0A32E605F22B}" srcOrd="1" destOrd="0" parTransId="{983254D8-E05D-48F4-9EB1-ED5BF30E3CA8}" sibTransId="{781D164D-F304-4369-B43D-93D3A7AF6530}"/>
    <dgm:cxn modelId="{B2F5874D-33A2-498B-8217-5417FAABE809}" srcId="{AC49F6F4-CC23-4D6A-919A-AEF5663E9486}" destId="{8F0EE332-F842-4172-9BBF-E86A1F16CA94}" srcOrd="3" destOrd="0" parTransId="{2E9B6262-0FBD-4F71-84FC-82F187E03D83}" sibTransId="{A5318D62-6DE6-4097-BFFD-681BE35228A9}"/>
    <dgm:cxn modelId="{09B8D03E-B709-4DEE-91E0-B97AE70E522B}" type="presOf" srcId="{8F0EE332-F842-4172-9BBF-E86A1F16CA94}" destId="{D6B6DA70-0337-4AB0-AA1D-C2EF091695DC}" srcOrd="1" destOrd="0" presId="urn:microsoft.com/office/officeart/2005/8/layout/list1"/>
    <dgm:cxn modelId="{33F633E3-7152-40BF-98A7-7AECCD5B5158}" type="presOf" srcId="{A227912A-A9C8-4EDF-9850-63CF23C9A4A1}" destId="{B2C93684-B970-48F8-8475-AF10051D00B1}" srcOrd="0" destOrd="0" presId="urn:microsoft.com/office/officeart/2005/8/layout/list1"/>
    <dgm:cxn modelId="{C741089E-8049-4F7A-8419-EEAFFFA52367}" type="presOf" srcId="{52948BF5-E480-4A7E-9030-0A32E605F22B}" destId="{6F6B4AE0-0EF4-461C-91B3-2A19BA0E3EE6}" srcOrd="0" destOrd="0" presId="urn:microsoft.com/office/officeart/2005/8/layout/list1"/>
    <dgm:cxn modelId="{B4157917-E239-49BC-8759-E2226442D604}" type="presOf" srcId="{AC49F6F4-CC23-4D6A-919A-AEF5663E9486}" destId="{607EF51D-2E92-4E89-8DF4-BC7C0826E4BB}" srcOrd="0" destOrd="0" presId="urn:microsoft.com/office/officeart/2005/8/layout/list1"/>
    <dgm:cxn modelId="{7DC5ED3F-FACB-43A5-9254-E8370504E1CB}" type="presOf" srcId="{A0A8EB81-D4C1-4C8F-9085-E1E57B8A2E68}" destId="{CDE940B3-205B-4F7A-AE19-1B7A26EBAD04}" srcOrd="1" destOrd="0" presId="urn:microsoft.com/office/officeart/2005/8/layout/list1"/>
    <dgm:cxn modelId="{3A58361D-3DF8-4F8D-961E-EB332D851309}" type="presOf" srcId="{8F0EE332-F842-4172-9BBF-E86A1F16CA94}" destId="{CE081A8C-462A-4267-A555-3A6AEFD40537}" srcOrd="0" destOrd="0" presId="urn:microsoft.com/office/officeart/2005/8/layout/list1"/>
    <dgm:cxn modelId="{3755F644-A41F-4333-BEB9-FFAA7A31A6AB}" srcId="{AC49F6F4-CC23-4D6A-919A-AEF5663E9486}" destId="{A0A8EB81-D4C1-4C8F-9085-E1E57B8A2E68}" srcOrd="0" destOrd="0" parTransId="{22212174-EE4A-4630-B4B3-68B02157E7D4}" sibTransId="{C4AD29C9-62E8-4814-BC38-DACE041D7FB4}"/>
    <dgm:cxn modelId="{6CBED028-D7DC-47CA-A224-085B3C8D6EFD}" type="presOf" srcId="{A0A8EB81-D4C1-4C8F-9085-E1E57B8A2E68}" destId="{87D75DEA-FB1E-4B0E-AE0A-AF5F952DB102}" srcOrd="0" destOrd="0" presId="urn:microsoft.com/office/officeart/2005/8/layout/list1"/>
    <dgm:cxn modelId="{F1EE06FB-00E3-4A3F-87D1-FC42689B6245}" srcId="{AC49F6F4-CC23-4D6A-919A-AEF5663E9486}" destId="{A227912A-A9C8-4EDF-9850-63CF23C9A4A1}" srcOrd="2" destOrd="0" parTransId="{EC759310-2CDE-41E0-836C-7456C871BEAA}" sibTransId="{74FB1ACB-4D54-4CA1-8C6D-D87569A658E8}"/>
    <dgm:cxn modelId="{EE6CC980-7C03-4648-9ADF-A3F72C2BD3A1}" type="presParOf" srcId="{607EF51D-2E92-4E89-8DF4-BC7C0826E4BB}" destId="{8A9BFEDF-389E-4688-BA06-9D2845EE427B}" srcOrd="0" destOrd="0" presId="urn:microsoft.com/office/officeart/2005/8/layout/list1"/>
    <dgm:cxn modelId="{B1CE741B-DA03-44E7-8897-37BB82369FA2}" type="presParOf" srcId="{8A9BFEDF-389E-4688-BA06-9D2845EE427B}" destId="{87D75DEA-FB1E-4B0E-AE0A-AF5F952DB102}" srcOrd="0" destOrd="0" presId="urn:microsoft.com/office/officeart/2005/8/layout/list1"/>
    <dgm:cxn modelId="{E7DE83DA-32B6-4ED0-BEF2-820AC2B9B256}" type="presParOf" srcId="{8A9BFEDF-389E-4688-BA06-9D2845EE427B}" destId="{CDE940B3-205B-4F7A-AE19-1B7A26EBAD04}" srcOrd="1" destOrd="0" presId="urn:microsoft.com/office/officeart/2005/8/layout/list1"/>
    <dgm:cxn modelId="{34D5AFF4-4027-4391-B034-DD726E29A9CB}" type="presParOf" srcId="{607EF51D-2E92-4E89-8DF4-BC7C0826E4BB}" destId="{909DA6DD-6552-468D-88A0-EDF4710C4B7F}" srcOrd="1" destOrd="0" presId="urn:microsoft.com/office/officeart/2005/8/layout/list1"/>
    <dgm:cxn modelId="{127EF97D-73A1-4300-B666-950206821F1C}" type="presParOf" srcId="{607EF51D-2E92-4E89-8DF4-BC7C0826E4BB}" destId="{8D2C3F64-23D1-484A-98B2-3C970CEBC1A6}" srcOrd="2" destOrd="0" presId="urn:microsoft.com/office/officeart/2005/8/layout/list1"/>
    <dgm:cxn modelId="{8D278097-588B-46A5-A42B-7528A7312FAF}" type="presParOf" srcId="{607EF51D-2E92-4E89-8DF4-BC7C0826E4BB}" destId="{886BCF6B-C311-4264-A422-B3A794EDF00A}" srcOrd="3" destOrd="0" presId="urn:microsoft.com/office/officeart/2005/8/layout/list1"/>
    <dgm:cxn modelId="{B2CF3D14-40D3-42B2-AFF7-5F9F699B30A1}" type="presParOf" srcId="{607EF51D-2E92-4E89-8DF4-BC7C0826E4BB}" destId="{2C2409F2-BF29-4D9E-95E3-B2B28BFEE6BD}" srcOrd="4" destOrd="0" presId="urn:microsoft.com/office/officeart/2005/8/layout/list1"/>
    <dgm:cxn modelId="{71F35697-24CF-4241-A13A-C17568671EDF}" type="presParOf" srcId="{2C2409F2-BF29-4D9E-95E3-B2B28BFEE6BD}" destId="{6F6B4AE0-0EF4-461C-91B3-2A19BA0E3EE6}" srcOrd="0" destOrd="0" presId="urn:microsoft.com/office/officeart/2005/8/layout/list1"/>
    <dgm:cxn modelId="{E16C30AC-C333-45BB-877A-CB4E68D653F0}" type="presParOf" srcId="{2C2409F2-BF29-4D9E-95E3-B2B28BFEE6BD}" destId="{37111B18-14DD-425B-B5ED-B4788B98D944}" srcOrd="1" destOrd="0" presId="urn:microsoft.com/office/officeart/2005/8/layout/list1"/>
    <dgm:cxn modelId="{4846928C-D741-4DBD-A54A-0C83AEFFFD34}" type="presParOf" srcId="{607EF51D-2E92-4E89-8DF4-BC7C0826E4BB}" destId="{FD2F2340-31B1-4342-BFAD-FC0EE574AEB2}" srcOrd="5" destOrd="0" presId="urn:microsoft.com/office/officeart/2005/8/layout/list1"/>
    <dgm:cxn modelId="{8026589D-9EB6-401C-8DBB-8A25CF327AEE}" type="presParOf" srcId="{607EF51D-2E92-4E89-8DF4-BC7C0826E4BB}" destId="{18DF156B-7674-4FC0-BC96-F9360BA25C54}" srcOrd="6" destOrd="0" presId="urn:microsoft.com/office/officeart/2005/8/layout/list1"/>
    <dgm:cxn modelId="{54B5674E-F76E-47E9-9F84-0B7EE3D36C70}" type="presParOf" srcId="{607EF51D-2E92-4E89-8DF4-BC7C0826E4BB}" destId="{72564743-55A1-40B4-B226-9AF7B1DB192C}" srcOrd="7" destOrd="0" presId="urn:microsoft.com/office/officeart/2005/8/layout/list1"/>
    <dgm:cxn modelId="{95666D24-811D-4818-BBC8-6847C4E6B9B2}" type="presParOf" srcId="{607EF51D-2E92-4E89-8DF4-BC7C0826E4BB}" destId="{1F88747E-BB1A-4475-AE69-BE57FDA6892D}" srcOrd="8" destOrd="0" presId="urn:microsoft.com/office/officeart/2005/8/layout/list1"/>
    <dgm:cxn modelId="{8183214E-2853-4C51-B2D9-311B37C74F3A}" type="presParOf" srcId="{1F88747E-BB1A-4475-AE69-BE57FDA6892D}" destId="{B2C93684-B970-48F8-8475-AF10051D00B1}" srcOrd="0" destOrd="0" presId="urn:microsoft.com/office/officeart/2005/8/layout/list1"/>
    <dgm:cxn modelId="{33E3151F-1C05-470C-B870-1ECB4ACB96A6}" type="presParOf" srcId="{1F88747E-BB1A-4475-AE69-BE57FDA6892D}" destId="{CD47ED79-24DD-4B44-9B5A-DFDB8168738C}" srcOrd="1" destOrd="0" presId="urn:microsoft.com/office/officeart/2005/8/layout/list1"/>
    <dgm:cxn modelId="{D487428C-FE29-4BEC-AF2C-520378EC9BF5}" type="presParOf" srcId="{607EF51D-2E92-4E89-8DF4-BC7C0826E4BB}" destId="{AF99F08A-EA01-4412-94F7-12F71E84099C}" srcOrd="9" destOrd="0" presId="urn:microsoft.com/office/officeart/2005/8/layout/list1"/>
    <dgm:cxn modelId="{7E0E9A54-4E77-4CE6-B77C-658A05722EFE}" type="presParOf" srcId="{607EF51D-2E92-4E89-8DF4-BC7C0826E4BB}" destId="{20D7DD1D-6ACF-4B2D-8D80-8181BF8479C1}" srcOrd="10" destOrd="0" presId="urn:microsoft.com/office/officeart/2005/8/layout/list1"/>
    <dgm:cxn modelId="{BE06BD3A-36AB-4958-A008-D4AA61191958}" type="presParOf" srcId="{607EF51D-2E92-4E89-8DF4-BC7C0826E4BB}" destId="{5849EBA9-8FC1-48A0-B421-00F17B421352}" srcOrd="11" destOrd="0" presId="urn:microsoft.com/office/officeart/2005/8/layout/list1"/>
    <dgm:cxn modelId="{523C54A9-691A-47D4-9AE0-733E9EABDCDD}" type="presParOf" srcId="{607EF51D-2E92-4E89-8DF4-BC7C0826E4BB}" destId="{B3D49528-A622-4648-A4DB-04D893DEF590}" srcOrd="12" destOrd="0" presId="urn:microsoft.com/office/officeart/2005/8/layout/list1"/>
    <dgm:cxn modelId="{636520C3-FAD9-4A85-8108-E4A00720AA1D}" type="presParOf" srcId="{B3D49528-A622-4648-A4DB-04D893DEF590}" destId="{CE081A8C-462A-4267-A555-3A6AEFD40537}" srcOrd="0" destOrd="0" presId="urn:microsoft.com/office/officeart/2005/8/layout/list1"/>
    <dgm:cxn modelId="{6DE4C76A-A60D-4376-94BF-BCC60CF71783}" type="presParOf" srcId="{B3D49528-A622-4648-A4DB-04D893DEF590}" destId="{D6B6DA70-0337-4AB0-AA1D-C2EF091695DC}" srcOrd="1" destOrd="0" presId="urn:microsoft.com/office/officeart/2005/8/layout/list1"/>
    <dgm:cxn modelId="{CE86EBD1-5165-4C68-968D-0F018509D080}" type="presParOf" srcId="{607EF51D-2E92-4E89-8DF4-BC7C0826E4BB}" destId="{B52C3BCC-BC6B-4AC4-96FC-B2CBDA83FCC1}" srcOrd="13" destOrd="0" presId="urn:microsoft.com/office/officeart/2005/8/layout/list1"/>
    <dgm:cxn modelId="{9989726F-AF0B-4B97-8706-06D8BBDE0A13}" type="presParOf" srcId="{607EF51D-2E92-4E89-8DF4-BC7C0826E4BB}" destId="{CAA9A3C3-186F-4F66-B546-0EEDD5B915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E5ED0-78C7-4CC3-8149-54ED54F07FF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7100023-6477-410A-974D-295094046560}">
      <dgm:prSet phldrT="[文本]"/>
      <dgm:spPr/>
      <dgm:t>
        <a:bodyPr/>
        <a:lstStyle/>
        <a:p>
          <a:r>
            <a:rPr lang="zh-CN" altLang="en-US" dirty="0" smtClean="0"/>
            <a:t>困惑</a:t>
          </a:r>
          <a:endParaRPr lang="zh-CN" altLang="en-US" dirty="0"/>
        </a:p>
      </dgm:t>
    </dgm:pt>
    <dgm:pt modelId="{C55B399C-380D-494D-AD04-E79813BC9C8F}" type="par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AF892755-F1D3-433A-9C6E-AF585E8DA5C5}" type="sibTrans" cxnId="{402032C2-43A9-40C6-A693-EF0241F08E0B}">
      <dgm:prSet/>
      <dgm:spPr/>
      <dgm:t>
        <a:bodyPr/>
        <a:lstStyle/>
        <a:p>
          <a:endParaRPr lang="zh-CN" altLang="en-US"/>
        </a:p>
      </dgm:t>
    </dgm:pt>
    <dgm:pt modelId="{7B604680-E46F-412D-B493-C175BE4B071F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开发更多、适切的课例</a:t>
          </a:r>
          <a:endParaRPr lang="zh-CN" altLang="en-US" sz="2000" dirty="0"/>
        </a:p>
      </dgm:t>
    </dgm:pt>
    <dgm:pt modelId="{42E090F1-6300-4527-A41B-678F4E0454E8}" type="par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4678DD14-7184-463B-8D17-0169AD553424}" type="sibTrans" cxnId="{21CF2428-5E8D-4743-8671-1B309A3F01BA}">
      <dgm:prSet/>
      <dgm:spPr/>
      <dgm:t>
        <a:bodyPr/>
        <a:lstStyle/>
        <a:p>
          <a:endParaRPr lang="zh-CN" altLang="en-US"/>
        </a:p>
      </dgm:t>
    </dgm:pt>
    <dgm:pt modelId="{145DD0B3-7EDF-4687-89B9-3B1FC82CD1D4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历史现场的还原</a:t>
          </a:r>
          <a:r>
            <a:rPr lang="en-US" altLang="zh-CN" sz="2000" dirty="0" smtClean="0"/>
            <a:t>-</a:t>
          </a:r>
          <a:r>
            <a:rPr lang="zh-CN" altLang="en-US" sz="2000" dirty="0" smtClean="0"/>
            <a:t>欧姆定律</a:t>
          </a:r>
          <a:endParaRPr lang="zh-CN" altLang="en-US" sz="2000" dirty="0"/>
        </a:p>
      </dgm:t>
    </dgm:pt>
    <dgm:pt modelId="{F236F501-CD48-4FC2-B2A4-78CE074348E1}" type="par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F57D886C-F154-44F0-A05A-978621C28E96}" type="sibTrans" cxnId="{E8CF0AA8-6512-4408-8F2A-71189F621363}">
      <dgm:prSet/>
      <dgm:spPr/>
      <dgm:t>
        <a:bodyPr/>
        <a:lstStyle/>
        <a:p>
          <a:endParaRPr lang="zh-CN" altLang="en-US"/>
        </a:p>
      </dgm:t>
    </dgm:pt>
    <dgm:pt modelId="{6B8753B1-A9A3-4A90-8236-058FC294C568}" type="pres">
      <dgm:prSet presAssocID="{22EE5ED0-78C7-4CC3-8149-54ED54F07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FB6CA98-35BD-46F1-AB75-0529677B8F83}" type="pres">
      <dgm:prSet presAssocID="{C7100023-6477-410A-974D-295094046560}" presName="root" presStyleCnt="0"/>
      <dgm:spPr/>
    </dgm:pt>
    <dgm:pt modelId="{0F55770A-EF97-4DAD-A917-ACA0FEFD0E1E}" type="pres">
      <dgm:prSet presAssocID="{C7100023-6477-410A-974D-295094046560}" presName="rootComposite" presStyleCnt="0"/>
      <dgm:spPr/>
    </dgm:pt>
    <dgm:pt modelId="{8A6D5223-1D26-4EFB-8477-2A7358329080}" type="pres">
      <dgm:prSet presAssocID="{C7100023-6477-410A-974D-295094046560}" presName="rootText" presStyleLbl="node1" presStyleIdx="0" presStyleCnt="1"/>
      <dgm:spPr/>
      <dgm:t>
        <a:bodyPr/>
        <a:lstStyle/>
        <a:p>
          <a:endParaRPr lang="zh-CN" altLang="en-US"/>
        </a:p>
      </dgm:t>
    </dgm:pt>
    <dgm:pt modelId="{2E4FF43D-3980-46EC-8D36-049D70F5E3F5}" type="pres">
      <dgm:prSet presAssocID="{C7100023-6477-410A-974D-295094046560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C4CB17C9-C3BE-4D88-A7D1-AA9B7C611DDF}" type="pres">
      <dgm:prSet presAssocID="{C7100023-6477-410A-974D-295094046560}" presName="childShape" presStyleCnt="0"/>
      <dgm:spPr/>
    </dgm:pt>
    <dgm:pt modelId="{3054D43B-912E-4193-977B-4BB978D4616E}" type="pres">
      <dgm:prSet presAssocID="{42E090F1-6300-4527-A41B-678F4E0454E8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B1B4A411-3905-4B03-B1FC-130F66DDB551}" type="pres">
      <dgm:prSet presAssocID="{7B604680-E46F-412D-B493-C175BE4B071F}" presName="childText" presStyleLbl="bgAcc1" presStyleIdx="0" presStyleCnt="2" custScaleX="347163" custLinFactNeighborX="-971" custLinFactNeighborY="-27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1C55A-FAD6-423F-814D-242D89D01682}" type="pres">
      <dgm:prSet presAssocID="{F236F501-CD48-4FC2-B2A4-78CE074348E1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55692749-5C5B-4BD1-A8E0-5D575451DFB0}" type="pres">
      <dgm:prSet presAssocID="{145DD0B3-7EDF-4687-89B9-3B1FC82CD1D4}" presName="childText" presStyleLbl="bgAcc1" presStyleIdx="1" presStyleCnt="2" custScaleX="3509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174D4D-882C-4F75-B998-4B1A9795EBDF}" type="presOf" srcId="{C7100023-6477-410A-974D-295094046560}" destId="{2E4FF43D-3980-46EC-8D36-049D70F5E3F5}" srcOrd="1" destOrd="0" presId="urn:microsoft.com/office/officeart/2005/8/layout/hierarchy3"/>
    <dgm:cxn modelId="{21CF2428-5E8D-4743-8671-1B309A3F01BA}" srcId="{C7100023-6477-410A-974D-295094046560}" destId="{7B604680-E46F-412D-B493-C175BE4B071F}" srcOrd="0" destOrd="0" parTransId="{42E090F1-6300-4527-A41B-678F4E0454E8}" sibTransId="{4678DD14-7184-463B-8D17-0169AD553424}"/>
    <dgm:cxn modelId="{09BCE702-3C25-45B0-9A0E-027162750B84}" type="presOf" srcId="{C7100023-6477-410A-974D-295094046560}" destId="{8A6D5223-1D26-4EFB-8477-2A7358329080}" srcOrd="0" destOrd="0" presId="urn:microsoft.com/office/officeart/2005/8/layout/hierarchy3"/>
    <dgm:cxn modelId="{BE997E02-2B86-4A0C-AA9D-9B22C69769C2}" type="presOf" srcId="{42E090F1-6300-4527-A41B-678F4E0454E8}" destId="{3054D43B-912E-4193-977B-4BB978D4616E}" srcOrd="0" destOrd="0" presId="urn:microsoft.com/office/officeart/2005/8/layout/hierarchy3"/>
    <dgm:cxn modelId="{E3FEFCF8-B453-4E02-9363-98A5EDCEB4B4}" type="presOf" srcId="{F236F501-CD48-4FC2-B2A4-78CE074348E1}" destId="{B9B1C55A-FAD6-423F-814D-242D89D01682}" srcOrd="0" destOrd="0" presId="urn:microsoft.com/office/officeart/2005/8/layout/hierarchy3"/>
    <dgm:cxn modelId="{CFD9D612-F700-4066-B7B1-2B6B60F9AE9F}" type="presOf" srcId="{7B604680-E46F-412D-B493-C175BE4B071F}" destId="{B1B4A411-3905-4B03-B1FC-130F66DDB551}" srcOrd="0" destOrd="0" presId="urn:microsoft.com/office/officeart/2005/8/layout/hierarchy3"/>
    <dgm:cxn modelId="{402032C2-43A9-40C6-A693-EF0241F08E0B}" srcId="{22EE5ED0-78C7-4CC3-8149-54ED54F07FF3}" destId="{C7100023-6477-410A-974D-295094046560}" srcOrd="0" destOrd="0" parTransId="{C55B399C-380D-494D-AD04-E79813BC9C8F}" sibTransId="{AF892755-F1D3-433A-9C6E-AF585E8DA5C5}"/>
    <dgm:cxn modelId="{44628B09-2BF7-4DD7-8474-A70756C54C69}" type="presOf" srcId="{22EE5ED0-78C7-4CC3-8149-54ED54F07FF3}" destId="{6B8753B1-A9A3-4A90-8236-058FC294C568}" srcOrd="0" destOrd="0" presId="urn:microsoft.com/office/officeart/2005/8/layout/hierarchy3"/>
    <dgm:cxn modelId="{AAD87A59-7880-487D-B216-F5F4EEA17621}" type="presOf" srcId="{145DD0B3-7EDF-4687-89B9-3B1FC82CD1D4}" destId="{55692749-5C5B-4BD1-A8E0-5D575451DFB0}" srcOrd="0" destOrd="0" presId="urn:microsoft.com/office/officeart/2005/8/layout/hierarchy3"/>
    <dgm:cxn modelId="{E8CF0AA8-6512-4408-8F2A-71189F621363}" srcId="{C7100023-6477-410A-974D-295094046560}" destId="{145DD0B3-7EDF-4687-89B9-3B1FC82CD1D4}" srcOrd="1" destOrd="0" parTransId="{F236F501-CD48-4FC2-B2A4-78CE074348E1}" sibTransId="{F57D886C-F154-44F0-A05A-978621C28E96}"/>
    <dgm:cxn modelId="{1428BAC3-8D7A-4153-A31E-34897693396D}" type="presParOf" srcId="{6B8753B1-A9A3-4A90-8236-058FC294C568}" destId="{BFB6CA98-35BD-46F1-AB75-0529677B8F83}" srcOrd="0" destOrd="0" presId="urn:microsoft.com/office/officeart/2005/8/layout/hierarchy3"/>
    <dgm:cxn modelId="{F5B28C2B-E344-4F7A-BC55-3E08146A5825}" type="presParOf" srcId="{BFB6CA98-35BD-46F1-AB75-0529677B8F83}" destId="{0F55770A-EF97-4DAD-A917-ACA0FEFD0E1E}" srcOrd="0" destOrd="0" presId="urn:microsoft.com/office/officeart/2005/8/layout/hierarchy3"/>
    <dgm:cxn modelId="{E1B0DEC3-FB18-42E8-892B-011FF69E288E}" type="presParOf" srcId="{0F55770A-EF97-4DAD-A917-ACA0FEFD0E1E}" destId="{8A6D5223-1D26-4EFB-8477-2A7358329080}" srcOrd="0" destOrd="0" presId="urn:microsoft.com/office/officeart/2005/8/layout/hierarchy3"/>
    <dgm:cxn modelId="{2989A190-4F48-43BB-88E1-6D67035C4E64}" type="presParOf" srcId="{0F55770A-EF97-4DAD-A917-ACA0FEFD0E1E}" destId="{2E4FF43D-3980-46EC-8D36-049D70F5E3F5}" srcOrd="1" destOrd="0" presId="urn:microsoft.com/office/officeart/2005/8/layout/hierarchy3"/>
    <dgm:cxn modelId="{49CF794B-5B3D-4C1B-8DDC-80D6256A1453}" type="presParOf" srcId="{BFB6CA98-35BD-46F1-AB75-0529677B8F83}" destId="{C4CB17C9-C3BE-4D88-A7D1-AA9B7C611DDF}" srcOrd="1" destOrd="0" presId="urn:microsoft.com/office/officeart/2005/8/layout/hierarchy3"/>
    <dgm:cxn modelId="{3143337C-3CA2-4858-B27E-D12B68804EEB}" type="presParOf" srcId="{C4CB17C9-C3BE-4D88-A7D1-AA9B7C611DDF}" destId="{3054D43B-912E-4193-977B-4BB978D4616E}" srcOrd="0" destOrd="0" presId="urn:microsoft.com/office/officeart/2005/8/layout/hierarchy3"/>
    <dgm:cxn modelId="{FD011A99-11C5-44C0-B3D5-5A8F3A3F7B69}" type="presParOf" srcId="{C4CB17C9-C3BE-4D88-A7D1-AA9B7C611DDF}" destId="{B1B4A411-3905-4B03-B1FC-130F66DDB551}" srcOrd="1" destOrd="0" presId="urn:microsoft.com/office/officeart/2005/8/layout/hierarchy3"/>
    <dgm:cxn modelId="{9443D880-6D56-4CB3-BDAF-6B73CA8AB63A}" type="presParOf" srcId="{C4CB17C9-C3BE-4D88-A7D1-AA9B7C611DDF}" destId="{B9B1C55A-FAD6-423F-814D-242D89D01682}" srcOrd="2" destOrd="0" presId="urn:microsoft.com/office/officeart/2005/8/layout/hierarchy3"/>
    <dgm:cxn modelId="{76B5ABC7-EC44-4EA4-8143-414F18F2D044}" type="presParOf" srcId="{C4CB17C9-C3BE-4D88-A7D1-AA9B7C611DDF}" destId="{55692749-5C5B-4BD1-A8E0-5D575451DF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D5223-1D26-4EFB-8477-2A7358329080}">
      <dsp:nvSpPr>
        <dsp:cNvPr id="0" name=""/>
        <dsp:cNvSpPr/>
      </dsp:nvSpPr>
      <dsp:spPr>
        <a:xfrm>
          <a:off x="654485" y="644"/>
          <a:ext cx="1646268" cy="82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问题</a:t>
          </a:r>
          <a:endParaRPr lang="zh-CN" altLang="en-US" sz="3400" kern="1200" dirty="0"/>
        </a:p>
      </dsp:txBody>
      <dsp:txXfrm>
        <a:off x="678594" y="24753"/>
        <a:ext cx="1598050" cy="774916"/>
      </dsp:txXfrm>
    </dsp:sp>
    <dsp:sp modelId="{3054D43B-912E-4193-977B-4BB978D4616E}">
      <dsp:nvSpPr>
        <dsp:cNvPr id="0" name=""/>
        <dsp:cNvSpPr/>
      </dsp:nvSpPr>
      <dsp:spPr>
        <a:xfrm>
          <a:off x="819112" y="823779"/>
          <a:ext cx="164626" cy="617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350"/>
              </a:lnTo>
              <a:lnTo>
                <a:pt x="164626" y="617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4A411-3905-4B03-B1FC-130F66DDB551}">
      <dsp:nvSpPr>
        <dsp:cNvPr id="0" name=""/>
        <dsp:cNvSpPr/>
      </dsp:nvSpPr>
      <dsp:spPr>
        <a:xfrm>
          <a:off x="983739" y="1029562"/>
          <a:ext cx="4168036" cy="823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爱因斯坦的引力和电磁力的统一是否实现？</a:t>
          </a:r>
          <a:endParaRPr lang="zh-CN" altLang="en-US" sz="2400" kern="1200" dirty="0"/>
        </a:p>
      </dsp:txBody>
      <dsp:txXfrm>
        <a:off x="1007848" y="1053671"/>
        <a:ext cx="4119818" cy="774916"/>
      </dsp:txXfrm>
    </dsp:sp>
    <dsp:sp modelId="{B9B1C55A-FAD6-423F-814D-242D89D01682}">
      <dsp:nvSpPr>
        <dsp:cNvPr id="0" name=""/>
        <dsp:cNvSpPr/>
      </dsp:nvSpPr>
      <dsp:spPr>
        <a:xfrm>
          <a:off x="819112" y="823779"/>
          <a:ext cx="164626" cy="164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268"/>
              </a:lnTo>
              <a:lnTo>
                <a:pt x="164626" y="1646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92749-5C5B-4BD1-A8E0-5D575451DFB0}">
      <dsp:nvSpPr>
        <dsp:cNvPr id="0" name=""/>
        <dsp:cNvSpPr/>
      </dsp:nvSpPr>
      <dsp:spPr>
        <a:xfrm>
          <a:off x="983739" y="2058480"/>
          <a:ext cx="4208297" cy="823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相互作用统一到什么程度？</a:t>
          </a:r>
          <a:endParaRPr lang="zh-CN" altLang="en-US" sz="2400" kern="1200" dirty="0"/>
        </a:p>
      </dsp:txBody>
      <dsp:txXfrm>
        <a:off x="1007848" y="2082589"/>
        <a:ext cx="4160079" cy="774916"/>
      </dsp:txXfrm>
    </dsp:sp>
    <dsp:sp modelId="{239F585B-64B7-4DDF-B3C6-4C1420EBAFC9}">
      <dsp:nvSpPr>
        <dsp:cNvPr id="0" name=""/>
        <dsp:cNvSpPr/>
      </dsp:nvSpPr>
      <dsp:spPr>
        <a:xfrm>
          <a:off x="819112" y="823779"/>
          <a:ext cx="164626" cy="267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186"/>
              </a:lnTo>
              <a:lnTo>
                <a:pt x="164626" y="26751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8493-2CC8-4A84-A72D-C37DFAAD78A9}">
      <dsp:nvSpPr>
        <dsp:cNvPr id="0" name=""/>
        <dsp:cNvSpPr/>
      </dsp:nvSpPr>
      <dsp:spPr>
        <a:xfrm>
          <a:off x="983739" y="3087398"/>
          <a:ext cx="4266430" cy="823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粒子物理的标准模型什么样？</a:t>
          </a:r>
          <a:endParaRPr lang="zh-CN" altLang="en-US" sz="2800" kern="1200" dirty="0"/>
        </a:p>
      </dsp:txBody>
      <dsp:txXfrm>
        <a:off x="1007848" y="3111507"/>
        <a:ext cx="4218212" cy="7749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D5223-1D26-4EFB-8477-2A7358329080}">
      <dsp:nvSpPr>
        <dsp:cNvPr id="0" name=""/>
        <dsp:cNvSpPr/>
      </dsp:nvSpPr>
      <dsp:spPr>
        <a:xfrm>
          <a:off x="121865" y="76"/>
          <a:ext cx="1646747" cy="823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现状</a:t>
          </a:r>
          <a:endParaRPr lang="zh-CN" altLang="en-US" sz="3400" kern="1200" dirty="0"/>
        </a:p>
      </dsp:txBody>
      <dsp:txXfrm>
        <a:off x="145981" y="24192"/>
        <a:ext cx="1598515" cy="775141"/>
      </dsp:txXfrm>
    </dsp:sp>
    <dsp:sp modelId="{3054D43B-912E-4193-977B-4BB978D4616E}">
      <dsp:nvSpPr>
        <dsp:cNvPr id="0" name=""/>
        <dsp:cNvSpPr/>
      </dsp:nvSpPr>
      <dsp:spPr>
        <a:xfrm>
          <a:off x="286540" y="823450"/>
          <a:ext cx="151882" cy="59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846"/>
              </a:lnTo>
              <a:lnTo>
                <a:pt x="151882" y="594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4A411-3905-4B03-B1FC-130F66DDB551}">
      <dsp:nvSpPr>
        <dsp:cNvPr id="0" name=""/>
        <dsp:cNvSpPr/>
      </dsp:nvSpPr>
      <dsp:spPr>
        <a:xfrm>
          <a:off x="438423" y="1006609"/>
          <a:ext cx="4573518" cy="82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kern="1200" dirty="0" smtClean="0"/>
            <a:t>课例：自由落体运动</a:t>
          </a:r>
          <a:endParaRPr lang="zh-CN" altLang="en-US" sz="2400" kern="1200" dirty="0"/>
        </a:p>
      </dsp:txBody>
      <dsp:txXfrm>
        <a:off x="462539" y="1030725"/>
        <a:ext cx="4525286" cy="775141"/>
      </dsp:txXfrm>
    </dsp:sp>
    <dsp:sp modelId="{B9B1C55A-FAD6-423F-814D-242D89D01682}">
      <dsp:nvSpPr>
        <dsp:cNvPr id="0" name=""/>
        <dsp:cNvSpPr/>
      </dsp:nvSpPr>
      <dsp:spPr>
        <a:xfrm>
          <a:off x="286540" y="823450"/>
          <a:ext cx="164674" cy="16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747"/>
              </a:lnTo>
              <a:lnTo>
                <a:pt x="164674" y="1646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92749-5C5B-4BD1-A8E0-5D575451DFB0}">
      <dsp:nvSpPr>
        <dsp:cNvPr id="0" name=""/>
        <dsp:cNvSpPr/>
      </dsp:nvSpPr>
      <dsp:spPr>
        <a:xfrm>
          <a:off x="451215" y="2058510"/>
          <a:ext cx="4623434" cy="82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000" kern="1200" dirty="0" smtClean="0"/>
            <a:t>实践研究：基于</a:t>
          </a:r>
          <a:r>
            <a:rPr lang="en-US" altLang="zh-CN" sz="2000" kern="1200" dirty="0" err="1" smtClean="0"/>
            <a:t>Hps</a:t>
          </a:r>
          <a:r>
            <a:rPr lang="zh-CN" altLang="en-US" sz="2000" kern="1200" dirty="0" smtClean="0"/>
            <a:t>视角开展电与磁的教学策略（赵洪英、张永平）</a:t>
          </a:r>
          <a:endParaRPr lang="en-US" altLang="zh-CN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/>
        </a:p>
      </dsp:txBody>
      <dsp:txXfrm>
        <a:off x="475331" y="2082626"/>
        <a:ext cx="4575202" cy="775141"/>
      </dsp:txXfrm>
    </dsp:sp>
    <dsp:sp modelId="{239F585B-64B7-4DDF-B3C6-4C1420EBAFC9}">
      <dsp:nvSpPr>
        <dsp:cNvPr id="0" name=""/>
        <dsp:cNvSpPr/>
      </dsp:nvSpPr>
      <dsp:spPr>
        <a:xfrm>
          <a:off x="286540" y="823450"/>
          <a:ext cx="164674" cy="267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964"/>
              </a:lnTo>
              <a:lnTo>
                <a:pt x="164674" y="2675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8493-2CC8-4A84-A72D-C37DFAAD78A9}">
      <dsp:nvSpPr>
        <dsp:cNvPr id="0" name=""/>
        <dsp:cNvSpPr/>
      </dsp:nvSpPr>
      <dsp:spPr>
        <a:xfrm>
          <a:off x="451215" y="3087727"/>
          <a:ext cx="4267671" cy="82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纪念科学家文章（侯新杰等）</a:t>
          </a:r>
          <a:endParaRPr lang="zh-CN" altLang="en-US" sz="2000" kern="1200" dirty="0"/>
        </a:p>
      </dsp:txBody>
      <dsp:txXfrm>
        <a:off x="475331" y="3111843"/>
        <a:ext cx="4219439" cy="775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D8A6-DD2D-4904-A537-D1114C17F452}">
      <dsp:nvSpPr>
        <dsp:cNvPr id="0" name=""/>
        <dsp:cNvSpPr/>
      </dsp:nvSpPr>
      <dsp:spPr>
        <a:xfrm>
          <a:off x="-4363799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615C0-CAA1-44BB-BF9E-62DFBFDE344A}">
      <dsp:nvSpPr>
        <dsp:cNvPr id="0" name=""/>
        <dsp:cNvSpPr/>
      </dsp:nvSpPr>
      <dsp:spPr>
        <a:xfrm>
          <a:off x="716828" y="501725"/>
          <a:ext cx="7545617" cy="1110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 方法：文献法、分析法</a:t>
          </a:r>
          <a:endParaRPr lang="en-US" altLang="zh-CN" sz="2800" b="0" kern="1200" dirty="0" smtClean="0"/>
        </a:p>
      </dsp:txBody>
      <dsp:txXfrm>
        <a:off x="716828" y="501725"/>
        <a:ext cx="7545617" cy="1110847"/>
      </dsp:txXfrm>
    </dsp:sp>
    <dsp:sp modelId="{3FFDFE00-CE75-4C81-9EEB-4342D3103A4A}">
      <dsp:nvSpPr>
        <dsp:cNvPr id="0" name=""/>
        <dsp:cNvSpPr/>
      </dsp:nvSpPr>
      <dsp:spPr>
        <a:xfrm>
          <a:off x="20511" y="416645"/>
          <a:ext cx="1388559" cy="1388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DC373-3D27-4CD8-9800-3C37FD2713B2}">
      <dsp:nvSpPr>
        <dsp:cNvPr id="0" name=""/>
        <dsp:cNvSpPr/>
      </dsp:nvSpPr>
      <dsp:spPr>
        <a:xfrm>
          <a:off x="714791" y="2222083"/>
          <a:ext cx="7545617" cy="1110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7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过程：搜集文献、梳理历程</a:t>
          </a:r>
          <a:endParaRPr lang="zh-CN" altLang="en-US" sz="2800" b="0" kern="1200" dirty="0"/>
        </a:p>
      </dsp:txBody>
      <dsp:txXfrm>
        <a:off x="714791" y="2222083"/>
        <a:ext cx="7545617" cy="1110847"/>
      </dsp:txXfrm>
    </dsp:sp>
    <dsp:sp modelId="{4EA65F70-6FA8-43CA-B81C-29865F27C2D1}">
      <dsp:nvSpPr>
        <dsp:cNvPr id="0" name=""/>
        <dsp:cNvSpPr/>
      </dsp:nvSpPr>
      <dsp:spPr>
        <a:xfrm>
          <a:off x="20511" y="2083227"/>
          <a:ext cx="1388559" cy="1388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D8A6-DD2D-4904-A537-D1114C17F452}">
      <dsp:nvSpPr>
        <dsp:cNvPr id="0" name=""/>
        <dsp:cNvSpPr/>
      </dsp:nvSpPr>
      <dsp:spPr>
        <a:xfrm>
          <a:off x="-4416144" y="-677318"/>
          <a:ext cx="5261137" cy="5261137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615C0-CAA1-44BB-BF9E-62DFBFDE344A}">
      <dsp:nvSpPr>
        <dsp:cNvPr id="0" name=""/>
        <dsp:cNvSpPr/>
      </dsp:nvSpPr>
      <dsp:spPr>
        <a:xfrm>
          <a:off x="544924" y="352827"/>
          <a:ext cx="5524547" cy="781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一、背景及发现</a:t>
          </a:r>
        </a:p>
      </dsp:txBody>
      <dsp:txXfrm>
        <a:off x="544924" y="352827"/>
        <a:ext cx="5524547" cy="781300"/>
      </dsp:txXfrm>
    </dsp:sp>
    <dsp:sp modelId="{3FFDFE00-CE75-4C81-9EEB-4342D3103A4A}">
      <dsp:nvSpPr>
        <dsp:cNvPr id="0" name=""/>
        <dsp:cNvSpPr/>
      </dsp:nvSpPr>
      <dsp:spPr>
        <a:xfrm>
          <a:off x="55120" y="292987"/>
          <a:ext cx="976625" cy="97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DC373-3D27-4CD8-9800-3C37FD2713B2}">
      <dsp:nvSpPr>
        <dsp:cNvPr id="0" name=""/>
        <dsp:cNvSpPr/>
      </dsp:nvSpPr>
      <dsp:spPr>
        <a:xfrm>
          <a:off x="827435" y="1562600"/>
          <a:ext cx="5240545" cy="781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二、统一历程</a:t>
          </a:r>
          <a:endParaRPr lang="zh-CN" altLang="en-US" sz="2800" b="0" kern="1200" dirty="0"/>
        </a:p>
      </dsp:txBody>
      <dsp:txXfrm>
        <a:off x="827435" y="1562600"/>
        <a:ext cx="5240545" cy="781300"/>
      </dsp:txXfrm>
    </dsp:sp>
    <dsp:sp modelId="{4EA65F70-6FA8-43CA-B81C-29865F27C2D1}">
      <dsp:nvSpPr>
        <dsp:cNvPr id="0" name=""/>
        <dsp:cNvSpPr/>
      </dsp:nvSpPr>
      <dsp:spPr>
        <a:xfrm>
          <a:off x="339123" y="1464937"/>
          <a:ext cx="976625" cy="97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113F8-F353-4AB7-BA38-B140B3117397}">
      <dsp:nvSpPr>
        <dsp:cNvPr id="0" name=""/>
        <dsp:cNvSpPr/>
      </dsp:nvSpPr>
      <dsp:spPr>
        <a:xfrm>
          <a:off x="543433" y="2734550"/>
          <a:ext cx="5524547" cy="781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三、评价</a:t>
          </a:r>
          <a:endParaRPr lang="zh-CN" altLang="en-US" sz="3000" kern="1200" dirty="0"/>
        </a:p>
      </dsp:txBody>
      <dsp:txXfrm>
        <a:off x="543433" y="2734550"/>
        <a:ext cx="5524547" cy="781300"/>
      </dsp:txXfrm>
    </dsp:sp>
    <dsp:sp modelId="{6E990CE9-27D0-475B-8AFC-6824F86631C1}">
      <dsp:nvSpPr>
        <dsp:cNvPr id="0" name=""/>
        <dsp:cNvSpPr/>
      </dsp:nvSpPr>
      <dsp:spPr>
        <a:xfrm>
          <a:off x="55120" y="2636888"/>
          <a:ext cx="976625" cy="976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61B77-3018-40C8-9577-DA81A1343FD0}">
      <dsp:nvSpPr>
        <dsp:cNvPr id="0" name=""/>
        <dsp:cNvSpPr/>
      </dsp:nvSpPr>
      <dsp:spPr>
        <a:xfrm rot="5400000">
          <a:off x="1069370" y="439074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8E2C8-4FA2-43C2-9709-633162D4953D}">
      <dsp:nvSpPr>
        <dsp:cNvPr id="0" name=""/>
        <dsp:cNvSpPr/>
      </dsp:nvSpPr>
      <dsp:spPr>
        <a:xfrm>
          <a:off x="25" y="1341213"/>
          <a:ext cx="2724947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背景</a:t>
          </a:r>
          <a:endParaRPr lang="zh-CN" altLang="en-US" sz="3200" kern="1200" dirty="0"/>
        </a:p>
      </dsp:txBody>
      <dsp:txXfrm>
        <a:off x="25" y="1341213"/>
        <a:ext cx="2724947" cy="713076"/>
      </dsp:txXfrm>
    </dsp:sp>
    <dsp:sp modelId="{05F4D0A3-F018-48A6-A84F-46E8709B1F84}">
      <dsp:nvSpPr>
        <dsp:cNvPr id="0" name=""/>
        <dsp:cNvSpPr/>
      </dsp:nvSpPr>
      <dsp:spPr>
        <a:xfrm>
          <a:off x="1486755" y="1358183"/>
          <a:ext cx="75306" cy="75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5A26-CBBB-44BF-B83B-CB8FB5AEE4D0}">
      <dsp:nvSpPr>
        <dsp:cNvPr id="0" name=""/>
        <dsp:cNvSpPr/>
      </dsp:nvSpPr>
      <dsp:spPr>
        <a:xfrm rot="5400000">
          <a:off x="3824480" y="118367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B6643-992D-4510-9D3E-C16FE904EB34}">
      <dsp:nvSpPr>
        <dsp:cNvPr id="0" name=""/>
        <dsp:cNvSpPr/>
      </dsp:nvSpPr>
      <dsp:spPr>
        <a:xfrm>
          <a:off x="2779512" y="1014866"/>
          <a:ext cx="2684416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提出</a:t>
          </a:r>
          <a:endParaRPr lang="zh-CN" altLang="en-US" sz="3200" kern="1200" dirty="0"/>
        </a:p>
      </dsp:txBody>
      <dsp:txXfrm>
        <a:off x="2779512" y="1014866"/>
        <a:ext cx="2684416" cy="713076"/>
      </dsp:txXfrm>
    </dsp:sp>
    <dsp:sp modelId="{5E263040-D9FC-4620-A853-52755B954253}">
      <dsp:nvSpPr>
        <dsp:cNvPr id="0" name=""/>
        <dsp:cNvSpPr/>
      </dsp:nvSpPr>
      <dsp:spPr>
        <a:xfrm>
          <a:off x="4237064" y="1038505"/>
          <a:ext cx="75306" cy="75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7F8A1-D654-43A6-AFBC-F1EEC0A8FC2C}">
      <dsp:nvSpPr>
        <dsp:cNvPr id="0" name=""/>
        <dsp:cNvSpPr/>
      </dsp:nvSpPr>
      <dsp:spPr>
        <a:xfrm rot="5400000">
          <a:off x="6443121" y="-200283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3DBE3-7A1A-40A9-879C-420402896579}">
      <dsp:nvSpPr>
        <dsp:cNvPr id="0" name=""/>
        <dsp:cNvSpPr/>
      </dsp:nvSpPr>
      <dsp:spPr>
        <a:xfrm>
          <a:off x="5677525" y="701856"/>
          <a:ext cx="2117449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缺陷</a:t>
          </a:r>
          <a:endParaRPr lang="zh-CN" altLang="en-US" sz="3200" kern="1200" dirty="0"/>
        </a:p>
      </dsp:txBody>
      <dsp:txXfrm>
        <a:off x="5677525" y="701856"/>
        <a:ext cx="2117449" cy="713076"/>
      </dsp:txXfrm>
    </dsp:sp>
    <dsp:sp modelId="{7D982718-F797-4EEC-874E-1CE73FEEE78A}">
      <dsp:nvSpPr>
        <dsp:cNvPr id="0" name=""/>
        <dsp:cNvSpPr/>
      </dsp:nvSpPr>
      <dsp:spPr>
        <a:xfrm>
          <a:off x="6860506" y="718826"/>
          <a:ext cx="75306" cy="75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B64C9-5D5A-4583-A859-A9C89BDB42D7}">
      <dsp:nvSpPr>
        <dsp:cNvPr id="0" name=""/>
        <dsp:cNvSpPr/>
      </dsp:nvSpPr>
      <dsp:spPr>
        <a:xfrm rot="5400000">
          <a:off x="9213695" y="-519961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CBF45-8B2C-4BA9-8B02-9095E9918299}">
      <dsp:nvSpPr>
        <dsp:cNvPr id="0" name=""/>
        <dsp:cNvSpPr/>
      </dsp:nvSpPr>
      <dsp:spPr>
        <a:xfrm>
          <a:off x="8448099" y="382177"/>
          <a:ext cx="2117449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解决</a:t>
          </a:r>
          <a:endParaRPr lang="zh-CN" altLang="en-US" sz="3200" kern="1200" dirty="0"/>
        </a:p>
      </dsp:txBody>
      <dsp:txXfrm>
        <a:off x="8448099" y="382177"/>
        <a:ext cx="2117449" cy="713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61B77-3018-40C8-9577-DA81A1343FD0}">
      <dsp:nvSpPr>
        <dsp:cNvPr id="0" name=""/>
        <dsp:cNvSpPr/>
      </dsp:nvSpPr>
      <dsp:spPr>
        <a:xfrm rot="5400000">
          <a:off x="1069370" y="439074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8E2C8-4FA2-43C2-9709-633162D4953D}">
      <dsp:nvSpPr>
        <dsp:cNvPr id="0" name=""/>
        <dsp:cNvSpPr/>
      </dsp:nvSpPr>
      <dsp:spPr>
        <a:xfrm>
          <a:off x="25" y="1341213"/>
          <a:ext cx="2724947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提出背景</a:t>
          </a:r>
          <a:endParaRPr lang="zh-CN" altLang="en-US" sz="3200" kern="1200" dirty="0"/>
        </a:p>
      </dsp:txBody>
      <dsp:txXfrm>
        <a:off x="25" y="1341213"/>
        <a:ext cx="2724947" cy="713076"/>
      </dsp:txXfrm>
    </dsp:sp>
    <dsp:sp modelId="{05F4D0A3-F018-48A6-A84F-46E8709B1F84}">
      <dsp:nvSpPr>
        <dsp:cNvPr id="0" name=""/>
        <dsp:cNvSpPr/>
      </dsp:nvSpPr>
      <dsp:spPr>
        <a:xfrm>
          <a:off x="1486755" y="1358183"/>
          <a:ext cx="75306" cy="75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5A26-CBBB-44BF-B83B-CB8FB5AEE4D0}">
      <dsp:nvSpPr>
        <dsp:cNvPr id="0" name=""/>
        <dsp:cNvSpPr/>
      </dsp:nvSpPr>
      <dsp:spPr>
        <a:xfrm rot="5400000">
          <a:off x="3824480" y="118367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B6643-992D-4510-9D3E-C16FE904EB34}">
      <dsp:nvSpPr>
        <dsp:cNvPr id="0" name=""/>
        <dsp:cNvSpPr/>
      </dsp:nvSpPr>
      <dsp:spPr>
        <a:xfrm>
          <a:off x="2779512" y="1014866"/>
          <a:ext cx="2684416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 提出</a:t>
          </a:r>
          <a:endParaRPr lang="zh-CN" altLang="en-US" sz="3200" kern="1200" dirty="0"/>
        </a:p>
      </dsp:txBody>
      <dsp:txXfrm>
        <a:off x="2779512" y="1014866"/>
        <a:ext cx="2684416" cy="713076"/>
      </dsp:txXfrm>
    </dsp:sp>
    <dsp:sp modelId="{5E263040-D9FC-4620-A853-52755B954253}">
      <dsp:nvSpPr>
        <dsp:cNvPr id="0" name=""/>
        <dsp:cNvSpPr/>
      </dsp:nvSpPr>
      <dsp:spPr>
        <a:xfrm>
          <a:off x="4237064" y="1038505"/>
          <a:ext cx="75306" cy="75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7F8A1-D654-43A6-AFBC-F1EEC0A8FC2C}">
      <dsp:nvSpPr>
        <dsp:cNvPr id="0" name=""/>
        <dsp:cNvSpPr/>
      </dsp:nvSpPr>
      <dsp:spPr>
        <a:xfrm rot="5400000">
          <a:off x="6443121" y="-200283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3DBE3-7A1A-40A9-879C-420402896579}">
      <dsp:nvSpPr>
        <dsp:cNvPr id="0" name=""/>
        <dsp:cNvSpPr/>
      </dsp:nvSpPr>
      <dsp:spPr>
        <a:xfrm>
          <a:off x="5677525" y="701856"/>
          <a:ext cx="2117449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缺陷</a:t>
          </a:r>
          <a:endParaRPr lang="zh-CN" altLang="en-US" sz="3200" kern="1200" dirty="0"/>
        </a:p>
      </dsp:txBody>
      <dsp:txXfrm>
        <a:off x="5677525" y="701856"/>
        <a:ext cx="2117449" cy="713076"/>
      </dsp:txXfrm>
    </dsp:sp>
    <dsp:sp modelId="{7D982718-F797-4EEC-874E-1CE73FEEE78A}">
      <dsp:nvSpPr>
        <dsp:cNvPr id="0" name=""/>
        <dsp:cNvSpPr/>
      </dsp:nvSpPr>
      <dsp:spPr>
        <a:xfrm>
          <a:off x="6860506" y="718826"/>
          <a:ext cx="75306" cy="753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B64C9-5D5A-4583-A859-A9C89BDB42D7}">
      <dsp:nvSpPr>
        <dsp:cNvPr id="0" name=""/>
        <dsp:cNvSpPr/>
      </dsp:nvSpPr>
      <dsp:spPr>
        <a:xfrm rot="5400000">
          <a:off x="9213695" y="-519961"/>
          <a:ext cx="541515" cy="23454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CBF45-8B2C-4BA9-8B02-9095E9918299}">
      <dsp:nvSpPr>
        <dsp:cNvPr id="0" name=""/>
        <dsp:cNvSpPr/>
      </dsp:nvSpPr>
      <dsp:spPr>
        <a:xfrm>
          <a:off x="8448099" y="382177"/>
          <a:ext cx="2117449" cy="7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 解决</a:t>
          </a:r>
          <a:endParaRPr lang="zh-CN" altLang="en-US" sz="3200" kern="1200" dirty="0"/>
        </a:p>
      </dsp:txBody>
      <dsp:txXfrm>
        <a:off x="8448099" y="382177"/>
        <a:ext cx="2117449" cy="713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D5223-1D26-4EFB-8477-2A7358329080}">
      <dsp:nvSpPr>
        <dsp:cNvPr id="0" name=""/>
        <dsp:cNvSpPr/>
      </dsp:nvSpPr>
      <dsp:spPr>
        <a:xfrm>
          <a:off x="504051" y="3181"/>
          <a:ext cx="1644132" cy="822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问题</a:t>
          </a:r>
          <a:endParaRPr lang="zh-CN" altLang="en-US" sz="3400" kern="1200" dirty="0"/>
        </a:p>
      </dsp:txBody>
      <dsp:txXfrm>
        <a:off x="528128" y="27258"/>
        <a:ext cx="1595978" cy="773912"/>
      </dsp:txXfrm>
    </dsp:sp>
    <dsp:sp modelId="{3054D43B-912E-4193-977B-4BB978D4616E}">
      <dsp:nvSpPr>
        <dsp:cNvPr id="0" name=""/>
        <dsp:cNvSpPr/>
      </dsp:nvSpPr>
      <dsp:spPr>
        <a:xfrm>
          <a:off x="668464" y="825248"/>
          <a:ext cx="164413" cy="61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549"/>
              </a:lnTo>
              <a:lnTo>
                <a:pt x="164413" y="6165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4A411-3905-4B03-B1FC-130F66DDB551}">
      <dsp:nvSpPr>
        <dsp:cNvPr id="0" name=""/>
        <dsp:cNvSpPr/>
      </dsp:nvSpPr>
      <dsp:spPr>
        <a:xfrm>
          <a:off x="832877" y="1030764"/>
          <a:ext cx="4162627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爱因斯坦的引力和电磁力的统一是否实现？</a:t>
          </a:r>
          <a:endParaRPr lang="zh-CN" altLang="en-US" sz="2400" kern="1200" dirty="0"/>
        </a:p>
      </dsp:txBody>
      <dsp:txXfrm>
        <a:off x="856954" y="1054841"/>
        <a:ext cx="4114473" cy="773912"/>
      </dsp:txXfrm>
    </dsp:sp>
    <dsp:sp modelId="{B9B1C55A-FAD6-423F-814D-242D89D01682}">
      <dsp:nvSpPr>
        <dsp:cNvPr id="0" name=""/>
        <dsp:cNvSpPr/>
      </dsp:nvSpPr>
      <dsp:spPr>
        <a:xfrm>
          <a:off x="668464" y="825248"/>
          <a:ext cx="164413" cy="1644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132"/>
              </a:lnTo>
              <a:lnTo>
                <a:pt x="164413" y="1644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92749-5C5B-4BD1-A8E0-5D575451DFB0}">
      <dsp:nvSpPr>
        <dsp:cNvPr id="0" name=""/>
        <dsp:cNvSpPr/>
      </dsp:nvSpPr>
      <dsp:spPr>
        <a:xfrm>
          <a:off x="832877" y="2058347"/>
          <a:ext cx="4202836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相互作用统一到什么程度？</a:t>
          </a:r>
          <a:endParaRPr lang="zh-CN" altLang="en-US" sz="2400" kern="1200" dirty="0"/>
        </a:p>
      </dsp:txBody>
      <dsp:txXfrm>
        <a:off x="856954" y="2082424"/>
        <a:ext cx="4154682" cy="773912"/>
      </dsp:txXfrm>
    </dsp:sp>
    <dsp:sp modelId="{239F585B-64B7-4DDF-B3C6-4C1420EBAFC9}">
      <dsp:nvSpPr>
        <dsp:cNvPr id="0" name=""/>
        <dsp:cNvSpPr/>
      </dsp:nvSpPr>
      <dsp:spPr>
        <a:xfrm>
          <a:off x="668464" y="825248"/>
          <a:ext cx="164413" cy="267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714"/>
              </a:lnTo>
              <a:lnTo>
                <a:pt x="164413" y="267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8493-2CC8-4A84-A72D-C37DFAAD78A9}">
      <dsp:nvSpPr>
        <dsp:cNvPr id="0" name=""/>
        <dsp:cNvSpPr/>
      </dsp:nvSpPr>
      <dsp:spPr>
        <a:xfrm>
          <a:off x="832877" y="3085929"/>
          <a:ext cx="4260893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粒子物理的标准模型</a:t>
          </a:r>
          <a:endParaRPr lang="zh-CN" altLang="en-US" sz="2800" kern="1200" dirty="0"/>
        </a:p>
      </dsp:txBody>
      <dsp:txXfrm>
        <a:off x="856954" y="3110006"/>
        <a:ext cx="4212739" cy="773912"/>
      </dsp:txXfrm>
    </dsp:sp>
    <dsp:sp modelId="{335655BA-B2ED-4548-BA62-5F6D5A6878CB}">
      <dsp:nvSpPr>
        <dsp:cNvPr id="0" name=""/>
        <dsp:cNvSpPr/>
      </dsp:nvSpPr>
      <dsp:spPr>
        <a:xfrm>
          <a:off x="5175978" y="3181"/>
          <a:ext cx="1644132" cy="822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结论</a:t>
          </a:r>
          <a:endParaRPr lang="zh-CN" altLang="en-US" sz="3400" kern="1200" dirty="0"/>
        </a:p>
      </dsp:txBody>
      <dsp:txXfrm>
        <a:off x="5200055" y="27258"/>
        <a:ext cx="1595978" cy="773912"/>
      </dsp:txXfrm>
    </dsp:sp>
    <dsp:sp modelId="{F03239B4-4654-44A0-97B2-3153E4753FDE}">
      <dsp:nvSpPr>
        <dsp:cNvPr id="0" name=""/>
        <dsp:cNvSpPr/>
      </dsp:nvSpPr>
      <dsp:spPr>
        <a:xfrm>
          <a:off x="5340391" y="825248"/>
          <a:ext cx="164413" cy="61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549"/>
              </a:lnTo>
              <a:lnTo>
                <a:pt x="164413" y="6165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BD1BE-77CB-431A-B6E8-D6636A6EEC60}">
      <dsp:nvSpPr>
        <dsp:cNvPr id="0" name=""/>
        <dsp:cNvSpPr/>
      </dsp:nvSpPr>
      <dsp:spPr>
        <a:xfrm>
          <a:off x="5504804" y="1030764"/>
          <a:ext cx="4569885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尚未统一</a:t>
          </a:r>
          <a:endParaRPr lang="zh-CN" altLang="en-US" sz="2400" kern="1200" dirty="0"/>
        </a:p>
      </dsp:txBody>
      <dsp:txXfrm>
        <a:off x="5528881" y="1054841"/>
        <a:ext cx="4521731" cy="773912"/>
      </dsp:txXfrm>
    </dsp:sp>
    <dsp:sp modelId="{02FFE653-A0F1-4DA5-B70C-D16A0A9F66A9}">
      <dsp:nvSpPr>
        <dsp:cNvPr id="0" name=""/>
        <dsp:cNvSpPr/>
      </dsp:nvSpPr>
      <dsp:spPr>
        <a:xfrm>
          <a:off x="5340391" y="825248"/>
          <a:ext cx="164413" cy="1644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132"/>
              </a:lnTo>
              <a:lnTo>
                <a:pt x="164413" y="1644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AA8F6-9D6B-4762-9E9A-494A5FE47982}">
      <dsp:nvSpPr>
        <dsp:cNvPr id="0" name=""/>
        <dsp:cNvSpPr/>
      </dsp:nvSpPr>
      <dsp:spPr>
        <a:xfrm>
          <a:off x="5504804" y="2058347"/>
          <a:ext cx="5995361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弱相互作用、强相互作用与电磁力已统一</a:t>
          </a:r>
          <a:endParaRPr lang="zh-CN" altLang="en-US" sz="2400" kern="1200" dirty="0"/>
        </a:p>
      </dsp:txBody>
      <dsp:txXfrm>
        <a:off x="5528881" y="2082424"/>
        <a:ext cx="5947207" cy="773912"/>
      </dsp:txXfrm>
    </dsp:sp>
    <dsp:sp modelId="{57FCF48A-4E8B-4AE8-A134-7ACF966CFDE5}">
      <dsp:nvSpPr>
        <dsp:cNvPr id="0" name=""/>
        <dsp:cNvSpPr/>
      </dsp:nvSpPr>
      <dsp:spPr>
        <a:xfrm>
          <a:off x="5340391" y="825248"/>
          <a:ext cx="164413" cy="267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714"/>
              </a:lnTo>
              <a:lnTo>
                <a:pt x="164413" y="267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A5871-4D05-489D-B675-0EC4339F0E76}">
      <dsp:nvSpPr>
        <dsp:cNvPr id="0" name=""/>
        <dsp:cNvSpPr/>
      </dsp:nvSpPr>
      <dsp:spPr>
        <a:xfrm>
          <a:off x="5504804" y="3085929"/>
          <a:ext cx="3088390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引力子</a:t>
          </a:r>
          <a:endParaRPr lang="zh-CN" altLang="en-US" sz="2400" kern="1200" dirty="0"/>
        </a:p>
      </dsp:txBody>
      <dsp:txXfrm>
        <a:off x="5528881" y="3110006"/>
        <a:ext cx="3040236" cy="773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D5223-1D26-4EFB-8477-2A7358329080}">
      <dsp:nvSpPr>
        <dsp:cNvPr id="0" name=""/>
        <dsp:cNvSpPr/>
      </dsp:nvSpPr>
      <dsp:spPr>
        <a:xfrm>
          <a:off x="3529649" y="3181"/>
          <a:ext cx="1644132" cy="822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启示</a:t>
          </a:r>
          <a:endParaRPr lang="zh-CN" altLang="en-US" sz="3400" kern="1200" dirty="0"/>
        </a:p>
      </dsp:txBody>
      <dsp:txXfrm>
        <a:off x="3553726" y="27258"/>
        <a:ext cx="1595978" cy="773912"/>
      </dsp:txXfrm>
    </dsp:sp>
    <dsp:sp modelId="{3054D43B-912E-4193-977B-4BB978D4616E}">
      <dsp:nvSpPr>
        <dsp:cNvPr id="0" name=""/>
        <dsp:cNvSpPr/>
      </dsp:nvSpPr>
      <dsp:spPr>
        <a:xfrm>
          <a:off x="3694062" y="825248"/>
          <a:ext cx="151641" cy="593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01"/>
              </a:lnTo>
              <a:lnTo>
                <a:pt x="151641" y="5939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4A411-3905-4B03-B1FC-130F66DDB551}">
      <dsp:nvSpPr>
        <dsp:cNvPr id="0" name=""/>
        <dsp:cNvSpPr/>
      </dsp:nvSpPr>
      <dsp:spPr>
        <a:xfrm>
          <a:off x="3845704" y="1008116"/>
          <a:ext cx="4566255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面对基本：有价值的，值得研究</a:t>
          </a:r>
          <a:endParaRPr lang="zh-CN" altLang="en-US" sz="2400" kern="1200" dirty="0"/>
        </a:p>
      </dsp:txBody>
      <dsp:txXfrm>
        <a:off x="3869781" y="1032193"/>
        <a:ext cx="4518101" cy="773912"/>
      </dsp:txXfrm>
    </dsp:sp>
    <dsp:sp modelId="{B9B1C55A-FAD6-423F-814D-242D89D01682}">
      <dsp:nvSpPr>
        <dsp:cNvPr id="0" name=""/>
        <dsp:cNvSpPr/>
      </dsp:nvSpPr>
      <dsp:spPr>
        <a:xfrm>
          <a:off x="3694062" y="825248"/>
          <a:ext cx="164413" cy="1644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132"/>
              </a:lnTo>
              <a:lnTo>
                <a:pt x="164413" y="1644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92749-5C5B-4BD1-A8E0-5D575451DFB0}">
      <dsp:nvSpPr>
        <dsp:cNvPr id="0" name=""/>
        <dsp:cNvSpPr/>
      </dsp:nvSpPr>
      <dsp:spPr>
        <a:xfrm>
          <a:off x="3858475" y="2058347"/>
          <a:ext cx="4616092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面对缺陷：不躲避，客观陈述</a:t>
          </a:r>
          <a:endParaRPr lang="zh-CN" altLang="en-US" sz="2400" kern="1200" dirty="0"/>
        </a:p>
      </dsp:txBody>
      <dsp:txXfrm>
        <a:off x="3882552" y="2082424"/>
        <a:ext cx="4567938" cy="773912"/>
      </dsp:txXfrm>
    </dsp:sp>
    <dsp:sp modelId="{239F585B-64B7-4DDF-B3C6-4C1420EBAFC9}">
      <dsp:nvSpPr>
        <dsp:cNvPr id="0" name=""/>
        <dsp:cNvSpPr/>
      </dsp:nvSpPr>
      <dsp:spPr>
        <a:xfrm>
          <a:off x="3694062" y="825248"/>
          <a:ext cx="164413" cy="267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714"/>
              </a:lnTo>
              <a:lnTo>
                <a:pt x="164413" y="267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8493-2CC8-4A84-A72D-C37DFAAD78A9}">
      <dsp:nvSpPr>
        <dsp:cNvPr id="0" name=""/>
        <dsp:cNvSpPr/>
      </dsp:nvSpPr>
      <dsp:spPr>
        <a:xfrm>
          <a:off x="3858475" y="3085929"/>
          <a:ext cx="4260893" cy="822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培养品味：洞察力</a:t>
          </a:r>
          <a:endParaRPr lang="zh-CN" altLang="en-US" sz="2000" kern="1200" dirty="0"/>
        </a:p>
      </dsp:txBody>
      <dsp:txXfrm>
        <a:off x="3882552" y="3110006"/>
        <a:ext cx="4212739" cy="773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3F64-23D1-484A-98B2-3C970CEBC1A6}">
      <dsp:nvSpPr>
        <dsp:cNvPr id="0" name=""/>
        <dsp:cNvSpPr/>
      </dsp:nvSpPr>
      <dsp:spPr>
        <a:xfrm>
          <a:off x="0" y="341530"/>
          <a:ext cx="71287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940B3-205B-4F7A-AE19-1B7A26EBAD04}">
      <dsp:nvSpPr>
        <dsp:cNvPr id="0" name=""/>
        <dsp:cNvSpPr/>
      </dsp:nvSpPr>
      <dsp:spPr>
        <a:xfrm>
          <a:off x="356439" y="16810"/>
          <a:ext cx="49901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一、 背景</a:t>
          </a:r>
        </a:p>
      </dsp:txBody>
      <dsp:txXfrm>
        <a:off x="388142" y="48513"/>
        <a:ext cx="4926748" cy="586034"/>
      </dsp:txXfrm>
    </dsp:sp>
    <dsp:sp modelId="{18DF156B-7674-4FC0-BC96-F9360BA25C54}">
      <dsp:nvSpPr>
        <dsp:cNvPr id="0" name=""/>
        <dsp:cNvSpPr/>
      </dsp:nvSpPr>
      <dsp:spPr>
        <a:xfrm>
          <a:off x="0" y="1339450"/>
          <a:ext cx="71287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11B18-14DD-425B-B5ED-B4788B98D944}">
      <dsp:nvSpPr>
        <dsp:cNvPr id="0" name=""/>
        <dsp:cNvSpPr/>
      </dsp:nvSpPr>
      <dsp:spPr>
        <a:xfrm>
          <a:off x="356439" y="1014730"/>
          <a:ext cx="49901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二、问题</a:t>
          </a:r>
          <a:endParaRPr lang="zh-CN" altLang="en-US" sz="2800" b="0" kern="1200" dirty="0"/>
        </a:p>
      </dsp:txBody>
      <dsp:txXfrm>
        <a:off x="388142" y="1046433"/>
        <a:ext cx="4926748" cy="586034"/>
      </dsp:txXfrm>
    </dsp:sp>
    <dsp:sp modelId="{20D7DD1D-6ACF-4B2D-8D80-8181BF8479C1}">
      <dsp:nvSpPr>
        <dsp:cNvPr id="0" name=""/>
        <dsp:cNvSpPr/>
      </dsp:nvSpPr>
      <dsp:spPr>
        <a:xfrm>
          <a:off x="0" y="2337370"/>
          <a:ext cx="71287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7ED79-24DD-4B44-9B5A-DFDB8168738C}">
      <dsp:nvSpPr>
        <dsp:cNvPr id="0" name=""/>
        <dsp:cNvSpPr/>
      </dsp:nvSpPr>
      <dsp:spPr>
        <a:xfrm>
          <a:off x="356439" y="2012650"/>
          <a:ext cx="49901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/>
            <a:t>三、方法</a:t>
          </a:r>
          <a:endParaRPr lang="zh-CN" altLang="en-US" sz="2800" b="0" kern="1200" dirty="0"/>
        </a:p>
      </dsp:txBody>
      <dsp:txXfrm>
        <a:off x="388142" y="2044353"/>
        <a:ext cx="4926748" cy="586034"/>
      </dsp:txXfrm>
    </dsp:sp>
    <dsp:sp modelId="{CAA9A3C3-186F-4F66-B546-0EEDD5B91582}">
      <dsp:nvSpPr>
        <dsp:cNvPr id="0" name=""/>
        <dsp:cNvSpPr/>
      </dsp:nvSpPr>
      <dsp:spPr>
        <a:xfrm>
          <a:off x="0" y="3335290"/>
          <a:ext cx="71287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DA70-0337-4AB0-AA1D-C2EF091695DC}">
      <dsp:nvSpPr>
        <dsp:cNvPr id="0" name=""/>
        <dsp:cNvSpPr/>
      </dsp:nvSpPr>
      <dsp:spPr>
        <a:xfrm>
          <a:off x="356439" y="3010570"/>
          <a:ext cx="499015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四、结论及启示</a:t>
          </a:r>
          <a:endParaRPr lang="zh-CN" altLang="en-US" sz="2800" kern="1200" dirty="0"/>
        </a:p>
      </dsp:txBody>
      <dsp:txXfrm>
        <a:off x="388142" y="3042273"/>
        <a:ext cx="4926748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D5223-1D26-4EFB-8477-2A7358329080}">
      <dsp:nvSpPr>
        <dsp:cNvPr id="0" name=""/>
        <dsp:cNvSpPr/>
      </dsp:nvSpPr>
      <dsp:spPr>
        <a:xfrm>
          <a:off x="3579" y="445859"/>
          <a:ext cx="1725405" cy="86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困惑</a:t>
          </a:r>
          <a:endParaRPr lang="zh-CN" altLang="en-US" sz="3500" kern="1200" dirty="0"/>
        </a:p>
      </dsp:txBody>
      <dsp:txXfrm>
        <a:off x="28847" y="471127"/>
        <a:ext cx="1674869" cy="812166"/>
      </dsp:txXfrm>
    </dsp:sp>
    <dsp:sp modelId="{3054D43B-912E-4193-977B-4BB978D4616E}">
      <dsp:nvSpPr>
        <dsp:cNvPr id="0" name=""/>
        <dsp:cNvSpPr/>
      </dsp:nvSpPr>
      <dsp:spPr>
        <a:xfrm>
          <a:off x="176119" y="1308561"/>
          <a:ext cx="159137" cy="62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259"/>
              </a:lnTo>
              <a:lnTo>
                <a:pt x="159137" y="623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4A411-3905-4B03-B1FC-130F66DDB551}">
      <dsp:nvSpPr>
        <dsp:cNvPr id="0" name=""/>
        <dsp:cNvSpPr/>
      </dsp:nvSpPr>
      <dsp:spPr>
        <a:xfrm>
          <a:off x="335257" y="1500470"/>
          <a:ext cx="4791976" cy="862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开发更多、适切的课例</a:t>
          </a:r>
          <a:endParaRPr lang="zh-CN" altLang="en-US" sz="2000" kern="1200" dirty="0"/>
        </a:p>
      </dsp:txBody>
      <dsp:txXfrm>
        <a:off x="360525" y="1525738"/>
        <a:ext cx="4741440" cy="812166"/>
      </dsp:txXfrm>
    </dsp:sp>
    <dsp:sp modelId="{B9B1C55A-FAD6-423F-814D-242D89D01682}">
      <dsp:nvSpPr>
        <dsp:cNvPr id="0" name=""/>
        <dsp:cNvSpPr/>
      </dsp:nvSpPr>
      <dsp:spPr>
        <a:xfrm>
          <a:off x="176119" y="1308561"/>
          <a:ext cx="172540" cy="1725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405"/>
              </a:lnTo>
              <a:lnTo>
                <a:pt x="172540" y="1725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92749-5C5B-4BD1-A8E0-5D575451DFB0}">
      <dsp:nvSpPr>
        <dsp:cNvPr id="0" name=""/>
        <dsp:cNvSpPr/>
      </dsp:nvSpPr>
      <dsp:spPr>
        <a:xfrm>
          <a:off x="348660" y="2602616"/>
          <a:ext cx="4844276" cy="862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历史现场的还原</a:t>
          </a:r>
          <a:r>
            <a:rPr lang="en-US" altLang="zh-CN" sz="2000" kern="1200" dirty="0" smtClean="0"/>
            <a:t>-</a:t>
          </a:r>
          <a:r>
            <a:rPr lang="zh-CN" altLang="en-US" sz="2000" kern="1200" dirty="0" smtClean="0"/>
            <a:t>欧姆定律</a:t>
          </a:r>
          <a:endParaRPr lang="zh-CN" altLang="en-US" sz="2000" kern="1200" dirty="0"/>
        </a:p>
      </dsp:txBody>
      <dsp:txXfrm>
        <a:off x="373928" y="2627884"/>
        <a:ext cx="4793740" cy="812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80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同位旋：由海森堡于</a:t>
            </a:r>
            <a:r>
              <a:rPr lang="en-US" altLang="zh-CN" dirty="0" smtClean="0"/>
              <a:t>1932</a:t>
            </a:r>
            <a:r>
              <a:rPr lang="zh-CN" altLang="en-US" dirty="0" smtClean="0"/>
              <a:t>年提出。同位旋反映的是自旋和宇称相同、质量相近而电荷数不同的几种粒子的归属性质。</a:t>
            </a:r>
            <a:endParaRPr lang="en-US" altLang="zh-CN" dirty="0" smtClean="0"/>
          </a:p>
          <a:p>
            <a:r>
              <a:rPr lang="zh-CN" altLang="en-US" dirty="0" smtClean="0"/>
              <a:t>自旋，即是由粒子内禀角动量引起的内禀运动。在现实世界中没有对应物。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0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同位旋：由海森堡于</a:t>
            </a:r>
            <a:r>
              <a:rPr lang="en-US" altLang="zh-CN" dirty="0" smtClean="0"/>
              <a:t>1932</a:t>
            </a:r>
            <a:r>
              <a:rPr lang="zh-CN" altLang="en-US" dirty="0" smtClean="0"/>
              <a:t>年提出。同位旋反映的是自旋和宇称相同、质量相近而电荷数不同的几种粒子的归属性质。</a:t>
            </a:r>
            <a:endParaRPr lang="en-US" altLang="zh-CN" dirty="0" smtClean="0"/>
          </a:p>
          <a:p>
            <a:r>
              <a:rPr lang="zh-CN" altLang="en-US" dirty="0" smtClean="0"/>
              <a:t>自旋，即是由粒子内禀角动量引起的内禀运动。在现实世界中没有对应物。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今天看来，强相互作用对应的守恒量不是同位旋，是色荷。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1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45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希格斯：</a:t>
            </a:r>
            <a:r>
              <a:rPr lang="en-US" altLang="zh-CN" dirty="0" smtClean="0"/>
              <a:t>1929-2024.4.8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提出希格斯机制时，不到</a:t>
            </a:r>
            <a:r>
              <a:rPr lang="en-US" altLang="zh-CN" baseline="0" dirty="0" smtClean="0"/>
              <a:t>40</a:t>
            </a:r>
            <a:r>
              <a:rPr lang="zh-CN" altLang="en-US" baseline="0" dirty="0" smtClean="0"/>
              <a:t>岁。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麦克斯韦：</a:t>
            </a:r>
            <a:r>
              <a:rPr lang="en-US" altLang="zh-CN" baseline="0" dirty="0" smtClean="0"/>
              <a:t>1831-1879</a:t>
            </a:r>
          </a:p>
          <a:p>
            <a:r>
              <a:rPr lang="zh-CN" altLang="en-US" baseline="0" dirty="0" smtClean="0"/>
              <a:t>从爱因斯坦、泡利、杨振宁、葛墨林、孙昌璞，基本各相差</a:t>
            </a:r>
            <a:r>
              <a:rPr lang="en-US" altLang="zh-CN" baseline="0" dirty="0" smtClean="0"/>
              <a:t>20</a:t>
            </a:r>
            <a:r>
              <a:rPr lang="zh-CN" altLang="en-US" baseline="0" dirty="0" smtClean="0"/>
              <a:t>岁。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爱因斯坦：</a:t>
            </a:r>
            <a:r>
              <a:rPr lang="en-US" altLang="zh-CN" baseline="0" dirty="0" smtClean="0"/>
              <a:t>1979-1955</a:t>
            </a:r>
          </a:p>
          <a:p>
            <a:r>
              <a:rPr lang="zh-CN" altLang="en-US" baseline="0" dirty="0" smtClean="0"/>
              <a:t>泡利：</a:t>
            </a:r>
            <a:r>
              <a:rPr lang="en-US" altLang="zh-CN" baseline="0" dirty="0" smtClean="0"/>
              <a:t>1900-</a:t>
            </a:r>
          </a:p>
          <a:p>
            <a:r>
              <a:rPr lang="zh-CN" altLang="en-US" dirty="0" smtClean="0"/>
              <a:t>杨振宁：</a:t>
            </a:r>
            <a:r>
              <a:rPr lang="en-US" altLang="zh-CN" dirty="0" smtClean="0"/>
              <a:t>1922</a:t>
            </a:r>
          </a:p>
          <a:p>
            <a:r>
              <a:rPr lang="zh-CN" altLang="en-US" dirty="0" smtClean="0"/>
              <a:t>葛墨林：</a:t>
            </a:r>
            <a:r>
              <a:rPr lang="en-US" altLang="zh-CN" dirty="0" smtClean="0"/>
              <a:t>1939</a:t>
            </a:r>
          </a:p>
          <a:p>
            <a:r>
              <a:rPr lang="zh-CN" altLang="en-US" dirty="0" smtClean="0"/>
              <a:t>孙昌璞：</a:t>
            </a:r>
            <a:r>
              <a:rPr lang="en-US" altLang="zh-CN" dirty="0" smtClean="0"/>
              <a:t>1962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7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61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研究结论：问题解决的策略与建议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类似研究方法可以应用于弱相互作用力下宇称不守恒的梳理。相当于左眼巨人（两眼作用对称）</a:t>
            </a:r>
            <a:endParaRPr lang="en-US" altLang="zh-CN" dirty="0" smtClean="0"/>
          </a:p>
          <a:p>
            <a:r>
              <a:rPr lang="zh-CN" altLang="en-US" dirty="0" smtClean="0"/>
              <a:t>或者对称决定相互作用。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876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非阿贝尔规范场理论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弱电统一理论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粒子物理的标准模型：在粒子物理学里，标准模型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英语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:Standard Model, SM)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套描述强力、弱力及电磁力这三种基本力及组成所有物质的基本粒子的理论。它受杨振宁的非阿贝尔场论启发创立，隶属量子场论的范畴，并与量子力学及狭义相对论相容。到目前为止，几乎所有对以上三种力的实验的结果都合乎这套理论的预测。但是标准模型还不是一套万有理论，主要是因为它并没有描述到引力。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184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89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1.12</a:t>
            </a:r>
            <a:r>
              <a:rPr lang="zh-CN" altLang="en-US" dirty="0" smtClean="0"/>
              <a:t>种组成物质的基本粒子</a:t>
            </a:r>
            <a:r>
              <a:rPr lang="en-US" altLang="zh-CN" dirty="0" smtClean="0"/>
              <a:t>+4</a:t>
            </a:r>
            <a:r>
              <a:rPr lang="zh-CN" altLang="en-US" dirty="0" smtClean="0"/>
              <a:t>种传递相互作用的基本粒子。分为</a:t>
            </a:r>
            <a:r>
              <a:rPr lang="en-US" altLang="zh-CN" dirty="0" smtClean="0"/>
              <a:t>3</a:t>
            </a:r>
            <a:r>
              <a:rPr lang="zh-CN" altLang="en-US" dirty="0" smtClean="0"/>
              <a:t>大类：夸克、轻子和玻色子。</a:t>
            </a:r>
            <a:endParaRPr lang="en-US" altLang="zh-CN" dirty="0" smtClean="0"/>
          </a:p>
          <a:p>
            <a:r>
              <a:rPr lang="zh-CN" altLang="en-US" dirty="0" smtClean="0"/>
              <a:t>自旋：其中夸克和轻子合称为费米子（自旋是半整数倍），玻色子的自旋是整数。</a:t>
            </a:r>
            <a:endParaRPr lang="en-US" altLang="zh-CN" dirty="0" smtClean="0"/>
          </a:p>
          <a:p>
            <a:r>
              <a:rPr lang="zh-CN" altLang="en-US" dirty="0" smtClean="0"/>
              <a:t>质量：</a:t>
            </a:r>
            <a:endParaRPr lang="en-US" altLang="zh-CN" dirty="0" smtClean="0"/>
          </a:p>
          <a:p>
            <a:r>
              <a:rPr lang="zh-CN" altLang="en-US" dirty="0" smtClean="0"/>
              <a:t>电荷：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希格斯粒子：所有基本粒子及</a:t>
            </a:r>
            <a:r>
              <a:rPr lang="en-US" altLang="zh-CN" dirty="0" smtClean="0"/>
              <a:t>W</a:t>
            </a:r>
            <a:r>
              <a:rPr lang="zh-CN" altLang="en-US" dirty="0" smtClean="0"/>
              <a:t>和</a:t>
            </a:r>
            <a:r>
              <a:rPr lang="en-US" altLang="zh-CN" dirty="0" smtClean="0"/>
              <a:t>Z</a:t>
            </a:r>
            <a:r>
              <a:rPr lang="zh-CN" altLang="en-US" dirty="0" smtClean="0"/>
              <a:t>玻色子拥有质量的原因，所以被称为“上帝粒子”。</a:t>
            </a:r>
            <a:endParaRPr lang="en-US" altLang="zh-CN" dirty="0" smtClean="0"/>
          </a:p>
          <a:p>
            <a:r>
              <a:rPr lang="zh-CN" altLang="en-US" dirty="0" smtClean="0"/>
              <a:t>胶子：强相互作用</a:t>
            </a:r>
            <a:endParaRPr lang="en-US" altLang="zh-CN" dirty="0" smtClean="0"/>
          </a:p>
          <a:p>
            <a:r>
              <a:rPr lang="zh-CN" altLang="en-US" dirty="0" smtClean="0"/>
              <a:t>光子：电磁力</a:t>
            </a:r>
            <a:endParaRPr lang="en-US" altLang="zh-CN" dirty="0" smtClean="0"/>
          </a:p>
          <a:p>
            <a:r>
              <a:rPr lang="en-US" altLang="zh-CN" dirty="0" smtClean="0"/>
              <a:t>Z</a:t>
            </a:r>
            <a:r>
              <a:rPr lang="zh-CN" altLang="en-US" dirty="0" smtClean="0"/>
              <a:t>玻色子、</a:t>
            </a:r>
            <a:r>
              <a:rPr lang="en-US" altLang="zh-CN" dirty="0" smtClean="0"/>
              <a:t>W</a:t>
            </a:r>
            <a:r>
              <a:rPr lang="zh-CN" altLang="en-US" dirty="0" smtClean="0"/>
              <a:t>玻色子：弱相互作用（可以暂且理解为衰变。我们知道经典物理范畴内力的作用是改变运动状态、发生形变，到了衰变，变成了另外的元素。）</a:t>
            </a:r>
            <a:endParaRPr lang="en-US" altLang="zh-CN" dirty="0" smtClean="0"/>
          </a:p>
          <a:p>
            <a:r>
              <a:rPr lang="zh-CN" altLang="en-US" dirty="0" smtClean="0"/>
              <a:t>引力子：正在试图在标准模型种加入一种假想“引力子”，可能对引力负责。目前为止各种尝试都没有成功，我们还没有发现这种粒子的存在。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目前，未描述引力。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8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95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1.</a:t>
            </a:r>
            <a:r>
              <a:rPr lang="zh-CN" altLang="en-US" dirty="0" smtClean="0"/>
              <a:t>杨</a:t>
            </a:r>
            <a:r>
              <a:rPr lang="en-US" altLang="zh-CN" dirty="0" smtClean="0"/>
              <a:t>-</a:t>
            </a:r>
            <a:r>
              <a:rPr lang="zh-CN" altLang="en-US" dirty="0" smtClean="0"/>
              <a:t>米尔斯场的信念和目的是统一几种基本相互作用，灵魂是是“对称性决定相互作用”，对称性是解决问题的思想，无论中间搁置、遭遇缺陷，但是对称性的灵魂始终不变，造就了一步一步的统一。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+mn-ea"/>
              </a:rPr>
              <a:t>面对有缺陷的新发现，不必回避，展现发现的同时，说明缺陷，便于大家了解并得到关注，在大家的关注中，逐步通过新发现弥补缺陷，逐渐完善。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07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47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86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1.</a:t>
            </a:r>
            <a:r>
              <a:rPr lang="zh-CN" altLang="en-US" dirty="0" smtClean="0"/>
              <a:t>杨</a:t>
            </a:r>
            <a:r>
              <a:rPr lang="en-US" altLang="zh-CN" dirty="0" smtClean="0"/>
              <a:t>-</a:t>
            </a:r>
            <a:r>
              <a:rPr lang="zh-CN" altLang="en-US" dirty="0" smtClean="0"/>
              <a:t>米尔斯场的信念和目的是统一几种基本相互作用，灵魂是是“对称性决定相互作用”，对称性是解决问题的思想，无论中间搁置、遭遇缺陷，但是对称性的灵魂始终不变，造就了一步一步的统一。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+mn-ea"/>
              </a:rPr>
              <a:t>面对有缺陷的新发现，不必回避，展现发现的同时，说明缺陷，便于大家了解并得到关注，在大家的关注中，逐步通过新发现弥补缺陷，逐渐完善。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794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31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非阿贝尔规范场理论：阿贝尔场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满足交换律；非阿贝尔场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不满足交换律。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弱电统一理论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粒子物理的标准模型：在粒子物理学里，标准模型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英语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:Standard Model, SM)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套描述强力、弱力及电磁力这三种基本力及组成所有物质的基本粒子的理论。它受杨振宁的非阿贝尔场论启发创立，隶属量子场论的范畴，并与量子力学及狭义相对论相容。到目前为止，几乎所有对以上三种相互作用的实验的结果都合乎这套理论的预测。但是标准模型还不是一套万有理论，主要是因为它并没有描述到引力。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0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6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一、杨振宁传：有两点说明：为在世的人做传，作者本身物理学北京，</a:t>
            </a:r>
            <a:endParaRPr lang="en-US" altLang="zh-CN" dirty="0" smtClean="0"/>
          </a:p>
          <a:p>
            <a:r>
              <a:rPr lang="zh-CN" altLang="en-US" dirty="0" smtClean="0"/>
              <a:t>台湾人江才健（传记作者），杨建邺（物理出身，与葛墨林兰州大学同学）</a:t>
            </a:r>
            <a:endParaRPr lang="en-US" altLang="zh-CN" dirty="0" smtClean="0"/>
          </a:p>
          <a:p>
            <a:r>
              <a:rPr lang="zh-CN" altLang="en-US" dirty="0" smtClean="0"/>
              <a:t>二、</a:t>
            </a:r>
            <a:r>
              <a:rPr lang="en-US" altLang="zh-CN" dirty="0" smtClean="0"/>
              <a:t>1.</a:t>
            </a:r>
            <a:r>
              <a:rPr lang="zh-CN" altLang="en-US" dirty="0" smtClean="0"/>
              <a:t>孙昌璞是葛墨林的博士生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二人都是</a:t>
            </a:r>
            <a:r>
              <a:rPr lang="en-US" altLang="zh-CN" dirty="0" smtClean="0"/>
              <a:t>CEEC</a:t>
            </a:r>
            <a:r>
              <a:rPr lang="zh-CN" altLang="en-US" dirty="0" smtClean="0"/>
              <a:t>学者（中美教育交流委员会</a:t>
            </a:r>
            <a:r>
              <a:rPr lang="en-US" altLang="zh-CN" dirty="0" smtClean="0"/>
              <a:t>Committee  on</a:t>
            </a:r>
            <a:r>
              <a:rPr lang="en-US" altLang="zh-CN" baseline="0" dirty="0" smtClean="0"/>
              <a:t> Educational  Exchange with China</a:t>
            </a:r>
            <a:r>
              <a:rPr lang="zh-CN" altLang="en-US" dirty="0" smtClean="0"/>
              <a:t>）</a:t>
            </a:r>
            <a:r>
              <a:rPr lang="en-US" altLang="zh-CN" dirty="0" smtClean="0"/>
              <a:t>.</a:t>
            </a:r>
            <a:r>
              <a:rPr lang="zh-CN" altLang="en-US" dirty="0" smtClean="0"/>
              <a:t>改革开放之初，</a:t>
            </a:r>
            <a:endParaRPr lang="en-US" altLang="zh-CN" dirty="0" smtClean="0"/>
          </a:p>
          <a:p>
            <a:r>
              <a:rPr lang="zh-CN" altLang="en-US" dirty="0" smtClean="0"/>
              <a:t>为了帮助中国学者到美国著名高等院校学习前沿科学理论，杨振宁于</a:t>
            </a:r>
            <a:r>
              <a:rPr lang="en-US" altLang="zh-CN" dirty="0" smtClean="0"/>
              <a:t>1980</a:t>
            </a:r>
            <a:r>
              <a:rPr lang="zh-CN" altLang="en-US" dirty="0" smtClean="0"/>
              <a:t>年在美国纽约大学实习，分校策划、创办并主持了中美教育交流委员会。自美国和香港募捐建立访问学者项目。葛墨林（</a:t>
            </a:r>
            <a:r>
              <a:rPr lang="en-US" altLang="zh-CN" dirty="0" smtClean="0"/>
              <a:t>1983-1984</a:t>
            </a:r>
            <a:r>
              <a:rPr lang="zh-CN" altLang="en-US" dirty="0" smtClean="0"/>
              <a:t>年）；孙昌璞（</a:t>
            </a:r>
            <a:r>
              <a:rPr lang="en-US" altLang="zh-CN" dirty="0" smtClean="0"/>
              <a:t>1992-1993</a:t>
            </a:r>
            <a:r>
              <a:rPr lang="zh-CN" altLang="en-US" dirty="0" smtClean="0"/>
              <a:t>年）是最后一位。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经典杨</a:t>
            </a:r>
            <a:r>
              <a:rPr lang="en-US" altLang="zh-CN" dirty="0" smtClean="0"/>
              <a:t>-</a:t>
            </a:r>
            <a:r>
              <a:rPr lang="zh-CN" altLang="en-US" dirty="0" smtClean="0"/>
              <a:t>米尔斯场理论的序言字数很少。</a:t>
            </a:r>
            <a:r>
              <a:rPr lang="en-US" altLang="zh-CN" dirty="0" smtClean="0"/>
              <a:t>2022</a:t>
            </a:r>
            <a:r>
              <a:rPr lang="zh-CN" altLang="en-US" dirty="0" smtClean="0"/>
              <a:t>年杨振宁当时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岁写的。</a:t>
            </a:r>
            <a:endParaRPr lang="en-US" altLang="zh-CN" dirty="0" smtClean="0"/>
          </a:p>
          <a:p>
            <a:r>
              <a:rPr lang="zh-CN" altLang="en-US" dirty="0" smtClean="0"/>
              <a:t>恰逢杨振宁先生百岁寿辰，我们把</a:t>
            </a:r>
            <a:r>
              <a:rPr lang="en-US" altLang="zh-CN" dirty="0" smtClean="0"/>
              <a:t>30</a:t>
            </a:r>
            <a:r>
              <a:rPr lang="zh-CN" altLang="en-US" dirty="0" smtClean="0"/>
              <a:t>几年前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经典杨米尔斯场理论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的讲义重新整理出版，以兹庆贺。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41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1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17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42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844DB71-C7B8-AA43-9AFB-AA004FF0CD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8412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Number copy 1">
    <p:bg>
      <p:bgPr>
        <a:solidFill>
          <a:srgbClr val="E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DCDEE0">
              <a:alpha val="405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5"/>
          </a:p>
        </p:txBody>
      </p:sp>
    </p:spTree>
    <p:extLst>
      <p:ext uri="{BB962C8B-B14F-4D97-AF65-F5344CB8AC3E}">
        <p14:creationId xmlns:p14="http://schemas.microsoft.com/office/powerpoint/2010/main" val="286151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8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8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EFCFEE-89BC-443A-B70E-116DEAA4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D25-F6E4-4FA9-9A90-C5F1C39840BD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D58952-0A6D-4EFC-82FF-B2BBCD14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7B099F-271B-4494-A0EF-C3FAF5AE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091B-FF06-4D30-9642-0B7C8D0B0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78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3" r:id="rId3"/>
    <p:sldLayoutId id="2147483694" r:id="rId4"/>
    <p:sldLayoutId id="2147483695" r:id="rId5"/>
    <p:sldLayoutId id="2147483702" r:id="rId6"/>
    <p:sldLayoutId id="214748370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3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-8745"/>
            <a:ext cx="12192000" cy="6843114"/>
          </a:xfrm>
          <a:prstGeom prst="rect">
            <a:avLst/>
          </a:prstGeom>
          <a:solidFill>
            <a:srgbClr val="650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id="{6F99BE88-5DB7-F14D-99B4-FFC129084E06}"/>
              </a:ext>
            </a:extLst>
          </p:cNvPr>
          <p:cNvSpPr txBox="1">
            <a:spLocks/>
          </p:cNvSpPr>
          <p:nvPr/>
        </p:nvSpPr>
        <p:spPr>
          <a:xfrm>
            <a:off x="551384" y="158895"/>
            <a:ext cx="8958015" cy="79331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200" b="0" dirty="0" smtClean="0">
                <a:solidFill>
                  <a:schemeClr val="bg1"/>
                </a:solidFill>
              </a:rPr>
              <a:t>第七届全国科技史教学研讨会</a:t>
            </a:r>
            <a:endParaRPr lang="zh-CN" altLang="en-US" sz="3200" b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文本占位符 5">
            <a:extLst>
              <a:ext uri="{FF2B5EF4-FFF2-40B4-BE49-F238E27FC236}">
                <a16:creationId xmlns:a16="http://schemas.microsoft.com/office/drawing/2014/main" id="{45E63B38-91C0-7141-A4E0-BA490F3D7EC1}"/>
              </a:ext>
            </a:extLst>
          </p:cNvPr>
          <p:cNvSpPr txBox="1">
            <a:spLocks/>
          </p:cNvSpPr>
          <p:nvPr/>
        </p:nvSpPr>
        <p:spPr>
          <a:xfrm>
            <a:off x="911424" y="4725144"/>
            <a:ext cx="10729192" cy="516980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清华大学附属中学   赵</a:t>
            </a:r>
            <a:r>
              <a:rPr lang="zh-CN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洪英</a:t>
            </a:r>
            <a:endParaRPr lang="en-US" altLang="zh-CN" sz="3200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3EA79C29-2595-BC46-8965-08699C4FB77F}"/>
              </a:ext>
            </a:extLst>
          </p:cNvPr>
          <p:cNvSpPr txBox="1">
            <a:spLocks/>
          </p:cNvSpPr>
          <p:nvPr/>
        </p:nvSpPr>
        <p:spPr>
          <a:xfrm>
            <a:off x="4727848" y="5504308"/>
            <a:ext cx="2459355" cy="516980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kern="0" dirty="0" smtClean="0">
                <a:solidFill>
                  <a:schemeClr val="bg1"/>
                </a:solidFill>
                <a:latin typeface="+mn-ea"/>
                <a:sym typeface="Times New Roman" panose="02020603050405020304" pitchFamily="18" charset="0"/>
              </a:rPr>
              <a:t>2024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ea"/>
                <a:sym typeface="Times New Roman" panose="02020603050405020304" pitchFamily="18" charset="0"/>
              </a:rPr>
              <a:t>年</a:t>
            </a:r>
            <a:r>
              <a:rPr lang="en-US" altLang="zh-CN" sz="2000" kern="0" dirty="0">
                <a:solidFill>
                  <a:schemeClr val="bg1"/>
                </a:solidFill>
                <a:latin typeface="+mn-ea"/>
                <a:sym typeface="Times New Roman" panose="02020603050405020304" pitchFamily="18" charset="0"/>
              </a:rPr>
              <a:t>7</a:t>
            </a:r>
            <a:r>
              <a:rPr lang="zh-CN" altLang="en-US" sz="2000" kern="0" dirty="0" smtClean="0">
                <a:solidFill>
                  <a:schemeClr val="bg1"/>
                </a:solidFill>
                <a:latin typeface="+mn-ea"/>
                <a:sym typeface="Times New Roman" panose="02020603050405020304" pitchFamily="18" charset="0"/>
              </a:rPr>
              <a:t>月</a:t>
            </a:r>
            <a:endParaRPr lang="en-US" altLang="zh-CN" sz="2000" kern="0" dirty="0">
              <a:solidFill>
                <a:schemeClr val="bg1"/>
              </a:solidFill>
              <a:latin typeface="+mn-ea"/>
              <a:sym typeface="Times New Roman" panose="02020603050405020304" pitchFamily="18" charset="0"/>
            </a:endParaRPr>
          </a:p>
        </p:txBody>
      </p:sp>
      <p:sp>
        <p:nvSpPr>
          <p:cNvPr id="17" name="标题 3">
            <a:extLst>
              <a:ext uri="{FF2B5EF4-FFF2-40B4-BE49-F238E27FC236}">
                <a16:creationId xmlns:a16="http://schemas.microsoft.com/office/drawing/2014/main" id="{D53DCEC2-636B-9C4B-A734-501409C2E9B5}"/>
              </a:ext>
            </a:extLst>
          </p:cNvPr>
          <p:cNvSpPr txBox="1">
            <a:spLocks/>
          </p:cNvSpPr>
          <p:nvPr/>
        </p:nvSpPr>
        <p:spPr>
          <a:xfrm>
            <a:off x="2406955" y="1270824"/>
            <a:ext cx="7254875" cy="1643099"/>
          </a:xfrm>
          <a:prstGeom prst="rect">
            <a:avLst/>
          </a:prstGeom>
          <a:effectLst>
            <a:outerShdw blurRad="50800" dist="38100" dir="2700000" algn="tl" rotWithShape="0">
              <a:srgbClr val="650676">
                <a:alpha val="40000"/>
              </a:srgbClr>
            </a:outerShdw>
          </a:effectLst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zh-CN" altLang="en-US" sz="4500" b="0" dirty="0">
              <a:solidFill>
                <a:schemeClr val="bg1"/>
              </a:solidFill>
              <a:latin typeface="+mn-ea"/>
              <a:ea typeface="+mn-ea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5" y="3194770"/>
            <a:ext cx="12228676" cy="67974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10800000">
            <a:off x="10773124" y="282769"/>
            <a:ext cx="1434832" cy="6507913"/>
            <a:chOff x="-19352" y="282769"/>
            <a:chExt cx="1434832" cy="6507913"/>
          </a:xfrm>
        </p:grpSpPr>
        <p:grpSp>
          <p:nvGrpSpPr>
            <p:cNvPr id="2" name="组合 1"/>
            <p:cNvGrpSpPr/>
            <p:nvPr/>
          </p:nvGrpSpPr>
          <p:grpSpPr>
            <a:xfrm>
              <a:off x="-2028" y="282769"/>
              <a:ext cx="1417508" cy="2915014"/>
              <a:chOff x="-2028" y="1267229"/>
              <a:chExt cx="938786" cy="1930553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45"/>
              <a:stretch/>
            </p:blipFill>
            <p:spPr>
              <a:xfrm rot="5400000">
                <a:off x="-29094" y="2231930"/>
                <a:ext cx="992918" cy="938786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328"/>
              <a:stretch/>
            </p:blipFill>
            <p:spPr>
              <a:xfrm rot="5400000">
                <a:off x="-687" y="1265888"/>
                <a:ext cx="936104" cy="938786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 rot="10800000" flipH="1">
              <a:off x="-19352" y="3875668"/>
              <a:ext cx="1434832" cy="2915014"/>
              <a:chOff x="-2028" y="1267229"/>
              <a:chExt cx="938786" cy="1930553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45"/>
              <a:stretch/>
            </p:blipFill>
            <p:spPr>
              <a:xfrm rot="5400000">
                <a:off x="-29094" y="2231930"/>
                <a:ext cx="992918" cy="938786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328"/>
              <a:stretch/>
            </p:blipFill>
            <p:spPr>
              <a:xfrm rot="5400000">
                <a:off x="-687" y="1265888"/>
                <a:ext cx="936104" cy="938786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-35308" y="282769"/>
            <a:ext cx="1434832" cy="6507913"/>
            <a:chOff x="-19352" y="282769"/>
            <a:chExt cx="1434832" cy="6507913"/>
          </a:xfrm>
        </p:grpSpPr>
        <p:grpSp>
          <p:nvGrpSpPr>
            <p:cNvPr id="22" name="组合 21"/>
            <p:cNvGrpSpPr/>
            <p:nvPr/>
          </p:nvGrpSpPr>
          <p:grpSpPr>
            <a:xfrm>
              <a:off x="-2028" y="282769"/>
              <a:ext cx="1417508" cy="2915014"/>
              <a:chOff x="-2028" y="1267229"/>
              <a:chExt cx="938786" cy="1930553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45"/>
              <a:stretch/>
            </p:blipFill>
            <p:spPr>
              <a:xfrm rot="5400000">
                <a:off x="-29094" y="2231930"/>
                <a:ext cx="992918" cy="938786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328"/>
              <a:stretch/>
            </p:blipFill>
            <p:spPr>
              <a:xfrm rot="5400000">
                <a:off x="-687" y="1265888"/>
                <a:ext cx="936104" cy="938786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 rot="10800000" flipH="1">
              <a:off x="-19352" y="3875668"/>
              <a:ext cx="1434832" cy="2915014"/>
              <a:chOff x="-2028" y="1267229"/>
              <a:chExt cx="938786" cy="1930553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45"/>
              <a:stretch/>
            </p:blipFill>
            <p:spPr>
              <a:xfrm rot="5400000">
                <a:off x="-29094" y="2231930"/>
                <a:ext cx="992918" cy="938786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328"/>
              <a:stretch/>
            </p:blipFill>
            <p:spPr>
              <a:xfrm rot="5400000">
                <a:off x="-687" y="1265888"/>
                <a:ext cx="936104" cy="938786"/>
              </a:xfrm>
              <a:prstGeom prst="rect">
                <a:avLst/>
              </a:prstGeom>
            </p:spPr>
          </p:pic>
        </p:grpSp>
      </p:grpSp>
      <p:sp>
        <p:nvSpPr>
          <p:cNvPr id="23" name="标题 3">
            <a:extLst>
              <a:ext uri="{FF2B5EF4-FFF2-40B4-BE49-F238E27FC236}">
                <a16:creationId xmlns:a16="http://schemas.microsoft.com/office/drawing/2014/main" id="{6F99BE88-5DB7-F14D-99B4-FFC129084E06}"/>
              </a:ext>
            </a:extLst>
          </p:cNvPr>
          <p:cNvSpPr txBox="1">
            <a:spLocks/>
          </p:cNvSpPr>
          <p:nvPr/>
        </p:nvSpPr>
        <p:spPr>
          <a:xfrm>
            <a:off x="660356" y="1615611"/>
            <a:ext cx="10945216" cy="14480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60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相互作用统一历程的认识和启示</a:t>
            </a:r>
            <a:endParaRPr lang="en-US" altLang="zh-CN" sz="6000" b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54" b="4647"/>
          <a:stretch/>
        </p:blipFill>
        <p:spPr>
          <a:xfrm>
            <a:off x="191344" y="1435347"/>
            <a:ext cx="2840999" cy="38705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43" y="1435347"/>
            <a:ext cx="2880000" cy="3737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04" y="1290055"/>
            <a:ext cx="2880000" cy="3756893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79376" y="482482"/>
            <a:ext cx="2079848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相关书籍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306798"/>
            <a:ext cx="2880000" cy="3865819"/>
          </a:xfrm>
          <a:prstGeom prst="rect">
            <a:avLst/>
          </a:prstGeom>
        </p:spPr>
      </p:pic>
      <p:sp>
        <p:nvSpPr>
          <p:cNvPr id="9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983432" y="5568027"/>
            <a:ext cx="4104456" cy="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曙光集                                   晨曦集                                     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  <p:sp>
        <p:nvSpPr>
          <p:cNvPr id="12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9336360" y="5445224"/>
            <a:ext cx="23042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经典杨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-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米尔斯场理论</a:t>
            </a:r>
            <a:endParaRPr lang="en-US" altLang="zh-CN" sz="1600" dirty="0" smtClean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(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孙昌璞 葛墨林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)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  <p:sp>
        <p:nvSpPr>
          <p:cNvPr id="13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6312024" y="5542176"/>
            <a:ext cx="2187860" cy="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杨振宁传 （杨建邺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)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sym typeface="Times New Roman" panose="02020603050405020304" pitchFamily="18" charset="0"/>
              </a:rPr>
              <a:t>                               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091B-FF06-4D30-9642-0B7C8D0B091A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559496" y="1844824"/>
            <a:ext cx="9505056" cy="3888432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algn="ctr" defTabSz="907357">
              <a:spcBef>
                <a:spcPct val="0"/>
              </a:spcBef>
              <a:defRPr/>
            </a:pPr>
            <a:r>
              <a:rPr lang="zh-CN" altLang="en-US" sz="4000" b="1" spc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序言</a:t>
            </a:r>
            <a:endParaRPr lang="en-US" altLang="zh-CN" sz="4000" b="1" spc="1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07357">
              <a:spcBef>
                <a:spcPct val="0"/>
              </a:spcBef>
              <a:defRPr/>
            </a:pPr>
            <a:endParaRPr lang="en-US" altLang="zh-CN" sz="2400" b="1" spc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葛墨林</a:t>
            </a:r>
            <a:r>
              <a:rPr lang="zh-CN" altLang="en-US" sz="2400" b="1" spc="100" dirty="0">
                <a:latin typeface="宋体" panose="02010600030101010101" pitchFamily="2" charset="-122"/>
                <a:ea typeface="宋体" panose="02010600030101010101" pitchFamily="2" charset="-122"/>
              </a:rPr>
              <a:t>和孙长普都不是我的学生。可是他们的做研究风格都与我的相近。我相信他们都还会发展。这本书深入浅出，是一年级研究生的好教材</a:t>
            </a:r>
            <a:r>
              <a:rPr lang="zh-CN" altLang="en-US" sz="2400" b="1" spc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spc="1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07357">
              <a:spcBef>
                <a:spcPct val="0"/>
              </a:spcBef>
              <a:defRPr/>
            </a:pPr>
            <a:endParaRPr lang="en-US" altLang="zh-CN" sz="2400" b="1" spc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杨振宁</a:t>
            </a:r>
            <a:endParaRPr lang="en-US" altLang="zh-CN" sz="2400" b="1" spc="1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 defTabSz="907357">
              <a:spcBef>
                <a:spcPct val="0"/>
              </a:spcBef>
              <a:defRPr/>
            </a:pPr>
            <a:r>
              <a:rPr lang="en-US" altLang="zh-CN" sz="2400" b="1" spc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 spc="1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spc="1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spc="1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b="1" spc="100" dirty="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r>
              <a:rPr lang="zh-CN" altLang="en-US" sz="2400" b="1" spc="1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815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091B-FF06-4D30-9642-0B7C8D0B091A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79376" y="482482"/>
            <a:ext cx="2079848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相关</a:t>
            </a:r>
            <a:r>
              <a:rPr lang="zh-CN" altLang="en-US" sz="2400" b="1" spc="100" dirty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演讲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t="2281" r="3134" b="20185"/>
          <a:stretch/>
        </p:blipFill>
        <p:spPr>
          <a:xfrm>
            <a:off x="232023" y="1943790"/>
            <a:ext cx="3600000" cy="2604256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7464152" y="4686911"/>
            <a:ext cx="46329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近代科学进入中国的回顾与前瞻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505323" y="4653136"/>
            <a:ext cx="3924436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我的学习经历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9990" b="3911"/>
          <a:stretch/>
        </p:blipFill>
        <p:spPr>
          <a:xfrm>
            <a:off x="4007768" y="1916487"/>
            <a:ext cx="3600000" cy="2591443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799856" y="4526392"/>
            <a:ext cx="388843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美与物理学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1" y="1950196"/>
            <a:ext cx="3600000" cy="26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091B-FF06-4D30-9642-0B7C8D0B091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953065"/>
            <a:ext cx="7200000" cy="38093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989" b="38488"/>
          <a:stretch/>
        </p:blipFill>
        <p:spPr>
          <a:xfrm>
            <a:off x="2587824" y="2636912"/>
            <a:ext cx="7128792" cy="2880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989" b="32940"/>
          <a:stretch/>
        </p:blipFill>
        <p:spPr>
          <a:xfrm>
            <a:off x="4917576" y="3573016"/>
            <a:ext cx="7128792" cy="2803532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79376" y="482482"/>
            <a:ext cx="2079848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相关文章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9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525301530"/>
              </p:ext>
            </p:extLst>
          </p:nvPr>
        </p:nvGraphicFramePr>
        <p:xfrm>
          <a:off x="2564160" y="1628800"/>
          <a:ext cx="6120680" cy="390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79376" y="482482"/>
            <a:ext cx="2079848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分析梳理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1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1196752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723896608"/>
              </p:ext>
            </p:extLst>
          </p:nvPr>
        </p:nvGraphicFramePr>
        <p:xfrm>
          <a:off x="983432" y="2132856"/>
          <a:ext cx="10657184" cy="24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366328" y="287706"/>
            <a:ext cx="3907066" cy="1116009"/>
            <a:chOff x="718112" y="2232409"/>
            <a:chExt cx="7238068" cy="1116009"/>
          </a:xfrm>
        </p:grpSpPr>
        <p:sp>
          <p:nvSpPr>
            <p:cNvPr id="19" name="矩形 18"/>
            <p:cNvSpPr/>
            <p:nvPr/>
          </p:nvSpPr>
          <p:spPr>
            <a:xfrm>
              <a:off x="718112" y="2232409"/>
              <a:ext cx="7238068" cy="11160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文本框 19"/>
            <p:cNvSpPr txBox="1"/>
            <p:nvPr/>
          </p:nvSpPr>
          <p:spPr>
            <a:xfrm>
              <a:off x="718112" y="2232409"/>
              <a:ext cx="7238068" cy="1116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2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dirty="0"/>
                <a:t>一</a:t>
              </a:r>
              <a:r>
                <a:rPr lang="zh-CN" altLang="en-US" sz="2800" b="0" kern="1200" dirty="0" smtClean="0"/>
                <a:t>、背景</a:t>
              </a:r>
              <a:endParaRPr lang="zh-CN" altLang="en-US" sz="2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24744"/>
            <a:ext cx="5695382" cy="5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3153" y="851240"/>
            <a:ext cx="156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258768" y="1700808"/>
            <a:ext cx="2160239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万有引力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062619" y="1723009"/>
            <a:ext cx="2160239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电磁力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5767441" y="1670544"/>
            <a:ext cx="2592288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强相互作用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8904312" y="1657636"/>
            <a:ext cx="2520280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弱相互作用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95400" y="3038697"/>
            <a:ext cx="130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23592" y="284538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4000" dirty="0"/>
          </a:p>
        </p:txBody>
      </p:sp>
      <p:sp>
        <p:nvSpPr>
          <p:cNvPr id="21" name="矩形 20"/>
          <p:cNvSpPr/>
          <p:nvPr/>
        </p:nvSpPr>
        <p:spPr>
          <a:xfrm>
            <a:off x="5479409" y="-9939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4000" dirty="0"/>
          </a:p>
        </p:txBody>
      </p:sp>
      <p:sp>
        <p:nvSpPr>
          <p:cNvPr id="22" name="左大括号 21"/>
          <p:cNvSpPr/>
          <p:nvPr/>
        </p:nvSpPr>
        <p:spPr>
          <a:xfrm rot="16200000">
            <a:off x="2510154" y="1045199"/>
            <a:ext cx="425200" cy="32222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/>
          <p:cNvSpPr/>
          <p:nvPr/>
        </p:nvSpPr>
        <p:spPr>
          <a:xfrm rot="16200000" flipH="1">
            <a:off x="5300437" y="-3543255"/>
            <a:ext cx="664067" cy="9424003"/>
          </a:xfrm>
          <a:prstGeom prst="leftBrace">
            <a:avLst>
              <a:gd name="adj1" fmla="val 8333"/>
              <a:gd name="adj2" fmla="val 5186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42015"/>
              </p:ext>
            </p:extLst>
          </p:nvPr>
        </p:nvGraphicFramePr>
        <p:xfrm>
          <a:off x="673169" y="3622047"/>
          <a:ext cx="6934348" cy="1800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452">
                  <a:extLst>
                    <a:ext uri="{9D8B030D-6E8A-4147-A177-3AD203B41FA5}">
                      <a16:colId xmlns:a16="http://schemas.microsoft.com/office/drawing/2014/main" val="968881968"/>
                    </a:ext>
                  </a:extLst>
                </a:gridCol>
                <a:gridCol w="5491896">
                  <a:extLst>
                    <a:ext uri="{9D8B030D-6E8A-4147-A177-3AD203B41FA5}">
                      <a16:colId xmlns:a16="http://schemas.microsoft.com/office/drawing/2014/main" val="1993848716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代表人物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2150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sz="24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麦克斯韦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253048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sz="24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爱因斯坦</a:t>
                      </a:r>
                      <a:r>
                        <a:rPr lang="zh-CN" altLang="en-US" sz="24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、泡利</a:t>
                      </a:r>
                      <a:endParaRPr lang="zh-CN" sz="24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881660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873296" y="4996037"/>
            <a:ext cx="2232248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不相容原理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873296" y="4259934"/>
            <a:ext cx="3611312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卡文迪许实验室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059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32655"/>
            <a:ext cx="7272808" cy="4848539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91872"/>
              </p:ext>
            </p:extLst>
          </p:nvPr>
        </p:nvGraphicFramePr>
        <p:xfrm>
          <a:off x="4367808" y="3501008"/>
          <a:ext cx="7066388" cy="287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617">
                  <a:extLst>
                    <a:ext uri="{9D8B030D-6E8A-4147-A177-3AD203B41FA5}">
                      <a16:colId xmlns:a16="http://schemas.microsoft.com/office/drawing/2014/main" val="526487"/>
                    </a:ext>
                  </a:extLst>
                </a:gridCol>
                <a:gridCol w="3925771">
                  <a:extLst>
                    <a:ext uri="{9D8B030D-6E8A-4147-A177-3AD203B41FA5}">
                      <a16:colId xmlns:a16="http://schemas.microsoft.com/office/drawing/2014/main" val="3015652945"/>
                    </a:ext>
                  </a:extLst>
                </a:gridCol>
              </a:tblGrid>
              <a:tr h="77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守恒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对称性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能量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时间平移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9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动量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空间平移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955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角动量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空间旋转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77935"/>
                  </a:ext>
                </a:extLst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400256" y="2636912"/>
            <a:ext cx="1944216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诺特定理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9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9976"/>
              </p:ext>
            </p:extLst>
          </p:nvPr>
        </p:nvGraphicFramePr>
        <p:xfrm>
          <a:off x="695400" y="620688"/>
          <a:ext cx="705678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52648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01565294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物理量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守恒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8644"/>
                  </a:ext>
                </a:extLst>
              </a:tr>
              <a:tr h="6671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电磁力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电荷守恒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999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强相互作用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同位旋守恒</a:t>
                      </a:r>
                      <a:endParaRPr lang="zh-CN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06795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11" y="3933056"/>
            <a:ext cx="2664296" cy="2281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406709"/>
            <a:ext cx="2880000" cy="162000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63296"/>
              </p:ext>
            </p:extLst>
          </p:nvPr>
        </p:nvGraphicFramePr>
        <p:xfrm>
          <a:off x="7464152" y="4388003"/>
          <a:ext cx="10801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81794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质量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5A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8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电荷</a:t>
                      </a:r>
                      <a:endParaRPr lang="zh-CN" altLang="en-US" sz="2400" b="1" dirty="0"/>
                    </a:p>
                  </a:txBody>
                  <a:tcPr>
                    <a:solidFill>
                      <a:srgbClr val="05A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0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自旋</a:t>
                      </a:r>
                      <a:endParaRPr lang="zh-CN" altLang="en-US" sz="2400" b="1" dirty="0"/>
                    </a:p>
                  </a:txBody>
                  <a:tcPr>
                    <a:solidFill>
                      <a:srgbClr val="05A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9853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901096" y="1268760"/>
            <a:ext cx="388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 smtClean="0"/>
              <a:t>反映自旋</a:t>
            </a:r>
            <a:r>
              <a:rPr lang="zh-CN" altLang="en-US" sz="2400" dirty="0"/>
              <a:t>和宇称相同、质量相近而电荷</a:t>
            </a:r>
            <a:r>
              <a:rPr lang="zh-CN" altLang="en-US" sz="2400" dirty="0" smtClean="0"/>
              <a:t>数不同，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 smtClean="0"/>
              <a:t>今天，色荷守恒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65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回文诗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416" y="2526699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久</a:t>
            </a:r>
            <a:r>
              <a:rPr lang="zh-CN" altLang="en-US" sz="3200" dirty="0"/>
              <a:t>阻归期忆别离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3006" r="8905" b="9343"/>
          <a:stretch/>
        </p:blipFill>
        <p:spPr>
          <a:xfrm>
            <a:off x="5133383" y="901466"/>
            <a:ext cx="5904656" cy="482012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47800" y="1753479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静</a:t>
            </a:r>
            <a:r>
              <a:rPr lang="zh-CN" altLang="en-US" sz="3200" dirty="0"/>
              <a:t>思伊久阻归期</a:t>
            </a:r>
            <a:r>
              <a:rPr lang="zh-CN" altLang="en-US" sz="3200" dirty="0" smtClean="0"/>
              <a:t>，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839415" y="3269756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忆</a:t>
            </a:r>
            <a:r>
              <a:rPr lang="zh-CN" altLang="en-US" sz="3200" dirty="0"/>
              <a:t>别离时闻漏转</a:t>
            </a:r>
            <a:r>
              <a:rPr lang="zh-CN" altLang="en-US" sz="3200" dirty="0" smtClean="0"/>
              <a:t>，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847800" y="4069664"/>
            <a:ext cx="345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时</a:t>
            </a:r>
            <a:r>
              <a:rPr lang="zh-CN" altLang="en-US" sz="3200" dirty="0"/>
              <a:t>闻漏转静思伊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41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566191" y="1169021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743140662"/>
              </p:ext>
            </p:extLst>
          </p:nvPr>
        </p:nvGraphicFramePr>
        <p:xfrm>
          <a:off x="854223" y="466937"/>
          <a:ext cx="10657184" cy="24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3647728" y="3068960"/>
            <a:ext cx="3159839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defTabSz="914354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800" kern="1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杨</a:t>
            </a:r>
            <a:r>
              <a:rPr lang="en-US" altLang="zh-CN" sz="2800" kern="1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zh-CN" sz="2800" kern="1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米尔斯</a:t>
            </a:r>
            <a:r>
              <a:rPr lang="zh-CN" altLang="en-US" sz="2800" kern="1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</a:t>
            </a:r>
            <a:endParaRPr lang="zh-CN" altLang="en-US" sz="2800" kern="1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4118" y="2350643"/>
            <a:ext cx="280076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defTabSz="914354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kern="1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粒子质量为零</a:t>
            </a:r>
            <a:endParaRPr lang="zh-CN" altLang="en-US" sz="2800" kern="1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69713" y="1685074"/>
            <a:ext cx="2441694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defTabSz="914354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kern="10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希格斯机制</a:t>
            </a:r>
            <a:endParaRPr lang="zh-CN" altLang="en-US" sz="2800" kern="1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29851"/>
              </p:ext>
            </p:extLst>
          </p:nvPr>
        </p:nvGraphicFramePr>
        <p:xfrm>
          <a:off x="407368" y="4221088"/>
          <a:ext cx="3860644" cy="1800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388">
                  <a:extLst>
                    <a:ext uri="{9D8B030D-6E8A-4147-A177-3AD203B41FA5}">
                      <a16:colId xmlns:a16="http://schemas.microsoft.com/office/drawing/2014/main" val="968881968"/>
                    </a:ext>
                  </a:extLst>
                </a:gridCol>
                <a:gridCol w="2440256">
                  <a:extLst>
                    <a:ext uri="{9D8B030D-6E8A-4147-A177-3AD203B41FA5}">
                      <a16:colId xmlns:a16="http://schemas.microsoft.com/office/drawing/2014/main" val="1993848716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代表人物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2150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sz="24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麦克斯韦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253048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sz="24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爱因斯坦</a:t>
                      </a:r>
                      <a:r>
                        <a:rPr lang="zh-CN" altLang="en-US" sz="24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、泡利</a:t>
                      </a:r>
                      <a:endParaRPr lang="zh-CN" sz="24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881660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40" y="4005064"/>
            <a:ext cx="4230749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75980"/>
              </p:ext>
            </p:extLst>
          </p:nvPr>
        </p:nvGraphicFramePr>
        <p:xfrm>
          <a:off x="307144" y="1698647"/>
          <a:ext cx="11717414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322">
                  <a:extLst>
                    <a:ext uri="{9D8B030D-6E8A-4147-A177-3AD203B41FA5}">
                      <a16:colId xmlns:a16="http://schemas.microsoft.com/office/drawing/2014/main" val="2928163655"/>
                    </a:ext>
                  </a:extLst>
                </a:gridCol>
                <a:gridCol w="967538">
                  <a:extLst>
                    <a:ext uri="{9D8B030D-6E8A-4147-A177-3AD203B41FA5}">
                      <a16:colId xmlns:a16="http://schemas.microsoft.com/office/drawing/2014/main" val="2864485499"/>
                    </a:ext>
                  </a:extLst>
                </a:gridCol>
                <a:gridCol w="1613070">
                  <a:extLst>
                    <a:ext uri="{9D8B030D-6E8A-4147-A177-3AD203B41FA5}">
                      <a16:colId xmlns:a16="http://schemas.microsoft.com/office/drawing/2014/main" val="2545713490"/>
                    </a:ext>
                  </a:extLst>
                </a:gridCol>
                <a:gridCol w="1560763">
                  <a:extLst>
                    <a:ext uri="{9D8B030D-6E8A-4147-A177-3AD203B41FA5}">
                      <a16:colId xmlns:a16="http://schemas.microsoft.com/office/drawing/2014/main" val="1288561689"/>
                    </a:ext>
                  </a:extLst>
                </a:gridCol>
                <a:gridCol w="2155340">
                  <a:extLst>
                    <a:ext uri="{9D8B030D-6E8A-4147-A177-3AD203B41FA5}">
                      <a16:colId xmlns:a16="http://schemas.microsoft.com/office/drawing/2014/main" val="3519303382"/>
                    </a:ext>
                  </a:extLst>
                </a:gridCol>
                <a:gridCol w="2006696">
                  <a:extLst>
                    <a:ext uri="{9D8B030D-6E8A-4147-A177-3AD203B41FA5}">
                      <a16:colId xmlns:a16="http://schemas.microsoft.com/office/drawing/2014/main" val="1429661951"/>
                    </a:ext>
                  </a:extLst>
                </a:gridCol>
                <a:gridCol w="2447685">
                  <a:extLst>
                    <a:ext uri="{9D8B030D-6E8A-4147-A177-3AD203B41FA5}">
                      <a16:colId xmlns:a16="http://schemas.microsoft.com/office/drawing/2014/main" val="1616322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序号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种类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项目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提出时间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代表人物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基础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荣誉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3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一种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effectLst/>
                        </a:rPr>
                        <a:t>电磁统一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effectLst/>
                        </a:rPr>
                        <a:t>麦克斯韦</a:t>
                      </a:r>
                      <a:endParaRPr lang="en-US" altLang="zh-CN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麦克斯韦方程组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173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两种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弱电</a:t>
                      </a:r>
                      <a:r>
                        <a:rPr lang="zh-CN" sz="2000" kern="100" dirty="0" smtClean="0">
                          <a:effectLst/>
                        </a:rPr>
                        <a:t>统一</a:t>
                      </a:r>
                      <a:endParaRPr lang="en-US" altLang="zh-CN" sz="2000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>
                          <a:effectLst/>
                        </a:rPr>
                        <a:t>1967</a:t>
                      </a:r>
                      <a:r>
                        <a:rPr lang="zh-CN" sz="2000" kern="100">
                          <a:effectLst/>
                        </a:rPr>
                        <a:t>年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萨拉姆、温伯格、格拉肖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杨</a:t>
                      </a:r>
                      <a:r>
                        <a:rPr lang="x-none" sz="2000" kern="100" dirty="0">
                          <a:effectLst/>
                        </a:rPr>
                        <a:t>-</a:t>
                      </a:r>
                      <a:r>
                        <a:rPr lang="zh-CN" sz="2000" kern="100" dirty="0">
                          <a:effectLst/>
                        </a:rPr>
                        <a:t>米尔斯场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 dirty="0" smtClean="0">
                          <a:effectLst/>
                        </a:rPr>
                        <a:t>1979</a:t>
                      </a:r>
                      <a:r>
                        <a:rPr lang="zh-CN" sz="2000" kern="100" dirty="0" smtClean="0">
                          <a:effectLst/>
                        </a:rPr>
                        <a:t>诺奖</a:t>
                      </a:r>
                      <a:endParaRPr lang="en-US" altLang="zh-CN" sz="2000" kern="100" dirty="0" smtClean="0">
                        <a:effectLst/>
                      </a:endParaRPr>
                    </a:p>
                    <a:p>
                      <a:pPr marL="0" marR="0" indent="0" algn="ctr" defTabSz="91435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00" dirty="0" smtClean="0">
                          <a:effectLst/>
                        </a:rPr>
                        <a:t>（希格斯机制，</a:t>
                      </a:r>
                      <a:r>
                        <a:rPr lang="en-US" altLang="zh-CN" sz="2000" kern="100" dirty="0" smtClean="0">
                          <a:effectLst/>
                        </a:rPr>
                        <a:t>2013</a:t>
                      </a:r>
                      <a:r>
                        <a:rPr lang="zh-CN" altLang="en-US" sz="2000" kern="100" dirty="0" smtClean="0">
                          <a:effectLst/>
                        </a:rPr>
                        <a:t>诺）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626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三种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强电</a:t>
                      </a:r>
                      <a:r>
                        <a:rPr lang="zh-CN" sz="2000" kern="100" dirty="0" smtClean="0">
                          <a:effectLst/>
                        </a:rPr>
                        <a:t>统一</a:t>
                      </a:r>
                      <a:endParaRPr lang="en-US" altLang="zh-CN" sz="2000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1973</a:t>
                      </a:r>
                      <a:r>
                        <a:rPr lang="zh-CN" sz="2000" kern="100" dirty="0">
                          <a:effectLst/>
                        </a:rPr>
                        <a:t>年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格罗斯、维尔切克、波利策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杨</a:t>
                      </a:r>
                      <a:r>
                        <a:rPr lang="x-none" sz="2000" kern="100">
                          <a:effectLst/>
                        </a:rPr>
                        <a:t>-</a:t>
                      </a:r>
                      <a:r>
                        <a:rPr lang="zh-CN" sz="2000" kern="100">
                          <a:effectLst/>
                        </a:rPr>
                        <a:t>米尔斯场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 dirty="0" smtClean="0">
                          <a:effectLst/>
                        </a:rPr>
                        <a:t>2004</a:t>
                      </a:r>
                      <a:r>
                        <a:rPr lang="zh-CN" altLang="en-US" sz="2000" kern="100" dirty="0" smtClean="0">
                          <a:effectLst/>
                        </a:rPr>
                        <a:t>诺</a:t>
                      </a:r>
                      <a:r>
                        <a:rPr lang="zh-CN" sz="2000" kern="100" dirty="0" smtClean="0">
                          <a:effectLst/>
                        </a:rPr>
                        <a:t>奖</a:t>
                      </a:r>
                      <a:endParaRPr lang="en-US" altLang="zh-CN" sz="2000" kern="100" dirty="0" smtClean="0">
                        <a:effectLst/>
                      </a:endParaRPr>
                    </a:p>
                    <a:p>
                      <a:pPr marL="0" marR="0" indent="0" algn="ctr" defTabSz="91435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00" dirty="0" smtClean="0">
                          <a:effectLst/>
                        </a:rPr>
                        <a:t>（重整化，</a:t>
                      </a:r>
                      <a:r>
                        <a:rPr lang="en-US" altLang="zh-CN" sz="2000" kern="100" dirty="0" smtClean="0">
                          <a:effectLst/>
                        </a:rPr>
                        <a:t>1999</a:t>
                      </a:r>
                      <a:r>
                        <a:rPr lang="zh-CN" altLang="en-US" sz="2000" kern="100" dirty="0" smtClean="0">
                          <a:effectLst/>
                        </a:rPr>
                        <a:t>诺）</a:t>
                      </a:r>
                      <a:endParaRPr lang="zh-CN" altLang="zh-CN" sz="2000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149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四种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引力</a:t>
                      </a:r>
                      <a:r>
                        <a:rPr lang="zh-CN" sz="2000" kern="100" dirty="0" smtClean="0">
                          <a:effectLst/>
                        </a:rPr>
                        <a:t>统一</a:t>
                      </a:r>
                      <a:endParaRPr lang="zh-CN" sz="20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杨</a:t>
                      </a:r>
                      <a:r>
                        <a:rPr lang="x-none" sz="2000" kern="100" dirty="0">
                          <a:effectLst/>
                        </a:rPr>
                        <a:t>-</a:t>
                      </a:r>
                      <a:r>
                        <a:rPr lang="zh-CN" sz="2000" kern="100" dirty="0">
                          <a:effectLst/>
                        </a:rPr>
                        <a:t>米尔斯场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（或更基础理论）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859751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35360" y="116632"/>
            <a:ext cx="3907066" cy="1116009"/>
            <a:chOff x="718112" y="2232409"/>
            <a:chExt cx="7238068" cy="1116009"/>
          </a:xfrm>
        </p:grpSpPr>
        <p:sp>
          <p:nvSpPr>
            <p:cNvPr id="7" name="矩形 6"/>
            <p:cNvSpPr/>
            <p:nvPr/>
          </p:nvSpPr>
          <p:spPr>
            <a:xfrm>
              <a:off x="718112" y="2232409"/>
              <a:ext cx="7238068" cy="11160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文本框 7"/>
            <p:cNvSpPr txBox="1"/>
            <p:nvPr/>
          </p:nvSpPr>
          <p:spPr>
            <a:xfrm>
              <a:off x="718112" y="2232409"/>
              <a:ext cx="7238068" cy="1116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2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0" kern="1200" dirty="0" smtClean="0"/>
                <a:t>二、统一的历程</a:t>
              </a:r>
              <a:endParaRPr lang="zh-CN" altLang="en-US" sz="2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47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352" y="1834043"/>
            <a:ext cx="116652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物理学影响深远和奠基性的贡献。 </a:t>
            </a:r>
            <a:endParaRPr lang="en-US" altLang="zh-CN" sz="2800" kern="1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400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1993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，美利坚哲学学会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富兰克林奖）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重新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规划了近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年物理学和现代几何学的发展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对未来几代人产生相类似的</a:t>
            </a:r>
            <a:r>
              <a:rPr lang="zh-CN" altLang="zh-CN" sz="28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r>
              <a:rPr lang="zh-CN" altLang="en-US" sz="2800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1994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，美国富兰克林学会鲍尔奖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5360" y="237051"/>
            <a:ext cx="3907066" cy="1116009"/>
            <a:chOff x="718112" y="2232409"/>
            <a:chExt cx="7238068" cy="1116009"/>
          </a:xfrm>
        </p:grpSpPr>
        <p:sp>
          <p:nvSpPr>
            <p:cNvPr id="16" name="矩形 15"/>
            <p:cNvSpPr/>
            <p:nvPr/>
          </p:nvSpPr>
          <p:spPr>
            <a:xfrm>
              <a:off x="718112" y="2232409"/>
              <a:ext cx="7238068" cy="11160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文本框 17"/>
            <p:cNvSpPr txBox="1"/>
            <p:nvPr/>
          </p:nvSpPr>
          <p:spPr>
            <a:xfrm>
              <a:off x="718112" y="2232409"/>
              <a:ext cx="7238068" cy="1116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5832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dirty="0" smtClean="0"/>
                <a:t>三</a:t>
              </a:r>
              <a:r>
                <a:rPr lang="zh-CN" altLang="en-US" sz="2800" b="0" kern="1200" dirty="0" smtClean="0"/>
                <a:t>、评价</a:t>
              </a:r>
              <a:endParaRPr lang="zh-CN" altLang="en-US" sz="2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6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推广</a:t>
            </a:r>
            <a:r>
              <a:rPr lang="zh-CN" altLang="zh-CN" sz="2400" b="1" spc="100" dirty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或延申的</a:t>
            </a:r>
            <a:r>
              <a:rPr lang="zh-CN" altLang="zh-CN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成就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911424" y="1477541"/>
          <a:ext cx="10298173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926">
                  <a:extLst>
                    <a:ext uri="{9D8B030D-6E8A-4147-A177-3AD203B41FA5}">
                      <a16:colId xmlns:a16="http://schemas.microsoft.com/office/drawing/2014/main" val="20444194"/>
                    </a:ext>
                  </a:extLst>
                </a:gridCol>
                <a:gridCol w="2570413">
                  <a:extLst>
                    <a:ext uri="{9D8B030D-6E8A-4147-A177-3AD203B41FA5}">
                      <a16:colId xmlns:a16="http://schemas.microsoft.com/office/drawing/2014/main" val="4104546158"/>
                    </a:ext>
                  </a:extLst>
                </a:gridCol>
                <a:gridCol w="1332562">
                  <a:extLst>
                    <a:ext uri="{9D8B030D-6E8A-4147-A177-3AD203B41FA5}">
                      <a16:colId xmlns:a16="http://schemas.microsoft.com/office/drawing/2014/main" val="383163133"/>
                    </a:ext>
                  </a:extLst>
                </a:gridCol>
                <a:gridCol w="2341345">
                  <a:extLst>
                    <a:ext uri="{9D8B030D-6E8A-4147-A177-3AD203B41FA5}">
                      <a16:colId xmlns:a16="http://schemas.microsoft.com/office/drawing/2014/main" val="3537456088"/>
                    </a:ext>
                  </a:extLst>
                </a:gridCol>
                <a:gridCol w="3434927">
                  <a:extLst>
                    <a:ext uri="{9D8B030D-6E8A-4147-A177-3AD203B41FA5}">
                      <a16:colId xmlns:a16="http://schemas.microsoft.com/office/drawing/2014/main" val="3523700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序号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项目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提出时间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提出人物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荣誉或影响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117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</a:rPr>
                        <a:t>1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解释了希格斯机制的发生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1964</a:t>
                      </a:r>
                      <a:r>
                        <a:rPr lang="zh-CN" sz="2400" kern="100">
                          <a:effectLst/>
                        </a:rPr>
                        <a:t>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希格斯、恩格勒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获</a:t>
                      </a:r>
                      <a:r>
                        <a:rPr lang="x-none" sz="2400" kern="100">
                          <a:effectLst/>
                        </a:rPr>
                        <a:t>2013</a:t>
                      </a:r>
                      <a:r>
                        <a:rPr lang="zh-CN" sz="2400" kern="100">
                          <a:effectLst/>
                        </a:rPr>
                        <a:t>年诺贝尔物理学奖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8641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</a:rPr>
                        <a:t>2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杨米尔斯规范场的重整化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1972</a:t>
                      </a:r>
                      <a:r>
                        <a:rPr lang="zh-CN" sz="2400" kern="100">
                          <a:effectLst/>
                        </a:rPr>
                        <a:t>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特霍夫特、韦尔特曼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获</a:t>
                      </a:r>
                      <a:r>
                        <a:rPr lang="en-US" sz="2400" kern="100">
                          <a:effectLst/>
                        </a:rPr>
                        <a:t>1999</a:t>
                      </a:r>
                      <a:r>
                        <a:rPr lang="zh-CN" sz="2400" kern="100">
                          <a:effectLst/>
                        </a:rPr>
                        <a:t>年诺贝尔物理学奖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5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400" kern="100">
                          <a:effectLst/>
                        </a:rPr>
                        <a:t>3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给出了杨</a:t>
                      </a:r>
                      <a:r>
                        <a:rPr lang="x-none" sz="2400" kern="100" dirty="0">
                          <a:effectLst/>
                        </a:rPr>
                        <a:t>-</a:t>
                      </a:r>
                      <a:r>
                        <a:rPr lang="zh-CN" sz="2400" kern="100" dirty="0">
                          <a:effectLst/>
                        </a:rPr>
                        <a:t>米尔斯场的积分形式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1975</a:t>
                      </a:r>
                      <a:r>
                        <a:rPr lang="zh-CN" sz="2400" kern="100">
                          <a:effectLst/>
                        </a:rPr>
                        <a:t>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杨振宁、吴大峻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独立于数学文献发展了微分几何纤维丛理论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216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-1055525" y="2631926"/>
            <a:ext cx="5984876" cy="167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谢谢！</a:t>
            </a: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3C6DA374-F9EB-4894-A253-E33A5BE3785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9059" y="5184823"/>
            <a:ext cx="5643789" cy="558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清华大学附属中学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B872A31C-BA68-41F1-8843-928135FD7F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059" y="5826817"/>
            <a:ext cx="5643789" cy="5587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kern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王殿军</a:t>
            </a:r>
            <a:endParaRPr lang="en-US" altLang="zh-CN" sz="2800" kern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6843114"/>
          </a:xfrm>
          <a:prstGeom prst="rect">
            <a:avLst/>
          </a:prstGeom>
          <a:solidFill>
            <a:srgbClr val="650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ŝḻide">
            <a:extLst>
              <a:ext uri="{FF2B5EF4-FFF2-40B4-BE49-F238E27FC236}">
                <a16:creationId xmlns:a16="http://schemas.microsoft.com/office/drawing/2014/main" id="{6278C741-D807-B340-BD2B-2C511B40DB14}"/>
              </a:ext>
            </a:extLst>
          </p:cNvPr>
          <p:cNvSpPr txBox="1"/>
          <p:nvPr/>
        </p:nvSpPr>
        <p:spPr>
          <a:xfrm>
            <a:off x="888580" y="2385958"/>
            <a:ext cx="9815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结论与启示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F627815-41F0-564E-986B-AB16122D77B2}"/>
              </a:ext>
            </a:extLst>
          </p:cNvPr>
          <p:cNvSpPr/>
          <p:nvPr/>
        </p:nvSpPr>
        <p:spPr>
          <a:xfrm>
            <a:off x="888580" y="892769"/>
            <a:ext cx="1185862" cy="118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E38A44-AB5F-3149-BA52-7B6B518447DB}"/>
              </a:ext>
            </a:extLst>
          </p:cNvPr>
          <p:cNvSpPr txBox="1"/>
          <p:nvPr/>
        </p:nvSpPr>
        <p:spPr>
          <a:xfrm>
            <a:off x="-168696" y="1024035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 smtClean="0">
                <a:solidFill>
                  <a:srgbClr val="650876"/>
                </a:solidFill>
                <a:latin typeface="+mj-ea"/>
                <a:ea typeface="+mj-ea"/>
              </a:rPr>
              <a:t>D</a:t>
            </a:r>
            <a:endParaRPr kumimoji="1" lang="zh-CN" altLang="en-US" sz="5400" b="1" dirty="0">
              <a:solidFill>
                <a:srgbClr val="650876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60721"/>
            <a:ext cx="10451896" cy="34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14155" r="7321" b="14154"/>
          <a:stretch/>
        </p:blipFill>
        <p:spPr>
          <a:xfrm>
            <a:off x="494391" y="1124744"/>
            <a:ext cx="11693117" cy="4720157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结论</a:t>
            </a:r>
          </a:p>
        </p:txBody>
      </p:sp>
      <p:sp>
        <p:nvSpPr>
          <p:cNvPr id="8" name="矩形 7"/>
          <p:cNvSpPr/>
          <p:nvPr/>
        </p:nvSpPr>
        <p:spPr>
          <a:xfrm>
            <a:off x="566399" y="4931212"/>
            <a:ext cx="2448272" cy="5040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30695" y="1124744"/>
            <a:ext cx="1512168" cy="370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38807" y="4666655"/>
            <a:ext cx="2448272" cy="48058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566399" y="5301208"/>
            <a:ext cx="2268252" cy="946060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杨</a:t>
            </a:r>
            <a:r>
              <a:rPr lang="en-US" altLang="zh-CN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米尔斯方程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2978667" y="424981"/>
            <a:ext cx="2757293" cy="627755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弱电统一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439816" y="5210621"/>
            <a:ext cx="2247263" cy="732134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强力统一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09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35161" y="1961623"/>
            <a:ext cx="156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439208" y="2833392"/>
            <a:ext cx="2160239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万有引力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134627" y="2833392"/>
            <a:ext cx="2160239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电磁力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5839449" y="2780927"/>
            <a:ext cx="2592288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强相互作用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8976320" y="2780928"/>
            <a:ext cx="2520280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弱相互作用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67408" y="4149080"/>
            <a:ext cx="130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4868" y="3656635"/>
            <a:ext cx="979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latin typeface="Segoe UI Symbol" panose="020B0502040204020203" pitchFamily="34" charset="0"/>
                <a:ea typeface="宋体" panose="02010600030101010101" pitchFamily="2" charset="-122"/>
                <a:cs typeface="Segoe UI Symbol" panose="020B0502040204020203" pitchFamily="34" charset="0"/>
              </a:rPr>
              <a:t>☑</a:t>
            </a:r>
            <a:endParaRPr lang="zh-CN" altLang="en-US" sz="7200" dirty="0"/>
          </a:p>
        </p:txBody>
      </p:sp>
      <p:sp>
        <p:nvSpPr>
          <p:cNvPr id="18" name="矩形 17"/>
          <p:cNvSpPr/>
          <p:nvPr/>
        </p:nvSpPr>
        <p:spPr>
          <a:xfrm>
            <a:off x="6744072" y="3656635"/>
            <a:ext cx="979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latin typeface="Segoe UI Symbol" panose="020B0502040204020203" pitchFamily="34" charset="0"/>
                <a:ea typeface="宋体" panose="02010600030101010101" pitchFamily="2" charset="-122"/>
                <a:cs typeface="Segoe UI Symbol" panose="020B0502040204020203" pitchFamily="34" charset="0"/>
              </a:rPr>
              <a:t>☑</a:t>
            </a:r>
            <a:endParaRPr lang="zh-CN" altLang="en-US" sz="7200" dirty="0"/>
          </a:p>
        </p:txBody>
      </p:sp>
      <p:sp>
        <p:nvSpPr>
          <p:cNvPr id="19" name="矩形 18"/>
          <p:cNvSpPr/>
          <p:nvPr/>
        </p:nvSpPr>
        <p:spPr>
          <a:xfrm>
            <a:off x="9480376" y="3656637"/>
            <a:ext cx="979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latin typeface="Segoe UI Symbol" panose="020B0502040204020203" pitchFamily="34" charset="0"/>
                <a:ea typeface="宋体" panose="02010600030101010101" pitchFamily="2" charset="-122"/>
                <a:cs typeface="Segoe UI Symbol" panose="020B0502040204020203" pitchFamily="34" charset="0"/>
              </a:rPr>
              <a:t>☑</a:t>
            </a:r>
            <a:endParaRPr lang="zh-CN" altLang="en-US" sz="7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51384" y="5397947"/>
            <a:ext cx="11521280" cy="584775"/>
          </a:xfrm>
          <a:prstGeom prst="rect">
            <a:avLst/>
          </a:prstGeom>
          <a:solidFill>
            <a:srgbClr val="A22AB2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想象</a:t>
            </a:r>
            <a:r>
              <a:rPr lang="zh-CN" altLang="en-US" sz="3200" dirty="0" smtClean="0">
                <a:solidFill>
                  <a:schemeClr val="bg1"/>
                </a:solidFill>
              </a:rPr>
              <a:t>时光</a:t>
            </a:r>
            <a:r>
              <a:rPr lang="en-US" altLang="zh-CN" sz="3200" dirty="0">
                <a:solidFill>
                  <a:schemeClr val="bg1"/>
                </a:solidFill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</a:rPr>
              <a:t>：目前为止，统一了哪几种相互作用？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17926" y="332656"/>
            <a:ext cx="11305256" cy="1296144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关于四种相互作用的统一历程，在初等数学的条件下，对以下几个问题</a:t>
            </a:r>
            <a:r>
              <a:rPr lang="zh-CN" altLang="en-US" sz="2400" b="1" spc="100" dirty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认识：</a:t>
            </a:r>
            <a:endParaRPr lang="en-US" altLang="zh-CN" sz="2400" b="1" spc="100" dirty="0" smtClean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defTabSz="907357">
              <a:spcBef>
                <a:spcPct val="0"/>
              </a:spcBef>
              <a:defRPr/>
            </a:pPr>
            <a:endParaRPr lang="en-US" altLang="zh-CN" sz="2400" b="1" spc="100" dirty="0" smtClean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664903562"/>
              </p:ext>
            </p:extLst>
          </p:nvPr>
        </p:nvGraphicFramePr>
        <p:xfrm>
          <a:off x="119336" y="1912256"/>
          <a:ext cx="12004217" cy="391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3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091B-FF06-4D30-9642-0B7C8D0B091A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452" r="2989" b="668"/>
          <a:stretch/>
        </p:blipFill>
        <p:spPr>
          <a:xfrm>
            <a:off x="0" y="-27116"/>
            <a:ext cx="6696744" cy="53283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9234" r="989" b="7655"/>
          <a:stretch/>
        </p:blipFill>
        <p:spPr>
          <a:xfrm>
            <a:off x="5711280" y="2323408"/>
            <a:ext cx="6480720" cy="45365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12024" y="26064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2400" b="1" kern="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上帝粒子</a:t>
            </a:r>
            <a:endParaRPr lang="zh-CN" altLang="zh-CN" sz="24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32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启示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4124333691"/>
              </p:ext>
            </p:extLst>
          </p:nvPr>
        </p:nvGraphicFramePr>
        <p:xfrm>
          <a:off x="107396" y="1700808"/>
          <a:ext cx="12004217" cy="391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66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-1055525" y="2631926"/>
            <a:ext cx="5984876" cy="167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谢谢！</a:t>
            </a: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3C6DA374-F9EB-4894-A253-E33A5BE3785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9059" y="5184823"/>
            <a:ext cx="5643789" cy="558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清华大学附属中学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B872A31C-BA68-41F1-8843-928135FD7F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059" y="5826817"/>
            <a:ext cx="5643789" cy="5587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kern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王殿军</a:t>
            </a:r>
            <a:endParaRPr lang="en-US" altLang="zh-CN" sz="2800" kern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6843114"/>
          </a:xfrm>
          <a:prstGeom prst="rect">
            <a:avLst/>
          </a:prstGeom>
          <a:solidFill>
            <a:srgbClr val="650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ŝḻide">
            <a:extLst>
              <a:ext uri="{FF2B5EF4-FFF2-40B4-BE49-F238E27FC236}">
                <a16:creationId xmlns:a16="http://schemas.microsoft.com/office/drawing/2014/main" id="{6278C741-D807-B340-BD2B-2C511B40DB14}"/>
              </a:ext>
            </a:extLst>
          </p:cNvPr>
          <p:cNvSpPr txBox="1"/>
          <p:nvPr/>
        </p:nvSpPr>
        <p:spPr>
          <a:xfrm>
            <a:off x="888580" y="2385958"/>
            <a:ext cx="9815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背景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F627815-41F0-564E-986B-AB16122D77B2}"/>
              </a:ext>
            </a:extLst>
          </p:cNvPr>
          <p:cNvSpPr/>
          <p:nvPr/>
        </p:nvSpPr>
        <p:spPr>
          <a:xfrm>
            <a:off x="888580" y="892769"/>
            <a:ext cx="1185862" cy="118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E38A44-AB5F-3149-BA52-7B6B518447DB}"/>
              </a:ext>
            </a:extLst>
          </p:cNvPr>
          <p:cNvSpPr txBox="1"/>
          <p:nvPr/>
        </p:nvSpPr>
        <p:spPr>
          <a:xfrm>
            <a:off x="-168696" y="1024035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rgbClr val="650876"/>
                </a:solidFill>
                <a:latin typeface="+mj-ea"/>
                <a:ea typeface="+mj-ea"/>
              </a:rPr>
              <a:t>A</a:t>
            </a:r>
            <a:endParaRPr kumimoji="1" lang="zh-CN" altLang="en-US" sz="5400" b="1" dirty="0">
              <a:solidFill>
                <a:srgbClr val="650876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60721"/>
            <a:ext cx="10451896" cy="34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207408" y="5373216"/>
            <a:ext cx="1633614" cy="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图注图注图注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2144824"/>
            <a:ext cx="9983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杨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米尔斯场的信念和目的是统一几种基本相互作用，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灵魂是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“对称性决定相互作用”，对称性是解决问题的思想，无论中间搁置、遭遇缺陷，但是对称性的灵魂始终不变，造就了一步一步的统一。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启示</a:t>
            </a:r>
            <a:r>
              <a:rPr lang="en-US" altLang="zh-CN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</a:t>
            </a: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价值（值得研究）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207408" y="5373216"/>
            <a:ext cx="1633614" cy="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图注图注图注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3537" y="2127740"/>
            <a:ext cx="9721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面对有缺陷的新发现，不必回避，展现发现的同时，说明缺陷，便于大家了解并得到关注，在大家的关注中，逐步通过新发现弥补缺陷，逐渐完善。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启示</a:t>
            </a:r>
            <a:r>
              <a:rPr lang="en-US" altLang="zh-CN" sz="2400" b="1" spc="100" dirty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面对缺陷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2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207408" y="5373216"/>
            <a:ext cx="1633614" cy="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图注图注图注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177759" y="2780928"/>
          <a:ext cx="11795751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039">
                  <a:extLst>
                    <a:ext uri="{9D8B030D-6E8A-4147-A177-3AD203B41FA5}">
                      <a16:colId xmlns:a16="http://schemas.microsoft.com/office/drawing/2014/main" val="447488991"/>
                    </a:ext>
                  </a:extLst>
                </a:gridCol>
                <a:gridCol w="2238952">
                  <a:extLst>
                    <a:ext uri="{9D8B030D-6E8A-4147-A177-3AD203B41FA5}">
                      <a16:colId xmlns:a16="http://schemas.microsoft.com/office/drawing/2014/main" val="1095178353"/>
                    </a:ext>
                  </a:extLst>
                </a:gridCol>
                <a:gridCol w="3843610">
                  <a:extLst>
                    <a:ext uri="{9D8B030D-6E8A-4147-A177-3AD203B41FA5}">
                      <a16:colId xmlns:a16="http://schemas.microsoft.com/office/drawing/2014/main" val="910048995"/>
                    </a:ext>
                  </a:extLst>
                </a:gridCol>
                <a:gridCol w="4614150">
                  <a:extLst>
                    <a:ext uri="{9D8B030D-6E8A-4147-A177-3AD203B41FA5}">
                      <a16:colId xmlns:a16="http://schemas.microsoft.com/office/drawing/2014/main" val="1330440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序号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人物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获诺奖的成就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更为基本的贡献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5846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800" kern="100">
                          <a:effectLst/>
                        </a:rPr>
                        <a:t>1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爱因斯坦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解释光电效应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相对论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874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2800" kern="100">
                          <a:effectLst/>
                        </a:rPr>
                        <a:t>2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杨振宁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弱相</a:t>
                      </a:r>
                      <a:r>
                        <a:rPr lang="zh-CN" sz="2800" kern="100" dirty="0" smtClean="0">
                          <a:effectLst/>
                        </a:rPr>
                        <a:t>互作用宇称</a:t>
                      </a:r>
                      <a:r>
                        <a:rPr lang="zh-CN" sz="2800" kern="100" dirty="0">
                          <a:effectLst/>
                        </a:rPr>
                        <a:t>不守恒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杨</a:t>
                      </a:r>
                      <a:r>
                        <a:rPr lang="en-US" sz="2800" kern="100" dirty="0">
                          <a:effectLst/>
                        </a:rPr>
                        <a:t>-</a:t>
                      </a:r>
                      <a:r>
                        <a:rPr lang="zh-CN" sz="2800" kern="100" dirty="0">
                          <a:effectLst/>
                        </a:rPr>
                        <a:t>米尔斯规范场理论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261655"/>
                  </a:ext>
                </a:extLst>
              </a:tr>
            </a:tbl>
          </a:graphicData>
        </a:graphic>
      </p:graphicFrame>
      <p:sp>
        <p:nvSpPr>
          <p:cNvPr id="15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启示</a:t>
            </a:r>
            <a:r>
              <a:rPr lang="en-US" altLang="zh-CN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 </a:t>
            </a: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延迟性（洞察力）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36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267291612"/>
              </p:ext>
            </p:extLst>
          </p:nvPr>
        </p:nvGraphicFramePr>
        <p:xfrm>
          <a:off x="2351584" y="1772816"/>
          <a:ext cx="7128792" cy="390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4295800" y="594440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27856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6276203"/>
            <a:ext cx="2114578" cy="4733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9616" y="5865275"/>
            <a:ext cx="9552384" cy="992724"/>
            <a:chOff x="968713" y="5691628"/>
            <a:chExt cx="11223287" cy="11663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2" r="1"/>
            <a:stretch/>
          </p:blipFill>
          <p:spPr>
            <a:xfrm>
              <a:off x="9480376" y="5691628"/>
              <a:ext cx="2711624" cy="116637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" r="22752"/>
            <a:stretch/>
          </p:blipFill>
          <p:spPr>
            <a:xfrm>
              <a:off x="968713" y="5691628"/>
              <a:ext cx="2765742" cy="116637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r="22752"/>
            <a:stretch/>
          </p:blipFill>
          <p:spPr>
            <a:xfrm>
              <a:off x="3734455" y="5691628"/>
              <a:ext cx="5745922" cy="1166371"/>
            </a:xfrm>
            <a:prstGeom prst="rect">
              <a:avLst/>
            </a:prstGeom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i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回文诗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7448" y="2115072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赏花归去马如飞，去马如飞酒力微。酒力微醒时已暮，醒时已暮赏花归。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3786" r="11656" b="9118"/>
          <a:stretch/>
        </p:blipFill>
        <p:spPr>
          <a:xfrm>
            <a:off x="5663952" y="662890"/>
            <a:ext cx="5688632" cy="50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现状与困惑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081159970"/>
              </p:ext>
            </p:extLst>
          </p:nvPr>
        </p:nvGraphicFramePr>
        <p:xfrm>
          <a:off x="6240016" y="1878599"/>
          <a:ext cx="5196516" cy="391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64139608"/>
              </p:ext>
            </p:extLst>
          </p:nvPr>
        </p:nvGraphicFramePr>
        <p:xfrm>
          <a:off x="259797" y="1853208"/>
          <a:ext cx="5196516" cy="391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03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6BA1109-B5DA-8E42-B99E-8574CA8094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/>
          </a:p>
        </p:txBody>
      </p:sp>
      <p:sp>
        <p:nvSpPr>
          <p:cNvPr id="2" name="iŝḻide">
            <a:extLst>
              <a:ext uri="{FF2B5EF4-FFF2-40B4-BE49-F238E27FC236}">
                <a16:creationId xmlns:a16="http://schemas.microsoft.com/office/drawing/2014/main" id="{D767F3DE-D1DC-4EE3-91D1-64C4069847AF}"/>
              </a:ext>
            </a:extLst>
          </p:cNvPr>
          <p:cNvSpPr txBox="1"/>
          <p:nvPr/>
        </p:nvSpPr>
        <p:spPr>
          <a:xfrm>
            <a:off x="4240565" y="2024293"/>
            <a:ext cx="7013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多谢倾听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副标题 4">
            <a:extLst>
              <a:ext uri="{FF2B5EF4-FFF2-40B4-BE49-F238E27FC236}">
                <a16:creationId xmlns:a16="http://schemas.microsoft.com/office/drawing/2014/main" id="{01739B98-1459-DD47-8E55-376EB5932D53}"/>
              </a:ext>
            </a:extLst>
          </p:cNvPr>
          <p:cNvSpPr txBox="1">
            <a:spLocks/>
          </p:cNvSpPr>
          <p:nvPr/>
        </p:nvSpPr>
        <p:spPr>
          <a:xfrm>
            <a:off x="191344" y="4847574"/>
            <a:ext cx="6495859" cy="1245722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清华大学附属中学</a:t>
            </a:r>
            <a:endParaRPr lang="en-US" altLang="zh-CN" sz="24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文本占位符 5">
            <a:extLst>
              <a:ext uri="{FF2B5EF4-FFF2-40B4-BE49-F238E27FC236}">
                <a16:creationId xmlns:a16="http://schemas.microsoft.com/office/drawing/2014/main" id="{5D0A7DCD-731B-BE4E-9D19-81C01A22170E}"/>
              </a:ext>
            </a:extLst>
          </p:cNvPr>
          <p:cNvSpPr txBox="1">
            <a:spLocks/>
          </p:cNvSpPr>
          <p:nvPr/>
        </p:nvSpPr>
        <p:spPr>
          <a:xfrm>
            <a:off x="191344" y="5390539"/>
            <a:ext cx="5643789" cy="558799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赵洪英</a:t>
            </a:r>
            <a:endParaRPr lang="en-US" altLang="zh-CN" sz="2400" kern="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7F77EE-DFF8-3847-9BCC-1CDA1999B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8" y="399031"/>
            <a:ext cx="1600959" cy="161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26" y="2010426"/>
            <a:ext cx="89193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825" y="287780"/>
            <a:ext cx="7397773" cy="5951467"/>
          </a:xfrm>
          <a:prstGeom prst="rect">
            <a:avLst/>
          </a:prstGeom>
        </p:spPr>
      </p:pic>
      <p:sp>
        <p:nvSpPr>
          <p:cNvPr id="8" name="îsľîḑe">
            <a:extLst>
              <a:ext uri="{FF2B5EF4-FFF2-40B4-BE49-F238E27FC236}">
                <a16:creationId xmlns:a16="http://schemas.microsoft.com/office/drawing/2014/main" id="{CEF19799-933B-4B4D-9A2E-D3B5D8191837}"/>
              </a:ext>
            </a:extLst>
          </p:cNvPr>
          <p:cNvSpPr/>
          <p:nvPr/>
        </p:nvSpPr>
        <p:spPr bwMode="auto">
          <a:xfrm>
            <a:off x="479376" y="596017"/>
            <a:ext cx="2952328" cy="9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1983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年版</a:t>
            </a:r>
            <a:endParaRPr lang="en-US" altLang="zh-CN" sz="2000" dirty="0" smtClean="0">
              <a:solidFill>
                <a:schemeClr val="bg2">
                  <a:lumMod val="25000"/>
                </a:schemeClr>
              </a:solidFill>
              <a:latin typeface="+mj-ea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物理甲种本，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22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+mj-ea"/>
                <a:sym typeface="Times New Roman" panose="02020603050405020304" pitchFamily="18" charset="0"/>
              </a:rPr>
              <a:t>页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032" t="2534" r="51265" b="51345"/>
          <a:stretch/>
        </p:blipFill>
        <p:spPr>
          <a:xfrm>
            <a:off x="407368" y="1827974"/>
            <a:ext cx="3172352" cy="43924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91744" y="3284984"/>
            <a:ext cx="7416824" cy="7920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290" y="-1010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教材：甲种本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0396" y="762769"/>
            <a:ext cx="7619520" cy="4842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7368" y="5157192"/>
            <a:ext cx="432048" cy="1082055"/>
          </a:xfrm>
          <a:prstGeom prst="rect">
            <a:avLst/>
          </a:prstGeom>
          <a:solidFill>
            <a:srgbClr val="05A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14155" r="7321" b="14154"/>
          <a:stretch/>
        </p:blipFill>
        <p:spPr>
          <a:xfrm>
            <a:off x="119336" y="1710764"/>
            <a:ext cx="11693117" cy="4720157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19336" y="102125"/>
            <a:ext cx="4968552" cy="699763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教材：现行</a:t>
            </a: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344" y="5517232"/>
            <a:ext cx="2448272" cy="5040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55640" y="1710764"/>
            <a:ext cx="1512168" cy="370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63752" y="5252675"/>
            <a:ext cx="2448272" cy="48058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-1055525" y="2631926"/>
            <a:ext cx="5984876" cy="167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谢谢！</a:t>
            </a: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3C6DA374-F9EB-4894-A253-E33A5BE3785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9059" y="5184823"/>
            <a:ext cx="5643789" cy="558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清华大学附属中学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B872A31C-BA68-41F1-8843-928135FD7F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059" y="5826817"/>
            <a:ext cx="5643789" cy="5587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kern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王殿军</a:t>
            </a:r>
            <a:endParaRPr lang="en-US" altLang="zh-CN" sz="2800" kern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6843114"/>
          </a:xfrm>
          <a:prstGeom prst="rect">
            <a:avLst/>
          </a:prstGeom>
          <a:solidFill>
            <a:srgbClr val="650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ŝḻide">
            <a:extLst>
              <a:ext uri="{FF2B5EF4-FFF2-40B4-BE49-F238E27FC236}">
                <a16:creationId xmlns:a16="http://schemas.microsoft.com/office/drawing/2014/main" id="{6278C741-D807-B340-BD2B-2C511B40DB14}"/>
              </a:ext>
            </a:extLst>
          </p:cNvPr>
          <p:cNvSpPr txBox="1"/>
          <p:nvPr/>
        </p:nvSpPr>
        <p:spPr>
          <a:xfrm>
            <a:off x="888580" y="2385958"/>
            <a:ext cx="9815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问题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F627815-41F0-564E-986B-AB16122D77B2}"/>
              </a:ext>
            </a:extLst>
          </p:cNvPr>
          <p:cNvSpPr/>
          <p:nvPr/>
        </p:nvSpPr>
        <p:spPr>
          <a:xfrm>
            <a:off x="888580" y="892769"/>
            <a:ext cx="1185862" cy="118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E38A44-AB5F-3149-BA52-7B6B518447DB}"/>
              </a:ext>
            </a:extLst>
          </p:cNvPr>
          <p:cNvSpPr txBox="1"/>
          <p:nvPr/>
        </p:nvSpPr>
        <p:spPr>
          <a:xfrm>
            <a:off x="-168696" y="1024035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rgbClr val="650876"/>
                </a:solidFill>
                <a:latin typeface="+mj-ea"/>
                <a:ea typeface="+mj-ea"/>
              </a:rPr>
              <a:t>B</a:t>
            </a:r>
            <a:endParaRPr kumimoji="1" lang="zh-CN" altLang="en-US" sz="5400" b="1" dirty="0">
              <a:solidFill>
                <a:srgbClr val="650876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60721"/>
            <a:ext cx="10451896" cy="34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191344" y="620688"/>
            <a:ext cx="11305256" cy="1296144"/>
          </a:xfrm>
          <a:prstGeom prst="rect">
            <a:avLst/>
          </a:prstGeom>
        </p:spPr>
        <p:txBody>
          <a:bodyPr vert="horz" lIns="90736" tIns="45367" rIns="90736" bIns="45367" rtlCol="0" anchor="ctr">
            <a:noAutofit/>
          </a:bodyPr>
          <a:lstStyle/>
          <a:p>
            <a:pPr defTabSz="907357">
              <a:spcBef>
                <a:spcPct val="0"/>
              </a:spcBef>
              <a:defRPr/>
            </a:pPr>
            <a:r>
              <a:rPr lang="zh-CN" altLang="en-US" sz="2400" b="1" spc="100" dirty="0" smtClean="0">
                <a:solidFill>
                  <a:srgbClr val="6508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关于四种相互作用的统一历程，在初等数学的条件下，对以下几个问题如何认识：</a:t>
            </a:r>
            <a:endParaRPr lang="en-US" altLang="zh-CN" sz="2400" b="1" spc="100" dirty="0" smtClean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defTabSz="907357">
              <a:spcBef>
                <a:spcPct val="0"/>
              </a:spcBef>
              <a:defRPr/>
            </a:pPr>
            <a:endParaRPr lang="en-US" altLang="zh-CN" sz="2400" b="1" spc="100" dirty="0" smtClean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834988088"/>
              </p:ext>
            </p:extLst>
          </p:nvPr>
        </p:nvGraphicFramePr>
        <p:xfrm>
          <a:off x="335360" y="1916832"/>
          <a:ext cx="5904656" cy="391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8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-1055525" y="2631926"/>
            <a:ext cx="5984876" cy="1674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谢谢！</a:t>
            </a:r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3C6DA374-F9EB-4894-A253-E33A5BE3785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9059" y="5184823"/>
            <a:ext cx="5643789" cy="558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清华大学附属中学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5">
            <a:extLst>
              <a:ext uri="{FF2B5EF4-FFF2-40B4-BE49-F238E27FC236}">
                <a16:creationId xmlns:a16="http://schemas.microsoft.com/office/drawing/2014/main" id="{B872A31C-BA68-41F1-8843-928135FD7F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059" y="5826817"/>
            <a:ext cx="5643789" cy="5587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800" kern="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王殿军</a:t>
            </a:r>
            <a:endParaRPr lang="en-US" altLang="zh-CN" sz="2800" kern="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6843114"/>
          </a:xfrm>
          <a:prstGeom prst="rect">
            <a:avLst/>
          </a:prstGeom>
          <a:solidFill>
            <a:srgbClr val="650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ŝḻide">
            <a:extLst>
              <a:ext uri="{FF2B5EF4-FFF2-40B4-BE49-F238E27FC236}">
                <a16:creationId xmlns:a16="http://schemas.microsoft.com/office/drawing/2014/main" id="{6278C741-D807-B340-BD2B-2C511B40DB14}"/>
              </a:ext>
            </a:extLst>
          </p:cNvPr>
          <p:cNvSpPr txBox="1"/>
          <p:nvPr/>
        </p:nvSpPr>
        <p:spPr>
          <a:xfrm>
            <a:off x="888580" y="2385958"/>
            <a:ext cx="9815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方法与过程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F627815-41F0-564E-986B-AB16122D77B2}"/>
              </a:ext>
            </a:extLst>
          </p:cNvPr>
          <p:cNvSpPr/>
          <p:nvPr/>
        </p:nvSpPr>
        <p:spPr>
          <a:xfrm>
            <a:off x="888580" y="892769"/>
            <a:ext cx="1185862" cy="1185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E38A44-AB5F-3149-BA52-7B6B518447DB}"/>
              </a:ext>
            </a:extLst>
          </p:cNvPr>
          <p:cNvSpPr txBox="1"/>
          <p:nvPr/>
        </p:nvSpPr>
        <p:spPr>
          <a:xfrm>
            <a:off x="-168696" y="1024035"/>
            <a:ext cx="330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rgbClr val="650876"/>
                </a:solidFill>
                <a:latin typeface="+mj-ea"/>
                <a:ea typeface="+mj-ea"/>
              </a:rPr>
              <a:t>C</a:t>
            </a:r>
            <a:endParaRPr kumimoji="1" lang="zh-CN" altLang="en-US" sz="5400" b="1" dirty="0">
              <a:solidFill>
                <a:srgbClr val="650876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60721"/>
            <a:ext cx="10451896" cy="34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689550312"/>
              </p:ext>
            </p:extLst>
          </p:nvPr>
        </p:nvGraphicFramePr>
        <p:xfrm>
          <a:off x="1919536" y="1556792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839416" y="620688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itchFamily="2" charset="2"/>
              <a:buChar char="l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32618E-5DAE-FD4E-B494-E46CCFD7B365}"/>
              </a:ext>
            </a:extLst>
          </p:cNvPr>
          <p:cNvSpPr txBox="1">
            <a:spLocks/>
          </p:cNvSpPr>
          <p:nvPr/>
        </p:nvSpPr>
        <p:spPr>
          <a:xfrm>
            <a:off x="695400" y="488605"/>
            <a:ext cx="6368905" cy="561557"/>
          </a:xfrm>
          <a:prstGeom prst="rect">
            <a:avLst/>
          </a:prstGeom>
        </p:spPr>
        <p:txBody>
          <a:bodyPr vert="horz" lIns="90736" tIns="45367" rIns="90736" bIns="45367" rtlCol="0" anchor="ctr">
            <a:normAutofit/>
          </a:bodyPr>
          <a:lstStyle/>
          <a:p>
            <a:pPr marL="457200" indent="-457200" defTabSz="907357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lang="zh-CN" altLang="en-US" sz="2400" b="1" spc="100" dirty="0">
              <a:solidFill>
                <a:srgbClr val="6508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5311da4a-0f69-49e4-a239-5762c685d254"/>
</p:tagLst>
</file>

<file path=ppt/theme/theme1.xml><?xml version="1.0" encoding="utf-8"?>
<a:theme xmlns:a="http://schemas.openxmlformats.org/drawingml/2006/main" name="2_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61B4D"/>
      </a:accent1>
      <a:accent2>
        <a:srgbClr val="C47BF1"/>
      </a:accent2>
      <a:accent3>
        <a:srgbClr val="9F79FF"/>
      </a:accent3>
      <a:accent4>
        <a:srgbClr val="C850DC"/>
      </a:accent4>
      <a:accent5>
        <a:srgbClr val="DD62FE"/>
      </a:accent5>
      <a:accent6>
        <a:srgbClr val="8F049E"/>
      </a:accent6>
      <a:hlink>
        <a:srgbClr val="461B4D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9016</TotalTime>
  <Words>1841</Words>
  <Application>Microsoft Office PowerPoint</Application>
  <PresentationFormat>宽屏</PresentationFormat>
  <Paragraphs>320</Paragraphs>
  <Slides>36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Wingdings</vt:lpstr>
      <vt:lpstr>Calibri</vt:lpstr>
      <vt:lpstr>微软雅黑</vt:lpstr>
      <vt:lpstr>Segoe UI Symbol</vt:lpstr>
      <vt:lpstr>Arial</vt:lpstr>
      <vt:lpstr>Times New Roman</vt:lpstr>
      <vt:lpstr>宋体</vt:lpstr>
      <vt:lpstr>黑体</vt:lpstr>
      <vt:lpstr>楷体</vt:lpstr>
      <vt:lpstr>2_主题5</vt:lpstr>
      <vt:lpstr>PowerPoint 演示文稿</vt:lpstr>
      <vt:lpstr>PowerPoint 演示文稿</vt:lpstr>
      <vt:lpstr>谢谢！</vt:lpstr>
      <vt:lpstr>PowerPoint 演示文稿</vt:lpstr>
      <vt:lpstr>PowerPoint 演示文稿</vt:lpstr>
      <vt:lpstr>谢谢！</vt:lpstr>
      <vt:lpstr>PowerPoint 演示文稿</vt:lpstr>
      <vt:lpstr>谢谢！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赵洪英</cp:lastModifiedBy>
  <cp:revision>2311</cp:revision>
  <cp:lastPrinted>2021-03-19T03:51:57Z</cp:lastPrinted>
  <dcterms:created xsi:type="dcterms:W3CDTF">2017-11-29T16:00:00Z</dcterms:created>
  <dcterms:modified xsi:type="dcterms:W3CDTF">2024-08-01T05:17:15Z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