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59"/>
  </p:notesMasterIdLst>
  <p:sldIdLst>
    <p:sldId id="256" r:id="rId3"/>
    <p:sldId id="341" r:id="rId4"/>
    <p:sldId id="340" r:id="rId5"/>
    <p:sldId id="342" r:id="rId6"/>
    <p:sldId id="343" r:id="rId7"/>
    <p:sldId id="344" r:id="rId8"/>
    <p:sldId id="346" r:id="rId9"/>
    <p:sldId id="345" r:id="rId10"/>
    <p:sldId id="347" r:id="rId11"/>
    <p:sldId id="348" r:id="rId12"/>
    <p:sldId id="338" r:id="rId13"/>
    <p:sldId id="331" r:id="rId14"/>
    <p:sldId id="332" r:id="rId15"/>
    <p:sldId id="351" r:id="rId16"/>
    <p:sldId id="334" r:id="rId17"/>
    <p:sldId id="335" r:id="rId18"/>
    <p:sldId id="333" r:id="rId19"/>
    <p:sldId id="268" r:id="rId20"/>
    <p:sldId id="271" r:id="rId21"/>
    <p:sldId id="270" r:id="rId22"/>
    <p:sldId id="266" r:id="rId23"/>
    <p:sldId id="367" r:id="rId24"/>
    <p:sldId id="368" r:id="rId25"/>
    <p:sldId id="273" r:id="rId26"/>
    <p:sldId id="280" r:id="rId27"/>
    <p:sldId id="352" r:id="rId28"/>
    <p:sldId id="258" r:id="rId29"/>
    <p:sldId id="277" r:id="rId30"/>
    <p:sldId id="263" r:id="rId31"/>
    <p:sldId id="354" r:id="rId32"/>
    <p:sldId id="353" r:id="rId33"/>
    <p:sldId id="292" r:id="rId34"/>
    <p:sldId id="361" r:id="rId35"/>
    <p:sldId id="358" r:id="rId36"/>
    <p:sldId id="360" r:id="rId37"/>
    <p:sldId id="359" r:id="rId38"/>
    <p:sldId id="281" r:id="rId39"/>
    <p:sldId id="259" r:id="rId40"/>
    <p:sldId id="282" r:id="rId41"/>
    <p:sldId id="276" r:id="rId42"/>
    <p:sldId id="337" r:id="rId43"/>
    <p:sldId id="275" r:id="rId44"/>
    <p:sldId id="274" r:id="rId45"/>
    <p:sldId id="339" r:id="rId46"/>
    <p:sldId id="291" r:id="rId47"/>
    <p:sldId id="257" r:id="rId48"/>
    <p:sldId id="362" r:id="rId49"/>
    <p:sldId id="262" r:id="rId50"/>
    <p:sldId id="299" r:id="rId51"/>
    <p:sldId id="364" r:id="rId52"/>
    <p:sldId id="365" r:id="rId53"/>
    <p:sldId id="264" r:id="rId54"/>
    <p:sldId id="302" r:id="rId55"/>
    <p:sldId id="366" r:id="rId56"/>
    <p:sldId id="301" r:id="rId57"/>
    <p:sldId id="363" r:id="rId5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6224FF-2152-4BA2-BB3A-3AFA64101EE6}" v="25" dt="2023-12-18T15:21:42.776"/>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802"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胡 翌霖" userId="a9a41afe759712f0" providerId="LiveId" clId="{285969A2-867B-485B-BBE7-247FC8654A17}"/>
    <pc:docChg chg="undo custSel addSld delSld modSld">
      <pc:chgData name="胡 翌霖" userId="a9a41afe759712f0" providerId="LiveId" clId="{285969A2-867B-485B-BBE7-247FC8654A17}" dt="2021-05-24T14:30:56.770" v="32" actId="478"/>
      <pc:docMkLst>
        <pc:docMk/>
      </pc:docMkLst>
      <pc:sldChg chg="addSp delSp modSp mod addAnim delAnim modAnim">
        <pc:chgData name="胡 翌霖" userId="a9a41afe759712f0" providerId="LiveId" clId="{285969A2-867B-485B-BBE7-247FC8654A17}" dt="2021-05-24T14:30:56.770" v="32" actId="478"/>
        <pc:sldMkLst>
          <pc:docMk/>
          <pc:sldMk cId="3400578196" sldId="270"/>
        </pc:sldMkLst>
        <pc:spChg chg="mod ord">
          <ac:chgData name="胡 翌霖" userId="a9a41afe759712f0" providerId="LiveId" clId="{285969A2-867B-485B-BBE7-247FC8654A17}" dt="2021-05-24T14:30:56.404" v="29" actId="26606"/>
          <ac:spMkLst>
            <pc:docMk/>
            <pc:sldMk cId="3400578196" sldId="270"/>
            <ac:spMk id="2" creationId="{BFE72506-72C9-47A3-B009-34D80F42CDAD}"/>
          </ac:spMkLst>
        </pc:spChg>
        <pc:spChg chg="add del mod">
          <ac:chgData name="胡 翌霖" userId="a9a41afe759712f0" providerId="LiveId" clId="{285969A2-867B-485B-BBE7-247FC8654A17}" dt="2021-05-24T14:30:56.404" v="29" actId="26606"/>
          <ac:spMkLst>
            <pc:docMk/>
            <pc:sldMk cId="3400578196" sldId="270"/>
            <ac:spMk id="3" creationId="{B4012538-779F-4C8C-A554-A38DF8CDF8C2}"/>
          </ac:spMkLst>
        </pc:spChg>
        <pc:spChg chg="add del">
          <ac:chgData name="胡 翌霖" userId="a9a41afe759712f0" providerId="LiveId" clId="{285969A2-867B-485B-BBE7-247FC8654A17}" dt="2021-05-24T14:30:56.404" v="29" actId="26606"/>
          <ac:spMkLst>
            <pc:docMk/>
            <pc:sldMk cId="3400578196" sldId="270"/>
            <ac:spMk id="82" creationId="{247AB924-1B87-43FC-B7C7-B112D5C51A0E}"/>
          </ac:spMkLst>
        </pc:spChg>
        <pc:spChg chg="add del">
          <ac:chgData name="胡 翌霖" userId="a9a41afe759712f0" providerId="LiveId" clId="{285969A2-867B-485B-BBE7-247FC8654A17}" dt="2021-05-24T14:29:51.265" v="14" actId="26606"/>
          <ac:spMkLst>
            <pc:docMk/>
            <pc:sldMk cId="3400578196" sldId="270"/>
            <ac:spMk id="192" creationId="{96918796-2918-40D6-BE3A-4600C47FCD42}"/>
          </ac:spMkLst>
        </pc:spChg>
        <pc:spChg chg="add del">
          <ac:chgData name="胡 翌霖" userId="a9a41afe759712f0" providerId="LiveId" clId="{285969A2-867B-485B-BBE7-247FC8654A17}" dt="2021-05-24T14:29:56.389" v="16" actId="26606"/>
          <ac:spMkLst>
            <pc:docMk/>
            <pc:sldMk cId="3400578196" sldId="270"/>
            <ac:spMk id="193" creationId="{DE127D07-37F2-4FE3-9F47-F0CD6740D5D8}"/>
          </ac:spMkLst>
        </pc:spChg>
        <pc:spChg chg="add del">
          <ac:chgData name="胡 翌霖" userId="a9a41afe759712f0" providerId="LiveId" clId="{285969A2-867B-485B-BBE7-247FC8654A17}" dt="2021-05-24T14:29:56.389" v="16" actId="26606"/>
          <ac:spMkLst>
            <pc:docMk/>
            <pc:sldMk cId="3400578196" sldId="270"/>
            <ac:spMk id="5133" creationId="{ADA216DF-C268-4A25-A2DC-51E15F55003F}"/>
          </ac:spMkLst>
        </pc:spChg>
        <pc:spChg chg="add del">
          <ac:chgData name="胡 翌霖" userId="a9a41afe759712f0" providerId="LiveId" clId="{285969A2-867B-485B-BBE7-247FC8654A17}" dt="2021-05-24T14:30:55.862" v="26" actId="26606"/>
          <ac:spMkLst>
            <pc:docMk/>
            <pc:sldMk cId="3400578196" sldId="270"/>
            <ac:spMk id="5135" creationId="{E30408B7-02B2-4EC4-8EE8-B53E74642A86}"/>
          </ac:spMkLst>
        </pc:spChg>
        <pc:grpChg chg="add del">
          <ac:chgData name="胡 翌霖" userId="a9a41afe759712f0" providerId="LiveId" clId="{285969A2-867B-485B-BBE7-247FC8654A17}" dt="2021-05-24T14:30:55.862" v="26" actId="26606"/>
          <ac:grpSpMkLst>
            <pc:docMk/>
            <pc:sldMk cId="3400578196" sldId="270"/>
            <ac:grpSpMk id="5136" creationId="{3CA30F3A-949D-4014-A5BD-809F81E84132}"/>
          </ac:grpSpMkLst>
        </pc:grpChg>
        <pc:picChg chg="add del mod ord">
          <ac:chgData name="胡 翌霖" userId="a9a41afe759712f0" providerId="LiveId" clId="{285969A2-867B-485B-BBE7-247FC8654A17}" dt="2021-05-24T14:30:56.583" v="31"/>
          <ac:picMkLst>
            <pc:docMk/>
            <pc:sldMk cId="3400578196" sldId="270"/>
            <ac:picMk id="5" creationId="{042D276F-437B-4B3E-9896-52AC57364644}"/>
          </ac:picMkLst>
        </pc:picChg>
        <pc:picChg chg="add del">
          <ac:chgData name="胡 翌霖" userId="a9a41afe759712f0" providerId="LiveId" clId="{285969A2-867B-485B-BBE7-247FC8654A17}" dt="2021-05-24T14:30:56.770" v="32" actId="478"/>
          <ac:picMkLst>
            <pc:docMk/>
            <pc:sldMk cId="3400578196" sldId="270"/>
            <ac:picMk id="5123" creationId="{3EB45935-F586-4F00-BC30-2C8095B47EEA}"/>
          </ac:picMkLst>
        </pc:picChg>
        <pc:picChg chg="mod">
          <ac:chgData name="胡 翌霖" userId="a9a41afe759712f0" providerId="LiveId" clId="{285969A2-867B-485B-BBE7-247FC8654A17}" dt="2021-05-24T14:30:56.404" v="29" actId="26606"/>
          <ac:picMkLst>
            <pc:docMk/>
            <pc:sldMk cId="3400578196" sldId="270"/>
            <ac:picMk id="5125" creationId="{13FFE846-161B-4BF3-935D-FC3800ECC890}"/>
          </ac:picMkLst>
        </pc:picChg>
        <pc:picChg chg="mod ord">
          <ac:chgData name="胡 翌霖" userId="a9a41afe759712f0" providerId="LiveId" clId="{285969A2-867B-485B-BBE7-247FC8654A17}" dt="2021-05-24T14:30:56.404" v="29" actId="26606"/>
          <ac:picMkLst>
            <pc:docMk/>
            <pc:sldMk cId="3400578196" sldId="270"/>
            <ac:picMk id="5131" creationId="{E64CB032-4B5D-427E-A407-FE1838A0F064}"/>
          </ac:picMkLst>
        </pc:picChg>
        <pc:cxnChg chg="add del">
          <ac:chgData name="胡 翌霖" userId="a9a41afe759712f0" providerId="LiveId" clId="{285969A2-867B-485B-BBE7-247FC8654A17}" dt="2021-05-24T14:30:56.404" v="29" actId="26606"/>
          <ac:cxnSpMkLst>
            <pc:docMk/>
            <pc:sldMk cId="3400578196" sldId="270"/>
            <ac:cxnSpMk id="80" creationId="{99AE2756-0FC4-4155-83E7-58AAAB63E757}"/>
          </ac:cxnSpMkLst>
        </pc:cxnChg>
        <pc:cxnChg chg="add del">
          <ac:chgData name="胡 翌霖" userId="a9a41afe759712f0" providerId="LiveId" clId="{285969A2-867B-485B-BBE7-247FC8654A17}" dt="2021-05-24T14:30:56.404" v="29" actId="26606"/>
          <ac:cxnSpMkLst>
            <pc:docMk/>
            <pc:sldMk cId="3400578196" sldId="270"/>
            <ac:cxnSpMk id="84" creationId="{818DC98F-4057-4645-B948-F604F39A9CFE}"/>
          </ac:cxnSpMkLst>
        </pc:cxnChg>
        <pc:cxnChg chg="add del">
          <ac:chgData name="胡 翌霖" userId="a9a41afe759712f0" providerId="LiveId" clId="{285969A2-867B-485B-BBE7-247FC8654A17}" dt="2021-05-24T14:30:56.404" v="29" actId="26606"/>
          <ac:cxnSpMkLst>
            <pc:docMk/>
            <pc:sldMk cId="3400578196" sldId="270"/>
            <ac:cxnSpMk id="86" creationId="{DAD2B705-4A9B-408D-AA80-4F41045E09DE}"/>
          </ac:cxnSpMkLst>
        </pc:cxnChg>
        <pc:cxnChg chg="add del">
          <ac:chgData name="胡 翌霖" userId="a9a41afe759712f0" providerId="LiveId" clId="{285969A2-867B-485B-BBE7-247FC8654A17}" dt="2021-05-24T14:30:56.404" v="29" actId="26606"/>
          <ac:cxnSpMkLst>
            <pc:docMk/>
            <pc:sldMk cId="3400578196" sldId="270"/>
            <ac:cxnSpMk id="144" creationId="{60188E89-AF78-40F6-B787-E9BD9C625686}"/>
          </ac:cxnSpMkLst>
        </pc:cxnChg>
      </pc:sldChg>
      <pc:sldChg chg="add del">
        <pc:chgData name="胡 翌霖" userId="a9a41afe759712f0" providerId="LiveId" clId="{285969A2-867B-485B-BBE7-247FC8654A17}" dt="2021-04-30T11:09:28.391" v="1" actId="2696"/>
        <pc:sldMkLst>
          <pc:docMk/>
          <pc:sldMk cId="1078051081" sldId="368"/>
        </pc:sldMkLst>
      </pc:sldChg>
    </pc:docChg>
  </pc:docChgLst>
  <pc:docChgLst>
    <pc:chgData name="翌霖 胡" userId="a9a41afe759712f0" providerId="LiveId" clId="{C349C436-DF2C-4D8C-8075-357738B3733A}"/>
    <pc:docChg chg="custSel modSld">
      <pc:chgData name="翌霖 胡" userId="a9a41afe759712f0" providerId="LiveId" clId="{C349C436-DF2C-4D8C-8075-357738B3733A}" dt="2020-07-03T16:19:28.330" v="1" actId="1076"/>
      <pc:docMkLst>
        <pc:docMk/>
      </pc:docMkLst>
      <pc:sldChg chg="delSp modSp mod">
        <pc:chgData name="翌霖 胡" userId="a9a41afe759712f0" providerId="LiveId" clId="{C349C436-DF2C-4D8C-8075-357738B3733A}" dt="2020-07-03T16:19:28.330" v="1" actId="1076"/>
        <pc:sldMkLst>
          <pc:docMk/>
          <pc:sldMk cId="192060220" sldId="297"/>
        </pc:sldMkLst>
        <pc:spChg chg="mod">
          <ac:chgData name="翌霖 胡" userId="a9a41afe759712f0" providerId="LiveId" clId="{C349C436-DF2C-4D8C-8075-357738B3733A}" dt="2020-07-03T16:19:28.330" v="1" actId="1076"/>
          <ac:spMkLst>
            <pc:docMk/>
            <pc:sldMk cId="192060220" sldId="297"/>
            <ac:spMk id="2" creationId="{A7BC607F-2159-4A78-8AAF-0C8D6047577E}"/>
          </ac:spMkLst>
        </pc:spChg>
        <pc:spChg chg="del">
          <ac:chgData name="翌霖 胡" userId="a9a41afe759712f0" providerId="LiveId" clId="{C349C436-DF2C-4D8C-8075-357738B3733A}" dt="2020-07-03T16:19:15.477" v="0" actId="478"/>
          <ac:spMkLst>
            <pc:docMk/>
            <pc:sldMk cId="192060220" sldId="297"/>
            <ac:spMk id="3" creationId="{01D046B4-2538-468A-93B1-D2687E1E65CB}"/>
          </ac:spMkLst>
        </pc:spChg>
      </pc:sldChg>
    </pc:docChg>
  </pc:docChgLst>
  <pc:docChgLst>
    <pc:chgData name="胡 翌霖" userId="a9a41afe759712f0" providerId="LiveId" clId="{1AE497FE-6670-495E-AA75-7931155C7F19}"/>
    <pc:docChg chg="undo redo custSel mod addSld delSld modSld sldOrd">
      <pc:chgData name="胡 翌霖" userId="a9a41afe759712f0" providerId="LiveId" clId="{1AE497FE-6670-495E-AA75-7931155C7F19}" dt="2020-11-05T13:23:03.985" v="2322" actId="1076"/>
      <pc:docMkLst>
        <pc:docMk/>
      </pc:docMkLst>
      <pc:sldChg chg="modSp mod">
        <pc:chgData name="胡 翌霖" userId="a9a41afe759712f0" providerId="LiveId" clId="{1AE497FE-6670-495E-AA75-7931155C7F19}" dt="2020-11-02T05:01:34.004" v="3"/>
        <pc:sldMkLst>
          <pc:docMk/>
          <pc:sldMk cId="492686361" sldId="256"/>
        </pc:sldMkLst>
        <pc:spChg chg="mod">
          <ac:chgData name="胡 翌霖" userId="a9a41afe759712f0" providerId="LiveId" clId="{1AE497FE-6670-495E-AA75-7931155C7F19}" dt="2020-11-02T05:01:22.331" v="2" actId="207"/>
          <ac:spMkLst>
            <pc:docMk/>
            <pc:sldMk cId="492686361" sldId="256"/>
            <ac:spMk id="2" creationId="{96233937-605F-48FE-B429-90F8B7CEFBBD}"/>
          </ac:spMkLst>
        </pc:spChg>
        <pc:spChg chg="mod">
          <ac:chgData name="胡 翌霖" userId="a9a41afe759712f0" providerId="LiveId" clId="{1AE497FE-6670-495E-AA75-7931155C7F19}" dt="2020-11-02T05:01:34.004" v="3"/>
          <ac:spMkLst>
            <pc:docMk/>
            <pc:sldMk cId="492686361" sldId="256"/>
            <ac:spMk id="3" creationId="{267E10EB-7DC3-48A3-9FC5-EAD150663D6E}"/>
          </ac:spMkLst>
        </pc:spChg>
      </pc:sldChg>
      <pc:sldChg chg="add ord">
        <pc:chgData name="胡 翌霖" userId="a9a41afe759712f0" providerId="LiveId" clId="{1AE497FE-6670-495E-AA75-7931155C7F19}" dt="2020-11-02T10:35:25.157" v="1611"/>
        <pc:sldMkLst>
          <pc:docMk/>
          <pc:sldMk cId="1380600512" sldId="257"/>
        </pc:sldMkLst>
      </pc:sldChg>
      <pc:sldChg chg="addSp modSp add mod">
        <pc:chgData name="胡 翌霖" userId="a9a41afe759712f0" providerId="LiveId" clId="{1AE497FE-6670-495E-AA75-7931155C7F19}" dt="2020-11-02T09:45:37.666" v="1232" actId="20577"/>
        <pc:sldMkLst>
          <pc:docMk/>
          <pc:sldMk cId="1949174170" sldId="258"/>
        </pc:sldMkLst>
        <pc:spChg chg="mod">
          <ac:chgData name="胡 翌霖" userId="a9a41afe759712f0" providerId="LiveId" clId="{1AE497FE-6670-495E-AA75-7931155C7F19}" dt="2020-11-02T09:45:37.666" v="1232" actId="20577"/>
          <ac:spMkLst>
            <pc:docMk/>
            <pc:sldMk cId="1949174170" sldId="258"/>
            <ac:spMk id="3" creationId="{1B8C2A47-0090-4A9D-8517-D12D31516912}"/>
          </ac:spMkLst>
        </pc:spChg>
        <pc:picChg chg="add mod">
          <ac:chgData name="胡 翌霖" userId="a9a41afe759712f0" providerId="LiveId" clId="{1AE497FE-6670-495E-AA75-7931155C7F19}" dt="2020-11-02T09:44:14.645" v="1219" actId="1076"/>
          <ac:picMkLst>
            <pc:docMk/>
            <pc:sldMk cId="1949174170" sldId="258"/>
            <ac:picMk id="4" creationId="{57105540-A16A-4287-8AC5-2093ED6630CF}"/>
          </ac:picMkLst>
        </pc:picChg>
        <pc:picChg chg="mod ord">
          <ac:chgData name="胡 翌霖" userId="a9a41afe759712f0" providerId="LiveId" clId="{1AE497FE-6670-495E-AA75-7931155C7F19}" dt="2020-11-02T09:43:43.391" v="1214" actId="1076"/>
          <ac:picMkLst>
            <pc:docMk/>
            <pc:sldMk cId="1949174170" sldId="258"/>
            <ac:picMk id="5" creationId="{A29BFDDD-BEF2-4932-83A9-7690DA8D2705}"/>
          </ac:picMkLst>
        </pc:picChg>
        <pc:picChg chg="mod ord">
          <ac:chgData name="胡 翌霖" userId="a9a41afe759712f0" providerId="LiveId" clId="{1AE497FE-6670-495E-AA75-7931155C7F19}" dt="2020-11-02T09:43:35.186" v="1211" actId="167"/>
          <ac:picMkLst>
            <pc:docMk/>
            <pc:sldMk cId="1949174170" sldId="258"/>
            <ac:picMk id="6" creationId="{C86E0736-358B-49AC-802E-DF9898C6EF45}"/>
          </ac:picMkLst>
        </pc:picChg>
      </pc:sldChg>
      <pc:sldChg chg="modSp add mod">
        <pc:chgData name="胡 翌霖" userId="a9a41afe759712f0" providerId="LiveId" clId="{1AE497FE-6670-495E-AA75-7931155C7F19}" dt="2020-11-02T10:57:33.518" v="1719"/>
        <pc:sldMkLst>
          <pc:docMk/>
          <pc:sldMk cId="4082956633" sldId="259"/>
        </pc:sldMkLst>
        <pc:spChg chg="mod">
          <ac:chgData name="胡 翌霖" userId="a9a41afe759712f0" providerId="LiveId" clId="{1AE497FE-6670-495E-AA75-7931155C7F19}" dt="2020-11-02T10:57:33.518" v="1719"/>
          <ac:spMkLst>
            <pc:docMk/>
            <pc:sldMk cId="4082956633" sldId="259"/>
            <ac:spMk id="2" creationId="{5B57B83E-ECBD-4388-A61D-48D937021773}"/>
          </ac:spMkLst>
        </pc:spChg>
        <pc:spChg chg="mod">
          <ac:chgData name="胡 翌霖" userId="a9a41afe759712f0" providerId="LiveId" clId="{1AE497FE-6670-495E-AA75-7931155C7F19}" dt="2020-11-02T10:57:09.827" v="1706"/>
          <ac:spMkLst>
            <pc:docMk/>
            <pc:sldMk cId="4082956633" sldId="259"/>
            <ac:spMk id="3" creationId="{A7DF7760-D75A-4F5A-8EF9-7A933200383B}"/>
          </ac:spMkLst>
        </pc:spChg>
      </pc:sldChg>
      <pc:sldChg chg="del">
        <pc:chgData name="胡 翌霖" userId="a9a41afe759712f0" providerId="LiveId" clId="{1AE497FE-6670-495E-AA75-7931155C7F19}" dt="2020-11-02T06:41:37.116" v="4" actId="47"/>
        <pc:sldMkLst>
          <pc:docMk/>
          <pc:sldMk cId="452089417" sldId="262"/>
        </pc:sldMkLst>
      </pc:sldChg>
      <pc:sldChg chg="addSp delSp modSp add mod setBg">
        <pc:chgData name="胡 翌霖" userId="a9a41afe759712f0" providerId="LiveId" clId="{1AE497FE-6670-495E-AA75-7931155C7F19}" dt="2020-11-02T11:14:57.140" v="1890" actId="26606"/>
        <pc:sldMkLst>
          <pc:docMk/>
          <pc:sldMk cId="2667065787" sldId="262"/>
        </pc:sldMkLst>
        <pc:spChg chg="mod">
          <ac:chgData name="胡 翌霖" userId="a9a41afe759712f0" providerId="LiveId" clId="{1AE497FE-6670-495E-AA75-7931155C7F19}" dt="2020-11-02T11:14:57.140" v="1890" actId="26606"/>
          <ac:spMkLst>
            <pc:docMk/>
            <pc:sldMk cId="2667065787" sldId="262"/>
            <ac:spMk id="2" creationId="{7389C6B5-A3B6-40B8-AD63-63109736D124}"/>
          </ac:spMkLst>
        </pc:spChg>
        <pc:spChg chg="mod">
          <ac:chgData name="胡 翌霖" userId="a9a41afe759712f0" providerId="LiveId" clId="{1AE497FE-6670-495E-AA75-7931155C7F19}" dt="2020-11-02T11:14:57.140" v="1890" actId="26606"/>
          <ac:spMkLst>
            <pc:docMk/>
            <pc:sldMk cId="2667065787" sldId="262"/>
            <ac:spMk id="3" creationId="{C2766086-7136-41A7-8997-FEF21209EE32}"/>
          </ac:spMkLst>
        </pc:spChg>
        <pc:spChg chg="add del">
          <ac:chgData name="胡 翌霖" userId="a9a41afe759712f0" providerId="LiveId" clId="{1AE497FE-6670-495E-AA75-7931155C7F19}" dt="2020-11-02T11:14:31.232" v="1881" actId="26606"/>
          <ac:spMkLst>
            <pc:docMk/>
            <pc:sldMk cId="2667065787" sldId="262"/>
            <ac:spMk id="10" creationId="{8FC9BE17-9A7B-462D-AE50-3D8777387304}"/>
          </ac:spMkLst>
        </pc:spChg>
        <pc:spChg chg="add del">
          <ac:chgData name="胡 翌霖" userId="a9a41afe759712f0" providerId="LiveId" clId="{1AE497FE-6670-495E-AA75-7931155C7F19}" dt="2020-11-02T11:14:31.232" v="1881" actId="26606"/>
          <ac:spMkLst>
            <pc:docMk/>
            <pc:sldMk cId="2667065787" sldId="262"/>
            <ac:spMk id="12" creationId="{3EBE8569-6AEC-4B8C-8D53-2DE337CDBA65}"/>
          </ac:spMkLst>
        </pc:spChg>
        <pc:spChg chg="add del">
          <ac:chgData name="胡 翌霖" userId="a9a41afe759712f0" providerId="LiveId" clId="{1AE497FE-6670-495E-AA75-7931155C7F19}" dt="2020-11-02T11:14:31.232" v="1881" actId="26606"/>
          <ac:spMkLst>
            <pc:docMk/>
            <pc:sldMk cId="2667065787" sldId="262"/>
            <ac:spMk id="14" creationId="{55D4142C-5077-457F-A6AD-3FECFDB39685}"/>
          </ac:spMkLst>
        </pc:spChg>
        <pc:spChg chg="add del">
          <ac:chgData name="胡 翌霖" userId="a9a41afe759712f0" providerId="LiveId" clId="{1AE497FE-6670-495E-AA75-7931155C7F19}" dt="2020-11-02T11:14:31.232" v="1881" actId="26606"/>
          <ac:spMkLst>
            <pc:docMk/>
            <pc:sldMk cId="2667065787" sldId="262"/>
            <ac:spMk id="16" creationId="{7A5F0580-5EE9-419F-96EE-B6529EF6E7D0}"/>
          </ac:spMkLst>
        </pc:spChg>
        <pc:spChg chg="add del">
          <ac:chgData name="胡 翌霖" userId="a9a41afe759712f0" providerId="LiveId" clId="{1AE497FE-6670-495E-AA75-7931155C7F19}" dt="2020-11-02T11:14:32.941" v="1883" actId="26606"/>
          <ac:spMkLst>
            <pc:docMk/>
            <pc:sldMk cId="2667065787" sldId="262"/>
            <ac:spMk id="18" creationId="{7A5F0580-5EE9-419F-96EE-B6529EF6E7D0}"/>
          </ac:spMkLst>
        </pc:spChg>
        <pc:spChg chg="add del">
          <ac:chgData name="胡 翌霖" userId="a9a41afe759712f0" providerId="LiveId" clId="{1AE497FE-6670-495E-AA75-7931155C7F19}" dt="2020-11-02T11:14:32.941" v="1883" actId="26606"/>
          <ac:spMkLst>
            <pc:docMk/>
            <pc:sldMk cId="2667065787" sldId="262"/>
            <ac:spMk id="19" creationId="{6B5E2835-4E47-45B3-9CFE-732FF7B05472}"/>
          </ac:spMkLst>
        </pc:spChg>
        <pc:spChg chg="add del">
          <ac:chgData name="胡 翌霖" userId="a9a41afe759712f0" providerId="LiveId" clId="{1AE497FE-6670-495E-AA75-7931155C7F19}" dt="2020-11-02T11:14:32.941" v="1883" actId="26606"/>
          <ac:spMkLst>
            <pc:docMk/>
            <pc:sldMk cId="2667065787" sldId="262"/>
            <ac:spMk id="20" creationId="{5B45AD5D-AA52-4F7B-9362-576A39AD9E09}"/>
          </ac:spMkLst>
        </pc:spChg>
        <pc:spChg chg="add del">
          <ac:chgData name="胡 翌霖" userId="a9a41afe759712f0" providerId="LiveId" clId="{1AE497FE-6670-495E-AA75-7931155C7F19}" dt="2020-11-02T11:14:32.941" v="1883" actId="26606"/>
          <ac:spMkLst>
            <pc:docMk/>
            <pc:sldMk cId="2667065787" sldId="262"/>
            <ac:spMk id="21" creationId="{AEDD7960-4866-4399-BEF6-DD1431AB4E34}"/>
          </ac:spMkLst>
        </pc:spChg>
        <pc:spChg chg="add del">
          <ac:chgData name="胡 翌霖" userId="a9a41afe759712f0" providerId="LiveId" clId="{1AE497FE-6670-495E-AA75-7931155C7F19}" dt="2020-11-02T11:14:32.941" v="1883" actId="26606"/>
          <ac:spMkLst>
            <pc:docMk/>
            <pc:sldMk cId="2667065787" sldId="262"/>
            <ac:spMk id="22" creationId="{55D4142C-5077-457F-A6AD-3FECFDB39685}"/>
          </ac:spMkLst>
        </pc:spChg>
        <pc:spChg chg="add del">
          <ac:chgData name="胡 翌霖" userId="a9a41afe759712f0" providerId="LiveId" clId="{1AE497FE-6670-495E-AA75-7931155C7F19}" dt="2020-11-02T11:14:57.140" v="1890" actId="26606"/>
          <ac:spMkLst>
            <pc:docMk/>
            <pc:sldMk cId="2667065787" sldId="262"/>
            <ac:spMk id="24" creationId="{2B1D4F77-A17C-43D7-B7FA-545148E4E93D}"/>
          </ac:spMkLst>
        </pc:spChg>
        <pc:spChg chg="add del">
          <ac:chgData name="胡 翌霖" userId="a9a41afe759712f0" providerId="LiveId" clId="{1AE497FE-6670-495E-AA75-7931155C7F19}" dt="2020-11-02T11:14:52.771" v="1887" actId="26606"/>
          <ac:spMkLst>
            <pc:docMk/>
            <pc:sldMk cId="2667065787" sldId="262"/>
            <ac:spMk id="29" creationId="{6B5E2835-4E47-45B3-9CFE-732FF7B05472}"/>
          </ac:spMkLst>
        </pc:spChg>
        <pc:spChg chg="add del">
          <ac:chgData name="胡 翌霖" userId="a9a41afe759712f0" providerId="LiveId" clId="{1AE497FE-6670-495E-AA75-7931155C7F19}" dt="2020-11-02T11:14:52.771" v="1887" actId="26606"/>
          <ac:spMkLst>
            <pc:docMk/>
            <pc:sldMk cId="2667065787" sldId="262"/>
            <ac:spMk id="31" creationId="{5B45AD5D-AA52-4F7B-9362-576A39AD9E09}"/>
          </ac:spMkLst>
        </pc:spChg>
        <pc:spChg chg="add del">
          <ac:chgData name="胡 翌霖" userId="a9a41afe759712f0" providerId="LiveId" clId="{1AE497FE-6670-495E-AA75-7931155C7F19}" dt="2020-11-02T11:14:52.771" v="1887" actId="26606"/>
          <ac:spMkLst>
            <pc:docMk/>
            <pc:sldMk cId="2667065787" sldId="262"/>
            <ac:spMk id="33" creationId="{AEDD7960-4866-4399-BEF6-DD1431AB4E34}"/>
          </ac:spMkLst>
        </pc:spChg>
        <pc:spChg chg="add del">
          <ac:chgData name="胡 翌霖" userId="a9a41afe759712f0" providerId="LiveId" clId="{1AE497FE-6670-495E-AA75-7931155C7F19}" dt="2020-11-02T11:14:52.771" v="1887" actId="26606"/>
          <ac:spMkLst>
            <pc:docMk/>
            <pc:sldMk cId="2667065787" sldId="262"/>
            <ac:spMk id="35" creationId="{55D4142C-5077-457F-A6AD-3FECFDB39685}"/>
          </ac:spMkLst>
        </pc:spChg>
        <pc:spChg chg="add del">
          <ac:chgData name="胡 翌霖" userId="a9a41afe759712f0" providerId="LiveId" clId="{1AE497FE-6670-495E-AA75-7931155C7F19}" dt="2020-11-02T11:14:52.771" v="1887" actId="26606"/>
          <ac:spMkLst>
            <pc:docMk/>
            <pc:sldMk cId="2667065787" sldId="262"/>
            <ac:spMk id="37" creationId="{7A5F0580-5EE9-419F-96EE-B6529EF6E7D0}"/>
          </ac:spMkLst>
        </pc:spChg>
        <pc:spChg chg="add del">
          <ac:chgData name="胡 翌霖" userId="a9a41afe759712f0" providerId="LiveId" clId="{1AE497FE-6670-495E-AA75-7931155C7F19}" dt="2020-11-02T11:14:57.129" v="1889" actId="26606"/>
          <ac:spMkLst>
            <pc:docMk/>
            <pc:sldMk cId="2667065787" sldId="262"/>
            <ac:spMk id="39" creationId="{E862BE82-D00D-42C1-BF16-93AA37870C32}"/>
          </ac:spMkLst>
        </pc:spChg>
        <pc:spChg chg="add del">
          <ac:chgData name="胡 翌霖" userId="a9a41afe759712f0" providerId="LiveId" clId="{1AE497FE-6670-495E-AA75-7931155C7F19}" dt="2020-11-02T11:14:57.129" v="1889" actId="26606"/>
          <ac:spMkLst>
            <pc:docMk/>
            <pc:sldMk cId="2667065787" sldId="262"/>
            <ac:spMk id="40" creationId="{F6D92C2D-1D3D-4974-918C-06579FB354A9}"/>
          </ac:spMkLst>
        </pc:spChg>
        <pc:spChg chg="add">
          <ac:chgData name="胡 翌霖" userId="a9a41afe759712f0" providerId="LiveId" clId="{1AE497FE-6670-495E-AA75-7931155C7F19}" dt="2020-11-02T11:14:57.140" v="1890" actId="26606"/>
          <ac:spMkLst>
            <pc:docMk/>
            <pc:sldMk cId="2667065787" sldId="262"/>
            <ac:spMk id="42" creationId="{2B566528-1B12-4246-9431-5C2D7D081168}"/>
          </ac:spMkLst>
        </pc:spChg>
        <pc:spChg chg="add">
          <ac:chgData name="胡 翌霖" userId="a9a41afe759712f0" providerId="LiveId" clId="{1AE497FE-6670-495E-AA75-7931155C7F19}" dt="2020-11-02T11:14:57.140" v="1890" actId="26606"/>
          <ac:spMkLst>
            <pc:docMk/>
            <pc:sldMk cId="2667065787" sldId="262"/>
            <ac:spMk id="43" creationId="{D3F51FEB-38FB-4F6C-9F7B-2F2AFAB65463}"/>
          </ac:spMkLst>
        </pc:spChg>
        <pc:spChg chg="add">
          <ac:chgData name="胡 翌霖" userId="a9a41afe759712f0" providerId="LiveId" clId="{1AE497FE-6670-495E-AA75-7931155C7F19}" dt="2020-11-02T11:14:57.140" v="1890" actId="26606"/>
          <ac:spMkLst>
            <pc:docMk/>
            <pc:sldMk cId="2667065787" sldId="262"/>
            <ac:spMk id="44" creationId="{1E547BA6-BAE0-43BB-A7CA-60F69CE252F0}"/>
          </ac:spMkLst>
        </pc:spChg>
        <pc:grpChg chg="add">
          <ac:chgData name="胡 翌霖" userId="a9a41afe759712f0" providerId="LiveId" clId="{1AE497FE-6670-495E-AA75-7931155C7F19}" dt="2020-11-02T11:14:57.140" v="1890" actId="26606"/>
          <ac:grpSpMkLst>
            <pc:docMk/>
            <pc:sldMk cId="2667065787" sldId="262"/>
            <ac:grpSpMk id="45" creationId="{07EAA094-9CF6-4695-958A-33D9BCAA9474}"/>
          </ac:grpSpMkLst>
        </pc:grpChg>
        <pc:picChg chg="add mod ord">
          <ac:chgData name="胡 翌霖" userId="a9a41afe759712f0" providerId="LiveId" clId="{1AE497FE-6670-495E-AA75-7931155C7F19}" dt="2020-11-02T11:14:57.140" v="1890" actId="26606"/>
          <ac:picMkLst>
            <pc:docMk/>
            <pc:sldMk cId="2667065787" sldId="262"/>
            <ac:picMk id="5" creationId="{CA9D2D4D-A4FE-4F0A-A10C-B49F92B0FC6E}"/>
          </ac:picMkLst>
        </pc:picChg>
      </pc:sldChg>
      <pc:sldChg chg="addSp modSp add mod ord setBg">
        <pc:chgData name="胡 翌霖" userId="a9a41afe759712f0" providerId="LiveId" clId="{1AE497FE-6670-495E-AA75-7931155C7F19}" dt="2020-11-02T09:54:09.613" v="1358" actId="20577"/>
        <pc:sldMkLst>
          <pc:docMk/>
          <pc:sldMk cId="3487030092" sldId="263"/>
        </pc:sldMkLst>
        <pc:spChg chg="mod">
          <ac:chgData name="胡 翌霖" userId="a9a41afe759712f0" providerId="LiveId" clId="{1AE497FE-6670-495E-AA75-7931155C7F19}" dt="2020-11-02T09:54:09.613" v="1358" actId="20577"/>
          <ac:spMkLst>
            <pc:docMk/>
            <pc:sldMk cId="3487030092" sldId="263"/>
            <ac:spMk id="2" creationId="{944D62CE-0038-4374-BDAD-D3217EE42785}"/>
          </ac:spMkLst>
        </pc:spChg>
        <pc:spChg chg="mod ord">
          <ac:chgData name="胡 翌霖" userId="a9a41afe759712f0" providerId="LiveId" clId="{1AE497FE-6670-495E-AA75-7931155C7F19}" dt="2020-11-02T09:50:51.580" v="1311"/>
          <ac:spMkLst>
            <pc:docMk/>
            <pc:sldMk cId="3487030092" sldId="263"/>
            <ac:spMk id="3" creationId="{DAD1D90F-5996-4BB8-A808-A643A99B0BBA}"/>
          </ac:spMkLst>
        </pc:spChg>
        <pc:spChg chg="add">
          <ac:chgData name="胡 翌霖" userId="a9a41afe759712f0" providerId="LiveId" clId="{1AE497FE-6670-495E-AA75-7931155C7F19}" dt="2020-11-02T09:49:33.118" v="1296" actId="26606"/>
          <ac:spMkLst>
            <pc:docMk/>
            <pc:sldMk cId="3487030092" sldId="263"/>
            <ac:spMk id="10" creationId="{5E52985E-2553-471E-82AA-5ED7A329890A}"/>
          </ac:spMkLst>
        </pc:spChg>
        <pc:picChg chg="mod ord">
          <ac:chgData name="胡 翌霖" userId="a9a41afe759712f0" providerId="LiveId" clId="{1AE497FE-6670-495E-AA75-7931155C7F19}" dt="2020-11-02T09:49:33.118" v="1296" actId="26606"/>
          <ac:picMkLst>
            <pc:docMk/>
            <pc:sldMk cId="3487030092" sldId="263"/>
            <ac:picMk id="4" creationId="{B20FA015-2596-4A95-82D6-3E226E5A36D0}"/>
          </ac:picMkLst>
        </pc:picChg>
        <pc:picChg chg="mod modCrop">
          <ac:chgData name="胡 翌霖" userId="a9a41afe759712f0" providerId="LiveId" clId="{1AE497FE-6670-495E-AA75-7931155C7F19}" dt="2020-11-02T09:50:20.107" v="1305" actId="1076"/>
          <ac:picMkLst>
            <pc:docMk/>
            <pc:sldMk cId="3487030092" sldId="263"/>
            <ac:picMk id="5" creationId="{76F7BD57-1923-4535-BE2E-741BE5E61223}"/>
          </ac:picMkLst>
        </pc:picChg>
        <pc:cxnChg chg="add">
          <ac:chgData name="胡 翌霖" userId="a9a41afe759712f0" providerId="LiveId" clId="{1AE497FE-6670-495E-AA75-7931155C7F19}" dt="2020-11-02T09:49:33.118" v="1296" actId="26606"/>
          <ac:cxnSpMkLst>
            <pc:docMk/>
            <pc:sldMk cId="3487030092" sldId="263"/>
            <ac:cxnSpMk id="12" creationId="{DAE3ABC6-4042-4293-A7DF-F01181363B7E}"/>
          </ac:cxnSpMkLst>
        </pc:cxnChg>
      </pc:sldChg>
      <pc:sldChg chg="addSp delSp modSp add mod setBg">
        <pc:chgData name="胡 翌霖" userId="a9a41afe759712f0" providerId="LiveId" clId="{1AE497FE-6670-495E-AA75-7931155C7F19}" dt="2020-11-02T11:37:38.466" v="2145" actId="166"/>
        <pc:sldMkLst>
          <pc:docMk/>
          <pc:sldMk cId="3833586496" sldId="264"/>
        </pc:sldMkLst>
        <pc:spChg chg="mod">
          <ac:chgData name="胡 翌霖" userId="a9a41afe759712f0" providerId="LiveId" clId="{1AE497FE-6670-495E-AA75-7931155C7F19}" dt="2020-11-02T11:37:34.317" v="2144" actId="26606"/>
          <ac:spMkLst>
            <pc:docMk/>
            <pc:sldMk cId="3833586496" sldId="264"/>
            <ac:spMk id="2" creationId="{2626E216-24DD-4E17-B0CA-8C7E185F789A}"/>
          </ac:spMkLst>
        </pc:spChg>
        <pc:spChg chg="mod">
          <ac:chgData name="胡 翌霖" userId="a9a41afe759712f0" providerId="LiveId" clId="{1AE497FE-6670-495E-AA75-7931155C7F19}" dt="2020-11-02T11:37:34.317" v="2144" actId="26606"/>
          <ac:spMkLst>
            <pc:docMk/>
            <pc:sldMk cId="3833586496" sldId="264"/>
            <ac:spMk id="3" creationId="{629649C3-7C51-4430-AFA1-AB49A25876B2}"/>
          </ac:spMkLst>
        </pc:spChg>
        <pc:spChg chg="add del">
          <ac:chgData name="胡 翌霖" userId="a9a41afe759712f0" providerId="LiveId" clId="{1AE497FE-6670-495E-AA75-7931155C7F19}" dt="2020-11-02T11:37:21.504" v="2139" actId="26606"/>
          <ac:spMkLst>
            <pc:docMk/>
            <pc:sldMk cId="3833586496" sldId="264"/>
            <ac:spMk id="11" creationId="{2B1D4F77-A17C-43D7-B7FA-545148E4E93D}"/>
          </ac:spMkLst>
        </pc:spChg>
        <pc:spChg chg="add del">
          <ac:chgData name="胡 翌霖" userId="a9a41afe759712f0" providerId="LiveId" clId="{1AE497FE-6670-495E-AA75-7931155C7F19}" dt="2020-11-02T11:37:27.188" v="2141" actId="26606"/>
          <ac:spMkLst>
            <pc:docMk/>
            <pc:sldMk cId="3833586496" sldId="264"/>
            <ac:spMk id="13" creationId="{D3F51FEB-38FB-4F6C-9F7B-2F2AFAB65463}"/>
          </ac:spMkLst>
        </pc:spChg>
        <pc:spChg chg="add del">
          <ac:chgData name="胡 翌霖" userId="a9a41afe759712f0" providerId="LiveId" clId="{1AE497FE-6670-495E-AA75-7931155C7F19}" dt="2020-11-02T11:37:27.188" v="2141" actId="26606"/>
          <ac:spMkLst>
            <pc:docMk/>
            <pc:sldMk cId="3833586496" sldId="264"/>
            <ac:spMk id="14" creationId="{2B566528-1B12-4246-9431-5C2D7D081168}"/>
          </ac:spMkLst>
        </pc:spChg>
        <pc:spChg chg="add del">
          <ac:chgData name="胡 翌霖" userId="a9a41afe759712f0" providerId="LiveId" clId="{1AE497FE-6670-495E-AA75-7931155C7F19}" dt="2020-11-02T11:37:27.188" v="2141" actId="26606"/>
          <ac:spMkLst>
            <pc:docMk/>
            <pc:sldMk cId="3833586496" sldId="264"/>
            <ac:spMk id="15" creationId="{1E547BA6-BAE0-43BB-A7CA-60F69CE252F0}"/>
          </ac:spMkLst>
        </pc:spChg>
        <pc:spChg chg="add del">
          <ac:chgData name="胡 翌霖" userId="a9a41afe759712f0" providerId="LiveId" clId="{1AE497FE-6670-495E-AA75-7931155C7F19}" dt="2020-11-02T11:37:34.307" v="2143" actId="26606"/>
          <ac:spMkLst>
            <pc:docMk/>
            <pc:sldMk cId="3833586496" sldId="264"/>
            <ac:spMk id="21" creationId="{79477870-C64A-4E35-8F2F-05B7114F3C74}"/>
          </ac:spMkLst>
        </pc:spChg>
        <pc:spChg chg="add del">
          <ac:chgData name="胡 翌霖" userId="a9a41afe759712f0" providerId="LiveId" clId="{1AE497FE-6670-495E-AA75-7931155C7F19}" dt="2020-11-02T11:37:34.307" v="2143" actId="26606"/>
          <ac:spMkLst>
            <pc:docMk/>
            <pc:sldMk cId="3833586496" sldId="264"/>
            <ac:spMk id="22" creationId="{8AEA628B-C8FF-4D0B-B111-F101F580B15D}"/>
          </ac:spMkLst>
        </pc:spChg>
        <pc:spChg chg="add del">
          <ac:chgData name="胡 翌霖" userId="a9a41afe759712f0" providerId="LiveId" clId="{1AE497FE-6670-495E-AA75-7931155C7F19}" dt="2020-11-02T11:37:34.307" v="2143" actId="26606"/>
          <ac:spMkLst>
            <pc:docMk/>
            <pc:sldMk cId="3833586496" sldId="264"/>
            <ac:spMk id="23" creationId="{42663BD0-064C-40FC-A331-F49FCA9536AA}"/>
          </ac:spMkLst>
        </pc:spChg>
        <pc:spChg chg="add">
          <ac:chgData name="胡 翌霖" userId="a9a41afe759712f0" providerId="LiveId" clId="{1AE497FE-6670-495E-AA75-7931155C7F19}" dt="2020-11-02T11:37:34.317" v="2144" actId="26606"/>
          <ac:spMkLst>
            <pc:docMk/>
            <pc:sldMk cId="3833586496" sldId="264"/>
            <ac:spMk id="25" creationId="{2B566528-1B12-4246-9431-5C2D7D081168}"/>
          </ac:spMkLst>
        </pc:spChg>
        <pc:spChg chg="add">
          <ac:chgData name="胡 翌霖" userId="a9a41afe759712f0" providerId="LiveId" clId="{1AE497FE-6670-495E-AA75-7931155C7F19}" dt="2020-11-02T11:37:34.317" v="2144" actId="26606"/>
          <ac:spMkLst>
            <pc:docMk/>
            <pc:sldMk cId="3833586496" sldId="264"/>
            <ac:spMk id="26" creationId="{D3F51FEB-38FB-4F6C-9F7B-2F2AFAB65463}"/>
          </ac:spMkLst>
        </pc:spChg>
        <pc:spChg chg="add">
          <ac:chgData name="胡 翌霖" userId="a9a41afe759712f0" providerId="LiveId" clId="{1AE497FE-6670-495E-AA75-7931155C7F19}" dt="2020-11-02T11:37:34.317" v="2144" actId="26606"/>
          <ac:spMkLst>
            <pc:docMk/>
            <pc:sldMk cId="3833586496" sldId="264"/>
            <ac:spMk id="27" creationId="{1E547BA6-BAE0-43BB-A7CA-60F69CE252F0}"/>
          </ac:spMkLst>
        </pc:spChg>
        <pc:grpChg chg="add del">
          <ac:chgData name="胡 翌霖" userId="a9a41afe759712f0" providerId="LiveId" clId="{1AE497FE-6670-495E-AA75-7931155C7F19}" dt="2020-11-02T11:37:27.188" v="2141" actId="26606"/>
          <ac:grpSpMkLst>
            <pc:docMk/>
            <pc:sldMk cId="3833586496" sldId="264"/>
            <ac:grpSpMk id="17" creationId="{07EAA094-9CF6-4695-958A-33D9BCAA9474}"/>
          </ac:grpSpMkLst>
        </pc:grpChg>
        <pc:grpChg chg="add">
          <ac:chgData name="胡 翌霖" userId="a9a41afe759712f0" providerId="LiveId" clId="{1AE497FE-6670-495E-AA75-7931155C7F19}" dt="2020-11-02T11:37:34.317" v="2144" actId="26606"/>
          <ac:grpSpMkLst>
            <pc:docMk/>
            <pc:sldMk cId="3833586496" sldId="264"/>
            <ac:grpSpMk id="28" creationId="{07EAA094-9CF6-4695-958A-33D9BCAA9474}"/>
          </ac:grpSpMkLst>
        </pc:grpChg>
        <pc:picChg chg="mod ord">
          <ac:chgData name="胡 翌霖" userId="a9a41afe759712f0" providerId="LiveId" clId="{1AE497FE-6670-495E-AA75-7931155C7F19}" dt="2020-11-02T11:37:38.466" v="2145" actId="166"/>
          <ac:picMkLst>
            <pc:docMk/>
            <pc:sldMk cId="3833586496" sldId="264"/>
            <ac:picMk id="6" creationId="{7CF68705-74F1-406D-8351-A4BD29F49094}"/>
          </ac:picMkLst>
        </pc:picChg>
      </pc:sldChg>
      <pc:sldChg chg="delSp modSp add del mod">
        <pc:chgData name="胡 翌霖" userId="a9a41afe759712f0" providerId="LiveId" clId="{1AE497FE-6670-495E-AA75-7931155C7F19}" dt="2020-11-02T11:11:42.038" v="1861" actId="47"/>
        <pc:sldMkLst>
          <pc:docMk/>
          <pc:sldMk cId="2308388768" sldId="265"/>
        </pc:sldMkLst>
        <pc:spChg chg="mod">
          <ac:chgData name="胡 翌霖" userId="a9a41afe759712f0" providerId="LiveId" clId="{1AE497FE-6670-495E-AA75-7931155C7F19}" dt="2020-11-02T11:06:08.743" v="1782" actId="27636"/>
          <ac:spMkLst>
            <pc:docMk/>
            <pc:sldMk cId="2308388768" sldId="265"/>
            <ac:spMk id="3" creationId="{8A6BEA40-C3A8-4690-B06D-BDED17787D66}"/>
          </ac:spMkLst>
        </pc:spChg>
        <pc:picChg chg="del">
          <ac:chgData name="胡 翌霖" userId="a9a41afe759712f0" providerId="LiveId" clId="{1AE497FE-6670-495E-AA75-7931155C7F19}" dt="2020-11-02T11:06:05.404" v="1779" actId="21"/>
          <ac:picMkLst>
            <pc:docMk/>
            <pc:sldMk cId="2308388768" sldId="265"/>
            <ac:picMk id="4" creationId="{DFB8E30A-564A-4AF6-AA2E-E79F89ED2290}"/>
          </ac:picMkLst>
        </pc:picChg>
      </pc:sldChg>
      <pc:sldChg chg="modSp add mod">
        <pc:chgData name="胡 翌霖" userId="a9a41afe759712f0" providerId="LiveId" clId="{1AE497FE-6670-495E-AA75-7931155C7F19}" dt="2020-11-02T09:58:08.442" v="1377" actId="108"/>
        <pc:sldMkLst>
          <pc:docMk/>
          <pc:sldMk cId="1974395300" sldId="273"/>
        </pc:sldMkLst>
        <pc:spChg chg="mod">
          <ac:chgData name="胡 翌霖" userId="a9a41afe759712f0" providerId="LiveId" clId="{1AE497FE-6670-495E-AA75-7931155C7F19}" dt="2020-11-02T09:57:22.543" v="1368" actId="21"/>
          <ac:spMkLst>
            <pc:docMk/>
            <pc:sldMk cId="1974395300" sldId="273"/>
            <ac:spMk id="2" creationId="{BE190B9E-3EAF-4680-A610-7E536B0F6393}"/>
          </ac:spMkLst>
        </pc:spChg>
        <pc:spChg chg="mod">
          <ac:chgData name="胡 翌霖" userId="a9a41afe759712f0" providerId="LiveId" clId="{1AE497FE-6670-495E-AA75-7931155C7F19}" dt="2020-11-02T09:58:08.442" v="1377" actId="108"/>
          <ac:spMkLst>
            <pc:docMk/>
            <pc:sldMk cId="1974395300" sldId="273"/>
            <ac:spMk id="3" creationId="{BC2D6788-F1A5-4CB5-88C2-37D73F01412E}"/>
          </ac:spMkLst>
        </pc:spChg>
        <pc:picChg chg="mod">
          <ac:chgData name="胡 翌霖" userId="a9a41afe759712f0" providerId="LiveId" clId="{1AE497FE-6670-495E-AA75-7931155C7F19}" dt="2020-11-02T09:54:42.210" v="1359" actId="1076"/>
          <ac:picMkLst>
            <pc:docMk/>
            <pc:sldMk cId="1974395300" sldId="273"/>
            <ac:picMk id="4" creationId="{7549CAF4-165A-49D8-BE78-FD5992CE6DB9}"/>
          </ac:picMkLst>
        </pc:picChg>
        <pc:picChg chg="mod">
          <ac:chgData name="胡 翌霖" userId="a9a41afe759712f0" providerId="LiveId" clId="{1AE497FE-6670-495E-AA75-7931155C7F19}" dt="2020-11-02T09:54:48.450" v="1360" actId="166"/>
          <ac:picMkLst>
            <pc:docMk/>
            <pc:sldMk cId="1974395300" sldId="273"/>
            <ac:picMk id="3074" creationId="{5ACE92DB-D2C2-4527-865A-A5E1B42DF075}"/>
          </ac:picMkLst>
        </pc:picChg>
      </pc:sldChg>
      <pc:sldChg chg="ord">
        <pc:chgData name="胡 翌霖" userId="a9a41afe759712f0" providerId="LiveId" clId="{1AE497FE-6670-495E-AA75-7931155C7F19}" dt="2020-11-02T09:47:35.877" v="1250"/>
        <pc:sldMkLst>
          <pc:docMk/>
          <pc:sldMk cId="1897499629" sldId="277"/>
        </pc:sldMkLst>
      </pc:sldChg>
      <pc:sldChg chg="addSp delSp modSp mod ord setBg setClrOvrMap">
        <pc:chgData name="胡 翌霖" userId="a9a41afe759712f0" providerId="LiveId" clId="{1AE497FE-6670-495E-AA75-7931155C7F19}" dt="2020-11-02T09:38:35.108" v="1129" actId="26606"/>
        <pc:sldMkLst>
          <pc:docMk/>
          <pc:sldMk cId="4289545326" sldId="280"/>
        </pc:sldMkLst>
        <pc:spChg chg="mod">
          <ac:chgData name="胡 翌霖" userId="a9a41afe759712f0" providerId="LiveId" clId="{1AE497FE-6670-495E-AA75-7931155C7F19}" dt="2020-11-02T09:38:35.108" v="1129" actId="26606"/>
          <ac:spMkLst>
            <pc:docMk/>
            <pc:sldMk cId="4289545326" sldId="280"/>
            <ac:spMk id="2" creationId="{5E2BE084-3D8C-485A-B787-3CE7F25FFB18}"/>
          </ac:spMkLst>
        </pc:spChg>
        <pc:spChg chg="del mod">
          <ac:chgData name="胡 翌霖" userId="a9a41afe759712f0" providerId="LiveId" clId="{1AE497FE-6670-495E-AA75-7931155C7F19}" dt="2020-11-02T09:37:27.084" v="1114" actId="478"/>
          <ac:spMkLst>
            <pc:docMk/>
            <pc:sldMk cId="4289545326" sldId="280"/>
            <ac:spMk id="3" creationId="{47FA0698-8E74-485D-A959-4340E1250669}"/>
          </ac:spMkLst>
        </pc:spChg>
        <pc:spChg chg="add del">
          <ac:chgData name="胡 翌霖" userId="a9a41afe759712f0" providerId="LiveId" clId="{1AE497FE-6670-495E-AA75-7931155C7F19}" dt="2020-11-02T09:38:02.251" v="1120" actId="26606"/>
          <ac:spMkLst>
            <pc:docMk/>
            <pc:sldMk cId="4289545326" sldId="280"/>
            <ac:spMk id="8202" creationId="{823AC064-BC96-4F32-8AE1-B2FD38754823}"/>
          </ac:spMkLst>
        </pc:spChg>
        <pc:spChg chg="add del">
          <ac:chgData name="胡 翌霖" userId="a9a41afe759712f0" providerId="LiveId" clId="{1AE497FE-6670-495E-AA75-7931155C7F19}" dt="2020-11-02T09:38:22.939" v="1124" actId="26606"/>
          <ac:spMkLst>
            <pc:docMk/>
            <pc:sldMk cId="4289545326" sldId="280"/>
            <ac:spMk id="8207" creationId="{823AC064-BC96-4F32-8AE1-B2FD38754823}"/>
          </ac:spMkLst>
        </pc:spChg>
        <pc:spChg chg="add del">
          <ac:chgData name="胡 翌霖" userId="a9a41afe759712f0" providerId="LiveId" clId="{1AE497FE-6670-495E-AA75-7931155C7F19}" dt="2020-11-02T09:38:35.103" v="1128" actId="26606"/>
          <ac:spMkLst>
            <pc:docMk/>
            <pc:sldMk cId="4289545326" sldId="280"/>
            <ac:spMk id="8213" creationId="{823AC064-BC96-4F32-8AE1-B2FD38754823}"/>
          </ac:spMkLst>
        </pc:spChg>
        <pc:picChg chg="mod ord">
          <ac:chgData name="胡 翌霖" userId="a9a41afe759712f0" providerId="LiveId" clId="{1AE497FE-6670-495E-AA75-7931155C7F19}" dt="2020-11-02T09:38:35.108" v="1129" actId="26606"/>
          <ac:picMkLst>
            <pc:docMk/>
            <pc:sldMk cId="4289545326" sldId="280"/>
            <ac:picMk id="8195" creationId="{FCC2BCCB-C6DB-45EE-8291-C7C4470FC125}"/>
          </ac:picMkLst>
        </pc:picChg>
        <pc:picChg chg="mod">
          <ac:chgData name="胡 翌霖" userId="a9a41afe759712f0" providerId="LiveId" clId="{1AE497FE-6670-495E-AA75-7931155C7F19}" dt="2020-11-02T09:38:35.108" v="1129" actId="26606"/>
          <ac:picMkLst>
            <pc:docMk/>
            <pc:sldMk cId="4289545326" sldId="280"/>
            <ac:picMk id="8197" creationId="{1F824B3E-CE83-4C6F-8C31-E048CB4CA8C8}"/>
          </ac:picMkLst>
        </pc:picChg>
        <pc:cxnChg chg="add del">
          <ac:chgData name="胡 翌霖" userId="a9a41afe759712f0" providerId="LiveId" clId="{1AE497FE-6670-495E-AA75-7931155C7F19}" dt="2020-11-02T09:37:55.547" v="1116" actId="26606"/>
          <ac:cxnSpMkLst>
            <pc:docMk/>
            <pc:sldMk cId="4289545326" sldId="280"/>
            <ac:cxnSpMk id="74" creationId="{EBAD6A72-88E8-42F7-88B9-CAF744536BE4}"/>
          </ac:cxnSpMkLst>
        </pc:cxnChg>
        <pc:cxnChg chg="add del">
          <ac:chgData name="胡 翌霖" userId="a9a41afe759712f0" providerId="LiveId" clId="{1AE497FE-6670-495E-AA75-7931155C7F19}" dt="2020-11-02T09:37:55.547" v="1116" actId="26606"/>
          <ac:cxnSpMkLst>
            <pc:docMk/>
            <pc:sldMk cId="4289545326" sldId="280"/>
            <ac:cxnSpMk id="76" creationId="{C800968E-0A99-46C4-A9B2-6A63AC66F4B0}"/>
          </ac:cxnSpMkLst>
        </pc:cxnChg>
        <pc:cxnChg chg="add del">
          <ac:chgData name="胡 翌霖" userId="a9a41afe759712f0" providerId="LiveId" clId="{1AE497FE-6670-495E-AA75-7931155C7F19}" dt="2020-11-02T09:38:02.251" v="1120" actId="26606"/>
          <ac:cxnSpMkLst>
            <pc:docMk/>
            <pc:sldMk cId="4289545326" sldId="280"/>
            <ac:cxnSpMk id="78" creationId="{7E7C77BC-7138-40B1-A15B-20F57A494629}"/>
          </ac:cxnSpMkLst>
        </pc:cxnChg>
        <pc:cxnChg chg="add del">
          <ac:chgData name="胡 翌霖" userId="a9a41afe759712f0" providerId="LiveId" clId="{1AE497FE-6670-495E-AA75-7931155C7F19}" dt="2020-11-02T09:37:57.759" v="1118" actId="26606"/>
          <ac:cxnSpMkLst>
            <pc:docMk/>
            <pc:sldMk cId="4289545326" sldId="280"/>
            <ac:cxnSpMk id="8199" creationId="{B6375111-306C-49EA-9DD1-79A2ED78FA30}"/>
          </ac:cxnSpMkLst>
        </pc:cxnChg>
        <pc:cxnChg chg="add del">
          <ac:chgData name="胡 翌霖" userId="a9a41afe759712f0" providerId="LiveId" clId="{1AE497FE-6670-495E-AA75-7931155C7F19}" dt="2020-11-02T09:38:02.251" v="1120" actId="26606"/>
          <ac:cxnSpMkLst>
            <pc:docMk/>
            <pc:sldMk cId="4289545326" sldId="280"/>
            <ac:cxnSpMk id="8201" creationId="{DB146403-F3D6-484B-B2ED-97F9565D0370}"/>
          </ac:cxnSpMkLst>
        </pc:cxnChg>
        <pc:cxnChg chg="add del">
          <ac:chgData name="胡 翌霖" userId="a9a41afe759712f0" providerId="LiveId" clId="{1AE497FE-6670-495E-AA75-7931155C7F19}" dt="2020-11-02T09:38:05.335" v="1122" actId="26606"/>
          <ac:cxnSpMkLst>
            <pc:docMk/>
            <pc:sldMk cId="4289545326" sldId="280"/>
            <ac:cxnSpMk id="8204" creationId="{B6375111-306C-49EA-9DD1-79A2ED78FA30}"/>
          </ac:cxnSpMkLst>
        </pc:cxnChg>
        <pc:cxnChg chg="add del">
          <ac:chgData name="胡 翌霖" userId="a9a41afe759712f0" providerId="LiveId" clId="{1AE497FE-6670-495E-AA75-7931155C7F19}" dt="2020-11-02T09:38:22.939" v="1124" actId="26606"/>
          <ac:cxnSpMkLst>
            <pc:docMk/>
            <pc:sldMk cId="4289545326" sldId="280"/>
            <ac:cxnSpMk id="8206" creationId="{DB146403-F3D6-484B-B2ED-97F9565D0370}"/>
          </ac:cxnSpMkLst>
        </pc:cxnChg>
        <pc:cxnChg chg="add del">
          <ac:chgData name="胡 翌霖" userId="a9a41afe759712f0" providerId="LiveId" clId="{1AE497FE-6670-495E-AA75-7931155C7F19}" dt="2020-11-02T09:38:22.939" v="1124" actId="26606"/>
          <ac:cxnSpMkLst>
            <pc:docMk/>
            <pc:sldMk cId="4289545326" sldId="280"/>
            <ac:cxnSpMk id="8208" creationId="{7E7C77BC-7138-40B1-A15B-20F57A494629}"/>
          </ac:cxnSpMkLst>
        </pc:cxnChg>
        <pc:cxnChg chg="add del">
          <ac:chgData name="胡 翌霖" userId="a9a41afe759712f0" providerId="LiveId" clId="{1AE497FE-6670-495E-AA75-7931155C7F19}" dt="2020-11-02T09:38:31.753" v="1126" actId="26606"/>
          <ac:cxnSpMkLst>
            <pc:docMk/>
            <pc:sldMk cId="4289545326" sldId="280"/>
            <ac:cxnSpMk id="8210" creationId="{3D83F26F-C55B-4A92-9AFF-4894D14E27C5}"/>
          </ac:cxnSpMkLst>
        </pc:cxnChg>
        <pc:cxnChg chg="add del">
          <ac:chgData name="胡 翌霖" userId="a9a41afe759712f0" providerId="LiveId" clId="{1AE497FE-6670-495E-AA75-7931155C7F19}" dt="2020-11-02T09:38:35.103" v="1128" actId="26606"/>
          <ac:cxnSpMkLst>
            <pc:docMk/>
            <pc:sldMk cId="4289545326" sldId="280"/>
            <ac:cxnSpMk id="8212" creationId="{DB146403-F3D6-484B-B2ED-97F9565D0370}"/>
          </ac:cxnSpMkLst>
        </pc:cxnChg>
        <pc:cxnChg chg="add del">
          <ac:chgData name="胡 翌霖" userId="a9a41afe759712f0" providerId="LiveId" clId="{1AE497FE-6670-495E-AA75-7931155C7F19}" dt="2020-11-02T09:38:35.103" v="1128" actId="26606"/>
          <ac:cxnSpMkLst>
            <pc:docMk/>
            <pc:sldMk cId="4289545326" sldId="280"/>
            <ac:cxnSpMk id="8214" creationId="{7E7C77BC-7138-40B1-A15B-20F57A494629}"/>
          </ac:cxnSpMkLst>
        </pc:cxnChg>
        <pc:cxnChg chg="add">
          <ac:chgData name="胡 翌霖" userId="a9a41afe759712f0" providerId="LiveId" clId="{1AE497FE-6670-495E-AA75-7931155C7F19}" dt="2020-11-02T09:38:35.108" v="1129" actId="26606"/>
          <ac:cxnSpMkLst>
            <pc:docMk/>
            <pc:sldMk cId="4289545326" sldId="280"/>
            <ac:cxnSpMk id="8216" creationId="{3D83F26F-C55B-4A92-9AFF-4894D14E27C5}"/>
          </ac:cxnSpMkLst>
        </pc:cxnChg>
      </pc:sldChg>
      <pc:sldChg chg="modSp mod ord">
        <pc:chgData name="胡 翌霖" userId="a9a41afe759712f0" providerId="LiveId" clId="{1AE497FE-6670-495E-AA75-7931155C7F19}" dt="2020-11-02T10:33:02.560" v="1594"/>
        <pc:sldMkLst>
          <pc:docMk/>
          <pc:sldMk cId="292189771" sldId="281"/>
        </pc:sldMkLst>
        <pc:spChg chg="mod">
          <ac:chgData name="胡 翌霖" userId="a9a41afe759712f0" providerId="LiveId" clId="{1AE497FE-6670-495E-AA75-7931155C7F19}" dt="2020-11-02T10:33:02.560" v="1594"/>
          <ac:spMkLst>
            <pc:docMk/>
            <pc:sldMk cId="292189771" sldId="281"/>
            <ac:spMk id="3" creationId="{1D4CB1A8-A584-47F3-A70C-FED7C3F38676}"/>
          </ac:spMkLst>
        </pc:spChg>
      </pc:sldChg>
      <pc:sldChg chg="addSp delSp modSp mod setBg setClrOvrMap">
        <pc:chgData name="胡 翌霖" userId="a9a41afe759712f0" providerId="LiveId" clId="{1AE497FE-6670-495E-AA75-7931155C7F19}" dt="2020-11-02T10:53:22.693" v="1686" actId="26606"/>
        <pc:sldMkLst>
          <pc:docMk/>
          <pc:sldMk cId="3391964829" sldId="291"/>
        </pc:sldMkLst>
        <pc:spChg chg="mod ord">
          <ac:chgData name="胡 翌霖" userId="a9a41afe759712f0" providerId="LiveId" clId="{1AE497FE-6670-495E-AA75-7931155C7F19}" dt="2020-11-02T10:53:22.693" v="1686" actId="26606"/>
          <ac:spMkLst>
            <pc:docMk/>
            <pc:sldMk cId="3391964829" sldId="291"/>
            <ac:spMk id="2" creationId="{315A8CFF-1BBE-48B2-ACDF-DBA28888E9B4}"/>
          </ac:spMkLst>
        </pc:spChg>
        <pc:spChg chg="mod ord">
          <ac:chgData name="胡 翌霖" userId="a9a41afe759712f0" providerId="LiveId" clId="{1AE497FE-6670-495E-AA75-7931155C7F19}" dt="2020-11-02T10:53:22.693" v="1686" actId="26606"/>
          <ac:spMkLst>
            <pc:docMk/>
            <pc:sldMk cId="3391964829" sldId="291"/>
            <ac:spMk id="3" creationId="{AFFE4210-7CD4-4CC9-BD19-88F6690E3B74}"/>
          </ac:spMkLst>
        </pc:spChg>
        <pc:spChg chg="add del">
          <ac:chgData name="胡 翌霖" userId="a9a41afe759712f0" providerId="LiveId" clId="{1AE497FE-6670-495E-AA75-7931155C7F19}" dt="2020-11-02T10:53:22.693" v="1686" actId="26606"/>
          <ac:spMkLst>
            <pc:docMk/>
            <pc:sldMk cId="3391964829" sldId="291"/>
            <ac:spMk id="7" creationId="{F94AA2BD-2E3F-4B1D-8127-5744B8115311}"/>
          </ac:spMkLst>
        </pc:spChg>
        <pc:spChg chg="add del">
          <ac:chgData name="胡 翌霖" userId="a9a41afe759712f0" providerId="LiveId" clId="{1AE497FE-6670-495E-AA75-7931155C7F19}" dt="2020-11-02T10:53:22.693" v="1686" actId="26606"/>
          <ac:spMkLst>
            <pc:docMk/>
            <pc:sldMk cId="3391964829" sldId="291"/>
            <ac:spMk id="15" creationId="{4BD02261-2DC8-4AA8-9E16-7751AE892445}"/>
          </ac:spMkLst>
        </pc:spChg>
        <pc:spChg chg="add del">
          <ac:chgData name="胡 翌霖" userId="a9a41afe759712f0" providerId="LiveId" clId="{1AE497FE-6670-495E-AA75-7931155C7F19}" dt="2020-11-02T10:53:22.693" v="1686" actId="26606"/>
          <ac:spMkLst>
            <pc:docMk/>
            <pc:sldMk cId="3391964829" sldId="291"/>
            <ac:spMk id="17" creationId="{3D752CF2-2291-40B5-B462-C17B174C10BC}"/>
          </ac:spMkLst>
        </pc:spChg>
        <pc:spChg chg="add del">
          <ac:chgData name="胡 翌霖" userId="a9a41afe759712f0" providerId="LiveId" clId="{1AE497FE-6670-495E-AA75-7931155C7F19}" dt="2020-11-02T10:52:56.060" v="1677" actId="26606"/>
          <ac:spMkLst>
            <pc:docMk/>
            <pc:sldMk cId="3391964829" sldId="291"/>
            <ac:spMk id="71" creationId="{A3BAF07C-C39E-42EB-BB22-8D46691D9735}"/>
          </ac:spMkLst>
        </pc:spChg>
        <pc:spChg chg="add del">
          <ac:chgData name="胡 翌霖" userId="a9a41afe759712f0" providerId="LiveId" clId="{1AE497FE-6670-495E-AA75-7931155C7F19}" dt="2020-11-02T10:53:02.561" v="1679" actId="26606"/>
          <ac:spMkLst>
            <pc:docMk/>
            <pc:sldMk cId="3391964829" sldId="291"/>
            <ac:spMk id="75" creationId="{6313CF8F-B436-401E-9575-DE0F8E8B5B17}"/>
          </ac:spMkLst>
        </pc:spChg>
        <pc:spChg chg="add del">
          <ac:chgData name="胡 翌霖" userId="a9a41afe759712f0" providerId="LiveId" clId="{1AE497FE-6670-495E-AA75-7931155C7F19}" dt="2020-11-02T10:53:02.561" v="1679" actId="26606"/>
          <ac:spMkLst>
            <pc:docMk/>
            <pc:sldMk cId="3391964829" sldId="291"/>
            <ac:spMk id="77" creationId="{2A38CFE9-C30A-4551-ACCB-D5808FBC39CD}"/>
          </ac:spMkLst>
        </pc:spChg>
        <pc:spChg chg="add del">
          <ac:chgData name="胡 翌霖" userId="a9a41afe759712f0" providerId="LiveId" clId="{1AE497FE-6670-495E-AA75-7931155C7F19}" dt="2020-11-02T10:53:02.561" v="1679" actId="26606"/>
          <ac:spMkLst>
            <pc:docMk/>
            <pc:sldMk cId="3391964829" sldId="291"/>
            <ac:spMk id="79" creationId="{67EF550F-47CE-4FB2-9DAC-12AD835C833D}"/>
          </ac:spMkLst>
        </pc:spChg>
        <pc:spChg chg="add del">
          <ac:chgData name="胡 翌霖" userId="a9a41afe759712f0" providerId="LiveId" clId="{1AE497FE-6670-495E-AA75-7931155C7F19}" dt="2020-11-02T10:53:02.561" v="1679" actId="26606"/>
          <ac:spMkLst>
            <pc:docMk/>
            <pc:sldMk cId="3391964829" sldId="291"/>
            <ac:spMk id="5124" creationId="{63F5877B-98C7-49DD-83AB-0F6F57CB6543}"/>
          </ac:spMkLst>
        </pc:spChg>
        <pc:spChg chg="add del">
          <ac:chgData name="胡 翌霖" userId="a9a41afe759712f0" providerId="LiveId" clId="{1AE497FE-6670-495E-AA75-7931155C7F19}" dt="2020-11-02T10:53:02.561" v="1679" actId="26606"/>
          <ac:spMkLst>
            <pc:docMk/>
            <pc:sldMk cId="3391964829" sldId="291"/>
            <ac:spMk id="5125" creationId="{4EA91930-66BC-4C41-B4F5-C31EB216F64B}"/>
          </ac:spMkLst>
        </pc:spChg>
        <pc:spChg chg="add del">
          <ac:chgData name="胡 翌霖" userId="a9a41afe759712f0" providerId="LiveId" clId="{1AE497FE-6670-495E-AA75-7931155C7F19}" dt="2020-11-02T10:53:05.832" v="1681" actId="26606"/>
          <ac:spMkLst>
            <pc:docMk/>
            <pc:sldMk cId="3391964829" sldId="291"/>
            <ac:spMk id="5127" creationId="{73C994B4-9721-4148-9EEC-6793CECDE8DD}"/>
          </ac:spMkLst>
        </pc:spChg>
        <pc:spChg chg="add del">
          <ac:chgData name="胡 翌霖" userId="a9a41afe759712f0" providerId="LiveId" clId="{1AE497FE-6670-495E-AA75-7931155C7F19}" dt="2020-11-02T10:53:05.832" v="1681" actId="26606"/>
          <ac:spMkLst>
            <pc:docMk/>
            <pc:sldMk cId="3391964829" sldId="291"/>
            <ac:spMk id="5128" creationId="{F9D95E49-763A-4886-B038-82F734740554}"/>
          </ac:spMkLst>
        </pc:spChg>
        <pc:spChg chg="add del">
          <ac:chgData name="胡 翌霖" userId="a9a41afe759712f0" providerId="LiveId" clId="{1AE497FE-6670-495E-AA75-7931155C7F19}" dt="2020-11-02T10:53:05.832" v="1681" actId="26606"/>
          <ac:spMkLst>
            <pc:docMk/>
            <pc:sldMk cId="3391964829" sldId="291"/>
            <ac:spMk id="5129" creationId="{E43DC68B-54DD-4053-BE4D-615259684357}"/>
          </ac:spMkLst>
        </pc:spChg>
        <pc:spChg chg="add del">
          <ac:chgData name="胡 翌霖" userId="a9a41afe759712f0" providerId="LiveId" clId="{1AE497FE-6670-495E-AA75-7931155C7F19}" dt="2020-11-02T10:53:05.832" v="1681" actId="26606"/>
          <ac:spMkLst>
            <pc:docMk/>
            <pc:sldMk cId="3391964829" sldId="291"/>
            <ac:spMk id="5130" creationId="{36F31C88-3DEF-4EA8-AE3A-49441413FC54}"/>
          </ac:spMkLst>
        </pc:spChg>
        <pc:spChg chg="add del">
          <ac:chgData name="胡 翌霖" userId="a9a41afe759712f0" providerId="LiveId" clId="{1AE497FE-6670-495E-AA75-7931155C7F19}" dt="2020-11-02T10:53:11.756" v="1683" actId="26606"/>
          <ac:spMkLst>
            <pc:docMk/>
            <pc:sldMk cId="3391964829" sldId="291"/>
            <ac:spMk id="5133" creationId="{A3BAF07C-C39E-42EB-BB22-8D46691D9735}"/>
          </ac:spMkLst>
        </pc:spChg>
        <pc:spChg chg="add del">
          <ac:chgData name="胡 翌霖" userId="a9a41afe759712f0" providerId="LiveId" clId="{1AE497FE-6670-495E-AA75-7931155C7F19}" dt="2020-11-02T10:53:22.683" v="1685" actId="26606"/>
          <ac:spMkLst>
            <pc:docMk/>
            <pc:sldMk cId="3391964829" sldId="291"/>
            <ac:spMk id="5140" creationId="{63F5877B-98C7-49DD-83AB-0F6F57CB6543}"/>
          </ac:spMkLst>
        </pc:spChg>
        <pc:spChg chg="add del">
          <ac:chgData name="胡 翌霖" userId="a9a41afe759712f0" providerId="LiveId" clId="{1AE497FE-6670-495E-AA75-7931155C7F19}" dt="2020-11-02T10:53:22.683" v="1685" actId="26606"/>
          <ac:spMkLst>
            <pc:docMk/>
            <pc:sldMk cId="3391964829" sldId="291"/>
            <ac:spMk id="5141" creationId="{4EA91930-66BC-4C41-B4F5-C31EB216F64B}"/>
          </ac:spMkLst>
        </pc:spChg>
        <pc:spChg chg="add del">
          <ac:chgData name="胡 翌霖" userId="a9a41afe759712f0" providerId="LiveId" clId="{1AE497FE-6670-495E-AA75-7931155C7F19}" dt="2020-11-02T10:53:22.683" v="1685" actId="26606"/>
          <ac:spMkLst>
            <pc:docMk/>
            <pc:sldMk cId="3391964829" sldId="291"/>
            <ac:spMk id="5142" creationId="{6313CF8F-B436-401E-9575-DE0F8E8B5B17}"/>
          </ac:spMkLst>
        </pc:spChg>
        <pc:spChg chg="add del">
          <ac:chgData name="胡 翌霖" userId="a9a41afe759712f0" providerId="LiveId" clId="{1AE497FE-6670-495E-AA75-7931155C7F19}" dt="2020-11-02T10:53:22.683" v="1685" actId="26606"/>
          <ac:spMkLst>
            <pc:docMk/>
            <pc:sldMk cId="3391964829" sldId="291"/>
            <ac:spMk id="5143" creationId="{2A38CFE9-C30A-4551-ACCB-D5808FBC39CD}"/>
          </ac:spMkLst>
        </pc:spChg>
        <pc:spChg chg="add del">
          <ac:chgData name="胡 翌霖" userId="a9a41afe759712f0" providerId="LiveId" clId="{1AE497FE-6670-495E-AA75-7931155C7F19}" dt="2020-11-02T10:53:22.683" v="1685" actId="26606"/>
          <ac:spMkLst>
            <pc:docMk/>
            <pc:sldMk cId="3391964829" sldId="291"/>
            <ac:spMk id="5144" creationId="{67EF550F-47CE-4FB2-9DAC-12AD835C833D}"/>
          </ac:spMkLst>
        </pc:spChg>
        <pc:spChg chg="add">
          <ac:chgData name="胡 翌霖" userId="a9a41afe759712f0" providerId="LiveId" clId="{1AE497FE-6670-495E-AA75-7931155C7F19}" dt="2020-11-02T10:53:22.693" v="1686" actId="26606"/>
          <ac:spMkLst>
            <pc:docMk/>
            <pc:sldMk cId="3391964829" sldId="291"/>
            <ac:spMk id="5146" creationId="{B5809B1F-0726-44C0-B0A1-7FCE2A129E20}"/>
          </ac:spMkLst>
        </pc:spChg>
        <pc:spChg chg="add">
          <ac:chgData name="胡 翌霖" userId="a9a41afe759712f0" providerId="LiveId" clId="{1AE497FE-6670-495E-AA75-7931155C7F19}" dt="2020-11-02T10:53:22.693" v="1686" actId="26606"/>
          <ac:spMkLst>
            <pc:docMk/>
            <pc:sldMk cId="3391964829" sldId="291"/>
            <ac:spMk id="5147" creationId="{26EE9A0B-C601-4E3F-8541-29CA20DE1186}"/>
          </ac:spMkLst>
        </pc:spChg>
        <pc:grpChg chg="add del">
          <ac:chgData name="胡 翌霖" userId="a9a41afe759712f0" providerId="LiveId" clId="{1AE497FE-6670-495E-AA75-7931155C7F19}" dt="2020-11-02T10:52:56.060" v="1677" actId="26606"/>
          <ac:grpSpMkLst>
            <pc:docMk/>
            <pc:sldMk cId="3391964829" sldId="291"/>
            <ac:grpSpMk id="73" creationId="{D8E9CF54-0466-4261-9E62-0249E60E1886}"/>
          </ac:grpSpMkLst>
        </pc:grpChg>
        <pc:grpChg chg="add del">
          <ac:chgData name="胡 翌霖" userId="a9a41afe759712f0" providerId="LiveId" clId="{1AE497FE-6670-495E-AA75-7931155C7F19}" dt="2020-11-02T10:53:11.756" v="1683" actId="26606"/>
          <ac:grpSpMkLst>
            <pc:docMk/>
            <pc:sldMk cId="3391964829" sldId="291"/>
            <ac:grpSpMk id="5134" creationId="{D8E9CF54-0466-4261-9E62-0249E60E1886}"/>
          </ac:grpSpMkLst>
        </pc:grpChg>
        <pc:picChg chg="mod">
          <ac:chgData name="胡 翌霖" userId="a9a41afe759712f0" providerId="LiveId" clId="{1AE497FE-6670-495E-AA75-7931155C7F19}" dt="2020-11-02T10:53:22.693" v="1686" actId="26606"/>
          <ac:picMkLst>
            <pc:docMk/>
            <pc:sldMk cId="3391964829" sldId="291"/>
            <ac:picMk id="4" creationId="{6F120D9A-0CF8-4D85-8114-73594D3D5682}"/>
          </ac:picMkLst>
        </pc:picChg>
        <pc:picChg chg="add mod">
          <ac:chgData name="胡 翌霖" userId="a9a41afe759712f0" providerId="LiveId" clId="{1AE497FE-6670-495E-AA75-7931155C7F19}" dt="2020-11-02T10:53:22.693" v="1686" actId="26606"/>
          <ac:picMkLst>
            <pc:docMk/>
            <pc:sldMk cId="3391964829" sldId="291"/>
            <ac:picMk id="5122" creationId="{70C592F8-3D05-4603-AE98-601746B47149}"/>
          </ac:picMkLst>
        </pc:picChg>
        <pc:cxnChg chg="add del">
          <ac:chgData name="胡 翌霖" userId="a9a41afe759712f0" providerId="LiveId" clId="{1AE497FE-6670-495E-AA75-7931155C7F19}" dt="2020-11-02T10:53:05.832" v="1681" actId="26606"/>
          <ac:cxnSpMkLst>
            <pc:docMk/>
            <pc:sldMk cId="3391964829" sldId="291"/>
            <ac:cxnSpMk id="81" creationId="{5EACA08E-D537-41C6-96A5-5900E05D3217}"/>
          </ac:cxnSpMkLst>
        </pc:cxnChg>
        <pc:cxnChg chg="add del">
          <ac:chgData name="胡 翌霖" userId="a9a41afe759712f0" providerId="LiveId" clId="{1AE497FE-6670-495E-AA75-7931155C7F19}" dt="2020-11-02T10:53:05.832" v="1681" actId="26606"/>
          <ac:cxnSpMkLst>
            <pc:docMk/>
            <pc:sldMk cId="3391964829" sldId="291"/>
            <ac:cxnSpMk id="5131" creationId="{F085D7B9-E066-4923-8CB7-294BF306296A}"/>
          </ac:cxnSpMkLst>
        </pc:cxnChg>
      </pc:sldChg>
      <pc:sldChg chg="addSp modSp add mod">
        <pc:chgData name="胡 翌霖" userId="a9a41afe759712f0" providerId="LiveId" clId="{1AE497FE-6670-495E-AA75-7931155C7F19}" dt="2020-11-02T10:09:05.138" v="1454" actId="27636"/>
        <pc:sldMkLst>
          <pc:docMk/>
          <pc:sldMk cId="1826640154" sldId="292"/>
        </pc:sldMkLst>
        <pc:spChg chg="mod">
          <ac:chgData name="胡 翌霖" userId="a9a41afe759712f0" providerId="LiveId" clId="{1AE497FE-6670-495E-AA75-7931155C7F19}" dt="2020-11-02T10:04:16.996" v="1418" actId="6549"/>
          <ac:spMkLst>
            <pc:docMk/>
            <pc:sldMk cId="1826640154" sldId="292"/>
            <ac:spMk id="2" creationId="{63A225FD-C7FC-4561-AD33-63B1A303A42F}"/>
          </ac:spMkLst>
        </pc:spChg>
        <pc:spChg chg="mod">
          <ac:chgData name="胡 翌霖" userId="a9a41afe759712f0" providerId="LiveId" clId="{1AE497FE-6670-495E-AA75-7931155C7F19}" dt="2020-11-02T10:09:05.138" v="1454" actId="27636"/>
          <ac:spMkLst>
            <pc:docMk/>
            <pc:sldMk cId="1826640154" sldId="292"/>
            <ac:spMk id="3" creationId="{9548A17F-0D7B-4A2C-8D59-1E77E98C9014}"/>
          </ac:spMkLst>
        </pc:spChg>
        <pc:picChg chg="add mod">
          <ac:chgData name="胡 翌霖" userId="a9a41afe759712f0" providerId="LiveId" clId="{1AE497FE-6670-495E-AA75-7931155C7F19}" dt="2020-11-02T10:07:24.035" v="1439" actId="1076"/>
          <ac:picMkLst>
            <pc:docMk/>
            <pc:sldMk cId="1826640154" sldId="292"/>
            <ac:picMk id="5" creationId="{8B765415-F6F4-48D8-AA23-843026E8E1CE}"/>
          </ac:picMkLst>
        </pc:picChg>
      </pc:sldChg>
      <pc:sldChg chg="del">
        <pc:chgData name="胡 翌霖" userId="a9a41afe759712f0" providerId="LiveId" clId="{1AE497FE-6670-495E-AA75-7931155C7F19}" dt="2020-11-02T10:54:16.563" v="1687" actId="47"/>
        <pc:sldMkLst>
          <pc:docMk/>
          <pc:sldMk cId="2649584260" sldId="293"/>
        </pc:sldMkLst>
      </pc:sldChg>
      <pc:sldChg chg="modSp mod">
        <pc:chgData name="胡 翌霖" userId="a9a41afe759712f0" providerId="LiveId" clId="{1AE497FE-6670-495E-AA75-7931155C7F19}" dt="2020-11-02T11:03:37.173" v="1741" actId="1076"/>
        <pc:sldMkLst>
          <pc:docMk/>
          <pc:sldMk cId="1180653177" sldId="294"/>
        </pc:sldMkLst>
        <pc:spChg chg="mod">
          <ac:chgData name="胡 翌霖" userId="a9a41afe759712f0" providerId="LiveId" clId="{1AE497FE-6670-495E-AA75-7931155C7F19}" dt="2020-11-02T11:03:33.925" v="1740" actId="27636"/>
          <ac:spMkLst>
            <pc:docMk/>
            <pc:sldMk cId="1180653177" sldId="294"/>
            <ac:spMk id="3" creationId="{31D93FB6-7369-4076-B3AE-1D0FFBAEDD21}"/>
          </ac:spMkLst>
        </pc:spChg>
        <pc:picChg chg="mod">
          <ac:chgData name="胡 翌霖" userId="a9a41afe759712f0" providerId="LiveId" clId="{1AE497FE-6670-495E-AA75-7931155C7F19}" dt="2020-11-02T11:03:37.173" v="1741" actId="1076"/>
          <ac:picMkLst>
            <pc:docMk/>
            <pc:sldMk cId="1180653177" sldId="294"/>
            <ac:picMk id="4" creationId="{85DF6CF7-7589-4BA9-85EA-2E51ABE45320}"/>
          </ac:picMkLst>
        </pc:picChg>
      </pc:sldChg>
      <pc:sldChg chg="addSp modSp mod setBg">
        <pc:chgData name="胡 翌霖" userId="a9a41afe759712f0" providerId="LiveId" clId="{1AE497FE-6670-495E-AA75-7931155C7F19}" dt="2020-11-02T11:04:13.039" v="1770" actId="15"/>
        <pc:sldMkLst>
          <pc:docMk/>
          <pc:sldMk cId="2234345699" sldId="295"/>
        </pc:sldMkLst>
        <pc:spChg chg="mod">
          <ac:chgData name="胡 翌霖" userId="a9a41afe759712f0" providerId="LiveId" clId="{1AE497FE-6670-495E-AA75-7931155C7F19}" dt="2020-11-02T10:59:04.599" v="1723" actId="26606"/>
          <ac:spMkLst>
            <pc:docMk/>
            <pc:sldMk cId="2234345699" sldId="295"/>
            <ac:spMk id="2" creationId="{099CEA2A-A598-4418-97FC-5B8ED0E2635F}"/>
          </ac:spMkLst>
        </pc:spChg>
        <pc:spChg chg="mod">
          <ac:chgData name="胡 翌霖" userId="a9a41afe759712f0" providerId="LiveId" clId="{1AE497FE-6670-495E-AA75-7931155C7F19}" dt="2020-11-02T11:04:13.039" v="1770" actId="15"/>
          <ac:spMkLst>
            <pc:docMk/>
            <pc:sldMk cId="2234345699" sldId="295"/>
            <ac:spMk id="3" creationId="{F89F5A3A-F2D3-4BA9-8766-1A40290F7490}"/>
          </ac:spMkLst>
        </pc:spChg>
        <pc:spChg chg="add">
          <ac:chgData name="胡 翌霖" userId="a9a41afe759712f0" providerId="LiveId" clId="{1AE497FE-6670-495E-AA75-7931155C7F19}" dt="2020-11-02T10:59:04.599" v="1723" actId="26606"/>
          <ac:spMkLst>
            <pc:docMk/>
            <pc:sldMk cId="2234345699" sldId="295"/>
            <ac:spMk id="10" creationId="{79477870-C64A-4E35-8F2F-05B7114F3C74}"/>
          </ac:spMkLst>
        </pc:spChg>
        <pc:spChg chg="add">
          <ac:chgData name="胡 翌霖" userId="a9a41afe759712f0" providerId="LiveId" clId="{1AE497FE-6670-495E-AA75-7931155C7F19}" dt="2020-11-02T10:59:04.599" v="1723" actId="26606"/>
          <ac:spMkLst>
            <pc:docMk/>
            <pc:sldMk cId="2234345699" sldId="295"/>
            <ac:spMk id="12" creationId="{8AEA628B-C8FF-4D0B-B111-F101F580B15D}"/>
          </ac:spMkLst>
        </pc:spChg>
        <pc:spChg chg="add">
          <ac:chgData name="胡 翌霖" userId="a9a41afe759712f0" providerId="LiveId" clId="{1AE497FE-6670-495E-AA75-7931155C7F19}" dt="2020-11-02T10:59:04.599" v="1723" actId="26606"/>
          <ac:spMkLst>
            <pc:docMk/>
            <pc:sldMk cId="2234345699" sldId="295"/>
            <ac:spMk id="14" creationId="{42663BD0-064C-40FC-A331-F49FCA9536AA}"/>
          </ac:spMkLst>
        </pc:spChg>
        <pc:picChg chg="add mod">
          <ac:chgData name="胡 翌霖" userId="a9a41afe759712f0" providerId="LiveId" clId="{1AE497FE-6670-495E-AA75-7931155C7F19}" dt="2020-11-02T10:59:04.599" v="1723" actId="26606"/>
          <ac:picMkLst>
            <pc:docMk/>
            <pc:sldMk cId="2234345699" sldId="295"/>
            <ac:picMk id="5" creationId="{5F71C9E5-B1BF-425E-B65B-ECC7D1E3B07A}"/>
          </ac:picMkLst>
        </pc:picChg>
      </pc:sldChg>
      <pc:sldChg chg="modSp mod">
        <pc:chgData name="胡 翌霖" userId="a9a41afe759712f0" providerId="LiveId" clId="{1AE497FE-6670-495E-AA75-7931155C7F19}" dt="2020-11-02T10:59:30.303" v="1725" actId="1076"/>
        <pc:sldMkLst>
          <pc:docMk/>
          <pc:sldMk cId="257703790" sldId="296"/>
        </pc:sldMkLst>
        <pc:spChg chg="mod">
          <ac:chgData name="胡 翌霖" userId="a9a41afe759712f0" providerId="LiveId" clId="{1AE497FE-6670-495E-AA75-7931155C7F19}" dt="2020-11-02T10:59:30.303" v="1725" actId="1076"/>
          <ac:spMkLst>
            <pc:docMk/>
            <pc:sldMk cId="257703790" sldId="296"/>
            <ac:spMk id="8" creationId="{E8252BFD-7F93-4541-9238-DA524D570341}"/>
          </ac:spMkLst>
        </pc:spChg>
      </pc:sldChg>
      <pc:sldChg chg="addSp delSp modSp mod">
        <pc:chgData name="胡 翌霖" userId="a9a41afe759712f0" providerId="LiveId" clId="{1AE497FE-6670-495E-AA75-7931155C7F19}" dt="2020-11-02T11:01:15.350" v="1732"/>
        <pc:sldMkLst>
          <pc:docMk/>
          <pc:sldMk cId="192060220" sldId="297"/>
        </pc:sldMkLst>
        <pc:spChg chg="add del mod">
          <ac:chgData name="胡 翌霖" userId="a9a41afe759712f0" providerId="LiveId" clId="{1AE497FE-6670-495E-AA75-7931155C7F19}" dt="2020-11-02T11:01:12.166" v="1731" actId="478"/>
          <ac:spMkLst>
            <pc:docMk/>
            <pc:sldMk cId="192060220" sldId="297"/>
            <ac:spMk id="2" creationId="{A7BC607F-2159-4A78-8AAF-0C8D6047577E}"/>
          </ac:spMkLst>
        </pc:spChg>
        <pc:spChg chg="add del mod">
          <ac:chgData name="胡 翌霖" userId="a9a41afe759712f0" providerId="LiveId" clId="{1AE497FE-6670-495E-AA75-7931155C7F19}" dt="2020-11-02T11:01:05.314" v="1730" actId="478"/>
          <ac:spMkLst>
            <pc:docMk/>
            <pc:sldMk cId="192060220" sldId="297"/>
            <ac:spMk id="4" creationId="{D416C82A-CE28-4ACE-B3AA-EF5FF39602A7}"/>
          </ac:spMkLst>
        </pc:spChg>
        <pc:spChg chg="add del mod">
          <ac:chgData name="胡 翌霖" userId="a9a41afe759712f0" providerId="LiveId" clId="{1AE497FE-6670-495E-AA75-7931155C7F19}" dt="2020-11-02T11:01:15.350" v="1732"/>
          <ac:spMkLst>
            <pc:docMk/>
            <pc:sldMk cId="192060220" sldId="297"/>
            <ac:spMk id="6" creationId="{8C586364-682A-4660-A5EA-CC3EA928CC9F}"/>
          </ac:spMkLst>
        </pc:spChg>
        <pc:spChg chg="add mod">
          <ac:chgData name="胡 翌霖" userId="a9a41afe759712f0" providerId="LiveId" clId="{1AE497FE-6670-495E-AA75-7931155C7F19}" dt="2020-11-02T11:01:15.350" v="1732"/>
          <ac:spMkLst>
            <pc:docMk/>
            <pc:sldMk cId="192060220" sldId="297"/>
            <ac:spMk id="9" creationId="{44532F83-7A7B-47CA-B9AD-048096F78359}"/>
          </ac:spMkLst>
        </pc:spChg>
      </pc:sldChg>
      <pc:sldChg chg="addSp delSp modSp add mod setBg">
        <pc:chgData name="胡 翌霖" userId="a9a41afe759712f0" providerId="LiveId" clId="{1AE497FE-6670-495E-AA75-7931155C7F19}" dt="2020-11-02T11:34:13.657" v="2100" actId="21"/>
        <pc:sldMkLst>
          <pc:docMk/>
          <pc:sldMk cId="344344291" sldId="299"/>
        </pc:sldMkLst>
        <pc:spChg chg="mod ord">
          <ac:chgData name="胡 翌霖" userId="a9a41afe759712f0" providerId="LiveId" clId="{1AE497FE-6670-495E-AA75-7931155C7F19}" dt="2020-11-02T11:34:13.657" v="2100" actId="21"/>
          <ac:spMkLst>
            <pc:docMk/>
            <pc:sldMk cId="344344291" sldId="299"/>
            <ac:spMk id="2" creationId="{7A5449AF-4C1C-4313-9CB1-2BE25E81464A}"/>
          </ac:spMkLst>
        </pc:spChg>
        <pc:spChg chg="mod ord">
          <ac:chgData name="胡 翌霖" userId="a9a41afe759712f0" providerId="LiveId" clId="{1AE497FE-6670-495E-AA75-7931155C7F19}" dt="2020-11-02T11:33:17.332" v="2098" actId="26606"/>
          <ac:spMkLst>
            <pc:docMk/>
            <pc:sldMk cId="344344291" sldId="299"/>
            <ac:spMk id="3" creationId="{C4B26440-EBF0-4BD1-87FE-22D81D2CAA99}"/>
          </ac:spMkLst>
        </pc:spChg>
        <pc:spChg chg="add del">
          <ac:chgData name="胡 翌霖" userId="a9a41afe759712f0" providerId="LiveId" clId="{1AE497FE-6670-495E-AA75-7931155C7F19}" dt="2020-11-02T11:33:10.586" v="2091" actId="26606"/>
          <ac:spMkLst>
            <pc:docMk/>
            <pc:sldMk cId="344344291" sldId="299"/>
            <ac:spMk id="12" creationId="{6D731904-7733-45B0-902C-289497204C19}"/>
          </ac:spMkLst>
        </pc:spChg>
        <pc:spChg chg="add del">
          <ac:chgData name="胡 翌霖" userId="a9a41afe759712f0" providerId="LiveId" clId="{1AE497FE-6670-495E-AA75-7931155C7F19}" dt="2020-11-02T11:33:10.586" v="2091" actId="26606"/>
          <ac:spMkLst>
            <pc:docMk/>
            <pc:sldMk cId="344344291" sldId="299"/>
            <ac:spMk id="14" creationId="{504E6397-35D7-4AEC-9DA9-B7F6B12B88A5}"/>
          </ac:spMkLst>
        </pc:spChg>
        <pc:spChg chg="add del">
          <ac:chgData name="胡 翌霖" userId="a9a41afe759712f0" providerId="LiveId" clId="{1AE497FE-6670-495E-AA75-7931155C7F19}" dt="2020-11-02T11:33:10.586" v="2091" actId="26606"/>
          <ac:spMkLst>
            <pc:docMk/>
            <pc:sldMk cId="344344291" sldId="299"/>
            <ac:spMk id="16" creationId="{62C5A04F-2AEB-4631-8314-A8B812E1EC8E}"/>
          </ac:spMkLst>
        </pc:spChg>
        <pc:spChg chg="add del">
          <ac:chgData name="胡 翌霖" userId="a9a41afe759712f0" providerId="LiveId" clId="{1AE497FE-6670-495E-AA75-7931155C7F19}" dt="2020-11-02T11:33:10.586" v="2091" actId="26606"/>
          <ac:spMkLst>
            <pc:docMk/>
            <pc:sldMk cId="344344291" sldId="299"/>
            <ac:spMk id="18" creationId="{4B2B1C70-BF3F-41BD-871B-63D8F911F77B}"/>
          </ac:spMkLst>
        </pc:spChg>
        <pc:spChg chg="add del">
          <ac:chgData name="胡 翌霖" userId="a9a41afe759712f0" providerId="LiveId" clId="{1AE497FE-6670-495E-AA75-7931155C7F19}" dt="2020-11-02T11:33:13.173" v="2093" actId="26606"/>
          <ac:spMkLst>
            <pc:docMk/>
            <pc:sldMk cId="344344291" sldId="299"/>
            <ac:spMk id="20" creationId="{82095FCE-EF05-4443-B97A-85DEE3A5CA17}"/>
          </ac:spMkLst>
        </pc:spChg>
        <pc:spChg chg="add del">
          <ac:chgData name="胡 翌霖" userId="a9a41afe759712f0" providerId="LiveId" clId="{1AE497FE-6670-495E-AA75-7931155C7F19}" dt="2020-11-02T11:33:13.173" v="2093" actId="26606"/>
          <ac:spMkLst>
            <pc:docMk/>
            <pc:sldMk cId="344344291" sldId="299"/>
            <ac:spMk id="21" creationId="{231BF440-39FA-4087-84CC-2EEC0BBDAF29}"/>
          </ac:spMkLst>
        </pc:spChg>
        <pc:spChg chg="add del">
          <ac:chgData name="胡 翌霖" userId="a9a41afe759712f0" providerId="LiveId" clId="{1AE497FE-6670-495E-AA75-7931155C7F19}" dt="2020-11-02T11:33:13.173" v="2093" actId="26606"/>
          <ac:spMkLst>
            <pc:docMk/>
            <pc:sldMk cId="344344291" sldId="299"/>
            <ac:spMk id="22" creationId="{CA00AE6B-AA30-4CF8-BA6F-339B780AD76C}"/>
          </ac:spMkLst>
        </pc:spChg>
        <pc:spChg chg="add del">
          <ac:chgData name="胡 翌霖" userId="a9a41afe759712f0" providerId="LiveId" clId="{1AE497FE-6670-495E-AA75-7931155C7F19}" dt="2020-11-02T11:33:13.173" v="2093" actId="26606"/>
          <ac:spMkLst>
            <pc:docMk/>
            <pc:sldMk cId="344344291" sldId="299"/>
            <ac:spMk id="23" creationId="{F04E4CBA-303B-48BD-8451-C2701CB0EEBF}"/>
          </ac:spMkLst>
        </pc:spChg>
        <pc:spChg chg="add del">
          <ac:chgData name="胡 翌霖" userId="a9a41afe759712f0" providerId="LiveId" clId="{1AE497FE-6670-495E-AA75-7931155C7F19}" dt="2020-11-02T11:33:13.173" v="2093" actId="26606"/>
          <ac:spMkLst>
            <pc:docMk/>
            <pc:sldMk cId="344344291" sldId="299"/>
            <ac:spMk id="24" creationId="{F6CA58B3-AFCC-4A40-9882-50D5080879B0}"/>
          </ac:spMkLst>
        </pc:spChg>
        <pc:spChg chg="add del">
          <ac:chgData name="胡 翌霖" userId="a9a41afe759712f0" providerId="LiveId" clId="{1AE497FE-6670-495E-AA75-7931155C7F19}" dt="2020-11-02T11:33:13.173" v="2093" actId="26606"/>
          <ac:spMkLst>
            <pc:docMk/>
            <pc:sldMk cId="344344291" sldId="299"/>
            <ac:spMk id="25" creationId="{75C56826-D4E5-42ED-8529-079651CB3005}"/>
          </ac:spMkLst>
        </pc:spChg>
        <pc:spChg chg="add del">
          <ac:chgData name="胡 翌霖" userId="a9a41afe759712f0" providerId="LiveId" clId="{1AE497FE-6670-495E-AA75-7931155C7F19}" dt="2020-11-02T11:33:16.060" v="2095" actId="26606"/>
          <ac:spMkLst>
            <pc:docMk/>
            <pc:sldMk cId="344344291" sldId="299"/>
            <ac:spMk id="27" creationId="{2B566528-1B12-4246-9431-5C2D7D081168}"/>
          </ac:spMkLst>
        </pc:spChg>
        <pc:spChg chg="add del">
          <ac:chgData name="胡 翌霖" userId="a9a41afe759712f0" providerId="LiveId" clId="{1AE497FE-6670-495E-AA75-7931155C7F19}" dt="2020-11-02T11:33:16.060" v="2095" actId="26606"/>
          <ac:spMkLst>
            <pc:docMk/>
            <pc:sldMk cId="344344291" sldId="299"/>
            <ac:spMk id="30" creationId="{D3F51FEB-38FB-4F6C-9F7B-2F2AFAB65463}"/>
          </ac:spMkLst>
        </pc:spChg>
        <pc:spChg chg="add del">
          <ac:chgData name="胡 翌霖" userId="a9a41afe759712f0" providerId="LiveId" clId="{1AE497FE-6670-495E-AA75-7931155C7F19}" dt="2020-11-02T11:33:16.060" v="2095" actId="26606"/>
          <ac:spMkLst>
            <pc:docMk/>
            <pc:sldMk cId="344344291" sldId="299"/>
            <ac:spMk id="31" creationId="{1E547BA6-BAE0-43BB-A7CA-60F69CE252F0}"/>
          </ac:spMkLst>
        </pc:spChg>
        <pc:spChg chg="add del">
          <ac:chgData name="胡 翌霖" userId="a9a41afe759712f0" providerId="LiveId" clId="{1AE497FE-6670-495E-AA75-7931155C7F19}" dt="2020-11-02T11:33:17.321" v="2097" actId="26606"/>
          <ac:spMkLst>
            <pc:docMk/>
            <pc:sldMk cId="344344291" sldId="299"/>
            <ac:spMk id="33" creationId="{E36BB3C5-822B-45E1-A81E-5CC3176C61A1}"/>
          </ac:spMkLst>
        </pc:spChg>
        <pc:spChg chg="add del">
          <ac:chgData name="胡 翌霖" userId="a9a41afe759712f0" providerId="LiveId" clId="{1AE497FE-6670-495E-AA75-7931155C7F19}" dt="2020-11-02T11:33:17.321" v="2097" actId="26606"/>
          <ac:spMkLst>
            <pc:docMk/>
            <pc:sldMk cId="344344291" sldId="299"/>
            <ac:spMk id="34" creationId="{FB39ECA9-4CDE-4883-98E8-287E905E9F07}"/>
          </ac:spMkLst>
        </pc:spChg>
        <pc:spChg chg="add del">
          <ac:chgData name="胡 翌霖" userId="a9a41afe759712f0" providerId="LiveId" clId="{1AE497FE-6670-495E-AA75-7931155C7F19}" dt="2020-11-02T11:33:17.321" v="2097" actId="26606"/>
          <ac:spMkLst>
            <pc:docMk/>
            <pc:sldMk cId="344344291" sldId="299"/>
            <ac:spMk id="35" creationId="{A67483D0-BAEB-4927-88AD-76F5DA8468DE}"/>
          </ac:spMkLst>
        </pc:spChg>
        <pc:spChg chg="add del">
          <ac:chgData name="胡 翌霖" userId="a9a41afe759712f0" providerId="LiveId" clId="{1AE497FE-6670-495E-AA75-7931155C7F19}" dt="2020-11-02T11:33:17.321" v="2097" actId="26606"/>
          <ac:spMkLst>
            <pc:docMk/>
            <pc:sldMk cId="344344291" sldId="299"/>
            <ac:spMk id="36" creationId="{0DBB7B12-4298-4CFB-B539-44A91C930328}"/>
          </ac:spMkLst>
        </pc:spChg>
        <pc:spChg chg="add">
          <ac:chgData name="胡 翌霖" userId="a9a41afe759712f0" providerId="LiveId" clId="{1AE497FE-6670-495E-AA75-7931155C7F19}" dt="2020-11-02T11:33:17.332" v="2098" actId="26606"/>
          <ac:spMkLst>
            <pc:docMk/>
            <pc:sldMk cId="344344291" sldId="299"/>
            <ac:spMk id="38" creationId="{2B566528-1B12-4246-9431-5C2D7D081168}"/>
          </ac:spMkLst>
        </pc:spChg>
        <pc:spChg chg="add">
          <ac:chgData name="胡 翌霖" userId="a9a41afe759712f0" providerId="LiveId" clId="{1AE497FE-6670-495E-AA75-7931155C7F19}" dt="2020-11-02T11:33:17.332" v="2098" actId="26606"/>
          <ac:spMkLst>
            <pc:docMk/>
            <pc:sldMk cId="344344291" sldId="299"/>
            <ac:spMk id="41" creationId="{D3F51FEB-38FB-4F6C-9F7B-2F2AFAB65463}"/>
          </ac:spMkLst>
        </pc:spChg>
        <pc:spChg chg="add">
          <ac:chgData name="胡 翌霖" userId="a9a41afe759712f0" providerId="LiveId" clId="{1AE497FE-6670-495E-AA75-7931155C7F19}" dt="2020-11-02T11:33:17.332" v="2098" actId="26606"/>
          <ac:spMkLst>
            <pc:docMk/>
            <pc:sldMk cId="344344291" sldId="299"/>
            <ac:spMk id="42" creationId="{1E547BA6-BAE0-43BB-A7CA-60F69CE252F0}"/>
          </ac:spMkLst>
        </pc:spChg>
        <pc:grpChg chg="add del">
          <ac:chgData name="胡 翌霖" userId="a9a41afe759712f0" providerId="LiveId" clId="{1AE497FE-6670-495E-AA75-7931155C7F19}" dt="2020-11-02T11:33:16.060" v="2095" actId="26606"/>
          <ac:grpSpMkLst>
            <pc:docMk/>
            <pc:sldMk cId="344344291" sldId="299"/>
            <ac:grpSpMk id="28" creationId="{07EAA094-9CF6-4695-958A-33D9BCAA9474}"/>
          </ac:grpSpMkLst>
        </pc:grpChg>
        <pc:grpChg chg="add">
          <ac:chgData name="胡 翌霖" userId="a9a41afe759712f0" providerId="LiveId" clId="{1AE497FE-6670-495E-AA75-7931155C7F19}" dt="2020-11-02T11:33:17.332" v="2098" actId="26606"/>
          <ac:grpSpMkLst>
            <pc:docMk/>
            <pc:sldMk cId="344344291" sldId="299"/>
            <ac:grpSpMk id="39" creationId="{07EAA094-9CF6-4695-958A-33D9BCAA9474}"/>
          </ac:grpSpMkLst>
        </pc:grpChg>
        <pc:picChg chg="add mod ord">
          <ac:chgData name="胡 翌霖" userId="a9a41afe759712f0" providerId="LiveId" clId="{1AE497FE-6670-495E-AA75-7931155C7F19}" dt="2020-11-02T11:33:17.332" v="2098" actId="26606"/>
          <ac:picMkLst>
            <pc:docMk/>
            <pc:sldMk cId="344344291" sldId="299"/>
            <ac:picMk id="5" creationId="{C601756F-F1A2-455D-836E-95AD6689CF65}"/>
          </ac:picMkLst>
        </pc:picChg>
        <pc:picChg chg="add mod ord">
          <ac:chgData name="胡 翌霖" userId="a9a41afe759712f0" providerId="LiveId" clId="{1AE497FE-6670-495E-AA75-7931155C7F19}" dt="2020-11-02T11:33:27.332" v="2099" actId="166"/>
          <ac:picMkLst>
            <pc:docMk/>
            <pc:sldMk cId="344344291" sldId="299"/>
            <ac:picMk id="7" creationId="{2C367DE1-0B4A-488E-AE7D-98CF45F9A62A}"/>
          </ac:picMkLst>
        </pc:picChg>
      </pc:sldChg>
      <pc:sldChg chg="addSp delSp modSp add mod">
        <pc:chgData name="胡 翌霖" userId="a9a41afe759712f0" providerId="LiveId" clId="{1AE497FE-6670-495E-AA75-7931155C7F19}" dt="2020-11-05T12:39:04.925" v="2317"/>
        <pc:sldMkLst>
          <pc:docMk/>
          <pc:sldMk cId="698517999" sldId="301"/>
        </pc:sldMkLst>
        <pc:spChg chg="mod">
          <ac:chgData name="胡 翌霖" userId="a9a41afe759712f0" providerId="LiveId" clId="{1AE497FE-6670-495E-AA75-7931155C7F19}" dt="2020-11-02T11:47:37.277" v="2297" actId="27636"/>
          <ac:spMkLst>
            <pc:docMk/>
            <pc:sldMk cId="698517999" sldId="301"/>
            <ac:spMk id="3" creationId="{AF52C381-67A9-4079-B4C4-DE8722BC31A9}"/>
          </ac:spMkLst>
        </pc:spChg>
        <pc:picChg chg="add del mod">
          <ac:chgData name="胡 翌霖" userId="a9a41afe759712f0" providerId="LiveId" clId="{1AE497FE-6670-495E-AA75-7931155C7F19}" dt="2020-11-05T12:39:04.925" v="2317"/>
          <ac:picMkLst>
            <pc:docMk/>
            <pc:sldMk cId="698517999" sldId="301"/>
            <ac:picMk id="5" creationId="{D20C70FC-EC1B-4DDF-8163-88B55A11253F}"/>
          </ac:picMkLst>
        </pc:picChg>
      </pc:sldChg>
      <pc:sldChg chg="addSp delSp modSp add mod setBg">
        <pc:chgData name="胡 翌霖" userId="a9a41afe759712f0" providerId="LiveId" clId="{1AE497FE-6670-495E-AA75-7931155C7F19}" dt="2020-11-02T11:48:00.267" v="2308" actId="26606"/>
        <pc:sldMkLst>
          <pc:docMk/>
          <pc:sldMk cId="1277789571" sldId="302"/>
        </pc:sldMkLst>
        <pc:spChg chg="mod">
          <ac:chgData name="胡 翌霖" userId="a9a41afe759712f0" providerId="LiveId" clId="{1AE497FE-6670-495E-AA75-7931155C7F19}" dt="2020-11-02T11:48:00.267" v="2308" actId="26606"/>
          <ac:spMkLst>
            <pc:docMk/>
            <pc:sldMk cId="1277789571" sldId="302"/>
            <ac:spMk id="2" creationId="{B09D8EE9-083B-4E9F-96B8-FB51FA728D30}"/>
          </ac:spMkLst>
        </pc:spChg>
        <pc:spChg chg="mod">
          <ac:chgData name="胡 翌霖" userId="a9a41afe759712f0" providerId="LiveId" clId="{1AE497FE-6670-495E-AA75-7931155C7F19}" dt="2020-11-02T11:48:00.267" v="2308" actId="26606"/>
          <ac:spMkLst>
            <pc:docMk/>
            <pc:sldMk cId="1277789571" sldId="302"/>
            <ac:spMk id="3" creationId="{AE51F052-F974-4192-A485-30F9E00E295E}"/>
          </ac:spMkLst>
        </pc:spChg>
        <pc:spChg chg="add del">
          <ac:chgData name="胡 翌霖" userId="a9a41afe759712f0" providerId="LiveId" clId="{1AE497FE-6670-495E-AA75-7931155C7F19}" dt="2020-11-02T11:47:46.992" v="2301" actId="26606"/>
          <ac:spMkLst>
            <pc:docMk/>
            <pc:sldMk cId="1277789571" sldId="302"/>
            <ac:spMk id="73" creationId="{8AEA628B-C8FF-4D0B-B111-F101F580B15D}"/>
          </ac:spMkLst>
        </pc:spChg>
        <pc:spChg chg="add del">
          <ac:chgData name="胡 翌霖" userId="a9a41afe759712f0" providerId="LiveId" clId="{1AE497FE-6670-495E-AA75-7931155C7F19}" dt="2020-11-02T11:47:46.992" v="2301" actId="26606"/>
          <ac:spMkLst>
            <pc:docMk/>
            <pc:sldMk cId="1277789571" sldId="302"/>
            <ac:spMk id="75" creationId="{42663BD0-064C-40FC-A331-F49FCA9536AA}"/>
          </ac:spMkLst>
        </pc:spChg>
        <pc:spChg chg="add del">
          <ac:chgData name="胡 翌霖" userId="a9a41afe759712f0" providerId="LiveId" clId="{1AE497FE-6670-495E-AA75-7931155C7F19}" dt="2020-11-02T11:47:46.992" v="2301" actId="26606"/>
          <ac:spMkLst>
            <pc:docMk/>
            <pc:sldMk cId="1277789571" sldId="302"/>
            <ac:spMk id="1028" creationId="{79477870-C64A-4E35-8F2F-05B7114F3C74}"/>
          </ac:spMkLst>
        </pc:spChg>
        <pc:spChg chg="add del">
          <ac:chgData name="胡 翌霖" userId="a9a41afe759712f0" providerId="LiveId" clId="{1AE497FE-6670-495E-AA75-7931155C7F19}" dt="2020-11-02T11:47:57.403" v="2305" actId="26606"/>
          <ac:spMkLst>
            <pc:docMk/>
            <pc:sldMk cId="1277789571" sldId="302"/>
            <ac:spMk id="1032" creationId="{D2854001-B4AF-4E18-9D2E-33E37F97A82D}"/>
          </ac:spMkLst>
        </pc:spChg>
        <pc:spChg chg="add del">
          <ac:chgData name="胡 翌霖" userId="a9a41afe759712f0" providerId="LiveId" clId="{1AE497FE-6670-495E-AA75-7931155C7F19}" dt="2020-11-02T11:47:57.403" v="2305" actId="26606"/>
          <ac:spMkLst>
            <pc:docMk/>
            <pc:sldMk cId="1277789571" sldId="302"/>
            <ac:spMk id="1033" creationId="{8AEA628B-C8FF-4D0B-B111-F101F580B15D}"/>
          </ac:spMkLst>
        </pc:spChg>
        <pc:spChg chg="add del">
          <ac:chgData name="胡 翌霖" userId="a9a41afe759712f0" providerId="LiveId" clId="{1AE497FE-6670-495E-AA75-7931155C7F19}" dt="2020-11-02T11:47:57.403" v="2305" actId="26606"/>
          <ac:spMkLst>
            <pc:docMk/>
            <pc:sldMk cId="1277789571" sldId="302"/>
            <ac:spMk id="1034" creationId="{42663BD0-064C-40FC-A331-F49FCA9536AA}"/>
          </ac:spMkLst>
        </pc:spChg>
        <pc:spChg chg="add del">
          <ac:chgData name="胡 翌霖" userId="a9a41afe759712f0" providerId="LiveId" clId="{1AE497FE-6670-495E-AA75-7931155C7F19}" dt="2020-11-02T11:48:00.260" v="2307" actId="26606"/>
          <ac:spMkLst>
            <pc:docMk/>
            <pc:sldMk cId="1277789571" sldId="302"/>
            <ac:spMk id="1036" creationId="{79477870-C64A-4E35-8F2F-05B7114F3C74}"/>
          </ac:spMkLst>
        </pc:spChg>
        <pc:spChg chg="add del">
          <ac:chgData name="胡 翌霖" userId="a9a41afe759712f0" providerId="LiveId" clId="{1AE497FE-6670-495E-AA75-7931155C7F19}" dt="2020-11-02T11:48:00.260" v="2307" actId="26606"/>
          <ac:spMkLst>
            <pc:docMk/>
            <pc:sldMk cId="1277789571" sldId="302"/>
            <ac:spMk id="1037" creationId="{8AEA628B-C8FF-4D0B-B111-F101F580B15D}"/>
          </ac:spMkLst>
        </pc:spChg>
        <pc:spChg chg="add del">
          <ac:chgData name="胡 翌霖" userId="a9a41afe759712f0" providerId="LiveId" clId="{1AE497FE-6670-495E-AA75-7931155C7F19}" dt="2020-11-02T11:48:00.260" v="2307" actId="26606"/>
          <ac:spMkLst>
            <pc:docMk/>
            <pc:sldMk cId="1277789571" sldId="302"/>
            <ac:spMk id="1038" creationId="{42663BD0-064C-40FC-A331-F49FCA9536AA}"/>
          </ac:spMkLst>
        </pc:spChg>
        <pc:picChg chg="mod">
          <ac:chgData name="胡 翌霖" userId="a9a41afe759712f0" providerId="LiveId" clId="{1AE497FE-6670-495E-AA75-7931155C7F19}" dt="2020-11-02T11:48:00.267" v="2308" actId="26606"/>
          <ac:picMkLst>
            <pc:docMk/>
            <pc:sldMk cId="1277789571" sldId="302"/>
            <ac:picMk id="1026" creationId="{044A1BD7-104C-4F9D-B5AA-0CD3C7F09AD0}"/>
          </ac:picMkLst>
        </pc:picChg>
        <pc:cxnChg chg="add del">
          <ac:chgData name="胡 翌霖" userId="a9a41afe759712f0" providerId="LiveId" clId="{1AE497FE-6670-495E-AA75-7931155C7F19}" dt="2020-11-02T11:47:44.719" v="2299" actId="26606"/>
          <ac:cxnSpMkLst>
            <pc:docMk/>
            <pc:sldMk cId="1277789571" sldId="302"/>
            <ac:cxnSpMk id="71" creationId="{A7F400EE-A8A5-48AF-B4D6-291B52C6F0B0}"/>
          </ac:cxnSpMkLst>
        </pc:cxnChg>
        <pc:cxnChg chg="add del">
          <ac:chgData name="胡 翌霖" userId="a9a41afe759712f0" providerId="LiveId" clId="{1AE497FE-6670-495E-AA75-7931155C7F19}" dt="2020-11-02T11:47:54.387" v="2303" actId="26606"/>
          <ac:cxnSpMkLst>
            <pc:docMk/>
            <pc:sldMk cId="1277789571" sldId="302"/>
            <ac:cxnSpMk id="1030" creationId="{A7F400EE-A8A5-48AF-B4D6-291B52C6F0B0}"/>
          </ac:cxnSpMkLst>
        </pc:cxnChg>
        <pc:cxnChg chg="add">
          <ac:chgData name="胡 翌霖" userId="a9a41afe759712f0" providerId="LiveId" clId="{1AE497FE-6670-495E-AA75-7931155C7F19}" dt="2020-11-02T11:48:00.267" v="2308" actId="26606"/>
          <ac:cxnSpMkLst>
            <pc:docMk/>
            <pc:sldMk cId="1277789571" sldId="302"/>
            <ac:cxnSpMk id="1040" creationId="{A7F400EE-A8A5-48AF-B4D6-291B52C6F0B0}"/>
          </ac:cxnSpMkLst>
        </pc:cxnChg>
      </pc:sldChg>
      <pc:sldChg chg="del">
        <pc:chgData name="胡 翌霖" userId="a9a41afe759712f0" providerId="LiveId" clId="{1AE497FE-6670-495E-AA75-7931155C7F19}" dt="2020-11-02T07:00:56.653" v="228" actId="47"/>
        <pc:sldMkLst>
          <pc:docMk/>
          <pc:sldMk cId="4154537914" sldId="330"/>
        </pc:sldMkLst>
      </pc:sldChg>
      <pc:sldChg chg="addSp delSp modSp mod">
        <pc:chgData name="胡 翌霖" userId="a9a41afe759712f0" providerId="LiveId" clId="{1AE497FE-6670-495E-AA75-7931155C7F19}" dt="2020-11-02T08:31:59.891" v="954" actId="1076"/>
        <pc:sldMkLst>
          <pc:docMk/>
          <pc:sldMk cId="4171657892" sldId="331"/>
        </pc:sldMkLst>
        <pc:spChg chg="mod">
          <ac:chgData name="胡 翌霖" userId="a9a41afe759712f0" providerId="LiveId" clId="{1AE497FE-6670-495E-AA75-7931155C7F19}" dt="2020-11-02T08:29:11.818" v="940" actId="6549"/>
          <ac:spMkLst>
            <pc:docMk/>
            <pc:sldMk cId="4171657892" sldId="331"/>
            <ac:spMk id="3" creationId="{BFA63205-3839-408A-A472-45C78E644742}"/>
          </ac:spMkLst>
        </pc:spChg>
        <pc:picChg chg="add mod modCrop">
          <ac:chgData name="胡 翌霖" userId="a9a41afe759712f0" providerId="LiveId" clId="{1AE497FE-6670-495E-AA75-7931155C7F19}" dt="2020-11-02T08:31:59.891" v="954" actId="1076"/>
          <ac:picMkLst>
            <pc:docMk/>
            <pc:sldMk cId="4171657892" sldId="331"/>
            <ac:picMk id="5" creationId="{3D39CEB0-91AC-4F82-94E4-BAFD55FA5017}"/>
          </ac:picMkLst>
        </pc:picChg>
        <pc:picChg chg="del">
          <ac:chgData name="胡 翌霖" userId="a9a41afe759712f0" providerId="LiveId" clId="{1AE497FE-6670-495E-AA75-7931155C7F19}" dt="2020-11-02T08:31:41.454" v="952" actId="478"/>
          <ac:picMkLst>
            <pc:docMk/>
            <pc:sldMk cId="4171657892" sldId="331"/>
            <ac:picMk id="2055" creationId="{3AB30075-B4EC-4E36-9E5E-269FCA5ECBFE}"/>
          </ac:picMkLst>
        </pc:picChg>
      </pc:sldChg>
      <pc:sldChg chg="modSp mod">
        <pc:chgData name="胡 翌霖" userId="a9a41afe759712f0" providerId="LiveId" clId="{1AE497FE-6670-495E-AA75-7931155C7F19}" dt="2020-11-02T08:32:23.128" v="959" actId="6549"/>
        <pc:sldMkLst>
          <pc:docMk/>
          <pc:sldMk cId="3516014114" sldId="332"/>
        </pc:sldMkLst>
        <pc:spChg chg="mod">
          <ac:chgData name="胡 翌霖" userId="a9a41afe759712f0" providerId="LiveId" clId="{1AE497FE-6670-495E-AA75-7931155C7F19}" dt="2020-11-02T08:32:23.128" v="959" actId="6549"/>
          <ac:spMkLst>
            <pc:docMk/>
            <pc:sldMk cId="3516014114" sldId="332"/>
            <ac:spMk id="3" creationId="{2B45DF5B-C1DE-4023-B1DF-0CBBB6B82F16}"/>
          </ac:spMkLst>
        </pc:spChg>
      </pc:sldChg>
      <pc:sldChg chg="addSp delSp modSp mod setBg setClrOvrMap">
        <pc:chgData name="胡 翌霖" userId="a9a41afe759712f0" providerId="LiveId" clId="{1AE497FE-6670-495E-AA75-7931155C7F19}" dt="2020-11-02T09:34:57.788" v="1091" actId="1076"/>
        <pc:sldMkLst>
          <pc:docMk/>
          <pc:sldMk cId="3944447874" sldId="335"/>
        </pc:sldMkLst>
        <pc:spChg chg="mod ord">
          <ac:chgData name="胡 翌霖" userId="a9a41afe759712f0" providerId="LiveId" clId="{1AE497FE-6670-495E-AA75-7931155C7F19}" dt="2020-11-02T09:34:45.486" v="1089" actId="26606"/>
          <ac:spMkLst>
            <pc:docMk/>
            <pc:sldMk cId="3944447874" sldId="335"/>
            <ac:spMk id="2" creationId="{714B0764-A680-4DFF-8C98-FB11AA868369}"/>
          </ac:spMkLst>
        </pc:spChg>
        <pc:spChg chg="del">
          <ac:chgData name="胡 翌霖" userId="a9a41afe759712f0" providerId="LiveId" clId="{1AE497FE-6670-495E-AA75-7931155C7F19}" dt="2020-11-02T09:30:04.976" v="1031"/>
          <ac:spMkLst>
            <pc:docMk/>
            <pc:sldMk cId="3944447874" sldId="335"/>
            <ac:spMk id="3" creationId="{3AC2AC75-8886-4A36-B76F-9C8B13553FC5}"/>
          </ac:spMkLst>
        </pc:spChg>
        <pc:spChg chg="add del">
          <ac:chgData name="胡 翌霖" userId="a9a41afe759712f0" providerId="LiveId" clId="{1AE497FE-6670-495E-AA75-7931155C7F19}" dt="2020-11-02T09:33:49.060" v="1072" actId="478"/>
          <ac:spMkLst>
            <pc:docMk/>
            <pc:sldMk cId="3944447874" sldId="335"/>
            <ac:spMk id="19" creationId="{AD2BD516-9CFD-4027-8D04-2544A808544B}"/>
          </ac:spMkLst>
        </pc:spChg>
        <pc:spChg chg="add del">
          <ac:chgData name="胡 翌霖" userId="a9a41afe759712f0" providerId="LiveId" clId="{1AE497FE-6670-495E-AA75-7931155C7F19}" dt="2020-11-02T09:33:51.778" v="1073" actId="26606"/>
          <ac:spMkLst>
            <pc:docMk/>
            <pc:sldMk cId="3944447874" sldId="335"/>
            <ac:spMk id="22" creationId="{07977D39-626F-40D7-B00F-16E02602DD5A}"/>
          </ac:spMkLst>
        </pc:spChg>
        <pc:spChg chg="add del">
          <ac:chgData name="胡 翌霖" userId="a9a41afe759712f0" providerId="LiveId" clId="{1AE497FE-6670-495E-AA75-7931155C7F19}" dt="2020-11-02T09:33:51.778" v="1073" actId="26606"/>
          <ac:spMkLst>
            <pc:docMk/>
            <pc:sldMk cId="3944447874" sldId="335"/>
            <ac:spMk id="24" creationId="{B905CDE4-B751-4B3E-B625-6E59F8903414}"/>
          </ac:spMkLst>
        </pc:spChg>
        <pc:spChg chg="add del">
          <ac:chgData name="胡 翌霖" userId="a9a41afe759712f0" providerId="LiveId" clId="{1AE497FE-6670-495E-AA75-7931155C7F19}" dt="2020-11-02T09:33:51.778" v="1073" actId="26606"/>
          <ac:spMkLst>
            <pc:docMk/>
            <pc:sldMk cId="3944447874" sldId="335"/>
            <ac:spMk id="26" creationId="{08108C16-F4C0-44AA-999D-17BD39219B24}"/>
          </ac:spMkLst>
        </pc:spChg>
        <pc:spChg chg="add del">
          <ac:chgData name="胡 翌霖" userId="a9a41afe759712f0" providerId="LiveId" clId="{1AE497FE-6670-495E-AA75-7931155C7F19}" dt="2020-11-02T09:33:51.778" v="1073" actId="26606"/>
          <ac:spMkLst>
            <pc:docMk/>
            <pc:sldMk cId="3944447874" sldId="335"/>
            <ac:spMk id="28" creationId="{CDC29AC1-2821-4FCC-B597-88DAF39C36FE}"/>
          </ac:spMkLst>
        </pc:spChg>
        <pc:spChg chg="add del">
          <ac:chgData name="胡 翌霖" userId="a9a41afe759712f0" providerId="LiveId" clId="{1AE497FE-6670-495E-AA75-7931155C7F19}" dt="2020-11-02T09:33:51.778" v="1073" actId="26606"/>
          <ac:spMkLst>
            <pc:docMk/>
            <pc:sldMk cId="3944447874" sldId="335"/>
            <ac:spMk id="30" creationId="{C8F10CB3-3B5E-4C7A-98CF-B87454DDFA39}"/>
          </ac:spMkLst>
        </pc:spChg>
        <pc:spChg chg="add del">
          <ac:chgData name="胡 翌霖" userId="a9a41afe759712f0" providerId="LiveId" clId="{1AE497FE-6670-495E-AA75-7931155C7F19}" dt="2020-11-02T09:34:45.486" v="1089" actId="26606"/>
          <ac:spMkLst>
            <pc:docMk/>
            <pc:sldMk cId="3944447874" sldId="335"/>
            <ac:spMk id="35" creationId="{AAD8F19F-4A55-467B-BED0-8837659A90A4}"/>
          </ac:spMkLst>
        </pc:spChg>
        <pc:spChg chg="add">
          <ac:chgData name="胡 翌霖" userId="a9a41afe759712f0" providerId="LiveId" clId="{1AE497FE-6670-495E-AA75-7931155C7F19}" dt="2020-11-02T09:34:45.486" v="1089" actId="26606"/>
          <ac:spMkLst>
            <pc:docMk/>
            <pc:sldMk cId="3944447874" sldId="335"/>
            <ac:spMk id="40" creationId="{AAD8F19F-4A55-467B-BED0-8837659A90A4}"/>
          </ac:spMkLst>
        </pc:spChg>
        <pc:picChg chg="del mod">
          <ac:chgData name="胡 翌霖" userId="a9a41afe759712f0" providerId="LiveId" clId="{1AE497FE-6670-495E-AA75-7931155C7F19}" dt="2020-11-02T09:26:31.628" v="1028" actId="478"/>
          <ac:picMkLst>
            <pc:docMk/>
            <pc:sldMk cId="3944447874" sldId="335"/>
            <ac:picMk id="4" creationId="{0E936959-D7A7-4DE5-9791-F297E7473ABD}"/>
          </ac:picMkLst>
        </pc:picChg>
        <pc:picChg chg="add mod ord modCrop">
          <ac:chgData name="胡 翌霖" userId="a9a41afe759712f0" providerId="LiveId" clId="{1AE497FE-6670-495E-AA75-7931155C7F19}" dt="2020-11-02T09:34:45.486" v="1089" actId="26606"/>
          <ac:picMkLst>
            <pc:docMk/>
            <pc:sldMk cId="3944447874" sldId="335"/>
            <ac:picMk id="6" creationId="{A5277F09-F1BB-4004-A368-7CCA03AF1D9D}"/>
          </ac:picMkLst>
        </pc:picChg>
        <pc:picChg chg="add mod ord modCrop">
          <ac:chgData name="胡 翌霖" userId="a9a41afe759712f0" providerId="LiveId" clId="{1AE497FE-6670-495E-AA75-7931155C7F19}" dt="2020-11-02T09:34:57.788" v="1091" actId="1076"/>
          <ac:picMkLst>
            <pc:docMk/>
            <pc:sldMk cId="3944447874" sldId="335"/>
            <ac:picMk id="8" creationId="{6FF6E5F0-D095-4F68-B66D-55A98B86D184}"/>
          </ac:picMkLst>
        </pc:picChg>
        <pc:picChg chg="del mod">
          <ac:chgData name="胡 翌霖" userId="a9a41afe759712f0" providerId="LiveId" clId="{1AE497FE-6670-495E-AA75-7931155C7F19}" dt="2020-11-02T09:26:30.464" v="1026" actId="478"/>
          <ac:picMkLst>
            <pc:docMk/>
            <pc:sldMk cId="3944447874" sldId="335"/>
            <ac:picMk id="9" creationId="{A80E1802-0316-4FBB-8AD8-204838E50403}"/>
          </ac:picMkLst>
        </pc:picChg>
        <pc:picChg chg="add mod ord modCrop">
          <ac:chgData name="胡 翌霖" userId="a9a41afe759712f0" providerId="LiveId" clId="{1AE497FE-6670-495E-AA75-7931155C7F19}" dt="2020-11-02T09:34:45.486" v="1089" actId="26606"/>
          <ac:picMkLst>
            <pc:docMk/>
            <pc:sldMk cId="3944447874" sldId="335"/>
            <ac:picMk id="11" creationId="{CF9F7F2C-BA23-4E01-8769-B0F538AB5B13}"/>
          </ac:picMkLst>
        </pc:picChg>
        <pc:picChg chg="add mod ord modCrop">
          <ac:chgData name="胡 翌霖" userId="a9a41afe759712f0" providerId="LiveId" clId="{1AE497FE-6670-495E-AA75-7931155C7F19}" dt="2020-11-02T09:34:45.486" v="1089" actId="26606"/>
          <ac:picMkLst>
            <pc:docMk/>
            <pc:sldMk cId="3944447874" sldId="335"/>
            <ac:picMk id="13" creationId="{5131310B-F4E5-43FF-ADEA-5CBCA5B3731B}"/>
          </ac:picMkLst>
        </pc:picChg>
        <pc:picChg chg="add mod ord">
          <ac:chgData name="胡 翌霖" userId="a9a41afe759712f0" providerId="LiveId" clId="{1AE497FE-6670-495E-AA75-7931155C7F19}" dt="2020-11-02T09:34:45.486" v="1089" actId="26606"/>
          <ac:picMkLst>
            <pc:docMk/>
            <pc:sldMk cId="3944447874" sldId="335"/>
            <ac:picMk id="15" creationId="{FBB8DD10-0D58-4D3B-A1D4-92BFB8AC2C1B}"/>
          </ac:picMkLst>
        </pc:picChg>
        <pc:picChg chg="add mod">
          <ac:chgData name="胡 翌霖" userId="a9a41afe759712f0" providerId="LiveId" clId="{1AE497FE-6670-495E-AA75-7931155C7F19}" dt="2020-11-02T09:34:45.486" v="1089" actId="26606"/>
          <ac:picMkLst>
            <pc:docMk/>
            <pc:sldMk cId="3944447874" sldId="335"/>
            <ac:picMk id="17" creationId="{E34DD941-9FE8-4AC3-9FD6-EDB3168D4D0D}"/>
          </ac:picMkLst>
        </pc:picChg>
        <pc:picChg chg="del mod">
          <ac:chgData name="胡 翌霖" userId="a9a41afe759712f0" providerId="LiveId" clId="{1AE497FE-6670-495E-AA75-7931155C7F19}" dt="2020-11-02T09:30:03.544" v="1030" actId="478"/>
          <ac:picMkLst>
            <pc:docMk/>
            <pc:sldMk cId="3944447874" sldId="335"/>
            <ac:picMk id="5123" creationId="{3727A24A-5BF8-46D4-AA08-65C206174A2E}"/>
          </ac:picMkLst>
        </pc:picChg>
      </pc:sldChg>
      <pc:sldChg chg="modSp mod">
        <pc:chgData name="胡 翌霖" userId="a9a41afe759712f0" providerId="LiveId" clId="{1AE497FE-6670-495E-AA75-7931155C7F19}" dt="2020-11-02T08:25:42.872" v="919"/>
        <pc:sldMkLst>
          <pc:docMk/>
          <pc:sldMk cId="2907675295" sldId="338"/>
        </pc:sldMkLst>
        <pc:spChg chg="mod">
          <ac:chgData name="胡 翌霖" userId="a9a41afe759712f0" providerId="LiveId" clId="{1AE497FE-6670-495E-AA75-7931155C7F19}" dt="2020-11-02T08:25:42.872" v="919"/>
          <ac:spMkLst>
            <pc:docMk/>
            <pc:sldMk cId="2907675295" sldId="338"/>
            <ac:spMk id="3" creationId="{49F11CDB-5024-4F46-B790-546F6D4480F1}"/>
          </ac:spMkLst>
        </pc:spChg>
      </pc:sldChg>
      <pc:sldChg chg="modSp mod">
        <pc:chgData name="胡 翌霖" userId="a9a41afe759712f0" providerId="LiveId" clId="{1AE497FE-6670-495E-AA75-7931155C7F19}" dt="2020-11-02T10:34:16.026" v="1606" actId="27636"/>
        <pc:sldMkLst>
          <pc:docMk/>
          <pc:sldMk cId="793061207" sldId="339"/>
        </pc:sldMkLst>
        <pc:spChg chg="mod">
          <ac:chgData name="胡 翌霖" userId="a9a41afe759712f0" providerId="LiveId" clId="{1AE497FE-6670-495E-AA75-7931155C7F19}" dt="2020-11-02T10:34:16.026" v="1606" actId="27636"/>
          <ac:spMkLst>
            <pc:docMk/>
            <pc:sldMk cId="793061207" sldId="339"/>
            <ac:spMk id="3" creationId="{5F3C6F3C-65CA-4705-9078-4411FEB63B9F}"/>
          </ac:spMkLst>
        </pc:spChg>
      </pc:sldChg>
      <pc:sldChg chg="modSp add mod">
        <pc:chgData name="胡 翌霖" userId="a9a41afe759712f0" providerId="LiveId" clId="{1AE497FE-6670-495E-AA75-7931155C7F19}" dt="2020-11-02T08:16:00.587" v="822" actId="115"/>
        <pc:sldMkLst>
          <pc:docMk/>
          <pc:sldMk cId="1524406043" sldId="340"/>
        </pc:sldMkLst>
        <pc:spChg chg="mod">
          <ac:chgData name="胡 翌霖" userId="a9a41afe759712f0" providerId="LiveId" clId="{1AE497FE-6670-495E-AA75-7931155C7F19}" dt="2020-11-02T08:16:00.587" v="822" actId="115"/>
          <ac:spMkLst>
            <pc:docMk/>
            <pc:sldMk cId="1524406043" sldId="340"/>
            <ac:spMk id="3" creationId="{C08EB899-D752-41E9-829A-3CA95F503F74}"/>
          </ac:spMkLst>
        </pc:spChg>
      </pc:sldChg>
      <pc:sldChg chg="del">
        <pc:chgData name="胡 翌霖" userId="a9a41afe759712f0" providerId="LiveId" clId="{1AE497FE-6670-495E-AA75-7931155C7F19}" dt="2020-11-02T08:13:44.702" v="809" actId="2696"/>
        <pc:sldMkLst>
          <pc:docMk/>
          <pc:sldMk cId="1863746017" sldId="340"/>
        </pc:sldMkLst>
      </pc:sldChg>
      <pc:sldChg chg="addSp delSp modSp new mod setBg setClrOvrMap">
        <pc:chgData name="胡 翌霖" userId="a9a41afe759712f0" providerId="LiveId" clId="{1AE497FE-6670-495E-AA75-7931155C7F19}" dt="2020-11-02T06:46:45.507" v="38"/>
        <pc:sldMkLst>
          <pc:docMk/>
          <pc:sldMk cId="774437506" sldId="341"/>
        </pc:sldMkLst>
        <pc:spChg chg="mod ord">
          <ac:chgData name="胡 翌霖" userId="a9a41afe759712f0" providerId="LiveId" clId="{1AE497FE-6670-495E-AA75-7931155C7F19}" dt="2020-11-02T06:45:48.692" v="37" actId="26606"/>
          <ac:spMkLst>
            <pc:docMk/>
            <pc:sldMk cId="774437506" sldId="341"/>
            <ac:spMk id="2" creationId="{DC194D0A-A946-4FAE-9E9F-EB751E13CC9C}"/>
          </ac:spMkLst>
        </pc:spChg>
        <pc:spChg chg="del">
          <ac:chgData name="胡 翌霖" userId="a9a41afe759712f0" providerId="LiveId" clId="{1AE497FE-6670-495E-AA75-7931155C7F19}" dt="2020-11-02T06:41:51.400" v="12" actId="478"/>
          <ac:spMkLst>
            <pc:docMk/>
            <pc:sldMk cId="774437506" sldId="341"/>
            <ac:spMk id="3" creationId="{036151DC-436C-40CC-9539-40C83A09A455}"/>
          </ac:spMkLst>
        </pc:spChg>
        <pc:spChg chg="add del">
          <ac:chgData name="胡 翌霖" userId="a9a41afe759712f0" providerId="LiveId" clId="{1AE497FE-6670-495E-AA75-7931155C7F19}" dt="2020-11-02T06:44:30.042" v="33" actId="26606"/>
          <ac:spMkLst>
            <pc:docMk/>
            <pc:sldMk cId="774437506" sldId="341"/>
            <ac:spMk id="7" creationId="{46F1F2C8-798B-4CCE-A851-94AFAF350BED}"/>
          </ac:spMkLst>
        </pc:spChg>
        <pc:spChg chg="add del">
          <ac:chgData name="胡 翌霖" userId="a9a41afe759712f0" providerId="LiveId" clId="{1AE497FE-6670-495E-AA75-7931155C7F19}" dt="2020-11-02T06:44:30.042" v="33" actId="26606"/>
          <ac:spMkLst>
            <pc:docMk/>
            <pc:sldMk cId="774437506" sldId="341"/>
            <ac:spMk id="9" creationId="{755E9CD0-04B0-4A3C-B291-AD913379C713}"/>
          </ac:spMkLst>
        </pc:spChg>
        <pc:spChg chg="add del">
          <ac:chgData name="胡 翌霖" userId="a9a41afe759712f0" providerId="LiveId" clId="{1AE497FE-6670-495E-AA75-7931155C7F19}" dt="2020-11-02T06:44:30.042" v="33" actId="26606"/>
          <ac:spMkLst>
            <pc:docMk/>
            <pc:sldMk cId="774437506" sldId="341"/>
            <ac:spMk id="11" creationId="{1DD8BF3B-6066-418C-8D1A-75C5E396FC04}"/>
          </ac:spMkLst>
        </pc:spChg>
        <pc:spChg chg="add del">
          <ac:chgData name="胡 翌霖" userId="a9a41afe759712f0" providerId="LiveId" clId="{1AE497FE-6670-495E-AA75-7931155C7F19}" dt="2020-11-02T06:44:30.042" v="33" actId="26606"/>
          <ac:spMkLst>
            <pc:docMk/>
            <pc:sldMk cId="774437506" sldId="341"/>
            <ac:spMk id="13" creationId="{80BC66F9-7A74-4286-AD22-1174052CC22C}"/>
          </ac:spMkLst>
        </pc:spChg>
        <pc:spChg chg="add del">
          <ac:chgData name="胡 翌霖" userId="a9a41afe759712f0" providerId="LiveId" clId="{1AE497FE-6670-495E-AA75-7931155C7F19}" dt="2020-11-02T06:44:30.042" v="33" actId="26606"/>
          <ac:spMkLst>
            <pc:docMk/>
            <pc:sldMk cId="774437506" sldId="341"/>
            <ac:spMk id="15" creationId="{D8142CC3-2B5C-48E6-9DF0-6C8ACBAF23EF}"/>
          </ac:spMkLst>
        </pc:spChg>
        <pc:spChg chg="add del">
          <ac:chgData name="胡 翌霖" userId="a9a41afe759712f0" providerId="LiveId" clId="{1AE497FE-6670-495E-AA75-7931155C7F19}" dt="2020-11-02T06:44:30.042" v="33" actId="26606"/>
          <ac:spMkLst>
            <pc:docMk/>
            <pc:sldMk cId="774437506" sldId="341"/>
            <ac:spMk id="19" creationId="{46A89C79-8EF3-4AF9-B3D9-59A883F41C83}"/>
          </ac:spMkLst>
        </pc:spChg>
        <pc:spChg chg="add del">
          <ac:chgData name="胡 翌霖" userId="a9a41afe759712f0" providerId="LiveId" clId="{1AE497FE-6670-495E-AA75-7931155C7F19}" dt="2020-11-02T06:44:30.042" v="33" actId="26606"/>
          <ac:spMkLst>
            <pc:docMk/>
            <pc:sldMk cId="774437506" sldId="341"/>
            <ac:spMk id="21" creationId="{EFE5CE34-4543-42E5-B82C-1F3D12422CDD}"/>
          </ac:spMkLst>
        </pc:spChg>
        <pc:spChg chg="add del">
          <ac:chgData name="胡 翌霖" userId="a9a41afe759712f0" providerId="LiveId" clId="{1AE497FE-6670-495E-AA75-7931155C7F19}" dt="2020-11-02T06:44:30.042" v="33" actId="26606"/>
          <ac:spMkLst>
            <pc:docMk/>
            <pc:sldMk cId="774437506" sldId="341"/>
            <ac:spMk id="23" creationId="{72AF41FE-63D7-4695-81D2-66D2510E4486}"/>
          </ac:spMkLst>
        </pc:spChg>
        <pc:spChg chg="add del">
          <ac:chgData name="胡 翌霖" userId="a9a41afe759712f0" providerId="LiveId" clId="{1AE497FE-6670-495E-AA75-7931155C7F19}" dt="2020-11-02T06:44:01.602" v="16" actId="26606"/>
          <ac:spMkLst>
            <pc:docMk/>
            <pc:sldMk cId="774437506" sldId="341"/>
            <ac:spMk id="71" creationId="{07322A9E-F1EC-405E-8971-BA906EFFCCB8}"/>
          </ac:spMkLst>
        </pc:spChg>
        <pc:spChg chg="add del">
          <ac:chgData name="胡 翌霖" userId="a9a41afe759712f0" providerId="LiveId" clId="{1AE497FE-6670-495E-AA75-7931155C7F19}" dt="2020-11-02T06:44:01.602" v="16" actId="26606"/>
          <ac:spMkLst>
            <pc:docMk/>
            <pc:sldMk cId="774437506" sldId="341"/>
            <ac:spMk id="73" creationId="{A5704422-1118-4FD1-95AD-29A064EB80D9}"/>
          </ac:spMkLst>
        </pc:spChg>
        <pc:spChg chg="add del">
          <ac:chgData name="胡 翌霖" userId="a9a41afe759712f0" providerId="LiveId" clId="{1AE497FE-6670-495E-AA75-7931155C7F19}" dt="2020-11-02T06:44:01.602" v="16" actId="26606"/>
          <ac:spMkLst>
            <pc:docMk/>
            <pc:sldMk cId="774437506" sldId="341"/>
            <ac:spMk id="75" creationId="{A88B2AAA-B805-498E-A9E6-98B885855498}"/>
          </ac:spMkLst>
        </pc:spChg>
        <pc:spChg chg="add del">
          <ac:chgData name="胡 翌霖" userId="a9a41afe759712f0" providerId="LiveId" clId="{1AE497FE-6670-495E-AA75-7931155C7F19}" dt="2020-11-02T06:44:01.602" v="16" actId="26606"/>
          <ac:spMkLst>
            <pc:docMk/>
            <pc:sldMk cId="774437506" sldId="341"/>
            <ac:spMk id="77" creationId="{9B8051E0-19D7-43E1-BFD9-E6DBFEB3A3F1}"/>
          </ac:spMkLst>
        </pc:spChg>
        <pc:spChg chg="add del">
          <ac:chgData name="胡 翌霖" userId="a9a41afe759712f0" providerId="LiveId" clId="{1AE497FE-6670-495E-AA75-7931155C7F19}" dt="2020-11-02T06:44:01.602" v="16" actId="26606"/>
          <ac:spMkLst>
            <pc:docMk/>
            <pc:sldMk cId="774437506" sldId="341"/>
            <ac:spMk id="79" creationId="{4EDB2B02-86A2-46F5-A4BE-B7D9B10411D6}"/>
          </ac:spMkLst>
        </pc:spChg>
        <pc:spChg chg="add del">
          <ac:chgData name="胡 翌霖" userId="a9a41afe759712f0" providerId="LiveId" clId="{1AE497FE-6670-495E-AA75-7931155C7F19}" dt="2020-11-02T06:44:01.602" v="16" actId="26606"/>
          <ac:spMkLst>
            <pc:docMk/>
            <pc:sldMk cId="774437506" sldId="341"/>
            <ac:spMk id="81" creationId="{43954639-FB5D-41F4-9560-6F6DFE778425}"/>
          </ac:spMkLst>
        </pc:spChg>
        <pc:spChg chg="add del">
          <ac:chgData name="胡 翌霖" userId="a9a41afe759712f0" providerId="LiveId" clId="{1AE497FE-6670-495E-AA75-7931155C7F19}" dt="2020-11-02T06:44:01.602" v="16" actId="26606"/>
          <ac:spMkLst>
            <pc:docMk/>
            <pc:sldMk cId="774437506" sldId="341"/>
            <ac:spMk id="83" creationId="{E898931C-0323-41FA-A036-20F818B1FF81}"/>
          </ac:spMkLst>
        </pc:spChg>
        <pc:spChg chg="add del">
          <ac:chgData name="胡 翌霖" userId="a9a41afe759712f0" providerId="LiveId" clId="{1AE497FE-6670-495E-AA75-7931155C7F19}" dt="2020-11-02T06:44:01.602" v="16" actId="26606"/>
          <ac:spMkLst>
            <pc:docMk/>
            <pc:sldMk cId="774437506" sldId="341"/>
            <ac:spMk id="85" creationId="{89AFE9DD-0792-4B98-B4EB-97ACA17E6AA8}"/>
          </ac:spMkLst>
        </pc:spChg>
        <pc:spChg chg="add del">
          <ac:chgData name="胡 翌霖" userId="a9a41afe759712f0" providerId="LiveId" clId="{1AE497FE-6670-495E-AA75-7931155C7F19}" dt="2020-11-02T06:44:01.602" v="16" actId="26606"/>
          <ac:spMkLst>
            <pc:docMk/>
            <pc:sldMk cId="774437506" sldId="341"/>
            <ac:spMk id="87" creationId="{3981F5C4-9AE1-404E-AF44-A4E6DB374F9D}"/>
          </ac:spMkLst>
        </pc:spChg>
        <pc:spChg chg="add del">
          <ac:chgData name="胡 翌霖" userId="a9a41afe759712f0" providerId="LiveId" clId="{1AE497FE-6670-495E-AA75-7931155C7F19}" dt="2020-11-02T06:44:01.602" v="16" actId="26606"/>
          <ac:spMkLst>
            <pc:docMk/>
            <pc:sldMk cId="774437506" sldId="341"/>
            <ac:spMk id="89" creationId="{763C1781-8726-4FAC-8C45-FF40376BE409}"/>
          </ac:spMkLst>
        </pc:spChg>
        <pc:spChg chg="add del">
          <ac:chgData name="胡 翌霖" userId="a9a41afe759712f0" providerId="LiveId" clId="{1AE497FE-6670-495E-AA75-7931155C7F19}" dt="2020-11-02T06:44:01.602" v="16" actId="26606"/>
          <ac:spMkLst>
            <pc:docMk/>
            <pc:sldMk cId="774437506" sldId="341"/>
            <ac:spMk id="91" creationId="{301491B5-56C7-43DC-A3D9-861EECCA056A}"/>
          </ac:spMkLst>
        </pc:spChg>
        <pc:spChg chg="add del">
          <ac:chgData name="胡 翌霖" userId="a9a41afe759712f0" providerId="LiveId" clId="{1AE497FE-6670-495E-AA75-7931155C7F19}" dt="2020-11-02T06:44:01.602" v="16" actId="26606"/>
          <ac:spMkLst>
            <pc:docMk/>
            <pc:sldMk cId="774437506" sldId="341"/>
            <ac:spMk id="93" creationId="{237E2353-22DF-46E0-A200-FB30F8F394E2}"/>
          </ac:spMkLst>
        </pc:spChg>
        <pc:spChg chg="add del">
          <ac:chgData name="胡 翌霖" userId="a9a41afe759712f0" providerId="LiveId" clId="{1AE497FE-6670-495E-AA75-7931155C7F19}" dt="2020-11-02T06:44:01.602" v="16" actId="26606"/>
          <ac:spMkLst>
            <pc:docMk/>
            <pc:sldMk cId="774437506" sldId="341"/>
            <ac:spMk id="95" creationId="{DD6138DB-057B-45F7-A5F4-E7BFDA20D02C}"/>
          </ac:spMkLst>
        </pc:spChg>
        <pc:spChg chg="add del">
          <ac:chgData name="胡 翌霖" userId="a9a41afe759712f0" providerId="LiveId" clId="{1AE497FE-6670-495E-AA75-7931155C7F19}" dt="2020-11-02T06:44:01.602" v="16" actId="26606"/>
          <ac:spMkLst>
            <pc:docMk/>
            <pc:sldMk cId="774437506" sldId="341"/>
            <ac:spMk id="97" creationId="{79A54AB1-B64F-4843-BFAB-81CB74E66B65}"/>
          </ac:spMkLst>
        </pc:spChg>
        <pc:spChg chg="add">
          <ac:chgData name="胡 翌霖" userId="a9a41afe759712f0" providerId="LiveId" clId="{1AE497FE-6670-495E-AA75-7931155C7F19}" dt="2020-11-02T06:45:48.692" v="37" actId="26606"/>
          <ac:spMkLst>
            <pc:docMk/>
            <pc:sldMk cId="774437506" sldId="341"/>
            <ac:spMk id="108" creationId="{0671A8AE-40A1-4631-A6B8-581AFF065482}"/>
          </ac:spMkLst>
        </pc:spChg>
        <pc:spChg chg="add">
          <ac:chgData name="胡 翌霖" userId="a9a41afe759712f0" providerId="LiveId" clId="{1AE497FE-6670-495E-AA75-7931155C7F19}" dt="2020-11-02T06:45:48.692" v="37" actId="26606"/>
          <ac:spMkLst>
            <pc:docMk/>
            <pc:sldMk cId="774437506" sldId="341"/>
            <ac:spMk id="110" creationId="{AB58EF07-17C2-48CF-ABB0-EEF1F17CB8F0}"/>
          </ac:spMkLst>
        </pc:spChg>
        <pc:spChg chg="add">
          <ac:chgData name="胡 翌霖" userId="a9a41afe759712f0" providerId="LiveId" clId="{1AE497FE-6670-495E-AA75-7931155C7F19}" dt="2020-11-02T06:45:48.692" v="37" actId="26606"/>
          <ac:spMkLst>
            <pc:docMk/>
            <pc:sldMk cId="774437506" sldId="341"/>
            <ac:spMk id="112" creationId="{AF2F604E-43BE-4DC3-B983-E071523364F8}"/>
          </ac:spMkLst>
        </pc:spChg>
        <pc:spChg chg="add">
          <ac:chgData name="胡 翌霖" userId="a9a41afe759712f0" providerId="LiveId" clId="{1AE497FE-6670-495E-AA75-7931155C7F19}" dt="2020-11-02T06:45:48.692" v="37" actId="26606"/>
          <ac:spMkLst>
            <pc:docMk/>
            <pc:sldMk cId="774437506" sldId="341"/>
            <ac:spMk id="114" creationId="{08C9B587-E65E-4B52-B37C-ABEBB6E87928}"/>
          </ac:spMkLst>
        </pc:spChg>
        <pc:spChg chg="add del">
          <ac:chgData name="胡 翌霖" userId="a9a41afe759712f0" providerId="LiveId" clId="{1AE497FE-6670-495E-AA75-7931155C7F19}" dt="2020-11-02T06:44:04.486" v="18" actId="26606"/>
          <ac:spMkLst>
            <pc:docMk/>
            <pc:sldMk cId="774437506" sldId="341"/>
            <ac:spMk id="1028" creationId="{55666830-9A19-4E01-8505-D6C7F9AC5665}"/>
          </ac:spMkLst>
        </pc:spChg>
        <pc:spChg chg="add del">
          <ac:chgData name="胡 翌霖" userId="a9a41afe759712f0" providerId="LiveId" clId="{1AE497FE-6670-495E-AA75-7931155C7F19}" dt="2020-11-02T06:44:04.486" v="18" actId="26606"/>
          <ac:spMkLst>
            <pc:docMk/>
            <pc:sldMk cId="774437506" sldId="341"/>
            <ac:spMk id="1029" creationId="{AE9FC877-7FB6-4D22-9988-35420644E202}"/>
          </ac:spMkLst>
        </pc:spChg>
        <pc:spChg chg="add del">
          <ac:chgData name="胡 翌霖" userId="a9a41afe759712f0" providerId="LiveId" clId="{1AE497FE-6670-495E-AA75-7931155C7F19}" dt="2020-11-02T06:44:04.486" v="18" actId="26606"/>
          <ac:spMkLst>
            <pc:docMk/>
            <pc:sldMk cId="774437506" sldId="341"/>
            <ac:spMk id="1030" creationId="{E41809D1-F12E-46BB-B804-5F209D325E8B}"/>
          </ac:spMkLst>
        </pc:spChg>
        <pc:spChg chg="add del">
          <ac:chgData name="胡 翌霖" userId="a9a41afe759712f0" providerId="LiveId" clId="{1AE497FE-6670-495E-AA75-7931155C7F19}" dt="2020-11-02T06:44:04.486" v="18" actId="26606"/>
          <ac:spMkLst>
            <pc:docMk/>
            <pc:sldMk cId="774437506" sldId="341"/>
            <ac:spMk id="1031" creationId="{AF2F604E-43BE-4DC3-B983-E071523364F8}"/>
          </ac:spMkLst>
        </pc:spChg>
        <pc:spChg chg="add del">
          <ac:chgData name="胡 翌霖" userId="a9a41afe759712f0" providerId="LiveId" clId="{1AE497FE-6670-495E-AA75-7931155C7F19}" dt="2020-11-02T06:44:04.486" v="18" actId="26606"/>
          <ac:spMkLst>
            <pc:docMk/>
            <pc:sldMk cId="774437506" sldId="341"/>
            <ac:spMk id="1032" creationId="{08C9B587-E65E-4B52-B37C-ABEBB6E87928}"/>
          </ac:spMkLst>
        </pc:spChg>
        <pc:spChg chg="add del">
          <ac:chgData name="胡 翌霖" userId="a9a41afe759712f0" providerId="LiveId" clId="{1AE497FE-6670-495E-AA75-7931155C7F19}" dt="2020-11-02T06:44:11.949" v="20" actId="26606"/>
          <ac:spMkLst>
            <pc:docMk/>
            <pc:sldMk cId="774437506" sldId="341"/>
            <ac:spMk id="1034" creationId="{E49CC64F-7275-4E33-961B-0C5CDC439875}"/>
          </ac:spMkLst>
        </pc:spChg>
        <pc:spChg chg="add del">
          <ac:chgData name="胡 翌霖" userId="a9a41afe759712f0" providerId="LiveId" clId="{1AE497FE-6670-495E-AA75-7931155C7F19}" dt="2020-11-02T06:44:19.037" v="22" actId="26606"/>
          <ac:spMkLst>
            <pc:docMk/>
            <pc:sldMk cId="774437506" sldId="341"/>
            <ac:spMk id="1036" creationId="{87CC2527-562A-4F69-B487-4371E5B243E7}"/>
          </ac:spMkLst>
        </pc:spChg>
        <pc:spChg chg="add del">
          <ac:chgData name="胡 翌霖" userId="a9a41afe759712f0" providerId="LiveId" clId="{1AE497FE-6670-495E-AA75-7931155C7F19}" dt="2020-11-02T06:44:21.055" v="24" actId="26606"/>
          <ac:spMkLst>
            <pc:docMk/>
            <pc:sldMk cId="774437506" sldId="341"/>
            <ac:spMk id="1039" creationId="{37C89E4B-3C9F-44B9-8B86-D9E3D112D8EC}"/>
          </ac:spMkLst>
        </pc:spChg>
        <pc:spChg chg="add del">
          <ac:chgData name="胡 翌霖" userId="a9a41afe759712f0" providerId="LiveId" clId="{1AE497FE-6670-495E-AA75-7931155C7F19}" dt="2020-11-02T06:44:23.080" v="26" actId="26606"/>
          <ac:spMkLst>
            <pc:docMk/>
            <pc:sldMk cId="774437506" sldId="341"/>
            <ac:spMk id="1043" creationId="{347D6575-0B06-40B2-9D0F-298202F6BCAC}"/>
          </ac:spMkLst>
        </pc:spChg>
        <pc:spChg chg="add del">
          <ac:chgData name="胡 翌霖" userId="a9a41afe759712f0" providerId="LiveId" clId="{1AE497FE-6670-495E-AA75-7931155C7F19}" dt="2020-11-02T06:44:23.080" v="26" actId="26606"/>
          <ac:spMkLst>
            <pc:docMk/>
            <pc:sldMk cId="774437506" sldId="341"/>
            <ac:spMk id="1044" creationId="{E2B33195-5BCA-4BB7-A82D-6739522687DD}"/>
          </ac:spMkLst>
        </pc:spChg>
        <pc:spChg chg="add del">
          <ac:chgData name="胡 翌霖" userId="a9a41afe759712f0" providerId="LiveId" clId="{1AE497FE-6670-495E-AA75-7931155C7F19}" dt="2020-11-02T06:44:23.080" v="26" actId="26606"/>
          <ac:spMkLst>
            <pc:docMk/>
            <pc:sldMk cId="774437506" sldId="341"/>
            <ac:spMk id="1045" creationId="{CF8AD9F3-9AF6-494F-83A3-2F677563935C}"/>
          </ac:spMkLst>
        </pc:spChg>
        <pc:spChg chg="add del">
          <ac:chgData name="胡 翌霖" userId="a9a41afe759712f0" providerId="LiveId" clId="{1AE497FE-6670-495E-AA75-7931155C7F19}" dt="2020-11-02T06:44:23.080" v="26" actId="26606"/>
          <ac:spMkLst>
            <pc:docMk/>
            <pc:sldMk cId="774437506" sldId="341"/>
            <ac:spMk id="1046" creationId="{0DA5DB8B-7E5C-4ABC-8069-A9A8806F3976}"/>
          </ac:spMkLst>
        </pc:spChg>
        <pc:spChg chg="add del">
          <ac:chgData name="胡 翌霖" userId="a9a41afe759712f0" providerId="LiveId" clId="{1AE497FE-6670-495E-AA75-7931155C7F19}" dt="2020-11-02T06:44:26.867" v="28" actId="26606"/>
          <ac:spMkLst>
            <pc:docMk/>
            <pc:sldMk cId="774437506" sldId="341"/>
            <ac:spMk id="1048" creationId="{2C6334C2-F73F-4B3B-A626-DD5F69DF6ED0}"/>
          </ac:spMkLst>
        </pc:spChg>
        <pc:spChg chg="add del">
          <ac:chgData name="胡 翌霖" userId="a9a41afe759712f0" providerId="LiveId" clId="{1AE497FE-6670-495E-AA75-7931155C7F19}" dt="2020-11-02T06:44:27.484" v="30" actId="26606"/>
          <ac:spMkLst>
            <pc:docMk/>
            <pc:sldMk cId="774437506" sldId="341"/>
            <ac:spMk id="1050" creationId="{0BC9EFE1-D8CB-4668-9980-DB108327A794}"/>
          </ac:spMkLst>
        </pc:spChg>
        <pc:spChg chg="add del">
          <ac:chgData name="胡 翌霖" userId="a9a41afe759712f0" providerId="LiveId" clId="{1AE497FE-6670-495E-AA75-7931155C7F19}" dt="2020-11-02T06:44:27.484" v="30" actId="26606"/>
          <ac:spMkLst>
            <pc:docMk/>
            <pc:sldMk cId="774437506" sldId="341"/>
            <ac:spMk id="1052" creationId="{77DA6D33-2D62-458C-BF5D-DBF612FD557E}"/>
          </ac:spMkLst>
        </pc:spChg>
        <pc:spChg chg="add del">
          <ac:chgData name="胡 翌霖" userId="a9a41afe759712f0" providerId="LiveId" clId="{1AE497FE-6670-495E-AA75-7931155C7F19}" dt="2020-11-02T06:44:30.033" v="32" actId="26606"/>
          <ac:spMkLst>
            <pc:docMk/>
            <pc:sldMk cId="774437506" sldId="341"/>
            <ac:spMk id="1054" creationId="{55666830-9A19-4E01-8505-D6C7F9AC5665}"/>
          </ac:spMkLst>
        </pc:spChg>
        <pc:spChg chg="add del">
          <ac:chgData name="胡 翌霖" userId="a9a41afe759712f0" providerId="LiveId" clId="{1AE497FE-6670-495E-AA75-7931155C7F19}" dt="2020-11-02T06:44:30.033" v="32" actId="26606"/>
          <ac:spMkLst>
            <pc:docMk/>
            <pc:sldMk cId="774437506" sldId="341"/>
            <ac:spMk id="1055" creationId="{AE9FC877-7FB6-4D22-9988-35420644E202}"/>
          </ac:spMkLst>
        </pc:spChg>
        <pc:spChg chg="add del">
          <ac:chgData name="胡 翌霖" userId="a9a41afe759712f0" providerId="LiveId" clId="{1AE497FE-6670-495E-AA75-7931155C7F19}" dt="2020-11-02T06:44:30.033" v="32" actId="26606"/>
          <ac:spMkLst>
            <pc:docMk/>
            <pc:sldMk cId="774437506" sldId="341"/>
            <ac:spMk id="1056" creationId="{E41809D1-F12E-46BB-B804-5F209D325E8B}"/>
          </ac:spMkLst>
        </pc:spChg>
        <pc:spChg chg="add del">
          <ac:chgData name="胡 翌霖" userId="a9a41afe759712f0" providerId="LiveId" clId="{1AE497FE-6670-495E-AA75-7931155C7F19}" dt="2020-11-02T06:44:30.033" v="32" actId="26606"/>
          <ac:spMkLst>
            <pc:docMk/>
            <pc:sldMk cId="774437506" sldId="341"/>
            <ac:spMk id="1057" creationId="{AF2F604E-43BE-4DC3-B983-E071523364F8}"/>
          </ac:spMkLst>
        </pc:spChg>
        <pc:spChg chg="add del">
          <ac:chgData name="胡 翌霖" userId="a9a41afe759712f0" providerId="LiveId" clId="{1AE497FE-6670-495E-AA75-7931155C7F19}" dt="2020-11-02T06:44:30.033" v="32" actId="26606"/>
          <ac:spMkLst>
            <pc:docMk/>
            <pc:sldMk cId="774437506" sldId="341"/>
            <ac:spMk id="1058" creationId="{08C9B587-E65E-4B52-B37C-ABEBB6E87928}"/>
          </ac:spMkLst>
        </pc:spChg>
        <pc:spChg chg="add del">
          <ac:chgData name="胡 翌霖" userId="a9a41afe759712f0" providerId="LiveId" clId="{1AE497FE-6670-495E-AA75-7931155C7F19}" dt="2020-11-02T06:45:48.692" v="37" actId="26606"/>
          <ac:spMkLst>
            <pc:docMk/>
            <pc:sldMk cId="774437506" sldId="341"/>
            <ac:spMk id="1060" creationId="{E91DC736-0EF8-4F87-9146-EBF1D2EE4D3D}"/>
          </ac:spMkLst>
        </pc:spChg>
        <pc:spChg chg="add del">
          <ac:chgData name="胡 翌霖" userId="a9a41afe759712f0" providerId="LiveId" clId="{1AE497FE-6670-495E-AA75-7931155C7F19}" dt="2020-11-02T06:45:48.692" v="37" actId="26606"/>
          <ac:spMkLst>
            <pc:docMk/>
            <pc:sldMk cId="774437506" sldId="341"/>
            <ac:spMk id="1061" creationId="{097CD68E-23E3-4007-8847-CD0944C4F7BE}"/>
          </ac:spMkLst>
        </pc:spChg>
        <pc:spChg chg="add del">
          <ac:chgData name="胡 翌霖" userId="a9a41afe759712f0" providerId="LiveId" clId="{1AE497FE-6670-495E-AA75-7931155C7F19}" dt="2020-11-02T06:45:48.692" v="37" actId="26606"/>
          <ac:spMkLst>
            <pc:docMk/>
            <pc:sldMk cId="774437506" sldId="341"/>
            <ac:spMk id="1062" creationId="{AF2F604E-43BE-4DC3-B983-E071523364F8}"/>
          </ac:spMkLst>
        </pc:spChg>
        <pc:spChg chg="add del">
          <ac:chgData name="胡 翌霖" userId="a9a41afe759712f0" providerId="LiveId" clId="{1AE497FE-6670-495E-AA75-7931155C7F19}" dt="2020-11-02T06:45:48.692" v="37" actId="26606"/>
          <ac:spMkLst>
            <pc:docMk/>
            <pc:sldMk cId="774437506" sldId="341"/>
            <ac:spMk id="1063" creationId="{08C9B587-E65E-4B52-B37C-ABEBB6E87928}"/>
          </ac:spMkLst>
        </pc:spChg>
        <pc:picChg chg="add mod">
          <ac:chgData name="胡 翌霖" userId="a9a41afe759712f0" providerId="LiveId" clId="{1AE497FE-6670-495E-AA75-7931155C7F19}" dt="2020-11-02T06:46:45.507" v="38"/>
          <ac:picMkLst>
            <pc:docMk/>
            <pc:sldMk cId="774437506" sldId="341"/>
            <ac:picMk id="4" creationId="{9C45FE5C-450B-416E-9118-C910E16D6264}"/>
          </ac:picMkLst>
        </pc:picChg>
        <pc:picChg chg="add del mod">
          <ac:chgData name="胡 翌霖" userId="a9a41afe759712f0" providerId="LiveId" clId="{1AE497FE-6670-495E-AA75-7931155C7F19}" dt="2020-11-02T06:45:44.240" v="35" actId="478"/>
          <ac:picMkLst>
            <pc:docMk/>
            <pc:sldMk cId="774437506" sldId="341"/>
            <ac:picMk id="1026" creationId="{692035EA-F58D-4634-BB5C-8DAF37892F09}"/>
          </ac:picMkLst>
        </pc:picChg>
        <pc:picChg chg="add del">
          <ac:chgData name="胡 翌霖" userId="a9a41afe759712f0" providerId="LiveId" clId="{1AE497FE-6670-495E-AA75-7931155C7F19}" dt="2020-11-02T06:44:27.484" v="30" actId="26606"/>
          <ac:picMkLst>
            <pc:docMk/>
            <pc:sldMk cId="774437506" sldId="341"/>
            <ac:picMk id="1051" creationId="{7CBAE1BD-B8E4-4029-8AA2-C77E4FED9864}"/>
          </ac:picMkLst>
        </pc:picChg>
        <pc:cxnChg chg="add del">
          <ac:chgData name="胡 翌霖" userId="a9a41afe759712f0" providerId="LiveId" clId="{1AE497FE-6670-495E-AA75-7931155C7F19}" dt="2020-11-02T06:44:30.042" v="33" actId="26606"/>
          <ac:cxnSpMkLst>
            <pc:docMk/>
            <pc:sldMk cId="774437506" sldId="341"/>
            <ac:cxnSpMk id="17" creationId="{7B2D303B-3DD0-4319-9EAD-361847FEC71D}"/>
          </ac:cxnSpMkLst>
        </pc:cxnChg>
        <pc:cxnChg chg="add del">
          <ac:chgData name="胡 翌霖" userId="a9a41afe759712f0" providerId="LiveId" clId="{1AE497FE-6670-495E-AA75-7931155C7F19}" dt="2020-11-02T06:44:19.037" v="22" actId="26606"/>
          <ac:cxnSpMkLst>
            <pc:docMk/>
            <pc:sldMk cId="774437506" sldId="341"/>
            <ac:cxnSpMk id="1037" creationId="{BCDAEC91-5BCE-4B55-9CC0-43EF94CB734B}"/>
          </ac:cxnSpMkLst>
        </pc:cxnChg>
        <pc:cxnChg chg="add del">
          <ac:chgData name="胡 翌霖" userId="a9a41afe759712f0" providerId="LiveId" clId="{1AE497FE-6670-495E-AA75-7931155C7F19}" dt="2020-11-02T06:44:21.055" v="24" actId="26606"/>
          <ac:cxnSpMkLst>
            <pc:docMk/>
            <pc:sldMk cId="774437506" sldId="341"/>
            <ac:cxnSpMk id="1040" creationId="{AA2EAA10-076F-46BD-8F0F-B9A2FB77A85C}"/>
          </ac:cxnSpMkLst>
        </pc:cxnChg>
        <pc:cxnChg chg="add del">
          <ac:chgData name="胡 翌霖" userId="a9a41afe759712f0" providerId="LiveId" clId="{1AE497FE-6670-495E-AA75-7931155C7F19}" dt="2020-11-02T06:44:21.055" v="24" actId="26606"/>
          <ac:cxnSpMkLst>
            <pc:docMk/>
            <pc:sldMk cId="774437506" sldId="341"/>
            <ac:cxnSpMk id="1041" creationId="{D891E407-403B-4764-86C9-33A56D3BCAA3}"/>
          </ac:cxnSpMkLst>
        </pc:cxnChg>
      </pc:sldChg>
      <pc:sldChg chg="addSp delSp modSp new mod setBg">
        <pc:chgData name="胡 翌霖" userId="a9a41afe759712f0" providerId="LiveId" clId="{1AE497FE-6670-495E-AA75-7931155C7F19}" dt="2020-11-02T07:41:12.136" v="808"/>
        <pc:sldMkLst>
          <pc:docMk/>
          <pc:sldMk cId="4152451283" sldId="342"/>
        </pc:sldMkLst>
        <pc:spChg chg="mod">
          <ac:chgData name="胡 翌霖" userId="a9a41afe759712f0" providerId="LiveId" clId="{1AE497FE-6670-495E-AA75-7931155C7F19}" dt="2020-11-02T06:54:26.114" v="158" actId="26606"/>
          <ac:spMkLst>
            <pc:docMk/>
            <pc:sldMk cId="4152451283" sldId="342"/>
            <ac:spMk id="2" creationId="{A776EBA2-2025-403B-82F9-59DC197D69C0}"/>
          </ac:spMkLst>
        </pc:spChg>
        <pc:spChg chg="mod">
          <ac:chgData name="胡 翌霖" userId="a9a41afe759712f0" providerId="LiveId" clId="{1AE497FE-6670-495E-AA75-7931155C7F19}" dt="2020-11-02T07:41:12.136" v="808"/>
          <ac:spMkLst>
            <pc:docMk/>
            <pc:sldMk cId="4152451283" sldId="342"/>
            <ac:spMk id="3" creationId="{170DFA59-83F7-427D-AC4C-A1788D358B83}"/>
          </ac:spMkLst>
        </pc:spChg>
        <pc:spChg chg="add del">
          <ac:chgData name="胡 翌霖" userId="a9a41afe759712f0" providerId="LiveId" clId="{1AE497FE-6670-495E-AA75-7931155C7F19}" dt="2020-11-02T06:48:10.879" v="42" actId="22"/>
          <ac:spMkLst>
            <pc:docMk/>
            <pc:sldMk cId="4152451283" sldId="342"/>
            <ac:spMk id="5" creationId="{0EE34ADE-3E1E-48FC-836D-E17AF0A2D38D}"/>
          </ac:spMkLst>
        </pc:spChg>
        <pc:picChg chg="add del">
          <ac:chgData name="胡 翌霖" userId="a9a41afe759712f0" providerId="LiveId" clId="{1AE497FE-6670-495E-AA75-7931155C7F19}" dt="2020-11-02T06:50:44.256" v="58" actId="22"/>
          <ac:picMkLst>
            <pc:docMk/>
            <pc:sldMk cId="4152451283" sldId="342"/>
            <ac:picMk id="6" creationId="{9EE3396F-F50D-487E-982D-57EE27760629}"/>
          </ac:picMkLst>
        </pc:picChg>
        <pc:picChg chg="add mod">
          <ac:chgData name="胡 翌霖" userId="a9a41afe759712f0" providerId="LiveId" clId="{1AE497FE-6670-495E-AA75-7931155C7F19}" dt="2020-11-02T06:54:26.114" v="158" actId="26606"/>
          <ac:picMkLst>
            <pc:docMk/>
            <pc:sldMk cId="4152451283" sldId="342"/>
            <ac:picMk id="2050" creationId="{0F9708E3-9054-4691-B9A5-7584D01A4742}"/>
          </ac:picMkLst>
        </pc:picChg>
        <pc:picChg chg="add del mod">
          <ac:chgData name="胡 翌霖" userId="a9a41afe759712f0" providerId="LiveId" clId="{1AE497FE-6670-495E-AA75-7931155C7F19}" dt="2020-11-02T06:50:37.466" v="55" actId="21"/>
          <ac:picMkLst>
            <pc:docMk/>
            <pc:sldMk cId="4152451283" sldId="342"/>
            <ac:picMk id="2052" creationId="{1B0BEC34-CE73-413A-85C0-91EBF31E4FCE}"/>
          </ac:picMkLst>
        </pc:picChg>
        <pc:cxnChg chg="add">
          <ac:chgData name="胡 翌霖" userId="a9a41afe759712f0" providerId="LiveId" clId="{1AE497FE-6670-495E-AA75-7931155C7F19}" dt="2020-11-02T06:54:26.114" v="158" actId="26606"/>
          <ac:cxnSpMkLst>
            <pc:docMk/>
            <pc:sldMk cId="4152451283" sldId="342"/>
            <ac:cxnSpMk id="71" creationId="{A7F400EE-A8A5-48AF-B4D6-291B52C6F0B0}"/>
          </ac:cxnSpMkLst>
        </pc:cxnChg>
      </pc:sldChg>
      <pc:sldChg chg="addSp delSp modSp new mod setBg">
        <pc:chgData name="胡 翌霖" userId="a9a41afe759712f0" providerId="LiveId" clId="{1AE497FE-6670-495E-AA75-7931155C7F19}" dt="2020-11-05T13:22:59.978" v="2321" actId="1076"/>
        <pc:sldMkLst>
          <pc:docMk/>
          <pc:sldMk cId="817376323" sldId="343"/>
        </pc:sldMkLst>
        <pc:spChg chg="mod ord">
          <ac:chgData name="胡 翌霖" userId="a9a41afe759712f0" providerId="LiveId" clId="{1AE497FE-6670-495E-AA75-7931155C7F19}" dt="2020-11-02T06:56:25.280" v="188" actId="26606"/>
          <ac:spMkLst>
            <pc:docMk/>
            <pc:sldMk cId="817376323" sldId="343"/>
            <ac:spMk id="2" creationId="{331550A4-40A9-4B47-B6DC-C97133E37F42}"/>
          </ac:spMkLst>
        </pc:spChg>
        <pc:spChg chg="del">
          <ac:chgData name="胡 翌霖" userId="a9a41afe759712f0" providerId="LiveId" clId="{1AE497FE-6670-495E-AA75-7931155C7F19}" dt="2020-11-02T06:56:16.998" v="185" actId="478"/>
          <ac:spMkLst>
            <pc:docMk/>
            <pc:sldMk cId="817376323" sldId="343"/>
            <ac:spMk id="3" creationId="{71F49943-0C9C-4BFF-AB41-A7CF270F5BED}"/>
          </ac:spMkLst>
        </pc:spChg>
        <pc:spChg chg="add del">
          <ac:chgData name="胡 翌霖" userId="a9a41afe759712f0" providerId="LiveId" clId="{1AE497FE-6670-495E-AA75-7931155C7F19}" dt="2020-11-02T06:56:25.274" v="187" actId="26606"/>
          <ac:spMkLst>
            <pc:docMk/>
            <pc:sldMk cId="817376323" sldId="343"/>
            <ac:spMk id="14" creationId="{4351DFE5-F63D-4BE0-BDA9-E3EB88F01AA5}"/>
          </ac:spMkLst>
        </pc:spChg>
        <pc:picChg chg="add mod ord">
          <ac:chgData name="胡 翌霖" userId="a9a41afe759712f0" providerId="LiveId" clId="{1AE497FE-6670-495E-AA75-7931155C7F19}" dt="2020-11-05T13:22:59.978" v="2321" actId="1076"/>
          <ac:picMkLst>
            <pc:docMk/>
            <pc:sldMk cId="817376323" sldId="343"/>
            <ac:picMk id="5" creationId="{9AEFB84A-C85E-4963-B327-DB98476613F2}"/>
          </ac:picMkLst>
        </pc:picChg>
        <pc:picChg chg="add mod">
          <ac:chgData name="胡 翌霖" userId="a9a41afe759712f0" providerId="LiveId" clId="{1AE497FE-6670-495E-AA75-7931155C7F19}" dt="2020-11-02T06:56:25.280" v="188" actId="26606"/>
          <ac:picMkLst>
            <pc:docMk/>
            <pc:sldMk cId="817376323" sldId="343"/>
            <ac:picMk id="7" creationId="{B7CDFBF7-1939-4FEB-9850-F766DDECF468}"/>
          </ac:picMkLst>
        </pc:picChg>
        <pc:picChg chg="add mod ord">
          <ac:chgData name="胡 翌霖" userId="a9a41afe759712f0" providerId="LiveId" clId="{1AE497FE-6670-495E-AA75-7931155C7F19}" dt="2020-11-02T06:56:25.280" v="188" actId="26606"/>
          <ac:picMkLst>
            <pc:docMk/>
            <pc:sldMk cId="817376323" sldId="343"/>
            <ac:picMk id="9" creationId="{8777BACF-C9B8-4EB5-AB1B-C2A06002E445}"/>
          </ac:picMkLst>
        </pc:picChg>
        <pc:picChg chg="add del">
          <ac:chgData name="胡 翌霖" userId="a9a41afe759712f0" providerId="LiveId" clId="{1AE497FE-6670-495E-AA75-7931155C7F19}" dt="2020-11-02T06:56:25.274" v="187" actId="26606"/>
          <ac:picMkLst>
            <pc:docMk/>
            <pc:sldMk cId="817376323" sldId="343"/>
            <ac:picMk id="16" creationId="{02DD2BC0-6F29-4B4F-8D61-2DCF6D2E8E73}"/>
          </ac:picMkLst>
        </pc:picChg>
        <pc:cxnChg chg="add">
          <ac:chgData name="胡 翌霖" userId="a9a41afe759712f0" providerId="LiveId" clId="{1AE497FE-6670-495E-AA75-7931155C7F19}" dt="2020-11-02T06:56:25.280" v="188" actId="26606"/>
          <ac:cxnSpMkLst>
            <pc:docMk/>
            <pc:sldMk cId="817376323" sldId="343"/>
            <ac:cxnSpMk id="18" creationId="{60188E89-AF78-40F6-B787-E9BD9C625686}"/>
          </ac:cxnSpMkLst>
        </pc:cxnChg>
      </pc:sldChg>
      <pc:sldChg chg="addSp delSp modSp new mod setBg">
        <pc:chgData name="胡 翌霖" userId="a9a41afe759712f0" providerId="LiveId" clId="{1AE497FE-6670-495E-AA75-7931155C7F19}" dt="2020-11-02T07:00:42.854" v="226" actId="26606"/>
        <pc:sldMkLst>
          <pc:docMk/>
          <pc:sldMk cId="1101963277" sldId="344"/>
        </pc:sldMkLst>
        <pc:spChg chg="del">
          <ac:chgData name="胡 翌霖" userId="a9a41afe759712f0" providerId="LiveId" clId="{1AE497FE-6670-495E-AA75-7931155C7F19}" dt="2020-11-02T07:00:21.615" v="217" actId="478"/>
          <ac:spMkLst>
            <pc:docMk/>
            <pc:sldMk cId="1101963277" sldId="344"/>
            <ac:spMk id="2" creationId="{4D608F40-A814-4C47-8C49-EE48AE088B6B}"/>
          </ac:spMkLst>
        </pc:spChg>
        <pc:spChg chg="del">
          <ac:chgData name="胡 翌霖" userId="a9a41afe759712f0" providerId="LiveId" clId="{1AE497FE-6670-495E-AA75-7931155C7F19}" dt="2020-11-02T07:00:23.715" v="218" actId="478"/>
          <ac:spMkLst>
            <pc:docMk/>
            <pc:sldMk cId="1101963277" sldId="344"/>
            <ac:spMk id="3" creationId="{04422335-94D4-4088-9DE6-CCDB921E18A3}"/>
          </ac:spMkLst>
        </pc:spChg>
        <pc:spChg chg="add del">
          <ac:chgData name="胡 翌霖" userId="a9a41afe759712f0" providerId="LiveId" clId="{1AE497FE-6670-495E-AA75-7931155C7F19}" dt="2020-11-02T07:00:31.174" v="220" actId="26606"/>
          <ac:spMkLst>
            <pc:docMk/>
            <pc:sldMk cId="1101963277" sldId="344"/>
            <ac:spMk id="9" creationId="{32BC26D8-82FB-445E-AA49-62A77D7C1EE0}"/>
          </ac:spMkLst>
        </pc:spChg>
        <pc:spChg chg="add del">
          <ac:chgData name="胡 翌霖" userId="a9a41afe759712f0" providerId="LiveId" clId="{1AE497FE-6670-495E-AA75-7931155C7F19}" dt="2020-11-02T07:00:31.174" v="220" actId="26606"/>
          <ac:spMkLst>
            <pc:docMk/>
            <pc:sldMk cId="1101963277" sldId="344"/>
            <ac:spMk id="11" creationId="{CB44330D-EA18-4254-AA95-EB49948539B8}"/>
          </ac:spMkLst>
        </pc:spChg>
        <pc:spChg chg="add del">
          <ac:chgData name="胡 翌霖" userId="a9a41afe759712f0" providerId="LiveId" clId="{1AE497FE-6670-495E-AA75-7931155C7F19}" dt="2020-11-02T07:00:32.609" v="222" actId="26606"/>
          <ac:spMkLst>
            <pc:docMk/>
            <pc:sldMk cId="1101963277" sldId="344"/>
            <ac:spMk id="13" creationId="{42A4FC2C-047E-45A5-965D-8E1E3BF09BC6}"/>
          </ac:spMkLst>
        </pc:spChg>
        <pc:spChg chg="add del">
          <ac:chgData name="胡 翌霖" userId="a9a41afe759712f0" providerId="LiveId" clId="{1AE497FE-6670-495E-AA75-7931155C7F19}" dt="2020-11-02T07:00:34.556" v="224" actId="26606"/>
          <ac:spMkLst>
            <pc:docMk/>
            <pc:sldMk cId="1101963277" sldId="344"/>
            <ac:spMk id="15" creationId="{3783CA14-24A1-485C-8B30-D6A5D87987AD}"/>
          </ac:spMkLst>
        </pc:spChg>
        <pc:spChg chg="add del">
          <ac:chgData name="胡 翌霖" userId="a9a41afe759712f0" providerId="LiveId" clId="{1AE497FE-6670-495E-AA75-7931155C7F19}" dt="2020-11-02T07:00:34.556" v="224" actId="26606"/>
          <ac:spMkLst>
            <pc:docMk/>
            <pc:sldMk cId="1101963277" sldId="344"/>
            <ac:spMk id="16" creationId="{F3060C83-F051-4F0E-ABAD-AA0DFC48B218}"/>
          </ac:spMkLst>
        </pc:spChg>
        <pc:spChg chg="add del">
          <ac:chgData name="胡 翌霖" userId="a9a41afe759712f0" providerId="LiveId" clId="{1AE497FE-6670-495E-AA75-7931155C7F19}" dt="2020-11-02T07:00:34.556" v="224" actId="26606"/>
          <ac:spMkLst>
            <pc:docMk/>
            <pc:sldMk cId="1101963277" sldId="344"/>
            <ac:spMk id="17" creationId="{9A97C86A-04D6-40F7-AE84-31AB43E6A846}"/>
          </ac:spMkLst>
        </pc:spChg>
        <pc:spChg chg="add del">
          <ac:chgData name="胡 翌霖" userId="a9a41afe759712f0" providerId="LiveId" clId="{1AE497FE-6670-495E-AA75-7931155C7F19}" dt="2020-11-02T07:00:34.556" v="224" actId="26606"/>
          <ac:spMkLst>
            <pc:docMk/>
            <pc:sldMk cId="1101963277" sldId="344"/>
            <ac:spMk id="18" creationId="{83C98ABE-055B-441F-B07E-44F97F083C39}"/>
          </ac:spMkLst>
        </pc:spChg>
        <pc:spChg chg="add del">
          <ac:chgData name="胡 翌霖" userId="a9a41afe759712f0" providerId="LiveId" clId="{1AE497FE-6670-495E-AA75-7931155C7F19}" dt="2020-11-02T07:00:34.556" v="224" actId="26606"/>
          <ac:spMkLst>
            <pc:docMk/>
            <pc:sldMk cId="1101963277" sldId="344"/>
            <ac:spMk id="19" creationId="{FF9F2414-84E8-453E-B1F3-389FDE8192D9}"/>
          </ac:spMkLst>
        </pc:spChg>
        <pc:spChg chg="add del">
          <ac:chgData name="胡 翌霖" userId="a9a41afe759712f0" providerId="LiveId" clId="{1AE497FE-6670-495E-AA75-7931155C7F19}" dt="2020-11-02T07:00:34.556" v="224" actId="26606"/>
          <ac:spMkLst>
            <pc:docMk/>
            <pc:sldMk cId="1101963277" sldId="344"/>
            <ac:spMk id="20" creationId="{29FDB030-9B49-4CED-8CCD-4D99382388AC}"/>
          </ac:spMkLst>
        </pc:spChg>
        <pc:spChg chg="add del">
          <ac:chgData name="胡 翌霖" userId="a9a41afe759712f0" providerId="LiveId" clId="{1AE497FE-6670-495E-AA75-7931155C7F19}" dt="2020-11-02T07:00:34.556" v="224" actId="26606"/>
          <ac:spMkLst>
            <pc:docMk/>
            <pc:sldMk cId="1101963277" sldId="344"/>
            <ac:spMk id="21" creationId="{3ECA69A1-7536-43AC-85EF-C7106179F5ED}"/>
          </ac:spMkLst>
        </pc:spChg>
        <pc:picChg chg="add mod">
          <ac:chgData name="胡 翌霖" userId="a9a41afe759712f0" providerId="LiveId" clId="{1AE497FE-6670-495E-AA75-7931155C7F19}" dt="2020-11-02T07:00:42.854" v="226" actId="26606"/>
          <ac:picMkLst>
            <pc:docMk/>
            <pc:sldMk cId="1101963277" sldId="344"/>
            <ac:picMk id="4" creationId="{73EB5270-D24A-4B95-8544-1F2A079AA259}"/>
          </ac:picMkLst>
        </pc:picChg>
      </pc:sldChg>
      <pc:sldChg chg="addSp delSp modSp new del mod setBg">
        <pc:chgData name="胡 翌霖" userId="a9a41afe759712f0" providerId="LiveId" clId="{1AE497FE-6670-495E-AA75-7931155C7F19}" dt="2020-11-02T07:00:01.117" v="211" actId="47"/>
        <pc:sldMkLst>
          <pc:docMk/>
          <pc:sldMk cId="3915931307" sldId="344"/>
        </pc:sldMkLst>
        <pc:spChg chg="del mod ord">
          <ac:chgData name="胡 翌霖" userId="a9a41afe759712f0" providerId="LiveId" clId="{1AE497FE-6670-495E-AA75-7931155C7F19}" dt="2020-11-02T06:59:09.455" v="196" actId="478"/>
          <ac:spMkLst>
            <pc:docMk/>
            <pc:sldMk cId="3915931307" sldId="344"/>
            <ac:spMk id="2" creationId="{AB90BBFC-D3FD-4C08-A3C8-8CF6FAB3C21D}"/>
          </ac:spMkLst>
        </pc:spChg>
        <pc:spChg chg="del">
          <ac:chgData name="胡 翌霖" userId="a9a41afe759712f0" providerId="LiveId" clId="{1AE497FE-6670-495E-AA75-7931155C7F19}" dt="2020-11-02T06:56:55.417" v="191" actId="26606"/>
          <ac:spMkLst>
            <pc:docMk/>
            <pc:sldMk cId="3915931307" sldId="344"/>
            <ac:spMk id="3" creationId="{39EF7443-9598-4AC7-9946-DBE4AAFA392D}"/>
          </ac:spMkLst>
        </pc:spChg>
        <pc:spChg chg="add del mod">
          <ac:chgData name="胡 翌霖" userId="a9a41afe759712f0" providerId="LiveId" clId="{1AE497FE-6670-495E-AA75-7931155C7F19}" dt="2020-11-02T06:56:59.937" v="193" actId="478"/>
          <ac:spMkLst>
            <pc:docMk/>
            <pc:sldMk cId="3915931307" sldId="344"/>
            <ac:spMk id="6" creationId="{AB885AAF-2A8C-47AD-853D-564873198E6A}"/>
          </ac:spMkLst>
        </pc:spChg>
        <pc:spChg chg="add mod">
          <ac:chgData name="胡 翌霖" userId="a9a41afe759712f0" providerId="LiveId" clId="{1AE497FE-6670-495E-AA75-7931155C7F19}" dt="2020-11-02T06:59:59.194" v="210" actId="21"/>
          <ac:spMkLst>
            <pc:docMk/>
            <pc:sldMk cId="3915931307" sldId="344"/>
            <ac:spMk id="8" creationId="{6CCCC5B1-9453-42C7-BAB1-7A590A889FF7}"/>
          </ac:spMkLst>
        </pc:spChg>
        <pc:spChg chg="add del">
          <ac:chgData name="胡 翌霖" userId="a9a41afe759712f0" providerId="LiveId" clId="{1AE497FE-6670-495E-AA75-7931155C7F19}" dt="2020-11-02T06:59:12.501" v="197" actId="26606"/>
          <ac:spMkLst>
            <pc:docMk/>
            <pc:sldMk cId="3915931307" sldId="344"/>
            <ac:spMk id="9" creationId="{37C89E4B-3C9F-44B9-8B86-D9E3D112D8EC}"/>
          </ac:spMkLst>
        </pc:spChg>
        <pc:spChg chg="add del">
          <ac:chgData name="胡 翌霖" userId="a9a41afe759712f0" providerId="LiveId" clId="{1AE497FE-6670-495E-AA75-7931155C7F19}" dt="2020-11-02T06:59:51.963" v="207" actId="26606"/>
          <ac:spMkLst>
            <pc:docMk/>
            <pc:sldMk cId="3915931307" sldId="344"/>
            <ac:spMk id="18" creationId="{37C89E4B-3C9F-44B9-8B86-D9E3D112D8EC}"/>
          </ac:spMkLst>
        </pc:spChg>
        <pc:spChg chg="add del">
          <ac:chgData name="胡 翌霖" userId="a9a41afe759712f0" providerId="LiveId" clId="{1AE497FE-6670-495E-AA75-7931155C7F19}" dt="2020-11-02T06:59:51.963" v="207" actId="26606"/>
          <ac:spMkLst>
            <pc:docMk/>
            <pc:sldMk cId="3915931307" sldId="344"/>
            <ac:spMk id="27" creationId="{37C89E4B-3C9F-44B9-8B86-D9E3D112D8EC}"/>
          </ac:spMkLst>
        </pc:spChg>
        <pc:picChg chg="add del mod modCrop">
          <ac:chgData name="胡 翌霖" userId="a9a41afe759712f0" providerId="LiveId" clId="{1AE497FE-6670-495E-AA75-7931155C7F19}" dt="2020-11-02T06:59:59.194" v="210" actId="21"/>
          <ac:picMkLst>
            <pc:docMk/>
            <pc:sldMk cId="3915931307" sldId="344"/>
            <ac:picMk id="4" creationId="{91C72C96-4864-4C97-9360-91A288EC1303}"/>
          </ac:picMkLst>
        </pc:picChg>
        <pc:cxnChg chg="add del">
          <ac:chgData name="胡 翌霖" userId="a9a41afe759712f0" providerId="LiveId" clId="{1AE497FE-6670-495E-AA75-7931155C7F19}" dt="2020-11-02T06:59:12.501" v="197" actId="26606"/>
          <ac:cxnSpMkLst>
            <pc:docMk/>
            <pc:sldMk cId="3915931307" sldId="344"/>
            <ac:cxnSpMk id="11" creationId="{AA2EAA10-076F-46BD-8F0F-B9A2FB77A85C}"/>
          </ac:cxnSpMkLst>
        </pc:cxnChg>
        <pc:cxnChg chg="add del">
          <ac:chgData name="胡 翌霖" userId="a9a41afe759712f0" providerId="LiveId" clId="{1AE497FE-6670-495E-AA75-7931155C7F19}" dt="2020-11-02T06:59:12.501" v="197" actId="26606"/>
          <ac:cxnSpMkLst>
            <pc:docMk/>
            <pc:sldMk cId="3915931307" sldId="344"/>
            <ac:cxnSpMk id="13" creationId="{D891E407-403B-4764-86C9-33A56D3BCAA3}"/>
          </ac:cxnSpMkLst>
        </pc:cxnChg>
        <pc:cxnChg chg="add del">
          <ac:chgData name="胡 翌霖" userId="a9a41afe759712f0" providerId="LiveId" clId="{1AE497FE-6670-495E-AA75-7931155C7F19}" dt="2020-11-02T06:59:51.963" v="207" actId="26606"/>
          <ac:cxnSpMkLst>
            <pc:docMk/>
            <pc:sldMk cId="3915931307" sldId="344"/>
            <ac:cxnSpMk id="20" creationId="{AA2EAA10-076F-46BD-8F0F-B9A2FB77A85C}"/>
          </ac:cxnSpMkLst>
        </pc:cxnChg>
        <pc:cxnChg chg="add del">
          <ac:chgData name="胡 翌霖" userId="a9a41afe759712f0" providerId="LiveId" clId="{1AE497FE-6670-495E-AA75-7931155C7F19}" dt="2020-11-02T06:59:51.963" v="207" actId="26606"/>
          <ac:cxnSpMkLst>
            <pc:docMk/>
            <pc:sldMk cId="3915931307" sldId="344"/>
            <ac:cxnSpMk id="22" creationId="{D891E407-403B-4764-86C9-33A56D3BCAA3}"/>
          </ac:cxnSpMkLst>
        </pc:cxnChg>
        <pc:cxnChg chg="add del">
          <ac:chgData name="胡 翌霖" userId="a9a41afe759712f0" providerId="LiveId" clId="{1AE497FE-6670-495E-AA75-7931155C7F19}" dt="2020-11-02T06:59:51.963" v="207" actId="26606"/>
          <ac:cxnSpMkLst>
            <pc:docMk/>
            <pc:sldMk cId="3915931307" sldId="344"/>
            <ac:cxnSpMk id="29" creationId="{AA2EAA10-076F-46BD-8F0F-B9A2FB77A85C}"/>
          </ac:cxnSpMkLst>
        </pc:cxnChg>
        <pc:cxnChg chg="add del">
          <ac:chgData name="胡 翌霖" userId="a9a41afe759712f0" providerId="LiveId" clId="{1AE497FE-6670-495E-AA75-7931155C7F19}" dt="2020-11-02T06:59:51.963" v="207" actId="26606"/>
          <ac:cxnSpMkLst>
            <pc:docMk/>
            <pc:sldMk cId="3915931307" sldId="344"/>
            <ac:cxnSpMk id="31" creationId="{D891E407-403B-4764-86C9-33A56D3BCAA3}"/>
          </ac:cxnSpMkLst>
        </pc:cxnChg>
      </pc:sldChg>
      <pc:sldChg chg="addSp delSp modSp new mod setBg setClrOvrMap modNotesTx">
        <pc:chgData name="胡 翌霖" userId="a9a41afe759712f0" providerId="LiveId" clId="{1AE497FE-6670-495E-AA75-7931155C7F19}" dt="2020-11-02T07:34:06.607" v="729"/>
        <pc:sldMkLst>
          <pc:docMk/>
          <pc:sldMk cId="381529457" sldId="345"/>
        </pc:sldMkLst>
        <pc:spChg chg="mod">
          <ac:chgData name="胡 翌霖" userId="a9a41afe759712f0" providerId="LiveId" clId="{1AE497FE-6670-495E-AA75-7931155C7F19}" dt="2020-11-02T07:17:31.336" v="434" actId="26606"/>
          <ac:spMkLst>
            <pc:docMk/>
            <pc:sldMk cId="381529457" sldId="345"/>
            <ac:spMk id="2" creationId="{3F15B468-228D-4E67-8C7B-62E36D60C2DA}"/>
          </ac:spMkLst>
        </pc:spChg>
        <pc:spChg chg="mod">
          <ac:chgData name="胡 翌霖" userId="a9a41afe759712f0" providerId="LiveId" clId="{1AE497FE-6670-495E-AA75-7931155C7F19}" dt="2020-11-02T07:34:06.607" v="729"/>
          <ac:spMkLst>
            <pc:docMk/>
            <pc:sldMk cId="381529457" sldId="345"/>
            <ac:spMk id="3" creationId="{926F3A2C-A2E0-4D28-BC7B-4219E6DEDD9A}"/>
          </ac:spMkLst>
        </pc:spChg>
        <pc:spChg chg="add del">
          <ac:chgData name="胡 翌霖" userId="a9a41afe759712f0" providerId="LiveId" clId="{1AE497FE-6670-495E-AA75-7931155C7F19}" dt="2020-11-02T07:17:08.706" v="413" actId="26606"/>
          <ac:spMkLst>
            <pc:docMk/>
            <pc:sldMk cId="381529457" sldId="345"/>
            <ac:spMk id="8" creationId="{1BB867FF-FC45-48F7-8104-F89BE54909F1}"/>
          </ac:spMkLst>
        </pc:spChg>
        <pc:spChg chg="add del">
          <ac:chgData name="胡 翌霖" userId="a9a41afe759712f0" providerId="LiveId" clId="{1AE497FE-6670-495E-AA75-7931155C7F19}" dt="2020-11-02T07:17:08.706" v="413" actId="26606"/>
          <ac:spMkLst>
            <pc:docMk/>
            <pc:sldMk cId="381529457" sldId="345"/>
            <ac:spMk id="10" creationId="{8BB56887-D0D5-4F0C-9E19-7247EB83C8B7}"/>
          </ac:spMkLst>
        </pc:spChg>
        <pc:spChg chg="add del">
          <ac:chgData name="胡 翌霖" userId="a9a41afe759712f0" providerId="LiveId" clId="{1AE497FE-6670-495E-AA75-7931155C7F19}" dt="2020-11-02T07:17:08.706" v="413" actId="26606"/>
          <ac:spMkLst>
            <pc:docMk/>
            <pc:sldMk cId="381529457" sldId="345"/>
            <ac:spMk id="12" creationId="{081E4A58-353D-44AE-B2FC-2A74E2E400F7}"/>
          </ac:spMkLst>
        </pc:spChg>
        <pc:spChg chg="add del">
          <ac:chgData name="胡 翌霖" userId="a9a41afe759712f0" providerId="LiveId" clId="{1AE497FE-6670-495E-AA75-7931155C7F19}" dt="2020-11-02T07:17:10.587" v="415" actId="26606"/>
          <ac:spMkLst>
            <pc:docMk/>
            <pc:sldMk cId="381529457" sldId="345"/>
            <ac:spMk id="14" creationId="{7CB4857B-ED7C-444D-9F04-2F885114A1C2}"/>
          </ac:spMkLst>
        </pc:spChg>
        <pc:spChg chg="add del">
          <ac:chgData name="胡 翌霖" userId="a9a41afe759712f0" providerId="LiveId" clId="{1AE497FE-6670-495E-AA75-7931155C7F19}" dt="2020-11-02T07:17:10.587" v="415" actId="26606"/>
          <ac:spMkLst>
            <pc:docMk/>
            <pc:sldMk cId="381529457" sldId="345"/>
            <ac:spMk id="15" creationId="{D18046FB-44EA-4FD8-A585-EA09A319B2D0}"/>
          </ac:spMkLst>
        </pc:spChg>
        <pc:spChg chg="add del">
          <ac:chgData name="胡 翌霖" userId="a9a41afe759712f0" providerId="LiveId" clId="{1AE497FE-6670-495E-AA75-7931155C7F19}" dt="2020-11-02T07:17:10.587" v="415" actId="26606"/>
          <ac:spMkLst>
            <pc:docMk/>
            <pc:sldMk cId="381529457" sldId="345"/>
            <ac:spMk id="16" creationId="{479F5F2B-8B58-4140-AE6A-51F6C67B18D9}"/>
          </ac:spMkLst>
        </pc:spChg>
        <pc:spChg chg="add del">
          <ac:chgData name="胡 翌霖" userId="a9a41afe759712f0" providerId="LiveId" clId="{1AE497FE-6670-495E-AA75-7931155C7F19}" dt="2020-11-02T07:17:12.478" v="417" actId="26606"/>
          <ac:spMkLst>
            <pc:docMk/>
            <pc:sldMk cId="381529457" sldId="345"/>
            <ac:spMk id="18" creationId="{488333BA-AE6E-427A-9B16-A39C8073F4EB}"/>
          </ac:spMkLst>
        </pc:spChg>
        <pc:spChg chg="add del">
          <ac:chgData name="胡 翌霖" userId="a9a41afe759712f0" providerId="LiveId" clId="{1AE497FE-6670-495E-AA75-7931155C7F19}" dt="2020-11-02T07:17:12.478" v="417" actId="26606"/>
          <ac:spMkLst>
            <pc:docMk/>
            <pc:sldMk cId="381529457" sldId="345"/>
            <ac:spMk id="19" creationId="{F98ED85F-DCEE-4B50-802E-71A6E3E12B04}"/>
          </ac:spMkLst>
        </pc:spChg>
        <pc:spChg chg="add del">
          <ac:chgData name="胡 翌霖" userId="a9a41afe759712f0" providerId="LiveId" clId="{1AE497FE-6670-495E-AA75-7931155C7F19}" dt="2020-11-02T07:17:14.712" v="419" actId="26606"/>
          <ac:spMkLst>
            <pc:docMk/>
            <pc:sldMk cId="381529457" sldId="345"/>
            <ac:spMk id="21" creationId="{7CB4857B-ED7C-444D-9F04-2F885114A1C2}"/>
          </ac:spMkLst>
        </pc:spChg>
        <pc:spChg chg="add del">
          <ac:chgData name="胡 翌霖" userId="a9a41afe759712f0" providerId="LiveId" clId="{1AE497FE-6670-495E-AA75-7931155C7F19}" dt="2020-11-02T07:17:14.712" v="419" actId="26606"/>
          <ac:spMkLst>
            <pc:docMk/>
            <pc:sldMk cId="381529457" sldId="345"/>
            <ac:spMk id="22" creationId="{D18046FB-44EA-4FD8-A585-EA09A319B2D0}"/>
          </ac:spMkLst>
        </pc:spChg>
        <pc:spChg chg="add del">
          <ac:chgData name="胡 翌霖" userId="a9a41afe759712f0" providerId="LiveId" clId="{1AE497FE-6670-495E-AA75-7931155C7F19}" dt="2020-11-02T07:17:14.712" v="419" actId="26606"/>
          <ac:spMkLst>
            <pc:docMk/>
            <pc:sldMk cId="381529457" sldId="345"/>
            <ac:spMk id="23" creationId="{479F5F2B-8B58-4140-AE6A-51F6C67B18D9}"/>
          </ac:spMkLst>
        </pc:spChg>
        <pc:spChg chg="add del">
          <ac:chgData name="胡 翌霖" userId="a9a41afe759712f0" providerId="LiveId" clId="{1AE497FE-6670-495E-AA75-7931155C7F19}" dt="2020-11-02T07:17:15.801" v="421" actId="26606"/>
          <ac:spMkLst>
            <pc:docMk/>
            <pc:sldMk cId="381529457" sldId="345"/>
            <ac:spMk id="25" creationId="{081EA652-8C6A-4E69-BEB9-170809474553}"/>
          </ac:spMkLst>
        </pc:spChg>
        <pc:spChg chg="add del">
          <ac:chgData name="胡 翌霖" userId="a9a41afe759712f0" providerId="LiveId" clId="{1AE497FE-6670-495E-AA75-7931155C7F19}" dt="2020-11-02T07:17:15.801" v="421" actId="26606"/>
          <ac:spMkLst>
            <pc:docMk/>
            <pc:sldMk cId="381529457" sldId="345"/>
            <ac:spMk id="26" creationId="{5298780A-33B9-4EA2-8F67-DE68AD62841B}"/>
          </ac:spMkLst>
        </pc:spChg>
        <pc:spChg chg="add del">
          <ac:chgData name="胡 翌霖" userId="a9a41afe759712f0" providerId="LiveId" clId="{1AE497FE-6670-495E-AA75-7931155C7F19}" dt="2020-11-02T07:17:15.801" v="421" actId="26606"/>
          <ac:spMkLst>
            <pc:docMk/>
            <pc:sldMk cId="381529457" sldId="345"/>
            <ac:spMk id="27" creationId="{7F488E8B-4E1E-4402-8935-D4E6C02615C7}"/>
          </ac:spMkLst>
        </pc:spChg>
        <pc:spChg chg="add del">
          <ac:chgData name="胡 翌霖" userId="a9a41afe759712f0" providerId="LiveId" clId="{1AE497FE-6670-495E-AA75-7931155C7F19}" dt="2020-11-02T07:17:16.483" v="423" actId="26606"/>
          <ac:spMkLst>
            <pc:docMk/>
            <pc:sldMk cId="381529457" sldId="345"/>
            <ac:spMk id="30" creationId="{F98ED85F-DCEE-4B50-802E-71A6E3E12B04}"/>
          </ac:spMkLst>
        </pc:spChg>
        <pc:spChg chg="add del">
          <ac:chgData name="胡 翌霖" userId="a9a41afe759712f0" providerId="LiveId" clId="{1AE497FE-6670-495E-AA75-7931155C7F19}" dt="2020-11-02T07:17:21.096" v="425" actId="26606"/>
          <ac:spMkLst>
            <pc:docMk/>
            <pc:sldMk cId="381529457" sldId="345"/>
            <ac:spMk id="33" creationId="{44D65982-4F00-4330-8DAA-DE6A9E4D6D23}"/>
          </ac:spMkLst>
        </pc:spChg>
        <pc:spChg chg="add del">
          <ac:chgData name="胡 翌霖" userId="a9a41afe759712f0" providerId="LiveId" clId="{1AE497FE-6670-495E-AA75-7931155C7F19}" dt="2020-11-02T07:17:21.096" v="425" actId="26606"/>
          <ac:spMkLst>
            <pc:docMk/>
            <pc:sldMk cId="381529457" sldId="345"/>
            <ac:spMk id="34" creationId="{009115B9-5BFD-478D-9C87-29ADB3AF1721}"/>
          </ac:spMkLst>
        </pc:spChg>
        <pc:spChg chg="add del">
          <ac:chgData name="胡 翌霖" userId="a9a41afe759712f0" providerId="LiveId" clId="{1AE497FE-6670-495E-AA75-7931155C7F19}" dt="2020-11-02T07:17:22.529" v="427" actId="26606"/>
          <ac:spMkLst>
            <pc:docMk/>
            <pc:sldMk cId="381529457" sldId="345"/>
            <ac:spMk id="44" creationId="{1BB867FF-FC45-48F7-8104-F89BE54909F1}"/>
          </ac:spMkLst>
        </pc:spChg>
        <pc:spChg chg="add del">
          <ac:chgData name="胡 翌霖" userId="a9a41afe759712f0" providerId="LiveId" clId="{1AE497FE-6670-495E-AA75-7931155C7F19}" dt="2020-11-02T07:17:22.529" v="427" actId="26606"/>
          <ac:spMkLst>
            <pc:docMk/>
            <pc:sldMk cId="381529457" sldId="345"/>
            <ac:spMk id="45" creationId="{8BB56887-D0D5-4F0C-9E19-7247EB83C8B7}"/>
          </ac:spMkLst>
        </pc:spChg>
        <pc:spChg chg="add del">
          <ac:chgData name="胡 翌霖" userId="a9a41afe759712f0" providerId="LiveId" clId="{1AE497FE-6670-495E-AA75-7931155C7F19}" dt="2020-11-02T07:17:22.529" v="427" actId="26606"/>
          <ac:spMkLst>
            <pc:docMk/>
            <pc:sldMk cId="381529457" sldId="345"/>
            <ac:spMk id="46" creationId="{081E4A58-353D-44AE-B2FC-2A74E2E400F7}"/>
          </ac:spMkLst>
        </pc:spChg>
        <pc:spChg chg="add del">
          <ac:chgData name="胡 翌霖" userId="a9a41afe759712f0" providerId="LiveId" clId="{1AE497FE-6670-495E-AA75-7931155C7F19}" dt="2020-11-02T07:17:27.043" v="429" actId="26606"/>
          <ac:spMkLst>
            <pc:docMk/>
            <pc:sldMk cId="381529457" sldId="345"/>
            <ac:spMk id="48" creationId="{DFF2AC85-FAA0-4844-813F-83C04D7382E2}"/>
          </ac:spMkLst>
        </pc:spChg>
        <pc:spChg chg="add del">
          <ac:chgData name="胡 翌霖" userId="a9a41afe759712f0" providerId="LiveId" clId="{1AE497FE-6670-495E-AA75-7931155C7F19}" dt="2020-11-02T07:17:27.043" v="429" actId="26606"/>
          <ac:spMkLst>
            <pc:docMk/>
            <pc:sldMk cId="381529457" sldId="345"/>
            <ac:spMk id="49" creationId="{89CC0F1E-BAA2-47B1-8F83-7ECB9FD9E009}"/>
          </ac:spMkLst>
        </pc:spChg>
        <pc:spChg chg="add del">
          <ac:chgData name="胡 翌霖" userId="a9a41afe759712f0" providerId="LiveId" clId="{1AE497FE-6670-495E-AA75-7931155C7F19}" dt="2020-11-02T07:17:29.422" v="431" actId="26606"/>
          <ac:spMkLst>
            <pc:docMk/>
            <pc:sldMk cId="381529457" sldId="345"/>
            <ac:spMk id="51" creationId="{AD21898E-86C0-4C8A-A76C-DF33E844C87A}"/>
          </ac:spMkLst>
        </pc:spChg>
        <pc:spChg chg="add del">
          <ac:chgData name="胡 翌霖" userId="a9a41afe759712f0" providerId="LiveId" clId="{1AE497FE-6670-495E-AA75-7931155C7F19}" dt="2020-11-02T07:17:29.422" v="431" actId="26606"/>
          <ac:spMkLst>
            <pc:docMk/>
            <pc:sldMk cId="381529457" sldId="345"/>
            <ac:spMk id="52" creationId="{5C8F04BD-D093-45D0-B54C-50FDB308B4EE}"/>
          </ac:spMkLst>
        </pc:spChg>
        <pc:spChg chg="add del">
          <ac:chgData name="胡 翌霖" userId="a9a41afe759712f0" providerId="LiveId" clId="{1AE497FE-6670-495E-AA75-7931155C7F19}" dt="2020-11-02T07:17:31.327" v="433" actId="26606"/>
          <ac:spMkLst>
            <pc:docMk/>
            <pc:sldMk cId="381529457" sldId="345"/>
            <ac:spMk id="54" creationId="{3B854194-185D-494D-905C-7C7CB2E30F6E}"/>
          </ac:spMkLst>
        </pc:spChg>
        <pc:spChg chg="add del">
          <ac:chgData name="胡 翌霖" userId="a9a41afe759712f0" providerId="LiveId" clId="{1AE497FE-6670-495E-AA75-7931155C7F19}" dt="2020-11-02T07:17:31.327" v="433" actId="26606"/>
          <ac:spMkLst>
            <pc:docMk/>
            <pc:sldMk cId="381529457" sldId="345"/>
            <ac:spMk id="55" creationId="{B4F5FA0D-0104-4987-8241-EFF7C85B88DE}"/>
          </ac:spMkLst>
        </pc:spChg>
        <pc:spChg chg="add">
          <ac:chgData name="胡 翌霖" userId="a9a41afe759712f0" providerId="LiveId" clId="{1AE497FE-6670-495E-AA75-7931155C7F19}" dt="2020-11-02T07:17:31.336" v="434" actId="26606"/>
          <ac:spMkLst>
            <pc:docMk/>
            <pc:sldMk cId="381529457" sldId="345"/>
            <ac:spMk id="58" creationId="{7CB4857B-ED7C-444D-9F04-2F885114A1C2}"/>
          </ac:spMkLst>
        </pc:spChg>
        <pc:spChg chg="add">
          <ac:chgData name="胡 翌霖" userId="a9a41afe759712f0" providerId="LiveId" clId="{1AE497FE-6670-495E-AA75-7931155C7F19}" dt="2020-11-02T07:17:31.336" v="434" actId="26606"/>
          <ac:spMkLst>
            <pc:docMk/>
            <pc:sldMk cId="381529457" sldId="345"/>
            <ac:spMk id="59" creationId="{D18046FB-44EA-4FD8-A585-EA09A319B2D0}"/>
          </ac:spMkLst>
        </pc:spChg>
        <pc:spChg chg="add">
          <ac:chgData name="胡 翌霖" userId="a9a41afe759712f0" providerId="LiveId" clId="{1AE497FE-6670-495E-AA75-7931155C7F19}" dt="2020-11-02T07:17:31.336" v="434" actId="26606"/>
          <ac:spMkLst>
            <pc:docMk/>
            <pc:sldMk cId="381529457" sldId="345"/>
            <ac:spMk id="60" creationId="{479F5F2B-8B58-4140-AE6A-51F6C67B18D9}"/>
          </ac:spMkLst>
        </pc:spChg>
        <pc:grpChg chg="add del">
          <ac:chgData name="胡 翌霖" userId="a9a41afe759712f0" providerId="LiveId" clId="{1AE497FE-6670-495E-AA75-7931155C7F19}" dt="2020-11-02T07:17:21.096" v="425" actId="26606"/>
          <ac:grpSpMkLst>
            <pc:docMk/>
            <pc:sldMk cId="381529457" sldId="345"/>
            <ac:grpSpMk id="35" creationId="{8D57F946-2E03-4DE1-91F8-25BEDC663563}"/>
          </ac:grpSpMkLst>
        </pc:grpChg>
        <pc:grpChg chg="add del">
          <ac:chgData name="胡 翌霖" userId="a9a41afe759712f0" providerId="LiveId" clId="{1AE497FE-6670-495E-AA75-7931155C7F19}" dt="2020-11-02T07:17:21.096" v="425" actId="26606"/>
          <ac:grpSpMkLst>
            <pc:docMk/>
            <pc:sldMk cId="381529457" sldId="345"/>
            <ac:grpSpMk id="37" creationId="{43F5E015-E085-4624-B431-B42414448684}"/>
          </ac:grpSpMkLst>
        </pc:grpChg>
        <pc:picChg chg="add del">
          <ac:chgData name="胡 翌霖" userId="a9a41afe759712f0" providerId="LiveId" clId="{1AE497FE-6670-495E-AA75-7931155C7F19}" dt="2020-11-02T07:17:31.327" v="433" actId="26606"/>
          <ac:picMkLst>
            <pc:docMk/>
            <pc:sldMk cId="381529457" sldId="345"/>
            <ac:picMk id="56" creationId="{2897127E-6CEF-446C-BE87-93B7C46E49D1}"/>
          </ac:picMkLst>
        </pc:picChg>
        <pc:cxnChg chg="add del">
          <ac:chgData name="胡 翌霖" userId="a9a41afe759712f0" providerId="LiveId" clId="{1AE497FE-6670-495E-AA75-7931155C7F19}" dt="2020-11-02T07:17:15.801" v="421" actId="26606"/>
          <ac:cxnSpMkLst>
            <pc:docMk/>
            <pc:sldMk cId="381529457" sldId="345"/>
            <ac:cxnSpMk id="28" creationId="{23AAC9B5-8015-485C-ACF9-A750390E9A56}"/>
          </ac:cxnSpMkLst>
        </pc:cxnChg>
        <pc:cxnChg chg="add del">
          <ac:chgData name="胡 翌霖" userId="a9a41afe759712f0" providerId="LiveId" clId="{1AE497FE-6670-495E-AA75-7931155C7F19}" dt="2020-11-02T07:17:16.483" v="423" actId="26606"/>
          <ac:cxnSpMkLst>
            <pc:docMk/>
            <pc:sldMk cId="381529457" sldId="345"/>
            <ac:cxnSpMk id="31" creationId="{E8E35B83-1EC3-4F87-9D54-D863463351B9}"/>
          </ac:cxnSpMkLst>
        </pc:cxnChg>
      </pc:sldChg>
      <pc:sldChg chg="addSp modSp new mod modAnim">
        <pc:chgData name="胡 翌霖" userId="a9a41afe759712f0" providerId="LiveId" clId="{1AE497FE-6670-495E-AA75-7931155C7F19}" dt="2020-11-02T07:14:26.136" v="389" actId="164"/>
        <pc:sldMkLst>
          <pc:docMk/>
          <pc:sldMk cId="122631231" sldId="346"/>
        </pc:sldMkLst>
        <pc:spChg chg="mod">
          <ac:chgData name="胡 翌霖" userId="a9a41afe759712f0" providerId="LiveId" clId="{1AE497FE-6670-495E-AA75-7931155C7F19}" dt="2020-11-02T07:01:20.077" v="237"/>
          <ac:spMkLst>
            <pc:docMk/>
            <pc:sldMk cId="122631231" sldId="346"/>
            <ac:spMk id="2" creationId="{7EC788FB-DD68-4E8F-B5B7-F78A8CC16FBA}"/>
          </ac:spMkLst>
        </pc:spChg>
        <pc:spChg chg="mod">
          <ac:chgData name="胡 翌霖" userId="a9a41afe759712f0" providerId="LiveId" clId="{1AE497FE-6670-495E-AA75-7931155C7F19}" dt="2020-11-02T07:03:51.315" v="313"/>
          <ac:spMkLst>
            <pc:docMk/>
            <pc:sldMk cId="122631231" sldId="346"/>
            <ac:spMk id="3" creationId="{3F8B9A41-D50E-4B14-8C66-7F8AADAACFCD}"/>
          </ac:spMkLst>
        </pc:spChg>
        <pc:spChg chg="add mod">
          <ac:chgData name="胡 翌霖" userId="a9a41afe759712f0" providerId="LiveId" clId="{1AE497FE-6670-495E-AA75-7931155C7F19}" dt="2020-11-02T07:10:12.851" v="365" actId="1038"/>
          <ac:spMkLst>
            <pc:docMk/>
            <pc:sldMk cId="122631231" sldId="346"/>
            <ac:spMk id="7" creationId="{DF485AC5-2ABE-42FF-98E9-E75EFAAF86D1}"/>
          </ac:spMkLst>
        </pc:spChg>
        <pc:spChg chg="add mod">
          <ac:chgData name="胡 翌霖" userId="a9a41afe759712f0" providerId="LiveId" clId="{1AE497FE-6670-495E-AA75-7931155C7F19}" dt="2020-11-02T07:14:26.136" v="389" actId="164"/>
          <ac:spMkLst>
            <pc:docMk/>
            <pc:sldMk cId="122631231" sldId="346"/>
            <ac:spMk id="8" creationId="{75B5791C-AB92-4F93-8464-9BC89D072CEE}"/>
          </ac:spMkLst>
        </pc:spChg>
        <pc:spChg chg="add mod">
          <ac:chgData name="胡 翌霖" userId="a9a41afe759712f0" providerId="LiveId" clId="{1AE497FE-6670-495E-AA75-7931155C7F19}" dt="2020-11-02T07:14:26.136" v="389" actId="164"/>
          <ac:spMkLst>
            <pc:docMk/>
            <pc:sldMk cId="122631231" sldId="346"/>
            <ac:spMk id="10" creationId="{E6235F2D-857A-496E-A818-1406869998A5}"/>
          </ac:spMkLst>
        </pc:spChg>
        <pc:spChg chg="add mod">
          <ac:chgData name="胡 翌霖" userId="a9a41afe759712f0" providerId="LiveId" clId="{1AE497FE-6670-495E-AA75-7931155C7F19}" dt="2020-11-02T07:14:26.136" v="389" actId="164"/>
          <ac:spMkLst>
            <pc:docMk/>
            <pc:sldMk cId="122631231" sldId="346"/>
            <ac:spMk id="12" creationId="{291B9267-D599-41B0-867E-47CF1D82A57C}"/>
          </ac:spMkLst>
        </pc:spChg>
        <pc:grpChg chg="add mod">
          <ac:chgData name="胡 翌霖" userId="a9a41afe759712f0" providerId="LiveId" clId="{1AE497FE-6670-495E-AA75-7931155C7F19}" dt="2020-11-02T07:14:26.136" v="389" actId="164"/>
          <ac:grpSpMkLst>
            <pc:docMk/>
            <pc:sldMk cId="122631231" sldId="346"/>
            <ac:grpSpMk id="13" creationId="{C5C15388-5C00-4B96-AD6E-B5273552862E}"/>
          </ac:grpSpMkLst>
        </pc:grpChg>
        <pc:picChg chg="add mod">
          <ac:chgData name="胡 翌霖" userId="a9a41afe759712f0" providerId="LiveId" clId="{1AE497FE-6670-495E-AA75-7931155C7F19}" dt="2020-11-02T07:04:07.340" v="314" actId="1076"/>
          <ac:picMkLst>
            <pc:docMk/>
            <pc:sldMk cId="122631231" sldId="346"/>
            <ac:picMk id="4" creationId="{CAF47A36-3BF6-438C-B4E6-E817BB34C36B}"/>
          </ac:picMkLst>
        </pc:picChg>
        <pc:picChg chg="add mod">
          <ac:chgData name="胡 翌霖" userId="a9a41afe759712f0" providerId="LiveId" clId="{1AE497FE-6670-495E-AA75-7931155C7F19}" dt="2020-11-02T07:14:26.136" v="389" actId="164"/>
          <ac:picMkLst>
            <pc:docMk/>
            <pc:sldMk cId="122631231" sldId="346"/>
            <ac:picMk id="5" creationId="{AD37C02C-C481-4C20-B8D5-0CC9E0E7A7B7}"/>
          </ac:picMkLst>
        </pc:picChg>
        <pc:picChg chg="add mod">
          <ac:chgData name="胡 翌霖" userId="a9a41afe759712f0" providerId="LiveId" clId="{1AE497FE-6670-495E-AA75-7931155C7F19}" dt="2020-11-02T07:03:29.667" v="278" actId="1076"/>
          <ac:picMkLst>
            <pc:docMk/>
            <pc:sldMk cId="122631231" sldId="346"/>
            <ac:picMk id="6" creationId="{537F1083-F6A9-455C-88BB-E5AE1762BE38}"/>
          </ac:picMkLst>
        </pc:picChg>
      </pc:sldChg>
      <pc:sldChg chg="addSp delSp modSp new mod setBg modAnim">
        <pc:chgData name="胡 翌霖" userId="a9a41afe759712f0" providerId="LiveId" clId="{1AE497FE-6670-495E-AA75-7931155C7F19}" dt="2020-11-02T07:35:49.681" v="798"/>
        <pc:sldMkLst>
          <pc:docMk/>
          <pc:sldMk cId="1370452130" sldId="347"/>
        </pc:sldMkLst>
        <pc:spChg chg="mod">
          <ac:chgData name="胡 翌霖" userId="a9a41afe759712f0" providerId="LiveId" clId="{1AE497FE-6670-495E-AA75-7931155C7F19}" dt="2020-11-02T07:27:04.085" v="674" actId="26606"/>
          <ac:spMkLst>
            <pc:docMk/>
            <pc:sldMk cId="1370452130" sldId="347"/>
            <ac:spMk id="2" creationId="{E6A50BDB-B47F-425F-A216-A4457D70647E}"/>
          </ac:spMkLst>
        </pc:spChg>
        <pc:spChg chg="mod">
          <ac:chgData name="胡 翌霖" userId="a9a41afe759712f0" providerId="LiveId" clId="{1AE497FE-6670-495E-AA75-7931155C7F19}" dt="2020-11-02T07:35:49.681" v="798"/>
          <ac:spMkLst>
            <pc:docMk/>
            <pc:sldMk cId="1370452130" sldId="347"/>
            <ac:spMk id="3" creationId="{C17B361F-0EE8-464B-AC2D-7D0AA3945E7D}"/>
          </ac:spMkLst>
        </pc:spChg>
        <pc:spChg chg="add del mod">
          <ac:chgData name="胡 翌霖" userId="a9a41afe759712f0" providerId="LiveId" clId="{1AE497FE-6670-495E-AA75-7931155C7F19}" dt="2020-11-02T07:24:15.334" v="597"/>
          <ac:spMkLst>
            <pc:docMk/>
            <pc:sldMk cId="1370452130" sldId="347"/>
            <ac:spMk id="5" creationId="{8699D48A-440D-4D1F-A861-25417E789359}"/>
          </ac:spMkLst>
        </pc:spChg>
        <pc:spChg chg="add">
          <ac:chgData name="胡 翌霖" userId="a9a41afe759712f0" providerId="LiveId" clId="{1AE497FE-6670-495E-AA75-7931155C7F19}" dt="2020-11-02T07:27:04.085" v="674" actId="26606"/>
          <ac:spMkLst>
            <pc:docMk/>
            <pc:sldMk cId="1370452130" sldId="347"/>
            <ac:spMk id="8" creationId="{7CB4857B-ED7C-444D-9F04-2F885114A1C2}"/>
          </ac:spMkLst>
        </pc:spChg>
        <pc:spChg chg="add">
          <ac:chgData name="胡 翌霖" userId="a9a41afe759712f0" providerId="LiveId" clId="{1AE497FE-6670-495E-AA75-7931155C7F19}" dt="2020-11-02T07:27:04.085" v="674" actId="26606"/>
          <ac:spMkLst>
            <pc:docMk/>
            <pc:sldMk cId="1370452130" sldId="347"/>
            <ac:spMk id="10" creationId="{D18046FB-44EA-4FD8-A585-EA09A319B2D0}"/>
          </ac:spMkLst>
        </pc:spChg>
        <pc:spChg chg="add">
          <ac:chgData name="胡 翌霖" userId="a9a41afe759712f0" providerId="LiveId" clId="{1AE497FE-6670-495E-AA75-7931155C7F19}" dt="2020-11-02T07:27:04.085" v="674" actId="26606"/>
          <ac:spMkLst>
            <pc:docMk/>
            <pc:sldMk cId="1370452130" sldId="347"/>
            <ac:spMk id="12" creationId="{479F5F2B-8B58-4140-AE6A-51F6C67B18D9}"/>
          </ac:spMkLst>
        </pc:spChg>
        <pc:graphicFrameChg chg="add del mod">
          <ac:chgData name="胡 翌霖" userId="a9a41afe759712f0" providerId="LiveId" clId="{1AE497FE-6670-495E-AA75-7931155C7F19}" dt="2020-11-02T07:24:15.334" v="597"/>
          <ac:graphicFrameMkLst>
            <pc:docMk/>
            <pc:sldMk cId="1370452130" sldId="347"/>
            <ac:graphicFrameMk id="4" creationId="{346892BB-1CFE-45F6-AC41-6D607F24FE4D}"/>
          </ac:graphicFrameMkLst>
        </pc:graphicFrameChg>
      </pc:sldChg>
      <pc:sldChg chg="addSp delSp modSp new mod setBg">
        <pc:chgData name="胡 翌霖" userId="a9a41afe759712f0" providerId="LiveId" clId="{1AE497FE-6670-495E-AA75-7931155C7F19}" dt="2020-11-05T13:23:03.985" v="2322" actId="1076"/>
        <pc:sldMkLst>
          <pc:docMk/>
          <pc:sldMk cId="584282542" sldId="348"/>
        </pc:sldMkLst>
        <pc:spChg chg="mod ord">
          <ac:chgData name="胡 翌霖" userId="a9a41afe759712f0" providerId="LiveId" clId="{1AE497FE-6670-495E-AA75-7931155C7F19}" dt="2020-11-02T07:32:15.454" v="717"/>
          <ac:spMkLst>
            <pc:docMk/>
            <pc:sldMk cId="584282542" sldId="348"/>
            <ac:spMk id="2" creationId="{F72EA9C5-ED14-439B-8EBE-8354B3981C46}"/>
          </ac:spMkLst>
        </pc:spChg>
        <pc:spChg chg="del">
          <ac:chgData name="胡 翌霖" userId="a9a41afe759712f0" providerId="LiveId" clId="{1AE497FE-6670-495E-AA75-7931155C7F19}" dt="2020-11-02T07:29:11.957" v="684"/>
          <ac:spMkLst>
            <pc:docMk/>
            <pc:sldMk cId="584282542" sldId="348"/>
            <ac:spMk id="3" creationId="{0935379C-1A67-4499-976D-2350056DD03A}"/>
          </ac:spMkLst>
        </pc:spChg>
        <pc:spChg chg="add">
          <ac:chgData name="胡 翌霖" userId="a9a41afe759712f0" providerId="LiveId" clId="{1AE497FE-6670-495E-AA75-7931155C7F19}" dt="2020-11-02T07:31:27.783" v="691" actId="26606"/>
          <ac:spMkLst>
            <pc:docMk/>
            <pc:sldMk cId="584282542" sldId="348"/>
            <ac:spMk id="14" creationId="{B497CCB5-5FC2-473C-AFCC-2430CEF1DF71}"/>
          </ac:spMkLst>
        </pc:spChg>
        <pc:spChg chg="add">
          <ac:chgData name="胡 翌霖" userId="a9a41afe759712f0" providerId="LiveId" clId="{1AE497FE-6670-495E-AA75-7931155C7F19}" dt="2020-11-02T07:31:27.783" v="691" actId="26606"/>
          <ac:spMkLst>
            <pc:docMk/>
            <pc:sldMk cId="584282542" sldId="348"/>
            <ac:spMk id="16" creationId="{599C8C75-BFDF-44E7-A028-EEB5EDD58817}"/>
          </ac:spMkLst>
        </pc:spChg>
        <pc:picChg chg="add mod">
          <ac:chgData name="胡 翌霖" userId="a9a41afe759712f0" providerId="LiveId" clId="{1AE497FE-6670-495E-AA75-7931155C7F19}" dt="2020-11-02T07:31:27.783" v="691" actId="26606"/>
          <ac:picMkLst>
            <pc:docMk/>
            <pc:sldMk cId="584282542" sldId="348"/>
            <ac:picMk id="4" creationId="{411DC66E-AA08-41C5-92E6-6B1AE9327064}"/>
          </ac:picMkLst>
        </pc:picChg>
        <pc:picChg chg="add mod ord">
          <ac:chgData name="胡 翌霖" userId="a9a41afe759712f0" providerId="LiveId" clId="{1AE497FE-6670-495E-AA75-7931155C7F19}" dt="2020-11-02T07:31:27.783" v="691" actId="26606"/>
          <ac:picMkLst>
            <pc:docMk/>
            <pc:sldMk cId="584282542" sldId="348"/>
            <ac:picMk id="5" creationId="{9BA0DB04-08ED-4C23-936C-BB85F37BEE92}"/>
          </ac:picMkLst>
        </pc:picChg>
        <pc:picChg chg="add mod">
          <ac:chgData name="胡 翌霖" userId="a9a41afe759712f0" providerId="LiveId" clId="{1AE497FE-6670-495E-AA75-7931155C7F19}" dt="2020-11-05T13:23:03.985" v="2322" actId="1076"/>
          <ac:picMkLst>
            <pc:docMk/>
            <pc:sldMk cId="584282542" sldId="348"/>
            <ac:picMk id="7" creationId="{63DD7650-9FAF-4CC7-A118-2841ED3DE68E}"/>
          </ac:picMkLst>
        </pc:picChg>
        <pc:picChg chg="add mod">
          <ac:chgData name="胡 翌霖" userId="a9a41afe759712f0" providerId="LiveId" clId="{1AE497FE-6670-495E-AA75-7931155C7F19}" dt="2020-11-02T07:31:27.783" v="691" actId="26606"/>
          <ac:picMkLst>
            <pc:docMk/>
            <pc:sldMk cId="584282542" sldId="348"/>
            <ac:picMk id="9" creationId="{61958759-B5BD-45EB-8A40-C4A80C40D3B7}"/>
          </ac:picMkLst>
        </pc:picChg>
      </pc:sldChg>
      <pc:sldChg chg="new del">
        <pc:chgData name="胡 翌霖" userId="a9a41afe759712f0" providerId="LiveId" clId="{1AE497FE-6670-495E-AA75-7931155C7F19}" dt="2020-11-02T08:25:52.574" v="920" actId="47"/>
        <pc:sldMkLst>
          <pc:docMk/>
          <pc:sldMk cId="3572246664" sldId="349"/>
        </pc:sldMkLst>
      </pc:sldChg>
      <pc:sldChg chg="addSp delSp modSp new mod setBg setClrOvrMap">
        <pc:chgData name="胡 翌霖" userId="a9a41afe759712f0" providerId="LiveId" clId="{1AE497FE-6670-495E-AA75-7931155C7F19}" dt="2020-11-02T08:18:33.302" v="844"/>
        <pc:sldMkLst>
          <pc:docMk/>
          <pc:sldMk cId="2418383950" sldId="350"/>
        </pc:sldMkLst>
        <pc:spChg chg="add del mod ord">
          <ac:chgData name="胡 翌霖" userId="a9a41afe759712f0" providerId="LiveId" clId="{1AE497FE-6670-495E-AA75-7931155C7F19}" dt="2020-11-02T08:18:10.933" v="842" actId="26606"/>
          <ac:spMkLst>
            <pc:docMk/>
            <pc:sldMk cId="2418383950" sldId="350"/>
            <ac:spMk id="2" creationId="{474BB61A-5026-40F2-B608-C46FE4AA4819}"/>
          </ac:spMkLst>
        </pc:spChg>
        <pc:spChg chg="add del mod ord">
          <ac:chgData name="胡 翌霖" userId="a9a41afe759712f0" providerId="LiveId" clId="{1AE497FE-6670-495E-AA75-7931155C7F19}" dt="2020-11-02T08:18:05.048" v="839" actId="478"/>
          <ac:spMkLst>
            <pc:docMk/>
            <pc:sldMk cId="2418383950" sldId="350"/>
            <ac:spMk id="3" creationId="{054920A9-6F66-4B3F-9EE0-12389113BA4C}"/>
          </ac:spMkLst>
        </pc:spChg>
        <pc:spChg chg="add del">
          <ac:chgData name="胡 翌霖" userId="a9a41afe759712f0" providerId="LiveId" clId="{1AE497FE-6670-495E-AA75-7931155C7F19}" dt="2020-11-02T08:18:10.924" v="841" actId="26606"/>
          <ac:spMkLst>
            <pc:docMk/>
            <pc:sldMk cId="2418383950" sldId="350"/>
            <ac:spMk id="11" creationId="{5A59F003-E00A-43F9-91DC-CC54E3B87466}"/>
          </ac:spMkLst>
        </pc:spChg>
        <pc:spChg chg="add del">
          <ac:chgData name="胡 翌霖" userId="a9a41afe759712f0" providerId="LiveId" clId="{1AE497FE-6670-495E-AA75-7931155C7F19}" dt="2020-11-02T08:18:10.924" v="841" actId="26606"/>
          <ac:spMkLst>
            <pc:docMk/>
            <pc:sldMk cId="2418383950" sldId="350"/>
            <ac:spMk id="12" creationId="{D74A4382-E3AD-430A-9A1F-DFA3E0E77A7D}"/>
          </ac:spMkLst>
        </pc:spChg>
        <pc:spChg chg="add del">
          <ac:chgData name="胡 翌霖" userId="a9a41afe759712f0" providerId="LiveId" clId="{1AE497FE-6670-495E-AA75-7931155C7F19}" dt="2020-11-02T08:18:10.924" v="841" actId="26606"/>
          <ac:spMkLst>
            <pc:docMk/>
            <pc:sldMk cId="2418383950" sldId="350"/>
            <ac:spMk id="13" creationId="{79F40191-0F44-4FD1-82CC-ACB507C14BE6}"/>
          </ac:spMkLst>
        </pc:spChg>
        <pc:spChg chg="add del">
          <ac:chgData name="胡 翌霖" userId="a9a41afe759712f0" providerId="LiveId" clId="{1AE497FE-6670-495E-AA75-7931155C7F19}" dt="2020-11-02T08:17:55.173" v="832" actId="26606"/>
          <ac:spMkLst>
            <pc:docMk/>
            <pc:sldMk cId="2418383950" sldId="350"/>
            <ac:spMk id="14" creationId="{D1A4588A-55D5-49B8-BE41-54ACDCFF2C17}"/>
          </ac:spMkLst>
        </pc:spChg>
        <pc:spChg chg="add">
          <ac:chgData name="胡 翌霖" userId="a9a41afe759712f0" providerId="LiveId" clId="{1AE497FE-6670-495E-AA75-7931155C7F19}" dt="2020-11-02T08:18:10.933" v="842" actId="26606"/>
          <ac:spMkLst>
            <pc:docMk/>
            <pc:sldMk cId="2418383950" sldId="350"/>
            <ac:spMk id="15" creationId="{37C89E4B-3C9F-44B9-8B86-D9E3D112D8EC}"/>
          </ac:spMkLst>
        </pc:spChg>
        <pc:spChg chg="add del">
          <ac:chgData name="胡 翌霖" userId="a9a41afe759712f0" providerId="LiveId" clId="{1AE497FE-6670-495E-AA75-7931155C7F19}" dt="2020-11-02T08:17:55.173" v="832" actId="26606"/>
          <ac:spMkLst>
            <pc:docMk/>
            <pc:sldMk cId="2418383950" sldId="350"/>
            <ac:spMk id="16" creationId="{F97E7EA2-EDCD-47E9-81BC-415C606D1B58}"/>
          </ac:spMkLst>
        </pc:spChg>
        <pc:spChg chg="add del">
          <ac:chgData name="胡 翌霖" userId="a9a41afe759712f0" providerId="LiveId" clId="{1AE497FE-6670-495E-AA75-7931155C7F19}" dt="2020-11-02T08:17:58.140" v="834" actId="26606"/>
          <ac:spMkLst>
            <pc:docMk/>
            <pc:sldMk cId="2418383950" sldId="350"/>
            <ac:spMk id="18" creationId="{AEDD7960-4866-4399-BEF6-DD1431AB4E34}"/>
          </ac:spMkLst>
        </pc:spChg>
        <pc:spChg chg="add del">
          <ac:chgData name="胡 翌霖" userId="a9a41afe759712f0" providerId="LiveId" clId="{1AE497FE-6670-495E-AA75-7931155C7F19}" dt="2020-11-02T08:17:58.140" v="834" actId="26606"/>
          <ac:spMkLst>
            <pc:docMk/>
            <pc:sldMk cId="2418383950" sldId="350"/>
            <ac:spMk id="19" creationId="{6B5E2835-4E47-45B3-9CFE-732FF7B05472}"/>
          </ac:spMkLst>
        </pc:spChg>
        <pc:spChg chg="add del">
          <ac:chgData name="胡 翌霖" userId="a9a41afe759712f0" providerId="LiveId" clId="{1AE497FE-6670-495E-AA75-7931155C7F19}" dt="2020-11-02T08:17:58.140" v="834" actId="26606"/>
          <ac:spMkLst>
            <pc:docMk/>
            <pc:sldMk cId="2418383950" sldId="350"/>
            <ac:spMk id="20" creationId="{55D4142C-5077-457F-A6AD-3FECFDB39685}"/>
          </ac:spMkLst>
        </pc:spChg>
        <pc:spChg chg="add del">
          <ac:chgData name="胡 翌霖" userId="a9a41afe759712f0" providerId="LiveId" clId="{1AE497FE-6670-495E-AA75-7931155C7F19}" dt="2020-11-02T08:17:58.140" v="834" actId="26606"/>
          <ac:spMkLst>
            <pc:docMk/>
            <pc:sldMk cId="2418383950" sldId="350"/>
            <ac:spMk id="21" creationId="{5B45AD5D-AA52-4F7B-9362-576A39AD9E09}"/>
          </ac:spMkLst>
        </pc:spChg>
        <pc:spChg chg="add del">
          <ac:chgData name="胡 翌霖" userId="a9a41afe759712f0" providerId="LiveId" clId="{1AE497FE-6670-495E-AA75-7931155C7F19}" dt="2020-11-02T08:17:58.140" v="834" actId="26606"/>
          <ac:spMkLst>
            <pc:docMk/>
            <pc:sldMk cId="2418383950" sldId="350"/>
            <ac:spMk id="22" creationId="{7A5F0580-5EE9-419F-96EE-B6529EF6E7D0}"/>
          </ac:spMkLst>
        </pc:spChg>
        <pc:picChg chg="add del mod">
          <ac:chgData name="胡 翌霖" userId="a9a41afe759712f0" providerId="LiveId" clId="{1AE497FE-6670-495E-AA75-7931155C7F19}" dt="2020-11-02T08:15:04.682" v="813"/>
          <ac:picMkLst>
            <pc:docMk/>
            <pc:sldMk cId="2418383950" sldId="350"/>
            <ac:picMk id="5" creationId="{9813B9A0-0690-412B-B336-1620EEB3AB06}"/>
          </ac:picMkLst>
        </pc:picChg>
        <pc:picChg chg="add del mod">
          <ac:chgData name="胡 翌霖" userId="a9a41afe759712f0" providerId="LiveId" clId="{1AE497FE-6670-495E-AA75-7931155C7F19}" dt="2020-11-02T08:15:07.615" v="815"/>
          <ac:picMkLst>
            <pc:docMk/>
            <pc:sldMk cId="2418383950" sldId="350"/>
            <ac:picMk id="7" creationId="{8D37D07E-2172-4958-94A2-B5E0BA4E0A6F}"/>
          </ac:picMkLst>
        </pc:picChg>
        <pc:picChg chg="add mod">
          <ac:chgData name="胡 翌霖" userId="a9a41afe759712f0" providerId="LiveId" clId="{1AE497FE-6670-495E-AA75-7931155C7F19}" dt="2020-11-02T08:18:33.302" v="844"/>
          <ac:picMkLst>
            <pc:docMk/>
            <pc:sldMk cId="2418383950" sldId="350"/>
            <ac:picMk id="9" creationId="{B432F0CF-1046-4D63-B5D7-B02C3065045D}"/>
          </ac:picMkLst>
        </pc:picChg>
        <pc:cxnChg chg="add">
          <ac:chgData name="胡 翌霖" userId="a9a41afe759712f0" providerId="LiveId" clId="{1AE497FE-6670-495E-AA75-7931155C7F19}" dt="2020-11-02T08:18:10.933" v="842" actId="26606"/>
          <ac:cxnSpMkLst>
            <pc:docMk/>
            <pc:sldMk cId="2418383950" sldId="350"/>
            <ac:cxnSpMk id="17" creationId="{AA2EAA10-076F-46BD-8F0F-B9A2FB77A85C}"/>
          </ac:cxnSpMkLst>
        </pc:cxnChg>
        <pc:cxnChg chg="add">
          <ac:chgData name="胡 翌霖" userId="a9a41afe759712f0" providerId="LiveId" clId="{1AE497FE-6670-495E-AA75-7931155C7F19}" dt="2020-11-02T08:18:10.933" v="842" actId="26606"/>
          <ac:cxnSpMkLst>
            <pc:docMk/>
            <pc:sldMk cId="2418383950" sldId="350"/>
            <ac:cxnSpMk id="23" creationId="{D891E407-403B-4764-86C9-33A56D3BCAA3}"/>
          </ac:cxnSpMkLst>
        </pc:cxnChg>
      </pc:sldChg>
      <pc:sldChg chg="addSp delSp modSp new mod setBg setClrOvrMap">
        <pc:chgData name="胡 翌霖" userId="a9a41afe759712f0" providerId="LiveId" clId="{1AE497FE-6670-495E-AA75-7931155C7F19}" dt="2020-11-02T08:40:26.686" v="1024" actId="1035"/>
        <pc:sldMkLst>
          <pc:docMk/>
          <pc:sldMk cId="4214654514" sldId="351"/>
        </pc:sldMkLst>
        <pc:spChg chg="mod ord">
          <ac:chgData name="胡 翌霖" userId="a9a41afe759712f0" providerId="LiveId" clId="{1AE497FE-6670-495E-AA75-7931155C7F19}" dt="2020-11-02T08:39:39.388" v="999" actId="26606"/>
          <ac:spMkLst>
            <pc:docMk/>
            <pc:sldMk cId="4214654514" sldId="351"/>
            <ac:spMk id="2" creationId="{B9CAD064-1654-46A3-AF0C-D82520744A6C}"/>
          </ac:spMkLst>
        </pc:spChg>
        <pc:spChg chg="del">
          <ac:chgData name="胡 翌霖" userId="a9a41afe759712f0" providerId="LiveId" clId="{1AE497FE-6670-495E-AA75-7931155C7F19}" dt="2020-11-02T08:36:44.195" v="961"/>
          <ac:spMkLst>
            <pc:docMk/>
            <pc:sldMk cId="4214654514" sldId="351"/>
            <ac:spMk id="3" creationId="{F493E029-4CF0-4406-A7D4-6FB7BBA1A04E}"/>
          </ac:spMkLst>
        </pc:spChg>
        <pc:spChg chg="add del mod">
          <ac:chgData name="胡 翌霖" userId="a9a41afe759712f0" providerId="LiveId" clId="{1AE497FE-6670-495E-AA75-7931155C7F19}" dt="2020-11-02T08:38:51.184" v="990" actId="478"/>
          <ac:spMkLst>
            <pc:docMk/>
            <pc:sldMk cId="4214654514" sldId="351"/>
            <ac:spMk id="18" creationId="{6A360EB9-01DD-426E-B9FD-AB32AA3B7A10}"/>
          </ac:spMkLst>
        </pc:spChg>
        <pc:spChg chg="add del">
          <ac:chgData name="胡 翌霖" userId="a9a41afe759712f0" providerId="LiveId" clId="{1AE497FE-6670-495E-AA75-7931155C7F19}" dt="2020-11-02T08:38:49.008" v="987" actId="26606"/>
          <ac:spMkLst>
            <pc:docMk/>
            <pc:sldMk cId="4214654514" sldId="351"/>
            <ac:spMk id="19" creationId="{634E5E7C-1976-4C3E-A934-9425D4F2BF63}"/>
          </ac:spMkLst>
        </pc:spChg>
        <pc:spChg chg="add del">
          <ac:chgData name="胡 翌霖" userId="a9a41afe759712f0" providerId="LiveId" clId="{1AE497FE-6670-495E-AA75-7931155C7F19}" dt="2020-11-02T08:38:49.008" v="987" actId="26606"/>
          <ac:spMkLst>
            <pc:docMk/>
            <pc:sldMk cId="4214654514" sldId="351"/>
            <ac:spMk id="21" creationId="{78D323F3-5366-46A1-A430-A21785CACEA0}"/>
          </ac:spMkLst>
        </pc:spChg>
        <pc:spChg chg="add del">
          <ac:chgData name="胡 翌霖" userId="a9a41afe759712f0" providerId="LiveId" clId="{1AE497FE-6670-495E-AA75-7931155C7F19}" dt="2020-11-02T08:38:49.008" v="987" actId="26606"/>
          <ac:spMkLst>
            <pc:docMk/>
            <pc:sldMk cId="4214654514" sldId="351"/>
            <ac:spMk id="23" creationId="{F94368A0-A606-4A85-99C2-5DEC95FCC9C0}"/>
          </ac:spMkLst>
        </pc:spChg>
        <pc:spChg chg="add del">
          <ac:chgData name="胡 翌霖" userId="a9a41afe759712f0" providerId="LiveId" clId="{1AE497FE-6670-495E-AA75-7931155C7F19}" dt="2020-11-02T08:38:59.410" v="993" actId="26606"/>
          <ac:spMkLst>
            <pc:docMk/>
            <pc:sldMk cId="4214654514" sldId="351"/>
            <ac:spMk id="25" creationId="{70BEB1E7-2F88-40BC-B73D-42E5B6F80BFC}"/>
          </ac:spMkLst>
        </pc:spChg>
        <pc:spChg chg="add del">
          <ac:chgData name="胡 翌霖" userId="a9a41afe759712f0" providerId="LiveId" clId="{1AE497FE-6670-495E-AA75-7931155C7F19}" dt="2020-11-02T08:38:59.410" v="993" actId="26606"/>
          <ac:spMkLst>
            <pc:docMk/>
            <pc:sldMk cId="4214654514" sldId="351"/>
            <ac:spMk id="26" creationId="{D2B783EE-0239-4717-BBEA-8C9EAC61C824}"/>
          </ac:spMkLst>
        </pc:spChg>
        <pc:spChg chg="add del">
          <ac:chgData name="胡 翌霖" userId="a9a41afe759712f0" providerId="LiveId" clId="{1AE497FE-6670-495E-AA75-7931155C7F19}" dt="2020-11-02T08:38:59.410" v="993" actId="26606"/>
          <ac:spMkLst>
            <pc:docMk/>
            <pc:sldMk cId="4214654514" sldId="351"/>
            <ac:spMk id="27" creationId="{A7B99495-F43F-4D80-A44F-2CB4764EB90B}"/>
          </ac:spMkLst>
        </pc:spChg>
        <pc:spChg chg="add del">
          <ac:chgData name="胡 翌霖" userId="a9a41afe759712f0" providerId="LiveId" clId="{1AE497FE-6670-495E-AA75-7931155C7F19}" dt="2020-11-02T08:38:59.402" v="992" actId="26606"/>
          <ac:spMkLst>
            <pc:docMk/>
            <pc:sldMk cId="4214654514" sldId="351"/>
            <ac:spMk id="32" creationId="{53F29798-D584-4792-9B62-3F5F5C36D619}"/>
          </ac:spMkLst>
        </pc:spChg>
        <pc:spChg chg="add del">
          <ac:chgData name="胡 翌霖" userId="a9a41afe759712f0" providerId="LiveId" clId="{1AE497FE-6670-495E-AA75-7931155C7F19}" dt="2020-11-02T08:39:39.388" v="999" actId="26606"/>
          <ac:spMkLst>
            <pc:docMk/>
            <pc:sldMk cId="4214654514" sldId="351"/>
            <ac:spMk id="34" creationId="{B497CCB5-5FC2-473C-AFCC-2430CEF1DF71}"/>
          </ac:spMkLst>
        </pc:spChg>
        <pc:spChg chg="add del">
          <ac:chgData name="胡 翌霖" userId="a9a41afe759712f0" providerId="LiveId" clId="{1AE497FE-6670-495E-AA75-7931155C7F19}" dt="2020-11-02T08:39:39.388" v="999" actId="26606"/>
          <ac:spMkLst>
            <pc:docMk/>
            <pc:sldMk cId="4214654514" sldId="351"/>
            <ac:spMk id="35" creationId="{B4D3D850-2041-4B7C-AED9-54DA385B14F7}"/>
          </ac:spMkLst>
        </pc:spChg>
        <pc:spChg chg="add del">
          <ac:chgData name="胡 翌霖" userId="a9a41afe759712f0" providerId="LiveId" clId="{1AE497FE-6670-495E-AA75-7931155C7F19}" dt="2020-11-02T08:39:39.388" v="999" actId="26606"/>
          <ac:spMkLst>
            <pc:docMk/>
            <pc:sldMk cId="4214654514" sldId="351"/>
            <ac:spMk id="36" creationId="{599C8C75-BFDF-44E7-A028-EEB5EDD58817}"/>
          </ac:spMkLst>
        </pc:spChg>
        <pc:picChg chg="add mod ord">
          <ac:chgData name="胡 翌霖" userId="a9a41afe759712f0" providerId="LiveId" clId="{1AE497FE-6670-495E-AA75-7931155C7F19}" dt="2020-11-02T08:39:39.388" v="999" actId="26606"/>
          <ac:picMkLst>
            <pc:docMk/>
            <pc:sldMk cId="4214654514" sldId="351"/>
            <ac:picMk id="5" creationId="{97E45AE2-0E0E-4CF8-8AF5-A2A4BA901344}"/>
          </ac:picMkLst>
        </pc:picChg>
        <pc:picChg chg="add mod ord modCrop">
          <ac:chgData name="胡 翌霖" userId="a9a41afe759712f0" providerId="LiveId" clId="{1AE497FE-6670-495E-AA75-7931155C7F19}" dt="2020-11-02T08:40:26.686" v="1024" actId="1035"/>
          <ac:picMkLst>
            <pc:docMk/>
            <pc:sldMk cId="4214654514" sldId="351"/>
            <ac:picMk id="7" creationId="{19F93BC3-8A0A-4C42-B078-559458423BFA}"/>
          </ac:picMkLst>
        </pc:picChg>
        <pc:cxnChg chg="add del">
          <ac:chgData name="胡 翌霖" userId="a9a41afe759712f0" providerId="LiveId" clId="{1AE497FE-6670-495E-AA75-7931155C7F19}" dt="2020-11-02T08:38:49.018" v="988" actId="26606"/>
          <ac:cxnSpMkLst>
            <pc:docMk/>
            <pc:sldMk cId="4214654514" sldId="351"/>
            <ac:cxnSpMk id="12" creationId="{EBAD6A72-88E8-42F7-88B9-CAF744536BE4}"/>
          </ac:cxnSpMkLst>
        </pc:cxnChg>
        <pc:cxnChg chg="add del">
          <ac:chgData name="胡 翌霖" userId="a9a41afe759712f0" providerId="LiveId" clId="{1AE497FE-6670-495E-AA75-7931155C7F19}" dt="2020-11-02T08:38:49.018" v="988" actId="26606"/>
          <ac:cxnSpMkLst>
            <pc:docMk/>
            <pc:sldMk cId="4214654514" sldId="351"/>
            <ac:cxnSpMk id="14" creationId="{C800968E-0A99-46C4-A9B2-6A63AC66F4B0}"/>
          </ac:cxnSpMkLst>
        </pc:cxnChg>
        <pc:cxnChg chg="add">
          <ac:chgData name="胡 翌霖" userId="a9a41afe759712f0" providerId="LiveId" clId="{1AE497FE-6670-495E-AA75-7931155C7F19}" dt="2020-11-02T08:39:39.388" v="999" actId="26606"/>
          <ac:cxnSpMkLst>
            <pc:docMk/>
            <pc:sldMk cId="4214654514" sldId="351"/>
            <ac:cxnSpMk id="41" creationId="{EBAD6A72-88E8-42F7-88B9-CAF744536BE4}"/>
          </ac:cxnSpMkLst>
        </pc:cxnChg>
        <pc:cxnChg chg="add">
          <ac:chgData name="胡 翌霖" userId="a9a41afe759712f0" providerId="LiveId" clId="{1AE497FE-6670-495E-AA75-7931155C7F19}" dt="2020-11-02T08:39:39.388" v="999" actId="26606"/>
          <ac:cxnSpMkLst>
            <pc:docMk/>
            <pc:sldMk cId="4214654514" sldId="351"/>
            <ac:cxnSpMk id="43" creationId="{C800968E-0A99-46C4-A9B2-6A63AC66F4B0}"/>
          </ac:cxnSpMkLst>
        </pc:cxnChg>
      </pc:sldChg>
      <pc:sldChg chg="addSp delSp modSp new mod setBg setClrOvrMap">
        <pc:chgData name="胡 翌霖" userId="a9a41afe759712f0" providerId="LiveId" clId="{1AE497FE-6670-495E-AA75-7931155C7F19}" dt="2020-11-02T09:46:22.150" v="1248"/>
        <pc:sldMkLst>
          <pc:docMk/>
          <pc:sldMk cId="4059080299" sldId="352"/>
        </pc:sldMkLst>
        <pc:spChg chg="mod">
          <ac:chgData name="胡 翌霖" userId="a9a41afe759712f0" providerId="LiveId" clId="{1AE497FE-6670-495E-AA75-7931155C7F19}" dt="2020-11-02T09:41:51.934" v="1200" actId="26606"/>
          <ac:spMkLst>
            <pc:docMk/>
            <pc:sldMk cId="4059080299" sldId="352"/>
            <ac:spMk id="2" creationId="{9CDCB610-5552-407E-B46B-B159D5CA773E}"/>
          </ac:spMkLst>
        </pc:spChg>
        <pc:spChg chg="mod ord">
          <ac:chgData name="胡 翌霖" userId="a9a41afe759712f0" providerId="LiveId" clId="{1AE497FE-6670-495E-AA75-7931155C7F19}" dt="2020-11-02T09:46:22.150" v="1248"/>
          <ac:spMkLst>
            <pc:docMk/>
            <pc:sldMk cId="4059080299" sldId="352"/>
            <ac:spMk id="3" creationId="{19FCB4C3-0785-472A-A716-ED9FA0CC6A99}"/>
          </ac:spMkLst>
        </pc:spChg>
        <pc:spChg chg="add del">
          <ac:chgData name="胡 翌霖" userId="a9a41afe759712f0" providerId="LiveId" clId="{1AE497FE-6670-495E-AA75-7931155C7F19}" dt="2020-11-02T09:41:51.925" v="1199" actId="26606"/>
          <ac:spMkLst>
            <pc:docMk/>
            <pc:sldMk cId="4059080299" sldId="352"/>
            <ac:spMk id="12" creationId="{A3BAF07C-C39E-42EB-BB22-8D46691D9735}"/>
          </ac:spMkLst>
        </pc:spChg>
        <pc:spChg chg="add">
          <ac:chgData name="胡 翌霖" userId="a9a41afe759712f0" providerId="LiveId" clId="{1AE497FE-6670-495E-AA75-7931155C7F19}" dt="2020-11-02T09:41:51.934" v="1200" actId="26606"/>
          <ac:spMkLst>
            <pc:docMk/>
            <pc:sldMk cId="4059080299" sldId="352"/>
            <ac:spMk id="35" creationId="{8ABFE404-8D65-4573-A3EF-6DF477936BA3}"/>
          </ac:spMkLst>
        </pc:spChg>
        <pc:grpChg chg="add del">
          <ac:chgData name="胡 翌霖" userId="a9a41afe759712f0" providerId="LiveId" clId="{1AE497FE-6670-495E-AA75-7931155C7F19}" dt="2020-11-02T09:41:51.925" v="1199" actId="26606"/>
          <ac:grpSpMkLst>
            <pc:docMk/>
            <pc:sldMk cId="4059080299" sldId="352"/>
            <ac:grpSpMk id="14" creationId="{D8E9CF54-0466-4261-9E62-0249E60E1886}"/>
          </ac:grpSpMkLst>
        </pc:grpChg>
        <pc:picChg chg="add mod ord">
          <ac:chgData name="胡 翌霖" userId="a9a41afe759712f0" providerId="LiveId" clId="{1AE497FE-6670-495E-AA75-7931155C7F19}" dt="2020-11-02T09:41:51.934" v="1200" actId="26606"/>
          <ac:picMkLst>
            <pc:docMk/>
            <pc:sldMk cId="4059080299" sldId="352"/>
            <ac:picMk id="5" creationId="{FAA6CB3D-3D7F-4545-BCE9-8A5217258699}"/>
          </ac:picMkLst>
        </pc:picChg>
        <pc:picChg chg="add mod">
          <ac:chgData name="胡 翌霖" userId="a9a41afe759712f0" providerId="LiveId" clId="{1AE497FE-6670-495E-AA75-7931155C7F19}" dt="2020-11-02T09:41:51.934" v="1200" actId="26606"/>
          <ac:picMkLst>
            <pc:docMk/>
            <pc:sldMk cId="4059080299" sldId="352"/>
            <ac:picMk id="7" creationId="{B83BE01F-97C7-46FA-AE6A-D4E7EEC5EB84}"/>
          </ac:picMkLst>
        </pc:picChg>
        <pc:cxnChg chg="add">
          <ac:chgData name="胡 翌霖" userId="a9a41afe759712f0" providerId="LiveId" clId="{1AE497FE-6670-495E-AA75-7931155C7F19}" dt="2020-11-02T09:41:51.934" v="1200" actId="26606"/>
          <ac:cxnSpMkLst>
            <pc:docMk/>
            <pc:sldMk cId="4059080299" sldId="352"/>
            <ac:cxnSpMk id="36" creationId="{AF5191F1-A1C8-4AEE-8007-DF304E42B15E}"/>
          </ac:cxnSpMkLst>
        </pc:cxnChg>
      </pc:sldChg>
      <pc:sldChg chg="addSp delSp modSp new mod setBg setClrOvrMap">
        <pc:chgData name="胡 翌霖" userId="a9a41afe759712f0" providerId="LiveId" clId="{1AE497FE-6670-495E-AA75-7931155C7F19}" dt="2020-11-02T10:03:26.896" v="1413" actId="18131"/>
        <pc:sldMkLst>
          <pc:docMk/>
          <pc:sldMk cId="32795377" sldId="353"/>
        </pc:sldMkLst>
        <pc:spChg chg="mod ord">
          <ac:chgData name="胡 翌霖" userId="a9a41afe759712f0" providerId="LiveId" clId="{1AE497FE-6670-495E-AA75-7931155C7F19}" dt="2020-11-02T10:03:07.866" v="1406" actId="26606"/>
          <ac:spMkLst>
            <pc:docMk/>
            <pc:sldMk cId="32795377" sldId="353"/>
            <ac:spMk id="2" creationId="{A4F5DFAE-D7C2-44B0-936C-BA3BF22F2535}"/>
          </ac:spMkLst>
        </pc:spChg>
        <pc:spChg chg="del">
          <ac:chgData name="胡 翌霖" userId="a9a41afe759712f0" providerId="LiveId" clId="{1AE497FE-6670-495E-AA75-7931155C7F19}" dt="2020-11-02T09:59:00.759" v="1378" actId="478"/>
          <ac:spMkLst>
            <pc:docMk/>
            <pc:sldMk cId="32795377" sldId="353"/>
            <ac:spMk id="3" creationId="{B7C94FDB-10BD-4188-BC10-D73738045B7A}"/>
          </ac:spMkLst>
        </pc:spChg>
        <pc:spChg chg="add del">
          <ac:chgData name="胡 翌霖" userId="a9a41afe759712f0" providerId="LiveId" clId="{1AE497FE-6670-495E-AA75-7931155C7F19}" dt="2020-11-02T10:01:27.252" v="1397" actId="26606"/>
          <ac:spMkLst>
            <pc:docMk/>
            <pc:sldMk cId="32795377" sldId="353"/>
            <ac:spMk id="10" creationId="{D38A241E-0395-41E5-8607-BAA2799A4374}"/>
          </ac:spMkLst>
        </pc:spChg>
        <pc:spChg chg="add del">
          <ac:chgData name="胡 翌霖" userId="a9a41afe759712f0" providerId="LiveId" clId="{1AE497FE-6670-495E-AA75-7931155C7F19}" dt="2020-11-02T10:02:36.242" v="1404" actId="26606"/>
          <ac:spMkLst>
            <pc:docMk/>
            <pc:sldMk cId="32795377" sldId="353"/>
            <ac:spMk id="14" creationId="{AF2F604E-43BE-4DC3-B983-E071523364F8}"/>
          </ac:spMkLst>
        </pc:spChg>
        <pc:spChg chg="add del">
          <ac:chgData name="胡 翌霖" userId="a9a41afe759712f0" providerId="LiveId" clId="{1AE497FE-6670-495E-AA75-7931155C7F19}" dt="2020-11-02T10:02:36.242" v="1404" actId="26606"/>
          <ac:spMkLst>
            <pc:docMk/>
            <pc:sldMk cId="32795377" sldId="353"/>
            <ac:spMk id="15" creationId="{0671A8AE-40A1-4631-A6B8-581AFF065482}"/>
          </ac:spMkLst>
        </pc:spChg>
        <pc:spChg chg="add del">
          <ac:chgData name="胡 翌霖" userId="a9a41afe759712f0" providerId="LiveId" clId="{1AE497FE-6670-495E-AA75-7931155C7F19}" dt="2020-11-02T10:02:36.242" v="1404" actId="26606"/>
          <ac:spMkLst>
            <pc:docMk/>
            <pc:sldMk cId="32795377" sldId="353"/>
            <ac:spMk id="16" creationId="{08C9B587-E65E-4B52-B37C-ABEBB6E87928}"/>
          </ac:spMkLst>
        </pc:spChg>
        <pc:spChg chg="add del">
          <ac:chgData name="胡 翌霖" userId="a9a41afe759712f0" providerId="LiveId" clId="{1AE497FE-6670-495E-AA75-7931155C7F19}" dt="2020-11-02T10:02:36.242" v="1404" actId="26606"/>
          <ac:spMkLst>
            <pc:docMk/>
            <pc:sldMk cId="32795377" sldId="353"/>
            <ac:spMk id="17" creationId="{AB58EF07-17C2-48CF-ABB0-EEF1F17CB8F0}"/>
          </ac:spMkLst>
        </pc:spChg>
        <pc:spChg chg="add del">
          <ac:chgData name="胡 翌霖" userId="a9a41afe759712f0" providerId="LiveId" clId="{1AE497FE-6670-495E-AA75-7931155C7F19}" dt="2020-11-02T10:03:07.874" v="1407" actId="26606"/>
          <ac:spMkLst>
            <pc:docMk/>
            <pc:sldMk cId="32795377" sldId="353"/>
            <ac:spMk id="22" creationId="{0671A8AE-40A1-4631-A6B8-581AFF065482}"/>
          </ac:spMkLst>
        </pc:spChg>
        <pc:spChg chg="add del">
          <ac:chgData name="胡 翌霖" userId="a9a41afe759712f0" providerId="LiveId" clId="{1AE497FE-6670-495E-AA75-7931155C7F19}" dt="2020-11-02T10:03:07.874" v="1407" actId="26606"/>
          <ac:spMkLst>
            <pc:docMk/>
            <pc:sldMk cId="32795377" sldId="353"/>
            <ac:spMk id="24" creationId="{AB58EF07-17C2-48CF-ABB0-EEF1F17CB8F0}"/>
          </ac:spMkLst>
        </pc:spChg>
        <pc:spChg chg="add del">
          <ac:chgData name="胡 翌霖" userId="a9a41afe759712f0" providerId="LiveId" clId="{1AE497FE-6670-495E-AA75-7931155C7F19}" dt="2020-11-02T10:03:07.874" v="1407" actId="26606"/>
          <ac:spMkLst>
            <pc:docMk/>
            <pc:sldMk cId="32795377" sldId="353"/>
            <ac:spMk id="26" creationId="{AF2F604E-43BE-4DC3-B983-E071523364F8}"/>
          </ac:spMkLst>
        </pc:spChg>
        <pc:spChg chg="add del">
          <ac:chgData name="胡 翌霖" userId="a9a41afe759712f0" providerId="LiveId" clId="{1AE497FE-6670-495E-AA75-7931155C7F19}" dt="2020-11-02T10:03:07.874" v="1407" actId="26606"/>
          <ac:spMkLst>
            <pc:docMk/>
            <pc:sldMk cId="32795377" sldId="353"/>
            <ac:spMk id="28" creationId="{08C9B587-E65E-4B52-B37C-ABEBB6E87928}"/>
          </ac:spMkLst>
        </pc:spChg>
        <pc:spChg chg="add del">
          <ac:chgData name="胡 翌霖" userId="a9a41afe759712f0" providerId="LiveId" clId="{1AE497FE-6670-495E-AA75-7931155C7F19}" dt="2020-11-02T10:03:07.866" v="1406" actId="26606"/>
          <ac:spMkLst>
            <pc:docMk/>
            <pc:sldMk cId="32795377" sldId="353"/>
            <ac:spMk id="33" creationId="{7CA0DAA6-33B8-4A25-810D-2F4D816FB40E}"/>
          </ac:spMkLst>
        </pc:spChg>
        <pc:spChg chg="add">
          <ac:chgData name="胡 翌霖" userId="a9a41afe759712f0" providerId="LiveId" clId="{1AE497FE-6670-495E-AA75-7931155C7F19}" dt="2020-11-02T10:03:07.874" v="1407" actId="26606"/>
          <ac:spMkLst>
            <pc:docMk/>
            <pc:sldMk cId="32795377" sldId="353"/>
            <ac:spMk id="35" creationId="{AB58EF07-17C2-48CF-ABB0-EEF1F17CB8F0}"/>
          </ac:spMkLst>
        </pc:spChg>
        <pc:spChg chg="add">
          <ac:chgData name="胡 翌霖" userId="a9a41afe759712f0" providerId="LiveId" clId="{1AE497FE-6670-495E-AA75-7931155C7F19}" dt="2020-11-02T10:03:07.874" v="1407" actId="26606"/>
          <ac:spMkLst>
            <pc:docMk/>
            <pc:sldMk cId="32795377" sldId="353"/>
            <ac:spMk id="36" creationId="{0671A8AE-40A1-4631-A6B8-581AFF065482}"/>
          </ac:spMkLst>
        </pc:spChg>
        <pc:spChg chg="add">
          <ac:chgData name="胡 翌霖" userId="a9a41afe759712f0" providerId="LiveId" clId="{1AE497FE-6670-495E-AA75-7931155C7F19}" dt="2020-11-02T10:03:07.874" v="1407" actId="26606"/>
          <ac:spMkLst>
            <pc:docMk/>
            <pc:sldMk cId="32795377" sldId="353"/>
            <ac:spMk id="37" creationId="{AF2F604E-43BE-4DC3-B983-E071523364F8}"/>
          </ac:spMkLst>
        </pc:spChg>
        <pc:spChg chg="add">
          <ac:chgData name="胡 翌霖" userId="a9a41afe759712f0" providerId="LiveId" clId="{1AE497FE-6670-495E-AA75-7931155C7F19}" dt="2020-11-02T10:03:07.874" v="1407" actId="26606"/>
          <ac:spMkLst>
            <pc:docMk/>
            <pc:sldMk cId="32795377" sldId="353"/>
            <ac:spMk id="39" creationId="{08C9B587-E65E-4B52-B37C-ABEBB6E87928}"/>
          </ac:spMkLst>
        </pc:spChg>
        <pc:picChg chg="add del mod">
          <ac:chgData name="胡 翌霖" userId="a9a41afe759712f0" providerId="LiveId" clId="{1AE497FE-6670-495E-AA75-7931155C7F19}" dt="2020-11-02T10:02:31.950" v="1400" actId="478"/>
          <ac:picMkLst>
            <pc:docMk/>
            <pc:sldMk cId="32795377" sldId="353"/>
            <ac:picMk id="5" creationId="{1E38E80C-E107-47B3-921C-C6D864E542B6}"/>
          </ac:picMkLst>
        </pc:picChg>
        <pc:picChg chg="add mod ord modCrop">
          <ac:chgData name="胡 翌霖" userId="a9a41afe759712f0" providerId="LiveId" clId="{1AE497FE-6670-495E-AA75-7931155C7F19}" dt="2020-11-02T10:03:26.896" v="1413" actId="18131"/>
          <ac:picMkLst>
            <pc:docMk/>
            <pc:sldMk cId="32795377" sldId="353"/>
            <ac:picMk id="7" creationId="{09597704-F2DA-4D67-99FC-AC252EB4E61F}"/>
          </ac:picMkLst>
        </pc:picChg>
        <pc:cxnChg chg="add del">
          <ac:chgData name="胡 翌霖" userId="a9a41afe759712f0" providerId="LiveId" clId="{1AE497FE-6670-495E-AA75-7931155C7F19}" dt="2020-11-02T10:01:27.252" v="1397" actId="26606"/>
          <ac:cxnSpMkLst>
            <pc:docMk/>
            <pc:sldMk cId="32795377" sldId="353"/>
            <ac:cxnSpMk id="12" creationId="{CE352288-84AD-4CA8-BCD5-76C29D34E1DB}"/>
          </ac:cxnSpMkLst>
        </pc:cxnChg>
      </pc:sldChg>
      <pc:sldChg chg="addSp modSp add mod ord setBg">
        <pc:chgData name="胡 翌霖" userId="a9a41afe759712f0" providerId="LiveId" clId="{1AE497FE-6670-495E-AA75-7931155C7F19}" dt="2020-11-02T09:52:43.348" v="1344"/>
        <pc:sldMkLst>
          <pc:docMk/>
          <pc:sldMk cId="1141988742" sldId="354"/>
        </pc:sldMkLst>
        <pc:spChg chg="mod">
          <ac:chgData name="胡 翌霖" userId="a9a41afe759712f0" providerId="LiveId" clId="{1AE497FE-6670-495E-AA75-7931155C7F19}" dt="2020-11-02T09:51:24.604" v="1313" actId="26606"/>
          <ac:spMkLst>
            <pc:docMk/>
            <pc:sldMk cId="1141988742" sldId="354"/>
            <ac:spMk id="2" creationId="{0BD012C1-07F0-47E7-A06C-2F45CBA68235}"/>
          </ac:spMkLst>
        </pc:spChg>
        <pc:spChg chg="mod">
          <ac:chgData name="胡 翌霖" userId="a9a41afe759712f0" providerId="LiveId" clId="{1AE497FE-6670-495E-AA75-7931155C7F19}" dt="2020-11-02T09:52:35.660" v="1342" actId="6549"/>
          <ac:spMkLst>
            <pc:docMk/>
            <pc:sldMk cId="1141988742" sldId="354"/>
            <ac:spMk id="3" creationId="{FCAD523E-195B-4C9F-8E6B-5FD0462FC227}"/>
          </ac:spMkLst>
        </pc:spChg>
        <pc:spChg chg="add">
          <ac:chgData name="胡 翌霖" userId="a9a41afe759712f0" providerId="LiveId" clId="{1AE497FE-6670-495E-AA75-7931155C7F19}" dt="2020-11-02T09:51:24.604" v="1313" actId="26606"/>
          <ac:spMkLst>
            <pc:docMk/>
            <pc:sldMk cId="1141988742" sldId="354"/>
            <ac:spMk id="71" creationId="{38468727-63BE-4191-B4A6-C30C82C0E986}"/>
          </ac:spMkLst>
        </pc:spChg>
        <pc:spChg chg="add">
          <ac:chgData name="胡 翌霖" userId="a9a41afe759712f0" providerId="LiveId" clId="{1AE497FE-6670-495E-AA75-7931155C7F19}" dt="2020-11-02T09:51:24.604" v="1313" actId="26606"/>
          <ac:spMkLst>
            <pc:docMk/>
            <pc:sldMk cId="1141988742" sldId="354"/>
            <ac:spMk id="73" creationId="{9D355BB6-1BB8-4828-B246-CFB31742D7B8}"/>
          </ac:spMkLst>
        </pc:spChg>
        <pc:spChg chg="add">
          <ac:chgData name="胡 翌霖" userId="a9a41afe759712f0" providerId="LiveId" clId="{1AE497FE-6670-495E-AA75-7931155C7F19}" dt="2020-11-02T09:51:24.604" v="1313" actId="26606"/>
          <ac:spMkLst>
            <pc:docMk/>
            <pc:sldMk cId="1141988742" sldId="354"/>
            <ac:spMk id="75" creationId="{CA52A9B9-B2B3-46F0-9D53-0EFF9905BF8F}"/>
          </ac:spMkLst>
        </pc:spChg>
        <pc:picChg chg="mod">
          <ac:chgData name="胡 翌霖" userId="a9a41afe759712f0" providerId="LiveId" clId="{1AE497FE-6670-495E-AA75-7931155C7F19}" dt="2020-11-02T09:51:24.604" v="1313" actId="26606"/>
          <ac:picMkLst>
            <pc:docMk/>
            <pc:sldMk cId="1141988742" sldId="354"/>
            <ac:picMk id="4" creationId="{D43C09AB-C4D3-4D8F-8570-7B952052AF68}"/>
          </ac:picMkLst>
        </pc:picChg>
        <pc:picChg chg="mod">
          <ac:chgData name="胡 翌霖" userId="a9a41afe759712f0" providerId="LiveId" clId="{1AE497FE-6670-495E-AA75-7931155C7F19}" dt="2020-11-02T09:51:24.604" v="1313" actId="26606"/>
          <ac:picMkLst>
            <pc:docMk/>
            <pc:sldMk cId="1141988742" sldId="354"/>
            <ac:picMk id="4098" creationId="{698B1CBD-2894-48EA-855C-EEEE3789BC96}"/>
          </ac:picMkLst>
        </pc:picChg>
      </pc:sldChg>
      <pc:sldChg chg="new del">
        <pc:chgData name="胡 翌霖" userId="a9a41afe759712f0" providerId="LiveId" clId="{1AE497FE-6670-495E-AA75-7931155C7F19}" dt="2020-11-02T10:33:31.367" v="1595" actId="47"/>
        <pc:sldMkLst>
          <pc:docMk/>
          <pc:sldMk cId="1407821837" sldId="355"/>
        </pc:sldMkLst>
      </pc:sldChg>
      <pc:sldChg chg="new del">
        <pc:chgData name="胡 翌霖" userId="a9a41afe759712f0" providerId="LiveId" clId="{1AE497FE-6670-495E-AA75-7931155C7F19}" dt="2020-11-02T10:33:32.600" v="1596" actId="47"/>
        <pc:sldMkLst>
          <pc:docMk/>
          <pc:sldMk cId="125868320" sldId="356"/>
        </pc:sldMkLst>
      </pc:sldChg>
      <pc:sldChg chg="addSp delSp modSp add del mod">
        <pc:chgData name="胡 翌霖" userId="a9a41afe759712f0" providerId="LiveId" clId="{1AE497FE-6670-495E-AA75-7931155C7F19}" dt="2020-11-02T10:22:27.981" v="1532" actId="47"/>
        <pc:sldMkLst>
          <pc:docMk/>
          <pc:sldMk cId="486094420" sldId="357"/>
        </pc:sldMkLst>
        <pc:picChg chg="mod">
          <ac:chgData name="胡 翌霖" userId="a9a41afe759712f0" providerId="LiveId" clId="{1AE497FE-6670-495E-AA75-7931155C7F19}" dt="2020-11-02T10:21:03.374" v="1524" actId="1076"/>
          <ac:picMkLst>
            <pc:docMk/>
            <pc:sldMk cId="486094420" sldId="357"/>
            <ac:picMk id="5" creationId="{6BD7EAD5-01D7-4FAF-A5CD-25CC9957655A}"/>
          </ac:picMkLst>
        </pc:picChg>
        <pc:picChg chg="add mod">
          <ac:chgData name="胡 翌霖" userId="a9a41afe759712f0" providerId="LiveId" clId="{1AE497FE-6670-495E-AA75-7931155C7F19}" dt="2020-11-02T10:21:05.803" v="1525" actId="571"/>
          <ac:picMkLst>
            <pc:docMk/>
            <pc:sldMk cId="486094420" sldId="357"/>
            <ac:picMk id="7" creationId="{3A418D31-0BF5-463E-9728-BDA1A30641D4}"/>
          </ac:picMkLst>
        </pc:picChg>
        <pc:picChg chg="add mod">
          <ac:chgData name="胡 翌霖" userId="a9a41afe759712f0" providerId="LiveId" clId="{1AE497FE-6670-495E-AA75-7931155C7F19}" dt="2020-11-02T10:21:05.803" v="1525" actId="571"/>
          <ac:picMkLst>
            <pc:docMk/>
            <pc:sldMk cId="486094420" sldId="357"/>
            <ac:picMk id="8" creationId="{B1AAAAFD-FC3D-4F14-A663-07D98E2A70E6}"/>
          </ac:picMkLst>
        </pc:picChg>
        <pc:picChg chg="add del mod">
          <ac:chgData name="胡 翌霖" userId="a9a41afe759712f0" providerId="LiveId" clId="{1AE497FE-6670-495E-AA75-7931155C7F19}" dt="2020-11-02T10:21:06.818" v="1527" actId="21"/>
          <ac:picMkLst>
            <pc:docMk/>
            <pc:sldMk cId="486094420" sldId="357"/>
            <ac:picMk id="9" creationId="{EA9FBAE6-D3E3-4712-B929-9FA7336DFFC3}"/>
          </ac:picMkLst>
        </pc:picChg>
        <pc:picChg chg="add del mod">
          <ac:chgData name="胡 翌霖" userId="a9a41afe759712f0" providerId="LiveId" clId="{1AE497FE-6670-495E-AA75-7931155C7F19}" dt="2020-11-02T10:21:06.818" v="1527" actId="21"/>
          <ac:picMkLst>
            <pc:docMk/>
            <pc:sldMk cId="486094420" sldId="357"/>
            <ac:picMk id="10" creationId="{5C1F1CFA-AED5-4F19-AC26-D1C6DBF15478}"/>
          </ac:picMkLst>
        </pc:picChg>
        <pc:picChg chg="add del mod">
          <ac:chgData name="胡 翌霖" userId="a9a41afe759712f0" providerId="LiveId" clId="{1AE497FE-6670-495E-AA75-7931155C7F19}" dt="2020-11-02T10:21:06.818" v="1527" actId="21"/>
          <ac:picMkLst>
            <pc:docMk/>
            <pc:sldMk cId="486094420" sldId="357"/>
            <ac:picMk id="11" creationId="{042B6227-B162-4F56-80C3-E4AA7D52191F}"/>
          </ac:picMkLst>
        </pc:picChg>
      </pc:sldChg>
      <pc:sldChg chg="addSp delSp modSp add mod ord setBg setClrOvrMap">
        <pc:chgData name="胡 翌霖" userId="a9a41afe759712f0" providerId="LiveId" clId="{1AE497FE-6670-495E-AA75-7931155C7F19}" dt="2020-11-02T10:11:24.074" v="1496" actId="404"/>
        <pc:sldMkLst>
          <pc:docMk/>
          <pc:sldMk cId="3842657577" sldId="358"/>
        </pc:sldMkLst>
        <pc:spChg chg="mod">
          <ac:chgData name="胡 翌霖" userId="a9a41afe759712f0" providerId="LiveId" clId="{1AE497FE-6670-495E-AA75-7931155C7F19}" dt="2020-11-02T10:11:24.074" v="1496" actId="404"/>
          <ac:spMkLst>
            <pc:docMk/>
            <pc:sldMk cId="3842657577" sldId="358"/>
            <ac:spMk id="2" creationId="{C29C2283-BBCF-4019-A721-64F09F399446}"/>
          </ac:spMkLst>
        </pc:spChg>
        <pc:spChg chg="mod ord">
          <ac:chgData name="胡 翌霖" userId="a9a41afe759712f0" providerId="LiveId" clId="{1AE497FE-6670-495E-AA75-7931155C7F19}" dt="2020-11-02T10:10:25.320" v="1479" actId="26606"/>
          <ac:spMkLst>
            <pc:docMk/>
            <pc:sldMk cId="3842657577" sldId="358"/>
            <ac:spMk id="3" creationId="{90D37309-295B-4F68-B547-3D06D75451DF}"/>
          </ac:spMkLst>
        </pc:spChg>
        <pc:spChg chg="add del">
          <ac:chgData name="胡 翌霖" userId="a9a41afe759712f0" providerId="LiveId" clId="{1AE497FE-6670-495E-AA75-7931155C7F19}" dt="2020-11-02T10:10:25.311" v="1478" actId="26606"/>
          <ac:spMkLst>
            <pc:docMk/>
            <pc:sldMk cId="3842657577" sldId="358"/>
            <ac:spMk id="73" creationId="{E36BB3C5-822B-45E1-A81E-5CC3176C61A1}"/>
          </ac:spMkLst>
        </pc:spChg>
        <pc:spChg chg="add del">
          <ac:chgData name="胡 翌霖" userId="a9a41afe759712f0" providerId="LiveId" clId="{1AE497FE-6670-495E-AA75-7931155C7F19}" dt="2020-11-02T10:10:25.311" v="1478" actId="26606"/>
          <ac:spMkLst>
            <pc:docMk/>
            <pc:sldMk cId="3842657577" sldId="358"/>
            <ac:spMk id="75" creationId="{FB39ECA9-4CDE-4883-98E8-287E905E9F07}"/>
          </ac:spMkLst>
        </pc:spChg>
        <pc:spChg chg="add del">
          <ac:chgData name="胡 翌霖" userId="a9a41afe759712f0" providerId="LiveId" clId="{1AE497FE-6670-495E-AA75-7931155C7F19}" dt="2020-11-02T10:10:25.311" v="1478" actId="26606"/>
          <ac:spMkLst>
            <pc:docMk/>
            <pc:sldMk cId="3842657577" sldId="358"/>
            <ac:spMk id="77" creationId="{A67483D0-BAEB-4927-88AD-76F5DA8468DE}"/>
          </ac:spMkLst>
        </pc:spChg>
        <pc:spChg chg="add del">
          <ac:chgData name="胡 翌霖" userId="a9a41afe759712f0" providerId="LiveId" clId="{1AE497FE-6670-495E-AA75-7931155C7F19}" dt="2020-11-02T10:10:25.311" v="1478" actId="26606"/>
          <ac:spMkLst>
            <pc:docMk/>
            <pc:sldMk cId="3842657577" sldId="358"/>
            <ac:spMk id="79" creationId="{0DBB7B12-4298-4CFB-B539-44A91C930328}"/>
          </ac:spMkLst>
        </pc:spChg>
        <pc:spChg chg="add">
          <ac:chgData name="胡 翌霖" userId="a9a41afe759712f0" providerId="LiveId" clId="{1AE497FE-6670-495E-AA75-7931155C7F19}" dt="2020-11-02T10:10:25.320" v="1479" actId="26606"/>
          <ac:spMkLst>
            <pc:docMk/>
            <pc:sldMk cId="3842657577" sldId="358"/>
            <ac:spMk id="2054" creationId="{8ABFE404-8D65-4573-A3EF-6DF477936BA3}"/>
          </ac:spMkLst>
        </pc:spChg>
        <pc:picChg chg="mod ord">
          <ac:chgData name="胡 翌霖" userId="a9a41afe759712f0" providerId="LiveId" clId="{1AE497FE-6670-495E-AA75-7931155C7F19}" dt="2020-11-02T10:10:53.822" v="1483"/>
          <ac:picMkLst>
            <pc:docMk/>
            <pc:sldMk cId="3842657577" sldId="358"/>
            <ac:picMk id="4" creationId="{F1170BF5-B9D7-43F1-A1A2-01D990C758DF}"/>
          </ac:picMkLst>
        </pc:picChg>
        <pc:picChg chg="mod">
          <ac:chgData name="胡 翌霖" userId="a9a41afe759712f0" providerId="LiveId" clId="{1AE497FE-6670-495E-AA75-7931155C7F19}" dt="2020-11-02T10:10:25.320" v="1479" actId="26606"/>
          <ac:picMkLst>
            <pc:docMk/>
            <pc:sldMk cId="3842657577" sldId="358"/>
            <ac:picMk id="2052" creationId="{E9AB30B9-A352-49EB-86DC-ED1533D22185}"/>
          </ac:picMkLst>
        </pc:picChg>
        <pc:cxnChg chg="add">
          <ac:chgData name="胡 翌霖" userId="a9a41afe759712f0" providerId="LiveId" clId="{1AE497FE-6670-495E-AA75-7931155C7F19}" dt="2020-11-02T10:10:25.320" v="1479" actId="26606"/>
          <ac:cxnSpMkLst>
            <pc:docMk/>
            <pc:sldMk cId="3842657577" sldId="358"/>
            <ac:cxnSpMk id="2055" creationId="{AF5191F1-A1C8-4AEE-8007-DF304E42B15E}"/>
          </ac:cxnSpMkLst>
        </pc:cxnChg>
      </pc:sldChg>
      <pc:sldChg chg="modSp add mod">
        <pc:chgData name="胡 翌霖" userId="a9a41afe759712f0" providerId="LiveId" clId="{1AE497FE-6670-495E-AA75-7931155C7F19}" dt="2020-11-02T10:32:50.698" v="1591"/>
        <pc:sldMkLst>
          <pc:docMk/>
          <pc:sldMk cId="681280344" sldId="359"/>
        </pc:sldMkLst>
        <pc:spChg chg="mod">
          <ac:chgData name="胡 翌霖" userId="a9a41afe759712f0" providerId="LiveId" clId="{1AE497FE-6670-495E-AA75-7931155C7F19}" dt="2020-11-02T10:32:50.698" v="1591"/>
          <ac:spMkLst>
            <pc:docMk/>
            <pc:sldMk cId="681280344" sldId="359"/>
            <ac:spMk id="3" creationId="{2B3DB264-55D4-4E98-B424-BCA63CCBA12B}"/>
          </ac:spMkLst>
        </pc:spChg>
      </pc:sldChg>
      <pc:sldChg chg="addSp delSp modSp new mod setBg">
        <pc:chgData name="胡 翌霖" userId="a9a41afe759712f0" providerId="LiveId" clId="{1AE497FE-6670-495E-AA75-7931155C7F19}" dt="2020-11-02T10:20:02.790" v="1523" actId="26606"/>
        <pc:sldMkLst>
          <pc:docMk/>
          <pc:sldMk cId="702431252" sldId="360"/>
        </pc:sldMkLst>
        <pc:spChg chg="mod">
          <ac:chgData name="胡 翌霖" userId="a9a41afe759712f0" providerId="LiveId" clId="{1AE497FE-6670-495E-AA75-7931155C7F19}" dt="2020-11-02T10:20:02.790" v="1523" actId="26606"/>
          <ac:spMkLst>
            <pc:docMk/>
            <pc:sldMk cId="702431252" sldId="360"/>
            <ac:spMk id="2" creationId="{8F0C414C-9808-45E2-8A68-BE493A13D6BD}"/>
          </ac:spMkLst>
        </pc:spChg>
        <pc:spChg chg="mod ord">
          <ac:chgData name="胡 翌霖" userId="a9a41afe759712f0" providerId="LiveId" clId="{1AE497FE-6670-495E-AA75-7931155C7F19}" dt="2020-11-02T10:20:02.790" v="1523" actId="26606"/>
          <ac:spMkLst>
            <pc:docMk/>
            <pc:sldMk cId="702431252" sldId="360"/>
            <ac:spMk id="3" creationId="{6687A0BA-5DF5-48C4-A9E4-9BDC13DED402}"/>
          </ac:spMkLst>
        </pc:spChg>
        <pc:spChg chg="add">
          <ac:chgData name="胡 翌霖" userId="a9a41afe759712f0" providerId="LiveId" clId="{1AE497FE-6670-495E-AA75-7931155C7F19}" dt="2020-11-02T10:20:02.790" v="1523" actId="26606"/>
          <ac:spMkLst>
            <pc:docMk/>
            <pc:sldMk cId="702431252" sldId="360"/>
            <ac:spMk id="72" creationId="{71A784BF-09DB-448D-99FC-B49DFC6605D5}"/>
          </ac:spMkLst>
        </pc:spChg>
        <pc:spChg chg="add">
          <ac:chgData name="胡 翌霖" userId="a9a41afe759712f0" providerId="LiveId" clId="{1AE497FE-6670-495E-AA75-7931155C7F19}" dt="2020-11-02T10:20:02.790" v="1523" actId="26606"/>
          <ac:spMkLst>
            <pc:docMk/>
            <pc:sldMk cId="702431252" sldId="360"/>
            <ac:spMk id="74" creationId="{917859B3-4C91-478D-929D-BB6433F90849}"/>
          </ac:spMkLst>
        </pc:spChg>
        <pc:spChg chg="add">
          <ac:chgData name="胡 翌霖" userId="a9a41afe759712f0" providerId="LiveId" clId="{1AE497FE-6670-495E-AA75-7931155C7F19}" dt="2020-11-02T10:20:02.790" v="1523" actId="26606"/>
          <ac:spMkLst>
            <pc:docMk/>
            <pc:sldMk cId="702431252" sldId="360"/>
            <ac:spMk id="76" creationId="{6283FBD2-A663-469F-855C-06D86E3C1161}"/>
          </ac:spMkLst>
        </pc:spChg>
        <pc:spChg chg="add">
          <ac:chgData name="胡 翌霖" userId="a9a41afe759712f0" providerId="LiveId" clId="{1AE497FE-6670-495E-AA75-7931155C7F19}" dt="2020-11-02T10:20:02.790" v="1523" actId="26606"/>
          <ac:spMkLst>
            <pc:docMk/>
            <pc:sldMk cId="702431252" sldId="360"/>
            <ac:spMk id="78" creationId="{8A1279FC-7441-4E55-B082-2774E6316482}"/>
          </ac:spMkLst>
        </pc:spChg>
        <pc:graphicFrameChg chg="add del mod">
          <ac:chgData name="胡 翌霖" userId="a9a41afe759712f0" providerId="LiveId" clId="{1AE497FE-6670-495E-AA75-7931155C7F19}" dt="2020-11-02T10:19:30.026" v="1517"/>
          <ac:graphicFrameMkLst>
            <pc:docMk/>
            <pc:sldMk cId="702431252" sldId="360"/>
            <ac:graphicFrameMk id="4" creationId="{03DC1337-49BE-47BA-9E7D-82087E9FFDB0}"/>
          </ac:graphicFrameMkLst>
        </pc:graphicFrameChg>
        <pc:graphicFrameChg chg="add del mod">
          <ac:chgData name="胡 翌霖" userId="a9a41afe759712f0" providerId="LiveId" clId="{1AE497FE-6670-495E-AA75-7931155C7F19}" dt="2020-11-02T10:19:38.850" v="1519"/>
          <ac:graphicFrameMkLst>
            <pc:docMk/>
            <pc:sldMk cId="702431252" sldId="360"/>
            <ac:graphicFrameMk id="5" creationId="{5A4EFAF2-062F-496B-AD77-7C9939CE68BC}"/>
          </ac:graphicFrameMkLst>
        </pc:graphicFrameChg>
        <pc:picChg chg="add mod">
          <ac:chgData name="胡 翌霖" userId="a9a41afe759712f0" providerId="LiveId" clId="{1AE497FE-6670-495E-AA75-7931155C7F19}" dt="2020-11-02T10:20:02.790" v="1523" actId="26606"/>
          <ac:picMkLst>
            <pc:docMk/>
            <pc:sldMk cId="702431252" sldId="360"/>
            <ac:picMk id="6" creationId="{0900AA78-C2EE-4EDF-B318-C879C64E767D}"/>
          </ac:picMkLst>
        </pc:picChg>
        <pc:picChg chg="add mod">
          <ac:chgData name="胡 翌霖" userId="a9a41afe759712f0" providerId="LiveId" clId="{1AE497FE-6670-495E-AA75-7931155C7F19}" dt="2020-11-02T10:20:02.790" v="1523" actId="26606"/>
          <ac:picMkLst>
            <pc:docMk/>
            <pc:sldMk cId="702431252" sldId="360"/>
            <ac:picMk id="4098" creationId="{669D1B17-7264-4E85-9AE5-FEBA2824B1BD}"/>
          </ac:picMkLst>
        </pc:picChg>
        <pc:picChg chg="add mod">
          <ac:chgData name="胡 翌霖" userId="a9a41afe759712f0" providerId="LiveId" clId="{1AE497FE-6670-495E-AA75-7931155C7F19}" dt="2020-11-02T10:20:02.790" v="1523" actId="26606"/>
          <ac:picMkLst>
            <pc:docMk/>
            <pc:sldMk cId="702431252" sldId="360"/>
            <ac:picMk id="4099" creationId="{385C7A92-8983-4419-8FAC-690EF19E951E}"/>
          </ac:picMkLst>
        </pc:picChg>
      </pc:sldChg>
      <pc:sldChg chg="addSp delSp modSp new mod setBg">
        <pc:chgData name="胡 翌霖" userId="a9a41afe759712f0" providerId="LiveId" clId="{1AE497FE-6670-495E-AA75-7931155C7F19}" dt="2020-11-02T10:21:20.270" v="1531" actId="26606"/>
        <pc:sldMkLst>
          <pc:docMk/>
          <pc:sldMk cId="2154218608" sldId="361"/>
        </pc:sldMkLst>
        <pc:spChg chg="mod">
          <ac:chgData name="胡 翌霖" userId="a9a41afe759712f0" providerId="LiveId" clId="{1AE497FE-6670-495E-AA75-7931155C7F19}" dt="2020-11-02T10:21:20.270" v="1531" actId="26606"/>
          <ac:spMkLst>
            <pc:docMk/>
            <pc:sldMk cId="2154218608" sldId="361"/>
            <ac:spMk id="2" creationId="{0EA86E32-0024-4C30-BBEE-54B329F96898}"/>
          </ac:spMkLst>
        </pc:spChg>
        <pc:spChg chg="mod ord">
          <ac:chgData name="胡 翌霖" userId="a9a41afe759712f0" providerId="LiveId" clId="{1AE497FE-6670-495E-AA75-7931155C7F19}" dt="2020-11-02T10:21:20.270" v="1531" actId="26606"/>
          <ac:spMkLst>
            <pc:docMk/>
            <pc:sldMk cId="2154218608" sldId="361"/>
            <ac:spMk id="3" creationId="{0C716284-F2CD-47D5-B8C2-7A9341EDC279}"/>
          </ac:spMkLst>
        </pc:spChg>
        <pc:spChg chg="add del">
          <ac:chgData name="胡 翌霖" userId="a9a41afe759712f0" providerId="LiveId" clId="{1AE497FE-6670-495E-AA75-7931155C7F19}" dt="2020-11-02T10:21:20.259" v="1530" actId="26606"/>
          <ac:spMkLst>
            <pc:docMk/>
            <pc:sldMk cId="2154218608" sldId="361"/>
            <ac:spMk id="14" creationId="{71A784BF-09DB-448D-99FC-B49DFC6605D5}"/>
          </ac:spMkLst>
        </pc:spChg>
        <pc:spChg chg="add del">
          <ac:chgData name="胡 翌霖" userId="a9a41afe759712f0" providerId="LiveId" clId="{1AE497FE-6670-495E-AA75-7931155C7F19}" dt="2020-11-02T10:21:20.259" v="1530" actId="26606"/>
          <ac:spMkLst>
            <pc:docMk/>
            <pc:sldMk cId="2154218608" sldId="361"/>
            <ac:spMk id="16" creationId="{917859B3-4C91-478D-929D-BB6433F90849}"/>
          </ac:spMkLst>
        </pc:spChg>
        <pc:spChg chg="add del">
          <ac:chgData name="胡 翌霖" userId="a9a41afe759712f0" providerId="LiveId" clId="{1AE497FE-6670-495E-AA75-7931155C7F19}" dt="2020-11-02T10:21:20.259" v="1530" actId="26606"/>
          <ac:spMkLst>
            <pc:docMk/>
            <pc:sldMk cId="2154218608" sldId="361"/>
            <ac:spMk id="18" creationId="{6283FBD2-A663-469F-855C-06D86E3C1161}"/>
          </ac:spMkLst>
        </pc:spChg>
        <pc:spChg chg="add del">
          <ac:chgData name="胡 翌霖" userId="a9a41afe759712f0" providerId="LiveId" clId="{1AE497FE-6670-495E-AA75-7931155C7F19}" dt="2020-11-02T10:21:20.259" v="1530" actId="26606"/>
          <ac:spMkLst>
            <pc:docMk/>
            <pc:sldMk cId="2154218608" sldId="361"/>
            <ac:spMk id="20" creationId="{8A1279FC-7441-4E55-B082-2774E6316482}"/>
          </ac:spMkLst>
        </pc:spChg>
        <pc:spChg chg="add">
          <ac:chgData name="胡 翌霖" userId="a9a41afe759712f0" providerId="LiveId" clId="{1AE497FE-6670-495E-AA75-7931155C7F19}" dt="2020-11-02T10:21:20.270" v="1531" actId="26606"/>
          <ac:spMkLst>
            <pc:docMk/>
            <pc:sldMk cId="2154218608" sldId="361"/>
            <ac:spMk id="22" creationId="{5BA49487-3FDB-4FB7-9D50-2B4F9454DA91}"/>
          </ac:spMkLst>
        </pc:spChg>
        <pc:spChg chg="add">
          <ac:chgData name="胡 翌霖" userId="a9a41afe759712f0" providerId="LiveId" clId="{1AE497FE-6670-495E-AA75-7931155C7F19}" dt="2020-11-02T10:21:20.270" v="1531" actId="26606"/>
          <ac:spMkLst>
            <pc:docMk/>
            <pc:sldMk cId="2154218608" sldId="361"/>
            <ac:spMk id="23" creationId="{1C938212-FA12-4FF1-87C8-ACDE99D06F69}"/>
          </ac:spMkLst>
        </pc:spChg>
        <pc:spChg chg="add">
          <ac:chgData name="胡 翌霖" userId="a9a41afe759712f0" providerId="LiveId" clId="{1AE497FE-6670-495E-AA75-7931155C7F19}" dt="2020-11-02T10:21:20.270" v="1531" actId="26606"/>
          <ac:spMkLst>
            <pc:docMk/>
            <pc:sldMk cId="2154218608" sldId="361"/>
            <ac:spMk id="24" creationId="{369F152D-E540-4B48-BA11-2ADF043C6111}"/>
          </ac:spMkLst>
        </pc:spChg>
        <pc:spChg chg="add">
          <ac:chgData name="胡 翌霖" userId="a9a41afe759712f0" providerId="LiveId" clId="{1AE497FE-6670-495E-AA75-7931155C7F19}" dt="2020-11-02T10:21:20.270" v="1531" actId="26606"/>
          <ac:spMkLst>
            <pc:docMk/>
            <pc:sldMk cId="2154218608" sldId="361"/>
            <ac:spMk id="25" creationId="{0C059F7E-04C4-4C46-9B3E-E5CE267E347D}"/>
          </ac:spMkLst>
        </pc:spChg>
        <pc:picChg chg="add mod ord">
          <ac:chgData name="胡 翌霖" userId="a9a41afe759712f0" providerId="LiveId" clId="{1AE497FE-6670-495E-AA75-7931155C7F19}" dt="2020-11-02T10:21:20.270" v="1531" actId="26606"/>
          <ac:picMkLst>
            <pc:docMk/>
            <pc:sldMk cId="2154218608" sldId="361"/>
            <ac:picMk id="5" creationId="{3B21A512-B302-46B5-B2CE-A81BA376CA52}"/>
          </ac:picMkLst>
        </pc:picChg>
        <pc:picChg chg="add mod">
          <ac:chgData name="胡 翌霖" userId="a9a41afe759712f0" providerId="LiveId" clId="{1AE497FE-6670-495E-AA75-7931155C7F19}" dt="2020-11-02T10:21:20.270" v="1531" actId="26606"/>
          <ac:picMkLst>
            <pc:docMk/>
            <pc:sldMk cId="2154218608" sldId="361"/>
            <ac:picMk id="7" creationId="{3C29AE83-E081-433A-A73A-FBC853FDD309}"/>
          </ac:picMkLst>
        </pc:picChg>
        <pc:picChg chg="add mod">
          <ac:chgData name="胡 翌霖" userId="a9a41afe759712f0" providerId="LiveId" clId="{1AE497FE-6670-495E-AA75-7931155C7F19}" dt="2020-11-02T10:21:20.270" v="1531" actId="26606"/>
          <ac:picMkLst>
            <pc:docMk/>
            <pc:sldMk cId="2154218608" sldId="361"/>
            <ac:picMk id="9" creationId="{6166801C-8426-4233-BBE4-E4A1A1C5B434}"/>
          </ac:picMkLst>
        </pc:picChg>
      </pc:sldChg>
      <pc:sldChg chg="addSp delSp modSp new mod setBg">
        <pc:chgData name="胡 翌霖" userId="a9a41afe759712f0" providerId="LiveId" clId="{1AE497FE-6670-495E-AA75-7931155C7F19}" dt="2020-11-02T11:11:20.344" v="1860" actId="1037"/>
        <pc:sldMkLst>
          <pc:docMk/>
          <pc:sldMk cId="3053542577" sldId="362"/>
        </pc:sldMkLst>
        <pc:spChg chg="mod">
          <ac:chgData name="胡 翌霖" userId="a9a41afe759712f0" providerId="LiveId" clId="{1AE497FE-6670-495E-AA75-7931155C7F19}" dt="2020-11-02T11:06:30.273" v="1792" actId="26606"/>
          <ac:spMkLst>
            <pc:docMk/>
            <pc:sldMk cId="3053542577" sldId="362"/>
            <ac:spMk id="2" creationId="{41AACA05-F373-4C09-81C3-C523278431BF}"/>
          </ac:spMkLst>
        </pc:spChg>
        <pc:spChg chg="mod ord">
          <ac:chgData name="胡 翌霖" userId="a9a41afe759712f0" providerId="LiveId" clId="{1AE497FE-6670-495E-AA75-7931155C7F19}" dt="2020-11-02T11:11:14.039" v="1854" actId="1035"/>
          <ac:spMkLst>
            <pc:docMk/>
            <pc:sldMk cId="3053542577" sldId="362"/>
            <ac:spMk id="3" creationId="{3288C3B5-62B8-45AB-93FF-103AB2435F1C}"/>
          </ac:spMkLst>
        </pc:spChg>
        <pc:spChg chg="add del">
          <ac:chgData name="胡 翌霖" userId="a9a41afe759712f0" providerId="LiveId" clId="{1AE497FE-6670-495E-AA75-7931155C7F19}" dt="2020-11-02T11:06:26.349" v="1789" actId="26606"/>
          <ac:spMkLst>
            <pc:docMk/>
            <pc:sldMk cId="3053542577" sldId="362"/>
            <ac:spMk id="10" creationId="{2B1D4F77-A17C-43D7-B7FA-545148E4E93D}"/>
          </ac:spMkLst>
        </pc:spChg>
        <pc:spChg chg="add del">
          <ac:chgData name="胡 翌霖" userId="a9a41afe759712f0" providerId="LiveId" clId="{1AE497FE-6670-495E-AA75-7931155C7F19}" dt="2020-11-02T11:06:30.264" v="1791" actId="26606"/>
          <ac:spMkLst>
            <pc:docMk/>
            <pc:sldMk cId="3053542577" sldId="362"/>
            <ac:spMk id="13" creationId="{3CD9DF72-87A3-404E-A828-84CBF11A8303}"/>
          </ac:spMkLst>
        </pc:spChg>
        <pc:spChg chg="add">
          <ac:chgData name="胡 翌霖" userId="a9a41afe759712f0" providerId="LiveId" clId="{1AE497FE-6670-495E-AA75-7931155C7F19}" dt="2020-11-02T11:06:30.273" v="1792" actId="26606"/>
          <ac:spMkLst>
            <pc:docMk/>
            <pc:sldMk cId="3053542577" sldId="362"/>
            <ac:spMk id="15" creationId="{4038CB10-1F5C-4D54-9DF7-12586DE5B007}"/>
          </ac:spMkLst>
        </pc:spChg>
        <pc:spChg chg="add">
          <ac:chgData name="胡 翌霖" userId="a9a41afe759712f0" providerId="LiveId" clId="{1AE497FE-6670-495E-AA75-7931155C7F19}" dt="2020-11-02T11:06:30.273" v="1792" actId="26606"/>
          <ac:spMkLst>
            <pc:docMk/>
            <pc:sldMk cId="3053542577" sldId="362"/>
            <ac:spMk id="16" creationId="{73ED6512-6858-4552-B699-9A97FE9A4EA2}"/>
          </ac:spMkLst>
        </pc:spChg>
        <pc:picChg chg="add mod ord">
          <ac:chgData name="胡 翌霖" userId="a9a41afe759712f0" providerId="LiveId" clId="{1AE497FE-6670-495E-AA75-7931155C7F19}" dt="2020-11-02T11:06:30.273" v="1792" actId="26606"/>
          <ac:picMkLst>
            <pc:docMk/>
            <pc:sldMk cId="3053542577" sldId="362"/>
            <ac:picMk id="5" creationId="{3CC5E219-7CFB-4FE7-B416-20F9ACE529E1}"/>
          </ac:picMkLst>
        </pc:picChg>
        <pc:picChg chg="add mod">
          <ac:chgData name="胡 翌霖" userId="a9a41afe759712f0" providerId="LiveId" clId="{1AE497FE-6670-495E-AA75-7931155C7F19}" dt="2020-11-02T11:11:20.344" v="1860" actId="1037"/>
          <ac:picMkLst>
            <pc:docMk/>
            <pc:sldMk cId="3053542577" sldId="362"/>
            <ac:picMk id="7" creationId="{A9B43458-5236-4D85-B8B4-288B1D4382E1}"/>
          </ac:picMkLst>
        </pc:picChg>
        <pc:picChg chg="add mod">
          <ac:chgData name="胡 翌霖" userId="a9a41afe759712f0" providerId="LiveId" clId="{1AE497FE-6670-495E-AA75-7931155C7F19}" dt="2020-11-02T11:11:16.343" v="1855" actId="1076"/>
          <ac:picMkLst>
            <pc:docMk/>
            <pc:sldMk cId="3053542577" sldId="362"/>
            <ac:picMk id="9" creationId="{B0A98921-436C-495B-8CA4-5685848EDB67}"/>
          </ac:picMkLst>
        </pc:picChg>
        <pc:cxnChg chg="add del">
          <ac:chgData name="胡 翌霖" userId="a9a41afe759712f0" providerId="LiveId" clId="{1AE497FE-6670-495E-AA75-7931155C7F19}" dt="2020-11-02T11:06:30.264" v="1791" actId="26606"/>
          <ac:cxnSpMkLst>
            <pc:docMk/>
            <pc:sldMk cId="3053542577" sldId="362"/>
            <ac:cxnSpMk id="12" creationId="{20E3A342-4D61-4E3F-AF90-1AB42AEB96CC}"/>
          </ac:cxnSpMkLst>
        </pc:cxnChg>
      </pc:sldChg>
      <pc:sldChg chg="new del">
        <pc:chgData name="胡 翌霖" userId="a9a41afe759712f0" providerId="LiveId" clId="{1AE497FE-6670-495E-AA75-7931155C7F19}" dt="2020-11-02T10:11:47.525" v="1498" actId="47"/>
        <pc:sldMkLst>
          <pc:docMk/>
          <pc:sldMk cId="3750776618" sldId="362"/>
        </pc:sldMkLst>
      </pc:sldChg>
      <pc:sldChg chg="addSp delSp modSp new">
        <pc:chgData name="胡 翌霖" userId="a9a41afe759712f0" providerId="LiveId" clId="{1AE497FE-6670-495E-AA75-7931155C7F19}" dt="2020-11-02T11:32:54.378" v="2085" actId="21"/>
        <pc:sldMkLst>
          <pc:docMk/>
          <pc:sldMk cId="3570301202" sldId="363"/>
        </pc:sldMkLst>
        <pc:picChg chg="add del mod">
          <ac:chgData name="胡 翌霖" userId="a9a41afe759712f0" providerId="LiveId" clId="{1AE497FE-6670-495E-AA75-7931155C7F19}" dt="2020-11-02T11:32:50.084" v="2082" actId="21"/>
          <ac:picMkLst>
            <pc:docMk/>
            <pc:sldMk cId="3570301202" sldId="363"/>
            <ac:picMk id="6146" creationId="{B2A48B1C-24C7-4931-AD26-E93FF150E40A}"/>
          </ac:picMkLst>
        </pc:picChg>
        <pc:picChg chg="add del mod">
          <ac:chgData name="胡 翌霖" userId="a9a41afe759712f0" providerId="LiveId" clId="{1AE497FE-6670-495E-AA75-7931155C7F19}" dt="2020-11-02T11:32:54.378" v="2085" actId="21"/>
          <ac:picMkLst>
            <pc:docMk/>
            <pc:sldMk cId="3570301202" sldId="363"/>
            <ac:picMk id="6148" creationId="{6C5B9AD3-1E76-4703-BBE8-D6983D2EAA77}"/>
          </ac:picMkLst>
        </pc:picChg>
      </pc:sldChg>
      <pc:sldChg chg="modSp new mod">
        <pc:chgData name="胡 翌霖" userId="a9a41afe759712f0" providerId="LiveId" clId="{1AE497FE-6670-495E-AA75-7931155C7F19}" dt="2020-11-02T11:34:20.238" v="2103"/>
        <pc:sldMkLst>
          <pc:docMk/>
          <pc:sldMk cId="377619176" sldId="364"/>
        </pc:sldMkLst>
        <pc:spChg chg="mod">
          <ac:chgData name="胡 翌霖" userId="a9a41afe759712f0" providerId="LiveId" clId="{1AE497FE-6670-495E-AA75-7931155C7F19}" dt="2020-11-02T11:34:20.238" v="2103"/>
          <ac:spMkLst>
            <pc:docMk/>
            <pc:sldMk cId="377619176" sldId="364"/>
            <ac:spMk id="2" creationId="{965EA3DB-B6BF-45A0-88D2-7CF985137754}"/>
          </ac:spMkLst>
        </pc:spChg>
        <pc:spChg chg="mod">
          <ac:chgData name="胡 翌霖" userId="a9a41afe759712f0" providerId="LiveId" clId="{1AE497FE-6670-495E-AA75-7931155C7F19}" dt="2020-11-02T11:33:00.416" v="2089"/>
          <ac:spMkLst>
            <pc:docMk/>
            <pc:sldMk cId="377619176" sldId="364"/>
            <ac:spMk id="3" creationId="{17D3403B-BA2E-4231-8B13-C1C1A95C09E3}"/>
          </ac:spMkLst>
        </pc:spChg>
      </pc:sldChg>
      <pc:sldChg chg="addSp delSp modSp add mod setBg setClrOvrMap">
        <pc:chgData name="胡 翌霖" userId="a9a41afe759712f0" providerId="LiveId" clId="{1AE497FE-6670-495E-AA75-7931155C7F19}" dt="2020-11-02T11:47:03.269" v="2294" actId="26606"/>
        <pc:sldMkLst>
          <pc:docMk/>
          <pc:sldMk cId="654775351" sldId="365"/>
        </pc:sldMkLst>
        <pc:spChg chg="mod">
          <ac:chgData name="胡 翌霖" userId="a9a41afe759712f0" providerId="LiveId" clId="{1AE497FE-6670-495E-AA75-7931155C7F19}" dt="2020-11-02T11:47:03.269" v="2294" actId="26606"/>
          <ac:spMkLst>
            <pc:docMk/>
            <pc:sldMk cId="654775351" sldId="365"/>
            <ac:spMk id="2" creationId="{184C8BB8-F2C9-443B-B767-A28763A17825}"/>
          </ac:spMkLst>
        </pc:spChg>
        <pc:spChg chg="add del mod">
          <ac:chgData name="胡 翌霖" userId="a9a41afe759712f0" providerId="LiveId" clId="{1AE497FE-6670-495E-AA75-7931155C7F19}" dt="2020-11-02T11:45:12.726" v="2288" actId="26606"/>
          <ac:spMkLst>
            <pc:docMk/>
            <pc:sldMk cId="654775351" sldId="365"/>
            <ac:spMk id="3" creationId="{9975CC53-C707-454B-B012-28188374FAB3}"/>
          </ac:spMkLst>
        </pc:spChg>
        <pc:spChg chg="add del">
          <ac:chgData name="胡 翌霖" userId="a9a41afe759712f0" providerId="LiveId" clId="{1AE497FE-6670-495E-AA75-7931155C7F19}" dt="2020-11-02T11:37:52.860" v="2147" actId="26606"/>
          <ac:spMkLst>
            <pc:docMk/>
            <pc:sldMk cId="654775351" sldId="365"/>
            <ac:spMk id="8" creationId="{907EF6B7-1338-4443-8C46-6A318D952DFD}"/>
          </ac:spMkLst>
        </pc:spChg>
        <pc:spChg chg="add del">
          <ac:chgData name="胡 翌霖" userId="a9a41afe759712f0" providerId="LiveId" clId="{1AE497FE-6670-495E-AA75-7931155C7F19}" dt="2020-11-02T11:37:52.860" v="2147" actId="26606"/>
          <ac:spMkLst>
            <pc:docMk/>
            <pc:sldMk cId="654775351" sldId="365"/>
            <ac:spMk id="10" creationId="{DAAE4CDD-124C-4DCF-9584-B6033B545DD5}"/>
          </ac:spMkLst>
        </pc:spChg>
        <pc:spChg chg="add del">
          <ac:chgData name="胡 翌霖" userId="a9a41afe759712f0" providerId="LiveId" clId="{1AE497FE-6670-495E-AA75-7931155C7F19}" dt="2020-11-02T11:37:52.860" v="2147" actId="26606"/>
          <ac:spMkLst>
            <pc:docMk/>
            <pc:sldMk cId="654775351" sldId="365"/>
            <ac:spMk id="12" creationId="{081E4A58-353D-44AE-B2FC-2A74E2E400F7}"/>
          </ac:spMkLst>
        </pc:spChg>
        <pc:spChg chg="add del">
          <ac:chgData name="胡 翌霖" userId="a9a41afe759712f0" providerId="LiveId" clId="{1AE497FE-6670-495E-AA75-7931155C7F19}" dt="2020-11-02T11:37:57.088" v="2149" actId="26606"/>
          <ac:spMkLst>
            <pc:docMk/>
            <pc:sldMk cId="654775351" sldId="365"/>
            <ac:spMk id="14" creationId="{B775CD93-9DF2-48CB-9F57-1BCA9A46C7FA}"/>
          </ac:spMkLst>
        </pc:spChg>
        <pc:spChg chg="add del">
          <ac:chgData name="胡 翌霖" userId="a9a41afe759712f0" providerId="LiveId" clId="{1AE497FE-6670-495E-AA75-7931155C7F19}" dt="2020-11-02T11:37:57.088" v="2149" actId="26606"/>
          <ac:spMkLst>
            <pc:docMk/>
            <pc:sldMk cId="654775351" sldId="365"/>
            <ac:spMk id="15" creationId="{6166C6D1-23AC-49C4-BA07-238E4E9F8CEB}"/>
          </ac:spMkLst>
        </pc:spChg>
        <pc:spChg chg="add del">
          <ac:chgData name="胡 翌霖" userId="a9a41afe759712f0" providerId="LiveId" clId="{1AE497FE-6670-495E-AA75-7931155C7F19}" dt="2020-11-02T11:37:57.088" v="2149" actId="26606"/>
          <ac:spMkLst>
            <pc:docMk/>
            <pc:sldMk cId="654775351" sldId="365"/>
            <ac:spMk id="16" creationId="{1C091803-41C2-48E0-9228-5148460C7479}"/>
          </ac:spMkLst>
        </pc:spChg>
        <pc:spChg chg="add del">
          <ac:chgData name="胡 翌霖" userId="a9a41afe759712f0" providerId="LiveId" clId="{1AE497FE-6670-495E-AA75-7931155C7F19}" dt="2020-11-02T11:37:58.695" v="2151" actId="26606"/>
          <ac:spMkLst>
            <pc:docMk/>
            <pc:sldMk cId="654775351" sldId="365"/>
            <ac:spMk id="18" creationId="{18873D23-2DCF-4B31-A009-95721C06E8E1}"/>
          </ac:spMkLst>
        </pc:spChg>
        <pc:spChg chg="add del">
          <ac:chgData name="胡 翌霖" userId="a9a41afe759712f0" providerId="LiveId" clId="{1AE497FE-6670-495E-AA75-7931155C7F19}" dt="2020-11-02T11:37:58.695" v="2151" actId="26606"/>
          <ac:spMkLst>
            <pc:docMk/>
            <pc:sldMk cId="654775351" sldId="365"/>
            <ac:spMk id="19" creationId="{C13EF075-D4EF-4929-ADBC-91B27DA19955}"/>
          </ac:spMkLst>
        </pc:spChg>
        <pc:spChg chg="add del">
          <ac:chgData name="胡 翌霖" userId="a9a41afe759712f0" providerId="LiveId" clId="{1AE497FE-6670-495E-AA75-7931155C7F19}" dt="2020-11-02T11:37:59.837" v="2153" actId="26606"/>
          <ac:spMkLst>
            <pc:docMk/>
            <pc:sldMk cId="654775351" sldId="365"/>
            <ac:spMk id="25" creationId="{F98ED85F-DCEE-4B50-802E-71A6E3E12B04}"/>
          </ac:spMkLst>
        </pc:spChg>
        <pc:spChg chg="add del">
          <ac:chgData name="胡 翌霖" userId="a9a41afe759712f0" providerId="LiveId" clId="{1AE497FE-6670-495E-AA75-7931155C7F19}" dt="2020-11-02T11:38:03.151" v="2155" actId="26606"/>
          <ac:spMkLst>
            <pc:docMk/>
            <pc:sldMk cId="654775351" sldId="365"/>
            <ac:spMk id="27" creationId="{B775CD93-9DF2-48CB-9F57-1BCA9A46C7FA}"/>
          </ac:spMkLst>
        </pc:spChg>
        <pc:spChg chg="add del">
          <ac:chgData name="胡 翌霖" userId="a9a41afe759712f0" providerId="LiveId" clId="{1AE497FE-6670-495E-AA75-7931155C7F19}" dt="2020-11-02T11:38:03.151" v="2155" actId="26606"/>
          <ac:spMkLst>
            <pc:docMk/>
            <pc:sldMk cId="654775351" sldId="365"/>
            <ac:spMk id="28" creationId="{6166C6D1-23AC-49C4-BA07-238E4E9F8CEB}"/>
          </ac:spMkLst>
        </pc:spChg>
        <pc:spChg chg="add del">
          <ac:chgData name="胡 翌霖" userId="a9a41afe759712f0" providerId="LiveId" clId="{1AE497FE-6670-495E-AA75-7931155C7F19}" dt="2020-11-02T11:38:03.151" v="2155" actId="26606"/>
          <ac:spMkLst>
            <pc:docMk/>
            <pc:sldMk cId="654775351" sldId="365"/>
            <ac:spMk id="29" creationId="{1C091803-41C2-48E0-9228-5148460C7479}"/>
          </ac:spMkLst>
        </pc:spChg>
        <pc:spChg chg="add del">
          <ac:chgData name="胡 翌霖" userId="a9a41afe759712f0" providerId="LiveId" clId="{1AE497FE-6670-495E-AA75-7931155C7F19}" dt="2020-11-02T11:38:22.120" v="2157" actId="26606"/>
          <ac:spMkLst>
            <pc:docMk/>
            <pc:sldMk cId="654775351" sldId="365"/>
            <ac:spMk id="31" creationId="{E8A8EAB8-D2FF-444D-B34B-7D32F106AD0E}"/>
          </ac:spMkLst>
        </pc:spChg>
        <pc:spChg chg="add del">
          <ac:chgData name="胡 翌霖" userId="a9a41afe759712f0" providerId="LiveId" clId="{1AE497FE-6670-495E-AA75-7931155C7F19}" dt="2020-11-02T11:38:26.499" v="2159" actId="26606"/>
          <ac:spMkLst>
            <pc:docMk/>
            <pc:sldMk cId="654775351" sldId="365"/>
            <ac:spMk id="35" creationId="{B775CD93-9DF2-48CB-9F57-1BCA9A46C7FA}"/>
          </ac:spMkLst>
        </pc:spChg>
        <pc:spChg chg="add del">
          <ac:chgData name="胡 翌霖" userId="a9a41afe759712f0" providerId="LiveId" clId="{1AE497FE-6670-495E-AA75-7931155C7F19}" dt="2020-11-02T11:38:26.499" v="2159" actId="26606"/>
          <ac:spMkLst>
            <pc:docMk/>
            <pc:sldMk cId="654775351" sldId="365"/>
            <ac:spMk id="36" creationId="{6166C6D1-23AC-49C4-BA07-238E4E9F8CEB}"/>
          </ac:spMkLst>
        </pc:spChg>
        <pc:spChg chg="add del">
          <ac:chgData name="胡 翌霖" userId="a9a41afe759712f0" providerId="LiveId" clId="{1AE497FE-6670-495E-AA75-7931155C7F19}" dt="2020-11-02T11:38:26.499" v="2159" actId="26606"/>
          <ac:spMkLst>
            <pc:docMk/>
            <pc:sldMk cId="654775351" sldId="365"/>
            <ac:spMk id="37" creationId="{1C091803-41C2-48E0-9228-5148460C7479}"/>
          </ac:spMkLst>
        </pc:spChg>
        <pc:spChg chg="add del">
          <ac:chgData name="胡 翌霖" userId="a9a41afe759712f0" providerId="LiveId" clId="{1AE497FE-6670-495E-AA75-7931155C7F19}" dt="2020-11-02T11:45:12.726" v="2288" actId="26606"/>
          <ac:spMkLst>
            <pc:docMk/>
            <pc:sldMk cId="654775351" sldId="365"/>
            <ac:spMk id="39" creationId="{E8A8EAB8-D2FF-444D-B34B-7D32F106AD0E}"/>
          </ac:spMkLst>
        </pc:spChg>
        <pc:spChg chg="add del">
          <ac:chgData name="胡 翌霖" userId="a9a41afe759712f0" providerId="LiveId" clId="{1AE497FE-6670-495E-AA75-7931155C7F19}" dt="2020-11-02T11:45:09.830" v="2283" actId="26606"/>
          <ac:spMkLst>
            <pc:docMk/>
            <pc:sldMk cId="654775351" sldId="365"/>
            <ac:spMk id="46" creationId="{907EF6B7-1338-4443-8C46-6A318D952DFD}"/>
          </ac:spMkLst>
        </pc:spChg>
        <pc:spChg chg="add del">
          <ac:chgData name="胡 翌霖" userId="a9a41afe759712f0" providerId="LiveId" clId="{1AE497FE-6670-495E-AA75-7931155C7F19}" dt="2020-11-02T11:45:08.286" v="2281" actId="26606"/>
          <ac:spMkLst>
            <pc:docMk/>
            <pc:sldMk cId="654775351" sldId="365"/>
            <ac:spMk id="48" creationId="{2B566528-1B12-4246-9431-5C2D7D081168}"/>
          </ac:spMkLst>
        </pc:spChg>
        <pc:spChg chg="add del">
          <ac:chgData name="胡 翌霖" userId="a9a41afe759712f0" providerId="LiveId" clId="{1AE497FE-6670-495E-AA75-7931155C7F19}" dt="2020-11-02T11:45:08.286" v="2281" actId="26606"/>
          <ac:spMkLst>
            <pc:docMk/>
            <pc:sldMk cId="654775351" sldId="365"/>
            <ac:spMk id="54" creationId="{D3F51FEB-38FB-4F6C-9F7B-2F2AFAB65463}"/>
          </ac:spMkLst>
        </pc:spChg>
        <pc:spChg chg="add del">
          <ac:chgData name="胡 翌霖" userId="a9a41afe759712f0" providerId="LiveId" clId="{1AE497FE-6670-495E-AA75-7931155C7F19}" dt="2020-11-02T11:45:08.286" v="2281" actId="26606"/>
          <ac:spMkLst>
            <pc:docMk/>
            <pc:sldMk cId="654775351" sldId="365"/>
            <ac:spMk id="56" creationId="{1E547BA6-BAE0-43BB-A7CA-60F69CE252F0}"/>
          </ac:spMkLst>
        </pc:spChg>
        <pc:spChg chg="add del">
          <ac:chgData name="胡 翌霖" userId="a9a41afe759712f0" providerId="LiveId" clId="{1AE497FE-6670-495E-AA75-7931155C7F19}" dt="2020-11-02T11:45:09.830" v="2283" actId="26606"/>
          <ac:spMkLst>
            <pc:docMk/>
            <pc:sldMk cId="654775351" sldId="365"/>
            <ac:spMk id="58" creationId="{DAAE4CDD-124C-4DCF-9584-B6033B545DD5}"/>
          </ac:spMkLst>
        </pc:spChg>
        <pc:spChg chg="add del">
          <ac:chgData name="胡 翌霖" userId="a9a41afe759712f0" providerId="LiveId" clId="{1AE497FE-6670-495E-AA75-7931155C7F19}" dt="2020-11-02T11:45:09.830" v="2283" actId="26606"/>
          <ac:spMkLst>
            <pc:docMk/>
            <pc:sldMk cId="654775351" sldId="365"/>
            <ac:spMk id="59" creationId="{081E4A58-353D-44AE-B2FC-2A74E2E400F7}"/>
          </ac:spMkLst>
        </pc:spChg>
        <pc:spChg chg="add del">
          <ac:chgData name="胡 翌霖" userId="a9a41afe759712f0" providerId="LiveId" clId="{1AE497FE-6670-495E-AA75-7931155C7F19}" dt="2020-11-02T11:45:09.830" v="2283" actId="26606"/>
          <ac:spMkLst>
            <pc:docMk/>
            <pc:sldMk cId="654775351" sldId="365"/>
            <ac:spMk id="60" creationId="{9975CC53-C707-454B-B012-28188374FAB3}"/>
          </ac:spMkLst>
        </pc:spChg>
        <pc:spChg chg="add del">
          <ac:chgData name="胡 翌霖" userId="a9a41afe759712f0" providerId="LiveId" clId="{1AE497FE-6670-495E-AA75-7931155C7F19}" dt="2020-11-02T11:45:11.053" v="2285" actId="26606"/>
          <ac:spMkLst>
            <pc:docMk/>
            <pc:sldMk cId="654775351" sldId="365"/>
            <ac:spMk id="62" creationId="{87A57295-2710-4920-B99A-4D1FA03A62BD}"/>
          </ac:spMkLst>
        </pc:spChg>
        <pc:spChg chg="add del">
          <ac:chgData name="胡 翌霖" userId="a9a41afe759712f0" providerId="LiveId" clId="{1AE497FE-6670-495E-AA75-7931155C7F19}" dt="2020-11-02T11:45:11.053" v="2285" actId="26606"/>
          <ac:spMkLst>
            <pc:docMk/>
            <pc:sldMk cId="654775351" sldId="365"/>
            <ac:spMk id="63" creationId="{78067929-4D33-4306-9E2F-67C49CDDB5DE}"/>
          </ac:spMkLst>
        </pc:spChg>
        <pc:spChg chg="add del">
          <ac:chgData name="胡 翌霖" userId="a9a41afe759712f0" providerId="LiveId" clId="{1AE497FE-6670-495E-AA75-7931155C7F19}" dt="2020-11-02T11:45:11.053" v="2285" actId="26606"/>
          <ac:spMkLst>
            <pc:docMk/>
            <pc:sldMk cId="654775351" sldId="365"/>
            <ac:spMk id="65" creationId="{9975CC53-C707-454B-B012-28188374FAB3}"/>
          </ac:spMkLst>
        </pc:spChg>
        <pc:spChg chg="add del">
          <ac:chgData name="胡 翌霖" userId="a9a41afe759712f0" providerId="LiveId" clId="{1AE497FE-6670-495E-AA75-7931155C7F19}" dt="2020-11-02T11:45:12.717" v="2287" actId="26606"/>
          <ac:spMkLst>
            <pc:docMk/>
            <pc:sldMk cId="654775351" sldId="365"/>
            <ac:spMk id="67" creationId="{02D886F1-CB4A-4FC1-AAA7-9402B0D0DDDD}"/>
          </ac:spMkLst>
        </pc:spChg>
        <pc:spChg chg="add del">
          <ac:chgData name="胡 翌霖" userId="a9a41afe759712f0" providerId="LiveId" clId="{1AE497FE-6670-495E-AA75-7931155C7F19}" dt="2020-11-02T11:45:12.717" v="2287" actId="26606"/>
          <ac:spMkLst>
            <pc:docMk/>
            <pc:sldMk cId="654775351" sldId="365"/>
            <ac:spMk id="68" creationId="{762B7B97-C3EE-4AEE-A61F-AFA873FE2FCA}"/>
          </ac:spMkLst>
        </pc:spChg>
        <pc:spChg chg="add del">
          <ac:chgData name="胡 翌霖" userId="a9a41afe759712f0" providerId="LiveId" clId="{1AE497FE-6670-495E-AA75-7931155C7F19}" dt="2020-11-02T11:45:12.717" v="2287" actId="26606"/>
          <ac:spMkLst>
            <pc:docMk/>
            <pc:sldMk cId="654775351" sldId="365"/>
            <ac:spMk id="69" creationId="{9975CC53-C707-454B-B012-28188374FAB3}"/>
          </ac:spMkLst>
        </pc:spChg>
        <pc:spChg chg="add del">
          <ac:chgData name="胡 翌霖" userId="a9a41afe759712f0" providerId="LiveId" clId="{1AE497FE-6670-495E-AA75-7931155C7F19}" dt="2020-11-02T11:46:53.863" v="2292" actId="26606"/>
          <ac:spMkLst>
            <pc:docMk/>
            <pc:sldMk cId="654775351" sldId="365"/>
            <ac:spMk id="71" creationId="{488333BA-AE6E-427A-9B16-A39C8073F4EB}"/>
          </ac:spMkLst>
        </pc:spChg>
        <pc:spChg chg="add del">
          <ac:chgData name="胡 翌霖" userId="a9a41afe759712f0" providerId="LiveId" clId="{1AE497FE-6670-495E-AA75-7931155C7F19}" dt="2020-11-02T11:46:53.863" v="2292" actId="26606"/>
          <ac:spMkLst>
            <pc:docMk/>
            <pc:sldMk cId="654775351" sldId="365"/>
            <ac:spMk id="72" creationId="{F98ED85F-DCEE-4B50-802E-71A6E3E12B04}"/>
          </ac:spMkLst>
        </pc:spChg>
        <pc:spChg chg="add mod ord">
          <ac:chgData name="胡 翌霖" userId="a9a41afe759712f0" providerId="LiveId" clId="{1AE497FE-6670-495E-AA75-7931155C7F19}" dt="2020-11-02T11:47:03.269" v="2294" actId="26606"/>
          <ac:spMkLst>
            <pc:docMk/>
            <pc:sldMk cId="654775351" sldId="365"/>
            <ac:spMk id="73" creationId="{9975CC53-C707-454B-B012-28188374FAB3}"/>
          </ac:spMkLst>
        </pc:spChg>
        <pc:spChg chg="add del">
          <ac:chgData name="胡 翌霖" userId="a9a41afe759712f0" providerId="LiveId" clId="{1AE497FE-6670-495E-AA75-7931155C7F19}" dt="2020-11-02T11:47:03.269" v="2294" actId="26606"/>
          <ac:spMkLst>
            <pc:docMk/>
            <pc:sldMk cId="654775351" sldId="365"/>
            <ac:spMk id="76" creationId="{5E52985E-2553-471E-82AA-5ED7A329890A}"/>
          </ac:spMkLst>
        </pc:spChg>
        <pc:spChg chg="add">
          <ac:chgData name="胡 翌霖" userId="a9a41afe759712f0" providerId="LiveId" clId="{1AE497FE-6670-495E-AA75-7931155C7F19}" dt="2020-11-02T11:47:03.269" v="2294" actId="26606"/>
          <ac:spMkLst>
            <pc:docMk/>
            <pc:sldMk cId="654775351" sldId="365"/>
            <ac:spMk id="77" creationId="{DC14B3F1-8CC5-4623-94B0-4445E3775D41}"/>
          </ac:spMkLst>
        </pc:spChg>
        <pc:grpChg chg="add del">
          <ac:chgData name="胡 翌霖" userId="a9a41afe759712f0" providerId="LiveId" clId="{1AE497FE-6670-495E-AA75-7931155C7F19}" dt="2020-11-02T11:37:58.695" v="2151" actId="26606"/>
          <ac:grpSpMkLst>
            <pc:docMk/>
            <pc:sldMk cId="654775351" sldId="365"/>
            <ac:grpSpMk id="20" creationId="{DAA26DFA-AAB2-4973-9C17-16D587C7B198}"/>
          </ac:grpSpMkLst>
        </pc:grpChg>
        <pc:grpChg chg="add del">
          <ac:chgData name="胡 翌霖" userId="a9a41afe759712f0" providerId="LiveId" clId="{1AE497FE-6670-495E-AA75-7931155C7F19}" dt="2020-11-02T11:45:08.286" v="2281" actId="26606"/>
          <ac:grpSpMkLst>
            <pc:docMk/>
            <pc:sldMk cId="654775351" sldId="365"/>
            <ac:grpSpMk id="50" creationId="{07EAA094-9CF6-4695-958A-33D9BCAA9474}"/>
          </ac:grpSpMkLst>
        </pc:grpChg>
        <pc:graphicFrameChg chg="add del">
          <ac:chgData name="胡 翌霖" userId="a9a41afe759712f0" providerId="LiveId" clId="{1AE497FE-6670-495E-AA75-7931155C7F19}" dt="2020-11-02T11:45:08.286" v="2281" actId="26606"/>
          <ac:graphicFrameMkLst>
            <pc:docMk/>
            <pc:sldMk cId="654775351" sldId="365"/>
            <ac:graphicFrameMk id="43" creationId="{710A8C2D-3F76-4B37-BC56-2FBA9303BB5A}"/>
          </ac:graphicFrameMkLst>
        </pc:graphicFrameChg>
        <pc:picChg chg="add del">
          <ac:chgData name="胡 翌霖" userId="a9a41afe759712f0" providerId="LiveId" clId="{1AE497FE-6670-495E-AA75-7931155C7F19}" dt="2020-11-02T11:45:08.286" v="2281" actId="26606"/>
          <ac:picMkLst>
            <pc:docMk/>
            <pc:sldMk cId="654775351" sldId="365"/>
            <ac:picMk id="44" creationId="{2B677110-7D6A-4486-86AA-721BE87E4917}"/>
          </ac:picMkLst>
        </pc:picChg>
        <pc:picChg chg="add mod ord">
          <ac:chgData name="胡 翌霖" userId="a9a41afe759712f0" providerId="LiveId" clId="{1AE497FE-6670-495E-AA75-7931155C7F19}" dt="2020-11-02T11:47:03.269" v="2294" actId="26606"/>
          <ac:picMkLst>
            <pc:docMk/>
            <pc:sldMk cId="654775351" sldId="365"/>
            <ac:picMk id="7170" creationId="{76DBB9B7-FA68-47BE-AF14-26C8E94DA04B}"/>
          </ac:picMkLst>
        </pc:picChg>
        <pc:picChg chg="add mod">
          <ac:chgData name="胡 翌霖" userId="a9a41afe759712f0" providerId="LiveId" clId="{1AE497FE-6670-495E-AA75-7931155C7F19}" dt="2020-11-02T11:47:03.269" v="2294" actId="26606"/>
          <ac:picMkLst>
            <pc:docMk/>
            <pc:sldMk cId="654775351" sldId="365"/>
            <ac:picMk id="7172" creationId="{8B1EA5BB-6221-4AE3-AD93-E78F372B0280}"/>
          </ac:picMkLst>
        </pc:picChg>
        <pc:cxnChg chg="add del">
          <ac:chgData name="胡 翌霖" userId="a9a41afe759712f0" providerId="LiveId" clId="{1AE497FE-6670-495E-AA75-7931155C7F19}" dt="2020-11-02T11:38:22.120" v="2157" actId="26606"/>
          <ac:cxnSpMkLst>
            <pc:docMk/>
            <pc:sldMk cId="654775351" sldId="365"/>
            <ac:cxnSpMk id="32" creationId="{067633D1-6EE6-4118-B9F0-B363477BEE7A}"/>
          </ac:cxnSpMkLst>
        </pc:cxnChg>
        <pc:cxnChg chg="add del">
          <ac:chgData name="胡 翌霖" userId="a9a41afe759712f0" providerId="LiveId" clId="{1AE497FE-6670-495E-AA75-7931155C7F19}" dt="2020-11-02T11:38:22.120" v="2157" actId="26606"/>
          <ac:cxnSpMkLst>
            <pc:docMk/>
            <pc:sldMk cId="654775351" sldId="365"/>
            <ac:cxnSpMk id="33" creationId="{4AD7FFC6-42A9-49CB-B5E9-B3F6B038331B}"/>
          </ac:cxnSpMkLst>
        </pc:cxnChg>
        <pc:cxnChg chg="add del">
          <ac:chgData name="胡 翌霖" userId="a9a41afe759712f0" providerId="LiveId" clId="{1AE497FE-6670-495E-AA75-7931155C7F19}" dt="2020-11-02T11:45:12.726" v="2288" actId="26606"/>
          <ac:cxnSpMkLst>
            <pc:docMk/>
            <pc:sldMk cId="654775351" sldId="365"/>
            <ac:cxnSpMk id="40" creationId="{067633D1-6EE6-4118-B9F0-B363477BEE7A}"/>
          </ac:cxnSpMkLst>
        </pc:cxnChg>
        <pc:cxnChg chg="add del">
          <ac:chgData name="胡 翌霖" userId="a9a41afe759712f0" providerId="LiveId" clId="{1AE497FE-6670-495E-AA75-7931155C7F19}" dt="2020-11-02T11:45:12.726" v="2288" actId="26606"/>
          <ac:cxnSpMkLst>
            <pc:docMk/>
            <pc:sldMk cId="654775351" sldId="365"/>
            <ac:cxnSpMk id="41" creationId="{4AD7FFC6-42A9-49CB-B5E9-B3F6B038331B}"/>
          </ac:cxnSpMkLst>
        </pc:cxnChg>
        <pc:cxnChg chg="add del">
          <ac:chgData name="胡 翌霖" userId="a9a41afe759712f0" providerId="LiveId" clId="{1AE497FE-6670-495E-AA75-7931155C7F19}" dt="2020-11-02T11:45:11.053" v="2285" actId="26606"/>
          <ac:cxnSpMkLst>
            <pc:docMk/>
            <pc:sldMk cId="654775351" sldId="365"/>
            <ac:cxnSpMk id="64" creationId="{2D72A2C9-F3CA-4216-8BAD-FA4C970C3C4E}"/>
          </ac:cxnSpMkLst>
        </pc:cxnChg>
        <pc:cxnChg chg="add del">
          <ac:chgData name="胡 翌霖" userId="a9a41afe759712f0" providerId="LiveId" clId="{1AE497FE-6670-495E-AA75-7931155C7F19}" dt="2020-11-02T11:47:03.269" v="2294" actId="26606"/>
          <ac:cxnSpMkLst>
            <pc:docMk/>
            <pc:sldMk cId="654775351" sldId="365"/>
            <ac:cxnSpMk id="78" creationId="{DAE3ABC6-4042-4293-A7DF-F01181363B7E}"/>
          </ac:cxnSpMkLst>
        </pc:cxnChg>
        <pc:cxnChg chg="add">
          <ac:chgData name="胡 翌霖" userId="a9a41afe759712f0" providerId="LiveId" clId="{1AE497FE-6670-495E-AA75-7931155C7F19}" dt="2020-11-02T11:47:03.269" v="2294" actId="26606"/>
          <ac:cxnSpMkLst>
            <pc:docMk/>
            <pc:sldMk cId="654775351" sldId="365"/>
            <ac:cxnSpMk id="79" creationId="{B8EC0F70-6AFD-45BE-8F70-52888FC304F7}"/>
          </ac:cxnSpMkLst>
        </pc:cxnChg>
      </pc:sldChg>
      <pc:sldChg chg="addSp delSp modSp new mod setBg">
        <pc:chgData name="胡 翌霖" userId="a9a41afe759712f0" providerId="LiveId" clId="{1AE497FE-6670-495E-AA75-7931155C7F19}" dt="2020-11-02T16:16:45.698" v="2315" actId="26606"/>
        <pc:sldMkLst>
          <pc:docMk/>
          <pc:sldMk cId="4175985479" sldId="366"/>
        </pc:sldMkLst>
        <pc:spChg chg="del">
          <ac:chgData name="胡 翌霖" userId="a9a41afe759712f0" providerId="LiveId" clId="{1AE497FE-6670-495E-AA75-7931155C7F19}" dt="2020-11-02T16:16:40.925" v="2314" actId="478"/>
          <ac:spMkLst>
            <pc:docMk/>
            <pc:sldMk cId="4175985479" sldId="366"/>
            <ac:spMk id="2" creationId="{4F0C18E2-0A62-4B25-80DC-FEC9AA927E0C}"/>
          </ac:spMkLst>
        </pc:spChg>
        <pc:spChg chg="del">
          <ac:chgData name="胡 翌霖" userId="a9a41afe759712f0" providerId="LiveId" clId="{1AE497FE-6670-495E-AA75-7931155C7F19}" dt="2020-11-02T16:16:26.319" v="2310"/>
          <ac:spMkLst>
            <pc:docMk/>
            <pc:sldMk cId="4175985479" sldId="366"/>
            <ac:spMk id="3" creationId="{5A5BD515-5AFB-42F8-A5D4-3F4E43302461}"/>
          </ac:spMkLst>
        </pc:spChg>
        <pc:spChg chg="add">
          <ac:chgData name="胡 翌霖" userId="a9a41afe759712f0" providerId="LiveId" clId="{1AE497FE-6670-495E-AA75-7931155C7F19}" dt="2020-11-02T16:16:45.698" v="2315" actId="26606"/>
          <ac:spMkLst>
            <pc:docMk/>
            <pc:sldMk cId="4175985479" sldId="366"/>
            <ac:spMk id="10" creationId="{42A4FC2C-047E-45A5-965D-8E1E3BF09BC6}"/>
          </ac:spMkLst>
        </pc:spChg>
        <pc:picChg chg="add mod">
          <ac:chgData name="胡 翌霖" userId="a9a41afe759712f0" providerId="LiveId" clId="{1AE497FE-6670-495E-AA75-7931155C7F19}" dt="2020-11-02T16:16:45.698" v="2315" actId="26606"/>
          <ac:picMkLst>
            <pc:docMk/>
            <pc:sldMk cId="4175985479" sldId="366"/>
            <ac:picMk id="5" creationId="{51AFEDCB-7DD5-43F1-94DD-ED12CE3DD94B}"/>
          </ac:picMkLst>
        </pc:picChg>
      </pc:sldChg>
      <pc:sldChg chg="modSp add mod">
        <pc:chgData name="胡 翌霖" userId="a9a41afe759712f0" providerId="LiveId" clId="{1AE497FE-6670-495E-AA75-7931155C7F19}" dt="2020-11-05T12:39:15.798" v="2319" actId="27636"/>
        <pc:sldMkLst>
          <pc:docMk/>
          <pc:sldMk cId="3294157348" sldId="367"/>
        </pc:sldMkLst>
        <pc:spChg chg="mod">
          <ac:chgData name="胡 翌霖" userId="a9a41afe759712f0" providerId="LiveId" clId="{1AE497FE-6670-495E-AA75-7931155C7F19}" dt="2020-11-05T12:39:15.798" v="2319" actId="27636"/>
          <ac:spMkLst>
            <pc:docMk/>
            <pc:sldMk cId="3294157348" sldId="367"/>
            <ac:spMk id="3" creationId="{64C159CF-A612-4ABF-A6A2-FA5D7A6D14CD}"/>
          </ac:spMkLst>
        </pc:spChg>
      </pc:sldChg>
    </pc:docChg>
  </pc:docChgLst>
  <pc:docChgLst>
    <pc:chgData name="胡 翌霖" userId="a9a41afe759712f0" providerId="LiveId" clId="{E8D5DE31-16B2-4609-90CB-7803EEFE3AB5}"/>
    <pc:docChg chg="modSld">
      <pc:chgData name="胡 翌霖" userId="a9a41afe759712f0" providerId="LiveId" clId="{E8D5DE31-16B2-4609-90CB-7803EEFE3AB5}" dt="2023-05-15T13:11:59.564" v="12" actId="21"/>
      <pc:docMkLst>
        <pc:docMk/>
      </pc:docMkLst>
      <pc:sldChg chg="modSp mod">
        <pc:chgData name="胡 翌霖" userId="a9a41afe759712f0" providerId="LiveId" clId="{E8D5DE31-16B2-4609-90CB-7803EEFE3AB5}" dt="2023-05-15T13:11:59.564" v="12" actId="21"/>
        <pc:sldMkLst>
          <pc:docMk/>
          <pc:sldMk cId="195877428" sldId="290"/>
        </pc:sldMkLst>
        <pc:spChg chg="mod">
          <ac:chgData name="胡 翌霖" userId="a9a41afe759712f0" providerId="LiveId" clId="{E8D5DE31-16B2-4609-90CB-7803EEFE3AB5}" dt="2023-05-15T13:11:59.564" v="12" actId="21"/>
          <ac:spMkLst>
            <pc:docMk/>
            <pc:sldMk cId="195877428" sldId="290"/>
            <ac:spMk id="3" creationId="{85FD02C9-9A30-4B10-A83D-8535F65387B3}"/>
          </ac:spMkLst>
        </pc:spChg>
      </pc:sldChg>
    </pc:docChg>
  </pc:docChgLst>
  <pc:docChgLst>
    <pc:chgData name="胡 翌霖" userId="a9a41afe759712f0" providerId="LiveId" clId="{D396B11D-D832-4ABD-AD8E-8FA7D9D88E4A}"/>
    <pc:docChg chg="modSld">
      <pc:chgData name="胡 翌霖" userId="a9a41afe759712f0" providerId="LiveId" clId="{D396B11D-D832-4ABD-AD8E-8FA7D9D88E4A}" dt="2020-12-07T10:28:28.778" v="5" actId="1076"/>
      <pc:docMkLst>
        <pc:docMk/>
      </pc:docMkLst>
      <pc:sldChg chg="modSp">
        <pc:chgData name="胡 翌霖" userId="a9a41afe759712f0" providerId="LiveId" clId="{D396B11D-D832-4ABD-AD8E-8FA7D9D88E4A}" dt="2020-12-07T08:59:49.127" v="4" actId="1076"/>
        <pc:sldMkLst>
          <pc:docMk/>
          <pc:sldMk cId="3400578196" sldId="270"/>
        </pc:sldMkLst>
        <pc:picChg chg="mod">
          <ac:chgData name="胡 翌霖" userId="a9a41afe759712f0" providerId="LiveId" clId="{D396B11D-D832-4ABD-AD8E-8FA7D9D88E4A}" dt="2020-12-07T08:59:49.127" v="4" actId="1076"/>
          <ac:picMkLst>
            <pc:docMk/>
            <pc:sldMk cId="3400578196" sldId="270"/>
            <ac:picMk id="5125" creationId="{13FFE846-161B-4BF3-935D-FC3800ECC890}"/>
          </ac:picMkLst>
        </pc:picChg>
      </pc:sldChg>
      <pc:sldChg chg="modSp">
        <pc:chgData name="胡 翌霖" userId="a9a41afe759712f0" providerId="LiveId" clId="{D396B11D-D832-4ABD-AD8E-8FA7D9D88E4A}" dt="2020-12-07T08:21:24.388" v="2" actId="1076"/>
        <pc:sldMkLst>
          <pc:docMk/>
          <pc:sldMk cId="779076877" sldId="333"/>
        </pc:sldMkLst>
        <pc:picChg chg="mod">
          <ac:chgData name="胡 翌霖" userId="a9a41afe759712f0" providerId="LiveId" clId="{D396B11D-D832-4ABD-AD8E-8FA7D9D88E4A}" dt="2020-12-07T08:21:24.388" v="2" actId="1076"/>
          <ac:picMkLst>
            <pc:docMk/>
            <pc:sldMk cId="779076877" sldId="333"/>
            <ac:picMk id="5" creationId="{5845D0F7-F981-448D-8572-FDB13D9E6EE6}"/>
          </ac:picMkLst>
        </pc:picChg>
      </pc:sldChg>
      <pc:sldChg chg="modSp">
        <pc:chgData name="胡 翌霖" userId="a9a41afe759712f0" providerId="LiveId" clId="{D396B11D-D832-4ABD-AD8E-8FA7D9D88E4A}" dt="2020-12-06T13:03:30.251" v="0" actId="1076"/>
        <pc:sldMkLst>
          <pc:docMk/>
          <pc:sldMk cId="2907675295" sldId="338"/>
        </pc:sldMkLst>
        <pc:picChg chg="mod">
          <ac:chgData name="胡 翌霖" userId="a9a41afe759712f0" providerId="LiveId" clId="{D396B11D-D832-4ABD-AD8E-8FA7D9D88E4A}" dt="2020-12-06T13:03:30.251" v="0" actId="1076"/>
          <ac:picMkLst>
            <pc:docMk/>
            <pc:sldMk cId="2907675295" sldId="338"/>
            <ac:picMk id="1026" creationId="{91D0699E-D362-46FF-A804-EE69DBFB2697}"/>
          </ac:picMkLst>
        </pc:picChg>
      </pc:sldChg>
      <pc:sldChg chg="modSp">
        <pc:chgData name="胡 翌霖" userId="a9a41afe759712f0" providerId="LiveId" clId="{D396B11D-D832-4ABD-AD8E-8FA7D9D88E4A}" dt="2020-12-07T10:28:28.778" v="5" actId="1076"/>
        <pc:sldMkLst>
          <pc:docMk/>
          <pc:sldMk cId="793061207" sldId="339"/>
        </pc:sldMkLst>
        <pc:picChg chg="mod">
          <ac:chgData name="胡 翌霖" userId="a9a41afe759712f0" providerId="LiveId" clId="{D396B11D-D832-4ABD-AD8E-8FA7D9D88E4A}" dt="2020-12-07T10:28:28.778" v="5" actId="1076"/>
          <ac:picMkLst>
            <pc:docMk/>
            <pc:sldMk cId="793061207" sldId="339"/>
            <ac:picMk id="1026" creationId="{A4EA68CC-C581-4DD0-919C-7AC824E09B85}"/>
          </ac:picMkLst>
        </pc:picChg>
      </pc:sldChg>
    </pc:docChg>
  </pc:docChgLst>
  <pc:docChgLst>
    <pc:chgData name="翌霖 胡" userId="a9a41afe759712f0" providerId="LiveId" clId="{53A30764-FFC1-42A4-A1BB-F9C119E53905}"/>
    <pc:docChg chg="undo custSel addSld delSld modSld sldOrd">
      <pc:chgData name="翌霖 胡" userId="a9a41afe759712f0" providerId="LiveId" clId="{53A30764-FFC1-42A4-A1BB-F9C119E53905}" dt="2019-05-28T16:17:53.382" v="1727" actId="6549"/>
      <pc:docMkLst>
        <pc:docMk/>
      </pc:docMkLst>
      <pc:sldChg chg="modSp">
        <pc:chgData name="翌霖 胡" userId="a9a41afe759712f0" providerId="LiveId" clId="{53A30764-FFC1-42A4-A1BB-F9C119E53905}" dt="2019-05-28T10:11:28.268" v="6"/>
        <pc:sldMkLst>
          <pc:docMk/>
          <pc:sldMk cId="492686361" sldId="256"/>
        </pc:sldMkLst>
        <pc:spChg chg="mod">
          <ac:chgData name="翌霖 胡" userId="a9a41afe759712f0" providerId="LiveId" clId="{53A30764-FFC1-42A4-A1BB-F9C119E53905}" dt="2019-05-28T10:11:28.268" v="6"/>
          <ac:spMkLst>
            <pc:docMk/>
            <pc:sldMk cId="492686361" sldId="256"/>
            <ac:spMk id="2" creationId="{96233937-605F-48FE-B429-90F8B7CEFBBD}"/>
          </ac:spMkLst>
        </pc:spChg>
      </pc:sldChg>
      <pc:sldChg chg="del">
        <pc:chgData name="翌霖 胡" userId="a9a41afe759712f0" providerId="LiveId" clId="{53A30764-FFC1-42A4-A1BB-F9C119E53905}" dt="2019-05-28T10:11:33.367" v="7" actId="2696"/>
        <pc:sldMkLst>
          <pc:docMk/>
          <pc:sldMk cId="1921383407" sldId="257"/>
        </pc:sldMkLst>
      </pc:sldChg>
      <pc:sldChg chg="add del">
        <pc:chgData name="翌霖 胡" userId="a9a41afe759712f0" providerId="LiveId" clId="{53A30764-FFC1-42A4-A1BB-F9C119E53905}" dt="2019-05-28T16:01:50.900" v="1551" actId="2696"/>
        <pc:sldMkLst>
          <pc:docMk/>
          <pc:sldMk cId="3875098658" sldId="257"/>
        </pc:sldMkLst>
      </pc:sldChg>
      <pc:sldChg chg="add del">
        <pc:chgData name="翌霖 胡" userId="a9a41afe759712f0" providerId="LiveId" clId="{53A30764-FFC1-42A4-A1BB-F9C119E53905}" dt="2019-05-28T16:01:50.906" v="1552" actId="2696"/>
        <pc:sldMkLst>
          <pc:docMk/>
          <pc:sldMk cId="2045395887" sldId="258"/>
        </pc:sldMkLst>
      </pc:sldChg>
      <pc:sldChg chg="del">
        <pc:chgData name="翌霖 胡" userId="a9a41afe759712f0" providerId="LiveId" clId="{53A30764-FFC1-42A4-A1BB-F9C119E53905}" dt="2019-05-28T10:11:33.572" v="27" actId="2696"/>
        <pc:sldMkLst>
          <pc:docMk/>
          <pc:sldMk cId="2409064630" sldId="258"/>
        </pc:sldMkLst>
      </pc:sldChg>
      <pc:sldChg chg="del">
        <pc:chgData name="翌霖 胡" userId="a9a41afe759712f0" providerId="LiveId" clId="{53A30764-FFC1-42A4-A1BB-F9C119E53905}" dt="2019-05-28T10:11:33.392" v="9" actId="2696"/>
        <pc:sldMkLst>
          <pc:docMk/>
          <pc:sldMk cId="718337856" sldId="259"/>
        </pc:sldMkLst>
      </pc:sldChg>
      <pc:sldChg chg="add del">
        <pc:chgData name="翌霖 胡" userId="a9a41afe759712f0" providerId="LiveId" clId="{53A30764-FFC1-42A4-A1BB-F9C119E53905}" dt="2019-05-28T16:01:50.912" v="1553" actId="2696"/>
        <pc:sldMkLst>
          <pc:docMk/>
          <pc:sldMk cId="1297103072" sldId="259"/>
        </pc:sldMkLst>
      </pc:sldChg>
      <pc:sldChg chg="add del">
        <pc:chgData name="翌霖 胡" userId="a9a41afe759712f0" providerId="LiveId" clId="{53A30764-FFC1-42A4-A1BB-F9C119E53905}" dt="2019-05-28T16:01:50.918" v="1554" actId="2696"/>
        <pc:sldMkLst>
          <pc:docMk/>
          <pc:sldMk cId="765210327" sldId="260"/>
        </pc:sldMkLst>
      </pc:sldChg>
      <pc:sldChg chg="del">
        <pc:chgData name="翌霖 胡" userId="a9a41afe759712f0" providerId="LiveId" clId="{53A30764-FFC1-42A4-A1BB-F9C119E53905}" dt="2019-05-28T10:11:33.379" v="8" actId="2696"/>
        <pc:sldMkLst>
          <pc:docMk/>
          <pc:sldMk cId="2953101324" sldId="260"/>
        </pc:sldMkLst>
      </pc:sldChg>
      <pc:sldChg chg="add del">
        <pc:chgData name="翌霖 胡" userId="a9a41afe759712f0" providerId="LiveId" clId="{53A30764-FFC1-42A4-A1BB-F9C119E53905}" dt="2019-05-28T16:01:50.923" v="1555" actId="2696"/>
        <pc:sldMkLst>
          <pc:docMk/>
          <pc:sldMk cId="2440485878" sldId="261"/>
        </pc:sldMkLst>
      </pc:sldChg>
      <pc:sldChg chg="delSp modSp add setBg">
        <pc:chgData name="翌霖 胡" userId="a9a41afe759712f0" providerId="LiveId" clId="{53A30764-FFC1-42A4-A1BB-F9C119E53905}" dt="2019-05-28T13:58:17.335" v="395"/>
        <pc:sldMkLst>
          <pc:docMk/>
          <pc:sldMk cId="452089417" sldId="262"/>
        </pc:sldMkLst>
        <pc:spChg chg="mod">
          <ac:chgData name="翌霖 胡" userId="a9a41afe759712f0" providerId="LiveId" clId="{53A30764-FFC1-42A4-A1BB-F9C119E53905}" dt="2019-05-28T13:58:17.335" v="395"/>
          <ac:spMkLst>
            <pc:docMk/>
            <pc:sldMk cId="452089417" sldId="262"/>
            <ac:spMk id="2" creationId="{EB736C88-EC88-4744-96F0-D27DD74046B2}"/>
          </ac:spMkLst>
        </pc:spChg>
        <pc:spChg chg="mod">
          <ac:chgData name="翌霖 胡" userId="a9a41afe759712f0" providerId="LiveId" clId="{53A30764-FFC1-42A4-A1BB-F9C119E53905}" dt="2019-05-28T13:46:01.363" v="240"/>
          <ac:spMkLst>
            <pc:docMk/>
            <pc:sldMk cId="452089417" sldId="262"/>
            <ac:spMk id="3" creationId="{E63B81EE-11AF-412D-AB18-9C509B40632A}"/>
          </ac:spMkLst>
        </pc:spChg>
        <pc:picChg chg="mod">
          <ac:chgData name="翌霖 胡" userId="a9a41afe759712f0" providerId="LiveId" clId="{53A30764-FFC1-42A4-A1BB-F9C119E53905}" dt="2019-05-28T13:57:57.443" v="392" actId="1076"/>
          <ac:picMkLst>
            <pc:docMk/>
            <pc:sldMk cId="452089417" sldId="262"/>
            <ac:picMk id="1027" creationId="{E4DC66F1-BC27-4A69-896E-EEFC49B14DAF}"/>
          </ac:picMkLst>
        </pc:picChg>
        <pc:picChg chg="del mod">
          <ac:chgData name="翌霖 胡" userId="a9a41afe759712f0" providerId="LiveId" clId="{53A30764-FFC1-42A4-A1BB-F9C119E53905}" dt="2019-05-28T13:29:14.257" v="106"/>
          <ac:picMkLst>
            <pc:docMk/>
            <pc:sldMk cId="452089417" sldId="262"/>
            <ac:picMk id="1029" creationId="{61E04036-9115-44B7-8DC4-6D84034FB8BD}"/>
          </ac:picMkLst>
        </pc:picChg>
        <pc:picChg chg="del mod">
          <ac:chgData name="翌霖 胡" userId="a9a41afe759712f0" providerId="LiveId" clId="{53A30764-FFC1-42A4-A1BB-F9C119E53905}" dt="2019-05-28T13:46:07.288" v="245"/>
          <ac:picMkLst>
            <pc:docMk/>
            <pc:sldMk cId="452089417" sldId="262"/>
            <ac:picMk id="1031" creationId="{2EFD8AB2-E043-40FF-A006-11F3E4DD48B1}"/>
          </ac:picMkLst>
        </pc:picChg>
      </pc:sldChg>
      <pc:sldChg chg="del">
        <pc:chgData name="翌霖 胡" userId="a9a41afe759712f0" providerId="LiveId" clId="{53A30764-FFC1-42A4-A1BB-F9C119E53905}" dt="2019-05-28T10:11:33.619" v="32" actId="2696"/>
        <pc:sldMkLst>
          <pc:docMk/>
          <pc:sldMk cId="3418220261" sldId="262"/>
        </pc:sldMkLst>
      </pc:sldChg>
      <pc:sldChg chg="del">
        <pc:chgData name="翌霖 胡" userId="a9a41afe759712f0" providerId="LiveId" clId="{53A30764-FFC1-42A4-A1BB-F9C119E53905}" dt="2019-05-28T10:11:33.526" v="20" actId="2696"/>
        <pc:sldMkLst>
          <pc:docMk/>
          <pc:sldMk cId="365006151" sldId="263"/>
        </pc:sldMkLst>
      </pc:sldChg>
      <pc:sldChg chg="modSp add del">
        <pc:chgData name="翌霖 胡" userId="a9a41afe759712f0" providerId="LiveId" clId="{53A30764-FFC1-42A4-A1BB-F9C119E53905}" dt="2019-05-28T10:15:27.723" v="54" actId="2696"/>
        <pc:sldMkLst>
          <pc:docMk/>
          <pc:sldMk cId="781321136" sldId="263"/>
        </pc:sldMkLst>
        <pc:spChg chg="mod">
          <ac:chgData name="翌霖 胡" userId="a9a41afe759712f0" providerId="LiveId" clId="{53A30764-FFC1-42A4-A1BB-F9C119E53905}" dt="2019-05-28T10:12:02.298" v="42" actId="27636"/>
          <ac:spMkLst>
            <pc:docMk/>
            <pc:sldMk cId="781321136" sldId="263"/>
            <ac:spMk id="3" creationId="{121D38D5-F6B4-4DB9-AB92-FA5A2FFE85FE}"/>
          </ac:spMkLst>
        </pc:spChg>
      </pc:sldChg>
      <pc:sldChg chg="del">
        <pc:chgData name="翌霖 胡" userId="a9a41afe759712f0" providerId="LiveId" clId="{53A30764-FFC1-42A4-A1BB-F9C119E53905}" dt="2019-05-28T10:11:33.536" v="22" actId="2696"/>
        <pc:sldMkLst>
          <pc:docMk/>
          <pc:sldMk cId="122378205" sldId="264"/>
        </pc:sldMkLst>
      </pc:sldChg>
      <pc:sldChg chg="del">
        <pc:chgData name="翌霖 胡" userId="a9a41afe759712f0" providerId="LiveId" clId="{53A30764-FFC1-42A4-A1BB-F9C119E53905}" dt="2019-05-28T10:11:33.548" v="24" actId="2696"/>
        <pc:sldMkLst>
          <pc:docMk/>
          <pc:sldMk cId="1842152827" sldId="265"/>
        </pc:sldMkLst>
      </pc:sldChg>
      <pc:sldChg chg="del">
        <pc:chgData name="翌霖 胡" userId="a9a41afe759712f0" providerId="LiveId" clId="{53A30764-FFC1-42A4-A1BB-F9C119E53905}" dt="2019-05-28T10:11:33.405" v="10" actId="2696"/>
        <pc:sldMkLst>
          <pc:docMk/>
          <pc:sldMk cId="2495133570" sldId="266"/>
        </pc:sldMkLst>
      </pc:sldChg>
      <pc:sldChg chg="delSp modSp add del setBg">
        <pc:chgData name="翌霖 胡" userId="a9a41afe759712f0" providerId="LiveId" clId="{53A30764-FFC1-42A4-A1BB-F9C119E53905}" dt="2019-05-28T14:17:02.891" v="630" actId="2696"/>
        <pc:sldMkLst>
          <pc:docMk/>
          <pc:sldMk cId="1290771708" sldId="267"/>
        </pc:sldMkLst>
        <pc:spChg chg="del">
          <ac:chgData name="翌霖 胡" userId="a9a41afe759712f0" providerId="LiveId" clId="{53A30764-FFC1-42A4-A1BB-F9C119E53905}" dt="2019-05-28T13:24:35.526" v="63" actId="478"/>
          <ac:spMkLst>
            <pc:docMk/>
            <pc:sldMk cId="1290771708" sldId="267"/>
            <ac:spMk id="2" creationId="{699FEE39-31CB-4148-96C4-9139F5AB813F}"/>
          </ac:spMkLst>
        </pc:spChg>
        <pc:spChg chg="mod">
          <ac:chgData name="翌霖 胡" userId="a9a41afe759712f0" providerId="LiveId" clId="{53A30764-FFC1-42A4-A1BB-F9C119E53905}" dt="2019-05-28T13:24:32.752" v="62" actId="1076"/>
          <ac:spMkLst>
            <pc:docMk/>
            <pc:sldMk cId="1290771708" sldId="267"/>
            <ac:spMk id="3" creationId="{AC2E603A-4837-4ED2-98EF-B1FF935C012C}"/>
          </ac:spMkLst>
        </pc:spChg>
        <pc:picChg chg="mod">
          <ac:chgData name="翌霖 胡" userId="a9a41afe759712f0" providerId="LiveId" clId="{53A30764-FFC1-42A4-A1BB-F9C119E53905}" dt="2019-05-28T13:24:50.812" v="67" actId="1076"/>
          <ac:picMkLst>
            <pc:docMk/>
            <pc:sldMk cId="1290771708" sldId="267"/>
            <ac:picMk id="2051" creationId="{92417A69-3AE5-4BFE-93FD-820A55F9A4F6}"/>
          </ac:picMkLst>
        </pc:picChg>
        <pc:picChg chg="mod">
          <ac:chgData name="翌霖 胡" userId="a9a41afe759712f0" providerId="LiveId" clId="{53A30764-FFC1-42A4-A1BB-F9C119E53905}" dt="2019-05-28T13:24:52.691" v="68" actId="1076"/>
          <ac:picMkLst>
            <pc:docMk/>
            <pc:sldMk cId="1290771708" sldId="267"/>
            <ac:picMk id="2053" creationId="{0B0FAE88-B0EA-4536-8160-F132031AA549}"/>
          </ac:picMkLst>
        </pc:picChg>
        <pc:picChg chg="mod">
          <ac:chgData name="翌霖 胡" userId="a9a41afe759712f0" providerId="LiveId" clId="{53A30764-FFC1-42A4-A1BB-F9C119E53905}" dt="2019-05-28T13:25:12.267" v="74" actId="1036"/>
          <ac:picMkLst>
            <pc:docMk/>
            <pc:sldMk cId="1290771708" sldId="267"/>
            <ac:picMk id="2055" creationId="{101D3B7D-FFCA-4178-AB5A-1541672E0443}"/>
          </ac:picMkLst>
        </pc:picChg>
        <pc:picChg chg="mod">
          <ac:chgData name="翌霖 胡" userId="a9a41afe759712f0" providerId="LiveId" clId="{53A30764-FFC1-42A4-A1BB-F9C119E53905}" dt="2019-05-28T13:25:05.259" v="71" actId="14100"/>
          <ac:picMkLst>
            <pc:docMk/>
            <pc:sldMk cId="1290771708" sldId="267"/>
            <ac:picMk id="2057" creationId="{C4AA504E-E557-49EA-87B5-8EB75FA16E3A}"/>
          </ac:picMkLst>
        </pc:picChg>
      </pc:sldChg>
      <pc:sldChg chg="del">
        <pc:chgData name="翌霖 胡" userId="a9a41afe759712f0" providerId="LiveId" clId="{53A30764-FFC1-42A4-A1BB-F9C119E53905}" dt="2019-05-28T10:11:33.418" v="11" actId="2696"/>
        <pc:sldMkLst>
          <pc:docMk/>
          <pc:sldMk cId="1333006622" sldId="267"/>
        </pc:sldMkLst>
      </pc:sldChg>
      <pc:sldChg chg="del">
        <pc:chgData name="翌霖 胡" userId="a9a41afe759712f0" providerId="LiveId" clId="{53A30764-FFC1-42A4-A1BB-F9C119E53905}" dt="2019-05-28T10:11:33.429" v="12" actId="2696"/>
        <pc:sldMkLst>
          <pc:docMk/>
          <pc:sldMk cId="1089312848" sldId="268"/>
        </pc:sldMkLst>
      </pc:sldChg>
      <pc:sldChg chg="addSp delSp modSp add setBg">
        <pc:chgData name="翌霖 胡" userId="a9a41afe759712f0" providerId="LiveId" clId="{53A30764-FFC1-42A4-A1BB-F9C119E53905}" dt="2019-05-28T15:28:44.962" v="1206"/>
        <pc:sldMkLst>
          <pc:docMk/>
          <pc:sldMk cId="2578423711" sldId="268"/>
        </pc:sldMkLst>
        <pc:spChg chg="mod">
          <ac:chgData name="翌霖 胡" userId="a9a41afe759712f0" providerId="LiveId" clId="{53A30764-FFC1-42A4-A1BB-F9C119E53905}" dt="2019-05-28T15:20:45.947" v="1137" actId="20577"/>
          <ac:spMkLst>
            <pc:docMk/>
            <pc:sldMk cId="2578423711" sldId="268"/>
            <ac:spMk id="3" creationId="{D9659CB9-8FE8-4E85-AC4C-BB11EC6E2EBD}"/>
          </ac:spMkLst>
        </pc:spChg>
        <pc:picChg chg="del mod">
          <ac:chgData name="翌霖 胡" userId="a9a41afe759712f0" providerId="LiveId" clId="{53A30764-FFC1-42A4-A1BB-F9C119E53905}" dt="2019-05-28T15:07:11.802" v="1016" actId="478"/>
          <ac:picMkLst>
            <pc:docMk/>
            <pc:sldMk cId="2578423711" sldId="268"/>
            <ac:picMk id="4099" creationId="{1434DC13-AFB5-4B49-ACF2-CA75F86BA203}"/>
          </ac:picMkLst>
        </pc:picChg>
        <pc:picChg chg="add mod">
          <ac:chgData name="翌霖 胡" userId="a9a41afe759712f0" providerId="LiveId" clId="{53A30764-FFC1-42A4-A1BB-F9C119E53905}" dt="2019-05-28T15:28:30.679" v="1201" actId="14100"/>
          <ac:picMkLst>
            <pc:docMk/>
            <pc:sldMk cId="2578423711" sldId="268"/>
            <ac:picMk id="7171" creationId="{984619EF-E842-4D15-A24D-D1D13072595E}"/>
          </ac:picMkLst>
        </pc:picChg>
        <pc:picChg chg="add del mod">
          <ac:chgData name="翌霖 胡" userId="a9a41afe759712f0" providerId="LiveId" clId="{53A30764-FFC1-42A4-A1BB-F9C119E53905}" dt="2019-05-28T15:28:44.962" v="1206"/>
          <ac:picMkLst>
            <pc:docMk/>
            <pc:sldMk cId="2578423711" sldId="268"/>
            <ac:picMk id="7173" creationId="{F2C8BCF9-592D-4BDD-8945-36DE02CE5FD7}"/>
          </ac:picMkLst>
        </pc:picChg>
      </pc:sldChg>
      <pc:sldChg chg="del">
        <pc:chgData name="翌霖 胡" userId="a9a41afe759712f0" providerId="LiveId" clId="{53A30764-FFC1-42A4-A1BB-F9C119E53905}" dt="2019-05-28T10:11:33.438" v="13" actId="2696"/>
        <pc:sldMkLst>
          <pc:docMk/>
          <pc:sldMk cId="2396147419" sldId="269"/>
        </pc:sldMkLst>
      </pc:sldChg>
      <pc:sldChg chg="add del setBg">
        <pc:chgData name="翌霖 胡" userId="a9a41afe759712f0" providerId="LiveId" clId="{53A30764-FFC1-42A4-A1BB-F9C119E53905}" dt="2019-05-28T15:05:16.019" v="989" actId="2696"/>
        <pc:sldMkLst>
          <pc:docMk/>
          <pc:sldMk cId="4239359617" sldId="269"/>
        </pc:sldMkLst>
      </pc:sldChg>
      <pc:sldChg chg="del">
        <pc:chgData name="翌霖 胡" userId="a9a41afe759712f0" providerId="LiveId" clId="{53A30764-FFC1-42A4-A1BB-F9C119E53905}" dt="2019-05-28T10:11:33.446" v="14" actId="2696"/>
        <pc:sldMkLst>
          <pc:docMk/>
          <pc:sldMk cId="23941811" sldId="270"/>
        </pc:sldMkLst>
      </pc:sldChg>
      <pc:sldChg chg="modSp add del setBg">
        <pc:chgData name="翌霖 胡" userId="a9a41afe759712f0" providerId="LiveId" clId="{53A30764-FFC1-42A4-A1BB-F9C119E53905}" dt="2019-05-28T15:29:26.875" v="1219" actId="1035"/>
        <pc:sldMkLst>
          <pc:docMk/>
          <pc:sldMk cId="3400578196" sldId="270"/>
        </pc:sldMkLst>
        <pc:picChg chg="mod">
          <ac:chgData name="翌霖 胡" userId="a9a41afe759712f0" providerId="LiveId" clId="{53A30764-FFC1-42A4-A1BB-F9C119E53905}" dt="2019-05-28T15:29:14.960" v="1213" actId="1076"/>
          <ac:picMkLst>
            <pc:docMk/>
            <pc:sldMk cId="3400578196" sldId="270"/>
            <ac:picMk id="5123" creationId="{3EB45935-F586-4F00-BC30-2C8095B47EEA}"/>
          </ac:picMkLst>
        </pc:picChg>
        <pc:picChg chg="mod">
          <ac:chgData name="翌霖 胡" userId="a9a41afe759712f0" providerId="LiveId" clId="{53A30764-FFC1-42A4-A1BB-F9C119E53905}" dt="2019-05-28T15:29:26.875" v="1219" actId="1035"/>
          <ac:picMkLst>
            <pc:docMk/>
            <pc:sldMk cId="3400578196" sldId="270"/>
            <ac:picMk id="5125" creationId="{13FFE846-161B-4BF3-935D-FC3800ECC890}"/>
          </ac:picMkLst>
        </pc:picChg>
        <pc:picChg chg="mod">
          <ac:chgData name="翌霖 胡" userId="a9a41afe759712f0" providerId="LiveId" clId="{53A30764-FFC1-42A4-A1BB-F9C119E53905}" dt="2019-05-28T15:29:12.833" v="1212" actId="14100"/>
          <ac:picMkLst>
            <pc:docMk/>
            <pc:sldMk cId="3400578196" sldId="270"/>
            <ac:picMk id="5131" creationId="{E64CB032-4B5D-427E-A407-FE1838A0F064}"/>
          </ac:picMkLst>
        </pc:picChg>
      </pc:sldChg>
      <pc:sldChg chg="del">
        <pc:chgData name="翌霖 胡" userId="a9a41afe759712f0" providerId="LiveId" clId="{53A30764-FFC1-42A4-A1BB-F9C119E53905}" dt="2019-05-28T10:11:33.454" v="15" actId="2696"/>
        <pc:sldMkLst>
          <pc:docMk/>
          <pc:sldMk cId="3154682262" sldId="271"/>
        </pc:sldMkLst>
      </pc:sldChg>
      <pc:sldChg chg="addSp modSp add">
        <pc:chgData name="翌霖 胡" userId="a9a41afe759712f0" providerId="LiveId" clId="{53A30764-FFC1-42A4-A1BB-F9C119E53905}" dt="2019-05-28T15:28:55.701" v="1210" actId="1076"/>
        <pc:sldMkLst>
          <pc:docMk/>
          <pc:sldMk cId="4207655956" sldId="271"/>
        </pc:sldMkLst>
        <pc:picChg chg="mod">
          <ac:chgData name="翌霖 胡" userId="a9a41afe759712f0" providerId="LiveId" clId="{53A30764-FFC1-42A4-A1BB-F9C119E53905}" dt="2019-05-28T15:28:55.701" v="1210" actId="1076"/>
          <ac:picMkLst>
            <pc:docMk/>
            <pc:sldMk cId="4207655956" sldId="271"/>
            <ac:picMk id="4" creationId="{C2D26A57-1C31-4F73-B7CC-09A0100129BD}"/>
          </ac:picMkLst>
        </pc:picChg>
        <pc:picChg chg="add mod">
          <ac:chgData name="翌霖 胡" userId="a9a41afe759712f0" providerId="LiveId" clId="{53A30764-FFC1-42A4-A1BB-F9C119E53905}" dt="2019-05-28T15:28:51.684" v="1209" actId="14100"/>
          <ac:picMkLst>
            <pc:docMk/>
            <pc:sldMk cId="4207655956" sldId="271"/>
            <ac:picMk id="5" creationId="{3202E68F-273D-4737-B9A7-7CEFA896AF62}"/>
          </ac:picMkLst>
        </pc:picChg>
      </pc:sldChg>
      <pc:sldChg chg="del">
        <pc:chgData name="翌霖 胡" userId="a9a41afe759712f0" providerId="LiveId" clId="{53A30764-FFC1-42A4-A1BB-F9C119E53905}" dt="2019-05-28T10:11:33.465" v="16" actId="2696"/>
        <pc:sldMkLst>
          <pc:docMk/>
          <pc:sldMk cId="1571488633" sldId="272"/>
        </pc:sldMkLst>
      </pc:sldChg>
      <pc:sldChg chg="modSp add">
        <pc:chgData name="翌霖 胡" userId="a9a41afe759712f0" providerId="LiveId" clId="{53A30764-FFC1-42A4-A1BB-F9C119E53905}" dt="2019-05-28T15:58:00.319" v="1492" actId="20577"/>
        <pc:sldMkLst>
          <pc:docMk/>
          <pc:sldMk cId="2994374143" sldId="272"/>
        </pc:sldMkLst>
        <pc:spChg chg="mod">
          <ac:chgData name="翌霖 胡" userId="a9a41afe759712f0" providerId="LiveId" clId="{53A30764-FFC1-42A4-A1BB-F9C119E53905}" dt="2019-05-28T15:58:00.319" v="1492" actId="20577"/>
          <ac:spMkLst>
            <pc:docMk/>
            <pc:sldMk cId="2994374143" sldId="272"/>
            <ac:spMk id="2" creationId="{DA1DBDD1-2C32-470C-8D9E-2D52827D6481}"/>
          </ac:spMkLst>
        </pc:spChg>
        <pc:spChg chg="mod">
          <ac:chgData name="翌霖 胡" userId="a9a41afe759712f0" providerId="LiveId" clId="{53A30764-FFC1-42A4-A1BB-F9C119E53905}" dt="2019-05-28T10:12:02.347" v="43" actId="27636"/>
          <ac:spMkLst>
            <pc:docMk/>
            <pc:sldMk cId="2994374143" sldId="272"/>
            <ac:spMk id="3" creationId="{EFA6D898-114A-4779-881A-74F40130384E}"/>
          </ac:spMkLst>
        </pc:spChg>
      </pc:sldChg>
      <pc:sldChg chg="add del">
        <pc:chgData name="翌霖 胡" userId="a9a41afe759712f0" providerId="LiveId" clId="{53A30764-FFC1-42A4-A1BB-F9C119E53905}" dt="2019-05-28T15:58:30.352" v="1494" actId="2696"/>
        <pc:sldMkLst>
          <pc:docMk/>
          <pc:sldMk cId="897013137" sldId="273"/>
        </pc:sldMkLst>
      </pc:sldChg>
      <pc:sldChg chg="del">
        <pc:chgData name="翌霖 胡" userId="a9a41afe759712f0" providerId="LiveId" clId="{53A30764-FFC1-42A4-A1BB-F9C119E53905}" dt="2019-05-28T10:11:33.492" v="17" actId="2696"/>
        <pc:sldMkLst>
          <pc:docMk/>
          <pc:sldMk cId="1392456451" sldId="273"/>
        </pc:sldMkLst>
      </pc:sldChg>
      <pc:sldChg chg="modSp add del setBg">
        <pc:chgData name="翌霖 胡" userId="a9a41afe759712f0" providerId="LiveId" clId="{53A30764-FFC1-42A4-A1BB-F9C119E53905}" dt="2019-05-28T16:01:26.518" v="1547" actId="2696"/>
        <pc:sldMkLst>
          <pc:docMk/>
          <pc:sldMk cId="2494579290" sldId="274"/>
        </pc:sldMkLst>
        <pc:spChg chg="mod">
          <ac:chgData name="翌霖 胡" userId="a9a41afe759712f0" providerId="LiveId" clId="{53A30764-FFC1-42A4-A1BB-F9C119E53905}" dt="2019-05-28T16:01:11.883" v="1545"/>
          <ac:spMkLst>
            <pc:docMk/>
            <pc:sldMk cId="2494579290" sldId="274"/>
            <ac:spMk id="2" creationId="{3006B03D-A788-4391-A655-1A3FE4FC4062}"/>
          </ac:spMkLst>
        </pc:spChg>
        <pc:spChg chg="mod">
          <ac:chgData name="翌霖 胡" userId="a9a41afe759712f0" providerId="LiveId" clId="{53A30764-FFC1-42A4-A1BB-F9C119E53905}" dt="2019-05-28T16:00:59.054" v="1533" actId="14100"/>
          <ac:spMkLst>
            <pc:docMk/>
            <pc:sldMk cId="2494579290" sldId="274"/>
            <ac:spMk id="3" creationId="{92945024-4F12-4DEC-B118-B6DBE025231E}"/>
          </ac:spMkLst>
        </pc:spChg>
        <pc:picChg chg="mod">
          <ac:chgData name="翌霖 胡" userId="a9a41afe759712f0" providerId="LiveId" clId="{53A30764-FFC1-42A4-A1BB-F9C119E53905}" dt="2019-05-28T16:01:04.724" v="1535" actId="14100"/>
          <ac:picMkLst>
            <pc:docMk/>
            <pc:sldMk cId="2494579290" sldId="274"/>
            <ac:picMk id="11267" creationId="{8037222E-11ED-4DE8-8C56-FAD98EE7192A}"/>
          </ac:picMkLst>
        </pc:picChg>
      </pc:sldChg>
      <pc:sldChg chg="del">
        <pc:chgData name="翌霖 胡" userId="a9a41afe759712f0" providerId="LiveId" clId="{53A30764-FFC1-42A4-A1BB-F9C119E53905}" dt="2019-05-28T10:11:33.507" v="18" actId="2696"/>
        <pc:sldMkLst>
          <pc:docMk/>
          <pc:sldMk cId="2546028106" sldId="274"/>
        </pc:sldMkLst>
      </pc:sldChg>
      <pc:sldChg chg="add">
        <pc:chgData name="翌霖 胡" userId="a9a41afe759712f0" providerId="LiveId" clId="{53A30764-FFC1-42A4-A1BB-F9C119E53905}" dt="2019-05-28T16:01:33.906" v="1548"/>
        <pc:sldMkLst>
          <pc:docMk/>
          <pc:sldMk cId="4206791117" sldId="274"/>
        </pc:sldMkLst>
      </pc:sldChg>
      <pc:sldChg chg="modSp add setBg">
        <pc:chgData name="翌霖 胡" userId="a9a41afe759712f0" providerId="LiveId" clId="{53A30764-FFC1-42A4-A1BB-F9C119E53905}" dt="2019-05-28T16:17:53.382" v="1727" actId="6549"/>
        <pc:sldMkLst>
          <pc:docMk/>
          <pc:sldMk cId="1469287962" sldId="275"/>
        </pc:sldMkLst>
        <pc:spChg chg="mod">
          <ac:chgData name="翌霖 胡" userId="a9a41afe759712f0" providerId="LiveId" clId="{53A30764-FFC1-42A4-A1BB-F9C119E53905}" dt="2019-05-28T15:46:06.440" v="1375" actId="14100"/>
          <ac:spMkLst>
            <pc:docMk/>
            <pc:sldMk cId="1469287962" sldId="275"/>
            <ac:spMk id="2" creationId="{D2D5FA86-94BE-4BA8-AA9A-8632A56B6616}"/>
          </ac:spMkLst>
        </pc:spChg>
        <pc:spChg chg="mod">
          <ac:chgData name="翌霖 胡" userId="a9a41afe759712f0" providerId="LiveId" clId="{53A30764-FFC1-42A4-A1BB-F9C119E53905}" dt="2019-05-28T16:17:53.382" v="1727" actId="6549"/>
          <ac:spMkLst>
            <pc:docMk/>
            <pc:sldMk cId="1469287962" sldId="275"/>
            <ac:spMk id="3" creationId="{541D5C33-E529-45D7-9D85-FC0E47AE52C7}"/>
          </ac:spMkLst>
        </pc:spChg>
        <pc:picChg chg="mod">
          <ac:chgData name="翌霖 胡" userId="a9a41afe759712f0" providerId="LiveId" clId="{53A30764-FFC1-42A4-A1BB-F9C119E53905}" dt="2019-05-28T15:45:19.236" v="1372" actId="14100"/>
          <ac:picMkLst>
            <pc:docMk/>
            <pc:sldMk cId="1469287962" sldId="275"/>
            <ac:picMk id="7171" creationId="{0F837F7D-18BC-494B-BFAC-F1A9086888FC}"/>
          </ac:picMkLst>
        </pc:picChg>
        <pc:picChg chg="mod">
          <ac:chgData name="翌霖 胡" userId="a9a41afe759712f0" providerId="LiveId" clId="{53A30764-FFC1-42A4-A1BB-F9C119E53905}" dt="2019-05-28T15:45:25.288" v="1373" actId="14100"/>
          <ac:picMkLst>
            <pc:docMk/>
            <pc:sldMk cId="1469287962" sldId="275"/>
            <ac:picMk id="7173" creationId="{04FEF832-F355-49D5-8421-E539F69D5DE8}"/>
          </ac:picMkLst>
        </pc:picChg>
      </pc:sldChg>
      <pc:sldChg chg="del">
        <pc:chgData name="翌霖 胡" userId="a9a41afe759712f0" providerId="LiveId" clId="{53A30764-FFC1-42A4-A1BB-F9C119E53905}" dt="2019-05-28T10:11:33.517" v="19" actId="2696"/>
        <pc:sldMkLst>
          <pc:docMk/>
          <pc:sldMk cId="2948111341" sldId="275"/>
        </pc:sldMkLst>
      </pc:sldChg>
      <pc:sldChg chg="del">
        <pc:chgData name="翌霖 胡" userId="a9a41afe759712f0" providerId="LiveId" clId="{53A30764-FFC1-42A4-A1BB-F9C119E53905}" dt="2019-05-28T10:11:33.532" v="21" actId="2696"/>
        <pc:sldMkLst>
          <pc:docMk/>
          <pc:sldMk cId="974210338" sldId="276"/>
        </pc:sldMkLst>
      </pc:sldChg>
      <pc:sldChg chg="modSp add setBg">
        <pc:chgData name="翌霖 胡" userId="a9a41afe759712f0" providerId="LiveId" clId="{53A30764-FFC1-42A4-A1BB-F9C119E53905}" dt="2019-05-28T15:41:01.436" v="1270"/>
        <pc:sldMkLst>
          <pc:docMk/>
          <pc:sldMk cId="2423659445" sldId="276"/>
        </pc:sldMkLst>
        <pc:spChg chg="mod">
          <ac:chgData name="翌霖 胡" userId="a9a41afe759712f0" providerId="LiveId" clId="{53A30764-FFC1-42A4-A1BB-F9C119E53905}" dt="2019-05-28T15:41:01.436" v="1270"/>
          <ac:spMkLst>
            <pc:docMk/>
            <pc:sldMk cId="2423659445" sldId="276"/>
            <ac:spMk id="3" creationId="{2F1A0F09-11A0-43A8-84DB-44A0BFD6F57F}"/>
          </ac:spMkLst>
        </pc:spChg>
        <pc:picChg chg="mod">
          <ac:chgData name="翌霖 胡" userId="a9a41afe759712f0" providerId="LiveId" clId="{53A30764-FFC1-42A4-A1BB-F9C119E53905}" dt="2019-05-28T15:30:40.032" v="1224" actId="1076"/>
          <ac:picMkLst>
            <pc:docMk/>
            <pc:sldMk cId="2423659445" sldId="276"/>
            <ac:picMk id="10243" creationId="{302B3DC4-078C-4620-8955-69ED7D01EE0D}"/>
          </ac:picMkLst>
        </pc:picChg>
      </pc:sldChg>
      <pc:sldChg chg="del">
        <pc:chgData name="翌霖 胡" userId="a9a41afe759712f0" providerId="LiveId" clId="{53A30764-FFC1-42A4-A1BB-F9C119E53905}" dt="2019-05-28T10:11:33.543" v="23" actId="2696"/>
        <pc:sldMkLst>
          <pc:docMk/>
          <pc:sldMk cId="957479550" sldId="277"/>
        </pc:sldMkLst>
      </pc:sldChg>
      <pc:sldChg chg="add setBg">
        <pc:chgData name="翌霖 胡" userId="a9a41afe759712f0" providerId="LiveId" clId="{53A30764-FFC1-42A4-A1BB-F9C119E53905}" dt="2019-05-28T10:12:02.160" v="39"/>
        <pc:sldMkLst>
          <pc:docMk/>
          <pc:sldMk cId="1897499629" sldId="277"/>
        </pc:sldMkLst>
      </pc:sldChg>
      <pc:sldChg chg="del">
        <pc:chgData name="翌霖 胡" userId="a9a41afe759712f0" providerId="LiveId" clId="{53A30764-FFC1-42A4-A1BB-F9C119E53905}" dt="2019-05-28T10:11:33.563" v="26" actId="2696"/>
        <pc:sldMkLst>
          <pc:docMk/>
          <pc:sldMk cId="4116389272" sldId="278"/>
        </pc:sldMkLst>
      </pc:sldChg>
      <pc:sldChg chg="del">
        <pc:chgData name="翌霖 胡" userId="a9a41afe759712f0" providerId="LiveId" clId="{53A30764-FFC1-42A4-A1BB-F9C119E53905}" dt="2019-05-28T10:11:33.580" v="28" actId="2696"/>
        <pc:sldMkLst>
          <pc:docMk/>
          <pc:sldMk cId="3256945402" sldId="279"/>
        </pc:sldMkLst>
      </pc:sldChg>
      <pc:sldChg chg="del">
        <pc:chgData name="翌霖 胡" userId="a9a41afe759712f0" providerId="LiveId" clId="{53A30764-FFC1-42A4-A1BB-F9C119E53905}" dt="2019-05-28T10:11:33.591" v="29" actId="2696"/>
        <pc:sldMkLst>
          <pc:docMk/>
          <pc:sldMk cId="576633226" sldId="280"/>
        </pc:sldMkLst>
      </pc:sldChg>
      <pc:sldChg chg="modSp add setBg">
        <pc:chgData name="翌霖 胡" userId="a9a41afe759712f0" providerId="LiveId" clId="{53A30764-FFC1-42A4-A1BB-F9C119E53905}" dt="2019-05-28T15:30:17.117" v="1222" actId="14100"/>
        <pc:sldMkLst>
          <pc:docMk/>
          <pc:sldMk cId="4289545326" sldId="280"/>
        </pc:sldMkLst>
        <pc:spChg chg="mod">
          <ac:chgData name="翌霖 胡" userId="a9a41afe759712f0" providerId="LiveId" clId="{53A30764-FFC1-42A4-A1BB-F9C119E53905}" dt="2019-05-28T15:30:10.119" v="1220" actId="14100"/>
          <ac:spMkLst>
            <pc:docMk/>
            <pc:sldMk cId="4289545326" sldId="280"/>
            <ac:spMk id="3" creationId="{47FA0698-8E74-485D-A959-4340E1250669}"/>
          </ac:spMkLst>
        </pc:spChg>
        <pc:picChg chg="mod">
          <ac:chgData name="翌霖 胡" userId="a9a41afe759712f0" providerId="LiveId" clId="{53A30764-FFC1-42A4-A1BB-F9C119E53905}" dt="2019-05-28T15:30:17.117" v="1222" actId="14100"/>
          <ac:picMkLst>
            <pc:docMk/>
            <pc:sldMk cId="4289545326" sldId="280"/>
            <ac:picMk id="8195" creationId="{FCC2BCCB-C6DB-45EE-8291-C7C4470FC125}"/>
          </ac:picMkLst>
        </pc:picChg>
      </pc:sldChg>
      <pc:sldChg chg="addSp modSp add setBg">
        <pc:chgData name="翌霖 胡" userId="a9a41afe759712f0" providerId="LiveId" clId="{53A30764-FFC1-42A4-A1BB-F9C119E53905}" dt="2019-05-28T15:35:40.782" v="1249"/>
        <pc:sldMkLst>
          <pc:docMk/>
          <pc:sldMk cId="292189771" sldId="281"/>
        </pc:sldMkLst>
        <pc:spChg chg="mod">
          <ac:chgData name="翌霖 胡" userId="a9a41afe759712f0" providerId="LiveId" clId="{53A30764-FFC1-42A4-A1BB-F9C119E53905}" dt="2019-05-28T15:35:40.782" v="1249"/>
          <ac:spMkLst>
            <pc:docMk/>
            <pc:sldMk cId="292189771" sldId="281"/>
            <ac:spMk id="3" creationId="{1D4CB1A8-A584-47F3-A70C-FED7C3F38676}"/>
          </ac:spMkLst>
        </pc:spChg>
        <pc:picChg chg="add mod">
          <ac:chgData name="翌霖 胡" userId="a9a41afe759712f0" providerId="LiveId" clId="{53A30764-FFC1-42A4-A1BB-F9C119E53905}" dt="2019-05-28T15:34:12.422" v="1233" actId="1076"/>
          <ac:picMkLst>
            <pc:docMk/>
            <pc:sldMk cId="292189771" sldId="281"/>
            <ac:picMk id="8195" creationId="{68238134-43A1-4456-917F-65C1DAB3B50E}"/>
          </ac:picMkLst>
        </pc:picChg>
      </pc:sldChg>
      <pc:sldChg chg="del">
        <pc:chgData name="翌霖 胡" userId="a9a41afe759712f0" providerId="LiveId" clId="{53A30764-FFC1-42A4-A1BB-F9C119E53905}" dt="2019-05-28T10:11:33.601" v="30" actId="2696"/>
        <pc:sldMkLst>
          <pc:docMk/>
          <pc:sldMk cId="1471319712" sldId="281"/>
        </pc:sldMkLst>
      </pc:sldChg>
      <pc:sldChg chg="modSp add">
        <pc:chgData name="翌霖 胡" userId="a9a41afe759712f0" providerId="LiveId" clId="{53A30764-FFC1-42A4-A1BB-F9C119E53905}" dt="2019-05-28T15:39:10.455" v="1253"/>
        <pc:sldMkLst>
          <pc:docMk/>
          <pc:sldMk cId="837168388" sldId="282"/>
        </pc:sldMkLst>
        <pc:spChg chg="mod">
          <ac:chgData name="翌霖 胡" userId="a9a41afe759712f0" providerId="LiveId" clId="{53A30764-FFC1-42A4-A1BB-F9C119E53905}" dt="2019-05-28T15:39:10.455" v="1253"/>
          <ac:spMkLst>
            <pc:docMk/>
            <pc:sldMk cId="837168388" sldId="282"/>
            <ac:spMk id="2" creationId="{28C10350-11A0-4D0B-B48D-F601E90F6C9E}"/>
          </ac:spMkLst>
        </pc:spChg>
        <pc:spChg chg="mod">
          <ac:chgData name="翌霖 胡" userId="a9a41afe759712f0" providerId="LiveId" clId="{53A30764-FFC1-42A4-A1BB-F9C119E53905}" dt="2019-05-28T10:12:02.266" v="41" actId="27636"/>
          <ac:spMkLst>
            <pc:docMk/>
            <pc:sldMk cId="837168388" sldId="282"/>
            <ac:spMk id="3" creationId="{93ABC70F-B869-486A-BAD1-FBEB3358F27C}"/>
          </ac:spMkLst>
        </pc:spChg>
      </pc:sldChg>
      <pc:sldChg chg="del">
        <pc:chgData name="翌霖 胡" userId="a9a41afe759712f0" providerId="LiveId" clId="{53A30764-FFC1-42A4-A1BB-F9C119E53905}" dt="2019-05-28T10:11:33.613" v="31" actId="2696"/>
        <pc:sldMkLst>
          <pc:docMk/>
          <pc:sldMk cId="1114420767" sldId="282"/>
        </pc:sldMkLst>
      </pc:sldChg>
      <pc:sldChg chg="del">
        <pc:chgData name="翌霖 胡" userId="a9a41afe759712f0" providerId="LiveId" clId="{53A30764-FFC1-42A4-A1BB-F9C119E53905}" dt="2019-05-28T10:11:33.624" v="33" actId="2696"/>
        <pc:sldMkLst>
          <pc:docMk/>
          <pc:sldMk cId="3661700775" sldId="283"/>
        </pc:sldMkLst>
      </pc:sldChg>
      <pc:sldChg chg="modSp add del">
        <pc:chgData name="翌霖 胡" userId="a9a41afe759712f0" providerId="LiveId" clId="{53A30764-FFC1-42A4-A1BB-F9C119E53905}" dt="2019-05-28T15:49:29.549" v="1377" actId="1076"/>
        <pc:sldMkLst>
          <pc:docMk/>
          <pc:sldMk cId="4065474506" sldId="283"/>
        </pc:sldMkLst>
        <pc:picChg chg="mod">
          <ac:chgData name="翌霖 胡" userId="a9a41afe759712f0" providerId="LiveId" clId="{53A30764-FFC1-42A4-A1BB-F9C119E53905}" dt="2019-05-28T15:49:29.549" v="1377" actId="1076"/>
          <ac:picMkLst>
            <pc:docMk/>
            <pc:sldMk cId="4065474506" sldId="283"/>
            <ac:picMk id="4" creationId="{E25D96AD-CC9C-44F0-84BB-F7164838F8A9}"/>
          </ac:picMkLst>
        </pc:picChg>
      </pc:sldChg>
      <pc:sldChg chg="del">
        <pc:chgData name="翌霖 胡" userId="a9a41afe759712f0" providerId="LiveId" clId="{53A30764-FFC1-42A4-A1BB-F9C119E53905}" dt="2019-05-28T10:11:33.556" v="25" actId="2696"/>
        <pc:sldMkLst>
          <pc:docMk/>
          <pc:sldMk cId="72691447" sldId="284"/>
        </pc:sldMkLst>
      </pc:sldChg>
      <pc:sldChg chg="add del">
        <pc:chgData name="翌霖 胡" userId="a9a41afe759712f0" providerId="LiveId" clId="{53A30764-FFC1-42A4-A1BB-F9C119E53905}" dt="2019-05-28T10:14:54.471" v="49" actId="2696"/>
        <pc:sldMkLst>
          <pc:docMk/>
          <pc:sldMk cId="1440933743" sldId="284"/>
        </pc:sldMkLst>
      </pc:sldChg>
      <pc:sldChg chg="add del">
        <pc:chgData name="翌霖 胡" userId="a9a41afe759712f0" providerId="LiveId" clId="{53A30764-FFC1-42A4-A1BB-F9C119E53905}" dt="2019-05-28T10:14:54.478" v="50" actId="2696"/>
        <pc:sldMkLst>
          <pc:docMk/>
          <pc:sldMk cId="3752124580" sldId="285"/>
        </pc:sldMkLst>
      </pc:sldChg>
      <pc:sldChg chg="add del">
        <pc:chgData name="翌霖 胡" userId="a9a41afe759712f0" providerId="LiveId" clId="{53A30764-FFC1-42A4-A1BB-F9C119E53905}" dt="2019-05-28T10:15:31.702" v="55" actId="2696"/>
        <pc:sldMkLst>
          <pc:docMk/>
          <pc:sldMk cId="269346731" sldId="286"/>
        </pc:sldMkLst>
      </pc:sldChg>
      <pc:sldChg chg="delSp modSp add del">
        <pc:chgData name="翌霖 胡" userId="a9a41afe759712f0" providerId="LiveId" clId="{53A30764-FFC1-42A4-A1BB-F9C119E53905}" dt="2019-05-28T15:57:10.819" v="1483" actId="2696"/>
        <pc:sldMkLst>
          <pc:docMk/>
          <pc:sldMk cId="2267005959" sldId="286"/>
        </pc:sldMkLst>
        <pc:spChg chg="mod">
          <ac:chgData name="翌霖 胡" userId="a9a41afe759712f0" providerId="LiveId" clId="{53A30764-FFC1-42A4-A1BB-F9C119E53905}" dt="2019-05-28T15:57:08.147" v="1481"/>
          <ac:spMkLst>
            <pc:docMk/>
            <pc:sldMk cId="2267005959" sldId="286"/>
            <ac:spMk id="2" creationId="{21A85A96-FA82-49BC-83F7-10C10DEB7D6E}"/>
          </ac:spMkLst>
        </pc:spChg>
        <pc:picChg chg="del mod">
          <ac:chgData name="翌霖 胡" userId="a9a41afe759712f0" providerId="LiveId" clId="{53A30764-FFC1-42A4-A1BB-F9C119E53905}" dt="2019-05-28T15:56:55.816" v="1475"/>
          <ac:picMkLst>
            <pc:docMk/>
            <pc:sldMk cId="2267005959" sldId="286"/>
            <ac:picMk id="5" creationId="{7DB1C311-04F6-430C-83E8-8A6157B755AF}"/>
          </ac:picMkLst>
        </pc:picChg>
      </pc:sldChg>
      <pc:sldChg chg="delSp modSp add">
        <pc:chgData name="翌霖 胡" userId="a9a41afe759712f0" providerId="LiveId" clId="{53A30764-FFC1-42A4-A1BB-F9C119E53905}" dt="2019-05-28T16:01:47.499" v="1550" actId="1076"/>
        <pc:sldMkLst>
          <pc:docMk/>
          <pc:sldMk cId="2400594429" sldId="287"/>
        </pc:sldMkLst>
        <pc:picChg chg="mod">
          <ac:chgData name="翌霖 胡" userId="a9a41afe759712f0" providerId="LiveId" clId="{53A30764-FFC1-42A4-A1BB-F9C119E53905}" dt="2019-05-28T16:01:44.223" v="1549" actId="1076"/>
          <ac:picMkLst>
            <pc:docMk/>
            <pc:sldMk cId="2400594429" sldId="287"/>
            <ac:picMk id="5" creationId="{64ECBE40-5211-47D5-AA71-E4157978C5E1}"/>
          </ac:picMkLst>
        </pc:picChg>
        <pc:picChg chg="mod">
          <ac:chgData name="翌霖 胡" userId="a9a41afe759712f0" providerId="LiveId" clId="{53A30764-FFC1-42A4-A1BB-F9C119E53905}" dt="2019-05-28T16:01:47.499" v="1550" actId="1076"/>
          <ac:picMkLst>
            <pc:docMk/>
            <pc:sldMk cId="2400594429" sldId="287"/>
            <ac:picMk id="7" creationId="{98E4D98A-9A8F-40C8-8FA4-F2C2124A89E1}"/>
          </ac:picMkLst>
        </pc:picChg>
        <pc:picChg chg="del">
          <ac:chgData name="翌霖 胡" userId="a9a41afe759712f0" providerId="LiveId" clId="{53A30764-FFC1-42A4-A1BB-F9C119E53905}" dt="2019-05-28T10:17:16.387" v="58" actId="478"/>
          <ac:picMkLst>
            <pc:docMk/>
            <pc:sldMk cId="2400594429" sldId="287"/>
            <ac:picMk id="9" creationId="{DB6A9529-1D8F-472F-A862-7F8F0FA6859E}"/>
          </ac:picMkLst>
        </pc:picChg>
      </pc:sldChg>
      <pc:sldChg chg="modSp add ord">
        <pc:chgData name="翌霖 胡" userId="a9a41afe759712f0" providerId="LiveId" clId="{53A30764-FFC1-42A4-A1BB-F9C119E53905}" dt="2019-05-28T15:59:57.432" v="1528" actId="27636"/>
        <pc:sldMkLst>
          <pc:docMk/>
          <pc:sldMk cId="1432662416" sldId="289"/>
        </pc:sldMkLst>
        <pc:spChg chg="mod">
          <ac:chgData name="翌霖 胡" userId="a9a41afe759712f0" providerId="LiveId" clId="{53A30764-FFC1-42A4-A1BB-F9C119E53905}" dt="2019-05-28T15:59:57.432" v="1528" actId="27636"/>
          <ac:spMkLst>
            <pc:docMk/>
            <pc:sldMk cId="1432662416" sldId="289"/>
            <ac:spMk id="3" creationId="{26C1329F-D6D4-4749-9FD2-41CA1D91F7D5}"/>
          </ac:spMkLst>
        </pc:spChg>
        <pc:picChg chg="mod">
          <ac:chgData name="翌霖 胡" userId="a9a41afe759712f0" providerId="LiveId" clId="{53A30764-FFC1-42A4-A1BB-F9C119E53905}" dt="2019-05-28T15:59:04.753" v="1506" actId="1076"/>
          <ac:picMkLst>
            <pc:docMk/>
            <pc:sldMk cId="1432662416" sldId="289"/>
            <ac:picMk id="4" creationId="{EBB8276B-4A3B-4321-8BC5-0FCE5AE8FC48}"/>
          </ac:picMkLst>
        </pc:picChg>
      </pc:sldChg>
      <pc:sldChg chg="addSp modSp add">
        <pc:chgData name="翌霖 胡" userId="a9a41afe759712f0" providerId="LiveId" clId="{53A30764-FFC1-42A4-A1BB-F9C119E53905}" dt="2019-05-28T16:00:33.607" v="1530" actId="1076"/>
        <pc:sldMkLst>
          <pc:docMk/>
          <pc:sldMk cId="195877428" sldId="290"/>
        </pc:sldMkLst>
        <pc:picChg chg="add mod">
          <ac:chgData name="翌霖 胡" userId="a9a41afe759712f0" providerId="LiveId" clId="{53A30764-FFC1-42A4-A1BB-F9C119E53905}" dt="2019-05-28T16:00:33.607" v="1530" actId="1076"/>
          <ac:picMkLst>
            <pc:docMk/>
            <pc:sldMk cId="195877428" sldId="290"/>
            <ac:picMk id="4" creationId="{08774E62-FC01-4DD7-BCF1-C84C851CAC6A}"/>
          </ac:picMkLst>
        </pc:picChg>
      </pc:sldChg>
      <pc:sldChg chg="add del">
        <pc:chgData name="翌霖 胡" userId="a9a41afe759712f0" providerId="LiveId" clId="{53A30764-FFC1-42A4-A1BB-F9C119E53905}" dt="2019-05-28T16:01:26.515" v="1546" actId="2696"/>
        <pc:sldMkLst>
          <pc:docMk/>
          <pc:sldMk cId="1754213564" sldId="291"/>
        </pc:sldMkLst>
      </pc:sldChg>
      <pc:sldChg chg="add">
        <pc:chgData name="翌霖 胡" userId="a9a41afe759712f0" providerId="LiveId" clId="{53A30764-FFC1-42A4-A1BB-F9C119E53905}" dt="2019-05-28T16:01:33.906" v="1548"/>
        <pc:sldMkLst>
          <pc:docMk/>
          <pc:sldMk cId="3391964829" sldId="291"/>
        </pc:sldMkLst>
      </pc:sldChg>
      <pc:sldChg chg="add del">
        <pc:chgData name="翌霖 胡" userId="a9a41afe759712f0" providerId="LiveId" clId="{53A30764-FFC1-42A4-A1BB-F9C119E53905}" dt="2019-05-28T10:13:23.077" v="45" actId="2696"/>
        <pc:sldMkLst>
          <pc:docMk/>
          <pc:sldMk cId="2256972756" sldId="292"/>
        </pc:sldMkLst>
      </pc:sldChg>
      <pc:sldChg chg="add del">
        <pc:chgData name="翌霖 胡" userId="a9a41afe759712f0" providerId="LiveId" clId="{53A30764-FFC1-42A4-A1BB-F9C119E53905}" dt="2019-05-28T15:31:23.446" v="1229" actId="2696"/>
        <pc:sldMkLst>
          <pc:docMk/>
          <pc:sldMk cId="4279934099" sldId="292"/>
        </pc:sldMkLst>
      </pc:sldChg>
      <pc:sldChg chg="add del">
        <pc:chgData name="翌霖 胡" userId="a9a41afe759712f0" providerId="LiveId" clId="{53A30764-FFC1-42A4-A1BB-F9C119E53905}" dt="2019-05-28T13:23:57.034" v="59" actId="2696"/>
        <pc:sldMkLst>
          <pc:docMk/>
          <pc:sldMk cId="1089728269" sldId="293"/>
        </pc:sldMkLst>
      </pc:sldChg>
      <pc:sldChg chg="add ord">
        <pc:chgData name="翌霖 胡" userId="a9a41afe759712f0" providerId="LiveId" clId="{53A30764-FFC1-42A4-A1BB-F9C119E53905}" dt="2019-05-28T13:24:04.862" v="61"/>
        <pc:sldMkLst>
          <pc:docMk/>
          <pc:sldMk cId="2649584260" sldId="293"/>
        </pc:sldMkLst>
      </pc:sldChg>
      <pc:sldChg chg="add">
        <pc:chgData name="翌霖 胡" userId="a9a41afe759712f0" providerId="LiveId" clId="{53A30764-FFC1-42A4-A1BB-F9C119E53905}" dt="2019-05-28T10:14:55.810" v="51"/>
        <pc:sldMkLst>
          <pc:docMk/>
          <pc:sldMk cId="1180653177" sldId="294"/>
        </pc:sldMkLst>
      </pc:sldChg>
      <pc:sldChg chg="add">
        <pc:chgData name="翌霖 胡" userId="a9a41afe759712f0" providerId="LiveId" clId="{53A30764-FFC1-42A4-A1BB-F9C119E53905}" dt="2019-05-28T10:14:55.810" v="51"/>
        <pc:sldMkLst>
          <pc:docMk/>
          <pc:sldMk cId="2234345699" sldId="295"/>
        </pc:sldMkLst>
      </pc:sldChg>
      <pc:sldChg chg="modSp add">
        <pc:chgData name="翌霖 胡" userId="a9a41afe759712f0" providerId="LiveId" clId="{53A30764-FFC1-42A4-A1BB-F9C119E53905}" dt="2019-05-28T15:51:46.094" v="1380" actId="14100"/>
        <pc:sldMkLst>
          <pc:docMk/>
          <pc:sldMk cId="257703790" sldId="296"/>
        </pc:sldMkLst>
        <pc:spChg chg="mod">
          <ac:chgData name="翌霖 胡" userId="a9a41afe759712f0" providerId="LiveId" clId="{53A30764-FFC1-42A4-A1BB-F9C119E53905}" dt="2019-05-28T15:50:14.563" v="1378" actId="14100"/>
          <ac:spMkLst>
            <pc:docMk/>
            <pc:sldMk cId="257703790" sldId="296"/>
            <ac:spMk id="9" creationId="{9BC38401-9A91-456E-8ECB-ECEB183EAF00}"/>
          </ac:spMkLst>
        </pc:spChg>
        <pc:picChg chg="mod">
          <ac:chgData name="翌霖 胡" userId="a9a41afe759712f0" providerId="LiveId" clId="{53A30764-FFC1-42A4-A1BB-F9C119E53905}" dt="2019-05-28T15:51:46.094" v="1380" actId="14100"/>
          <ac:picMkLst>
            <pc:docMk/>
            <pc:sldMk cId="257703790" sldId="296"/>
            <ac:picMk id="7" creationId="{9FF7DFA1-A2A4-4356-A27F-C6D695E8E3AE}"/>
          </ac:picMkLst>
        </pc:picChg>
      </pc:sldChg>
      <pc:sldChg chg="add">
        <pc:chgData name="翌霖 胡" userId="a9a41afe759712f0" providerId="LiveId" clId="{53A30764-FFC1-42A4-A1BB-F9C119E53905}" dt="2019-05-28T10:14:55.810" v="51"/>
        <pc:sldMkLst>
          <pc:docMk/>
          <pc:sldMk cId="192060220" sldId="297"/>
        </pc:sldMkLst>
      </pc:sldChg>
      <pc:sldChg chg="add">
        <pc:chgData name="翌霖 胡" userId="a9a41afe759712f0" providerId="LiveId" clId="{53A30764-FFC1-42A4-A1BB-F9C119E53905}" dt="2019-05-28T10:14:55.810" v="51"/>
        <pc:sldMkLst>
          <pc:docMk/>
          <pc:sldMk cId="2405640978" sldId="306"/>
        </pc:sldMkLst>
      </pc:sldChg>
      <pc:sldChg chg="add">
        <pc:chgData name="翌霖 胡" userId="a9a41afe759712f0" providerId="LiveId" clId="{53A30764-FFC1-42A4-A1BB-F9C119E53905}" dt="2019-05-28T10:14:55.810" v="51"/>
        <pc:sldMkLst>
          <pc:docMk/>
          <pc:sldMk cId="751771224" sldId="307"/>
        </pc:sldMkLst>
      </pc:sldChg>
      <pc:sldChg chg="add">
        <pc:chgData name="翌霖 胡" userId="a9a41afe759712f0" providerId="LiveId" clId="{53A30764-FFC1-42A4-A1BB-F9C119E53905}" dt="2019-05-28T10:14:55.810" v="51"/>
        <pc:sldMkLst>
          <pc:docMk/>
          <pc:sldMk cId="2545865224" sldId="308"/>
        </pc:sldMkLst>
      </pc:sldChg>
      <pc:sldChg chg="add">
        <pc:chgData name="翌霖 胡" userId="a9a41afe759712f0" providerId="LiveId" clId="{53A30764-FFC1-42A4-A1BB-F9C119E53905}" dt="2019-05-28T10:14:55.810" v="51"/>
        <pc:sldMkLst>
          <pc:docMk/>
          <pc:sldMk cId="867860452" sldId="309"/>
        </pc:sldMkLst>
      </pc:sldChg>
      <pc:sldChg chg="add">
        <pc:chgData name="翌霖 胡" userId="a9a41afe759712f0" providerId="LiveId" clId="{53A30764-FFC1-42A4-A1BB-F9C119E53905}" dt="2019-05-28T10:14:55.810" v="51"/>
        <pc:sldMkLst>
          <pc:docMk/>
          <pc:sldMk cId="3751916263" sldId="310"/>
        </pc:sldMkLst>
      </pc:sldChg>
      <pc:sldChg chg="add">
        <pc:chgData name="翌霖 胡" userId="a9a41afe759712f0" providerId="LiveId" clId="{53A30764-FFC1-42A4-A1BB-F9C119E53905}" dt="2019-05-28T10:14:55.810" v="51"/>
        <pc:sldMkLst>
          <pc:docMk/>
          <pc:sldMk cId="1232311918" sldId="311"/>
        </pc:sldMkLst>
      </pc:sldChg>
      <pc:sldChg chg="add">
        <pc:chgData name="翌霖 胡" userId="a9a41afe759712f0" providerId="LiveId" clId="{53A30764-FFC1-42A4-A1BB-F9C119E53905}" dt="2019-05-28T10:14:55.810" v="51"/>
        <pc:sldMkLst>
          <pc:docMk/>
          <pc:sldMk cId="3741287551" sldId="312"/>
        </pc:sldMkLst>
      </pc:sldChg>
      <pc:sldChg chg="add">
        <pc:chgData name="翌霖 胡" userId="a9a41afe759712f0" providerId="LiveId" clId="{53A30764-FFC1-42A4-A1BB-F9C119E53905}" dt="2019-05-28T10:14:55.810" v="51"/>
        <pc:sldMkLst>
          <pc:docMk/>
          <pc:sldMk cId="2184358054" sldId="313"/>
        </pc:sldMkLst>
      </pc:sldChg>
      <pc:sldChg chg="add">
        <pc:chgData name="翌霖 胡" userId="a9a41afe759712f0" providerId="LiveId" clId="{53A30764-FFC1-42A4-A1BB-F9C119E53905}" dt="2019-05-28T10:14:55.810" v="51"/>
        <pc:sldMkLst>
          <pc:docMk/>
          <pc:sldMk cId="2996805721" sldId="314"/>
        </pc:sldMkLst>
      </pc:sldChg>
      <pc:sldChg chg="add">
        <pc:chgData name="翌霖 胡" userId="a9a41afe759712f0" providerId="LiveId" clId="{53A30764-FFC1-42A4-A1BB-F9C119E53905}" dt="2019-05-28T10:14:55.810" v="51"/>
        <pc:sldMkLst>
          <pc:docMk/>
          <pc:sldMk cId="384084287" sldId="315"/>
        </pc:sldMkLst>
      </pc:sldChg>
      <pc:sldChg chg="add">
        <pc:chgData name="翌霖 胡" userId="a9a41afe759712f0" providerId="LiveId" clId="{53A30764-FFC1-42A4-A1BB-F9C119E53905}" dt="2019-05-28T10:14:55.810" v="51"/>
        <pc:sldMkLst>
          <pc:docMk/>
          <pc:sldMk cId="3580558762" sldId="316"/>
        </pc:sldMkLst>
      </pc:sldChg>
      <pc:sldChg chg="add">
        <pc:chgData name="翌霖 胡" userId="a9a41afe759712f0" providerId="LiveId" clId="{53A30764-FFC1-42A4-A1BB-F9C119E53905}" dt="2019-05-28T10:14:55.810" v="51"/>
        <pc:sldMkLst>
          <pc:docMk/>
          <pc:sldMk cId="1253721918" sldId="317"/>
        </pc:sldMkLst>
      </pc:sldChg>
      <pc:sldChg chg="add">
        <pc:chgData name="翌霖 胡" userId="a9a41afe759712f0" providerId="LiveId" clId="{53A30764-FFC1-42A4-A1BB-F9C119E53905}" dt="2019-05-28T10:14:55.810" v="51"/>
        <pc:sldMkLst>
          <pc:docMk/>
          <pc:sldMk cId="1898473920" sldId="318"/>
        </pc:sldMkLst>
      </pc:sldChg>
      <pc:sldChg chg="add">
        <pc:chgData name="翌霖 胡" userId="a9a41afe759712f0" providerId="LiveId" clId="{53A30764-FFC1-42A4-A1BB-F9C119E53905}" dt="2019-05-28T10:14:55.810" v="51"/>
        <pc:sldMkLst>
          <pc:docMk/>
          <pc:sldMk cId="3431694181" sldId="319"/>
        </pc:sldMkLst>
      </pc:sldChg>
      <pc:sldChg chg="add">
        <pc:chgData name="翌霖 胡" userId="a9a41afe759712f0" providerId="LiveId" clId="{53A30764-FFC1-42A4-A1BB-F9C119E53905}" dt="2019-05-28T10:14:55.810" v="51"/>
        <pc:sldMkLst>
          <pc:docMk/>
          <pc:sldMk cId="2111938130" sldId="320"/>
        </pc:sldMkLst>
      </pc:sldChg>
      <pc:sldChg chg="add">
        <pc:chgData name="翌霖 胡" userId="a9a41afe759712f0" providerId="LiveId" clId="{53A30764-FFC1-42A4-A1BB-F9C119E53905}" dt="2019-05-28T10:14:55.810" v="51"/>
        <pc:sldMkLst>
          <pc:docMk/>
          <pc:sldMk cId="1083488117" sldId="321"/>
        </pc:sldMkLst>
      </pc:sldChg>
      <pc:sldChg chg="add">
        <pc:chgData name="翌霖 胡" userId="a9a41afe759712f0" providerId="LiveId" clId="{53A30764-FFC1-42A4-A1BB-F9C119E53905}" dt="2019-05-28T10:14:55.810" v="51"/>
        <pc:sldMkLst>
          <pc:docMk/>
          <pc:sldMk cId="1918880207" sldId="322"/>
        </pc:sldMkLst>
      </pc:sldChg>
      <pc:sldChg chg="add">
        <pc:chgData name="翌霖 胡" userId="a9a41afe759712f0" providerId="LiveId" clId="{53A30764-FFC1-42A4-A1BB-F9C119E53905}" dt="2019-05-28T10:14:55.810" v="51"/>
        <pc:sldMkLst>
          <pc:docMk/>
          <pc:sldMk cId="2169922307" sldId="323"/>
        </pc:sldMkLst>
      </pc:sldChg>
      <pc:sldChg chg="add">
        <pc:chgData name="翌霖 胡" userId="a9a41afe759712f0" providerId="LiveId" clId="{53A30764-FFC1-42A4-A1BB-F9C119E53905}" dt="2019-05-28T10:14:55.810" v="51"/>
        <pc:sldMkLst>
          <pc:docMk/>
          <pc:sldMk cId="309585030" sldId="324"/>
        </pc:sldMkLst>
      </pc:sldChg>
      <pc:sldChg chg="add">
        <pc:chgData name="翌霖 胡" userId="a9a41afe759712f0" providerId="LiveId" clId="{53A30764-FFC1-42A4-A1BB-F9C119E53905}" dt="2019-05-28T10:14:55.810" v="51"/>
        <pc:sldMkLst>
          <pc:docMk/>
          <pc:sldMk cId="307671194" sldId="325"/>
        </pc:sldMkLst>
      </pc:sldChg>
      <pc:sldChg chg="add">
        <pc:chgData name="翌霖 胡" userId="a9a41afe759712f0" providerId="LiveId" clId="{53A30764-FFC1-42A4-A1BB-F9C119E53905}" dt="2019-05-28T10:14:55.810" v="51"/>
        <pc:sldMkLst>
          <pc:docMk/>
          <pc:sldMk cId="923393836" sldId="326"/>
        </pc:sldMkLst>
      </pc:sldChg>
      <pc:sldChg chg="add">
        <pc:chgData name="翌霖 胡" userId="a9a41afe759712f0" providerId="LiveId" clId="{53A30764-FFC1-42A4-A1BB-F9C119E53905}" dt="2019-05-28T10:14:55.810" v="51"/>
        <pc:sldMkLst>
          <pc:docMk/>
          <pc:sldMk cId="3089253390" sldId="327"/>
        </pc:sldMkLst>
      </pc:sldChg>
      <pc:sldChg chg="add del">
        <pc:chgData name="翌霖 胡" userId="a9a41afe759712f0" providerId="LiveId" clId="{53A30764-FFC1-42A4-A1BB-F9C119E53905}" dt="2019-05-28T16:00:46.733" v="1531" actId="2696"/>
        <pc:sldMkLst>
          <pc:docMk/>
          <pc:sldMk cId="1598119549" sldId="328"/>
        </pc:sldMkLst>
      </pc:sldChg>
      <pc:sldChg chg="add del">
        <pc:chgData name="翌霖 胡" userId="a9a41afe759712f0" providerId="LiveId" clId="{53A30764-FFC1-42A4-A1BB-F9C119E53905}" dt="2019-05-28T10:14:56.962" v="53"/>
        <pc:sldMkLst>
          <pc:docMk/>
          <pc:sldMk cId="4252755035" sldId="328"/>
        </pc:sldMkLst>
      </pc:sldChg>
      <pc:sldChg chg="add del">
        <pc:chgData name="翌霖 胡" userId="a9a41afe759712f0" providerId="LiveId" clId="{53A30764-FFC1-42A4-A1BB-F9C119E53905}" dt="2019-05-28T10:14:56.962" v="53"/>
        <pc:sldMkLst>
          <pc:docMk/>
          <pc:sldMk cId="2114486550" sldId="329"/>
        </pc:sldMkLst>
      </pc:sldChg>
      <pc:sldChg chg="add del">
        <pc:chgData name="翌霖 胡" userId="a9a41afe759712f0" providerId="LiveId" clId="{53A30764-FFC1-42A4-A1BB-F9C119E53905}" dt="2019-05-28T16:00:52.014" v="1532" actId="2696"/>
        <pc:sldMkLst>
          <pc:docMk/>
          <pc:sldMk cId="2919021705" sldId="329"/>
        </pc:sldMkLst>
      </pc:sldChg>
      <pc:sldChg chg="add del">
        <pc:chgData name="翌霖 胡" userId="a9a41afe759712f0" providerId="LiveId" clId="{53A30764-FFC1-42A4-A1BB-F9C119E53905}" dt="2019-05-28T10:14:56.962" v="53"/>
        <pc:sldMkLst>
          <pc:docMk/>
          <pc:sldMk cId="3102552590" sldId="330"/>
        </pc:sldMkLst>
      </pc:sldChg>
      <pc:sldChg chg="addSp delSp modSp add setBg">
        <pc:chgData name="翌霖 胡" userId="a9a41afe759712f0" providerId="LiveId" clId="{53A30764-FFC1-42A4-A1BB-F9C119E53905}" dt="2019-05-28T13:44:47.043" v="238" actId="1076"/>
        <pc:sldMkLst>
          <pc:docMk/>
          <pc:sldMk cId="4154537914" sldId="330"/>
        </pc:sldMkLst>
        <pc:spChg chg="mod">
          <ac:chgData name="翌霖 胡" userId="a9a41afe759712f0" providerId="LiveId" clId="{53A30764-FFC1-42A4-A1BB-F9C119E53905}" dt="2019-05-28T13:43:33.755" v="224"/>
          <ac:spMkLst>
            <pc:docMk/>
            <pc:sldMk cId="4154537914" sldId="330"/>
            <ac:spMk id="2" creationId="{7362E270-F75D-45FC-866E-A9AC500F1A4E}"/>
          </ac:spMkLst>
        </pc:spChg>
        <pc:spChg chg="mod">
          <ac:chgData name="翌霖 胡" userId="a9a41afe759712f0" providerId="LiveId" clId="{53A30764-FFC1-42A4-A1BB-F9C119E53905}" dt="2019-05-28T13:43:49.628" v="230"/>
          <ac:spMkLst>
            <pc:docMk/>
            <pc:sldMk cId="4154537914" sldId="330"/>
            <ac:spMk id="3" creationId="{4779C663-4B11-46B8-A0A2-FC38BA972C06}"/>
          </ac:spMkLst>
        </pc:spChg>
        <pc:spChg chg="add del">
          <ac:chgData name="翌霖 胡" userId="a9a41afe759712f0" providerId="LiveId" clId="{53A30764-FFC1-42A4-A1BB-F9C119E53905}" dt="2019-05-28T13:37:55.355" v="158"/>
          <ac:spMkLst>
            <pc:docMk/>
            <pc:sldMk cId="4154537914" sldId="330"/>
            <ac:spMk id="4" creationId="{DF58CE32-6C3E-41E0-A355-280AEE745A47}"/>
          </ac:spMkLst>
        </pc:spChg>
        <pc:spChg chg="add del">
          <ac:chgData name="翌霖 胡" userId="a9a41afe759712f0" providerId="LiveId" clId="{53A30764-FFC1-42A4-A1BB-F9C119E53905}" dt="2019-05-28T13:37:55.355" v="158"/>
          <ac:spMkLst>
            <pc:docMk/>
            <pc:sldMk cId="4154537914" sldId="330"/>
            <ac:spMk id="6" creationId="{233207F6-7567-4D4D-8A5B-2723BCC64441}"/>
          </ac:spMkLst>
        </pc:spChg>
        <pc:picChg chg="add del mod">
          <ac:chgData name="翌霖 胡" userId="a9a41afe759712f0" providerId="LiveId" clId="{53A30764-FFC1-42A4-A1BB-F9C119E53905}" dt="2019-05-28T13:38:10.340" v="164" actId="1076"/>
          <ac:picMkLst>
            <pc:docMk/>
            <pc:sldMk cId="4154537914" sldId="330"/>
            <ac:picMk id="5" creationId="{41803948-4DFC-4595-8073-E7FE106C85D4}"/>
          </ac:picMkLst>
        </pc:picChg>
        <pc:picChg chg="add mod">
          <ac:chgData name="翌霖 胡" userId="a9a41afe759712f0" providerId="LiveId" clId="{53A30764-FFC1-42A4-A1BB-F9C119E53905}" dt="2019-05-28T13:44:47.043" v="238" actId="1076"/>
          <ac:picMkLst>
            <pc:docMk/>
            <pc:sldMk cId="4154537914" sldId="330"/>
            <ac:picMk id="7" creationId="{A0D33877-4350-467E-BA04-2EFD34689C3A}"/>
          </ac:picMkLst>
        </pc:picChg>
        <pc:picChg chg="add del mod">
          <ac:chgData name="翌霖 胡" userId="a9a41afe759712f0" providerId="LiveId" clId="{53A30764-FFC1-42A4-A1BB-F9C119E53905}" dt="2019-05-28T13:33:51.206" v="124" actId="478"/>
          <ac:picMkLst>
            <pc:docMk/>
            <pc:sldMk cId="4154537914" sldId="330"/>
            <ac:picMk id="1027" creationId="{7AD9300F-CCF2-4278-A1EF-6E37F88A9590}"/>
          </ac:picMkLst>
        </pc:picChg>
        <pc:picChg chg="add mod">
          <ac:chgData name="翌霖 胡" userId="a9a41afe759712f0" providerId="LiveId" clId="{53A30764-FFC1-42A4-A1BB-F9C119E53905}" dt="2019-05-28T13:38:15.396" v="165" actId="167"/>
          <ac:picMkLst>
            <pc:docMk/>
            <pc:sldMk cId="4154537914" sldId="330"/>
            <ac:picMk id="1029" creationId="{272D56B9-6464-45FE-8CC4-DCBABA4F977C}"/>
          </ac:picMkLst>
        </pc:picChg>
        <pc:picChg chg="add mod">
          <ac:chgData name="翌霖 胡" userId="a9a41afe759712f0" providerId="LiveId" clId="{53A30764-FFC1-42A4-A1BB-F9C119E53905}" dt="2019-05-28T13:44:06.023" v="232"/>
          <ac:picMkLst>
            <pc:docMk/>
            <pc:sldMk cId="4154537914" sldId="330"/>
            <ac:picMk id="1033" creationId="{0A683F7F-99D1-4D6C-A1AE-1DC6CB789FAA}"/>
          </ac:picMkLst>
        </pc:picChg>
      </pc:sldChg>
      <pc:sldChg chg="add del">
        <pc:chgData name="翌霖 胡" userId="a9a41afe759712f0" providerId="LiveId" clId="{53A30764-FFC1-42A4-A1BB-F9C119E53905}" dt="2019-05-28T10:14:56.962" v="53"/>
        <pc:sldMkLst>
          <pc:docMk/>
          <pc:sldMk cId="210449175" sldId="331"/>
        </pc:sldMkLst>
      </pc:sldChg>
      <pc:sldChg chg="addSp delSp modSp add setBg">
        <pc:chgData name="翌霖 胡" userId="a9a41afe759712f0" providerId="LiveId" clId="{53A30764-FFC1-42A4-A1BB-F9C119E53905}" dt="2019-05-28T13:59:44.469" v="423"/>
        <pc:sldMkLst>
          <pc:docMk/>
          <pc:sldMk cId="4171657892" sldId="331"/>
        </pc:sldMkLst>
        <pc:spChg chg="mod">
          <ac:chgData name="翌霖 胡" userId="a9a41afe759712f0" providerId="LiveId" clId="{53A30764-FFC1-42A4-A1BB-F9C119E53905}" dt="2019-05-28T13:46:04.400" v="244" actId="27636"/>
          <ac:spMkLst>
            <pc:docMk/>
            <pc:sldMk cId="4171657892" sldId="331"/>
            <ac:spMk id="2" creationId="{BA278A97-0084-4AA6-8E0D-04E8A7DC3563}"/>
          </ac:spMkLst>
        </pc:spChg>
        <pc:spChg chg="mod">
          <ac:chgData name="翌霖 胡" userId="a9a41afe759712f0" providerId="LiveId" clId="{53A30764-FFC1-42A4-A1BB-F9C119E53905}" dt="2019-05-28T13:59:44.469" v="423"/>
          <ac:spMkLst>
            <pc:docMk/>
            <pc:sldMk cId="4171657892" sldId="331"/>
            <ac:spMk id="3" creationId="{BFA63205-3839-408A-A472-45C78E644742}"/>
          </ac:spMkLst>
        </pc:spChg>
        <pc:picChg chg="add del">
          <ac:chgData name="翌霖 胡" userId="a9a41afe759712f0" providerId="LiveId" clId="{53A30764-FFC1-42A4-A1BB-F9C119E53905}" dt="2019-05-28T13:47:25.936" v="277" actId="478"/>
          <ac:picMkLst>
            <pc:docMk/>
            <pc:sldMk cId="4171657892" sldId="331"/>
            <ac:picMk id="4" creationId="{7838CE43-563C-4FFF-84E3-4595C608D8A9}"/>
          </ac:picMkLst>
        </pc:picChg>
        <pc:picChg chg="add mod">
          <ac:chgData name="翌霖 胡" userId="a9a41afe759712f0" providerId="LiveId" clId="{53A30764-FFC1-42A4-A1BB-F9C119E53905}" dt="2019-05-28T13:47:45.938" v="280"/>
          <ac:picMkLst>
            <pc:docMk/>
            <pc:sldMk cId="4171657892" sldId="331"/>
            <ac:picMk id="2051" creationId="{BFF9359C-D5C8-4F9B-BB5C-D310B3688D49}"/>
          </ac:picMkLst>
        </pc:picChg>
        <pc:picChg chg="add mod">
          <ac:chgData name="翌霖 胡" userId="a9a41afe759712f0" providerId="LiveId" clId="{53A30764-FFC1-42A4-A1BB-F9C119E53905}" dt="2019-05-28T13:56:30.781" v="379" actId="14100"/>
          <ac:picMkLst>
            <pc:docMk/>
            <pc:sldMk cId="4171657892" sldId="331"/>
            <ac:picMk id="2053" creationId="{6C6BAD48-8977-4BC7-A750-5BF991E257AC}"/>
          </ac:picMkLst>
        </pc:picChg>
        <pc:picChg chg="add mod">
          <ac:chgData name="翌霖 胡" userId="a9a41afe759712f0" providerId="LiveId" clId="{53A30764-FFC1-42A4-A1BB-F9C119E53905}" dt="2019-05-28T13:58:42.972" v="403" actId="1037"/>
          <ac:picMkLst>
            <pc:docMk/>
            <pc:sldMk cId="4171657892" sldId="331"/>
            <ac:picMk id="2055" creationId="{3AB30075-B4EC-4E36-9E5E-269FCA5ECBFE}"/>
          </ac:picMkLst>
        </pc:picChg>
      </pc:sldChg>
      <pc:sldChg chg="add del">
        <pc:chgData name="翌霖 胡" userId="a9a41afe759712f0" providerId="LiveId" clId="{53A30764-FFC1-42A4-A1BB-F9C119E53905}" dt="2019-05-28T10:14:56.962" v="53"/>
        <pc:sldMkLst>
          <pc:docMk/>
          <pc:sldMk cId="2803516689" sldId="332"/>
        </pc:sldMkLst>
      </pc:sldChg>
      <pc:sldChg chg="addSp modSp add setBg">
        <pc:chgData name="翌霖 胡" userId="a9a41afe759712f0" providerId="LiveId" clId="{53A30764-FFC1-42A4-A1BB-F9C119E53905}" dt="2019-05-28T14:35:33.163" v="726"/>
        <pc:sldMkLst>
          <pc:docMk/>
          <pc:sldMk cId="3516014114" sldId="332"/>
        </pc:sldMkLst>
        <pc:spChg chg="mod">
          <ac:chgData name="翌霖 胡" userId="a9a41afe759712f0" providerId="LiveId" clId="{53A30764-FFC1-42A4-A1BB-F9C119E53905}" dt="2019-05-28T14:00:11.882" v="428"/>
          <ac:spMkLst>
            <pc:docMk/>
            <pc:sldMk cId="3516014114" sldId="332"/>
            <ac:spMk id="2" creationId="{FB8DD67F-97F7-41EC-95F8-3D45A10D4789}"/>
          </ac:spMkLst>
        </pc:spChg>
        <pc:spChg chg="mod">
          <ac:chgData name="翌霖 胡" userId="a9a41afe759712f0" providerId="LiveId" clId="{53A30764-FFC1-42A4-A1BB-F9C119E53905}" dt="2019-05-28T14:35:33.163" v="726"/>
          <ac:spMkLst>
            <pc:docMk/>
            <pc:sldMk cId="3516014114" sldId="332"/>
            <ac:spMk id="3" creationId="{2B45DF5B-C1DE-4023-B1DF-0CBBB6B82F16}"/>
          </ac:spMkLst>
        </pc:spChg>
        <pc:picChg chg="add mod">
          <ac:chgData name="翌霖 胡" userId="a9a41afe759712f0" providerId="LiveId" clId="{53A30764-FFC1-42A4-A1BB-F9C119E53905}" dt="2019-05-28T14:06:39.948" v="454" actId="1076"/>
          <ac:picMkLst>
            <pc:docMk/>
            <pc:sldMk cId="3516014114" sldId="332"/>
            <ac:picMk id="4" creationId="{FFE2BB9D-EA5E-4719-88C3-F089BC67127D}"/>
          </ac:picMkLst>
        </pc:picChg>
        <pc:picChg chg="add mod">
          <ac:chgData name="翌霖 胡" userId="a9a41afe759712f0" providerId="LiveId" clId="{53A30764-FFC1-42A4-A1BB-F9C119E53905}" dt="2019-05-28T14:06:11.879" v="440" actId="1076"/>
          <ac:picMkLst>
            <pc:docMk/>
            <pc:sldMk cId="3516014114" sldId="332"/>
            <ac:picMk id="5" creationId="{3F495547-07E8-41E7-B1EF-5AE9D46E4B75}"/>
          </ac:picMkLst>
        </pc:picChg>
        <pc:picChg chg="add mod">
          <ac:chgData name="翌霖 胡" userId="a9a41afe759712f0" providerId="LiveId" clId="{53A30764-FFC1-42A4-A1BB-F9C119E53905}" dt="2019-05-28T14:06:38.038" v="453" actId="1076"/>
          <ac:picMkLst>
            <pc:docMk/>
            <pc:sldMk cId="3516014114" sldId="332"/>
            <ac:picMk id="3075" creationId="{C9D9A526-2F02-4990-AEA9-7EAA255C5352}"/>
          </ac:picMkLst>
        </pc:picChg>
      </pc:sldChg>
      <pc:sldChg chg="addSp delSp modSp add setBg">
        <pc:chgData name="翌霖 胡" userId="a9a41afe759712f0" providerId="LiveId" clId="{53A30764-FFC1-42A4-A1BB-F9C119E53905}" dt="2019-05-28T15:24:28.364" v="1198"/>
        <pc:sldMkLst>
          <pc:docMk/>
          <pc:sldMk cId="779076877" sldId="333"/>
        </pc:sldMkLst>
        <pc:spChg chg="mod">
          <ac:chgData name="翌霖 胡" userId="a9a41afe759712f0" providerId="LiveId" clId="{53A30764-FFC1-42A4-A1BB-F9C119E53905}" dt="2019-05-28T14:16:13.079" v="617"/>
          <ac:spMkLst>
            <pc:docMk/>
            <pc:sldMk cId="779076877" sldId="333"/>
            <ac:spMk id="2" creationId="{CF527DA1-ACF3-4999-8008-7503B91829BA}"/>
          </ac:spMkLst>
        </pc:spChg>
        <pc:spChg chg="mod">
          <ac:chgData name="翌霖 胡" userId="a9a41afe759712f0" providerId="LiveId" clId="{53A30764-FFC1-42A4-A1BB-F9C119E53905}" dt="2019-05-28T15:24:28.364" v="1198"/>
          <ac:spMkLst>
            <pc:docMk/>
            <pc:sldMk cId="779076877" sldId="333"/>
            <ac:spMk id="3" creationId="{085CEB62-EE45-4F7F-8C16-52508F7EBA80}"/>
          </ac:spMkLst>
        </pc:spChg>
        <pc:picChg chg="add del mod">
          <ac:chgData name="翌霖 胡" userId="a9a41afe759712f0" providerId="LiveId" clId="{53A30764-FFC1-42A4-A1BB-F9C119E53905}" dt="2019-05-28T14:16:58.977" v="629" actId="478"/>
          <ac:picMkLst>
            <pc:docMk/>
            <pc:sldMk cId="779076877" sldId="333"/>
            <ac:picMk id="4" creationId="{39C79AC0-A5AC-41CC-8D58-18EEC67FCA51}"/>
          </ac:picMkLst>
        </pc:picChg>
        <pc:picChg chg="add mod">
          <ac:chgData name="翌霖 胡" userId="a9a41afe759712f0" providerId="LiveId" clId="{53A30764-FFC1-42A4-A1BB-F9C119E53905}" dt="2019-05-28T14:16:57.405" v="628" actId="1076"/>
          <ac:picMkLst>
            <pc:docMk/>
            <pc:sldMk cId="779076877" sldId="333"/>
            <ac:picMk id="5" creationId="{5845D0F7-F981-448D-8572-FDB13D9E6EE6}"/>
          </ac:picMkLst>
        </pc:picChg>
        <pc:picChg chg="add mod">
          <ac:chgData name="翌霖 胡" userId="a9a41afe759712f0" providerId="LiveId" clId="{53A30764-FFC1-42A4-A1BB-F9C119E53905}" dt="2019-05-28T14:17:20.614" v="636" actId="1076"/>
          <ac:picMkLst>
            <pc:docMk/>
            <pc:sldMk cId="779076877" sldId="333"/>
            <ac:picMk id="6" creationId="{3A32F21C-02CF-4DB9-8B31-4BA07716A688}"/>
          </ac:picMkLst>
        </pc:picChg>
        <pc:picChg chg="add mod">
          <ac:chgData name="翌霖 胡" userId="a9a41afe759712f0" providerId="LiveId" clId="{53A30764-FFC1-42A4-A1BB-F9C119E53905}" dt="2019-05-28T14:17:19.311" v="635" actId="14100"/>
          <ac:picMkLst>
            <pc:docMk/>
            <pc:sldMk cId="779076877" sldId="333"/>
            <ac:picMk id="7" creationId="{BA9C8595-5AF0-4805-84D3-CCE37E02C643}"/>
          </ac:picMkLst>
        </pc:picChg>
        <pc:picChg chg="add del mod">
          <ac:chgData name="翌霖 胡" userId="a9a41afe759712f0" providerId="LiveId" clId="{53A30764-FFC1-42A4-A1BB-F9C119E53905}" dt="2019-05-28T14:53:15.995" v="790" actId="478"/>
          <ac:picMkLst>
            <pc:docMk/>
            <pc:sldMk cId="779076877" sldId="333"/>
            <ac:picMk id="6147" creationId="{E7C7D930-048C-4C64-8223-7F56885FB9F6}"/>
          </ac:picMkLst>
        </pc:picChg>
      </pc:sldChg>
      <pc:sldChg chg="add del">
        <pc:chgData name="翌霖 胡" userId="a9a41afe759712f0" providerId="LiveId" clId="{53A30764-FFC1-42A4-A1BB-F9C119E53905}" dt="2019-05-28T10:14:56.962" v="53"/>
        <pc:sldMkLst>
          <pc:docMk/>
          <pc:sldMk cId="2630422124" sldId="333"/>
        </pc:sldMkLst>
      </pc:sldChg>
      <pc:sldChg chg="add del">
        <pc:chgData name="翌霖 胡" userId="a9a41afe759712f0" providerId="LiveId" clId="{53A30764-FFC1-42A4-A1BB-F9C119E53905}" dt="2019-05-28T10:14:56.962" v="53"/>
        <pc:sldMkLst>
          <pc:docMk/>
          <pc:sldMk cId="1622461857" sldId="334"/>
        </pc:sldMkLst>
      </pc:sldChg>
      <pc:sldChg chg="addSp delSp modSp add setBg">
        <pc:chgData name="翌霖 胡" userId="a9a41afe759712f0" providerId="LiveId" clId="{53A30764-FFC1-42A4-A1BB-F9C119E53905}" dt="2019-05-28T14:34:32.444" v="708"/>
        <pc:sldMkLst>
          <pc:docMk/>
          <pc:sldMk cId="1813886282" sldId="334"/>
        </pc:sldMkLst>
        <pc:spChg chg="mod">
          <ac:chgData name="翌霖 胡" userId="a9a41afe759712f0" providerId="LiveId" clId="{53A30764-FFC1-42A4-A1BB-F9C119E53905}" dt="2019-05-28T14:30:47.827" v="649"/>
          <ac:spMkLst>
            <pc:docMk/>
            <pc:sldMk cId="1813886282" sldId="334"/>
            <ac:spMk id="2" creationId="{0E7FB92F-345C-4480-8583-9AA35005A935}"/>
          </ac:spMkLst>
        </pc:spChg>
        <pc:spChg chg="mod">
          <ac:chgData name="翌霖 胡" userId="a9a41afe759712f0" providerId="LiveId" clId="{53A30764-FFC1-42A4-A1BB-F9C119E53905}" dt="2019-05-28T14:34:32.444" v="708"/>
          <ac:spMkLst>
            <pc:docMk/>
            <pc:sldMk cId="1813886282" sldId="334"/>
            <ac:spMk id="3" creationId="{1B6C2881-A3CA-4DEF-AD10-B82C3A302C76}"/>
          </ac:spMkLst>
        </pc:spChg>
        <pc:picChg chg="add del mod">
          <ac:chgData name="翌霖 胡" userId="a9a41afe759712f0" providerId="LiveId" clId="{53A30764-FFC1-42A4-A1BB-F9C119E53905}" dt="2019-05-28T14:32:06.112" v="676" actId="478"/>
          <ac:picMkLst>
            <pc:docMk/>
            <pc:sldMk cId="1813886282" sldId="334"/>
            <ac:picMk id="4099" creationId="{BEDD20B7-89CD-4B3E-B4FA-9B1415109C91}"/>
          </ac:picMkLst>
        </pc:picChg>
        <pc:picChg chg="add mod">
          <ac:chgData name="翌霖 胡" userId="a9a41afe759712f0" providerId="LiveId" clId="{53A30764-FFC1-42A4-A1BB-F9C119E53905}" dt="2019-05-28T14:34:19.234" v="688" actId="1076"/>
          <ac:picMkLst>
            <pc:docMk/>
            <pc:sldMk cId="1813886282" sldId="334"/>
            <ac:picMk id="4101" creationId="{86716F52-A428-47A0-A108-23338997C439}"/>
          </ac:picMkLst>
        </pc:picChg>
        <pc:picChg chg="add mod">
          <ac:chgData name="翌霖 胡" userId="a9a41afe759712f0" providerId="LiveId" clId="{53A30764-FFC1-42A4-A1BB-F9C119E53905}" dt="2019-05-28T14:34:15.116" v="686" actId="1076"/>
          <ac:picMkLst>
            <pc:docMk/>
            <pc:sldMk cId="1813886282" sldId="334"/>
            <ac:picMk id="4103" creationId="{52ACB02E-2F8C-4514-AEEB-FA834E62511B}"/>
          </ac:picMkLst>
        </pc:picChg>
      </pc:sldChg>
      <pc:sldChg chg="add del">
        <pc:chgData name="翌霖 胡" userId="a9a41afe759712f0" providerId="LiveId" clId="{53A30764-FFC1-42A4-A1BB-F9C119E53905}" dt="2019-05-28T10:14:56.962" v="53"/>
        <pc:sldMkLst>
          <pc:docMk/>
          <pc:sldMk cId="3631353799" sldId="335"/>
        </pc:sldMkLst>
      </pc:sldChg>
      <pc:sldChg chg="addSp delSp modSp add setBg">
        <pc:chgData name="翌霖 胡" userId="a9a41afe759712f0" providerId="LiveId" clId="{53A30764-FFC1-42A4-A1BB-F9C119E53905}" dt="2019-05-28T15:00:46.841" v="877" actId="1076"/>
        <pc:sldMkLst>
          <pc:docMk/>
          <pc:sldMk cId="3944447874" sldId="335"/>
        </pc:sldMkLst>
        <pc:spChg chg="mod">
          <ac:chgData name="翌霖 胡" userId="a9a41afe759712f0" providerId="LiveId" clId="{53A30764-FFC1-42A4-A1BB-F9C119E53905}" dt="2019-05-28T14:44:45.105" v="755"/>
          <ac:spMkLst>
            <pc:docMk/>
            <pc:sldMk cId="3944447874" sldId="335"/>
            <ac:spMk id="2" creationId="{714B0764-A680-4DFF-8C98-FB11AA868369}"/>
          </ac:spMkLst>
        </pc:spChg>
        <pc:spChg chg="add del mod">
          <ac:chgData name="翌霖 胡" userId="a9a41afe759712f0" providerId="LiveId" clId="{53A30764-FFC1-42A4-A1BB-F9C119E53905}" dt="2019-05-28T14:44:47.685" v="756" actId="20577"/>
          <ac:spMkLst>
            <pc:docMk/>
            <pc:sldMk cId="3944447874" sldId="335"/>
            <ac:spMk id="3" creationId="{3AC2AC75-8886-4A36-B76F-9C8B13553FC5}"/>
          </ac:spMkLst>
        </pc:spChg>
        <pc:picChg chg="add del mod">
          <ac:chgData name="翌霖 胡" userId="a9a41afe759712f0" providerId="LiveId" clId="{53A30764-FFC1-42A4-A1BB-F9C119E53905}" dt="2019-05-28T14:43:32.159" v="733"/>
          <ac:picMkLst>
            <pc:docMk/>
            <pc:sldMk cId="3944447874" sldId="335"/>
            <ac:picMk id="5" creationId="{EA3D18C6-6190-4901-9B72-507C0B042BDC}"/>
          </ac:picMkLst>
        </pc:picChg>
        <pc:picChg chg="add del mod">
          <ac:chgData name="翌霖 胡" userId="a9a41afe759712f0" providerId="LiveId" clId="{53A30764-FFC1-42A4-A1BB-F9C119E53905}" dt="2019-05-28T14:43:34.468" v="735"/>
          <ac:picMkLst>
            <pc:docMk/>
            <pc:sldMk cId="3944447874" sldId="335"/>
            <ac:picMk id="7" creationId="{073F0C1A-BFC4-463D-A1E1-2AE583DA0649}"/>
          </ac:picMkLst>
        </pc:picChg>
        <pc:picChg chg="add mod">
          <ac:chgData name="翌霖 胡" userId="a9a41afe759712f0" providerId="LiveId" clId="{53A30764-FFC1-42A4-A1BB-F9C119E53905}" dt="2019-05-28T15:00:46.841" v="877" actId="1076"/>
          <ac:picMkLst>
            <pc:docMk/>
            <pc:sldMk cId="3944447874" sldId="335"/>
            <ac:picMk id="9" creationId="{A80E1802-0316-4FBB-8AD8-204838E50403}"/>
          </ac:picMkLst>
        </pc:picChg>
        <pc:picChg chg="add mod">
          <ac:chgData name="翌霖 胡" userId="a9a41afe759712f0" providerId="LiveId" clId="{53A30764-FFC1-42A4-A1BB-F9C119E53905}" dt="2019-05-28T14:44:55.754" v="757" actId="1076"/>
          <ac:picMkLst>
            <pc:docMk/>
            <pc:sldMk cId="3944447874" sldId="335"/>
            <ac:picMk id="5123" creationId="{3727A24A-5BF8-46D4-AA08-65C206174A2E}"/>
          </ac:picMkLst>
        </pc:picChg>
      </pc:sldChg>
      <pc:sldChg chg="add del">
        <pc:chgData name="翌霖 胡" userId="a9a41afe759712f0" providerId="LiveId" clId="{53A30764-FFC1-42A4-A1BB-F9C119E53905}" dt="2019-05-28T10:14:56.962" v="53"/>
        <pc:sldMkLst>
          <pc:docMk/>
          <pc:sldMk cId="1038338224" sldId="336"/>
        </pc:sldMkLst>
      </pc:sldChg>
      <pc:sldChg chg="modSp add del">
        <pc:chgData name="翌霖 胡" userId="a9a41afe759712f0" providerId="LiveId" clId="{53A30764-FFC1-42A4-A1BB-F9C119E53905}" dt="2019-05-28T15:55:34.624" v="1457" actId="2696"/>
        <pc:sldMkLst>
          <pc:docMk/>
          <pc:sldMk cId="1576402334" sldId="336"/>
        </pc:sldMkLst>
        <pc:spChg chg="mod">
          <ac:chgData name="翌霖 胡" userId="a9a41afe759712f0" providerId="LiveId" clId="{53A30764-FFC1-42A4-A1BB-F9C119E53905}" dt="2019-05-28T15:53:52.066" v="1383"/>
          <ac:spMkLst>
            <pc:docMk/>
            <pc:sldMk cId="1576402334" sldId="336"/>
            <ac:spMk id="2" creationId="{9EABCCE5-2B59-4A1E-9A08-E87A28FE3B4A}"/>
          </ac:spMkLst>
        </pc:spChg>
        <pc:spChg chg="mod">
          <ac:chgData name="翌霖 胡" userId="a9a41afe759712f0" providerId="LiveId" clId="{53A30764-FFC1-42A4-A1BB-F9C119E53905}" dt="2019-05-28T15:55:31.244" v="1456"/>
          <ac:spMkLst>
            <pc:docMk/>
            <pc:sldMk cId="1576402334" sldId="336"/>
            <ac:spMk id="3" creationId="{B2A7E825-09DA-4E72-AEE3-34EC9E5A843B}"/>
          </ac:spMkLst>
        </pc:spChg>
      </pc:sldChg>
      <pc:sldChg chg="addSp modSp add">
        <pc:chgData name="翌霖 胡" userId="a9a41afe759712f0" providerId="LiveId" clId="{53A30764-FFC1-42A4-A1BB-F9C119E53905}" dt="2019-05-28T15:57:09.591" v="1482"/>
        <pc:sldMkLst>
          <pc:docMk/>
          <pc:sldMk cId="4193783495" sldId="336"/>
        </pc:sldMkLst>
        <pc:spChg chg="mod">
          <ac:chgData name="翌霖 胡" userId="a9a41afe759712f0" providerId="LiveId" clId="{53A30764-FFC1-42A4-A1BB-F9C119E53905}" dt="2019-05-28T15:57:09.591" v="1482"/>
          <ac:spMkLst>
            <pc:docMk/>
            <pc:sldMk cId="4193783495" sldId="336"/>
            <ac:spMk id="2" creationId="{7FF9C46C-6CF1-4881-B21F-4766EF7E0798}"/>
          </ac:spMkLst>
        </pc:spChg>
        <pc:spChg chg="mod">
          <ac:chgData name="翌霖 胡" userId="a9a41afe759712f0" providerId="LiveId" clId="{53A30764-FFC1-42A4-A1BB-F9C119E53905}" dt="2019-05-28T15:56:51.662" v="1474"/>
          <ac:spMkLst>
            <pc:docMk/>
            <pc:sldMk cId="4193783495" sldId="336"/>
            <ac:spMk id="3" creationId="{EF9B8514-5B05-4020-B229-0C72833E6712}"/>
          </ac:spMkLst>
        </pc:spChg>
        <pc:picChg chg="add mod">
          <ac:chgData name="翌霖 胡" userId="a9a41afe759712f0" providerId="LiveId" clId="{53A30764-FFC1-42A4-A1BB-F9C119E53905}" dt="2019-05-28T15:57:05.078" v="1480" actId="14100"/>
          <ac:picMkLst>
            <pc:docMk/>
            <pc:sldMk cId="4193783495" sldId="336"/>
            <ac:picMk id="4" creationId="{B788FF9A-0E0F-4DCF-A5FE-682E1876C7AB}"/>
          </ac:picMkLst>
        </pc:picChg>
      </pc:sldChg>
      <pc:sldChg chg="add del">
        <pc:chgData name="翌霖 胡" userId="a9a41afe759712f0" providerId="LiveId" clId="{53A30764-FFC1-42A4-A1BB-F9C119E53905}" dt="2019-05-28T10:14:56.962" v="53"/>
        <pc:sldMkLst>
          <pc:docMk/>
          <pc:sldMk cId="1475878572" sldId="337"/>
        </pc:sldMkLst>
      </pc:sldChg>
      <pc:sldChg chg="addSp delSp modSp add setBg">
        <pc:chgData name="翌霖 胡" userId="a9a41afe759712f0" providerId="LiveId" clId="{53A30764-FFC1-42A4-A1BB-F9C119E53905}" dt="2019-05-28T16:15:42.362" v="1688" actId="1037"/>
        <pc:sldMkLst>
          <pc:docMk/>
          <pc:sldMk cId="3318524094" sldId="337"/>
        </pc:sldMkLst>
        <pc:spChg chg="mod">
          <ac:chgData name="翌霖 胡" userId="a9a41afe759712f0" providerId="LiveId" clId="{53A30764-FFC1-42A4-A1BB-F9C119E53905}" dt="2019-05-28T16:15:42.362" v="1688" actId="1037"/>
          <ac:spMkLst>
            <pc:docMk/>
            <pc:sldMk cId="3318524094" sldId="337"/>
            <ac:spMk id="2" creationId="{94F54E9F-DE45-4209-915C-4F543DC418BB}"/>
          </ac:spMkLst>
        </pc:spChg>
        <pc:spChg chg="mod">
          <ac:chgData name="翌霖 胡" userId="a9a41afe759712f0" providerId="LiveId" clId="{53A30764-FFC1-42A4-A1BB-F9C119E53905}" dt="2019-05-28T16:11:20.313" v="1666" actId="20577"/>
          <ac:spMkLst>
            <pc:docMk/>
            <pc:sldMk cId="3318524094" sldId="337"/>
            <ac:spMk id="3" creationId="{3822A5E2-E9F9-49FA-A31C-96C1E30C178A}"/>
          </ac:spMkLst>
        </pc:spChg>
        <pc:picChg chg="add mod">
          <ac:chgData name="翌霖 胡" userId="a9a41afe759712f0" providerId="LiveId" clId="{53A30764-FFC1-42A4-A1BB-F9C119E53905}" dt="2019-05-28T16:09:59.243" v="1648"/>
          <ac:picMkLst>
            <pc:docMk/>
            <pc:sldMk cId="3318524094" sldId="337"/>
            <ac:picMk id="10243" creationId="{23C40D76-C13A-4B84-9803-0CBF4DC69CC5}"/>
          </ac:picMkLst>
        </pc:picChg>
        <pc:picChg chg="add del mod">
          <ac:chgData name="翌霖 胡" userId="a9a41afe759712f0" providerId="LiveId" clId="{53A30764-FFC1-42A4-A1BB-F9C119E53905}" dt="2019-05-28T16:14:21.427" v="1675" actId="478"/>
          <ac:picMkLst>
            <pc:docMk/>
            <pc:sldMk cId="3318524094" sldId="337"/>
            <ac:picMk id="10245" creationId="{C8A4D0A4-7943-4EAD-8AFD-9E0E805A07AB}"/>
          </ac:picMkLst>
        </pc:picChg>
      </pc:sldChg>
      <pc:sldChg chg="add del">
        <pc:chgData name="翌霖 胡" userId="a9a41afe759712f0" providerId="LiveId" clId="{53A30764-FFC1-42A4-A1BB-F9C119E53905}" dt="2019-05-28T10:14:56.962" v="53"/>
        <pc:sldMkLst>
          <pc:docMk/>
          <pc:sldMk cId="718301438" sldId="338"/>
        </pc:sldMkLst>
      </pc:sldChg>
      <pc:sldChg chg="add del">
        <pc:chgData name="翌霖 胡" userId="a9a41afe759712f0" providerId="LiveId" clId="{53A30764-FFC1-42A4-A1BB-F9C119E53905}" dt="2019-05-28T10:14:56.962" v="53"/>
        <pc:sldMkLst>
          <pc:docMk/>
          <pc:sldMk cId="2070724814" sldId="339"/>
        </pc:sldMkLst>
      </pc:sldChg>
      <pc:sldChg chg="add del">
        <pc:chgData name="翌霖 胡" userId="a9a41afe759712f0" providerId="LiveId" clId="{53A30764-FFC1-42A4-A1BB-F9C119E53905}" dt="2019-05-28T10:14:56.962" v="53"/>
        <pc:sldMkLst>
          <pc:docMk/>
          <pc:sldMk cId="2113748891" sldId="340"/>
        </pc:sldMkLst>
      </pc:sldChg>
      <pc:sldChg chg="add del">
        <pc:chgData name="翌霖 胡" userId="a9a41afe759712f0" providerId="LiveId" clId="{53A30764-FFC1-42A4-A1BB-F9C119E53905}" dt="2019-05-28T10:14:56.962" v="53"/>
        <pc:sldMkLst>
          <pc:docMk/>
          <pc:sldMk cId="628061067" sldId="341"/>
        </pc:sldMkLst>
      </pc:sldChg>
      <pc:sldChg chg="add del">
        <pc:chgData name="翌霖 胡" userId="a9a41afe759712f0" providerId="LiveId" clId="{53A30764-FFC1-42A4-A1BB-F9C119E53905}" dt="2019-05-28T10:14:56.962" v="53"/>
        <pc:sldMkLst>
          <pc:docMk/>
          <pc:sldMk cId="2131209134" sldId="342"/>
        </pc:sldMkLst>
      </pc:sldChg>
      <pc:sldChg chg="add del">
        <pc:chgData name="翌霖 胡" userId="a9a41afe759712f0" providerId="LiveId" clId="{53A30764-FFC1-42A4-A1BB-F9C119E53905}" dt="2019-05-28T10:14:56.962" v="53"/>
        <pc:sldMkLst>
          <pc:docMk/>
          <pc:sldMk cId="1951207193" sldId="343"/>
        </pc:sldMkLst>
      </pc:sldChg>
      <pc:sldChg chg="add del">
        <pc:chgData name="翌霖 胡" userId="a9a41afe759712f0" providerId="LiveId" clId="{53A30764-FFC1-42A4-A1BB-F9C119E53905}" dt="2019-05-28T10:14:56.962" v="53"/>
        <pc:sldMkLst>
          <pc:docMk/>
          <pc:sldMk cId="2159602837" sldId="344"/>
        </pc:sldMkLst>
      </pc:sldChg>
      <pc:sldChg chg="add del">
        <pc:chgData name="翌霖 胡" userId="a9a41afe759712f0" providerId="LiveId" clId="{53A30764-FFC1-42A4-A1BB-F9C119E53905}" dt="2019-05-28T10:14:56.962" v="53"/>
        <pc:sldMkLst>
          <pc:docMk/>
          <pc:sldMk cId="2238626314" sldId="345"/>
        </pc:sldMkLst>
      </pc:sldChg>
      <pc:sldChg chg="add del">
        <pc:chgData name="翌霖 胡" userId="a9a41afe759712f0" providerId="LiveId" clId="{53A30764-FFC1-42A4-A1BB-F9C119E53905}" dt="2019-05-28T10:14:56.962" v="53"/>
        <pc:sldMkLst>
          <pc:docMk/>
          <pc:sldMk cId="3976642567" sldId="346"/>
        </pc:sldMkLst>
      </pc:sldChg>
      <pc:sldChg chg="add del">
        <pc:chgData name="翌霖 胡" userId="a9a41afe759712f0" providerId="LiveId" clId="{53A30764-FFC1-42A4-A1BB-F9C119E53905}" dt="2019-05-28T10:14:56.962" v="53"/>
        <pc:sldMkLst>
          <pc:docMk/>
          <pc:sldMk cId="2944103985" sldId="347"/>
        </pc:sldMkLst>
      </pc:sldChg>
      <pc:sldChg chg="add del">
        <pc:chgData name="翌霖 胡" userId="a9a41afe759712f0" providerId="LiveId" clId="{53A30764-FFC1-42A4-A1BB-F9C119E53905}" dt="2019-05-28T10:14:56.962" v="53"/>
        <pc:sldMkLst>
          <pc:docMk/>
          <pc:sldMk cId="1946052574" sldId="348"/>
        </pc:sldMkLst>
      </pc:sldChg>
      <pc:sldChg chg="add del">
        <pc:chgData name="翌霖 胡" userId="a9a41afe759712f0" providerId="LiveId" clId="{53A30764-FFC1-42A4-A1BB-F9C119E53905}" dt="2019-05-28T10:14:56.962" v="53"/>
        <pc:sldMkLst>
          <pc:docMk/>
          <pc:sldMk cId="1884276249" sldId="349"/>
        </pc:sldMkLst>
      </pc:sldChg>
      <pc:sldChg chg="add del">
        <pc:chgData name="翌霖 胡" userId="a9a41afe759712f0" providerId="LiveId" clId="{53A30764-FFC1-42A4-A1BB-F9C119E53905}" dt="2019-05-28T10:14:56.962" v="53"/>
        <pc:sldMkLst>
          <pc:docMk/>
          <pc:sldMk cId="145086415" sldId="350"/>
        </pc:sldMkLst>
      </pc:sldChg>
      <pc:sldChg chg="add del">
        <pc:chgData name="翌霖 胡" userId="a9a41afe759712f0" providerId="LiveId" clId="{53A30764-FFC1-42A4-A1BB-F9C119E53905}" dt="2019-05-28T10:14:56.962" v="53"/>
        <pc:sldMkLst>
          <pc:docMk/>
          <pc:sldMk cId="3552728972" sldId="351"/>
        </pc:sldMkLst>
      </pc:sldChg>
      <pc:sldChg chg="add del">
        <pc:chgData name="翌霖 胡" userId="a9a41afe759712f0" providerId="LiveId" clId="{53A30764-FFC1-42A4-A1BB-F9C119E53905}" dt="2019-05-28T10:14:56.962" v="53"/>
        <pc:sldMkLst>
          <pc:docMk/>
          <pc:sldMk cId="1283245821" sldId="352"/>
        </pc:sldMkLst>
      </pc:sldChg>
      <pc:sldChg chg="add del">
        <pc:chgData name="翌霖 胡" userId="a9a41afe759712f0" providerId="LiveId" clId="{53A30764-FFC1-42A4-A1BB-F9C119E53905}" dt="2019-05-28T10:14:56.962" v="53"/>
        <pc:sldMkLst>
          <pc:docMk/>
          <pc:sldMk cId="4218029051" sldId="353"/>
        </pc:sldMkLst>
      </pc:sldChg>
      <pc:sldChg chg="add del">
        <pc:chgData name="翌霖 胡" userId="a9a41afe759712f0" providerId="LiveId" clId="{53A30764-FFC1-42A4-A1BB-F9C119E53905}" dt="2019-05-28T10:14:56.962" v="53"/>
        <pc:sldMkLst>
          <pc:docMk/>
          <pc:sldMk cId="1671550618" sldId="354"/>
        </pc:sldMkLst>
      </pc:sldChg>
      <pc:sldChg chg="add del">
        <pc:chgData name="翌霖 胡" userId="a9a41afe759712f0" providerId="LiveId" clId="{53A30764-FFC1-42A4-A1BB-F9C119E53905}" dt="2019-05-28T10:14:56.962" v="53"/>
        <pc:sldMkLst>
          <pc:docMk/>
          <pc:sldMk cId="2530260649" sldId="355"/>
        </pc:sldMkLst>
      </pc:sldChg>
    </pc:docChg>
  </pc:docChgLst>
  <pc:docChgLst>
    <pc:chgData name="胡 翌霖" userId="a9a41afe759712f0" providerId="LiveId" clId="{FDB113C5-019B-4A3C-90FB-741E2B0E6032}"/>
    <pc:docChg chg="custSel modSld">
      <pc:chgData name="胡 翌霖" userId="a9a41afe759712f0" providerId="LiveId" clId="{FDB113C5-019B-4A3C-90FB-741E2B0E6032}" dt="2020-06-29T08:51:30.504" v="17"/>
      <pc:docMkLst>
        <pc:docMk/>
      </pc:docMkLst>
      <pc:sldChg chg="modSp mod">
        <pc:chgData name="胡 翌霖" userId="a9a41afe759712f0" providerId="LiveId" clId="{FDB113C5-019B-4A3C-90FB-741E2B0E6032}" dt="2020-06-29T07:58:21.273" v="4" actId="207"/>
        <pc:sldMkLst>
          <pc:docMk/>
          <pc:sldMk cId="492686361" sldId="256"/>
        </pc:sldMkLst>
        <pc:spChg chg="mod">
          <ac:chgData name="胡 翌霖" userId="a9a41afe759712f0" providerId="LiveId" clId="{FDB113C5-019B-4A3C-90FB-741E2B0E6032}" dt="2020-06-29T07:58:21.273" v="4" actId="207"/>
          <ac:spMkLst>
            <pc:docMk/>
            <pc:sldMk cId="492686361" sldId="256"/>
            <ac:spMk id="2" creationId="{96233937-605F-48FE-B429-90F8B7CEFBBD}"/>
          </ac:spMkLst>
        </pc:spChg>
      </pc:sldChg>
      <pc:sldChg chg="modSp mod">
        <pc:chgData name="胡 翌霖" userId="a9a41afe759712f0" providerId="LiveId" clId="{FDB113C5-019B-4A3C-90FB-741E2B0E6032}" dt="2020-06-29T08:51:30.504" v="17"/>
        <pc:sldMkLst>
          <pc:docMk/>
          <pc:sldMk cId="292189771" sldId="281"/>
        </pc:sldMkLst>
        <pc:spChg chg="mod">
          <ac:chgData name="胡 翌霖" userId="a9a41afe759712f0" providerId="LiveId" clId="{FDB113C5-019B-4A3C-90FB-741E2B0E6032}" dt="2020-06-29T08:51:30.504" v="17"/>
          <ac:spMkLst>
            <pc:docMk/>
            <pc:sldMk cId="292189771" sldId="281"/>
            <ac:spMk id="3" creationId="{1D4CB1A8-A584-47F3-A70C-FED7C3F38676}"/>
          </ac:spMkLst>
        </pc:spChg>
      </pc:sldChg>
      <pc:sldChg chg="modTransition">
        <pc:chgData name="胡 翌霖" userId="a9a41afe759712f0" providerId="LiveId" clId="{FDB113C5-019B-4A3C-90FB-741E2B0E6032}" dt="2020-05-21T12:53:27.737" v="3"/>
        <pc:sldMkLst>
          <pc:docMk/>
          <pc:sldMk cId="195877428" sldId="290"/>
        </pc:sldMkLst>
      </pc:sldChg>
    </pc:docChg>
  </pc:docChgLst>
  <pc:docChgLst>
    <pc:chgData name="翌霖 胡" userId="a9a41afe759712f0" providerId="LiveId" clId="{9C6224FF-2152-4BA2-BB3A-3AFA64101EE6}"/>
    <pc:docChg chg="undo custSel addSld delSld modSld">
      <pc:chgData name="翌霖 胡" userId="a9a41afe759712f0" providerId="LiveId" clId="{9C6224FF-2152-4BA2-BB3A-3AFA64101EE6}" dt="2023-12-18T15:22:25.973" v="108" actId="26606"/>
      <pc:docMkLst>
        <pc:docMk/>
      </pc:docMkLst>
      <pc:sldChg chg="addSp delSp modSp mod setBg addAnim modAnim setClrOvrMap">
        <pc:chgData name="翌霖 胡" userId="a9a41afe759712f0" providerId="LiveId" clId="{9C6224FF-2152-4BA2-BB3A-3AFA64101EE6}" dt="2023-12-17T14:09:02.030" v="26" actId="207"/>
        <pc:sldMkLst>
          <pc:docMk/>
          <pc:sldMk cId="492686361" sldId="256"/>
        </pc:sldMkLst>
        <pc:spChg chg="mod">
          <ac:chgData name="翌霖 胡" userId="a9a41afe759712f0" providerId="LiveId" clId="{9C6224FF-2152-4BA2-BB3A-3AFA64101EE6}" dt="2023-12-17T14:09:02.030" v="26" actId="207"/>
          <ac:spMkLst>
            <pc:docMk/>
            <pc:sldMk cId="492686361" sldId="256"/>
            <ac:spMk id="2" creationId="{96233937-605F-48FE-B429-90F8B7CEFBBD}"/>
          </ac:spMkLst>
        </pc:spChg>
        <pc:spChg chg="mod">
          <ac:chgData name="翌霖 胡" userId="a9a41afe759712f0" providerId="LiveId" clId="{9C6224FF-2152-4BA2-BB3A-3AFA64101EE6}" dt="2023-12-17T14:08:41.629" v="20" actId="26606"/>
          <ac:spMkLst>
            <pc:docMk/>
            <pc:sldMk cId="492686361" sldId="256"/>
            <ac:spMk id="3" creationId="{267E10EB-7DC3-48A3-9FC5-EAD150663D6E}"/>
          </ac:spMkLst>
        </pc:spChg>
        <pc:spChg chg="del">
          <ac:chgData name="翌霖 胡" userId="a9a41afe759712f0" providerId="LiveId" clId="{9C6224FF-2152-4BA2-BB3A-3AFA64101EE6}" dt="2023-12-17T14:08:41.629" v="20" actId="26606"/>
          <ac:spMkLst>
            <pc:docMk/>
            <pc:sldMk cId="492686361" sldId="256"/>
            <ac:spMk id="8" creationId="{3B854194-185D-494D-905C-7C7CB2E30F6E}"/>
          </ac:spMkLst>
        </pc:spChg>
        <pc:spChg chg="del">
          <ac:chgData name="翌霖 胡" userId="a9a41afe759712f0" providerId="LiveId" clId="{9C6224FF-2152-4BA2-BB3A-3AFA64101EE6}" dt="2023-12-17T14:08:41.629" v="20" actId="26606"/>
          <ac:spMkLst>
            <pc:docMk/>
            <pc:sldMk cId="492686361" sldId="256"/>
            <ac:spMk id="10" creationId="{B4F5FA0D-0104-4987-8241-EFF7C85B88DE}"/>
          </ac:spMkLst>
        </pc:spChg>
        <pc:spChg chg="add">
          <ac:chgData name="翌霖 胡" userId="a9a41afe759712f0" providerId="LiveId" clId="{9C6224FF-2152-4BA2-BB3A-3AFA64101EE6}" dt="2023-12-17T14:08:41.629" v="20" actId="26606"/>
          <ac:spMkLst>
            <pc:docMk/>
            <pc:sldMk cId="492686361" sldId="256"/>
            <ac:spMk id="17" creationId="{71B2258F-86CA-4D4D-8270-BC05FCDEBFB3}"/>
          </ac:spMkLst>
        </pc:spChg>
        <pc:picChg chg="add mod ord">
          <ac:chgData name="翌霖 胡" userId="a9a41afe759712f0" providerId="LiveId" clId="{9C6224FF-2152-4BA2-BB3A-3AFA64101EE6}" dt="2023-12-17T14:08:41.629" v="20" actId="26606"/>
          <ac:picMkLst>
            <pc:docMk/>
            <pc:sldMk cId="492686361" sldId="256"/>
            <ac:picMk id="4" creationId="{F1B14E1F-6F77-4559-99CC-1B7757BC555C}"/>
          </ac:picMkLst>
        </pc:picChg>
        <pc:picChg chg="del">
          <ac:chgData name="翌霖 胡" userId="a9a41afe759712f0" providerId="LiveId" clId="{9C6224FF-2152-4BA2-BB3A-3AFA64101EE6}" dt="2023-12-17T14:08:41.629" v="20" actId="26606"/>
          <ac:picMkLst>
            <pc:docMk/>
            <pc:sldMk cId="492686361" sldId="256"/>
            <ac:picMk id="12" creationId="{2897127E-6CEF-446C-BE87-93B7C46E49D1}"/>
          </ac:picMkLst>
        </pc:picChg>
      </pc:sldChg>
      <pc:sldChg chg="modSp add del mod">
        <pc:chgData name="翌霖 胡" userId="a9a41afe759712f0" providerId="LiveId" clId="{9C6224FF-2152-4BA2-BB3A-3AFA64101EE6}" dt="2023-12-18T15:15:05.846" v="58" actId="20577"/>
        <pc:sldMkLst>
          <pc:docMk/>
          <pc:sldMk cId="2885328049" sldId="266"/>
        </pc:sldMkLst>
        <pc:spChg chg="mod">
          <ac:chgData name="翌霖 胡" userId="a9a41afe759712f0" providerId="LiveId" clId="{9C6224FF-2152-4BA2-BB3A-3AFA64101EE6}" dt="2023-12-18T15:15:05.846" v="58" actId="20577"/>
          <ac:spMkLst>
            <pc:docMk/>
            <pc:sldMk cId="2885328049" sldId="266"/>
            <ac:spMk id="3" creationId="{62ED9EA2-1264-4714-9979-3BD143A7E025}"/>
          </ac:spMkLst>
        </pc:spChg>
      </pc:sldChg>
      <pc:sldChg chg="del">
        <pc:chgData name="翌霖 胡" userId="a9a41afe759712f0" providerId="LiveId" clId="{9C6224FF-2152-4BA2-BB3A-3AFA64101EE6}" dt="2023-12-17T13:13:18.946" v="0" actId="2696"/>
        <pc:sldMkLst>
          <pc:docMk/>
          <pc:sldMk cId="2994374143" sldId="272"/>
        </pc:sldMkLst>
      </pc:sldChg>
      <pc:sldChg chg="del">
        <pc:chgData name="翌霖 胡" userId="a9a41afe759712f0" providerId="LiveId" clId="{9C6224FF-2152-4BA2-BB3A-3AFA64101EE6}" dt="2023-12-17T13:13:18.946" v="0" actId="2696"/>
        <pc:sldMkLst>
          <pc:docMk/>
          <pc:sldMk cId="4065474506" sldId="283"/>
        </pc:sldMkLst>
      </pc:sldChg>
      <pc:sldChg chg="del">
        <pc:chgData name="翌霖 胡" userId="a9a41afe759712f0" providerId="LiveId" clId="{9C6224FF-2152-4BA2-BB3A-3AFA64101EE6}" dt="2023-12-17T13:13:18.946" v="0" actId="2696"/>
        <pc:sldMkLst>
          <pc:docMk/>
          <pc:sldMk cId="1432662416" sldId="289"/>
        </pc:sldMkLst>
      </pc:sldChg>
      <pc:sldChg chg="del">
        <pc:chgData name="翌霖 胡" userId="a9a41afe759712f0" providerId="LiveId" clId="{9C6224FF-2152-4BA2-BB3A-3AFA64101EE6}" dt="2023-12-17T13:13:18.946" v="0" actId="2696"/>
        <pc:sldMkLst>
          <pc:docMk/>
          <pc:sldMk cId="195877428" sldId="290"/>
        </pc:sldMkLst>
      </pc:sldChg>
      <pc:sldChg chg="del">
        <pc:chgData name="翌霖 胡" userId="a9a41afe759712f0" providerId="LiveId" clId="{9C6224FF-2152-4BA2-BB3A-3AFA64101EE6}" dt="2023-12-17T13:13:18.946" v="0" actId="2696"/>
        <pc:sldMkLst>
          <pc:docMk/>
          <pc:sldMk cId="1180653177" sldId="294"/>
        </pc:sldMkLst>
      </pc:sldChg>
      <pc:sldChg chg="del">
        <pc:chgData name="翌霖 胡" userId="a9a41afe759712f0" providerId="LiveId" clId="{9C6224FF-2152-4BA2-BB3A-3AFA64101EE6}" dt="2023-12-17T13:13:18.946" v="0" actId="2696"/>
        <pc:sldMkLst>
          <pc:docMk/>
          <pc:sldMk cId="2234345699" sldId="295"/>
        </pc:sldMkLst>
      </pc:sldChg>
      <pc:sldChg chg="del">
        <pc:chgData name="翌霖 胡" userId="a9a41afe759712f0" providerId="LiveId" clId="{9C6224FF-2152-4BA2-BB3A-3AFA64101EE6}" dt="2023-12-17T13:13:18.946" v="0" actId="2696"/>
        <pc:sldMkLst>
          <pc:docMk/>
          <pc:sldMk cId="257703790" sldId="296"/>
        </pc:sldMkLst>
      </pc:sldChg>
      <pc:sldChg chg="del">
        <pc:chgData name="翌霖 胡" userId="a9a41afe759712f0" providerId="LiveId" clId="{9C6224FF-2152-4BA2-BB3A-3AFA64101EE6}" dt="2023-12-17T13:13:18.946" v="0" actId="2696"/>
        <pc:sldMkLst>
          <pc:docMk/>
          <pc:sldMk cId="192060220" sldId="297"/>
        </pc:sldMkLst>
      </pc:sldChg>
      <pc:sldChg chg="addSp delSp modSp mod setBg">
        <pc:chgData name="翌霖 胡" userId="a9a41afe759712f0" providerId="LiveId" clId="{9C6224FF-2152-4BA2-BB3A-3AFA64101EE6}" dt="2023-12-18T15:22:10.203" v="107" actId="403"/>
        <pc:sldMkLst>
          <pc:docMk/>
          <pc:sldMk cId="698517999" sldId="301"/>
        </pc:sldMkLst>
        <pc:spChg chg="mod">
          <ac:chgData name="翌霖 胡" userId="a9a41afe759712f0" providerId="LiveId" clId="{9C6224FF-2152-4BA2-BB3A-3AFA64101EE6}" dt="2023-12-18T15:17:36.763" v="64" actId="26606"/>
          <ac:spMkLst>
            <pc:docMk/>
            <pc:sldMk cId="698517999" sldId="301"/>
            <ac:spMk id="2" creationId="{02988786-3ADB-435B-9541-C43B50E99B35}"/>
          </ac:spMkLst>
        </pc:spChg>
        <pc:spChg chg="mod">
          <ac:chgData name="翌霖 胡" userId="a9a41afe759712f0" providerId="LiveId" clId="{9C6224FF-2152-4BA2-BB3A-3AFA64101EE6}" dt="2023-12-18T15:22:10.203" v="107" actId="403"/>
          <ac:spMkLst>
            <pc:docMk/>
            <pc:sldMk cId="698517999" sldId="301"/>
            <ac:spMk id="3" creationId="{AF52C381-67A9-4079-B4C4-DE8722BC31A9}"/>
          </ac:spMkLst>
        </pc:spChg>
        <pc:spChg chg="add del">
          <ac:chgData name="翌霖 胡" userId="a9a41afe759712f0" providerId="LiveId" clId="{9C6224FF-2152-4BA2-BB3A-3AFA64101EE6}" dt="2023-12-18T15:20:46.419" v="79" actId="26606"/>
          <ac:spMkLst>
            <pc:docMk/>
            <pc:sldMk cId="698517999" sldId="301"/>
            <ac:spMk id="10" creationId="{45D37F4E-DDB4-456B-97E0-9937730A039F}"/>
          </ac:spMkLst>
        </pc:spChg>
        <pc:spChg chg="add del">
          <ac:chgData name="翌霖 胡" userId="a9a41afe759712f0" providerId="LiveId" clId="{9C6224FF-2152-4BA2-BB3A-3AFA64101EE6}" dt="2023-12-18T15:20:46.419" v="79" actId="26606"/>
          <ac:spMkLst>
            <pc:docMk/>
            <pc:sldMk cId="698517999" sldId="301"/>
            <ac:spMk id="12" creationId="{B2DD41CD-8F47-4F56-AD12-4E2FF7696987}"/>
          </ac:spMkLst>
        </pc:spChg>
        <pc:spChg chg="add del">
          <ac:chgData name="翌霖 胡" userId="a9a41afe759712f0" providerId="LiveId" clId="{9C6224FF-2152-4BA2-BB3A-3AFA64101EE6}" dt="2023-12-18T15:21:47.752" v="98" actId="26606"/>
          <ac:spMkLst>
            <pc:docMk/>
            <pc:sldMk cId="698517999" sldId="301"/>
            <ac:spMk id="17" creationId="{45D37F4E-DDB4-456B-97E0-9937730A039F}"/>
          </ac:spMkLst>
        </pc:spChg>
        <pc:spChg chg="add del">
          <ac:chgData name="翌霖 胡" userId="a9a41afe759712f0" providerId="LiveId" clId="{9C6224FF-2152-4BA2-BB3A-3AFA64101EE6}" dt="2023-12-18T15:21:47.752" v="98" actId="26606"/>
          <ac:spMkLst>
            <pc:docMk/>
            <pc:sldMk cId="698517999" sldId="301"/>
            <ac:spMk id="19" creationId="{B2DD41CD-8F47-4F56-AD12-4E2FF7696987}"/>
          </ac:spMkLst>
        </pc:spChg>
        <pc:spChg chg="add">
          <ac:chgData name="翌霖 胡" userId="a9a41afe759712f0" providerId="LiveId" clId="{9C6224FF-2152-4BA2-BB3A-3AFA64101EE6}" dt="2023-12-18T15:21:47.752" v="98" actId="26606"/>
          <ac:spMkLst>
            <pc:docMk/>
            <pc:sldMk cId="698517999" sldId="301"/>
            <ac:spMk id="24" creationId="{45D37F4E-DDB4-456B-97E0-9937730A039F}"/>
          </ac:spMkLst>
        </pc:spChg>
        <pc:spChg chg="add">
          <ac:chgData name="翌霖 胡" userId="a9a41afe759712f0" providerId="LiveId" clId="{9C6224FF-2152-4BA2-BB3A-3AFA64101EE6}" dt="2023-12-18T15:21:47.752" v="98" actId="26606"/>
          <ac:spMkLst>
            <pc:docMk/>
            <pc:sldMk cId="698517999" sldId="301"/>
            <ac:spMk id="26" creationId="{B2DD41CD-8F47-4F56-AD12-4E2FF7696987}"/>
          </ac:spMkLst>
        </pc:spChg>
        <pc:picChg chg="add del mod">
          <ac:chgData name="翌霖 胡" userId="a9a41afe759712f0" providerId="LiveId" clId="{9C6224FF-2152-4BA2-BB3A-3AFA64101EE6}" dt="2023-12-18T15:20:41.267" v="75" actId="478"/>
          <ac:picMkLst>
            <pc:docMk/>
            <pc:sldMk cId="698517999" sldId="301"/>
            <ac:picMk id="5" creationId="{9A711FB9-C570-99E7-BFCB-BD8CBBAFDDE9}"/>
          </ac:picMkLst>
        </pc:picChg>
        <pc:picChg chg="add mod">
          <ac:chgData name="翌霖 胡" userId="a9a41afe759712f0" providerId="LiveId" clId="{9C6224FF-2152-4BA2-BB3A-3AFA64101EE6}" dt="2023-12-18T15:20:46.419" v="79" actId="26606"/>
          <ac:picMkLst>
            <pc:docMk/>
            <pc:sldMk cId="698517999" sldId="301"/>
            <ac:picMk id="7" creationId="{AE511756-680A-0628-3238-D5176FEACA53}"/>
          </ac:picMkLst>
        </pc:picChg>
      </pc:sldChg>
      <pc:sldChg chg="del">
        <pc:chgData name="翌霖 胡" userId="a9a41afe759712f0" providerId="LiveId" clId="{9C6224FF-2152-4BA2-BB3A-3AFA64101EE6}" dt="2023-12-17T13:13:18.946" v="0" actId="2696"/>
        <pc:sldMkLst>
          <pc:docMk/>
          <pc:sldMk cId="2405640978" sldId="306"/>
        </pc:sldMkLst>
      </pc:sldChg>
      <pc:sldChg chg="del">
        <pc:chgData name="翌霖 胡" userId="a9a41afe759712f0" providerId="LiveId" clId="{9C6224FF-2152-4BA2-BB3A-3AFA64101EE6}" dt="2023-12-17T13:13:18.946" v="0" actId="2696"/>
        <pc:sldMkLst>
          <pc:docMk/>
          <pc:sldMk cId="751771224" sldId="307"/>
        </pc:sldMkLst>
      </pc:sldChg>
      <pc:sldChg chg="del">
        <pc:chgData name="翌霖 胡" userId="a9a41afe759712f0" providerId="LiveId" clId="{9C6224FF-2152-4BA2-BB3A-3AFA64101EE6}" dt="2023-12-17T13:13:18.946" v="0" actId="2696"/>
        <pc:sldMkLst>
          <pc:docMk/>
          <pc:sldMk cId="2545865224" sldId="308"/>
        </pc:sldMkLst>
      </pc:sldChg>
      <pc:sldChg chg="del">
        <pc:chgData name="翌霖 胡" userId="a9a41afe759712f0" providerId="LiveId" clId="{9C6224FF-2152-4BA2-BB3A-3AFA64101EE6}" dt="2023-12-17T13:13:18.946" v="0" actId="2696"/>
        <pc:sldMkLst>
          <pc:docMk/>
          <pc:sldMk cId="867860452" sldId="309"/>
        </pc:sldMkLst>
      </pc:sldChg>
      <pc:sldChg chg="del">
        <pc:chgData name="翌霖 胡" userId="a9a41afe759712f0" providerId="LiveId" clId="{9C6224FF-2152-4BA2-BB3A-3AFA64101EE6}" dt="2023-12-17T13:13:18.946" v="0" actId="2696"/>
        <pc:sldMkLst>
          <pc:docMk/>
          <pc:sldMk cId="3751916263" sldId="310"/>
        </pc:sldMkLst>
      </pc:sldChg>
      <pc:sldChg chg="del">
        <pc:chgData name="翌霖 胡" userId="a9a41afe759712f0" providerId="LiveId" clId="{9C6224FF-2152-4BA2-BB3A-3AFA64101EE6}" dt="2023-12-17T13:13:18.946" v="0" actId="2696"/>
        <pc:sldMkLst>
          <pc:docMk/>
          <pc:sldMk cId="1232311918" sldId="311"/>
        </pc:sldMkLst>
      </pc:sldChg>
      <pc:sldChg chg="del">
        <pc:chgData name="翌霖 胡" userId="a9a41afe759712f0" providerId="LiveId" clId="{9C6224FF-2152-4BA2-BB3A-3AFA64101EE6}" dt="2023-12-17T13:13:18.946" v="0" actId="2696"/>
        <pc:sldMkLst>
          <pc:docMk/>
          <pc:sldMk cId="3741287551" sldId="312"/>
        </pc:sldMkLst>
      </pc:sldChg>
      <pc:sldChg chg="del">
        <pc:chgData name="翌霖 胡" userId="a9a41afe759712f0" providerId="LiveId" clId="{9C6224FF-2152-4BA2-BB3A-3AFA64101EE6}" dt="2023-12-17T13:13:18.946" v="0" actId="2696"/>
        <pc:sldMkLst>
          <pc:docMk/>
          <pc:sldMk cId="2184358054" sldId="313"/>
        </pc:sldMkLst>
      </pc:sldChg>
      <pc:sldChg chg="del">
        <pc:chgData name="翌霖 胡" userId="a9a41afe759712f0" providerId="LiveId" clId="{9C6224FF-2152-4BA2-BB3A-3AFA64101EE6}" dt="2023-12-17T13:13:18.946" v="0" actId="2696"/>
        <pc:sldMkLst>
          <pc:docMk/>
          <pc:sldMk cId="2996805721" sldId="314"/>
        </pc:sldMkLst>
      </pc:sldChg>
      <pc:sldChg chg="del">
        <pc:chgData name="翌霖 胡" userId="a9a41afe759712f0" providerId="LiveId" clId="{9C6224FF-2152-4BA2-BB3A-3AFA64101EE6}" dt="2023-12-17T13:13:18.946" v="0" actId="2696"/>
        <pc:sldMkLst>
          <pc:docMk/>
          <pc:sldMk cId="384084287" sldId="315"/>
        </pc:sldMkLst>
      </pc:sldChg>
      <pc:sldChg chg="del">
        <pc:chgData name="翌霖 胡" userId="a9a41afe759712f0" providerId="LiveId" clId="{9C6224FF-2152-4BA2-BB3A-3AFA64101EE6}" dt="2023-12-17T13:13:18.946" v="0" actId="2696"/>
        <pc:sldMkLst>
          <pc:docMk/>
          <pc:sldMk cId="3580558762" sldId="316"/>
        </pc:sldMkLst>
      </pc:sldChg>
      <pc:sldChg chg="del">
        <pc:chgData name="翌霖 胡" userId="a9a41afe759712f0" providerId="LiveId" clId="{9C6224FF-2152-4BA2-BB3A-3AFA64101EE6}" dt="2023-12-17T13:13:18.946" v="0" actId="2696"/>
        <pc:sldMkLst>
          <pc:docMk/>
          <pc:sldMk cId="1253721918" sldId="317"/>
        </pc:sldMkLst>
      </pc:sldChg>
      <pc:sldChg chg="del">
        <pc:chgData name="翌霖 胡" userId="a9a41afe759712f0" providerId="LiveId" clId="{9C6224FF-2152-4BA2-BB3A-3AFA64101EE6}" dt="2023-12-17T13:13:18.946" v="0" actId="2696"/>
        <pc:sldMkLst>
          <pc:docMk/>
          <pc:sldMk cId="1898473920" sldId="318"/>
        </pc:sldMkLst>
      </pc:sldChg>
      <pc:sldChg chg="del">
        <pc:chgData name="翌霖 胡" userId="a9a41afe759712f0" providerId="LiveId" clId="{9C6224FF-2152-4BA2-BB3A-3AFA64101EE6}" dt="2023-12-17T13:13:18.946" v="0" actId="2696"/>
        <pc:sldMkLst>
          <pc:docMk/>
          <pc:sldMk cId="3431694181" sldId="319"/>
        </pc:sldMkLst>
      </pc:sldChg>
      <pc:sldChg chg="del">
        <pc:chgData name="翌霖 胡" userId="a9a41afe759712f0" providerId="LiveId" clId="{9C6224FF-2152-4BA2-BB3A-3AFA64101EE6}" dt="2023-12-17T13:13:18.946" v="0" actId="2696"/>
        <pc:sldMkLst>
          <pc:docMk/>
          <pc:sldMk cId="2111938130" sldId="320"/>
        </pc:sldMkLst>
      </pc:sldChg>
      <pc:sldChg chg="del">
        <pc:chgData name="翌霖 胡" userId="a9a41afe759712f0" providerId="LiveId" clId="{9C6224FF-2152-4BA2-BB3A-3AFA64101EE6}" dt="2023-12-17T13:13:18.946" v="0" actId="2696"/>
        <pc:sldMkLst>
          <pc:docMk/>
          <pc:sldMk cId="1083488117" sldId="321"/>
        </pc:sldMkLst>
      </pc:sldChg>
      <pc:sldChg chg="del">
        <pc:chgData name="翌霖 胡" userId="a9a41afe759712f0" providerId="LiveId" clId="{9C6224FF-2152-4BA2-BB3A-3AFA64101EE6}" dt="2023-12-17T13:13:18.946" v="0" actId="2696"/>
        <pc:sldMkLst>
          <pc:docMk/>
          <pc:sldMk cId="1918880207" sldId="322"/>
        </pc:sldMkLst>
      </pc:sldChg>
      <pc:sldChg chg="del">
        <pc:chgData name="翌霖 胡" userId="a9a41afe759712f0" providerId="LiveId" clId="{9C6224FF-2152-4BA2-BB3A-3AFA64101EE6}" dt="2023-12-17T13:13:18.946" v="0" actId="2696"/>
        <pc:sldMkLst>
          <pc:docMk/>
          <pc:sldMk cId="2169922307" sldId="323"/>
        </pc:sldMkLst>
      </pc:sldChg>
      <pc:sldChg chg="del">
        <pc:chgData name="翌霖 胡" userId="a9a41afe759712f0" providerId="LiveId" clId="{9C6224FF-2152-4BA2-BB3A-3AFA64101EE6}" dt="2023-12-17T13:13:18.946" v="0" actId="2696"/>
        <pc:sldMkLst>
          <pc:docMk/>
          <pc:sldMk cId="309585030" sldId="324"/>
        </pc:sldMkLst>
      </pc:sldChg>
      <pc:sldChg chg="del">
        <pc:chgData name="翌霖 胡" userId="a9a41afe759712f0" providerId="LiveId" clId="{9C6224FF-2152-4BA2-BB3A-3AFA64101EE6}" dt="2023-12-17T13:13:18.946" v="0" actId="2696"/>
        <pc:sldMkLst>
          <pc:docMk/>
          <pc:sldMk cId="307671194" sldId="325"/>
        </pc:sldMkLst>
      </pc:sldChg>
      <pc:sldChg chg="del">
        <pc:chgData name="翌霖 胡" userId="a9a41afe759712f0" providerId="LiveId" clId="{9C6224FF-2152-4BA2-BB3A-3AFA64101EE6}" dt="2023-12-17T13:13:18.946" v="0" actId="2696"/>
        <pc:sldMkLst>
          <pc:docMk/>
          <pc:sldMk cId="923393836" sldId="326"/>
        </pc:sldMkLst>
      </pc:sldChg>
      <pc:sldChg chg="del">
        <pc:chgData name="翌霖 胡" userId="a9a41afe759712f0" providerId="LiveId" clId="{9C6224FF-2152-4BA2-BB3A-3AFA64101EE6}" dt="2023-12-17T13:13:18.946" v="0" actId="2696"/>
        <pc:sldMkLst>
          <pc:docMk/>
          <pc:sldMk cId="3089253390" sldId="327"/>
        </pc:sldMkLst>
      </pc:sldChg>
      <pc:sldChg chg="del">
        <pc:chgData name="翌霖 胡" userId="a9a41afe759712f0" providerId="LiveId" clId="{9C6224FF-2152-4BA2-BB3A-3AFA64101EE6}" dt="2023-12-17T13:13:18.946" v="0" actId="2696"/>
        <pc:sldMkLst>
          <pc:docMk/>
          <pc:sldMk cId="4193783495" sldId="336"/>
        </pc:sldMkLst>
      </pc:sldChg>
      <pc:sldChg chg="del">
        <pc:chgData name="翌霖 胡" userId="a9a41afe759712f0" providerId="LiveId" clId="{9C6224FF-2152-4BA2-BB3A-3AFA64101EE6}" dt="2023-12-17T14:11:53.866" v="27" actId="47"/>
        <pc:sldMkLst>
          <pc:docMk/>
          <pc:sldMk cId="2418383950" sldId="350"/>
        </pc:sldMkLst>
      </pc:sldChg>
      <pc:sldChg chg="addSp delSp modSp mod setBg">
        <pc:chgData name="翌霖 胡" userId="a9a41afe759712f0" providerId="LiveId" clId="{9C6224FF-2152-4BA2-BB3A-3AFA64101EE6}" dt="2023-12-18T15:22:25.973" v="108" actId="26606"/>
        <pc:sldMkLst>
          <pc:docMk/>
          <pc:sldMk cId="3570301202" sldId="363"/>
        </pc:sldMkLst>
        <pc:spChg chg="mod">
          <ac:chgData name="翌霖 胡" userId="a9a41afe759712f0" providerId="LiveId" clId="{9C6224FF-2152-4BA2-BB3A-3AFA64101EE6}" dt="2023-12-18T15:22:25.973" v="108" actId="26606"/>
          <ac:spMkLst>
            <pc:docMk/>
            <pc:sldMk cId="3570301202" sldId="363"/>
            <ac:spMk id="2" creationId="{6689554A-9FA0-49F5-8A1A-29672D5E1B20}"/>
          </ac:spMkLst>
        </pc:spChg>
        <pc:spChg chg="del">
          <ac:chgData name="翌霖 胡" userId="a9a41afe759712f0" providerId="LiveId" clId="{9C6224FF-2152-4BA2-BB3A-3AFA64101EE6}" dt="2023-12-17T13:17:34.053" v="4" actId="478"/>
          <ac:spMkLst>
            <pc:docMk/>
            <pc:sldMk cId="3570301202" sldId="363"/>
            <ac:spMk id="3" creationId="{DC308FC7-CB20-4E98-8BA8-FDF58EF73E68}"/>
          </ac:spMkLst>
        </pc:spChg>
        <pc:spChg chg="add">
          <ac:chgData name="翌霖 胡" userId="a9a41afe759712f0" providerId="LiveId" clId="{9C6224FF-2152-4BA2-BB3A-3AFA64101EE6}" dt="2023-12-18T15:22:25.973" v="108" actId="26606"/>
          <ac:spMkLst>
            <pc:docMk/>
            <pc:sldMk cId="3570301202" sldId="363"/>
            <ac:spMk id="7" creationId="{934F1179-B481-4F9E-BCA3-AFB972070F83}"/>
          </ac:spMkLst>
        </pc:spChg>
        <pc:spChg chg="add">
          <ac:chgData name="翌霖 胡" userId="a9a41afe759712f0" providerId="LiveId" clId="{9C6224FF-2152-4BA2-BB3A-3AFA64101EE6}" dt="2023-12-18T15:22:25.973" v="108" actId="26606"/>
          <ac:spMkLst>
            <pc:docMk/>
            <pc:sldMk cId="3570301202" sldId="363"/>
            <ac:spMk id="9" creationId="{827DC2C4-B485-428A-BF4A-472D2967F47F}"/>
          </ac:spMkLst>
        </pc:spChg>
        <pc:spChg chg="add">
          <ac:chgData name="翌霖 胡" userId="a9a41afe759712f0" providerId="LiveId" clId="{9C6224FF-2152-4BA2-BB3A-3AFA64101EE6}" dt="2023-12-18T15:22:25.973" v="108" actId="26606"/>
          <ac:spMkLst>
            <pc:docMk/>
            <pc:sldMk cId="3570301202" sldId="363"/>
            <ac:spMk id="11" creationId="{EE04B5EB-F158-4507-90DD-BD23620C7CC9}"/>
          </ac:spMkLst>
        </pc:spChg>
      </pc:sldChg>
      <pc:sldChg chg="del">
        <pc:chgData name="翌霖 胡" userId="a9a41afe759712f0" providerId="LiveId" clId="{9C6224FF-2152-4BA2-BB3A-3AFA64101EE6}" dt="2023-12-17T13:17:18.869" v="1" actId="47"/>
        <pc:sldMkLst>
          <pc:docMk/>
          <pc:sldMk cId="3294157348" sldId="367"/>
        </pc:sldMkLst>
      </pc:sldChg>
      <pc:sldChg chg="add del">
        <pc:chgData name="翌霖 胡" userId="a9a41afe759712f0" providerId="LiveId" clId="{9C6224FF-2152-4BA2-BB3A-3AFA64101EE6}" dt="2023-12-18T15:14:01.965" v="30"/>
        <pc:sldMkLst>
          <pc:docMk/>
          <pc:sldMk cId="3778857910" sldId="367"/>
        </pc:sldMkLst>
      </pc:sldChg>
      <pc:sldChg chg="add del">
        <pc:chgData name="翌霖 胡" userId="a9a41afe759712f0" providerId="LiveId" clId="{9C6224FF-2152-4BA2-BB3A-3AFA64101EE6}" dt="2023-12-18T15:14:01.965" v="30"/>
        <pc:sldMkLst>
          <pc:docMk/>
          <pc:sldMk cId="1301834934" sldId="368"/>
        </pc:sldMkLst>
      </pc:sldChg>
    </pc:docChg>
  </pc:docChgLst>
  <pc:docChgLst>
    <pc:chgData name="翌霖 胡" userId="a9a41afe759712f0" providerId="LiveId" clId="{B03A2C60-7758-4E0E-B4C7-C77DEBC9A7CD}"/>
    <pc:docChg chg="undo custSel modSld">
      <pc:chgData name="翌霖 胡" userId="a9a41afe759712f0" providerId="LiveId" clId="{B03A2C60-7758-4E0E-B4C7-C77DEBC9A7CD}" dt="2020-10-16T12:59:57.227" v="3" actId="1076"/>
      <pc:docMkLst>
        <pc:docMk/>
      </pc:docMkLst>
      <pc:sldChg chg="modSp mod">
        <pc:chgData name="翌霖 胡" userId="a9a41afe759712f0" providerId="LiveId" clId="{B03A2C60-7758-4E0E-B4C7-C77DEBC9A7CD}" dt="2020-10-16T12:59:57.227" v="3" actId="1076"/>
        <pc:sldMkLst>
          <pc:docMk/>
          <pc:sldMk cId="1897499629" sldId="277"/>
        </pc:sldMkLst>
        <pc:picChg chg="mod">
          <ac:chgData name="翌霖 胡" userId="a9a41afe759712f0" providerId="LiveId" clId="{B03A2C60-7758-4E0E-B4C7-C77DEBC9A7CD}" dt="2020-10-16T12:59:57.048" v="2" actId="1076"/>
          <ac:picMkLst>
            <pc:docMk/>
            <pc:sldMk cId="1897499629" sldId="277"/>
            <ac:picMk id="5" creationId="{24B59241-8355-4A7E-807C-FE5CCF98290D}"/>
          </ac:picMkLst>
        </pc:picChg>
        <pc:picChg chg="mod">
          <ac:chgData name="翌霖 胡" userId="a9a41afe759712f0" providerId="LiveId" clId="{B03A2C60-7758-4E0E-B4C7-C77DEBC9A7CD}" dt="2020-10-16T12:59:57.227" v="3" actId="1076"/>
          <ac:picMkLst>
            <pc:docMk/>
            <pc:sldMk cId="1897499629" sldId="277"/>
            <ac:picMk id="7" creationId="{297886BC-74F1-4B37-9DFD-8F698383A09B}"/>
          </ac:picMkLst>
        </pc:picChg>
      </pc:sldChg>
    </pc:docChg>
  </pc:docChgLst>
  <pc:docChgLst>
    <pc:chgData name="翌霖 胡" userId="a9a41afe759712f0" providerId="LiveId" clId="{8FF202F4-2D25-46A8-9995-99DCA502BBA6}"/>
    <pc:docChg chg="undo custSel addSld delSld modSld sldOrd">
      <pc:chgData name="翌霖 胡" userId="a9a41afe759712f0" providerId="LiveId" clId="{8FF202F4-2D25-46A8-9995-99DCA502BBA6}" dt="2019-05-21T22:22:24.624" v="3548" actId="2696"/>
      <pc:docMkLst>
        <pc:docMk/>
      </pc:docMkLst>
      <pc:sldChg chg="modSp">
        <pc:chgData name="翌霖 胡" userId="a9a41afe759712f0" providerId="LiveId" clId="{8FF202F4-2D25-46A8-9995-99DCA502BBA6}" dt="2019-05-21T11:57:00.707" v="0"/>
        <pc:sldMkLst>
          <pc:docMk/>
          <pc:sldMk cId="492686361" sldId="256"/>
        </pc:sldMkLst>
        <pc:spChg chg="mod">
          <ac:chgData name="翌霖 胡" userId="a9a41afe759712f0" providerId="LiveId" clId="{8FF202F4-2D25-46A8-9995-99DCA502BBA6}" dt="2019-05-21T11:57:00.707" v="0"/>
          <ac:spMkLst>
            <pc:docMk/>
            <pc:sldMk cId="492686361" sldId="256"/>
            <ac:spMk id="2" creationId="{96233937-605F-48FE-B429-90F8B7CEFBBD}"/>
          </ac:spMkLst>
        </pc:spChg>
      </pc:sldChg>
    </pc:docChg>
  </pc:docChgLst>
  <pc:docChgLst>
    <pc:chgData name="翌霖 胡" userId="a9a41afe759712f0" providerId="LiveId" clId="{475383C1-D04E-4992-95EF-3C798278C2C5}"/>
    <pc:docChg chg="undo redo custSel mod addSld delSld modSld">
      <pc:chgData name="翌霖 胡" userId="a9a41afe759712f0" providerId="LiveId" clId="{475383C1-D04E-4992-95EF-3C798278C2C5}" dt="2020-05-21T10:50:23.925" v="878"/>
      <pc:docMkLst>
        <pc:docMk/>
      </pc:docMkLst>
      <pc:sldChg chg="addSp modSp mod setBg">
        <pc:chgData name="翌霖 胡" userId="a9a41afe759712f0" providerId="LiveId" clId="{475383C1-D04E-4992-95EF-3C798278C2C5}" dt="2020-05-20T13:19:51.025" v="12" actId="20577"/>
        <pc:sldMkLst>
          <pc:docMk/>
          <pc:sldMk cId="492686361" sldId="256"/>
        </pc:sldMkLst>
        <pc:spChg chg="mod">
          <ac:chgData name="翌霖 胡" userId="a9a41afe759712f0" providerId="LiveId" clId="{475383C1-D04E-4992-95EF-3C798278C2C5}" dt="2020-05-20T13:19:51.025" v="12" actId="20577"/>
          <ac:spMkLst>
            <pc:docMk/>
            <pc:sldMk cId="492686361" sldId="256"/>
            <ac:spMk id="2" creationId="{96233937-605F-48FE-B429-90F8B7CEFBBD}"/>
          </ac:spMkLst>
        </pc:spChg>
        <pc:spChg chg="mod">
          <ac:chgData name="翌霖 胡" userId="a9a41afe759712f0" providerId="LiveId" clId="{475383C1-D04E-4992-95EF-3C798278C2C5}" dt="2020-05-20T13:19:32.833" v="8" actId="26606"/>
          <ac:spMkLst>
            <pc:docMk/>
            <pc:sldMk cId="492686361" sldId="256"/>
            <ac:spMk id="3" creationId="{267E10EB-7DC3-48A3-9FC5-EAD150663D6E}"/>
          </ac:spMkLst>
        </pc:spChg>
        <pc:spChg chg="add">
          <ac:chgData name="翌霖 胡" userId="a9a41afe759712f0" providerId="LiveId" clId="{475383C1-D04E-4992-95EF-3C798278C2C5}" dt="2020-05-20T13:19:32.833" v="8" actId="26606"/>
          <ac:spMkLst>
            <pc:docMk/>
            <pc:sldMk cId="492686361" sldId="256"/>
            <ac:spMk id="8" creationId="{3B854194-185D-494D-905C-7C7CB2E30F6E}"/>
          </ac:spMkLst>
        </pc:spChg>
        <pc:spChg chg="add">
          <ac:chgData name="翌霖 胡" userId="a9a41afe759712f0" providerId="LiveId" clId="{475383C1-D04E-4992-95EF-3C798278C2C5}" dt="2020-05-20T13:19:32.833" v="8" actId="26606"/>
          <ac:spMkLst>
            <pc:docMk/>
            <pc:sldMk cId="492686361" sldId="256"/>
            <ac:spMk id="10" creationId="{B4F5FA0D-0104-4987-8241-EFF7C85B88DE}"/>
          </ac:spMkLst>
        </pc:spChg>
        <pc:picChg chg="add">
          <ac:chgData name="翌霖 胡" userId="a9a41afe759712f0" providerId="LiveId" clId="{475383C1-D04E-4992-95EF-3C798278C2C5}" dt="2020-05-20T13:19:32.833" v="8" actId="26606"/>
          <ac:picMkLst>
            <pc:docMk/>
            <pc:sldMk cId="492686361" sldId="256"/>
            <ac:picMk id="12" creationId="{2897127E-6CEF-446C-BE87-93B7C46E49D1}"/>
          </ac:picMkLst>
        </pc:picChg>
      </pc:sldChg>
      <pc:sldChg chg="addSp modSp mod">
        <pc:chgData name="翌霖 胡" userId="a9a41afe759712f0" providerId="LiveId" clId="{475383C1-D04E-4992-95EF-3C798278C2C5}" dt="2020-05-20T15:50:51.098" v="28" actId="1076"/>
        <pc:sldMkLst>
          <pc:docMk/>
          <pc:sldMk cId="452089417" sldId="262"/>
        </pc:sldMkLst>
        <pc:spChg chg="mod">
          <ac:chgData name="翌霖 胡" userId="a9a41afe759712f0" providerId="LiveId" clId="{475383C1-D04E-4992-95EF-3C798278C2C5}" dt="2020-05-20T13:19:26.863" v="2"/>
          <ac:spMkLst>
            <pc:docMk/>
            <pc:sldMk cId="452089417" sldId="262"/>
            <ac:spMk id="2" creationId="{EB736C88-EC88-4744-96F0-D27DD74046B2}"/>
          </ac:spMkLst>
        </pc:spChg>
        <pc:spChg chg="mod">
          <ac:chgData name="翌霖 胡" userId="a9a41afe759712f0" providerId="LiveId" clId="{475383C1-D04E-4992-95EF-3C798278C2C5}" dt="2020-05-20T13:19:26.863" v="2"/>
          <ac:spMkLst>
            <pc:docMk/>
            <pc:sldMk cId="452089417" sldId="262"/>
            <ac:spMk id="3" creationId="{E63B81EE-11AF-412D-AB18-9C509B40632A}"/>
          </ac:spMkLst>
        </pc:spChg>
        <pc:picChg chg="add mod">
          <ac:chgData name="翌霖 胡" userId="a9a41afe759712f0" providerId="LiveId" clId="{475383C1-D04E-4992-95EF-3C798278C2C5}" dt="2020-05-20T15:50:51.098" v="28" actId="1076"/>
          <ac:picMkLst>
            <pc:docMk/>
            <pc:sldMk cId="452089417" sldId="262"/>
            <ac:picMk id="5" creationId="{E5F64287-E974-4563-9070-29CC0255C06C}"/>
          </ac:picMkLst>
        </pc:picChg>
        <pc:picChg chg="mod">
          <ac:chgData name="翌霖 胡" userId="a9a41afe759712f0" providerId="LiveId" clId="{475383C1-D04E-4992-95EF-3C798278C2C5}" dt="2020-05-20T15:50:43.388" v="22" actId="1076"/>
          <ac:picMkLst>
            <pc:docMk/>
            <pc:sldMk cId="452089417" sldId="262"/>
            <ac:picMk id="1027" creationId="{E4DC66F1-BC27-4A69-896E-EEFC49B14DAF}"/>
          </ac:picMkLst>
        </pc:picChg>
      </pc:sldChg>
      <pc:sldChg chg="modSp mod">
        <pc:chgData name="翌霖 胡" userId="a9a41afe759712f0" providerId="LiveId" clId="{475383C1-D04E-4992-95EF-3C798278C2C5}" dt="2020-05-21T07:31:57.822" v="828"/>
        <pc:sldMkLst>
          <pc:docMk/>
          <pc:sldMk cId="2578423711" sldId="268"/>
        </pc:sldMkLst>
        <pc:spChg chg="mod">
          <ac:chgData name="翌霖 胡" userId="a9a41afe759712f0" providerId="LiveId" clId="{475383C1-D04E-4992-95EF-3C798278C2C5}" dt="2020-05-20T13:19:26.863" v="2"/>
          <ac:spMkLst>
            <pc:docMk/>
            <pc:sldMk cId="2578423711" sldId="268"/>
            <ac:spMk id="2" creationId="{88B5D04B-BE0F-43A9-A056-36FF351961CF}"/>
          </ac:spMkLst>
        </pc:spChg>
        <pc:spChg chg="mod">
          <ac:chgData name="翌霖 胡" userId="a9a41afe759712f0" providerId="LiveId" clId="{475383C1-D04E-4992-95EF-3C798278C2C5}" dt="2020-05-21T07:31:57.822" v="828"/>
          <ac:spMkLst>
            <pc:docMk/>
            <pc:sldMk cId="2578423711" sldId="268"/>
            <ac:spMk id="3" creationId="{D9659CB9-8FE8-4E85-AC4C-BB11EC6E2EBD}"/>
          </ac:spMkLst>
        </pc:spChg>
      </pc:sldChg>
      <pc:sldChg chg="addSp modSp mod setBg">
        <pc:chgData name="翌霖 胡" userId="a9a41afe759712f0" providerId="LiveId" clId="{475383C1-D04E-4992-95EF-3C798278C2C5}" dt="2020-05-20T16:04:42.631" v="181" actId="26606"/>
        <pc:sldMkLst>
          <pc:docMk/>
          <pc:sldMk cId="3400578196" sldId="270"/>
        </pc:sldMkLst>
        <pc:spChg chg="mod">
          <ac:chgData name="翌霖 胡" userId="a9a41afe759712f0" providerId="LiveId" clId="{475383C1-D04E-4992-95EF-3C798278C2C5}" dt="2020-05-20T16:04:42.631" v="181" actId="26606"/>
          <ac:spMkLst>
            <pc:docMk/>
            <pc:sldMk cId="3400578196" sldId="270"/>
            <ac:spMk id="2" creationId="{BFE72506-72C9-47A3-B009-34D80F42CDAD}"/>
          </ac:spMkLst>
        </pc:spChg>
        <pc:spChg chg="mod">
          <ac:chgData name="翌霖 胡" userId="a9a41afe759712f0" providerId="LiveId" clId="{475383C1-D04E-4992-95EF-3C798278C2C5}" dt="2020-05-20T16:04:42.631" v="181" actId="26606"/>
          <ac:spMkLst>
            <pc:docMk/>
            <pc:sldMk cId="3400578196" sldId="270"/>
            <ac:spMk id="3" creationId="{B4012538-779F-4C8C-A554-A38DF8CDF8C2}"/>
          </ac:spMkLst>
        </pc:spChg>
        <pc:spChg chg="add">
          <ac:chgData name="翌霖 胡" userId="a9a41afe759712f0" providerId="LiveId" clId="{475383C1-D04E-4992-95EF-3C798278C2C5}" dt="2020-05-20T16:04:42.631" v="181" actId="26606"/>
          <ac:spMkLst>
            <pc:docMk/>
            <pc:sldMk cId="3400578196" sldId="270"/>
            <ac:spMk id="82" creationId="{247AB924-1B87-43FC-B7C7-B112D5C51A0E}"/>
          </ac:spMkLst>
        </pc:spChg>
        <pc:picChg chg="mod ord">
          <ac:chgData name="翌霖 胡" userId="a9a41afe759712f0" providerId="LiveId" clId="{475383C1-D04E-4992-95EF-3C798278C2C5}" dt="2020-05-20T16:04:42.631" v="181" actId="26606"/>
          <ac:picMkLst>
            <pc:docMk/>
            <pc:sldMk cId="3400578196" sldId="270"/>
            <ac:picMk id="5123" creationId="{3EB45935-F586-4F00-BC30-2C8095B47EEA}"/>
          </ac:picMkLst>
        </pc:picChg>
        <pc:picChg chg="mod">
          <ac:chgData name="翌霖 胡" userId="a9a41afe759712f0" providerId="LiveId" clId="{475383C1-D04E-4992-95EF-3C798278C2C5}" dt="2020-05-20T16:04:42.631" v="181" actId="26606"/>
          <ac:picMkLst>
            <pc:docMk/>
            <pc:sldMk cId="3400578196" sldId="270"/>
            <ac:picMk id="5125" creationId="{13FFE846-161B-4BF3-935D-FC3800ECC890}"/>
          </ac:picMkLst>
        </pc:picChg>
        <pc:picChg chg="mod">
          <ac:chgData name="翌霖 胡" userId="a9a41afe759712f0" providerId="LiveId" clId="{475383C1-D04E-4992-95EF-3C798278C2C5}" dt="2020-05-20T16:04:42.631" v="181" actId="26606"/>
          <ac:picMkLst>
            <pc:docMk/>
            <pc:sldMk cId="3400578196" sldId="270"/>
            <ac:picMk id="5131" creationId="{E64CB032-4B5D-427E-A407-FE1838A0F064}"/>
          </ac:picMkLst>
        </pc:picChg>
        <pc:cxnChg chg="add">
          <ac:chgData name="翌霖 胡" userId="a9a41afe759712f0" providerId="LiveId" clId="{475383C1-D04E-4992-95EF-3C798278C2C5}" dt="2020-05-20T16:04:42.631" v="181" actId="26606"/>
          <ac:cxnSpMkLst>
            <pc:docMk/>
            <pc:sldMk cId="3400578196" sldId="270"/>
            <ac:cxnSpMk id="80" creationId="{99AE2756-0FC4-4155-83E7-58AAAB63E757}"/>
          </ac:cxnSpMkLst>
        </pc:cxnChg>
        <pc:cxnChg chg="add">
          <ac:chgData name="翌霖 胡" userId="a9a41afe759712f0" providerId="LiveId" clId="{475383C1-D04E-4992-95EF-3C798278C2C5}" dt="2020-05-20T16:04:42.631" v="181" actId="26606"/>
          <ac:cxnSpMkLst>
            <pc:docMk/>
            <pc:sldMk cId="3400578196" sldId="270"/>
            <ac:cxnSpMk id="84" creationId="{818DC98F-4057-4645-B948-F604F39A9CFE}"/>
          </ac:cxnSpMkLst>
        </pc:cxnChg>
        <pc:cxnChg chg="add">
          <ac:chgData name="翌霖 胡" userId="a9a41afe759712f0" providerId="LiveId" clId="{475383C1-D04E-4992-95EF-3C798278C2C5}" dt="2020-05-20T16:04:42.631" v="181" actId="26606"/>
          <ac:cxnSpMkLst>
            <pc:docMk/>
            <pc:sldMk cId="3400578196" sldId="270"/>
            <ac:cxnSpMk id="86" creationId="{DAD2B705-4A9B-408D-AA80-4F41045E09DE}"/>
          </ac:cxnSpMkLst>
        </pc:cxnChg>
      </pc:sldChg>
      <pc:sldChg chg="modSp">
        <pc:chgData name="翌霖 胡" userId="a9a41afe759712f0" providerId="LiveId" clId="{475383C1-D04E-4992-95EF-3C798278C2C5}" dt="2020-05-20T13:19:26.863" v="2"/>
        <pc:sldMkLst>
          <pc:docMk/>
          <pc:sldMk cId="4207655956" sldId="271"/>
        </pc:sldMkLst>
        <pc:spChg chg="mod">
          <ac:chgData name="翌霖 胡" userId="a9a41afe759712f0" providerId="LiveId" clId="{475383C1-D04E-4992-95EF-3C798278C2C5}" dt="2020-05-20T13:19:26.863" v="2"/>
          <ac:spMkLst>
            <pc:docMk/>
            <pc:sldMk cId="4207655956" sldId="271"/>
            <ac:spMk id="2" creationId="{B6C1CE3B-955E-4AE5-8AB8-9F4083780C52}"/>
          </ac:spMkLst>
        </pc:spChg>
        <pc:spChg chg="mod">
          <ac:chgData name="翌霖 胡" userId="a9a41afe759712f0" providerId="LiveId" clId="{475383C1-D04E-4992-95EF-3C798278C2C5}" dt="2020-05-20T13:19:26.863" v="2"/>
          <ac:spMkLst>
            <pc:docMk/>
            <pc:sldMk cId="4207655956" sldId="271"/>
            <ac:spMk id="3" creationId="{43339466-1E98-40E6-87D2-96BC83F3384B}"/>
          </ac:spMkLst>
        </pc:spChg>
      </pc:sldChg>
      <pc:sldChg chg="addSp modSp mod setBg">
        <pc:chgData name="翌霖 胡" userId="a9a41afe759712f0" providerId="LiveId" clId="{475383C1-D04E-4992-95EF-3C798278C2C5}" dt="2020-05-20T16:12:34.355" v="260" actId="26606"/>
        <pc:sldMkLst>
          <pc:docMk/>
          <pc:sldMk cId="2994374143" sldId="272"/>
        </pc:sldMkLst>
        <pc:spChg chg="mod">
          <ac:chgData name="翌霖 胡" userId="a9a41afe759712f0" providerId="LiveId" clId="{475383C1-D04E-4992-95EF-3C798278C2C5}" dt="2020-05-20T16:12:34.355" v="260" actId="26606"/>
          <ac:spMkLst>
            <pc:docMk/>
            <pc:sldMk cId="2994374143" sldId="272"/>
            <ac:spMk id="2" creationId="{DA1DBDD1-2C32-470C-8D9E-2D52827D6481}"/>
          </ac:spMkLst>
        </pc:spChg>
        <pc:spChg chg="mod">
          <ac:chgData name="翌霖 胡" userId="a9a41afe759712f0" providerId="LiveId" clId="{475383C1-D04E-4992-95EF-3C798278C2C5}" dt="2020-05-20T16:12:34.355" v="260" actId="26606"/>
          <ac:spMkLst>
            <pc:docMk/>
            <pc:sldMk cId="2994374143" sldId="272"/>
            <ac:spMk id="3" creationId="{EFA6D898-114A-4779-881A-74F40130384E}"/>
          </ac:spMkLst>
        </pc:spChg>
        <pc:spChg chg="add">
          <ac:chgData name="翌霖 胡" userId="a9a41afe759712f0" providerId="LiveId" clId="{475383C1-D04E-4992-95EF-3C798278C2C5}" dt="2020-05-20T16:12:34.355" v="260" actId="26606"/>
          <ac:spMkLst>
            <pc:docMk/>
            <pc:sldMk cId="2994374143" sldId="272"/>
            <ac:spMk id="8" creationId="{F98ED85F-DCEE-4B50-802E-71A6E3E12B04}"/>
          </ac:spMkLst>
        </pc:spChg>
        <pc:cxnChg chg="add">
          <ac:chgData name="翌霖 胡" userId="a9a41afe759712f0" providerId="LiveId" clId="{475383C1-D04E-4992-95EF-3C798278C2C5}" dt="2020-05-20T16:12:34.355" v="260" actId="26606"/>
          <ac:cxnSpMkLst>
            <pc:docMk/>
            <pc:sldMk cId="2994374143" sldId="272"/>
            <ac:cxnSpMk id="10" creationId="{E8E35B83-1EC3-4F87-9D54-D863463351B9}"/>
          </ac:cxnSpMkLst>
        </pc:cxnChg>
      </pc:sldChg>
      <pc:sldChg chg="modSp mod">
        <pc:chgData name="翌霖 胡" userId="a9a41afe759712f0" providerId="LiveId" clId="{475383C1-D04E-4992-95EF-3C798278C2C5}" dt="2020-05-21T03:53:18.125" v="585" actId="27636"/>
        <pc:sldMkLst>
          <pc:docMk/>
          <pc:sldMk cId="4206791117" sldId="274"/>
        </pc:sldMkLst>
        <pc:spChg chg="mod">
          <ac:chgData name="翌霖 胡" userId="a9a41afe759712f0" providerId="LiveId" clId="{475383C1-D04E-4992-95EF-3C798278C2C5}" dt="2020-05-20T16:09:20.228" v="241"/>
          <ac:spMkLst>
            <pc:docMk/>
            <pc:sldMk cId="4206791117" sldId="274"/>
            <ac:spMk id="2" creationId="{3006B03D-A788-4391-A655-1A3FE4FC4062}"/>
          </ac:spMkLst>
        </pc:spChg>
        <pc:spChg chg="mod">
          <ac:chgData name="翌霖 胡" userId="a9a41afe759712f0" providerId="LiveId" clId="{475383C1-D04E-4992-95EF-3C798278C2C5}" dt="2020-05-21T03:53:18.125" v="585" actId="27636"/>
          <ac:spMkLst>
            <pc:docMk/>
            <pc:sldMk cId="4206791117" sldId="274"/>
            <ac:spMk id="3" creationId="{92945024-4F12-4DEC-B118-B6DBE025231E}"/>
          </ac:spMkLst>
        </pc:spChg>
      </pc:sldChg>
      <pc:sldChg chg="modSp">
        <pc:chgData name="翌霖 胡" userId="a9a41afe759712f0" providerId="LiveId" clId="{475383C1-D04E-4992-95EF-3C798278C2C5}" dt="2020-05-20T16:08:51.697" v="234" actId="1076"/>
        <pc:sldMkLst>
          <pc:docMk/>
          <pc:sldMk cId="1469287962" sldId="275"/>
        </pc:sldMkLst>
        <pc:picChg chg="mod">
          <ac:chgData name="翌霖 胡" userId="a9a41afe759712f0" providerId="LiveId" clId="{475383C1-D04E-4992-95EF-3C798278C2C5}" dt="2020-05-20T16:08:51.697" v="234" actId="1076"/>
          <ac:picMkLst>
            <pc:docMk/>
            <pc:sldMk cId="1469287962" sldId="275"/>
            <ac:picMk id="7173" creationId="{04FEF832-F355-49D5-8421-E539F69D5DE8}"/>
          </ac:picMkLst>
        </pc:picChg>
      </pc:sldChg>
      <pc:sldChg chg="modSp">
        <pc:chgData name="翌霖 胡" userId="a9a41afe759712f0" providerId="LiveId" clId="{475383C1-D04E-4992-95EF-3C798278C2C5}" dt="2020-05-20T13:19:26.863" v="2"/>
        <pc:sldMkLst>
          <pc:docMk/>
          <pc:sldMk cId="2423659445" sldId="276"/>
        </pc:sldMkLst>
        <pc:spChg chg="mod">
          <ac:chgData name="翌霖 胡" userId="a9a41afe759712f0" providerId="LiveId" clId="{475383C1-D04E-4992-95EF-3C798278C2C5}" dt="2020-05-20T13:19:26.863" v="2"/>
          <ac:spMkLst>
            <pc:docMk/>
            <pc:sldMk cId="2423659445" sldId="276"/>
            <ac:spMk id="2" creationId="{5D96FEC0-5251-4B91-8E19-2DD34C1DF842}"/>
          </ac:spMkLst>
        </pc:spChg>
        <pc:spChg chg="mod">
          <ac:chgData name="翌霖 胡" userId="a9a41afe759712f0" providerId="LiveId" clId="{475383C1-D04E-4992-95EF-3C798278C2C5}" dt="2020-05-20T13:19:26.863" v="2"/>
          <ac:spMkLst>
            <pc:docMk/>
            <pc:sldMk cId="2423659445" sldId="276"/>
            <ac:spMk id="3" creationId="{2F1A0F09-11A0-43A8-84DB-44A0BFD6F57F}"/>
          </ac:spMkLst>
        </pc:spChg>
      </pc:sldChg>
      <pc:sldChg chg="modSp mod">
        <pc:chgData name="翌霖 胡" userId="a9a41afe759712f0" providerId="LiveId" clId="{475383C1-D04E-4992-95EF-3C798278C2C5}" dt="2020-05-21T07:39:18.705" v="829" actId="20578"/>
        <pc:sldMkLst>
          <pc:docMk/>
          <pc:sldMk cId="1897499629" sldId="277"/>
        </pc:sldMkLst>
        <pc:spChg chg="mod">
          <ac:chgData name="翌霖 胡" userId="a9a41afe759712f0" providerId="LiveId" clId="{475383C1-D04E-4992-95EF-3C798278C2C5}" dt="2020-05-21T07:39:18.705" v="829" actId="20578"/>
          <ac:spMkLst>
            <pc:docMk/>
            <pc:sldMk cId="1897499629" sldId="277"/>
            <ac:spMk id="2" creationId="{537A0A50-679D-48F5-AE95-09B93BD907B5}"/>
          </ac:spMkLst>
        </pc:spChg>
        <pc:picChg chg="mod">
          <ac:chgData name="翌霖 胡" userId="a9a41afe759712f0" providerId="LiveId" clId="{475383C1-D04E-4992-95EF-3C798278C2C5}" dt="2020-05-20T16:07:57.238" v="230" actId="1076"/>
          <ac:picMkLst>
            <pc:docMk/>
            <pc:sldMk cId="1897499629" sldId="277"/>
            <ac:picMk id="5" creationId="{24B59241-8355-4A7E-807C-FE5CCF98290D}"/>
          </ac:picMkLst>
        </pc:picChg>
        <pc:picChg chg="mod">
          <ac:chgData name="翌霖 胡" userId="a9a41afe759712f0" providerId="LiveId" clId="{475383C1-D04E-4992-95EF-3C798278C2C5}" dt="2020-05-20T16:07:54.394" v="229" actId="1076"/>
          <ac:picMkLst>
            <pc:docMk/>
            <pc:sldMk cId="1897499629" sldId="277"/>
            <ac:picMk id="7" creationId="{297886BC-74F1-4B37-9DFD-8F698383A09B}"/>
          </ac:picMkLst>
        </pc:picChg>
        <pc:picChg chg="mod">
          <ac:chgData name="翌霖 胡" userId="a9a41afe759712f0" providerId="LiveId" clId="{475383C1-D04E-4992-95EF-3C798278C2C5}" dt="2020-05-20T16:07:31.781" v="223" actId="1076"/>
          <ac:picMkLst>
            <pc:docMk/>
            <pc:sldMk cId="1897499629" sldId="277"/>
            <ac:picMk id="12291" creationId="{61CFB053-E7A4-45A6-8E18-73B9785BC461}"/>
          </ac:picMkLst>
        </pc:picChg>
      </pc:sldChg>
      <pc:sldChg chg="modSp">
        <pc:chgData name="翌霖 胡" userId="a9a41afe759712f0" providerId="LiveId" clId="{475383C1-D04E-4992-95EF-3C798278C2C5}" dt="2020-05-20T13:19:26.863" v="2"/>
        <pc:sldMkLst>
          <pc:docMk/>
          <pc:sldMk cId="4289545326" sldId="280"/>
        </pc:sldMkLst>
        <pc:spChg chg="mod">
          <ac:chgData name="翌霖 胡" userId="a9a41afe759712f0" providerId="LiveId" clId="{475383C1-D04E-4992-95EF-3C798278C2C5}" dt="2020-05-20T13:19:26.863" v="2"/>
          <ac:spMkLst>
            <pc:docMk/>
            <pc:sldMk cId="4289545326" sldId="280"/>
            <ac:spMk id="2" creationId="{5E2BE084-3D8C-485A-B787-3CE7F25FFB18}"/>
          </ac:spMkLst>
        </pc:spChg>
      </pc:sldChg>
      <pc:sldChg chg="modSp">
        <pc:chgData name="翌霖 胡" userId="a9a41afe759712f0" providerId="LiveId" clId="{475383C1-D04E-4992-95EF-3C798278C2C5}" dt="2020-05-20T13:19:26.863" v="2"/>
        <pc:sldMkLst>
          <pc:docMk/>
          <pc:sldMk cId="292189771" sldId="281"/>
        </pc:sldMkLst>
        <pc:spChg chg="mod">
          <ac:chgData name="翌霖 胡" userId="a9a41afe759712f0" providerId="LiveId" clId="{475383C1-D04E-4992-95EF-3C798278C2C5}" dt="2020-05-20T13:19:26.863" v="2"/>
          <ac:spMkLst>
            <pc:docMk/>
            <pc:sldMk cId="292189771" sldId="281"/>
            <ac:spMk id="2" creationId="{2F7508D7-E790-4DC4-A3DA-43AE45D97E22}"/>
          </ac:spMkLst>
        </pc:spChg>
        <pc:spChg chg="mod">
          <ac:chgData name="翌霖 胡" userId="a9a41afe759712f0" providerId="LiveId" clId="{475383C1-D04E-4992-95EF-3C798278C2C5}" dt="2020-05-20T13:19:26.863" v="2"/>
          <ac:spMkLst>
            <pc:docMk/>
            <pc:sldMk cId="292189771" sldId="281"/>
            <ac:spMk id="3" creationId="{1D4CB1A8-A584-47F3-A70C-FED7C3F38676}"/>
          </ac:spMkLst>
        </pc:spChg>
      </pc:sldChg>
      <pc:sldChg chg="addSp modSp mod">
        <pc:chgData name="翌霖 胡" userId="a9a41afe759712f0" providerId="LiveId" clId="{475383C1-D04E-4992-95EF-3C798278C2C5}" dt="2020-05-20T16:15:46.847" v="311" actId="14100"/>
        <pc:sldMkLst>
          <pc:docMk/>
          <pc:sldMk cId="837168388" sldId="282"/>
        </pc:sldMkLst>
        <pc:spChg chg="mod">
          <ac:chgData name="翌霖 胡" userId="a9a41afe759712f0" providerId="LiveId" clId="{475383C1-D04E-4992-95EF-3C798278C2C5}" dt="2020-05-20T13:19:26.863" v="2"/>
          <ac:spMkLst>
            <pc:docMk/>
            <pc:sldMk cId="837168388" sldId="282"/>
            <ac:spMk id="2" creationId="{28C10350-11A0-4D0B-B48D-F601E90F6C9E}"/>
          </ac:spMkLst>
        </pc:spChg>
        <pc:spChg chg="mod">
          <ac:chgData name="翌霖 胡" userId="a9a41afe759712f0" providerId="LiveId" clId="{475383C1-D04E-4992-95EF-3C798278C2C5}" dt="2020-05-20T16:15:05.235" v="304" actId="27636"/>
          <ac:spMkLst>
            <pc:docMk/>
            <pc:sldMk cId="837168388" sldId="282"/>
            <ac:spMk id="3" creationId="{93ABC70F-B869-486A-BAD1-FBEB3358F27C}"/>
          </ac:spMkLst>
        </pc:spChg>
        <pc:picChg chg="add mod">
          <ac:chgData name="翌霖 胡" userId="a9a41afe759712f0" providerId="LiveId" clId="{475383C1-D04E-4992-95EF-3C798278C2C5}" dt="2020-05-20T16:15:46.847" v="311" actId="14100"/>
          <ac:picMkLst>
            <pc:docMk/>
            <pc:sldMk cId="837168388" sldId="282"/>
            <ac:picMk id="4" creationId="{7C82F4AB-551E-494C-A0C5-BC0425A71745}"/>
          </ac:picMkLst>
        </pc:picChg>
        <pc:picChg chg="add mod">
          <ac:chgData name="翌霖 胡" userId="a9a41afe759712f0" providerId="LiveId" clId="{475383C1-D04E-4992-95EF-3C798278C2C5}" dt="2020-05-20T16:15:40.457" v="308" actId="1076"/>
          <ac:picMkLst>
            <pc:docMk/>
            <pc:sldMk cId="837168388" sldId="282"/>
            <ac:picMk id="2050" creationId="{E605CABA-1530-4145-8EFB-EB7AC2B405A5}"/>
          </ac:picMkLst>
        </pc:picChg>
      </pc:sldChg>
      <pc:sldChg chg="modSp">
        <pc:chgData name="翌霖 胡" userId="a9a41afe759712f0" providerId="LiveId" clId="{475383C1-D04E-4992-95EF-3C798278C2C5}" dt="2020-05-20T13:19:26.863" v="2"/>
        <pc:sldMkLst>
          <pc:docMk/>
          <pc:sldMk cId="4065474506" sldId="283"/>
        </pc:sldMkLst>
        <pc:spChg chg="mod">
          <ac:chgData name="翌霖 胡" userId="a9a41afe759712f0" providerId="LiveId" clId="{475383C1-D04E-4992-95EF-3C798278C2C5}" dt="2020-05-20T13:19:26.863" v="2"/>
          <ac:spMkLst>
            <pc:docMk/>
            <pc:sldMk cId="4065474506" sldId="283"/>
            <ac:spMk id="2" creationId="{DA83054F-2EA3-4DCB-96DD-C9B923FA3ED6}"/>
          </ac:spMkLst>
        </pc:spChg>
        <pc:spChg chg="mod">
          <ac:chgData name="翌霖 胡" userId="a9a41afe759712f0" providerId="LiveId" clId="{475383C1-D04E-4992-95EF-3C798278C2C5}" dt="2020-05-20T13:19:26.863" v="2"/>
          <ac:spMkLst>
            <pc:docMk/>
            <pc:sldMk cId="4065474506" sldId="283"/>
            <ac:spMk id="3" creationId="{769C3ABB-B2C1-471A-9084-8DF6A48A9B5D}"/>
          </ac:spMkLst>
        </pc:spChg>
      </pc:sldChg>
      <pc:sldChg chg="modSp del mod">
        <pc:chgData name="翌霖 胡" userId="a9a41afe759712f0" providerId="LiveId" clId="{475383C1-D04E-4992-95EF-3C798278C2C5}" dt="2020-05-20T16:17:41.933" v="312" actId="47"/>
        <pc:sldMkLst>
          <pc:docMk/>
          <pc:sldMk cId="2400594429" sldId="287"/>
        </pc:sldMkLst>
        <pc:picChg chg="mod">
          <ac:chgData name="翌霖 胡" userId="a9a41afe759712f0" providerId="LiveId" clId="{475383C1-D04E-4992-95EF-3C798278C2C5}" dt="2020-05-20T16:14:18.211" v="285" actId="1076"/>
          <ac:picMkLst>
            <pc:docMk/>
            <pc:sldMk cId="2400594429" sldId="287"/>
            <ac:picMk id="7" creationId="{98E4D98A-9A8F-40C8-8FA4-F2C2124A89E1}"/>
          </ac:picMkLst>
        </pc:picChg>
      </pc:sldChg>
      <pc:sldChg chg="addSp delSp modSp mod setBg">
        <pc:chgData name="翌霖 胡" userId="a9a41afe759712f0" providerId="LiveId" clId="{475383C1-D04E-4992-95EF-3C798278C2C5}" dt="2020-05-20T16:21:32.981" v="314" actId="1076"/>
        <pc:sldMkLst>
          <pc:docMk/>
          <pc:sldMk cId="1432662416" sldId="289"/>
        </pc:sldMkLst>
        <pc:spChg chg="mod">
          <ac:chgData name="翌霖 胡" userId="a9a41afe759712f0" providerId="LiveId" clId="{475383C1-D04E-4992-95EF-3C798278C2C5}" dt="2020-05-20T16:13:41.347" v="284" actId="14100"/>
          <ac:spMkLst>
            <pc:docMk/>
            <pc:sldMk cId="1432662416" sldId="289"/>
            <ac:spMk id="2" creationId="{89C802FB-F8FD-4FFE-A54C-D1140784A5F9}"/>
          </ac:spMkLst>
        </pc:spChg>
        <pc:spChg chg="mod">
          <ac:chgData name="翌霖 胡" userId="a9a41afe759712f0" providerId="LiveId" clId="{475383C1-D04E-4992-95EF-3C798278C2C5}" dt="2020-05-20T16:13:37.956" v="283" actId="14100"/>
          <ac:spMkLst>
            <pc:docMk/>
            <pc:sldMk cId="1432662416" sldId="289"/>
            <ac:spMk id="3" creationId="{26C1329F-D6D4-4749-9FD2-41CA1D91F7D5}"/>
          </ac:spMkLst>
        </pc:spChg>
        <pc:spChg chg="add del">
          <ac:chgData name="翌霖 胡" userId="a9a41afe759712f0" providerId="LiveId" clId="{475383C1-D04E-4992-95EF-3C798278C2C5}" dt="2020-05-20T16:13:03.651" v="262" actId="26606"/>
          <ac:spMkLst>
            <pc:docMk/>
            <pc:sldMk cId="1432662416" sldId="289"/>
            <ac:spMk id="9" creationId="{AFA67CD3-AB4E-4A7A-BEB8-53C445D8C44E}"/>
          </ac:spMkLst>
        </pc:spChg>
        <pc:spChg chg="add del">
          <ac:chgData name="翌霖 胡" userId="a9a41afe759712f0" providerId="LiveId" clId="{475383C1-D04E-4992-95EF-3C798278C2C5}" dt="2020-05-20T16:13:03.651" v="262" actId="26606"/>
          <ac:spMkLst>
            <pc:docMk/>
            <pc:sldMk cId="1432662416" sldId="289"/>
            <ac:spMk id="13" creationId="{339C8D78-A644-462F-B674-F440635E5353}"/>
          </ac:spMkLst>
        </pc:spChg>
        <pc:spChg chg="add del">
          <ac:chgData name="翌霖 胡" userId="a9a41afe759712f0" providerId="LiveId" clId="{475383C1-D04E-4992-95EF-3C798278C2C5}" dt="2020-05-20T16:13:08.518" v="264" actId="26606"/>
          <ac:spMkLst>
            <pc:docMk/>
            <pc:sldMk cId="1432662416" sldId="289"/>
            <ac:spMk id="15" creationId="{724CD679-7405-4CD3-A92A-9469F279A59D}"/>
          </ac:spMkLst>
        </pc:spChg>
        <pc:spChg chg="add del">
          <ac:chgData name="翌霖 胡" userId="a9a41afe759712f0" providerId="LiveId" clId="{475383C1-D04E-4992-95EF-3C798278C2C5}" dt="2020-05-20T16:13:12.606" v="266" actId="26606"/>
          <ac:spMkLst>
            <pc:docMk/>
            <pc:sldMk cId="1432662416" sldId="289"/>
            <ac:spMk id="17" creationId="{9AF5C66A-E8F2-4E13-98A3-FE96597C5A42}"/>
          </ac:spMkLst>
        </pc:spChg>
        <pc:picChg chg="mod ord">
          <ac:chgData name="翌霖 胡" userId="a9a41afe759712f0" providerId="LiveId" clId="{475383C1-D04E-4992-95EF-3C798278C2C5}" dt="2020-05-20T16:21:32.981" v="314" actId="1076"/>
          <ac:picMkLst>
            <pc:docMk/>
            <pc:sldMk cId="1432662416" sldId="289"/>
            <ac:picMk id="4" creationId="{EBB8276B-4A3B-4321-8BC5-0FCE5AE8FC48}"/>
          </ac:picMkLst>
        </pc:picChg>
        <pc:picChg chg="add del">
          <ac:chgData name="翌霖 胡" userId="a9a41afe759712f0" providerId="LiveId" clId="{475383C1-D04E-4992-95EF-3C798278C2C5}" dt="2020-05-20T16:13:03.651" v="262" actId="26606"/>
          <ac:picMkLst>
            <pc:docMk/>
            <pc:sldMk cId="1432662416" sldId="289"/>
            <ac:picMk id="11" creationId="{07CF545F-9C2E-4446-97CD-AD92990C2B68}"/>
          </ac:picMkLst>
        </pc:picChg>
        <pc:picChg chg="add del">
          <ac:chgData name="翌霖 胡" userId="a9a41afe759712f0" providerId="LiveId" clId="{475383C1-D04E-4992-95EF-3C798278C2C5}" dt="2020-05-20T16:13:12.606" v="266" actId="26606"/>
          <ac:picMkLst>
            <pc:docMk/>
            <pc:sldMk cId="1432662416" sldId="289"/>
            <ac:picMk id="18" creationId="{AC860275-E106-493A-8BF0-E0A91130EF6A}"/>
          </ac:picMkLst>
        </pc:picChg>
        <pc:picChg chg="add">
          <ac:chgData name="翌霖 胡" userId="a9a41afe759712f0" providerId="LiveId" clId="{475383C1-D04E-4992-95EF-3C798278C2C5}" dt="2020-05-20T16:13:12.615" v="267" actId="26606"/>
          <ac:picMkLst>
            <pc:docMk/>
            <pc:sldMk cId="1432662416" sldId="289"/>
            <ac:picMk id="20" creationId="{86BA5DB7-BF33-463C-AE3A-DD318F534B53}"/>
          </ac:picMkLst>
        </pc:picChg>
      </pc:sldChg>
      <pc:sldChg chg="modSp mod">
        <pc:chgData name="翌霖 胡" userId="a9a41afe759712f0" providerId="LiveId" clId="{475383C1-D04E-4992-95EF-3C798278C2C5}" dt="2020-05-21T10:09:39.549" v="857"/>
        <pc:sldMkLst>
          <pc:docMk/>
          <pc:sldMk cId="195877428" sldId="290"/>
        </pc:sldMkLst>
        <pc:spChg chg="mod">
          <ac:chgData name="翌霖 胡" userId="a9a41afe759712f0" providerId="LiveId" clId="{475383C1-D04E-4992-95EF-3C798278C2C5}" dt="2020-05-20T13:19:26.863" v="2"/>
          <ac:spMkLst>
            <pc:docMk/>
            <pc:sldMk cId="195877428" sldId="290"/>
            <ac:spMk id="2" creationId="{E9331BF9-9C34-48CA-8428-093CB1D4AFF1}"/>
          </ac:spMkLst>
        </pc:spChg>
        <pc:spChg chg="mod">
          <ac:chgData name="翌霖 胡" userId="a9a41afe759712f0" providerId="LiveId" clId="{475383C1-D04E-4992-95EF-3C798278C2C5}" dt="2020-05-21T10:09:39.549" v="857"/>
          <ac:spMkLst>
            <pc:docMk/>
            <pc:sldMk cId="195877428" sldId="290"/>
            <ac:spMk id="3" creationId="{85FD02C9-9A30-4B10-A83D-8535F65387B3}"/>
          </ac:spMkLst>
        </pc:spChg>
      </pc:sldChg>
      <pc:sldChg chg="addSp delSp modSp mod setBg setClrOvrMap">
        <pc:chgData name="翌霖 胡" userId="a9a41afe759712f0" providerId="LiveId" clId="{475383C1-D04E-4992-95EF-3C798278C2C5}" dt="2020-05-21T10:27:36.949" v="873"/>
        <pc:sldMkLst>
          <pc:docMk/>
          <pc:sldMk cId="3391964829" sldId="291"/>
        </pc:sldMkLst>
        <pc:spChg chg="mod">
          <ac:chgData name="翌霖 胡" userId="a9a41afe759712f0" providerId="LiveId" clId="{475383C1-D04E-4992-95EF-3C798278C2C5}" dt="2020-05-21T03:48:06.596" v="484" actId="26606"/>
          <ac:spMkLst>
            <pc:docMk/>
            <pc:sldMk cId="3391964829" sldId="291"/>
            <ac:spMk id="2" creationId="{315A8CFF-1BBE-48B2-ACDF-DBA28888E9B4}"/>
          </ac:spMkLst>
        </pc:spChg>
        <pc:spChg chg="mod ord">
          <ac:chgData name="翌霖 胡" userId="a9a41afe759712f0" providerId="LiveId" clId="{475383C1-D04E-4992-95EF-3C798278C2C5}" dt="2020-05-21T10:27:36.949" v="873"/>
          <ac:spMkLst>
            <pc:docMk/>
            <pc:sldMk cId="3391964829" sldId="291"/>
            <ac:spMk id="3" creationId="{AFFE4210-7CD4-4CC9-BD19-88F6690E3B74}"/>
          </ac:spMkLst>
        </pc:spChg>
        <pc:spChg chg="add del">
          <ac:chgData name="翌霖 胡" userId="a9a41afe759712f0" providerId="LiveId" clId="{475383C1-D04E-4992-95EF-3C798278C2C5}" dt="2020-05-21T03:47:58.082" v="473" actId="26606"/>
          <ac:spMkLst>
            <pc:docMk/>
            <pc:sldMk cId="3391964829" sldId="291"/>
            <ac:spMk id="6" creationId="{CF62D2A7-8207-488C-9F46-316BA81A16C8}"/>
          </ac:spMkLst>
        </pc:spChg>
        <pc:spChg chg="add">
          <ac:chgData name="翌霖 胡" userId="a9a41afe759712f0" providerId="LiveId" clId="{475383C1-D04E-4992-95EF-3C798278C2C5}" dt="2020-05-21T03:48:06.596" v="484" actId="26606"/>
          <ac:spMkLst>
            <pc:docMk/>
            <pc:sldMk cId="3391964829" sldId="291"/>
            <ac:spMk id="7" creationId="{F94AA2BD-2E3F-4B1D-8127-5744B8115311}"/>
          </ac:spMkLst>
        </pc:spChg>
        <pc:spChg chg="add del">
          <ac:chgData name="翌霖 胡" userId="a9a41afe759712f0" providerId="LiveId" clId="{475383C1-D04E-4992-95EF-3C798278C2C5}" dt="2020-05-21T03:48:00.190" v="475" actId="26606"/>
          <ac:spMkLst>
            <pc:docMk/>
            <pc:sldMk cId="3391964829" sldId="291"/>
            <ac:spMk id="8" creationId="{5FDF4720-5445-47BE-89FE-E40D1AE6F619}"/>
          </ac:spMkLst>
        </pc:spChg>
        <pc:spChg chg="add del">
          <ac:chgData name="翌霖 胡" userId="a9a41afe759712f0" providerId="LiveId" clId="{475383C1-D04E-4992-95EF-3C798278C2C5}" dt="2020-05-21T03:47:53.558" v="469" actId="26606"/>
          <ac:spMkLst>
            <pc:docMk/>
            <pc:sldMk cId="3391964829" sldId="291"/>
            <ac:spMk id="9" creationId="{F94AA2BD-2E3F-4B1D-8127-5744B8115311}"/>
          </ac:spMkLst>
        </pc:spChg>
        <pc:spChg chg="add del">
          <ac:chgData name="翌霖 胡" userId="a9a41afe759712f0" providerId="LiveId" clId="{475383C1-D04E-4992-95EF-3C798278C2C5}" dt="2020-05-21T03:48:00.190" v="475" actId="26606"/>
          <ac:spMkLst>
            <pc:docMk/>
            <pc:sldMk cId="3391964829" sldId="291"/>
            <ac:spMk id="10" creationId="{AC8710B4-A815-4082-9E4F-F13A0007090C}"/>
          </ac:spMkLst>
        </pc:spChg>
        <pc:spChg chg="add del">
          <ac:chgData name="翌霖 胡" userId="a9a41afe759712f0" providerId="LiveId" clId="{475383C1-D04E-4992-95EF-3C798278C2C5}" dt="2020-05-21T03:47:53.558" v="469" actId="26606"/>
          <ac:spMkLst>
            <pc:docMk/>
            <pc:sldMk cId="3391964829" sldId="291"/>
            <ac:spMk id="11" creationId="{4BD02261-2DC8-4AA8-9E16-7751AE892445}"/>
          </ac:spMkLst>
        </pc:spChg>
        <pc:spChg chg="add del">
          <ac:chgData name="翌霖 胡" userId="a9a41afe759712f0" providerId="LiveId" clId="{475383C1-D04E-4992-95EF-3C798278C2C5}" dt="2020-05-21T03:48:03.205" v="477" actId="26606"/>
          <ac:spMkLst>
            <pc:docMk/>
            <pc:sldMk cId="3391964829" sldId="291"/>
            <ac:spMk id="12" creationId="{E862BE82-D00D-42C1-BF16-93AA37870C32}"/>
          </ac:spMkLst>
        </pc:spChg>
        <pc:spChg chg="add del">
          <ac:chgData name="翌霖 胡" userId="a9a41afe759712f0" providerId="LiveId" clId="{475383C1-D04E-4992-95EF-3C798278C2C5}" dt="2020-05-21T03:47:53.558" v="469" actId="26606"/>
          <ac:spMkLst>
            <pc:docMk/>
            <pc:sldMk cId="3391964829" sldId="291"/>
            <ac:spMk id="13" creationId="{3D752CF2-2291-40B5-B462-C17B174C10BC}"/>
          </ac:spMkLst>
        </pc:spChg>
        <pc:spChg chg="add del">
          <ac:chgData name="翌霖 胡" userId="a9a41afe759712f0" providerId="LiveId" clId="{475383C1-D04E-4992-95EF-3C798278C2C5}" dt="2020-05-21T03:48:03.205" v="477" actId="26606"/>
          <ac:spMkLst>
            <pc:docMk/>
            <pc:sldMk cId="3391964829" sldId="291"/>
            <ac:spMk id="14" creationId="{F6D92C2D-1D3D-4974-918C-06579FB354A9}"/>
          </ac:spMkLst>
        </pc:spChg>
        <pc:spChg chg="add">
          <ac:chgData name="翌霖 胡" userId="a9a41afe759712f0" providerId="LiveId" clId="{475383C1-D04E-4992-95EF-3C798278C2C5}" dt="2020-05-21T03:48:06.596" v="484" actId="26606"/>
          <ac:spMkLst>
            <pc:docMk/>
            <pc:sldMk cId="3391964829" sldId="291"/>
            <ac:spMk id="15" creationId="{4BD02261-2DC8-4AA8-9E16-7751AE892445}"/>
          </ac:spMkLst>
        </pc:spChg>
        <pc:spChg chg="add">
          <ac:chgData name="翌霖 胡" userId="a9a41afe759712f0" providerId="LiveId" clId="{475383C1-D04E-4992-95EF-3C798278C2C5}" dt="2020-05-21T03:48:06.596" v="484" actId="26606"/>
          <ac:spMkLst>
            <pc:docMk/>
            <pc:sldMk cId="3391964829" sldId="291"/>
            <ac:spMk id="17" creationId="{3D752CF2-2291-40B5-B462-C17B174C10BC}"/>
          </ac:spMkLst>
        </pc:spChg>
        <pc:spChg chg="add del">
          <ac:chgData name="翌霖 胡" userId="a9a41afe759712f0" providerId="LiveId" clId="{475383C1-D04E-4992-95EF-3C798278C2C5}" dt="2020-05-21T03:48:05.829" v="481" actId="26606"/>
          <ac:spMkLst>
            <pc:docMk/>
            <pc:sldMk cId="3391964829" sldId="291"/>
            <ac:spMk id="18" creationId="{F4C0B10B-D2C4-4A54-AFAD-3D27DF88BB37}"/>
          </ac:spMkLst>
        </pc:spChg>
        <pc:grpChg chg="add del">
          <ac:chgData name="翌霖 胡" userId="a9a41afe759712f0" providerId="LiveId" clId="{475383C1-D04E-4992-95EF-3C798278C2C5}" dt="2020-05-21T03:48:05.829" v="481" actId="26606"/>
          <ac:grpSpMkLst>
            <pc:docMk/>
            <pc:sldMk cId="3391964829" sldId="291"/>
            <ac:grpSpMk id="19" creationId="{B6BADB90-C74B-40D6-86DC-503F65FCE8DC}"/>
          </ac:grpSpMkLst>
        </pc:grpChg>
        <pc:picChg chg="add mod ord modCrop">
          <ac:chgData name="翌霖 胡" userId="a9a41afe759712f0" providerId="LiveId" clId="{475383C1-D04E-4992-95EF-3C798278C2C5}" dt="2020-05-21T03:48:32.681" v="488" actId="18131"/>
          <ac:picMkLst>
            <pc:docMk/>
            <pc:sldMk cId="3391964829" sldId="291"/>
            <ac:picMk id="4" creationId="{6F120D9A-0CF8-4D85-8114-73594D3D5682}"/>
          </ac:picMkLst>
        </pc:picChg>
        <pc:picChg chg="add del">
          <ac:chgData name="翌霖 胡" userId="a9a41afe759712f0" providerId="LiveId" clId="{475383C1-D04E-4992-95EF-3C798278C2C5}" dt="2020-05-21T03:47:08.722" v="463"/>
          <ac:picMkLst>
            <pc:docMk/>
            <pc:sldMk cId="3391964829" sldId="291"/>
            <ac:picMk id="2050" creationId="{85CF8200-12E4-4F93-90D0-F36B2F5A281E}"/>
          </ac:picMkLst>
        </pc:picChg>
        <pc:picChg chg="add del">
          <ac:chgData name="翌霖 胡" userId="a9a41afe759712f0" providerId="LiveId" clId="{475383C1-D04E-4992-95EF-3C798278C2C5}" dt="2020-05-21T03:47:16.537" v="465"/>
          <ac:picMkLst>
            <pc:docMk/>
            <pc:sldMk cId="3391964829" sldId="291"/>
            <ac:picMk id="2052" creationId="{2D065453-4429-416D-88C6-1AC5630E7560}"/>
          </ac:picMkLst>
        </pc:picChg>
        <pc:cxnChg chg="add del">
          <ac:chgData name="翌霖 胡" userId="a9a41afe759712f0" providerId="LiveId" clId="{475383C1-D04E-4992-95EF-3C798278C2C5}" dt="2020-05-21T03:48:04.428" v="479" actId="26606"/>
          <ac:cxnSpMkLst>
            <pc:docMk/>
            <pc:sldMk cId="3391964829" sldId="291"/>
            <ac:cxnSpMk id="16" creationId="{E4A809D5-3600-46D4-A466-67F2349A54FB}"/>
          </ac:cxnSpMkLst>
        </pc:cxnChg>
      </pc:sldChg>
      <pc:sldChg chg="addSp delSp modSp mod setBg">
        <pc:chgData name="翌霖 胡" userId="a9a41afe759712f0" providerId="LiveId" clId="{475383C1-D04E-4992-95EF-3C798278C2C5}" dt="2020-05-21T03:53:24.827" v="588" actId="1076"/>
        <pc:sldMkLst>
          <pc:docMk/>
          <pc:sldMk cId="2649584260" sldId="293"/>
        </pc:sldMkLst>
        <pc:spChg chg="mod">
          <ac:chgData name="翌霖 胡" userId="a9a41afe759712f0" providerId="LiveId" clId="{475383C1-D04E-4992-95EF-3C798278C2C5}" dt="2020-05-20T16:10:55.989" v="255"/>
          <ac:spMkLst>
            <pc:docMk/>
            <pc:sldMk cId="2649584260" sldId="293"/>
            <ac:spMk id="2" creationId="{16B9AA95-2209-4E4B-92F5-59E2622455BC}"/>
          </ac:spMkLst>
        </pc:spChg>
        <pc:spChg chg="add del mod">
          <ac:chgData name="翌霖 胡" userId="a9a41afe759712f0" providerId="LiveId" clId="{475383C1-D04E-4992-95EF-3C798278C2C5}" dt="2020-05-20T16:10:13.337" v="248" actId="26606"/>
          <ac:spMkLst>
            <pc:docMk/>
            <pc:sldMk cId="2649584260" sldId="293"/>
            <ac:spMk id="3" creationId="{8C58C8E0-BC29-4273-A158-D887FBDBF7F2}"/>
          </ac:spMkLst>
        </pc:spChg>
        <pc:spChg chg="add del">
          <ac:chgData name="翌霖 胡" userId="a9a41afe759712f0" providerId="LiveId" clId="{475383C1-D04E-4992-95EF-3C798278C2C5}" dt="2020-05-20T16:10:13.324" v="247" actId="26606"/>
          <ac:spMkLst>
            <pc:docMk/>
            <pc:sldMk cId="2649584260" sldId="293"/>
            <ac:spMk id="8" creationId="{F98ED85F-DCEE-4B50-802E-71A6E3E12B04}"/>
          </ac:spMkLst>
        </pc:spChg>
        <pc:spChg chg="add del">
          <ac:chgData name="翌霖 胡" userId="a9a41afe759712f0" providerId="LiveId" clId="{475383C1-D04E-4992-95EF-3C798278C2C5}" dt="2020-05-20T16:10:11.240" v="245" actId="26606"/>
          <ac:spMkLst>
            <pc:docMk/>
            <pc:sldMk cId="2649584260" sldId="293"/>
            <ac:spMk id="9" creationId="{982413CC-69E6-4BDA-A88D-E4EF8F95B27D}"/>
          </ac:spMkLst>
        </pc:spChg>
        <pc:spChg chg="add del">
          <ac:chgData name="翌霖 胡" userId="a9a41afe759712f0" providerId="LiveId" clId="{475383C1-D04E-4992-95EF-3C798278C2C5}" dt="2020-05-20T16:10:05.763" v="243" actId="26606"/>
          <ac:spMkLst>
            <pc:docMk/>
            <pc:sldMk cId="2649584260" sldId="293"/>
            <ac:spMk id="10" creationId="{AFA67CD3-AB4E-4A7A-BEB8-53C445D8C44E}"/>
          </ac:spMkLst>
        </pc:spChg>
        <pc:spChg chg="add del">
          <ac:chgData name="翌霖 胡" userId="a9a41afe759712f0" providerId="LiveId" clId="{475383C1-D04E-4992-95EF-3C798278C2C5}" dt="2020-05-20T16:10:05.763" v="243" actId="26606"/>
          <ac:spMkLst>
            <pc:docMk/>
            <pc:sldMk cId="2649584260" sldId="293"/>
            <ac:spMk id="14" creationId="{339C8D78-A644-462F-B674-F440635E5353}"/>
          </ac:spMkLst>
        </pc:spChg>
        <pc:spChg chg="add del">
          <ac:chgData name="翌霖 胡" userId="a9a41afe759712f0" providerId="LiveId" clId="{475383C1-D04E-4992-95EF-3C798278C2C5}" dt="2020-05-20T16:10:13.324" v="247" actId="26606"/>
          <ac:spMkLst>
            <pc:docMk/>
            <pc:sldMk cId="2649584260" sldId="293"/>
            <ac:spMk id="37" creationId="{8C58C8E0-BC29-4273-A158-D887FBDBF7F2}"/>
          </ac:spMkLst>
        </pc:spChg>
        <pc:spChg chg="add">
          <ac:chgData name="翌霖 胡" userId="a9a41afe759712f0" providerId="LiveId" clId="{475383C1-D04E-4992-95EF-3C798278C2C5}" dt="2020-05-20T16:10:13.337" v="248" actId="26606"/>
          <ac:spMkLst>
            <pc:docMk/>
            <pc:sldMk cId="2649584260" sldId="293"/>
            <ac:spMk id="39" creationId="{AFA67CD3-AB4E-4A7A-BEB8-53C445D8C44E}"/>
          </ac:spMkLst>
        </pc:spChg>
        <pc:spChg chg="add">
          <ac:chgData name="翌霖 胡" userId="a9a41afe759712f0" providerId="LiveId" clId="{475383C1-D04E-4992-95EF-3C798278C2C5}" dt="2020-05-20T16:10:13.337" v="248" actId="26606"/>
          <ac:spMkLst>
            <pc:docMk/>
            <pc:sldMk cId="2649584260" sldId="293"/>
            <ac:spMk id="41" creationId="{339C8D78-A644-462F-B674-F440635E5353}"/>
          </ac:spMkLst>
        </pc:spChg>
        <pc:spChg chg="add mod">
          <ac:chgData name="翌霖 胡" userId="a9a41afe759712f0" providerId="LiveId" clId="{475383C1-D04E-4992-95EF-3C798278C2C5}" dt="2020-05-20T16:10:24.271" v="250" actId="14100"/>
          <ac:spMkLst>
            <pc:docMk/>
            <pc:sldMk cId="2649584260" sldId="293"/>
            <ac:spMk id="43" creationId="{8C58C8E0-BC29-4273-A158-D887FBDBF7F2}"/>
          </ac:spMkLst>
        </pc:spChg>
        <pc:grpChg chg="add del">
          <ac:chgData name="翌霖 胡" userId="a9a41afe759712f0" providerId="LiveId" clId="{475383C1-D04E-4992-95EF-3C798278C2C5}" dt="2020-05-20T16:10:11.240" v="245" actId="26606"/>
          <ac:grpSpMkLst>
            <pc:docMk/>
            <pc:sldMk cId="2649584260" sldId="293"/>
            <ac:grpSpMk id="11" creationId="{4F1F7357-8633-4CE7-BF80-475EE8A2FAEA}"/>
          </ac:grpSpMkLst>
        </pc:grpChg>
        <pc:graphicFrameChg chg="add del">
          <ac:chgData name="翌霖 胡" userId="a9a41afe759712f0" providerId="LiveId" clId="{475383C1-D04E-4992-95EF-3C798278C2C5}" dt="2020-05-20T16:10:11.240" v="245" actId="26606"/>
          <ac:graphicFrameMkLst>
            <pc:docMk/>
            <pc:sldMk cId="2649584260" sldId="293"/>
            <ac:graphicFrameMk id="5" creationId="{64C5DBFC-67C2-400B-8721-60509FB368C8}"/>
          </ac:graphicFrameMkLst>
        </pc:graphicFrameChg>
        <pc:picChg chg="add del">
          <ac:chgData name="翌霖 胡" userId="a9a41afe759712f0" providerId="LiveId" clId="{475383C1-D04E-4992-95EF-3C798278C2C5}" dt="2020-05-20T16:10:05.763" v="243" actId="26606"/>
          <ac:picMkLst>
            <pc:docMk/>
            <pc:sldMk cId="2649584260" sldId="293"/>
            <ac:picMk id="7" creationId="{B7D0BDE9-B357-4A86-963F-8D2C1E523BC4}"/>
          </ac:picMkLst>
        </pc:picChg>
        <pc:picChg chg="add del">
          <ac:chgData name="翌霖 胡" userId="a9a41afe759712f0" providerId="LiveId" clId="{475383C1-D04E-4992-95EF-3C798278C2C5}" dt="2020-05-20T16:10:05.763" v="243" actId="26606"/>
          <ac:picMkLst>
            <pc:docMk/>
            <pc:sldMk cId="2649584260" sldId="293"/>
            <ac:picMk id="12" creationId="{07CF545F-9C2E-4446-97CD-AD92990C2B68}"/>
          </ac:picMkLst>
        </pc:picChg>
        <pc:picChg chg="add">
          <ac:chgData name="翌霖 胡" userId="a9a41afe759712f0" providerId="LiveId" clId="{475383C1-D04E-4992-95EF-3C798278C2C5}" dt="2020-05-20T16:10:13.337" v="248" actId="26606"/>
          <ac:picMkLst>
            <pc:docMk/>
            <pc:sldMk cId="2649584260" sldId="293"/>
            <ac:picMk id="40" creationId="{07CF545F-9C2E-4446-97CD-AD92990C2B68}"/>
          </ac:picMkLst>
        </pc:picChg>
        <pc:picChg chg="add mod">
          <ac:chgData name="翌霖 胡" userId="a9a41afe759712f0" providerId="LiveId" clId="{475383C1-D04E-4992-95EF-3C798278C2C5}" dt="2020-05-21T03:53:24.827" v="588" actId="1076"/>
          <ac:picMkLst>
            <pc:docMk/>
            <pc:sldMk cId="2649584260" sldId="293"/>
            <ac:picMk id="42" creationId="{B7D0BDE9-B357-4A86-963F-8D2C1E523BC4}"/>
          </ac:picMkLst>
        </pc:picChg>
        <pc:cxnChg chg="add del">
          <ac:chgData name="翌霖 胡" userId="a9a41afe759712f0" providerId="LiveId" clId="{475383C1-D04E-4992-95EF-3C798278C2C5}" dt="2020-05-20T16:10:13.324" v="247" actId="26606"/>
          <ac:cxnSpMkLst>
            <pc:docMk/>
            <pc:sldMk cId="2649584260" sldId="293"/>
            <ac:cxnSpMk id="36" creationId="{E8E35B83-1EC3-4F87-9D54-D863463351B9}"/>
          </ac:cxnSpMkLst>
        </pc:cxnChg>
      </pc:sldChg>
      <pc:sldChg chg="addSp modSp mod">
        <pc:chgData name="翌霖 胡" userId="a9a41afe759712f0" providerId="LiveId" clId="{475383C1-D04E-4992-95EF-3C798278C2C5}" dt="2020-05-20T16:11:22.503" v="257" actId="1076"/>
        <pc:sldMkLst>
          <pc:docMk/>
          <pc:sldMk cId="1180653177" sldId="294"/>
        </pc:sldMkLst>
        <pc:spChg chg="mod">
          <ac:chgData name="翌霖 胡" userId="a9a41afe759712f0" providerId="LiveId" clId="{475383C1-D04E-4992-95EF-3C798278C2C5}" dt="2020-05-20T13:19:26.863" v="2"/>
          <ac:spMkLst>
            <pc:docMk/>
            <pc:sldMk cId="1180653177" sldId="294"/>
            <ac:spMk id="2" creationId="{146BD743-8F6D-42DF-A467-F2ADA224A3B5}"/>
          </ac:spMkLst>
        </pc:spChg>
        <pc:spChg chg="mod">
          <ac:chgData name="翌霖 胡" userId="a9a41afe759712f0" providerId="LiveId" clId="{475383C1-D04E-4992-95EF-3C798278C2C5}" dt="2020-05-20T13:19:26.863" v="2"/>
          <ac:spMkLst>
            <pc:docMk/>
            <pc:sldMk cId="1180653177" sldId="294"/>
            <ac:spMk id="3" creationId="{31D93FB6-7369-4076-B3AE-1D0FFBAEDD21}"/>
          </ac:spMkLst>
        </pc:spChg>
        <pc:picChg chg="add mod">
          <ac:chgData name="翌霖 胡" userId="a9a41afe759712f0" providerId="LiveId" clId="{475383C1-D04E-4992-95EF-3C798278C2C5}" dt="2020-05-20T16:11:22.503" v="257" actId="1076"/>
          <ac:picMkLst>
            <pc:docMk/>
            <pc:sldMk cId="1180653177" sldId="294"/>
            <ac:picMk id="4" creationId="{85DF6CF7-7589-4BA9-85EA-2E51ABE45320}"/>
          </ac:picMkLst>
        </pc:picChg>
      </pc:sldChg>
      <pc:sldChg chg="modSp">
        <pc:chgData name="翌霖 胡" userId="a9a41afe759712f0" providerId="LiveId" clId="{475383C1-D04E-4992-95EF-3C798278C2C5}" dt="2020-05-20T13:19:26.863" v="2"/>
        <pc:sldMkLst>
          <pc:docMk/>
          <pc:sldMk cId="2234345699" sldId="295"/>
        </pc:sldMkLst>
        <pc:spChg chg="mod">
          <ac:chgData name="翌霖 胡" userId="a9a41afe759712f0" providerId="LiveId" clId="{475383C1-D04E-4992-95EF-3C798278C2C5}" dt="2020-05-20T13:19:26.863" v="2"/>
          <ac:spMkLst>
            <pc:docMk/>
            <pc:sldMk cId="2234345699" sldId="295"/>
            <ac:spMk id="2" creationId="{099CEA2A-A598-4418-97FC-5B8ED0E2635F}"/>
          </ac:spMkLst>
        </pc:spChg>
        <pc:spChg chg="mod">
          <ac:chgData name="翌霖 胡" userId="a9a41afe759712f0" providerId="LiveId" clId="{475383C1-D04E-4992-95EF-3C798278C2C5}" dt="2020-05-20T13:19:26.863" v="2"/>
          <ac:spMkLst>
            <pc:docMk/>
            <pc:sldMk cId="2234345699" sldId="295"/>
            <ac:spMk id="3" creationId="{F89F5A3A-F2D3-4BA9-8766-1A40290F7490}"/>
          </ac:spMkLst>
        </pc:spChg>
      </pc:sldChg>
      <pc:sldChg chg="modSp modAnim">
        <pc:chgData name="翌霖 胡" userId="a9a41afe759712f0" providerId="LiveId" clId="{475383C1-D04E-4992-95EF-3C798278C2C5}" dt="2020-05-20T16:11:51.024" v="259"/>
        <pc:sldMkLst>
          <pc:docMk/>
          <pc:sldMk cId="257703790" sldId="296"/>
        </pc:sldMkLst>
        <pc:spChg chg="mod">
          <ac:chgData name="翌霖 胡" userId="a9a41afe759712f0" providerId="LiveId" clId="{475383C1-D04E-4992-95EF-3C798278C2C5}" dt="2020-05-20T13:19:26.863" v="2"/>
          <ac:spMkLst>
            <pc:docMk/>
            <pc:sldMk cId="257703790" sldId="296"/>
            <ac:spMk id="2" creationId="{CCCF809C-D7AD-4741-96DA-C3B765656D36}"/>
          </ac:spMkLst>
        </pc:spChg>
      </pc:sldChg>
      <pc:sldChg chg="modSp">
        <pc:chgData name="翌霖 胡" userId="a9a41afe759712f0" providerId="LiveId" clId="{475383C1-D04E-4992-95EF-3C798278C2C5}" dt="2020-05-20T13:19:26.863" v="2"/>
        <pc:sldMkLst>
          <pc:docMk/>
          <pc:sldMk cId="192060220" sldId="297"/>
        </pc:sldMkLst>
        <pc:spChg chg="mod">
          <ac:chgData name="翌霖 胡" userId="a9a41afe759712f0" providerId="LiveId" clId="{475383C1-D04E-4992-95EF-3C798278C2C5}" dt="2020-05-20T13:19:26.863" v="2"/>
          <ac:spMkLst>
            <pc:docMk/>
            <pc:sldMk cId="192060220" sldId="297"/>
            <ac:spMk id="2" creationId="{A7BC607F-2159-4A78-8AAF-0C8D6047577E}"/>
          </ac:spMkLst>
        </pc:spChg>
        <pc:spChg chg="mod">
          <ac:chgData name="翌霖 胡" userId="a9a41afe759712f0" providerId="LiveId" clId="{475383C1-D04E-4992-95EF-3C798278C2C5}" dt="2020-05-20T13:19:26.863" v="2"/>
          <ac:spMkLst>
            <pc:docMk/>
            <pc:sldMk cId="192060220" sldId="297"/>
            <ac:spMk id="3" creationId="{01D046B4-2538-468A-93B1-D2687E1E65CB}"/>
          </ac:spMkLst>
        </pc:spChg>
      </pc:sldChg>
      <pc:sldChg chg="modSp">
        <pc:chgData name="翌霖 胡" userId="a9a41afe759712f0" providerId="LiveId" clId="{475383C1-D04E-4992-95EF-3C798278C2C5}" dt="2020-05-20T13:19:26.863" v="2"/>
        <pc:sldMkLst>
          <pc:docMk/>
          <pc:sldMk cId="2405640978" sldId="306"/>
        </pc:sldMkLst>
        <pc:spChg chg="mod">
          <ac:chgData name="翌霖 胡" userId="a9a41afe759712f0" providerId="LiveId" clId="{475383C1-D04E-4992-95EF-3C798278C2C5}" dt="2020-05-20T13:19:26.863" v="2"/>
          <ac:spMkLst>
            <pc:docMk/>
            <pc:sldMk cId="2405640978" sldId="306"/>
            <ac:spMk id="2" creationId="{A7BC607F-2159-4A78-8AAF-0C8D6047577E}"/>
          </ac:spMkLst>
        </pc:spChg>
        <pc:spChg chg="mod">
          <ac:chgData name="翌霖 胡" userId="a9a41afe759712f0" providerId="LiveId" clId="{475383C1-D04E-4992-95EF-3C798278C2C5}" dt="2020-05-20T13:19:26.863" v="2"/>
          <ac:spMkLst>
            <pc:docMk/>
            <pc:sldMk cId="2405640978" sldId="306"/>
            <ac:spMk id="3" creationId="{01D046B4-2538-468A-93B1-D2687E1E65CB}"/>
          </ac:spMkLst>
        </pc:spChg>
      </pc:sldChg>
      <pc:sldChg chg="modSp">
        <pc:chgData name="翌霖 胡" userId="a9a41afe759712f0" providerId="LiveId" clId="{475383C1-D04E-4992-95EF-3C798278C2C5}" dt="2020-05-20T13:19:26.863" v="2"/>
        <pc:sldMkLst>
          <pc:docMk/>
          <pc:sldMk cId="751771224" sldId="307"/>
        </pc:sldMkLst>
        <pc:spChg chg="mod">
          <ac:chgData name="翌霖 胡" userId="a9a41afe759712f0" providerId="LiveId" clId="{475383C1-D04E-4992-95EF-3C798278C2C5}" dt="2020-05-20T13:19:26.863" v="2"/>
          <ac:spMkLst>
            <pc:docMk/>
            <pc:sldMk cId="751771224" sldId="307"/>
            <ac:spMk id="2" creationId="{A7BC607F-2159-4A78-8AAF-0C8D6047577E}"/>
          </ac:spMkLst>
        </pc:spChg>
        <pc:spChg chg="mod">
          <ac:chgData name="翌霖 胡" userId="a9a41afe759712f0" providerId="LiveId" clId="{475383C1-D04E-4992-95EF-3C798278C2C5}" dt="2020-05-20T13:19:26.863" v="2"/>
          <ac:spMkLst>
            <pc:docMk/>
            <pc:sldMk cId="751771224" sldId="307"/>
            <ac:spMk id="3" creationId="{01D046B4-2538-468A-93B1-D2687E1E65CB}"/>
          </ac:spMkLst>
        </pc:spChg>
      </pc:sldChg>
      <pc:sldChg chg="modSp">
        <pc:chgData name="翌霖 胡" userId="a9a41afe759712f0" providerId="LiveId" clId="{475383C1-D04E-4992-95EF-3C798278C2C5}" dt="2020-05-20T13:19:26.863" v="2"/>
        <pc:sldMkLst>
          <pc:docMk/>
          <pc:sldMk cId="2545865224" sldId="308"/>
        </pc:sldMkLst>
        <pc:spChg chg="mod">
          <ac:chgData name="翌霖 胡" userId="a9a41afe759712f0" providerId="LiveId" clId="{475383C1-D04E-4992-95EF-3C798278C2C5}" dt="2020-05-20T13:19:26.863" v="2"/>
          <ac:spMkLst>
            <pc:docMk/>
            <pc:sldMk cId="2545865224" sldId="308"/>
            <ac:spMk id="2" creationId="{A7BC607F-2159-4A78-8AAF-0C8D6047577E}"/>
          </ac:spMkLst>
        </pc:spChg>
        <pc:spChg chg="mod">
          <ac:chgData name="翌霖 胡" userId="a9a41afe759712f0" providerId="LiveId" clId="{475383C1-D04E-4992-95EF-3C798278C2C5}" dt="2020-05-20T13:19:26.863" v="2"/>
          <ac:spMkLst>
            <pc:docMk/>
            <pc:sldMk cId="2545865224" sldId="308"/>
            <ac:spMk id="3" creationId="{01D046B4-2538-468A-93B1-D2687E1E65CB}"/>
          </ac:spMkLst>
        </pc:spChg>
      </pc:sldChg>
      <pc:sldChg chg="modSp">
        <pc:chgData name="翌霖 胡" userId="a9a41afe759712f0" providerId="LiveId" clId="{475383C1-D04E-4992-95EF-3C798278C2C5}" dt="2020-05-20T13:19:26.863" v="2"/>
        <pc:sldMkLst>
          <pc:docMk/>
          <pc:sldMk cId="867860452" sldId="309"/>
        </pc:sldMkLst>
        <pc:spChg chg="mod">
          <ac:chgData name="翌霖 胡" userId="a9a41afe759712f0" providerId="LiveId" clId="{475383C1-D04E-4992-95EF-3C798278C2C5}" dt="2020-05-20T13:19:26.863" v="2"/>
          <ac:spMkLst>
            <pc:docMk/>
            <pc:sldMk cId="867860452" sldId="309"/>
            <ac:spMk id="2" creationId="{A7BC607F-2159-4A78-8AAF-0C8D6047577E}"/>
          </ac:spMkLst>
        </pc:spChg>
        <pc:spChg chg="mod">
          <ac:chgData name="翌霖 胡" userId="a9a41afe759712f0" providerId="LiveId" clId="{475383C1-D04E-4992-95EF-3C798278C2C5}" dt="2020-05-20T13:19:26.863" v="2"/>
          <ac:spMkLst>
            <pc:docMk/>
            <pc:sldMk cId="867860452" sldId="309"/>
            <ac:spMk id="3" creationId="{01D046B4-2538-468A-93B1-D2687E1E65CB}"/>
          </ac:spMkLst>
        </pc:spChg>
      </pc:sldChg>
      <pc:sldChg chg="modSp">
        <pc:chgData name="翌霖 胡" userId="a9a41afe759712f0" providerId="LiveId" clId="{475383C1-D04E-4992-95EF-3C798278C2C5}" dt="2020-05-20T13:19:26.863" v="2"/>
        <pc:sldMkLst>
          <pc:docMk/>
          <pc:sldMk cId="3751916263" sldId="310"/>
        </pc:sldMkLst>
        <pc:spChg chg="mod">
          <ac:chgData name="翌霖 胡" userId="a9a41afe759712f0" providerId="LiveId" clId="{475383C1-D04E-4992-95EF-3C798278C2C5}" dt="2020-05-20T13:19:26.863" v="2"/>
          <ac:spMkLst>
            <pc:docMk/>
            <pc:sldMk cId="3751916263" sldId="310"/>
            <ac:spMk id="2" creationId="{A7BC607F-2159-4A78-8AAF-0C8D6047577E}"/>
          </ac:spMkLst>
        </pc:spChg>
        <pc:spChg chg="mod">
          <ac:chgData name="翌霖 胡" userId="a9a41afe759712f0" providerId="LiveId" clId="{475383C1-D04E-4992-95EF-3C798278C2C5}" dt="2020-05-20T13:19:26.863" v="2"/>
          <ac:spMkLst>
            <pc:docMk/>
            <pc:sldMk cId="3751916263" sldId="310"/>
            <ac:spMk id="3" creationId="{01D046B4-2538-468A-93B1-D2687E1E65CB}"/>
          </ac:spMkLst>
        </pc:spChg>
      </pc:sldChg>
      <pc:sldChg chg="modSp">
        <pc:chgData name="翌霖 胡" userId="a9a41afe759712f0" providerId="LiveId" clId="{475383C1-D04E-4992-95EF-3C798278C2C5}" dt="2020-05-20T13:19:26.863" v="2"/>
        <pc:sldMkLst>
          <pc:docMk/>
          <pc:sldMk cId="1232311918" sldId="311"/>
        </pc:sldMkLst>
        <pc:spChg chg="mod">
          <ac:chgData name="翌霖 胡" userId="a9a41afe759712f0" providerId="LiveId" clId="{475383C1-D04E-4992-95EF-3C798278C2C5}" dt="2020-05-20T13:19:26.863" v="2"/>
          <ac:spMkLst>
            <pc:docMk/>
            <pc:sldMk cId="1232311918" sldId="311"/>
            <ac:spMk id="2" creationId="{A7BC607F-2159-4A78-8AAF-0C8D6047577E}"/>
          </ac:spMkLst>
        </pc:spChg>
        <pc:spChg chg="mod">
          <ac:chgData name="翌霖 胡" userId="a9a41afe759712f0" providerId="LiveId" clId="{475383C1-D04E-4992-95EF-3C798278C2C5}" dt="2020-05-20T13:19:26.863" v="2"/>
          <ac:spMkLst>
            <pc:docMk/>
            <pc:sldMk cId="1232311918" sldId="311"/>
            <ac:spMk id="3" creationId="{01D046B4-2538-468A-93B1-D2687E1E65CB}"/>
          </ac:spMkLst>
        </pc:spChg>
      </pc:sldChg>
      <pc:sldChg chg="modSp">
        <pc:chgData name="翌霖 胡" userId="a9a41afe759712f0" providerId="LiveId" clId="{475383C1-D04E-4992-95EF-3C798278C2C5}" dt="2020-05-20T13:19:26.863" v="2"/>
        <pc:sldMkLst>
          <pc:docMk/>
          <pc:sldMk cId="3741287551" sldId="312"/>
        </pc:sldMkLst>
        <pc:spChg chg="mod">
          <ac:chgData name="翌霖 胡" userId="a9a41afe759712f0" providerId="LiveId" clId="{475383C1-D04E-4992-95EF-3C798278C2C5}" dt="2020-05-20T13:19:26.863" v="2"/>
          <ac:spMkLst>
            <pc:docMk/>
            <pc:sldMk cId="3741287551" sldId="312"/>
            <ac:spMk id="2" creationId="{A7BC607F-2159-4A78-8AAF-0C8D6047577E}"/>
          </ac:spMkLst>
        </pc:spChg>
        <pc:spChg chg="mod">
          <ac:chgData name="翌霖 胡" userId="a9a41afe759712f0" providerId="LiveId" clId="{475383C1-D04E-4992-95EF-3C798278C2C5}" dt="2020-05-20T13:19:26.863" v="2"/>
          <ac:spMkLst>
            <pc:docMk/>
            <pc:sldMk cId="3741287551" sldId="312"/>
            <ac:spMk id="3" creationId="{01D046B4-2538-468A-93B1-D2687E1E65CB}"/>
          </ac:spMkLst>
        </pc:spChg>
      </pc:sldChg>
      <pc:sldChg chg="modSp">
        <pc:chgData name="翌霖 胡" userId="a9a41afe759712f0" providerId="LiveId" clId="{475383C1-D04E-4992-95EF-3C798278C2C5}" dt="2020-05-20T13:19:26.863" v="2"/>
        <pc:sldMkLst>
          <pc:docMk/>
          <pc:sldMk cId="2184358054" sldId="313"/>
        </pc:sldMkLst>
        <pc:spChg chg="mod">
          <ac:chgData name="翌霖 胡" userId="a9a41afe759712f0" providerId="LiveId" clId="{475383C1-D04E-4992-95EF-3C798278C2C5}" dt="2020-05-20T13:19:26.863" v="2"/>
          <ac:spMkLst>
            <pc:docMk/>
            <pc:sldMk cId="2184358054" sldId="313"/>
            <ac:spMk id="2" creationId="{A7BC607F-2159-4A78-8AAF-0C8D6047577E}"/>
          </ac:spMkLst>
        </pc:spChg>
        <pc:spChg chg="mod">
          <ac:chgData name="翌霖 胡" userId="a9a41afe759712f0" providerId="LiveId" clId="{475383C1-D04E-4992-95EF-3C798278C2C5}" dt="2020-05-20T13:19:26.863" v="2"/>
          <ac:spMkLst>
            <pc:docMk/>
            <pc:sldMk cId="2184358054" sldId="313"/>
            <ac:spMk id="3" creationId="{01D046B4-2538-468A-93B1-D2687E1E65CB}"/>
          </ac:spMkLst>
        </pc:spChg>
      </pc:sldChg>
      <pc:sldChg chg="modSp">
        <pc:chgData name="翌霖 胡" userId="a9a41afe759712f0" providerId="LiveId" clId="{475383C1-D04E-4992-95EF-3C798278C2C5}" dt="2020-05-20T13:19:26.863" v="2"/>
        <pc:sldMkLst>
          <pc:docMk/>
          <pc:sldMk cId="2996805721" sldId="314"/>
        </pc:sldMkLst>
        <pc:spChg chg="mod">
          <ac:chgData name="翌霖 胡" userId="a9a41afe759712f0" providerId="LiveId" clId="{475383C1-D04E-4992-95EF-3C798278C2C5}" dt="2020-05-20T13:19:26.863" v="2"/>
          <ac:spMkLst>
            <pc:docMk/>
            <pc:sldMk cId="2996805721" sldId="314"/>
            <ac:spMk id="2" creationId="{A7BC607F-2159-4A78-8AAF-0C8D6047577E}"/>
          </ac:spMkLst>
        </pc:spChg>
        <pc:spChg chg="mod">
          <ac:chgData name="翌霖 胡" userId="a9a41afe759712f0" providerId="LiveId" clId="{475383C1-D04E-4992-95EF-3C798278C2C5}" dt="2020-05-20T13:19:26.863" v="2"/>
          <ac:spMkLst>
            <pc:docMk/>
            <pc:sldMk cId="2996805721" sldId="314"/>
            <ac:spMk id="3" creationId="{01D046B4-2538-468A-93B1-D2687E1E65CB}"/>
          </ac:spMkLst>
        </pc:spChg>
      </pc:sldChg>
      <pc:sldChg chg="modSp">
        <pc:chgData name="翌霖 胡" userId="a9a41afe759712f0" providerId="LiveId" clId="{475383C1-D04E-4992-95EF-3C798278C2C5}" dt="2020-05-20T13:19:26.863" v="2"/>
        <pc:sldMkLst>
          <pc:docMk/>
          <pc:sldMk cId="384084287" sldId="315"/>
        </pc:sldMkLst>
        <pc:spChg chg="mod">
          <ac:chgData name="翌霖 胡" userId="a9a41afe759712f0" providerId="LiveId" clId="{475383C1-D04E-4992-95EF-3C798278C2C5}" dt="2020-05-20T13:19:26.863" v="2"/>
          <ac:spMkLst>
            <pc:docMk/>
            <pc:sldMk cId="384084287" sldId="315"/>
            <ac:spMk id="2" creationId="{A7BC607F-2159-4A78-8AAF-0C8D6047577E}"/>
          </ac:spMkLst>
        </pc:spChg>
        <pc:spChg chg="mod">
          <ac:chgData name="翌霖 胡" userId="a9a41afe759712f0" providerId="LiveId" clId="{475383C1-D04E-4992-95EF-3C798278C2C5}" dt="2020-05-20T13:19:26.863" v="2"/>
          <ac:spMkLst>
            <pc:docMk/>
            <pc:sldMk cId="384084287" sldId="315"/>
            <ac:spMk id="3" creationId="{01D046B4-2538-468A-93B1-D2687E1E65CB}"/>
          </ac:spMkLst>
        </pc:spChg>
      </pc:sldChg>
      <pc:sldChg chg="modSp">
        <pc:chgData name="翌霖 胡" userId="a9a41afe759712f0" providerId="LiveId" clId="{475383C1-D04E-4992-95EF-3C798278C2C5}" dt="2020-05-20T13:19:26.863" v="2"/>
        <pc:sldMkLst>
          <pc:docMk/>
          <pc:sldMk cId="3580558762" sldId="316"/>
        </pc:sldMkLst>
        <pc:spChg chg="mod">
          <ac:chgData name="翌霖 胡" userId="a9a41afe759712f0" providerId="LiveId" clId="{475383C1-D04E-4992-95EF-3C798278C2C5}" dt="2020-05-20T13:19:26.863" v="2"/>
          <ac:spMkLst>
            <pc:docMk/>
            <pc:sldMk cId="3580558762" sldId="316"/>
            <ac:spMk id="2" creationId="{A7BC607F-2159-4A78-8AAF-0C8D6047577E}"/>
          </ac:spMkLst>
        </pc:spChg>
        <pc:spChg chg="mod">
          <ac:chgData name="翌霖 胡" userId="a9a41afe759712f0" providerId="LiveId" clId="{475383C1-D04E-4992-95EF-3C798278C2C5}" dt="2020-05-20T13:19:26.863" v="2"/>
          <ac:spMkLst>
            <pc:docMk/>
            <pc:sldMk cId="3580558762" sldId="316"/>
            <ac:spMk id="3" creationId="{01D046B4-2538-468A-93B1-D2687E1E65CB}"/>
          </ac:spMkLst>
        </pc:spChg>
      </pc:sldChg>
      <pc:sldChg chg="modSp">
        <pc:chgData name="翌霖 胡" userId="a9a41afe759712f0" providerId="LiveId" clId="{475383C1-D04E-4992-95EF-3C798278C2C5}" dt="2020-05-20T13:19:26.863" v="2"/>
        <pc:sldMkLst>
          <pc:docMk/>
          <pc:sldMk cId="1253721918" sldId="317"/>
        </pc:sldMkLst>
        <pc:spChg chg="mod">
          <ac:chgData name="翌霖 胡" userId="a9a41afe759712f0" providerId="LiveId" clId="{475383C1-D04E-4992-95EF-3C798278C2C5}" dt="2020-05-20T13:19:26.863" v="2"/>
          <ac:spMkLst>
            <pc:docMk/>
            <pc:sldMk cId="1253721918" sldId="317"/>
            <ac:spMk id="2" creationId="{A7BC607F-2159-4A78-8AAF-0C8D6047577E}"/>
          </ac:spMkLst>
        </pc:spChg>
        <pc:spChg chg="mod">
          <ac:chgData name="翌霖 胡" userId="a9a41afe759712f0" providerId="LiveId" clId="{475383C1-D04E-4992-95EF-3C798278C2C5}" dt="2020-05-20T13:19:26.863" v="2"/>
          <ac:spMkLst>
            <pc:docMk/>
            <pc:sldMk cId="1253721918" sldId="317"/>
            <ac:spMk id="3" creationId="{01D046B4-2538-468A-93B1-D2687E1E65CB}"/>
          </ac:spMkLst>
        </pc:spChg>
      </pc:sldChg>
      <pc:sldChg chg="modSp">
        <pc:chgData name="翌霖 胡" userId="a9a41afe759712f0" providerId="LiveId" clId="{475383C1-D04E-4992-95EF-3C798278C2C5}" dt="2020-05-20T13:19:26.863" v="2"/>
        <pc:sldMkLst>
          <pc:docMk/>
          <pc:sldMk cId="1898473920" sldId="318"/>
        </pc:sldMkLst>
        <pc:spChg chg="mod">
          <ac:chgData name="翌霖 胡" userId="a9a41afe759712f0" providerId="LiveId" clId="{475383C1-D04E-4992-95EF-3C798278C2C5}" dt="2020-05-20T13:19:26.863" v="2"/>
          <ac:spMkLst>
            <pc:docMk/>
            <pc:sldMk cId="1898473920" sldId="318"/>
            <ac:spMk id="2" creationId="{A7BC607F-2159-4A78-8AAF-0C8D6047577E}"/>
          </ac:spMkLst>
        </pc:spChg>
        <pc:spChg chg="mod">
          <ac:chgData name="翌霖 胡" userId="a9a41afe759712f0" providerId="LiveId" clId="{475383C1-D04E-4992-95EF-3C798278C2C5}" dt="2020-05-20T13:19:26.863" v="2"/>
          <ac:spMkLst>
            <pc:docMk/>
            <pc:sldMk cId="1898473920" sldId="318"/>
            <ac:spMk id="3" creationId="{01D046B4-2538-468A-93B1-D2687E1E65CB}"/>
          </ac:spMkLst>
        </pc:spChg>
      </pc:sldChg>
      <pc:sldChg chg="modSp">
        <pc:chgData name="翌霖 胡" userId="a9a41afe759712f0" providerId="LiveId" clId="{475383C1-D04E-4992-95EF-3C798278C2C5}" dt="2020-05-20T13:19:26.863" v="2"/>
        <pc:sldMkLst>
          <pc:docMk/>
          <pc:sldMk cId="3431694181" sldId="319"/>
        </pc:sldMkLst>
        <pc:spChg chg="mod">
          <ac:chgData name="翌霖 胡" userId="a9a41afe759712f0" providerId="LiveId" clId="{475383C1-D04E-4992-95EF-3C798278C2C5}" dt="2020-05-20T13:19:26.863" v="2"/>
          <ac:spMkLst>
            <pc:docMk/>
            <pc:sldMk cId="3431694181" sldId="319"/>
            <ac:spMk id="2" creationId="{A7BC607F-2159-4A78-8AAF-0C8D6047577E}"/>
          </ac:spMkLst>
        </pc:spChg>
        <pc:spChg chg="mod">
          <ac:chgData name="翌霖 胡" userId="a9a41afe759712f0" providerId="LiveId" clId="{475383C1-D04E-4992-95EF-3C798278C2C5}" dt="2020-05-20T13:19:26.863" v="2"/>
          <ac:spMkLst>
            <pc:docMk/>
            <pc:sldMk cId="3431694181" sldId="319"/>
            <ac:spMk id="3" creationId="{01D046B4-2538-468A-93B1-D2687E1E65CB}"/>
          </ac:spMkLst>
        </pc:spChg>
      </pc:sldChg>
      <pc:sldChg chg="modSp">
        <pc:chgData name="翌霖 胡" userId="a9a41afe759712f0" providerId="LiveId" clId="{475383C1-D04E-4992-95EF-3C798278C2C5}" dt="2020-05-20T13:19:26.863" v="2"/>
        <pc:sldMkLst>
          <pc:docMk/>
          <pc:sldMk cId="2111938130" sldId="320"/>
        </pc:sldMkLst>
        <pc:spChg chg="mod">
          <ac:chgData name="翌霖 胡" userId="a9a41afe759712f0" providerId="LiveId" clId="{475383C1-D04E-4992-95EF-3C798278C2C5}" dt="2020-05-20T13:19:26.863" v="2"/>
          <ac:spMkLst>
            <pc:docMk/>
            <pc:sldMk cId="2111938130" sldId="320"/>
            <ac:spMk id="2" creationId="{A7BC607F-2159-4A78-8AAF-0C8D6047577E}"/>
          </ac:spMkLst>
        </pc:spChg>
        <pc:spChg chg="mod">
          <ac:chgData name="翌霖 胡" userId="a9a41afe759712f0" providerId="LiveId" clId="{475383C1-D04E-4992-95EF-3C798278C2C5}" dt="2020-05-20T13:19:26.863" v="2"/>
          <ac:spMkLst>
            <pc:docMk/>
            <pc:sldMk cId="2111938130" sldId="320"/>
            <ac:spMk id="3" creationId="{01D046B4-2538-468A-93B1-D2687E1E65CB}"/>
          </ac:spMkLst>
        </pc:spChg>
      </pc:sldChg>
      <pc:sldChg chg="modSp">
        <pc:chgData name="翌霖 胡" userId="a9a41afe759712f0" providerId="LiveId" clId="{475383C1-D04E-4992-95EF-3C798278C2C5}" dt="2020-05-20T13:19:26.863" v="2"/>
        <pc:sldMkLst>
          <pc:docMk/>
          <pc:sldMk cId="1083488117" sldId="321"/>
        </pc:sldMkLst>
        <pc:spChg chg="mod">
          <ac:chgData name="翌霖 胡" userId="a9a41afe759712f0" providerId="LiveId" clId="{475383C1-D04E-4992-95EF-3C798278C2C5}" dt="2020-05-20T13:19:26.863" v="2"/>
          <ac:spMkLst>
            <pc:docMk/>
            <pc:sldMk cId="1083488117" sldId="321"/>
            <ac:spMk id="2" creationId="{A7BC607F-2159-4A78-8AAF-0C8D6047577E}"/>
          </ac:spMkLst>
        </pc:spChg>
        <pc:spChg chg="mod">
          <ac:chgData name="翌霖 胡" userId="a9a41afe759712f0" providerId="LiveId" clId="{475383C1-D04E-4992-95EF-3C798278C2C5}" dt="2020-05-20T13:19:26.863" v="2"/>
          <ac:spMkLst>
            <pc:docMk/>
            <pc:sldMk cId="1083488117" sldId="321"/>
            <ac:spMk id="3" creationId="{01D046B4-2538-468A-93B1-D2687E1E65CB}"/>
          </ac:spMkLst>
        </pc:spChg>
      </pc:sldChg>
      <pc:sldChg chg="modSp">
        <pc:chgData name="翌霖 胡" userId="a9a41afe759712f0" providerId="LiveId" clId="{475383C1-D04E-4992-95EF-3C798278C2C5}" dt="2020-05-20T13:19:26.863" v="2"/>
        <pc:sldMkLst>
          <pc:docMk/>
          <pc:sldMk cId="1918880207" sldId="322"/>
        </pc:sldMkLst>
        <pc:spChg chg="mod">
          <ac:chgData name="翌霖 胡" userId="a9a41afe759712f0" providerId="LiveId" clId="{475383C1-D04E-4992-95EF-3C798278C2C5}" dt="2020-05-20T13:19:26.863" v="2"/>
          <ac:spMkLst>
            <pc:docMk/>
            <pc:sldMk cId="1918880207" sldId="322"/>
            <ac:spMk id="2" creationId="{A7BC607F-2159-4A78-8AAF-0C8D6047577E}"/>
          </ac:spMkLst>
        </pc:spChg>
        <pc:spChg chg="mod">
          <ac:chgData name="翌霖 胡" userId="a9a41afe759712f0" providerId="LiveId" clId="{475383C1-D04E-4992-95EF-3C798278C2C5}" dt="2020-05-20T13:19:26.863" v="2"/>
          <ac:spMkLst>
            <pc:docMk/>
            <pc:sldMk cId="1918880207" sldId="322"/>
            <ac:spMk id="3" creationId="{01D046B4-2538-468A-93B1-D2687E1E65CB}"/>
          </ac:spMkLst>
        </pc:spChg>
      </pc:sldChg>
      <pc:sldChg chg="modSp">
        <pc:chgData name="翌霖 胡" userId="a9a41afe759712f0" providerId="LiveId" clId="{475383C1-D04E-4992-95EF-3C798278C2C5}" dt="2020-05-20T13:19:26.863" v="2"/>
        <pc:sldMkLst>
          <pc:docMk/>
          <pc:sldMk cId="2169922307" sldId="323"/>
        </pc:sldMkLst>
        <pc:spChg chg="mod">
          <ac:chgData name="翌霖 胡" userId="a9a41afe759712f0" providerId="LiveId" clId="{475383C1-D04E-4992-95EF-3C798278C2C5}" dt="2020-05-20T13:19:26.863" v="2"/>
          <ac:spMkLst>
            <pc:docMk/>
            <pc:sldMk cId="2169922307" sldId="323"/>
            <ac:spMk id="2" creationId="{A7BC607F-2159-4A78-8AAF-0C8D6047577E}"/>
          </ac:spMkLst>
        </pc:spChg>
        <pc:spChg chg="mod">
          <ac:chgData name="翌霖 胡" userId="a9a41afe759712f0" providerId="LiveId" clId="{475383C1-D04E-4992-95EF-3C798278C2C5}" dt="2020-05-20T13:19:26.863" v="2"/>
          <ac:spMkLst>
            <pc:docMk/>
            <pc:sldMk cId="2169922307" sldId="323"/>
            <ac:spMk id="3" creationId="{01D046B4-2538-468A-93B1-D2687E1E65CB}"/>
          </ac:spMkLst>
        </pc:spChg>
      </pc:sldChg>
      <pc:sldChg chg="modSp">
        <pc:chgData name="翌霖 胡" userId="a9a41afe759712f0" providerId="LiveId" clId="{475383C1-D04E-4992-95EF-3C798278C2C5}" dt="2020-05-20T13:19:26.863" v="2"/>
        <pc:sldMkLst>
          <pc:docMk/>
          <pc:sldMk cId="309585030" sldId="324"/>
        </pc:sldMkLst>
        <pc:spChg chg="mod">
          <ac:chgData name="翌霖 胡" userId="a9a41afe759712f0" providerId="LiveId" clId="{475383C1-D04E-4992-95EF-3C798278C2C5}" dt="2020-05-20T13:19:26.863" v="2"/>
          <ac:spMkLst>
            <pc:docMk/>
            <pc:sldMk cId="309585030" sldId="324"/>
            <ac:spMk id="2" creationId="{A7BC607F-2159-4A78-8AAF-0C8D6047577E}"/>
          </ac:spMkLst>
        </pc:spChg>
        <pc:spChg chg="mod">
          <ac:chgData name="翌霖 胡" userId="a9a41afe759712f0" providerId="LiveId" clId="{475383C1-D04E-4992-95EF-3C798278C2C5}" dt="2020-05-20T13:19:26.863" v="2"/>
          <ac:spMkLst>
            <pc:docMk/>
            <pc:sldMk cId="309585030" sldId="324"/>
            <ac:spMk id="3" creationId="{01D046B4-2538-468A-93B1-D2687E1E65CB}"/>
          </ac:spMkLst>
        </pc:spChg>
      </pc:sldChg>
      <pc:sldChg chg="modSp">
        <pc:chgData name="翌霖 胡" userId="a9a41afe759712f0" providerId="LiveId" clId="{475383C1-D04E-4992-95EF-3C798278C2C5}" dt="2020-05-20T13:19:26.863" v="2"/>
        <pc:sldMkLst>
          <pc:docMk/>
          <pc:sldMk cId="307671194" sldId="325"/>
        </pc:sldMkLst>
        <pc:spChg chg="mod">
          <ac:chgData name="翌霖 胡" userId="a9a41afe759712f0" providerId="LiveId" clId="{475383C1-D04E-4992-95EF-3C798278C2C5}" dt="2020-05-20T13:19:26.863" v="2"/>
          <ac:spMkLst>
            <pc:docMk/>
            <pc:sldMk cId="307671194" sldId="325"/>
            <ac:spMk id="2" creationId="{A7BC607F-2159-4A78-8AAF-0C8D6047577E}"/>
          </ac:spMkLst>
        </pc:spChg>
        <pc:spChg chg="mod">
          <ac:chgData name="翌霖 胡" userId="a9a41afe759712f0" providerId="LiveId" clId="{475383C1-D04E-4992-95EF-3C798278C2C5}" dt="2020-05-20T13:19:26.863" v="2"/>
          <ac:spMkLst>
            <pc:docMk/>
            <pc:sldMk cId="307671194" sldId="325"/>
            <ac:spMk id="3" creationId="{01D046B4-2538-468A-93B1-D2687E1E65CB}"/>
          </ac:spMkLst>
        </pc:spChg>
      </pc:sldChg>
      <pc:sldChg chg="modSp">
        <pc:chgData name="翌霖 胡" userId="a9a41afe759712f0" providerId="LiveId" clId="{475383C1-D04E-4992-95EF-3C798278C2C5}" dt="2020-05-20T13:19:26.863" v="2"/>
        <pc:sldMkLst>
          <pc:docMk/>
          <pc:sldMk cId="923393836" sldId="326"/>
        </pc:sldMkLst>
        <pc:spChg chg="mod">
          <ac:chgData name="翌霖 胡" userId="a9a41afe759712f0" providerId="LiveId" clId="{475383C1-D04E-4992-95EF-3C798278C2C5}" dt="2020-05-20T13:19:26.863" v="2"/>
          <ac:spMkLst>
            <pc:docMk/>
            <pc:sldMk cId="923393836" sldId="326"/>
            <ac:spMk id="2" creationId="{A7BC607F-2159-4A78-8AAF-0C8D6047577E}"/>
          </ac:spMkLst>
        </pc:spChg>
        <pc:spChg chg="mod">
          <ac:chgData name="翌霖 胡" userId="a9a41afe759712f0" providerId="LiveId" clId="{475383C1-D04E-4992-95EF-3C798278C2C5}" dt="2020-05-20T13:19:26.863" v="2"/>
          <ac:spMkLst>
            <pc:docMk/>
            <pc:sldMk cId="923393836" sldId="326"/>
            <ac:spMk id="3" creationId="{01D046B4-2538-468A-93B1-D2687E1E65CB}"/>
          </ac:spMkLst>
        </pc:spChg>
      </pc:sldChg>
      <pc:sldChg chg="modSp">
        <pc:chgData name="翌霖 胡" userId="a9a41afe759712f0" providerId="LiveId" clId="{475383C1-D04E-4992-95EF-3C798278C2C5}" dt="2020-05-20T13:19:26.863" v="2"/>
        <pc:sldMkLst>
          <pc:docMk/>
          <pc:sldMk cId="3089253390" sldId="327"/>
        </pc:sldMkLst>
        <pc:spChg chg="mod">
          <ac:chgData name="翌霖 胡" userId="a9a41afe759712f0" providerId="LiveId" clId="{475383C1-D04E-4992-95EF-3C798278C2C5}" dt="2020-05-20T13:19:26.863" v="2"/>
          <ac:spMkLst>
            <pc:docMk/>
            <pc:sldMk cId="3089253390" sldId="327"/>
            <ac:spMk id="2" creationId="{A7BC607F-2159-4A78-8AAF-0C8D6047577E}"/>
          </ac:spMkLst>
        </pc:spChg>
        <pc:spChg chg="mod">
          <ac:chgData name="翌霖 胡" userId="a9a41afe759712f0" providerId="LiveId" clId="{475383C1-D04E-4992-95EF-3C798278C2C5}" dt="2020-05-20T13:19:26.863" v="2"/>
          <ac:spMkLst>
            <pc:docMk/>
            <pc:sldMk cId="3089253390" sldId="327"/>
            <ac:spMk id="3" creationId="{01D046B4-2538-468A-93B1-D2687E1E65CB}"/>
          </ac:spMkLst>
        </pc:spChg>
      </pc:sldChg>
      <pc:sldChg chg="addSp delSp modSp mod setBg">
        <pc:chgData name="翌霖 胡" userId="a9a41afe759712f0" providerId="LiveId" clId="{475383C1-D04E-4992-95EF-3C798278C2C5}" dt="2020-05-21T07:16:39.368" v="786" actId="26606"/>
        <pc:sldMkLst>
          <pc:docMk/>
          <pc:sldMk cId="4154537914" sldId="330"/>
        </pc:sldMkLst>
        <pc:spChg chg="mod">
          <ac:chgData name="翌霖 胡" userId="a9a41afe759712f0" providerId="LiveId" clId="{475383C1-D04E-4992-95EF-3C798278C2C5}" dt="2020-05-21T07:16:39.368" v="786" actId="26606"/>
          <ac:spMkLst>
            <pc:docMk/>
            <pc:sldMk cId="4154537914" sldId="330"/>
            <ac:spMk id="2" creationId="{7362E270-F75D-45FC-866E-A9AC500F1A4E}"/>
          </ac:spMkLst>
        </pc:spChg>
        <pc:spChg chg="mod">
          <ac:chgData name="翌霖 胡" userId="a9a41afe759712f0" providerId="LiveId" clId="{475383C1-D04E-4992-95EF-3C798278C2C5}" dt="2020-05-21T07:16:39.368" v="786" actId="26606"/>
          <ac:spMkLst>
            <pc:docMk/>
            <pc:sldMk cId="4154537914" sldId="330"/>
            <ac:spMk id="3" creationId="{4779C663-4B11-46B8-A0A2-FC38BA972C06}"/>
          </ac:spMkLst>
        </pc:spChg>
        <pc:spChg chg="add del">
          <ac:chgData name="翌霖 胡" userId="a9a41afe759712f0" providerId="LiveId" clId="{475383C1-D04E-4992-95EF-3C798278C2C5}" dt="2020-05-21T07:16:39.360" v="785" actId="26606"/>
          <ac:spMkLst>
            <pc:docMk/>
            <pc:sldMk cId="4154537914" sldId="330"/>
            <ac:spMk id="78" creationId="{76674B41-A306-4E46-AC1C-FAFE1CD5D98E}"/>
          </ac:spMkLst>
        </pc:spChg>
        <pc:spChg chg="add">
          <ac:chgData name="翌霖 胡" userId="a9a41afe759712f0" providerId="LiveId" clId="{475383C1-D04E-4992-95EF-3C798278C2C5}" dt="2020-05-21T07:16:39.368" v="786" actId="26606"/>
          <ac:spMkLst>
            <pc:docMk/>
            <pc:sldMk cId="4154537914" sldId="330"/>
            <ac:spMk id="1035" creationId="{27C695D9-6183-4595-ABB2-7C2EF591721D}"/>
          </ac:spMkLst>
        </pc:spChg>
        <pc:picChg chg="mod ord">
          <ac:chgData name="翌霖 胡" userId="a9a41afe759712f0" providerId="LiveId" clId="{475383C1-D04E-4992-95EF-3C798278C2C5}" dt="2020-05-21T07:16:39.368" v="786" actId="26606"/>
          <ac:picMkLst>
            <pc:docMk/>
            <pc:sldMk cId="4154537914" sldId="330"/>
            <ac:picMk id="5" creationId="{41803948-4DFC-4595-8073-E7FE106C85D4}"/>
          </ac:picMkLst>
        </pc:picChg>
        <pc:picChg chg="mod">
          <ac:chgData name="翌霖 胡" userId="a9a41afe759712f0" providerId="LiveId" clId="{475383C1-D04E-4992-95EF-3C798278C2C5}" dt="2020-05-21T07:16:39.368" v="786" actId="26606"/>
          <ac:picMkLst>
            <pc:docMk/>
            <pc:sldMk cId="4154537914" sldId="330"/>
            <ac:picMk id="7" creationId="{A0D33877-4350-467E-BA04-2EFD34689C3A}"/>
          </ac:picMkLst>
        </pc:picChg>
        <pc:picChg chg="mod ord">
          <ac:chgData name="翌霖 胡" userId="a9a41afe759712f0" providerId="LiveId" clId="{475383C1-D04E-4992-95EF-3C798278C2C5}" dt="2020-05-21T07:16:39.368" v="786" actId="26606"/>
          <ac:picMkLst>
            <pc:docMk/>
            <pc:sldMk cId="4154537914" sldId="330"/>
            <ac:picMk id="1029" creationId="{272D56B9-6464-45FE-8CC4-DCBABA4F977C}"/>
          </ac:picMkLst>
        </pc:picChg>
        <pc:picChg chg="mod">
          <ac:chgData name="翌霖 胡" userId="a9a41afe759712f0" providerId="LiveId" clId="{475383C1-D04E-4992-95EF-3C798278C2C5}" dt="2020-05-21T07:16:39.368" v="786" actId="26606"/>
          <ac:picMkLst>
            <pc:docMk/>
            <pc:sldMk cId="4154537914" sldId="330"/>
            <ac:picMk id="1033" creationId="{0A683F7F-99D1-4D6C-A1AE-1DC6CB789FAA}"/>
          </ac:picMkLst>
        </pc:picChg>
      </pc:sldChg>
      <pc:sldChg chg="modSp mod">
        <pc:chgData name="翌霖 胡" userId="a9a41afe759712f0" providerId="LiveId" clId="{475383C1-D04E-4992-95EF-3C798278C2C5}" dt="2020-05-20T15:55:55.576" v="144" actId="1076"/>
        <pc:sldMkLst>
          <pc:docMk/>
          <pc:sldMk cId="4171657892" sldId="331"/>
        </pc:sldMkLst>
        <pc:spChg chg="mod">
          <ac:chgData name="翌霖 胡" userId="a9a41afe759712f0" providerId="LiveId" clId="{475383C1-D04E-4992-95EF-3C798278C2C5}" dt="2020-05-20T13:19:26.863" v="2"/>
          <ac:spMkLst>
            <pc:docMk/>
            <pc:sldMk cId="4171657892" sldId="331"/>
            <ac:spMk id="2" creationId="{BA278A97-0084-4AA6-8E0D-04E8A7DC3563}"/>
          </ac:spMkLst>
        </pc:spChg>
        <pc:spChg chg="mod">
          <ac:chgData name="翌霖 胡" userId="a9a41afe759712f0" providerId="LiveId" clId="{475383C1-D04E-4992-95EF-3C798278C2C5}" dt="2020-05-20T13:19:27.019" v="4" actId="27636"/>
          <ac:spMkLst>
            <pc:docMk/>
            <pc:sldMk cId="4171657892" sldId="331"/>
            <ac:spMk id="3" creationId="{BFA63205-3839-408A-A472-45C78E644742}"/>
          </ac:spMkLst>
        </pc:spChg>
        <pc:picChg chg="mod">
          <ac:chgData name="翌霖 胡" userId="a9a41afe759712f0" providerId="LiveId" clId="{475383C1-D04E-4992-95EF-3C798278C2C5}" dt="2020-05-20T15:55:55.576" v="144" actId="1076"/>
          <ac:picMkLst>
            <pc:docMk/>
            <pc:sldMk cId="4171657892" sldId="331"/>
            <ac:picMk id="2055" creationId="{3AB30075-B4EC-4E36-9E5E-269FCA5ECBFE}"/>
          </ac:picMkLst>
        </pc:picChg>
      </pc:sldChg>
      <pc:sldChg chg="addSp modSp mod setBg">
        <pc:chgData name="翌霖 胡" userId="a9a41afe759712f0" providerId="LiveId" clId="{475383C1-D04E-4992-95EF-3C798278C2C5}" dt="2020-05-21T10:50:23.925" v="878"/>
        <pc:sldMkLst>
          <pc:docMk/>
          <pc:sldMk cId="3516014114" sldId="332"/>
        </pc:sldMkLst>
        <pc:spChg chg="mod">
          <ac:chgData name="翌霖 胡" userId="a9a41afe759712f0" providerId="LiveId" clId="{475383C1-D04E-4992-95EF-3C798278C2C5}" dt="2020-05-21T07:18:50.387" v="789" actId="26606"/>
          <ac:spMkLst>
            <pc:docMk/>
            <pc:sldMk cId="3516014114" sldId="332"/>
            <ac:spMk id="2" creationId="{FB8DD67F-97F7-41EC-95F8-3D45A10D4789}"/>
          </ac:spMkLst>
        </pc:spChg>
        <pc:spChg chg="mod">
          <ac:chgData name="翌霖 胡" userId="a9a41afe759712f0" providerId="LiveId" clId="{475383C1-D04E-4992-95EF-3C798278C2C5}" dt="2020-05-21T07:18:50.387" v="789" actId="26606"/>
          <ac:spMkLst>
            <pc:docMk/>
            <pc:sldMk cId="3516014114" sldId="332"/>
            <ac:spMk id="3" creationId="{2B45DF5B-C1DE-4023-B1DF-0CBBB6B82F16}"/>
          </ac:spMkLst>
        </pc:spChg>
        <pc:spChg chg="add">
          <ac:chgData name="翌霖 胡" userId="a9a41afe759712f0" providerId="LiveId" clId="{475383C1-D04E-4992-95EF-3C798278C2C5}" dt="2020-05-21T07:18:50.387" v="789" actId="26606"/>
          <ac:spMkLst>
            <pc:docMk/>
            <pc:sldMk cId="3516014114" sldId="332"/>
            <ac:spMk id="72" creationId="{DA5901A6-8EC7-4636-A3E3-9AAF7D917C7B}"/>
          </ac:spMkLst>
        </pc:spChg>
        <pc:picChg chg="mod ord">
          <ac:chgData name="翌霖 胡" userId="a9a41afe759712f0" providerId="LiveId" clId="{475383C1-D04E-4992-95EF-3C798278C2C5}" dt="2020-05-21T07:18:50.387" v="789" actId="26606"/>
          <ac:picMkLst>
            <pc:docMk/>
            <pc:sldMk cId="3516014114" sldId="332"/>
            <ac:picMk id="4" creationId="{FFE2BB9D-EA5E-4719-88C3-F089BC67127D}"/>
          </ac:picMkLst>
        </pc:picChg>
        <pc:picChg chg="mod">
          <ac:chgData name="翌霖 胡" userId="a9a41afe759712f0" providerId="LiveId" clId="{475383C1-D04E-4992-95EF-3C798278C2C5}" dt="2020-05-21T07:18:50.387" v="789" actId="26606"/>
          <ac:picMkLst>
            <pc:docMk/>
            <pc:sldMk cId="3516014114" sldId="332"/>
            <ac:picMk id="5" creationId="{3F495547-07E8-41E7-B1EF-5AE9D46E4B75}"/>
          </ac:picMkLst>
        </pc:picChg>
        <pc:picChg chg="add mod">
          <ac:chgData name="翌霖 胡" userId="a9a41afe759712f0" providerId="LiveId" clId="{475383C1-D04E-4992-95EF-3C798278C2C5}" dt="2020-05-21T10:50:23.925" v="878"/>
          <ac:picMkLst>
            <pc:docMk/>
            <pc:sldMk cId="3516014114" sldId="332"/>
            <ac:picMk id="7" creationId="{C5244007-49A3-4E9F-A734-7350CC5CC8A6}"/>
          </ac:picMkLst>
        </pc:picChg>
        <pc:picChg chg="mod">
          <ac:chgData name="翌霖 胡" userId="a9a41afe759712f0" providerId="LiveId" clId="{475383C1-D04E-4992-95EF-3C798278C2C5}" dt="2020-05-21T07:18:50.387" v="789" actId="26606"/>
          <ac:picMkLst>
            <pc:docMk/>
            <pc:sldMk cId="3516014114" sldId="332"/>
            <ac:picMk id="3075" creationId="{C9D9A526-2F02-4990-AEA9-7EAA255C5352}"/>
          </ac:picMkLst>
        </pc:picChg>
      </pc:sldChg>
      <pc:sldChg chg="modSp mod">
        <pc:chgData name="翌霖 胡" userId="a9a41afe759712f0" providerId="LiveId" clId="{475383C1-D04E-4992-95EF-3C798278C2C5}" dt="2020-05-20T13:19:27.047" v="5" actId="27636"/>
        <pc:sldMkLst>
          <pc:docMk/>
          <pc:sldMk cId="779076877" sldId="333"/>
        </pc:sldMkLst>
        <pc:spChg chg="mod">
          <ac:chgData name="翌霖 胡" userId="a9a41afe759712f0" providerId="LiveId" clId="{475383C1-D04E-4992-95EF-3C798278C2C5}" dt="2020-05-20T13:19:26.863" v="2"/>
          <ac:spMkLst>
            <pc:docMk/>
            <pc:sldMk cId="779076877" sldId="333"/>
            <ac:spMk id="2" creationId="{CF527DA1-ACF3-4999-8008-7503B91829BA}"/>
          </ac:spMkLst>
        </pc:spChg>
        <pc:spChg chg="mod">
          <ac:chgData name="翌霖 胡" userId="a9a41afe759712f0" providerId="LiveId" clId="{475383C1-D04E-4992-95EF-3C798278C2C5}" dt="2020-05-20T13:19:27.047" v="5" actId="27636"/>
          <ac:spMkLst>
            <pc:docMk/>
            <pc:sldMk cId="779076877" sldId="333"/>
            <ac:spMk id="3" creationId="{085CEB62-EE45-4F7F-8C16-52508F7EBA80}"/>
          </ac:spMkLst>
        </pc:spChg>
      </pc:sldChg>
      <pc:sldChg chg="addSp delSp modSp mod">
        <pc:chgData name="翌霖 胡" userId="a9a41afe759712f0" providerId="LiveId" clId="{475383C1-D04E-4992-95EF-3C798278C2C5}" dt="2020-05-21T07:22:15.446" v="795"/>
        <pc:sldMkLst>
          <pc:docMk/>
          <pc:sldMk cId="1813886282" sldId="334"/>
        </pc:sldMkLst>
        <pc:spChg chg="mod">
          <ac:chgData name="翌霖 胡" userId="a9a41afe759712f0" providerId="LiveId" clId="{475383C1-D04E-4992-95EF-3C798278C2C5}" dt="2020-05-20T13:19:26.863" v="2"/>
          <ac:spMkLst>
            <pc:docMk/>
            <pc:sldMk cId="1813886282" sldId="334"/>
            <ac:spMk id="2" creationId="{0E7FB92F-345C-4480-8583-9AA35005A935}"/>
          </ac:spMkLst>
        </pc:spChg>
        <pc:picChg chg="add del">
          <ac:chgData name="翌霖 胡" userId="a9a41afe759712f0" providerId="LiveId" clId="{475383C1-D04E-4992-95EF-3C798278C2C5}" dt="2020-05-21T07:21:40.405" v="791"/>
          <ac:picMkLst>
            <pc:docMk/>
            <pc:sldMk cId="1813886282" sldId="334"/>
            <ac:picMk id="4" creationId="{34034656-E656-450A-A3D2-606797C0CEC9}"/>
          </ac:picMkLst>
        </pc:picChg>
        <pc:picChg chg="add mod">
          <ac:chgData name="翌霖 胡" userId="a9a41afe759712f0" providerId="LiveId" clId="{475383C1-D04E-4992-95EF-3C798278C2C5}" dt="2020-05-21T07:22:15.446" v="795"/>
          <ac:picMkLst>
            <pc:docMk/>
            <pc:sldMk cId="1813886282" sldId="334"/>
            <ac:picMk id="5" creationId="{BECFC81B-1278-40B4-B804-EFD064E9AC71}"/>
          </ac:picMkLst>
        </pc:picChg>
      </pc:sldChg>
      <pc:sldChg chg="addSp delSp modSp mod">
        <pc:chgData name="翌霖 胡" userId="a9a41afe759712f0" providerId="LiveId" clId="{475383C1-D04E-4992-95EF-3C798278C2C5}" dt="2020-05-20T16:03:55.243" v="179" actId="1076"/>
        <pc:sldMkLst>
          <pc:docMk/>
          <pc:sldMk cId="3944447874" sldId="335"/>
        </pc:sldMkLst>
        <pc:spChg chg="mod">
          <ac:chgData name="翌霖 胡" userId="a9a41afe759712f0" providerId="LiveId" clId="{475383C1-D04E-4992-95EF-3C798278C2C5}" dt="2020-05-20T13:19:26.863" v="2"/>
          <ac:spMkLst>
            <pc:docMk/>
            <pc:sldMk cId="3944447874" sldId="335"/>
            <ac:spMk id="2" creationId="{714B0764-A680-4DFF-8C98-FB11AA868369}"/>
          </ac:spMkLst>
        </pc:spChg>
        <pc:spChg chg="mod">
          <ac:chgData name="翌霖 胡" userId="a9a41afe759712f0" providerId="LiveId" clId="{475383C1-D04E-4992-95EF-3C798278C2C5}" dt="2020-05-20T13:19:26.863" v="2"/>
          <ac:spMkLst>
            <pc:docMk/>
            <pc:sldMk cId="3944447874" sldId="335"/>
            <ac:spMk id="3" creationId="{3AC2AC75-8886-4A36-B76F-9C8B13553FC5}"/>
          </ac:spMkLst>
        </pc:spChg>
        <pc:picChg chg="add mod">
          <ac:chgData name="翌霖 胡" userId="a9a41afe759712f0" providerId="LiveId" clId="{475383C1-D04E-4992-95EF-3C798278C2C5}" dt="2020-05-20T16:03:28.041" v="171" actId="1076"/>
          <ac:picMkLst>
            <pc:docMk/>
            <pc:sldMk cId="3944447874" sldId="335"/>
            <ac:picMk id="4" creationId="{0E936959-D7A7-4DE5-9791-F297E7473ABD}"/>
          </ac:picMkLst>
        </pc:picChg>
        <pc:picChg chg="add del mod">
          <ac:chgData name="翌霖 胡" userId="a9a41afe759712f0" providerId="LiveId" clId="{475383C1-D04E-4992-95EF-3C798278C2C5}" dt="2020-05-20T16:03:49.694" v="178" actId="14100"/>
          <ac:picMkLst>
            <pc:docMk/>
            <pc:sldMk cId="3944447874" sldId="335"/>
            <ac:picMk id="9" creationId="{A80E1802-0316-4FBB-8AD8-204838E50403}"/>
          </ac:picMkLst>
        </pc:picChg>
        <pc:picChg chg="mod">
          <ac:chgData name="翌霖 胡" userId="a9a41afe759712f0" providerId="LiveId" clId="{475383C1-D04E-4992-95EF-3C798278C2C5}" dt="2020-05-20T16:03:55.243" v="179" actId="1076"/>
          <ac:picMkLst>
            <pc:docMk/>
            <pc:sldMk cId="3944447874" sldId="335"/>
            <ac:picMk id="5123" creationId="{3727A24A-5BF8-46D4-AA08-65C206174A2E}"/>
          </ac:picMkLst>
        </pc:picChg>
      </pc:sldChg>
      <pc:sldChg chg="modSp mod">
        <pc:chgData name="翌霖 胡" userId="a9a41afe759712f0" providerId="LiveId" clId="{475383C1-D04E-4992-95EF-3C798278C2C5}" dt="2020-05-20T16:21:28.962" v="313" actId="1076"/>
        <pc:sldMkLst>
          <pc:docMk/>
          <pc:sldMk cId="4193783495" sldId="336"/>
        </pc:sldMkLst>
        <pc:spChg chg="mod">
          <ac:chgData name="翌霖 胡" userId="a9a41afe759712f0" providerId="LiveId" clId="{475383C1-D04E-4992-95EF-3C798278C2C5}" dt="2020-05-20T13:19:26.863" v="2"/>
          <ac:spMkLst>
            <pc:docMk/>
            <pc:sldMk cId="4193783495" sldId="336"/>
            <ac:spMk id="2" creationId="{7FF9C46C-6CF1-4881-B21F-4766EF7E0798}"/>
          </ac:spMkLst>
        </pc:spChg>
        <pc:spChg chg="mod">
          <ac:chgData name="翌霖 胡" userId="a9a41afe759712f0" providerId="LiveId" clId="{475383C1-D04E-4992-95EF-3C798278C2C5}" dt="2020-05-20T13:19:26.863" v="2"/>
          <ac:spMkLst>
            <pc:docMk/>
            <pc:sldMk cId="4193783495" sldId="336"/>
            <ac:spMk id="3" creationId="{EF9B8514-5B05-4020-B229-0C72833E6712}"/>
          </ac:spMkLst>
        </pc:spChg>
        <pc:picChg chg="mod">
          <ac:chgData name="翌霖 胡" userId="a9a41afe759712f0" providerId="LiveId" clId="{475383C1-D04E-4992-95EF-3C798278C2C5}" dt="2020-05-20T16:21:28.962" v="313" actId="1076"/>
          <ac:picMkLst>
            <pc:docMk/>
            <pc:sldMk cId="4193783495" sldId="336"/>
            <ac:picMk id="4" creationId="{B788FF9A-0E0F-4DCF-A5FE-682E1876C7AB}"/>
          </ac:picMkLst>
        </pc:picChg>
      </pc:sldChg>
      <pc:sldChg chg="modSp mod">
        <pc:chgData name="翌霖 胡" userId="a9a41afe759712f0" providerId="LiveId" clId="{475383C1-D04E-4992-95EF-3C798278C2C5}" dt="2020-05-21T10:20:31.012" v="869"/>
        <pc:sldMkLst>
          <pc:docMk/>
          <pc:sldMk cId="3318524094" sldId="337"/>
        </pc:sldMkLst>
        <pc:spChg chg="mod">
          <ac:chgData name="翌霖 胡" userId="a9a41afe759712f0" providerId="LiveId" clId="{475383C1-D04E-4992-95EF-3C798278C2C5}" dt="2020-05-21T10:20:31.012" v="869"/>
          <ac:spMkLst>
            <pc:docMk/>
            <pc:sldMk cId="3318524094" sldId="337"/>
            <ac:spMk id="3" creationId="{3822A5E2-E9F9-49FA-A31C-96C1E30C178A}"/>
          </ac:spMkLst>
        </pc:spChg>
        <pc:picChg chg="mod">
          <ac:chgData name="翌霖 胡" userId="a9a41afe759712f0" providerId="LiveId" clId="{475383C1-D04E-4992-95EF-3C798278C2C5}" dt="2020-05-20T16:08:37.168" v="233" actId="1076"/>
          <ac:picMkLst>
            <pc:docMk/>
            <pc:sldMk cId="3318524094" sldId="337"/>
            <ac:picMk id="10243" creationId="{23C40D76-C13A-4B84-9803-0CBF4DC69CC5}"/>
          </ac:picMkLst>
        </pc:picChg>
      </pc:sldChg>
      <pc:sldChg chg="addSp delSp modSp new mod setBg">
        <pc:chgData name="翌霖 胡" userId="a9a41afe759712f0" providerId="LiveId" clId="{475383C1-D04E-4992-95EF-3C798278C2C5}" dt="2020-05-21T07:17:16.679" v="788" actId="20577"/>
        <pc:sldMkLst>
          <pc:docMk/>
          <pc:sldMk cId="2907675295" sldId="338"/>
        </pc:sldMkLst>
        <pc:spChg chg="mod">
          <ac:chgData name="翌霖 胡" userId="a9a41afe759712f0" providerId="LiveId" clId="{475383C1-D04E-4992-95EF-3C798278C2C5}" dt="2020-05-21T07:16:22.884" v="783" actId="26606"/>
          <ac:spMkLst>
            <pc:docMk/>
            <pc:sldMk cId="2907675295" sldId="338"/>
            <ac:spMk id="2" creationId="{01CB3134-379B-45A2-A6E0-0A18BE2BE587}"/>
          </ac:spMkLst>
        </pc:spChg>
        <pc:spChg chg="mod">
          <ac:chgData name="翌霖 胡" userId="a9a41afe759712f0" providerId="LiveId" clId="{475383C1-D04E-4992-95EF-3C798278C2C5}" dt="2020-05-21T07:17:16.679" v="788" actId="20577"/>
          <ac:spMkLst>
            <pc:docMk/>
            <pc:sldMk cId="2907675295" sldId="338"/>
            <ac:spMk id="3" creationId="{49F11CDB-5024-4F46-B790-546F6D4480F1}"/>
          </ac:spMkLst>
        </pc:spChg>
        <pc:spChg chg="add del">
          <ac:chgData name="翌霖 胡" userId="a9a41afe759712f0" providerId="LiveId" clId="{475383C1-D04E-4992-95EF-3C798278C2C5}" dt="2020-05-21T07:16:22.877" v="782" actId="26606"/>
          <ac:spMkLst>
            <pc:docMk/>
            <pc:sldMk cId="2907675295" sldId="338"/>
            <ac:spMk id="73" creationId="{8F7AFB9A-7364-478C-B48B-8523CDD9AE8D}"/>
          </ac:spMkLst>
        </pc:spChg>
        <pc:spChg chg="add del">
          <ac:chgData name="翌霖 胡" userId="a9a41afe759712f0" providerId="LiveId" clId="{475383C1-D04E-4992-95EF-3C798278C2C5}" dt="2020-05-21T07:16:22.877" v="782" actId="26606"/>
          <ac:spMkLst>
            <pc:docMk/>
            <pc:sldMk cId="2907675295" sldId="338"/>
            <ac:spMk id="75" creationId="{36678033-86B6-40E6-BE90-78D8ED4E3A31}"/>
          </ac:spMkLst>
        </pc:spChg>
        <pc:spChg chg="add del">
          <ac:chgData name="翌霖 胡" userId="a9a41afe759712f0" providerId="LiveId" clId="{475383C1-D04E-4992-95EF-3C798278C2C5}" dt="2020-05-21T07:16:22.877" v="782" actId="26606"/>
          <ac:spMkLst>
            <pc:docMk/>
            <pc:sldMk cId="2907675295" sldId="338"/>
            <ac:spMk id="77" creationId="{D2542E1A-076E-4A34-BB67-2BF961754E0C}"/>
          </ac:spMkLst>
        </pc:spChg>
        <pc:spChg chg="add del">
          <ac:chgData name="翌霖 胡" userId="a9a41afe759712f0" providerId="LiveId" clId="{475383C1-D04E-4992-95EF-3C798278C2C5}" dt="2020-05-21T07:16:22.877" v="782" actId="26606"/>
          <ac:spMkLst>
            <pc:docMk/>
            <pc:sldMk cId="2907675295" sldId="338"/>
            <ac:spMk id="79" creationId="{75C56826-D4E5-42ED-8529-079651CB3005}"/>
          </ac:spMkLst>
        </pc:spChg>
        <pc:spChg chg="add del">
          <ac:chgData name="翌霖 胡" userId="a9a41afe759712f0" providerId="LiveId" clId="{475383C1-D04E-4992-95EF-3C798278C2C5}" dt="2020-05-21T07:16:22.877" v="782" actId="26606"/>
          <ac:spMkLst>
            <pc:docMk/>
            <pc:sldMk cId="2907675295" sldId="338"/>
            <ac:spMk id="81" creationId="{82095FCE-EF05-4443-B97A-85DEE3A5CA17}"/>
          </ac:spMkLst>
        </pc:spChg>
        <pc:spChg chg="add">
          <ac:chgData name="翌霖 胡" userId="a9a41afe759712f0" providerId="LiveId" clId="{475383C1-D04E-4992-95EF-3C798278C2C5}" dt="2020-05-21T07:16:22.884" v="783" actId="26606"/>
          <ac:spMkLst>
            <pc:docMk/>
            <pc:sldMk cId="2907675295" sldId="338"/>
            <ac:spMk id="1030" creationId="{E02F3C71-C981-4614-98EA-D6C494F8091E}"/>
          </ac:spMkLst>
        </pc:spChg>
        <pc:picChg chg="add mod">
          <ac:chgData name="翌霖 胡" userId="a9a41afe759712f0" providerId="LiveId" clId="{475383C1-D04E-4992-95EF-3C798278C2C5}" dt="2020-05-21T07:16:22.884" v="783" actId="26606"/>
          <ac:picMkLst>
            <pc:docMk/>
            <pc:sldMk cId="2907675295" sldId="338"/>
            <ac:picMk id="1026" creationId="{91D0699E-D362-46FF-A804-EE69DBFB2697}"/>
          </ac:picMkLst>
        </pc:picChg>
        <pc:picChg chg="add mod">
          <ac:chgData name="翌霖 胡" userId="a9a41afe759712f0" providerId="LiveId" clId="{475383C1-D04E-4992-95EF-3C798278C2C5}" dt="2020-05-21T07:16:22.884" v="783" actId="26606"/>
          <ac:picMkLst>
            <pc:docMk/>
            <pc:sldMk cId="2907675295" sldId="338"/>
            <ac:picMk id="1028" creationId="{65A30ED7-BB24-4DD9-850F-933A655FBCEF}"/>
          </ac:picMkLst>
        </pc:picChg>
      </pc:sldChg>
      <pc:sldChg chg="addSp delSp modSp new mod setBg">
        <pc:chgData name="翌霖 胡" userId="a9a41afe759712f0" providerId="LiveId" clId="{475383C1-D04E-4992-95EF-3C798278C2C5}" dt="2020-05-21T03:38:44.004" v="461"/>
        <pc:sldMkLst>
          <pc:docMk/>
          <pc:sldMk cId="793061207" sldId="339"/>
        </pc:sldMkLst>
        <pc:spChg chg="add del mod">
          <ac:chgData name="翌霖 胡" userId="a9a41afe759712f0" providerId="LiveId" clId="{475383C1-D04E-4992-95EF-3C798278C2C5}" dt="2020-05-21T03:35:59.722" v="385" actId="26606"/>
          <ac:spMkLst>
            <pc:docMk/>
            <pc:sldMk cId="793061207" sldId="339"/>
            <ac:spMk id="2" creationId="{B069C811-9C2D-46BE-95DB-09D8292C1EFE}"/>
          </ac:spMkLst>
        </pc:spChg>
        <pc:spChg chg="mod ord">
          <ac:chgData name="翌霖 胡" userId="a9a41afe759712f0" providerId="LiveId" clId="{475383C1-D04E-4992-95EF-3C798278C2C5}" dt="2020-05-21T03:38:44.004" v="461"/>
          <ac:spMkLst>
            <pc:docMk/>
            <pc:sldMk cId="793061207" sldId="339"/>
            <ac:spMk id="3" creationId="{5F3C6F3C-65CA-4705-9078-4411FEB63B9F}"/>
          </ac:spMkLst>
        </pc:spChg>
        <pc:spChg chg="add del">
          <ac:chgData name="翌霖 胡" userId="a9a41afe759712f0" providerId="LiveId" clId="{475383C1-D04E-4992-95EF-3C798278C2C5}" dt="2020-05-21T03:35:45.397" v="381" actId="26606"/>
          <ac:spMkLst>
            <pc:docMk/>
            <pc:sldMk cId="793061207" sldId="339"/>
            <ac:spMk id="71" creationId="{3CD9DF72-87A3-404E-A828-84CBF11A8303}"/>
          </ac:spMkLst>
        </pc:spChg>
        <pc:spChg chg="add">
          <ac:chgData name="翌霖 胡" userId="a9a41afe759712f0" providerId="LiveId" clId="{475383C1-D04E-4992-95EF-3C798278C2C5}" dt="2020-05-21T03:35:59.722" v="385" actId="26606"/>
          <ac:spMkLst>
            <pc:docMk/>
            <pc:sldMk cId="793061207" sldId="339"/>
            <ac:spMk id="1028" creationId="{3CD9DF72-87A3-404E-A828-84CBF11A8303}"/>
          </ac:spMkLst>
        </pc:spChg>
        <pc:picChg chg="add mod ord">
          <ac:chgData name="翌霖 胡" userId="a9a41afe759712f0" providerId="LiveId" clId="{475383C1-D04E-4992-95EF-3C798278C2C5}" dt="2020-05-21T03:35:59.722" v="385" actId="26606"/>
          <ac:picMkLst>
            <pc:docMk/>
            <pc:sldMk cId="793061207" sldId="339"/>
            <ac:picMk id="1026" creationId="{A4EA68CC-C581-4DD0-919C-7AC824E09B85}"/>
          </ac:picMkLst>
        </pc:picChg>
        <pc:cxnChg chg="add del">
          <ac:chgData name="翌霖 胡" userId="a9a41afe759712f0" providerId="LiveId" clId="{475383C1-D04E-4992-95EF-3C798278C2C5}" dt="2020-05-21T03:35:45.397" v="381" actId="26606"/>
          <ac:cxnSpMkLst>
            <pc:docMk/>
            <pc:sldMk cId="793061207" sldId="339"/>
            <ac:cxnSpMk id="73" creationId="{20E3A342-4D61-4E3F-AF90-1AB42AEB96CC}"/>
          </ac:cxnSpMkLst>
        </pc:cxnChg>
        <pc:cxnChg chg="add">
          <ac:chgData name="翌霖 胡" userId="a9a41afe759712f0" providerId="LiveId" clId="{475383C1-D04E-4992-95EF-3C798278C2C5}" dt="2020-05-21T03:35:59.722" v="385" actId="26606"/>
          <ac:cxnSpMkLst>
            <pc:docMk/>
            <pc:sldMk cId="793061207" sldId="339"/>
            <ac:cxnSpMk id="1029" creationId="{20E3A342-4D61-4E3F-AF90-1AB42AEB96CC}"/>
          </ac:cxnSpMkLst>
        </pc:cxnChg>
      </pc:sldChg>
      <pc:sldChg chg="new del">
        <pc:chgData name="翌霖 胡" userId="a9a41afe759712f0" providerId="LiveId" clId="{475383C1-D04E-4992-95EF-3C798278C2C5}" dt="2020-05-20T15:50:55.022" v="29" actId="47"/>
        <pc:sldMkLst>
          <pc:docMk/>
          <pc:sldMk cId="3810584567" sldId="339"/>
        </pc:sldMkLst>
      </pc:sldChg>
      <pc:sldChg chg="addSp delSp modSp new mod">
        <pc:chgData name="翌霖 胡" userId="a9a41afe759712f0" providerId="LiveId" clId="{475383C1-D04E-4992-95EF-3C798278C2C5}" dt="2020-05-21T07:15:24.755" v="780"/>
        <pc:sldMkLst>
          <pc:docMk/>
          <pc:sldMk cId="1863746017" sldId="340"/>
        </pc:sldMkLst>
        <pc:spChg chg="mod">
          <ac:chgData name="翌霖 胡" userId="a9a41afe759712f0" providerId="LiveId" clId="{475383C1-D04E-4992-95EF-3C798278C2C5}" dt="2020-05-21T06:49:11.578" v="595"/>
          <ac:spMkLst>
            <pc:docMk/>
            <pc:sldMk cId="1863746017" sldId="340"/>
            <ac:spMk id="2" creationId="{5837028E-EEC4-4EAD-BF51-5F569C262B1E}"/>
          </ac:spMkLst>
        </pc:spChg>
        <pc:spChg chg="add del mod">
          <ac:chgData name="翌霖 胡" userId="a9a41afe759712f0" providerId="LiveId" clId="{475383C1-D04E-4992-95EF-3C798278C2C5}" dt="2020-05-21T07:10:34.759" v="770" actId="6549"/>
          <ac:spMkLst>
            <pc:docMk/>
            <pc:sldMk cId="1863746017" sldId="340"/>
            <ac:spMk id="3" creationId="{C08EB899-D752-41E9-829A-3CA95F503F74}"/>
          </ac:spMkLst>
        </pc:spChg>
        <pc:spChg chg="add del mod">
          <ac:chgData name="翌霖 胡" userId="a9a41afe759712f0" providerId="LiveId" clId="{475383C1-D04E-4992-95EF-3C798278C2C5}" dt="2020-05-21T06:55:17.051" v="613"/>
          <ac:spMkLst>
            <pc:docMk/>
            <pc:sldMk cId="1863746017" sldId="340"/>
            <ac:spMk id="8" creationId="{42B114F5-0C44-4FD5-B99B-6A465C9B8D50}"/>
          </ac:spMkLst>
        </pc:spChg>
        <pc:picChg chg="add del mod">
          <ac:chgData name="翌霖 胡" userId="a9a41afe759712f0" providerId="LiveId" clId="{475383C1-D04E-4992-95EF-3C798278C2C5}" dt="2020-05-21T06:49:14.787" v="597"/>
          <ac:picMkLst>
            <pc:docMk/>
            <pc:sldMk cId="1863746017" sldId="340"/>
            <ac:picMk id="5" creationId="{12238028-B7BF-4C6D-B1EE-B29FBFA64BD1}"/>
          </ac:picMkLst>
        </pc:picChg>
        <pc:picChg chg="add mod">
          <ac:chgData name="翌霖 胡" userId="a9a41afe759712f0" providerId="LiveId" clId="{475383C1-D04E-4992-95EF-3C798278C2C5}" dt="2020-05-21T07:11:32.285" v="772"/>
          <ac:picMkLst>
            <pc:docMk/>
            <pc:sldMk cId="1863746017" sldId="340"/>
            <ac:picMk id="7" creationId="{AE595990-C16A-4168-9AAB-927A8FCF2CD0}"/>
          </ac:picMkLst>
        </pc:picChg>
        <pc:picChg chg="add mod">
          <ac:chgData name="翌霖 胡" userId="a9a41afe759712f0" providerId="LiveId" clId="{475383C1-D04E-4992-95EF-3C798278C2C5}" dt="2020-05-21T07:13:28.419" v="773"/>
          <ac:picMkLst>
            <pc:docMk/>
            <pc:sldMk cId="1863746017" sldId="340"/>
            <ac:picMk id="9" creationId="{E69E753E-2027-4018-A87B-6A22A1EE5CFD}"/>
          </ac:picMkLst>
        </pc:picChg>
        <pc:picChg chg="add mod">
          <ac:chgData name="翌霖 胡" userId="a9a41afe759712f0" providerId="LiveId" clId="{475383C1-D04E-4992-95EF-3C798278C2C5}" dt="2020-05-21T07:15:24.755" v="780"/>
          <ac:picMkLst>
            <pc:docMk/>
            <pc:sldMk cId="1863746017" sldId="340"/>
            <ac:picMk id="11" creationId="{01D74822-2573-4BB6-AE83-132FF6FD3799}"/>
          </ac:picMkLst>
        </pc:picChg>
      </pc:sldChg>
      <pc:sldChg chg="modSp new del mod">
        <pc:chgData name="翌霖 胡" userId="a9a41afe759712f0" providerId="LiveId" clId="{475383C1-D04E-4992-95EF-3C798278C2C5}" dt="2020-05-21T03:53:22.062" v="586" actId="47"/>
        <pc:sldMkLst>
          <pc:docMk/>
          <pc:sldMk cId="2804663533" sldId="340"/>
        </pc:sldMkLst>
        <pc:spChg chg="mod">
          <ac:chgData name="翌霖 胡" userId="a9a41afe759712f0" providerId="LiveId" clId="{475383C1-D04E-4992-95EF-3C798278C2C5}" dt="2020-05-21T03:49:16.437" v="491"/>
          <ac:spMkLst>
            <pc:docMk/>
            <pc:sldMk cId="2804663533" sldId="340"/>
            <ac:spMk id="2" creationId="{5B27CB54-B03A-4C61-81B0-46BBB817D6D3}"/>
          </ac:spMkLst>
        </pc:spChg>
        <pc:spChg chg="mod">
          <ac:chgData name="翌霖 胡" userId="a9a41afe759712f0" providerId="LiveId" clId="{475383C1-D04E-4992-95EF-3C798278C2C5}" dt="2020-05-21T03:53:14.238" v="582" actId="21"/>
          <ac:spMkLst>
            <pc:docMk/>
            <pc:sldMk cId="2804663533" sldId="340"/>
            <ac:spMk id="3" creationId="{EC79C3C0-A6C8-4E2A-9C18-10F4528320A2}"/>
          </ac:spMkLst>
        </pc:spChg>
      </pc:sldChg>
    </pc:docChg>
  </pc:docChgLst>
  <pc:docChgLst>
    <pc:chgData name="翌霖 胡" userId="a9a41afe759712f0" providerId="LiveId" clId="{B63822CF-8607-4B7D-8071-BF0D1886F8DE}"/>
    <pc:docChg chg="undo custSel addSld delSld modSld sldOrd">
      <pc:chgData name="翌霖 胡" userId="a9a41afe759712f0" providerId="LiveId" clId="{B63822CF-8607-4B7D-8071-BF0D1886F8DE}" dt="2019-05-14T19:07:33.146" v="3117"/>
      <pc:docMkLst>
        <pc:docMk/>
      </pc:docMkLst>
      <pc:sldChg chg="modSp">
        <pc:chgData name="翌霖 胡" userId="a9a41afe759712f0" providerId="LiveId" clId="{B63822CF-8607-4B7D-8071-BF0D1886F8DE}" dt="2019-05-14T12:55:50" v="6"/>
        <pc:sldMkLst>
          <pc:docMk/>
          <pc:sldMk cId="492686361" sldId="256"/>
        </pc:sldMkLst>
        <pc:spChg chg="mod">
          <ac:chgData name="翌霖 胡" userId="a9a41afe759712f0" providerId="LiveId" clId="{B63822CF-8607-4B7D-8071-BF0D1886F8DE}" dt="2019-05-14T12:55:50" v="6"/>
          <ac:spMkLst>
            <pc:docMk/>
            <pc:sldMk cId="492686361" sldId="256"/>
            <ac:spMk id="2" creationId="{96233937-605F-48FE-B429-90F8B7CEFBBD}"/>
          </ac:spMkLst>
        </pc:spChg>
      </pc:sldChg>
    </pc:docChg>
  </pc:docChgLst>
  <pc:docChgLst>
    <pc:chgData name="翌霖 胡" userId="a9a41afe759712f0" providerId="LiveId" clId="{CA35F4AB-26F3-42A1-993C-49F6A9222552}"/>
    <pc:docChg chg="custSel addSld delSld modSld sldOrd">
      <pc:chgData name="翌霖 胡" userId="a9a41afe759712f0" providerId="LiveId" clId="{CA35F4AB-26F3-42A1-993C-49F6A9222552}" dt="2019-04-23T18:25:24.642" v="641"/>
      <pc:docMkLst>
        <pc:docMk/>
      </pc:docMkLst>
    </pc:docChg>
  </pc:docChgLst>
  <pc:docChgLst>
    <pc:chgData name="翌霖 胡" userId="a9a41afe759712f0" providerId="LiveId" clId="{6522D30F-2061-46DC-A95F-A039554DC057}"/>
    <pc:docChg chg="custSel addSld delSld modSld modMainMaster">
      <pc:chgData name="翌霖 胡" userId="a9a41afe759712f0" providerId="LiveId" clId="{6522D30F-2061-46DC-A95F-A039554DC057}" dt="2019-04-23T09:17:17.708" v="22"/>
      <pc:docMkLst>
        <pc:docMk/>
      </pc:docMkLst>
      <pc:sldChg chg="modSp">
        <pc:chgData name="翌霖 胡" userId="a9a41afe759712f0" providerId="LiveId" clId="{6522D30F-2061-46DC-A95F-A039554DC057}" dt="2019-04-22T17:05:35.836" v="2"/>
        <pc:sldMkLst>
          <pc:docMk/>
          <pc:sldMk cId="492686361" sldId="256"/>
        </pc:sldMkLst>
        <pc:spChg chg="mod">
          <ac:chgData name="翌霖 胡" userId="a9a41afe759712f0" providerId="LiveId" clId="{6522D30F-2061-46DC-A95F-A039554DC057}" dt="2019-04-22T17:05:35.836" v="2"/>
          <ac:spMkLst>
            <pc:docMk/>
            <pc:sldMk cId="492686361" sldId="256"/>
            <ac:spMk id="2" creationId="{96233937-605F-48FE-B429-90F8B7CEFBBD}"/>
          </ac:spMkLst>
        </pc:spChg>
      </pc:sldChg>
      <pc:sldMasterChg chg="modSp modSldLayout">
        <pc:chgData name="翌霖 胡" userId="a9a41afe759712f0" providerId="LiveId" clId="{6522D30F-2061-46DC-A95F-A039554DC057}" dt="2019-04-22T17:05:42.728" v="3"/>
        <pc:sldMasterMkLst>
          <pc:docMk/>
          <pc:sldMasterMk cId="1811485114" sldId="2147483660"/>
        </pc:sldMasterMkLst>
        <pc:spChg chg="mod">
          <ac:chgData name="翌霖 胡" userId="a9a41afe759712f0" providerId="LiveId" clId="{6522D30F-2061-46DC-A95F-A039554DC057}" dt="2019-04-22T17:05:42.728" v="3"/>
          <ac:spMkLst>
            <pc:docMk/>
            <pc:sldMasterMk cId="1811485114" sldId="2147483660"/>
            <ac:spMk id="3" creationId="{00000000-0000-0000-0000-000000000000}"/>
          </ac:spMkLst>
        </pc:spChg>
        <pc:spChg chg="mod">
          <ac:chgData name="翌霖 胡" userId="a9a41afe759712f0" providerId="LiveId" clId="{6522D30F-2061-46DC-A95F-A039554DC057}" dt="2019-04-22T17:05:42.728" v="3"/>
          <ac:spMkLst>
            <pc:docMk/>
            <pc:sldMasterMk cId="1811485114" sldId="2147483660"/>
            <ac:spMk id="13" creationId="{00000000-0000-0000-0000-000000000000}"/>
          </ac:spMkLst>
        </pc:spChg>
        <pc:spChg chg="mod">
          <ac:chgData name="翌霖 胡" userId="a9a41afe759712f0" providerId="LiveId" clId="{6522D30F-2061-46DC-A95F-A039554DC057}" dt="2019-04-22T17:05:42.728" v="3"/>
          <ac:spMkLst>
            <pc:docMk/>
            <pc:sldMasterMk cId="1811485114" sldId="2147483660"/>
            <ac:spMk id="14" creationId="{00000000-0000-0000-0000-000000000000}"/>
          </ac:spMkLst>
        </pc:spChg>
        <pc:spChg chg="mod">
          <ac:chgData name="翌霖 胡" userId="a9a41afe759712f0" providerId="LiveId" clId="{6522D30F-2061-46DC-A95F-A039554DC057}" dt="2019-04-22T17:05:42.728" v="3"/>
          <ac:spMkLst>
            <pc:docMk/>
            <pc:sldMasterMk cId="1811485114" sldId="2147483660"/>
            <ac:spMk id="22" creationId="{00000000-0000-0000-0000-000000000000}"/>
          </ac:spMkLst>
        </pc:spChg>
        <pc:spChg chg="mod">
          <ac:chgData name="翌霖 胡" userId="a9a41afe759712f0" providerId="LiveId" clId="{6522D30F-2061-46DC-A95F-A039554DC057}" dt="2019-04-22T17:05:42.728" v="3"/>
          <ac:spMkLst>
            <pc:docMk/>
            <pc:sldMasterMk cId="1811485114" sldId="2147483660"/>
            <ac:spMk id="23" creationId="{00000000-0000-0000-0000-000000000000}"/>
          </ac:spMkLst>
        </pc:spChg>
        <pc:spChg chg="mod">
          <ac:chgData name="翌霖 胡" userId="a9a41afe759712f0" providerId="LiveId" clId="{6522D30F-2061-46DC-A95F-A039554DC057}" dt="2019-04-22T17:05:42.728" v="3"/>
          <ac:spMkLst>
            <pc:docMk/>
            <pc:sldMasterMk cId="1811485114" sldId="2147483660"/>
            <ac:spMk id="28" creationId="{00000000-0000-0000-0000-000000000000}"/>
          </ac:spMkLst>
        </pc:spChg>
        <pc:spChg chg="mod">
          <ac:chgData name="翌霖 胡" userId="a9a41afe759712f0" providerId="LiveId" clId="{6522D30F-2061-46DC-A95F-A039554DC057}" dt="2019-04-22T17:05:42.728" v="3"/>
          <ac:spMkLst>
            <pc:docMk/>
            <pc:sldMasterMk cId="1811485114" sldId="2147483660"/>
            <ac:spMk id="29" creationId="{00000000-0000-0000-0000-000000000000}"/>
          </ac:spMkLst>
        </pc:spChg>
        <pc:spChg chg="mod">
          <ac:chgData name="翌霖 胡" userId="a9a41afe759712f0" providerId="LiveId" clId="{6522D30F-2061-46DC-A95F-A039554DC057}" dt="2019-04-22T17:05:42.728" v="3"/>
          <ac:spMkLst>
            <pc:docMk/>
            <pc:sldMasterMk cId="1811485114" sldId="2147483660"/>
            <ac:spMk id="30" creationId="{00000000-0000-0000-0000-000000000000}"/>
          </ac:spMkLst>
        </pc:spChg>
        <pc:spChg chg="mod">
          <ac:chgData name="翌霖 胡" userId="a9a41afe759712f0" providerId="LiveId" clId="{6522D30F-2061-46DC-A95F-A039554DC057}" dt="2019-04-22T17:05:42.728" v="3"/>
          <ac:spMkLst>
            <pc:docMk/>
            <pc:sldMasterMk cId="1811485114" sldId="2147483660"/>
            <ac:spMk id="31" creationId="{00000000-0000-0000-0000-000000000000}"/>
          </ac:spMkLst>
        </pc:spChg>
        <pc:spChg chg="mod">
          <ac:chgData name="翌霖 胡" userId="a9a41afe759712f0" providerId="LiveId" clId="{6522D30F-2061-46DC-A95F-A039554DC057}" dt="2019-04-22T17:05:42.728" v="3"/>
          <ac:spMkLst>
            <pc:docMk/>
            <pc:sldMasterMk cId="1811485114" sldId="2147483660"/>
            <ac:spMk id="32" creationId="{00000000-0000-0000-0000-000000000000}"/>
          </ac:spMkLst>
        </pc:spChg>
        <pc:spChg chg="mod">
          <ac:chgData name="翌霖 胡" userId="a9a41afe759712f0" providerId="LiveId" clId="{6522D30F-2061-46DC-A95F-A039554DC057}" dt="2019-04-22T17:05:42.728" v="3"/>
          <ac:spMkLst>
            <pc:docMk/>
            <pc:sldMasterMk cId="1811485114" sldId="2147483660"/>
            <ac:spMk id="33" creationId="{00000000-0000-0000-0000-000000000000}"/>
          </ac:spMkLst>
        </pc:spChg>
        <pc:spChg chg="mod">
          <ac:chgData name="翌霖 胡" userId="a9a41afe759712f0" providerId="LiveId" clId="{6522D30F-2061-46DC-A95F-A039554DC057}" dt="2019-04-22T17:05:42.728" v="3"/>
          <ac:spMkLst>
            <pc:docMk/>
            <pc:sldMasterMk cId="1811485114" sldId="2147483660"/>
            <ac:spMk id="34" creationId="{00000000-0000-0000-0000-000000000000}"/>
          </ac:spMkLst>
        </pc:spChg>
        <pc:spChg chg="mod">
          <ac:chgData name="翌霖 胡" userId="a9a41afe759712f0" providerId="LiveId" clId="{6522D30F-2061-46DC-A95F-A039554DC057}" dt="2019-04-22T17:05:42.728" v="3"/>
          <ac:spMkLst>
            <pc:docMk/>
            <pc:sldMasterMk cId="1811485114" sldId="2147483660"/>
            <ac:spMk id="35" creationId="{00000000-0000-0000-0000-000000000000}"/>
          </ac:spMkLst>
        </pc:spChg>
        <pc:spChg chg="mod">
          <ac:chgData name="翌霖 胡" userId="a9a41afe759712f0" providerId="LiveId" clId="{6522D30F-2061-46DC-A95F-A039554DC057}" dt="2019-04-22T17:05:42.728" v="3"/>
          <ac:spMkLst>
            <pc:docMk/>
            <pc:sldMasterMk cId="1811485114" sldId="2147483660"/>
            <ac:spMk id="36" creationId="{00000000-0000-0000-0000-000000000000}"/>
          </ac:spMkLst>
        </pc:spChg>
        <pc:spChg chg="mod">
          <ac:chgData name="翌霖 胡" userId="a9a41afe759712f0" providerId="LiveId" clId="{6522D30F-2061-46DC-A95F-A039554DC057}" dt="2019-04-22T17:05:42.728" v="3"/>
          <ac:spMkLst>
            <pc:docMk/>
            <pc:sldMasterMk cId="1811485114" sldId="2147483660"/>
            <ac:spMk id="37" creationId="{00000000-0000-0000-0000-000000000000}"/>
          </ac:spMkLst>
        </pc:spChg>
        <pc:spChg chg="mod">
          <ac:chgData name="翌霖 胡" userId="a9a41afe759712f0" providerId="LiveId" clId="{6522D30F-2061-46DC-A95F-A039554DC057}" dt="2019-04-22T17:05:42.728" v="3"/>
          <ac:spMkLst>
            <pc:docMk/>
            <pc:sldMasterMk cId="1811485114" sldId="2147483660"/>
            <ac:spMk id="38" creationId="{00000000-0000-0000-0000-000000000000}"/>
          </ac:spMkLst>
        </pc:spChg>
        <pc:spChg chg="mod">
          <ac:chgData name="翌霖 胡" userId="a9a41afe759712f0" providerId="LiveId" clId="{6522D30F-2061-46DC-A95F-A039554DC057}" dt="2019-04-22T17:05:42.728" v="3"/>
          <ac:spMkLst>
            <pc:docMk/>
            <pc:sldMasterMk cId="1811485114" sldId="2147483660"/>
            <ac:spMk id="39" creationId="{00000000-0000-0000-0000-000000000000}"/>
          </ac:spMkLst>
        </pc:spChg>
        <pc:spChg chg="mod">
          <ac:chgData name="翌霖 胡" userId="a9a41afe759712f0" providerId="LiveId" clId="{6522D30F-2061-46DC-A95F-A039554DC057}" dt="2019-04-22T17:05:42.728" v="3"/>
          <ac:spMkLst>
            <pc:docMk/>
            <pc:sldMasterMk cId="1811485114" sldId="2147483660"/>
            <ac:spMk id="40" creationId="{00000000-0000-0000-0000-000000000000}"/>
          </ac:spMkLst>
        </pc:spChg>
        <pc:sldLayoutChg chg="modSp">
          <pc:chgData name="翌霖 胡" userId="a9a41afe759712f0" providerId="LiveId" clId="{6522D30F-2061-46DC-A95F-A039554DC057}" dt="2019-04-22T17:05:42.728" v="3"/>
          <pc:sldLayoutMkLst>
            <pc:docMk/>
            <pc:sldMasterMk cId="1811485114" sldId="2147483660"/>
            <pc:sldLayoutMk cId="2630965333" sldId="2147483661"/>
          </pc:sldLayoutMkLst>
          <pc:spChg chg="mod">
            <ac:chgData name="翌霖 胡" userId="a9a41afe759712f0" providerId="LiveId" clId="{6522D30F-2061-46DC-A95F-A039554DC057}" dt="2019-04-22T17:05:42.728" v="3"/>
            <ac:spMkLst>
              <pc:docMk/>
              <pc:sldMasterMk cId="1811485114" sldId="2147483660"/>
              <pc:sldLayoutMk cId="2630965333" sldId="2147483661"/>
              <ac:spMk id="7"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8"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9"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10"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11"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17"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19"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23"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24"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25"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26"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27"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28"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29"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30"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630965333" sldId="2147483661"/>
              <ac:spMk id="31" creationId="{00000000-0000-0000-0000-000000000000}"/>
            </ac:spMkLst>
          </pc:spChg>
        </pc:sldLayoutChg>
        <pc:sldLayoutChg chg="modSp">
          <pc:chgData name="翌霖 胡" userId="a9a41afe759712f0" providerId="LiveId" clId="{6522D30F-2061-46DC-A95F-A039554DC057}" dt="2019-04-22T17:05:42.728" v="3"/>
          <pc:sldLayoutMkLst>
            <pc:docMk/>
            <pc:sldMasterMk cId="1811485114" sldId="2147483660"/>
            <pc:sldLayoutMk cId="860085326" sldId="2147483663"/>
          </pc:sldLayoutMkLst>
          <pc:spChg chg="mod">
            <ac:chgData name="翌霖 胡" userId="a9a41afe759712f0" providerId="LiveId" clId="{6522D30F-2061-46DC-A95F-A039554DC057}" dt="2019-04-22T17:05:42.728" v="3"/>
            <ac:spMkLst>
              <pc:docMk/>
              <pc:sldMasterMk cId="1811485114" sldId="2147483660"/>
              <pc:sldLayoutMk cId="860085326" sldId="2147483663"/>
              <ac:spMk id="2"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860085326" sldId="2147483663"/>
              <ac:spMk id="3" creationId="{00000000-0000-0000-0000-000000000000}"/>
            </ac:spMkLst>
          </pc:spChg>
        </pc:sldLayoutChg>
        <pc:sldLayoutChg chg="modSp">
          <pc:chgData name="翌霖 胡" userId="a9a41afe759712f0" providerId="LiveId" clId="{6522D30F-2061-46DC-A95F-A039554DC057}" dt="2019-04-22T17:05:42.728" v="3"/>
          <pc:sldLayoutMkLst>
            <pc:docMk/>
            <pc:sldMasterMk cId="1811485114" sldId="2147483660"/>
            <pc:sldLayoutMk cId="2505003041" sldId="2147483664"/>
          </pc:sldLayoutMkLst>
          <pc:spChg chg="mod">
            <ac:chgData name="翌霖 胡" userId="a9a41afe759712f0" providerId="LiveId" clId="{6522D30F-2061-46DC-A95F-A039554DC057}" dt="2019-04-22T17:05:42.728" v="3"/>
            <ac:spMkLst>
              <pc:docMk/>
              <pc:sldMasterMk cId="1811485114" sldId="2147483660"/>
              <pc:sldLayoutMk cId="2505003041" sldId="2147483664"/>
              <ac:spMk id="3"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505003041" sldId="2147483664"/>
              <ac:spMk id="4" creationId="{00000000-0000-0000-0000-000000000000}"/>
            </ac:spMkLst>
          </pc:spChg>
        </pc:sldLayoutChg>
        <pc:sldLayoutChg chg="modSp">
          <pc:chgData name="翌霖 胡" userId="a9a41afe759712f0" providerId="LiveId" clId="{6522D30F-2061-46DC-A95F-A039554DC057}" dt="2019-04-22T17:05:42.728" v="3"/>
          <pc:sldLayoutMkLst>
            <pc:docMk/>
            <pc:sldMasterMk cId="1811485114" sldId="2147483660"/>
            <pc:sldLayoutMk cId="4052405896" sldId="2147483665"/>
          </pc:sldLayoutMkLst>
          <pc:spChg chg="mod">
            <ac:chgData name="翌霖 胡" userId="a9a41afe759712f0" providerId="LiveId" clId="{6522D30F-2061-46DC-A95F-A039554DC057}" dt="2019-04-22T17:05:42.728" v="3"/>
            <ac:spMkLst>
              <pc:docMk/>
              <pc:sldMasterMk cId="1811485114" sldId="2147483660"/>
              <pc:sldLayoutMk cId="4052405896" sldId="2147483665"/>
              <ac:spMk id="2"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4052405896" sldId="2147483665"/>
              <ac:spMk id="3"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4052405896" sldId="2147483665"/>
              <ac:spMk id="4"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4052405896" sldId="2147483665"/>
              <ac:spMk id="5"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4052405896" sldId="2147483665"/>
              <ac:spMk id="6" creationId="{00000000-0000-0000-0000-000000000000}"/>
            </ac:spMkLst>
          </pc:spChg>
        </pc:sldLayoutChg>
        <pc:sldLayoutChg chg="modSp">
          <pc:chgData name="翌霖 胡" userId="a9a41afe759712f0" providerId="LiveId" clId="{6522D30F-2061-46DC-A95F-A039554DC057}" dt="2019-04-22T17:05:42.728" v="3"/>
          <pc:sldLayoutMkLst>
            <pc:docMk/>
            <pc:sldMasterMk cId="1811485114" sldId="2147483660"/>
            <pc:sldLayoutMk cId="195183220" sldId="2147483666"/>
          </pc:sldLayoutMkLst>
          <pc:spChg chg="mod">
            <ac:chgData name="翌霖 胡" userId="a9a41afe759712f0" providerId="LiveId" clId="{6522D30F-2061-46DC-A95F-A039554DC057}" dt="2019-04-22T17:05:42.728" v="3"/>
            <ac:spMkLst>
              <pc:docMk/>
              <pc:sldMasterMk cId="1811485114" sldId="2147483660"/>
              <pc:sldLayoutMk cId="195183220" sldId="2147483666"/>
              <ac:spMk id="2"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195183220" sldId="2147483666"/>
              <ac:spMk id="3"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195183220" sldId="2147483666"/>
              <ac:spMk id="4"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195183220" sldId="2147483666"/>
              <ac:spMk id="5" creationId="{00000000-0000-0000-0000-000000000000}"/>
            </ac:spMkLst>
          </pc:spChg>
        </pc:sldLayoutChg>
        <pc:sldLayoutChg chg="modSp">
          <pc:chgData name="翌霖 胡" userId="a9a41afe759712f0" providerId="LiveId" clId="{6522D30F-2061-46DC-A95F-A039554DC057}" dt="2019-04-22T17:05:42.728" v="3"/>
          <pc:sldLayoutMkLst>
            <pc:docMk/>
            <pc:sldMasterMk cId="1811485114" sldId="2147483660"/>
            <pc:sldLayoutMk cId="2820989526" sldId="2147483668"/>
          </pc:sldLayoutMkLst>
          <pc:spChg chg="mod">
            <ac:chgData name="翌霖 胡" userId="a9a41afe759712f0" providerId="LiveId" clId="{6522D30F-2061-46DC-A95F-A039554DC057}" dt="2019-04-22T17:05:42.728" v="3"/>
            <ac:spMkLst>
              <pc:docMk/>
              <pc:sldMasterMk cId="1811485114" sldId="2147483660"/>
              <pc:sldLayoutMk cId="2820989526" sldId="2147483668"/>
              <ac:spMk id="2"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820989526" sldId="2147483668"/>
              <ac:spMk id="3"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2820989526" sldId="2147483668"/>
              <ac:spMk id="4" creationId="{00000000-0000-0000-0000-000000000000}"/>
            </ac:spMkLst>
          </pc:spChg>
        </pc:sldLayoutChg>
        <pc:sldLayoutChg chg="modSp">
          <pc:chgData name="翌霖 胡" userId="a9a41afe759712f0" providerId="LiveId" clId="{6522D30F-2061-46DC-A95F-A039554DC057}" dt="2019-04-22T17:05:42.728" v="3"/>
          <pc:sldLayoutMkLst>
            <pc:docMk/>
            <pc:sldMasterMk cId="1811485114" sldId="2147483660"/>
            <pc:sldLayoutMk cId="719767964" sldId="2147483669"/>
          </pc:sldLayoutMkLst>
          <pc:spChg chg="mod">
            <ac:chgData name="翌霖 胡" userId="a9a41afe759712f0" providerId="LiveId" clId="{6522D30F-2061-46DC-A95F-A039554DC057}" dt="2019-04-22T17:05:42.728" v="3"/>
            <ac:spMkLst>
              <pc:docMk/>
              <pc:sldMasterMk cId="1811485114" sldId="2147483660"/>
              <pc:sldLayoutMk cId="719767964" sldId="2147483669"/>
              <ac:spMk id="2"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719767964" sldId="2147483669"/>
              <ac:spMk id="3"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719767964" sldId="2147483669"/>
              <ac:spMk id="4" creationId="{00000000-0000-0000-0000-000000000000}"/>
            </ac:spMkLst>
          </pc:spChg>
        </pc:sldLayoutChg>
        <pc:sldLayoutChg chg="modSp">
          <pc:chgData name="翌霖 胡" userId="a9a41afe759712f0" providerId="LiveId" clId="{6522D30F-2061-46DC-A95F-A039554DC057}" dt="2019-04-22T17:05:42.728" v="3"/>
          <pc:sldLayoutMkLst>
            <pc:docMk/>
            <pc:sldMasterMk cId="1811485114" sldId="2147483660"/>
            <pc:sldLayoutMk cId="3396499961" sldId="2147483671"/>
          </pc:sldLayoutMkLst>
          <pc:spChg chg="mod">
            <ac:chgData name="翌霖 胡" userId="a9a41afe759712f0" providerId="LiveId" clId="{6522D30F-2061-46DC-A95F-A039554DC057}" dt="2019-04-22T17:05:42.728" v="3"/>
            <ac:spMkLst>
              <pc:docMk/>
              <pc:sldMasterMk cId="1811485114" sldId="2147483660"/>
              <pc:sldLayoutMk cId="3396499961" sldId="2147483671"/>
              <ac:spMk id="2" creationId="{00000000-0000-0000-0000-000000000000}"/>
            </ac:spMkLst>
          </pc:spChg>
          <pc:spChg chg="mod">
            <ac:chgData name="翌霖 胡" userId="a9a41afe759712f0" providerId="LiveId" clId="{6522D30F-2061-46DC-A95F-A039554DC057}" dt="2019-04-22T17:05:42.728" v="3"/>
            <ac:spMkLst>
              <pc:docMk/>
              <pc:sldMasterMk cId="1811485114" sldId="2147483660"/>
              <pc:sldLayoutMk cId="3396499961" sldId="2147483671"/>
              <ac:spMk id="3"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D5C0A4-77B9-41B5-9C21-7FBC9F1C8E0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588D0BD-FC74-4FA3-B159-BE21339A25F3}">
      <dgm:prSet/>
      <dgm:spPr/>
      <dgm:t>
        <a:bodyPr/>
        <a:lstStyle/>
        <a:p>
          <a:r>
            <a:rPr lang="zh-CN"/>
            <a:t>瓦特：蒸气流量控制器（</a:t>
          </a:r>
          <a:r>
            <a:rPr lang="en-US"/>
            <a:t>1788</a:t>
          </a:r>
          <a:r>
            <a:rPr lang="zh-CN"/>
            <a:t>年）（反馈机制）</a:t>
          </a:r>
          <a:endParaRPr lang="en-US"/>
        </a:p>
      </dgm:t>
    </dgm:pt>
    <dgm:pt modelId="{B57D7F1E-1FD1-4C5D-888B-66237D40942F}" type="parTrans" cxnId="{EC6A4BAF-0966-4D9B-8F8A-A801F22F1433}">
      <dgm:prSet/>
      <dgm:spPr/>
      <dgm:t>
        <a:bodyPr/>
        <a:lstStyle/>
        <a:p>
          <a:endParaRPr lang="en-US"/>
        </a:p>
      </dgm:t>
    </dgm:pt>
    <dgm:pt modelId="{FD29D34A-0235-4D75-AFB9-541D81BDFFC8}" type="sibTrans" cxnId="{EC6A4BAF-0966-4D9B-8F8A-A801F22F1433}">
      <dgm:prSet/>
      <dgm:spPr/>
      <dgm:t>
        <a:bodyPr/>
        <a:lstStyle/>
        <a:p>
          <a:endParaRPr lang="en-US"/>
        </a:p>
      </dgm:t>
    </dgm:pt>
    <dgm:pt modelId="{2D2A03EA-A63A-4E7F-9784-0DBE312B15EE}">
      <dgm:prSet/>
      <dgm:spPr/>
      <dgm:t>
        <a:bodyPr/>
        <a:lstStyle/>
        <a:p>
          <a:r>
            <a:rPr lang="zh-CN"/>
            <a:t>雅卡尔提花机（</a:t>
          </a:r>
          <a:r>
            <a:rPr lang="en-US"/>
            <a:t>1801</a:t>
          </a:r>
          <a:r>
            <a:rPr lang="zh-CN"/>
            <a:t>年）（预排程序、打孔卡片）</a:t>
          </a:r>
          <a:endParaRPr lang="en-US"/>
        </a:p>
      </dgm:t>
    </dgm:pt>
    <dgm:pt modelId="{DDD91DD9-D4C5-48A0-B054-177FB6C4A1B1}" type="parTrans" cxnId="{59EECB5A-9ABD-47F7-9D03-6881F8828DC5}">
      <dgm:prSet/>
      <dgm:spPr/>
      <dgm:t>
        <a:bodyPr/>
        <a:lstStyle/>
        <a:p>
          <a:endParaRPr lang="en-US"/>
        </a:p>
      </dgm:t>
    </dgm:pt>
    <dgm:pt modelId="{5CE300C5-6288-45B1-BBEB-1532417040C2}" type="sibTrans" cxnId="{59EECB5A-9ABD-47F7-9D03-6881F8828DC5}">
      <dgm:prSet/>
      <dgm:spPr/>
      <dgm:t>
        <a:bodyPr/>
        <a:lstStyle/>
        <a:p>
          <a:endParaRPr lang="en-US"/>
        </a:p>
      </dgm:t>
    </dgm:pt>
    <dgm:pt modelId="{480FDB94-7C1F-4DC4-8748-636AA3D16BF7}">
      <dgm:prSet/>
      <dgm:spPr/>
      <dgm:t>
        <a:bodyPr/>
        <a:lstStyle/>
        <a:p>
          <a:r>
            <a:rPr lang="zh-CN" b="0" i="0"/>
            <a:t>何乐礼打孔卡制表机（</a:t>
          </a:r>
          <a:r>
            <a:rPr lang="en-US" b="0" i="0"/>
            <a:t>1890</a:t>
          </a:r>
          <a:r>
            <a:rPr lang="zh-CN" b="0" i="0"/>
            <a:t>年）</a:t>
          </a:r>
          <a:endParaRPr lang="en-US"/>
        </a:p>
      </dgm:t>
    </dgm:pt>
    <dgm:pt modelId="{A6D6ED94-BDE3-4EA5-9988-55165F838560}" type="parTrans" cxnId="{62E5F1DC-124C-455C-AE13-B7784B1AB015}">
      <dgm:prSet/>
      <dgm:spPr/>
      <dgm:t>
        <a:bodyPr/>
        <a:lstStyle/>
        <a:p>
          <a:endParaRPr lang="en-US"/>
        </a:p>
      </dgm:t>
    </dgm:pt>
    <dgm:pt modelId="{2DEC7AE9-7109-4067-B04F-A0AE4E700F7C}" type="sibTrans" cxnId="{62E5F1DC-124C-455C-AE13-B7784B1AB015}">
      <dgm:prSet/>
      <dgm:spPr/>
      <dgm:t>
        <a:bodyPr/>
        <a:lstStyle/>
        <a:p>
          <a:endParaRPr lang="en-US"/>
        </a:p>
      </dgm:t>
    </dgm:pt>
    <dgm:pt modelId="{BF691989-B40C-4A91-9910-78ADD690118B}">
      <dgm:prSet/>
      <dgm:spPr/>
      <dgm:t>
        <a:bodyPr/>
        <a:lstStyle/>
        <a:p>
          <a:r>
            <a:rPr lang="zh-CN"/>
            <a:t>可替换零件（</a:t>
          </a:r>
          <a:r>
            <a:rPr lang="en-US"/>
            <a:t>19</a:t>
          </a:r>
          <a:r>
            <a:rPr lang="zh-CN"/>
            <a:t>世纪之后）</a:t>
          </a:r>
          <a:endParaRPr lang="en-US"/>
        </a:p>
      </dgm:t>
    </dgm:pt>
    <dgm:pt modelId="{9518A783-40C7-4321-89D6-6190C9F3E2A7}" type="parTrans" cxnId="{F0F7900A-BB46-42E5-AAC4-B3AF1FFD92C6}">
      <dgm:prSet/>
      <dgm:spPr/>
      <dgm:t>
        <a:bodyPr/>
        <a:lstStyle/>
        <a:p>
          <a:endParaRPr lang="en-US"/>
        </a:p>
      </dgm:t>
    </dgm:pt>
    <dgm:pt modelId="{2A4C0BCC-2D58-4995-94E4-6A986551DD70}" type="sibTrans" cxnId="{F0F7900A-BB46-42E5-AAC4-B3AF1FFD92C6}">
      <dgm:prSet/>
      <dgm:spPr/>
      <dgm:t>
        <a:bodyPr/>
        <a:lstStyle/>
        <a:p>
          <a:endParaRPr lang="en-US"/>
        </a:p>
      </dgm:t>
    </dgm:pt>
    <dgm:pt modelId="{909D6E92-4A7F-40DC-948C-A6D48BB2E63A}">
      <dgm:prSet/>
      <dgm:spPr/>
      <dgm:t>
        <a:bodyPr/>
        <a:lstStyle/>
        <a:p>
          <a:r>
            <a:rPr lang="zh-CN"/>
            <a:t>工厂内部的生产一体化（</a:t>
          </a:r>
          <a:r>
            <a:rPr lang="en-US"/>
            <a:t>19</a:t>
          </a:r>
          <a:r>
            <a:rPr lang="zh-CN"/>
            <a:t>世纪</a:t>
          </a:r>
          <a:r>
            <a:rPr lang="en-US"/>
            <a:t>20</a:t>
          </a:r>
          <a:r>
            <a:rPr lang="zh-CN"/>
            <a:t>年代和</a:t>
          </a:r>
          <a:r>
            <a:rPr lang="en-US"/>
            <a:t>30</a:t>
          </a:r>
          <a:r>
            <a:rPr lang="zh-CN"/>
            <a:t>年代）</a:t>
          </a:r>
          <a:endParaRPr lang="en-US"/>
        </a:p>
      </dgm:t>
    </dgm:pt>
    <dgm:pt modelId="{3B146E1C-F137-4C89-81DD-FCBCBD72CE28}" type="parTrans" cxnId="{3815FAD1-89B1-42DE-AAC2-06FA37084AB8}">
      <dgm:prSet/>
      <dgm:spPr/>
      <dgm:t>
        <a:bodyPr/>
        <a:lstStyle/>
        <a:p>
          <a:endParaRPr lang="en-US"/>
        </a:p>
      </dgm:t>
    </dgm:pt>
    <dgm:pt modelId="{C47BC173-7939-4926-B5D6-80F563C568B9}" type="sibTrans" cxnId="{3815FAD1-89B1-42DE-AAC2-06FA37084AB8}">
      <dgm:prSet/>
      <dgm:spPr/>
      <dgm:t>
        <a:bodyPr/>
        <a:lstStyle/>
        <a:p>
          <a:endParaRPr lang="en-US"/>
        </a:p>
      </dgm:t>
    </dgm:pt>
    <dgm:pt modelId="{D0875A5A-3F92-4028-A58A-7272205690EA}">
      <dgm:prSet/>
      <dgm:spPr/>
      <dgm:t>
        <a:bodyPr/>
        <a:lstStyle/>
        <a:p>
          <a:r>
            <a:rPr lang="zh-CN"/>
            <a:t>现代会计技术的发展（</a:t>
          </a:r>
          <a:r>
            <a:rPr lang="en-US"/>
            <a:t>19</a:t>
          </a:r>
          <a:r>
            <a:rPr lang="zh-CN"/>
            <a:t>世纪</a:t>
          </a:r>
          <a:r>
            <a:rPr lang="en-US"/>
            <a:t>50</a:t>
          </a:r>
          <a:r>
            <a:rPr lang="zh-CN"/>
            <a:t>年代和</a:t>
          </a:r>
          <a:r>
            <a:rPr lang="en-US"/>
            <a:t>60</a:t>
          </a:r>
          <a:r>
            <a:rPr lang="zh-CN"/>
            <a:t>年代）</a:t>
          </a:r>
          <a:endParaRPr lang="en-US"/>
        </a:p>
      </dgm:t>
    </dgm:pt>
    <dgm:pt modelId="{F6968909-95AD-4E67-96A7-7A53AF58AAD9}" type="parTrans" cxnId="{2274BF8B-CA3E-4115-A9FB-EA4A786ADB02}">
      <dgm:prSet/>
      <dgm:spPr/>
      <dgm:t>
        <a:bodyPr/>
        <a:lstStyle/>
        <a:p>
          <a:endParaRPr lang="en-US"/>
        </a:p>
      </dgm:t>
    </dgm:pt>
    <dgm:pt modelId="{F15EBBDD-11AF-4C4D-A70D-830E927809C4}" type="sibTrans" cxnId="{2274BF8B-CA3E-4115-A9FB-EA4A786ADB02}">
      <dgm:prSet/>
      <dgm:spPr/>
      <dgm:t>
        <a:bodyPr/>
        <a:lstStyle/>
        <a:p>
          <a:endParaRPr lang="en-US"/>
        </a:p>
      </dgm:t>
    </dgm:pt>
    <dgm:pt modelId="{94C62872-A0C4-4DB3-8738-8E142FF34399}">
      <dgm:prSet/>
      <dgm:spPr/>
      <dgm:t>
        <a:bodyPr/>
        <a:lstStyle/>
        <a:p>
          <a:r>
            <a:rPr lang="zh-CN"/>
            <a:t>职业经理人（</a:t>
          </a:r>
          <a:r>
            <a:rPr lang="en-US"/>
            <a:t>19</a:t>
          </a:r>
          <a:r>
            <a:rPr lang="zh-CN"/>
            <a:t>世纪</a:t>
          </a:r>
          <a:r>
            <a:rPr lang="en-US"/>
            <a:t>60</a:t>
          </a:r>
          <a:r>
            <a:rPr lang="zh-CN"/>
            <a:t>年代和</a:t>
          </a:r>
          <a:r>
            <a:rPr lang="en-US"/>
            <a:t>70</a:t>
          </a:r>
          <a:r>
            <a:rPr lang="zh-CN"/>
            <a:t>年代）</a:t>
          </a:r>
          <a:endParaRPr lang="en-US"/>
        </a:p>
      </dgm:t>
    </dgm:pt>
    <dgm:pt modelId="{B28BBAA7-AC08-45AE-8D4A-192D4F5FAD06}" type="parTrans" cxnId="{A610F2A4-DD91-4958-B0A8-9E5FF26C1A05}">
      <dgm:prSet/>
      <dgm:spPr/>
      <dgm:t>
        <a:bodyPr/>
        <a:lstStyle/>
        <a:p>
          <a:endParaRPr lang="en-US"/>
        </a:p>
      </dgm:t>
    </dgm:pt>
    <dgm:pt modelId="{5B68AAB9-A611-4F0D-A16C-31219B6575F9}" type="sibTrans" cxnId="{A610F2A4-DD91-4958-B0A8-9E5FF26C1A05}">
      <dgm:prSet/>
      <dgm:spPr/>
      <dgm:t>
        <a:bodyPr/>
        <a:lstStyle/>
        <a:p>
          <a:endParaRPr lang="en-US"/>
        </a:p>
      </dgm:t>
    </dgm:pt>
    <dgm:pt modelId="{319C4F07-4D44-487E-93AA-570E05B5C43D}">
      <dgm:prSet/>
      <dgm:spPr/>
      <dgm:t>
        <a:bodyPr/>
        <a:lstStyle/>
        <a:p>
          <a:r>
            <a:rPr lang="zh-CN"/>
            <a:t>连续流程生产（</a:t>
          </a:r>
          <a:r>
            <a:rPr lang="en-US"/>
            <a:t>19</a:t>
          </a:r>
          <a:r>
            <a:rPr lang="zh-CN"/>
            <a:t>世纪</a:t>
          </a:r>
          <a:r>
            <a:rPr lang="en-US"/>
            <a:t>70</a:t>
          </a:r>
          <a:r>
            <a:rPr lang="zh-CN"/>
            <a:t>年代末期和</a:t>
          </a:r>
          <a:r>
            <a:rPr lang="en-US"/>
            <a:t>80</a:t>
          </a:r>
          <a:r>
            <a:rPr lang="zh-CN"/>
            <a:t>年代早期）</a:t>
          </a:r>
          <a:endParaRPr lang="en-US"/>
        </a:p>
      </dgm:t>
    </dgm:pt>
    <dgm:pt modelId="{DD3CDA6C-CFB6-4D8C-84F7-F47556CD0942}" type="parTrans" cxnId="{C4B69A3F-2168-4251-ADDD-DF91AB50C10E}">
      <dgm:prSet/>
      <dgm:spPr/>
      <dgm:t>
        <a:bodyPr/>
        <a:lstStyle/>
        <a:p>
          <a:endParaRPr lang="en-US"/>
        </a:p>
      </dgm:t>
    </dgm:pt>
    <dgm:pt modelId="{EB262FCE-ACA5-4A8B-BA28-14B9D9C5B22B}" type="sibTrans" cxnId="{C4B69A3F-2168-4251-ADDD-DF91AB50C10E}">
      <dgm:prSet/>
      <dgm:spPr/>
      <dgm:t>
        <a:bodyPr/>
        <a:lstStyle/>
        <a:p>
          <a:endParaRPr lang="en-US"/>
        </a:p>
      </dgm:t>
    </dgm:pt>
    <dgm:pt modelId="{76BEDAFA-791E-41EA-B1A2-52FD38A1F427}">
      <dgm:prSet/>
      <dgm:spPr/>
      <dgm:t>
        <a:bodyPr/>
        <a:lstStyle/>
        <a:p>
          <a:r>
            <a:rPr lang="zh-CN"/>
            <a:t>泰勒的“科学管理”（</a:t>
          </a:r>
          <a:r>
            <a:rPr lang="en-US"/>
            <a:t>1911</a:t>
          </a:r>
          <a:r>
            <a:rPr lang="zh-CN"/>
            <a:t>年）</a:t>
          </a:r>
          <a:endParaRPr lang="en-US"/>
        </a:p>
      </dgm:t>
    </dgm:pt>
    <dgm:pt modelId="{9EC9DF58-6CA9-4CF9-8482-1C8C26EB884A}" type="parTrans" cxnId="{FFE998C3-854B-4D95-A2A6-EC9FC38B8C0F}">
      <dgm:prSet/>
      <dgm:spPr/>
      <dgm:t>
        <a:bodyPr/>
        <a:lstStyle/>
        <a:p>
          <a:endParaRPr lang="en-US"/>
        </a:p>
      </dgm:t>
    </dgm:pt>
    <dgm:pt modelId="{1834F780-0874-496A-9864-78706CFD3648}" type="sibTrans" cxnId="{FFE998C3-854B-4D95-A2A6-EC9FC38B8C0F}">
      <dgm:prSet/>
      <dgm:spPr/>
      <dgm:t>
        <a:bodyPr/>
        <a:lstStyle/>
        <a:p>
          <a:endParaRPr lang="en-US"/>
        </a:p>
      </dgm:t>
    </dgm:pt>
    <dgm:pt modelId="{1CD45AFB-C7B6-40B6-8249-0B95779B9B77}">
      <dgm:prSet/>
      <dgm:spPr/>
      <dgm:t>
        <a:bodyPr/>
        <a:lstStyle/>
        <a:p>
          <a:r>
            <a:rPr lang="zh-CN" dirty="0"/>
            <a:t>福特的现代生产流水线（</a:t>
          </a:r>
          <a:r>
            <a:rPr lang="en-US" dirty="0"/>
            <a:t>1913</a:t>
          </a:r>
          <a:r>
            <a:rPr lang="zh-CN" dirty="0"/>
            <a:t>年之后）和统计质量控制（</a:t>
          </a:r>
          <a:r>
            <a:rPr lang="en-US" dirty="0"/>
            <a:t>20</a:t>
          </a:r>
          <a:r>
            <a:rPr lang="zh-CN" dirty="0"/>
            <a:t>世纪</a:t>
          </a:r>
          <a:r>
            <a:rPr lang="en-US" dirty="0"/>
            <a:t>20</a:t>
          </a:r>
          <a:r>
            <a:rPr lang="zh-CN" dirty="0"/>
            <a:t>年代</a:t>
          </a:r>
          <a:r>
            <a:rPr lang="zh-CN" altLang="en-US" dirty="0"/>
            <a:t>）</a:t>
          </a:r>
          <a:endParaRPr lang="en-US" dirty="0"/>
        </a:p>
      </dgm:t>
    </dgm:pt>
    <dgm:pt modelId="{D5FC5161-B29F-4BE9-982B-E3474B9C733E}" type="parTrans" cxnId="{68D2D652-E7E0-4253-9F75-18AEB3AA9CDA}">
      <dgm:prSet/>
      <dgm:spPr/>
      <dgm:t>
        <a:bodyPr/>
        <a:lstStyle/>
        <a:p>
          <a:endParaRPr lang="en-US"/>
        </a:p>
      </dgm:t>
    </dgm:pt>
    <dgm:pt modelId="{8DEC63EE-64EC-486C-9095-AC0127BB732A}" type="sibTrans" cxnId="{68D2D652-E7E0-4253-9F75-18AEB3AA9CDA}">
      <dgm:prSet/>
      <dgm:spPr/>
      <dgm:t>
        <a:bodyPr/>
        <a:lstStyle/>
        <a:p>
          <a:endParaRPr lang="en-US"/>
        </a:p>
      </dgm:t>
    </dgm:pt>
    <dgm:pt modelId="{B7BAE523-97EE-44A1-BD8F-EEAE21DCAD14}" type="pres">
      <dgm:prSet presAssocID="{A4D5C0A4-77B9-41B5-9C21-7FBC9F1C8E03}" presName="vert0" presStyleCnt="0">
        <dgm:presLayoutVars>
          <dgm:dir/>
          <dgm:animOne val="branch"/>
          <dgm:animLvl val="lvl"/>
        </dgm:presLayoutVars>
      </dgm:prSet>
      <dgm:spPr/>
    </dgm:pt>
    <dgm:pt modelId="{E022F3DF-83CB-4150-B239-0D92A705FC10}" type="pres">
      <dgm:prSet presAssocID="{F588D0BD-FC74-4FA3-B159-BE21339A25F3}" presName="thickLine" presStyleLbl="alignNode1" presStyleIdx="0" presStyleCnt="10"/>
      <dgm:spPr/>
    </dgm:pt>
    <dgm:pt modelId="{51E8FD7B-A899-4F48-A95C-5348D5A123FC}" type="pres">
      <dgm:prSet presAssocID="{F588D0BD-FC74-4FA3-B159-BE21339A25F3}" presName="horz1" presStyleCnt="0"/>
      <dgm:spPr/>
    </dgm:pt>
    <dgm:pt modelId="{17931C44-9BD9-4497-B86B-311F987F304A}" type="pres">
      <dgm:prSet presAssocID="{F588D0BD-FC74-4FA3-B159-BE21339A25F3}" presName="tx1" presStyleLbl="revTx" presStyleIdx="0" presStyleCnt="10"/>
      <dgm:spPr/>
    </dgm:pt>
    <dgm:pt modelId="{200F92C0-8FBA-4B84-BD72-EA4C0D0E58DA}" type="pres">
      <dgm:prSet presAssocID="{F588D0BD-FC74-4FA3-B159-BE21339A25F3}" presName="vert1" presStyleCnt="0"/>
      <dgm:spPr/>
    </dgm:pt>
    <dgm:pt modelId="{AB4382C5-C08F-4AA8-9B60-BEBBCDA482DB}" type="pres">
      <dgm:prSet presAssocID="{2D2A03EA-A63A-4E7F-9784-0DBE312B15EE}" presName="thickLine" presStyleLbl="alignNode1" presStyleIdx="1" presStyleCnt="10"/>
      <dgm:spPr/>
    </dgm:pt>
    <dgm:pt modelId="{5847D46B-8215-48C9-B5ED-17A6A3A8D777}" type="pres">
      <dgm:prSet presAssocID="{2D2A03EA-A63A-4E7F-9784-0DBE312B15EE}" presName="horz1" presStyleCnt="0"/>
      <dgm:spPr/>
    </dgm:pt>
    <dgm:pt modelId="{2A26B0EF-39C8-4AF0-8C37-334E24C656E4}" type="pres">
      <dgm:prSet presAssocID="{2D2A03EA-A63A-4E7F-9784-0DBE312B15EE}" presName="tx1" presStyleLbl="revTx" presStyleIdx="1" presStyleCnt="10"/>
      <dgm:spPr/>
    </dgm:pt>
    <dgm:pt modelId="{8ED47EAF-04FA-4A45-B273-AF3EC3965589}" type="pres">
      <dgm:prSet presAssocID="{2D2A03EA-A63A-4E7F-9784-0DBE312B15EE}" presName="vert1" presStyleCnt="0"/>
      <dgm:spPr/>
    </dgm:pt>
    <dgm:pt modelId="{E7B03680-F32B-4D35-A9FA-4154AABF6D56}" type="pres">
      <dgm:prSet presAssocID="{480FDB94-7C1F-4DC4-8748-636AA3D16BF7}" presName="thickLine" presStyleLbl="alignNode1" presStyleIdx="2" presStyleCnt="10"/>
      <dgm:spPr/>
    </dgm:pt>
    <dgm:pt modelId="{3C02B05D-B48E-47B4-B06A-D8D142AF267A}" type="pres">
      <dgm:prSet presAssocID="{480FDB94-7C1F-4DC4-8748-636AA3D16BF7}" presName="horz1" presStyleCnt="0"/>
      <dgm:spPr/>
    </dgm:pt>
    <dgm:pt modelId="{A708F6CE-CB55-4798-B130-39B0866B9818}" type="pres">
      <dgm:prSet presAssocID="{480FDB94-7C1F-4DC4-8748-636AA3D16BF7}" presName="tx1" presStyleLbl="revTx" presStyleIdx="2" presStyleCnt="10"/>
      <dgm:spPr/>
    </dgm:pt>
    <dgm:pt modelId="{F62E6FC5-31FF-4002-8D56-BEBFB1BF0103}" type="pres">
      <dgm:prSet presAssocID="{480FDB94-7C1F-4DC4-8748-636AA3D16BF7}" presName="vert1" presStyleCnt="0"/>
      <dgm:spPr/>
    </dgm:pt>
    <dgm:pt modelId="{4C053FBE-CC0C-43AF-B891-64E3B6E609CE}" type="pres">
      <dgm:prSet presAssocID="{BF691989-B40C-4A91-9910-78ADD690118B}" presName="thickLine" presStyleLbl="alignNode1" presStyleIdx="3" presStyleCnt="10"/>
      <dgm:spPr/>
    </dgm:pt>
    <dgm:pt modelId="{50FA68AE-C332-4C35-BBFB-AF708878BB93}" type="pres">
      <dgm:prSet presAssocID="{BF691989-B40C-4A91-9910-78ADD690118B}" presName="horz1" presStyleCnt="0"/>
      <dgm:spPr/>
    </dgm:pt>
    <dgm:pt modelId="{1EEE705B-A740-4BDC-88DD-EEA0FA3FEDF3}" type="pres">
      <dgm:prSet presAssocID="{BF691989-B40C-4A91-9910-78ADD690118B}" presName="tx1" presStyleLbl="revTx" presStyleIdx="3" presStyleCnt="10"/>
      <dgm:spPr/>
    </dgm:pt>
    <dgm:pt modelId="{7ABC1AD7-9B02-4AFC-851B-91032C6DC7A4}" type="pres">
      <dgm:prSet presAssocID="{BF691989-B40C-4A91-9910-78ADD690118B}" presName="vert1" presStyleCnt="0"/>
      <dgm:spPr/>
    </dgm:pt>
    <dgm:pt modelId="{4474F59A-28F9-4A1D-8765-9C379AF1EA13}" type="pres">
      <dgm:prSet presAssocID="{909D6E92-4A7F-40DC-948C-A6D48BB2E63A}" presName="thickLine" presStyleLbl="alignNode1" presStyleIdx="4" presStyleCnt="10"/>
      <dgm:spPr/>
    </dgm:pt>
    <dgm:pt modelId="{C20BEAA8-669E-4CF5-BF9B-A33CD89540A5}" type="pres">
      <dgm:prSet presAssocID="{909D6E92-4A7F-40DC-948C-A6D48BB2E63A}" presName="horz1" presStyleCnt="0"/>
      <dgm:spPr/>
    </dgm:pt>
    <dgm:pt modelId="{34BB0BB0-DF85-4916-A69F-60A4F7035F0A}" type="pres">
      <dgm:prSet presAssocID="{909D6E92-4A7F-40DC-948C-A6D48BB2E63A}" presName="tx1" presStyleLbl="revTx" presStyleIdx="4" presStyleCnt="10"/>
      <dgm:spPr/>
    </dgm:pt>
    <dgm:pt modelId="{6536701F-B2DC-43E2-9D94-CEDBDC49C193}" type="pres">
      <dgm:prSet presAssocID="{909D6E92-4A7F-40DC-948C-A6D48BB2E63A}" presName="vert1" presStyleCnt="0"/>
      <dgm:spPr/>
    </dgm:pt>
    <dgm:pt modelId="{456E7330-0599-4BA1-B182-2495D104A8D3}" type="pres">
      <dgm:prSet presAssocID="{D0875A5A-3F92-4028-A58A-7272205690EA}" presName="thickLine" presStyleLbl="alignNode1" presStyleIdx="5" presStyleCnt="10"/>
      <dgm:spPr/>
    </dgm:pt>
    <dgm:pt modelId="{5B8DA755-63AE-417A-BE62-8804E3A9C236}" type="pres">
      <dgm:prSet presAssocID="{D0875A5A-3F92-4028-A58A-7272205690EA}" presName="horz1" presStyleCnt="0"/>
      <dgm:spPr/>
    </dgm:pt>
    <dgm:pt modelId="{C73A62AB-098B-44BD-AF47-129276E73528}" type="pres">
      <dgm:prSet presAssocID="{D0875A5A-3F92-4028-A58A-7272205690EA}" presName="tx1" presStyleLbl="revTx" presStyleIdx="5" presStyleCnt="10"/>
      <dgm:spPr/>
    </dgm:pt>
    <dgm:pt modelId="{336650E9-2254-485E-869C-3165BD170DFA}" type="pres">
      <dgm:prSet presAssocID="{D0875A5A-3F92-4028-A58A-7272205690EA}" presName="vert1" presStyleCnt="0"/>
      <dgm:spPr/>
    </dgm:pt>
    <dgm:pt modelId="{A506795A-79BE-4815-AA51-D5678579C43D}" type="pres">
      <dgm:prSet presAssocID="{94C62872-A0C4-4DB3-8738-8E142FF34399}" presName="thickLine" presStyleLbl="alignNode1" presStyleIdx="6" presStyleCnt="10"/>
      <dgm:spPr/>
    </dgm:pt>
    <dgm:pt modelId="{8263DD57-42A2-4736-84C1-074F053C710A}" type="pres">
      <dgm:prSet presAssocID="{94C62872-A0C4-4DB3-8738-8E142FF34399}" presName="horz1" presStyleCnt="0"/>
      <dgm:spPr/>
    </dgm:pt>
    <dgm:pt modelId="{08C69DFB-686F-45BB-BA7B-90DA9BBECDA4}" type="pres">
      <dgm:prSet presAssocID="{94C62872-A0C4-4DB3-8738-8E142FF34399}" presName="tx1" presStyleLbl="revTx" presStyleIdx="6" presStyleCnt="10"/>
      <dgm:spPr/>
    </dgm:pt>
    <dgm:pt modelId="{408E57C9-6760-492B-AC8D-278751982ED9}" type="pres">
      <dgm:prSet presAssocID="{94C62872-A0C4-4DB3-8738-8E142FF34399}" presName="vert1" presStyleCnt="0"/>
      <dgm:spPr/>
    </dgm:pt>
    <dgm:pt modelId="{D4151229-DF0E-4219-B44B-0983BA651F80}" type="pres">
      <dgm:prSet presAssocID="{319C4F07-4D44-487E-93AA-570E05B5C43D}" presName="thickLine" presStyleLbl="alignNode1" presStyleIdx="7" presStyleCnt="10"/>
      <dgm:spPr/>
    </dgm:pt>
    <dgm:pt modelId="{56FD5E67-1AE0-4195-BCDC-743E651BA048}" type="pres">
      <dgm:prSet presAssocID="{319C4F07-4D44-487E-93AA-570E05B5C43D}" presName="horz1" presStyleCnt="0"/>
      <dgm:spPr/>
    </dgm:pt>
    <dgm:pt modelId="{371A9B68-10A1-4023-9917-359335180668}" type="pres">
      <dgm:prSet presAssocID="{319C4F07-4D44-487E-93AA-570E05B5C43D}" presName="tx1" presStyleLbl="revTx" presStyleIdx="7" presStyleCnt="10"/>
      <dgm:spPr/>
    </dgm:pt>
    <dgm:pt modelId="{79813FF7-F2D5-43D5-9AB4-FC540595BD0D}" type="pres">
      <dgm:prSet presAssocID="{319C4F07-4D44-487E-93AA-570E05B5C43D}" presName="vert1" presStyleCnt="0"/>
      <dgm:spPr/>
    </dgm:pt>
    <dgm:pt modelId="{B538AE01-24F7-46E2-9828-D8C67388EFEB}" type="pres">
      <dgm:prSet presAssocID="{76BEDAFA-791E-41EA-B1A2-52FD38A1F427}" presName="thickLine" presStyleLbl="alignNode1" presStyleIdx="8" presStyleCnt="10"/>
      <dgm:spPr/>
    </dgm:pt>
    <dgm:pt modelId="{2C03648E-D57C-4251-80E2-F2896CE1C513}" type="pres">
      <dgm:prSet presAssocID="{76BEDAFA-791E-41EA-B1A2-52FD38A1F427}" presName="horz1" presStyleCnt="0"/>
      <dgm:spPr/>
    </dgm:pt>
    <dgm:pt modelId="{3072A570-0202-44A1-8507-1A07E72B957D}" type="pres">
      <dgm:prSet presAssocID="{76BEDAFA-791E-41EA-B1A2-52FD38A1F427}" presName="tx1" presStyleLbl="revTx" presStyleIdx="8" presStyleCnt="10"/>
      <dgm:spPr/>
    </dgm:pt>
    <dgm:pt modelId="{275FA236-F372-4C1D-9E0E-B810CF901674}" type="pres">
      <dgm:prSet presAssocID="{76BEDAFA-791E-41EA-B1A2-52FD38A1F427}" presName="vert1" presStyleCnt="0"/>
      <dgm:spPr/>
    </dgm:pt>
    <dgm:pt modelId="{C0127621-1EE0-40ED-9C3F-25B38A635358}" type="pres">
      <dgm:prSet presAssocID="{1CD45AFB-C7B6-40B6-8249-0B95779B9B77}" presName="thickLine" presStyleLbl="alignNode1" presStyleIdx="9" presStyleCnt="10"/>
      <dgm:spPr/>
    </dgm:pt>
    <dgm:pt modelId="{68830765-5554-4EAC-A481-8FFFE33C1937}" type="pres">
      <dgm:prSet presAssocID="{1CD45AFB-C7B6-40B6-8249-0B95779B9B77}" presName="horz1" presStyleCnt="0"/>
      <dgm:spPr/>
    </dgm:pt>
    <dgm:pt modelId="{9CE9D5C1-E7E9-4016-BC35-1BA5214C9EF8}" type="pres">
      <dgm:prSet presAssocID="{1CD45AFB-C7B6-40B6-8249-0B95779B9B77}" presName="tx1" presStyleLbl="revTx" presStyleIdx="9" presStyleCnt="10"/>
      <dgm:spPr/>
    </dgm:pt>
    <dgm:pt modelId="{5EA3EBD2-67A3-437A-A1DC-ED0ED9CDC6EC}" type="pres">
      <dgm:prSet presAssocID="{1CD45AFB-C7B6-40B6-8249-0B95779B9B77}" presName="vert1" presStyleCnt="0"/>
      <dgm:spPr/>
    </dgm:pt>
  </dgm:ptLst>
  <dgm:cxnLst>
    <dgm:cxn modelId="{F0F7900A-BB46-42E5-AAC4-B3AF1FFD92C6}" srcId="{A4D5C0A4-77B9-41B5-9C21-7FBC9F1C8E03}" destId="{BF691989-B40C-4A91-9910-78ADD690118B}" srcOrd="3" destOrd="0" parTransId="{9518A783-40C7-4321-89D6-6190C9F3E2A7}" sibTransId="{2A4C0BCC-2D58-4995-94E4-6A986551DD70}"/>
    <dgm:cxn modelId="{06EA0F0B-82A8-4798-9836-99CB48117A58}" type="presOf" srcId="{2D2A03EA-A63A-4E7F-9784-0DBE312B15EE}" destId="{2A26B0EF-39C8-4AF0-8C37-334E24C656E4}" srcOrd="0" destOrd="0" presId="urn:microsoft.com/office/officeart/2008/layout/LinedList"/>
    <dgm:cxn modelId="{4CF6ED28-8200-405B-BA3A-46237ECFAA4B}" type="presOf" srcId="{D0875A5A-3F92-4028-A58A-7272205690EA}" destId="{C73A62AB-098B-44BD-AF47-129276E73528}" srcOrd="0" destOrd="0" presId="urn:microsoft.com/office/officeart/2008/layout/LinedList"/>
    <dgm:cxn modelId="{C4B69A3F-2168-4251-ADDD-DF91AB50C10E}" srcId="{A4D5C0A4-77B9-41B5-9C21-7FBC9F1C8E03}" destId="{319C4F07-4D44-487E-93AA-570E05B5C43D}" srcOrd="7" destOrd="0" parTransId="{DD3CDA6C-CFB6-4D8C-84F7-F47556CD0942}" sibTransId="{EB262FCE-ACA5-4A8B-BA28-14B9D9C5B22B}"/>
    <dgm:cxn modelId="{BA4A9D48-B76D-4B5F-B128-95CA46DF4BAD}" type="presOf" srcId="{94C62872-A0C4-4DB3-8738-8E142FF34399}" destId="{08C69DFB-686F-45BB-BA7B-90DA9BBECDA4}" srcOrd="0" destOrd="0" presId="urn:microsoft.com/office/officeart/2008/layout/LinedList"/>
    <dgm:cxn modelId="{9485C251-F4CF-4A0F-972B-99B797D74193}" type="presOf" srcId="{1CD45AFB-C7B6-40B6-8249-0B95779B9B77}" destId="{9CE9D5C1-E7E9-4016-BC35-1BA5214C9EF8}" srcOrd="0" destOrd="0" presId="urn:microsoft.com/office/officeart/2008/layout/LinedList"/>
    <dgm:cxn modelId="{68D2D652-E7E0-4253-9F75-18AEB3AA9CDA}" srcId="{A4D5C0A4-77B9-41B5-9C21-7FBC9F1C8E03}" destId="{1CD45AFB-C7B6-40B6-8249-0B95779B9B77}" srcOrd="9" destOrd="0" parTransId="{D5FC5161-B29F-4BE9-982B-E3474B9C733E}" sibTransId="{8DEC63EE-64EC-486C-9095-AC0127BB732A}"/>
    <dgm:cxn modelId="{59EECB5A-9ABD-47F7-9D03-6881F8828DC5}" srcId="{A4D5C0A4-77B9-41B5-9C21-7FBC9F1C8E03}" destId="{2D2A03EA-A63A-4E7F-9784-0DBE312B15EE}" srcOrd="1" destOrd="0" parTransId="{DDD91DD9-D4C5-48A0-B054-177FB6C4A1B1}" sibTransId="{5CE300C5-6288-45B1-BBEB-1532417040C2}"/>
    <dgm:cxn modelId="{87599085-4540-4AEF-9D60-C58F9781DD1E}" type="presOf" srcId="{76BEDAFA-791E-41EA-B1A2-52FD38A1F427}" destId="{3072A570-0202-44A1-8507-1A07E72B957D}" srcOrd="0" destOrd="0" presId="urn:microsoft.com/office/officeart/2008/layout/LinedList"/>
    <dgm:cxn modelId="{2274BF8B-CA3E-4115-A9FB-EA4A786ADB02}" srcId="{A4D5C0A4-77B9-41B5-9C21-7FBC9F1C8E03}" destId="{D0875A5A-3F92-4028-A58A-7272205690EA}" srcOrd="5" destOrd="0" parTransId="{F6968909-95AD-4E67-96A7-7A53AF58AAD9}" sibTransId="{F15EBBDD-11AF-4C4D-A70D-830E927809C4}"/>
    <dgm:cxn modelId="{38585492-BBE6-4DBE-A83C-D67FEE0BE587}" type="presOf" srcId="{F588D0BD-FC74-4FA3-B159-BE21339A25F3}" destId="{17931C44-9BD9-4497-B86B-311F987F304A}" srcOrd="0" destOrd="0" presId="urn:microsoft.com/office/officeart/2008/layout/LinedList"/>
    <dgm:cxn modelId="{B841599D-6D57-4608-BD14-7C618D3A507B}" type="presOf" srcId="{909D6E92-4A7F-40DC-948C-A6D48BB2E63A}" destId="{34BB0BB0-DF85-4916-A69F-60A4F7035F0A}" srcOrd="0" destOrd="0" presId="urn:microsoft.com/office/officeart/2008/layout/LinedList"/>
    <dgm:cxn modelId="{A610F2A4-DD91-4958-B0A8-9E5FF26C1A05}" srcId="{A4D5C0A4-77B9-41B5-9C21-7FBC9F1C8E03}" destId="{94C62872-A0C4-4DB3-8738-8E142FF34399}" srcOrd="6" destOrd="0" parTransId="{B28BBAA7-AC08-45AE-8D4A-192D4F5FAD06}" sibTransId="{5B68AAB9-A611-4F0D-A16C-31219B6575F9}"/>
    <dgm:cxn modelId="{A82DA9AC-30FA-42C9-A7DE-B33207E08814}" type="presOf" srcId="{BF691989-B40C-4A91-9910-78ADD690118B}" destId="{1EEE705B-A740-4BDC-88DD-EEA0FA3FEDF3}" srcOrd="0" destOrd="0" presId="urn:microsoft.com/office/officeart/2008/layout/LinedList"/>
    <dgm:cxn modelId="{EC6A4BAF-0966-4D9B-8F8A-A801F22F1433}" srcId="{A4D5C0A4-77B9-41B5-9C21-7FBC9F1C8E03}" destId="{F588D0BD-FC74-4FA3-B159-BE21339A25F3}" srcOrd="0" destOrd="0" parTransId="{B57D7F1E-1FD1-4C5D-888B-66237D40942F}" sibTransId="{FD29D34A-0235-4D75-AFB9-541D81BDFFC8}"/>
    <dgm:cxn modelId="{FFE998C3-854B-4D95-A2A6-EC9FC38B8C0F}" srcId="{A4D5C0A4-77B9-41B5-9C21-7FBC9F1C8E03}" destId="{76BEDAFA-791E-41EA-B1A2-52FD38A1F427}" srcOrd="8" destOrd="0" parTransId="{9EC9DF58-6CA9-4CF9-8482-1C8C26EB884A}" sibTransId="{1834F780-0874-496A-9864-78706CFD3648}"/>
    <dgm:cxn modelId="{A1F414C8-EE89-4B88-9517-E1548530EDCF}" type="presOf" srcId="{A4D5C0A4-77B9-41B5-9C21-7FBC9F1C8E03}" destId="{B7BAE523-97EE-44A1-BD8F-EEAE21DCAD14}" srcOrd="0" destOrd="0" presId="urn:microsoft.com/office/officeart/2008/layout/LinedList"/>
    <dgm:cxn modelId="{3815FAD1-89B1-42DE-AAC2-06FA37084AB8}" srcId="{A4D5C0A4-77B9-41B5-9C21-7FBC9F1C8E03}" destId="{909D6E92-4A7F-40DC-948C-A6D48BB2E63A}" srcOrd="4" destOrd="0" parTransId="{3B146E1C-F137-4C89-81DD-FCBCBD72CE28}" sibTransId="{C47BC173-7939-4926-B5D6-80F563C568B9}"/>
    <dgm:cxn modelId="{5FE587D8-715F-49C3-AE3C-D4CC3A8AF796}" type="presOf" srcId="{319C4F07-4D44-487E-93AA-570E05B5C43D}" destId="{371A9B68-10A1-4023-9917-359335180668}" srcOrd="0" destOrd="0" presId="urn:microsoft.com/office/officeart/2008/layout/LinedList"/>
    <dgm:cxn modelId="{AC82B8DC-5A97-4630-89E4-5C53B6B11788}" type="presOf" srcId="{480FDB94-7C1F-4DC4-8748-636AA3D16BF7}" destId="{A708F6CE-CB55-4798-B130-39B0866B9818}" srcOrd="0" destOrd="0" presId="urn:microsoft.com/office/officeart/2008/layout/LinedList"/>
    <dgm:cxn modelId="{62E5F1DC-124C-455C-AE13-B7784B1AB015}" srcId="{A4D5C0A4-77B9-41B5-9C21-7FBC9F1C8E03}" destId="{480FDB94-7C1F-4DC4-8748-636AA3D16BF7}" srcOrd="2" destOrd="0" parTransId="{A6D6ED94-BDE3-4EA5-9988-55165F838560}" sibTransId="{2DEC7AE9-7109-4067-B04F-A0AE4E700F7C}"/>
    <dgm:cxn modelId="{2199C3C5-1B3A-4A9C-BECB-043D5A3B4D72}" type="presParOf" srcId="{B7BAE523-97EE-44A1-BD8F-EEAE21DCAD14}" destId="{E022F3DF-83CB-4150-B239-0D92A705FC10}" srcOrd="0" destOrd="0" presId="urn:microsoft.com/office/officeart/2008/layout/LinedList"/>
    <dgm:cxn modelId="{9D32D98F-1D9D-4B5D-AF42-1A421A70CD4D}" type="presParOf" srcId="{B7BAE523-97EE-44A1-BD8F-EEAE21DCAD14}" destId="{51E8FD7B-A899-4F48-A95C-5348D5A123FC}" srcOrd="1" destOrd="0" presId="urn:microsoft.com/office/officeart/2008/layout/LinedList"/>
    <dgm:cxn modelId="{02806DCB-30C3-44CE-AA72-37CC536F1523}" type="presParOf" srcId="{51E8FD7B-A899-4F48-A95C-5348D5A123FC}" destId="{17931C44-9BD9-4497-B86B-311F987F304A}" srcOrd="0" destOrd="0" presId="urn:microsoft.com/office/officeart/2008/layout/LinedList"/>
    <dgm:cxn modelId="{31DE9FD1-C4BA-4949-89D2-82F2F9C9499A}" type="presParOf" srcId="{51E8FD7B-A899-4F48-A95C-5348D5A123FC}" destId="{200F92C0-8FBA-4B84-BD72-EA4C0D0E58DA}" srcOrd="1" destOrd="0" presId="urn:microsoft.com/office/officeart/2008/layout/LinedList"/>
    <dgm:cxn modelId="{01C086B8-BBB4-4735-8FC4-01E394D3E612}" type="presParOf" srcId="{B7BAE523-97EE-44A1-BD8F-EEAE21DCAD14}" destId="{AB4382C5-C08F-4AA8-9B60-BEBBCDA482DB}" srcOrd="2" destOrd="0" presId="urn:microsoft.com/office/officeart/2008/layout/LinedList"/>
    <dgm:cxn modelId="{6CFB4348-BD4F-4F3A-8320-FB10A04FAA69}" type="presParOf" srcId="{B7BAE523-97EE-44A1-BD8F-EEAE21DCAD14}" destId="{5847D46B-8215-48C9-B5ED-17A6A3A8D777}" srcOrd="3" destOrd="0" presId="urn:microsoft.com/office/officeart/2008/layout/LinedList"/>
    <dgm:cxn modelId="{D5E09D00-FFBF-4454-8929-B2274EAEF7D7}" type="presParOf" srcId="{5847D46B-8215-48C9-B5ED-17A6A3A8D777}" destId="{2A26B0EF-39C8-4AF0-8C37-334E24C656E4}" srcOrd="0" destOrd="0" presId="urn:microsoft.com/office/officeart/2008/layout/LinedList"/>
    <dgm:cxn modelId="{A9480C01-6B6C-4986-B593-951D977AA8F4}" type="presParOf" srcId="{5847D46B-8215-48C9-B5ED-17A6A3A8D777}" destId="{8ED47EAF-04FA-4A45-B273-AF3EC3965589}" srcOrd="1" destOrd="0" presId="urn:microsoft.com/office/officeart/2008/layout/LinedList"/>
    <dgm:cxn modelId="{25516D73-EED7-436F-AAFA-977AFAA4DACD}" type="presParOf" srcId="{B7BAE523-97EE-44A1-BD8F-EEAE21DCAD14}" destId="{E7B03680-F32B-4D35-A9FA-4154AABF6D56}" srcOrd="4" destOrd="0" presId="urn:microsoft.com/office/officeart/2008/layout/LinedList"/>
    <dgm:cxn modelId="{3B473809-D85E-4BA4-AD2C-7F072FADB8DF}" type="presParOf" srcId="{B7BAE523-97EE-44A1-BD8F-EEAE21DCAD14}" destId="{3C02B05D-B48E-47B4-B06A-D8D142AF267A}" srcOrd="5" destOrd="0" presId="urn:microsoft.com/office/officeart/2008/layout/LinedList"/>
    <dgm:cxn modelId="{2B915B30-E33A-44BA-871B-C385D1C1D077}" type="presParOf" srcId="{3C02B05D-B48E-47B4-B06A-D8D142AF267A}" destId="{A708F6CE-CB55-4798-B130-39B0866B9818}" srcOrd="0" destOrd="0" presId="urn:microsoft.com/office/officeart/2008/layout/LinedList"/>
    <dgm:cxn modelId="{CDE97DF4-2F0D-4C14-BBA3-3B4B5A59603E}" type="presParOf" srcId="{3C02B05D-B48E-47B4-B06A-D8D142AF267A}" destId="{F62E6FC5-31FF-4002-8D56-BEBFB1BF0103}" srcOrd="1" destOrd="0" presId="urn:microsoft.com/office/officeart/2008/layout/LinedList"/>
    <dgm:cxn modelId="{2BDDF52B-1B9C-4AC7-9045-A8FEEB307F84}" type="presParOf" srcId="{B7BAE523-97EE-44A1-BD8F-EEAE21DCAD14}" destId="{4C053FBE-CC0C-43AF-B891-64E3B6E609CE}" srcOrd="6" destOrd="0" presId="urn:microsoft.com/office/officeart/2008/layout/LinedList"/>
    <dgm:cxn modelId="{4E5F0D01-65F9-4B37-B631-D0DF2455C5A6}" type="presParOf" srcId="{B7BAE523-97EE-44A1-BD8F-EEAE21DCAD14}" destId="{50FA68AE-C332-4C35-BBFB-AF708878BB93}" srcOrd="7" destOrd="0" presId="urn:microsoft.com/office/officeart/2008/layout/LinedList"/>
    <dgm:cxn modelId="{856BBE38-D376-4C9C-8841-355D113D5DDF}" type="presParOf" srcId="{50FA68AE-C332-4C35-BBFB-AF708878BB93}" destId="{1EEE705B-A740-4BDC-88DD-EEA0FA3FEDF3}" srcOrd="0" destOrd="0" presId="urn:microsoft.com/office/officeart/2008/layout/LinedList"/>
    <dgm:cxn modelId="{3E6FD5A5-BCC0-460B-8D28-BB0198E42A75}" type="presParOf" srcId="{50FA68AE-C332-4C35-BBFB-AF708878BB93}" destId="{7ABC1AD7-9B02-4AFC-851B-91032C6DC7A4}" srcOrd="1" destOrd="0" presId="urn:microsoft.com/office/officeart/2008/layout/LinedList"/>
    <dgm:cxn modelId="{4D94C914-62C6-443A-B486-ADE190193C06}" type="presParOf" srcId="{B7BAE523-97EE-44A1-BD8F-EEAE21DCAD14}" destId="{4474F59A-28F9-4A1D-8765-9C379AF1EA13}" srcOrd="8" destOrd="0" presId="urn:microsoft.com/office/officeart/2008/layout/LinedList"/>
    <dgm:cxn modelId="{426D1561-AB27-484C-BFDC-F349AE1ADBE2}" type="presParOf" srcId="{B7BAE523-97EE-44A1-BD8F-EEAE21DCAD14}" destId="{C20BEAA8-669E-4CF5-BF9B-A33CD89540A5}" srcOrd="9" destOrd="0" presId="urn:microsoft.com/office/officeart/2008/layout/LinedList"/>
    <dgm:cxn modelId="{D46BC5B3-420F-4FD6-A838-32489F82C4DB}" type="presParOf" srcId="{C20BEAA8-669E-4CF5-BF9B-A33CD89540A5}" destId="{34BB0BB0-DF85-4916-A69F-60A4F7035F0A}" srcOrd="0" destOrd="0" presId="urn:microsoft.com/office/officeart/2008/layout/LinedList"/>
    <dgm:cxn modelId="{AF96709C-52A8-494B-AFF6-C21A3381B1BA}" type="presParOf" srcId="{C20BEAA8-669E-4CF5-BF9B-A33CD89540A5}" destId="{6536701F-B2DC-43E2-9D94-CEDBDC49C193}" srcOrd="1" destOrd="0" presId="urn:microsoft.com/office/officeart/2008/layout/LinedList"/>
    <dgm:cxn modelId="{AE145B1D-510E-4695-9937-DCD66C53C2BC}" type="presParOf" srcId="{B7BAE523-97EE-44A1-BD8F-EEAE21DCAD14}" destId="{456E7330-0599-4BA1-B182-2495D104A8D3}" srcOrd="10" destOrd="0" presId="urn:microsoft.com/office/officeart/2008/layout/LinedList"/>
    <dgm:cxn modelId="{56FB46E7-2DC5-455F-8413-9ECBF549C9FD}" type="presParOf" srcId="{B7BAE523-97EE-44A1-BD8F-EEAE21DCAD14}" destId="{5B8DA755-63AE-417A-BE62-8804E3A9C236}" srcOrd="11" destOrd="0" presId="urn:microsoft.com/office/officeart/2008/layout/LinedList"/>
    <dgm:cxn modelId="{B7D9B08E-DC37-471C-95E3-FA8DBAB954AC}" type="presParOf" srcId="{5B8DA755-63AE-417A-BE62-8804E3A9C236}" destId="{C73A62AB-098B-44BD-AF47-129276E73528}" srcOrd="0" destOrd="0" presId="urn:microsoft.com/office/officeart/2008/layout/LinedList"/>
    <dgm:cxn modelId="{361EFE11-2DB1-480D-8289-A6E6D2A57E6D}" type="presParOf" srcId="{5B8DA755-63AE-417A-BE62-8804E3A9C236}" destId="{336650E9-2254-485E-869C-3165BD170DFA}" srcOrd="1" destOrd="0" presId="urn:microsoft.com/office/officeart/2008/layout/LinedList"/>
    <dgm:cxn modelId="{2A10494B-F937-4032-85C6-89C33EA42CAA}" type="presParOf" srcId="{B7BAE523-97EE-44A1-BD8F-EEAE21DCAD14}" destId="{A506795A-79BE-4815-AA51-D5678579C43D}" srcOrd="12" destOrd="0" presId="urn:microsoft.com/office/officeart/2008/layout/LinedList"/>
    <dgm:cxn modelId="{A57F2ACF-0B62-40DB-9671-B7ECB18F6A19}" type="presParOf" srcId="{B7BAE523-97EE-44A1-BD8F-EEAE21DCAD14}" destId="{8263DD57-42A2-4736-84C1-074F053C710A}" srcOrd="13" destOrd="0" presId="urn:microsoft.com/office/officeart/2008/layout/LinedList"/>
    <dgm:cxn modelId="{A4D3E0CE-F10D-4E70-BDF6-B888DC5910DA}" type="presParOf" srcId="{8263DD57-42A2-4736-84C1-074F053C710A}" destId="{08C69DFB-686F-45BB-BA7B-90DA9BBECDA4}" srcOrd="0" destOrd="0" presId="urn:microsoft.com/office/officeart/2008/layout/LinedList"/>
    <dgm:cxn modelId="{A28E9971-9DF2-4285-8B13-975F3BD08E8E}" type="presParOf" srcId="{8263DD57-42A2-4736-84C1-074F053C710A}" destId="{408E57C9-6760-492B-AC8D-278751982ED9}" srcOrd="1" destOrd="0" presId="urn:microsoft.com/office/officeart/2008/layout/LinedList"/>
    <dgm:cxn modelId="{6F4949AB-9007-4D32-A725-4115A1F36F25}" type="presParOf" srcId="{B7BAE523-97EE-44A1-BD8F-EEAE21DCAD14}" destId="{D4151229-DF0E-4219-B44B-0983BA651F80}" srcOrd="14" destOrd="0" presId="urn:microsoft.com/office/officeart/2008/layout/LinedList"/>
    <dgm:cxn modelId="{43C1A5FC-AF1D-46B7-851E-642C84B627EE}" type="presParOf" srcId="{B7BAE523-97EE-44A1-BD8F-EEAE21DCAD14}" destId="{56FD5E67-1AE0-4195-BCDC-743E651BA048}" srcOrd="15" destOrd="0" presId="urn:microsoft.com/office/officeart/2008/layout/LinedList"/>
    <dgm:cxn modelId="{D04216FE-3DF7-4735-A48C-EFA59CD9975E}" type="presParOf" srcId="{56FD5E67-1AE0-4195-BCDC-743E651BA048}" destId="{371A9B68-10A1-4023-9917-359335180668}" srcOrd="0" destOrd="0" presId="urn:microsoft.com/office/officeart/2008/layout/LinedList"/>
    <dgm:cxn modelId="{EEAB2FB8-3924-4FCA-9B42-F705E284B762}" type="presParOf" srcId="{56FD5E67-1AE0-4195-BCDC-743E651BA048}" destId="{79813FF7-F2D5-43D5-9AB4-FC540595BD0D}" srcOrd="1" destOrd="0" presId="urn:microsoft.com/office/officeart/2008/layout/LinedList"/>
    <dgm:cxn modelId="{24406BF0-5451-4284-B9E5-D6ED90A6E792}" type="presParOf" srcId="{B7BAE523-97EE-44A1-BD8F-EEAE21DCAD14}" destId="{B538AE01-24F7-46E2-9828-D8C67388EFEB}" srcOrd="16" destOrd="0" presId="urn:microsoft.com/office/officeart/2008/layout/LinedList"/>
    <dgm:cxn modelId="{1DA4189A-9579-40F9-9AA9-920CB8FFEE63}" type="presParOf" srcId="{B7BAE523-97EE-44A1-BD8F-EEAE21DCAD14}" destId="{2C03648E-D57C-4251-80E2-F2896CE1C513}" srcOrd="17" destOrd="0" presId="urn:microsoft.com/office/officeart/2008/layout/LinedList"/>
    <dgm:cxn modelId="{CE3C5E55-F308-4055-A40E-E983301ECDC2}" type="presParOf" srcId="{2C03648E-D57C-4251-80E2-F2896CE1C513}" destId="{3072A570-0202-44A1-8507-1A07E72B957D}" srcOrd="0" destOrd="0" presId="urn:microsoft.com/office/officeart/2008/layout/LinedList"/>
    <dgm:cxn modelId="{9A9A4DDF-4A83-4530-8FB6-D786DAE30311}" type="presParOf" srcId="{2C03648E-D57C-4251-80E2-F2896CE1C513}" destId="{275FA236-F372-4C1D-9E0E-B810CF901674}" srcOrd="1" destOrd="0" presId="urn:microsoft.com/office/officeart/2008/layout/LinedList"/>
    <dgm:cxn modelId="{42F88C4A-434A-4C53-ADB9-BA959A048EB1}" type="presParOf" srcId="{B7BAE523-97EE-44A1-BD8F-EEAE21DCAD14}" destId="{C0127621-1EE0-40ED-9C3F-25B38A635358}" srcOrd="18" destOrd="0" presId="urn:microsoft.com/office/officeart/2008/layout/LinedList"/>
    <dgm:cxn modelId="{540FD61B-E0D4-4EA4-8B6D-6E9CECA466F3}" type="presParOf" srcId="{B7BAE523-97EE-44A1-BD8F-EEAE21DCAD14}" destId="{68830765-5554-4EAC-A481-8FFFE33C1937}" srcOrd="19" destOrd="0" presId="urn:microsoft.com/office/officeart/2008/layout/LinedList"/>
    <dgm:cxn modelId="{3F36F603-88E9-48C1-83E8-3C36BE1A0558}" type="presParOf" srcId="{68830765-5554-4EAC-A481-8FFFE33C1937}" destId="{9CE9D5C1-E7E9-4016-BC35-1BA5214C9EF8}" srcOrd="0" destOrd="0" presId="urn:microsoft.com/office/officeart/2008/layout/LinedList"/>
    <dgm:cxn modelId="{4EB6B08E-3399-4F4E-8D46-4BE14642E472}" type="presParOf" srcId="{68830765-5554-4EAC-A481-8FFFE33C1937}" destId="{5EA3EBD2-67A3-437A-A1DC-ED0ED9CDC6E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22F3DF-83CB-4150-B239-0D92A705FC10}">
      <dsp:nvSpPr>
        <dsp:cNvPr id="0" name=""/>
        <dsp:cNvSpPr/>
      </dsp:nvSpPr>
      <dsp:spPr>
        <a:xfrm>
          <a:off x="0" y="53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931C44-9BD9-4497-B86B-311F987F304A}">
      <dsp:nvSpPr>
        <dsp:cNvPr id="0" name=""/>
        <dsp:cNvSpPr/>
      </dsp:nvSpPr>
      <dsp:spPr>
        <a:xfrm>
          <a:off x="0" y="53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sz="1800" kern="1200"/>
            <a:t>瓦特：蒸气流量控制器（</a:t>
          </a:r>
          <a:r>
            <a:rPr lang="en-US" sz="1800" kern="1200"/>
            <a:t>1788</a:t>
          </a:r>
          <a:r>
            <a:rPr lang="zh-CN" sz="1800" kern="1200"/>
            <a:t>年）（反馈机制）</a:t>
          </a:r>
          <a:endParaRPr lang="en-US" sz="1800" kern="1200"/>
        </a:p>
      </dsp:txBody>
      <dsp:txXfrm>
        <a:off x="0" y="531"/>
        <a:ext cx="10515600" cy="435027"/>
      </dsp:txXfrm>
    </dsp:sp>
    <dsp:sp modelId="{AB4382C5-C08F-4AA8-9B60-BEBBCDA482DB}">
      <dsp:nvSpPr>
        <dsp:cNvPr id="0" name=""/>
        <dsp:cNvSpPr/>
      </dsp:nvSpPr>
      <dsp:spPr>
        <a:xfrm>
          <a:off x="0" y="43555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26B0EF-39C8-4AF0-8C37-334E24C656E4}">
      <dsp:nvSpPr>
        <dsp:cNvPr id="0" name=""/>
        <dsp:cNvSpPr/>
      </dsp:nvSpPr>
      <dsp:spPr>
        <a:xfrm>
          <a:off x="0" y="435558"/>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sz="1800" kern="1200"/>
            <a:t>雅卡尔提花机（</a:t>
          </a:r>
          <a:r>
            <a:rPr lang="en-US" sz="1800" kern="1200"/>
            <a:t>1801</a:t>
          </a:r>
          <a:r>
            <a:rPr lang="zh-CN" sz="1800" kern="1200"/>
            <a:t>年）（预排程序、打孔卡片）</a:t>
          </a:r>
          <a:endParaRPr lang="en-US" sz="1800" kern="1200"/>
        </a:p>
      </dsp:txBody>
      <dsp:txXfrm>
        <a:off x="0" y="435558"/>
        <a:ext cx="10515600" cy="435027"/>
      </dsp:txXfrm>
    </dsp:sp>
    <dsp:sp modelId="{E7B03680-F32B-4D35-A9FA-4154AABF6D56}">
      <dsp:nvSpPr>
        <dsp:cNvPr id="0" name=""/>
        <dsp:cNvSpPr/>
      </dsp:nvSpPr>
      <dsp:spPr>
        <a:xfrm>
          <a:off x="0" y="870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08F6CE-CB55-4798-B130-39B0866B9818}">
      <dsp:nvSpPr>
        <dsp:cNvPr id="0" name=""/>
        <dsp:cNvSpPr/>
      </dsp:nvSpPr>
      <dsp:spPr>
        <a:xfrm>
          <a:off x="0" y="870586"/>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sz="1800" b="0" i="0" kern="1200"/>
            <a:t>何乐礼打孔卡制表机（</a:t>
          </a:r>
          <a:r>
            <a:rPr lang="en-US" sz="1800" b="0" i="0" kern="1200"/>
            <a:t>1890</a:t>
          </a:r>
          <a:r>
            <a:rPr lang="zh-CN" sz="1800" b="0" i="0" kern="1200"/>
            <a:t>年）</a:t>
          </a:r>
          <a:endParaRPr lang="en-US" sz="1800" kern="1200"/>
        </a:p>
      </dsp:txBody>
      <dsp:txXfrm>
        <a:off x="0" y="870586"/>
        <a:ext cx="10515600" cy="435027"/>
      </dsp:txXfrm>
    </dsp:sp>
    <dsp:sp modelId="{4C053FBE-CC0C-43AF-B891-64E3B6E609CE}">
      <dsp:nvSpPr>
        <dsp:cNvPr id="0" name=""/>
        <dsp:cNvSpPr/>
      </dsp:nvSpPr>
      <dsp:spPr>
        <a:xfrm>
          <a:off x="0" y="130561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E705B-A740-4BDC-88DD-EEA0FA3FEDF3}">
      <dsp:nvSpPr>
        <dsp:cNvPr id="0" name=""/>
        <dsp:cNvSpPr/>
      </dsp:nvSpPr>
      <dsp:spPr>
        <a:xfrm>
          <a:off x="0" y="1305613"/>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sz="1800" kern="1200"/>
            <a:t>可替换零件（</a:t>
          </a:r>
          <a:r>
            <a:rPr lang="en-US" sz="1800" kern="1200"/>
            <a:t>19</a:t>
          </a:r>
          <a:r>
            <a:rPr lang="zh-CN" sz="1800" kern="1200"/>
            <a:t>世纪之后）</a:t>
          </a:r>
          <a:endParaRPr lang="en-US" sz="1800" kern="1200"/>
        </a:p>
      </dsp:txBody>
      <dsp:txXfrm>
        <a:off x="0" y="1305613"/>
        <a:ext cx="10515600" cy="435027"/>
      </dsp:txXfrm>
    </dsp:sp>
    <dsp:sp modelId="{4474F59A-28F9-4A1D-8765-9C379AF1EA13}">
      <dsp:nvSpPr>
        <dsp:cNvPr id="0" name=""/>
        <dsp:cNvSpPr/>
      </dsp:nvSpPr>
      <dsp:spPr>
        <a:xfrm>
          <a:off x="0" y="174064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BB0BB0-DF85-4916-A69F-60A4F7035F0A}">
      <dsp:nvSpPr>
        <dsp:cNvPr id="0" name=""/>
        <dsp:cNvSpPr/>
      </dsp:nvSpPr>
      <dsp:spPr>
        <a:xfrm>
          <a:off x="0" y="174064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sz="1800" kern="1200"/>
            <a:t>工厂内部的生产一体化（</a:t>
          </a:r>
          <a:r>
            <a:rPr lang="en-US" sz="1800" kern="1200"/>
            <a:t>19</a:t>
          </a:r>
          <a:r>
            <a:rPr lang="zh-CN" sz="1800" kern="1200"/>
            <a:t>世纪</a:t>
          </a:r>
          <a:r>
            <a:rPr lang="en-US" sz="1800" kern="1200"/>
            <a:t>20</a:t>
          </a:r>
          <a:r>
            <a:rPr lang="zh-CN" sz="1800" kern="1200"/>
            <a:t>年代和</a:t>
          </a:r>
          <a:r>
            <a:rPr lang="en-US" sz="1800" kern="1200"/>
            <a:t>30</a:t>
          </a:r>
          <a:r>
            <a:rPr lang="zh-CN" sz="1800" kern="1200"/>
            <a:t>年代）</a:t>
          </a:r>
          <a:endParaRPr lang="en-US" sz="1800" kern="1200"/>
        </a:p>
      </dsp:txBody>
      <dsp:txXfrm>
        <a:off x="0" y="1740641"/>
        <a:ext cx="10515600" cy="435027"/>
      </dsp:txXfrm>
    </dsp:sp>
    <dsp:sp modelId="{456E7330-0599-4BA1-B182-2495D104A8D3}">
      <dsp:nvSpPr>
        <dsp:cNvPr id="0" name=""/>
        <dsp:cNvSpPr/>
      </dsp:nvSpPr>
      <dsp:spPr>
        <a:xfrm>
          <a:off x="0" y="2175668"/>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3A62AB-098B-44BD-AF47-129276E73528}">
      <dsp:nvSpPr>
        <dsp:cNvPr id="0" name=""/>
        <dsp:cNvSpPr/>
      </dsp:nvSpPr>
      <dsp:spPr>
        <a:xfrm>
          <a:off x="0" y="2175669"/>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sz="1800" kern="1200"/>
            <a:t>现代会计技术的发展（</a:t>
          </a:r>
          <a:r>
            <a:rPr lang="en-US" sz="1800" kern="1200"/>
            <a:t>19</a:t>
          </a:r>
          <a:r>
            <a:rPr lang="zh-CN" sz="1800" kern="1200"/>
            <a:t>世纪</a:t>
          </a:r>
          <a:r>
            <a:rPr lang="en-US" sz="1800" kern="1200"/>
            <a:t>50</a:t>
          </a:r>
          <a:r>
            <a:rPr lang="zh-CN" sz="1800" kern="1200"/>
            <a:t>年代和</a:t>
          </a:r>
          <a:r>
            <a:rPr lang="en-US" sz="1800" kern="1200"/>
            <a:t>60</a:t>
          </a:r>
          <a:r>
            <a:rPr lang="zh-CN" sz="1800" kern="1200"/>
            <a:t>年代）</a:t>
          </a:r>
          <a:endParaRPr lang="en-US" sz="1800" kern="1200"/>
        </a:p>
      </dsp:txBody>
      <dsp:txXfrm>
        <a:off x="0" y="2175669"/>
        <a:ext cx="10515600" cy="435027"/>
      </dsp:txXfrm>
    </dsp:sp>
    <dsp:sp modelId="{A506795A-79BE-4815-AA51-D5678579C43D}">
      <dsp:nvSpPr>
        <dsp:cNvPr id="0" name=""/>
        <dsp:cNvSpPr/>
      </dsp:nvSpPr>
      <dsp:spPr>
        <a:xfrm>
          <a:off x="0" y="261069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C69DFB-686F-45BB-BA7B-90DA9BBECDA4}">
      <dsp:nvSpPr>
        <dsp:cNvPr id="0" name=""/>
        <dsp:cNvSpPr/>
      </dsp:nvSpPr>
      <dsp:spPr>
        <a:xfrm>
          <a:off x="0" y="2610696"/>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sz="1800" kern="1200"/>
            <a:t>职业经理人（</a:t>
          </a:r>
          <a:r>
            <a:rPr lang="en-US" sz="1800" kern="1200"/>
            <a:t>19</a:t>
          </a:r>
          <a:r>
            <a:rPr lang="zh-CN" sz="1800" kern="1200"/>
            <a:t>世纪</a:t>
          </a:r>
          <a:r>
            <a:rPr lang="en-US" sz="1800" kern="1200"/>
            <a:t>60</a:t>
          </a:r>
          <a:r>
            <a:rPr lang="zh-CN" sz="1800" kern="1200"/>
            <a:t>年代和</a:t>
          </a:r>
          <a:r>
            <a:rPr lang="en-US" sz="1800" kern="1200"/>
            <a:t>70</a:t>
          </a:r>
          <a:r>
            <a:rPr lang="zh-CN" sz="1800" kern="1200"/>
            <a:t>年代）</a:t>
          </a:r>
          <a:endParaRPr lang="en-US" sz="1800" kern="1200"/>
        </a:p>
      </dsp:txBody>
      <dsp:txXfrm>
        <a:off x="0" y="2610696"/>
        <a:ext cx="10515600" cy="435027"/>
      </dsp:txXfrm>
    </dsp:sp>
    <dsp:sp modelId="{D4151229-DF0E-4219-B44B-0983BA651F80}">
      <dsp:nvSpPr>
        <dsp:cNvPr id="0" name=""/>
        <dsp:cNvSpPr/>
      </dsp:nvSpPr>
      <dsp:spPr>
        <a:xfrm>
          <a:off x="0" y="304572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1A9B68-10A1-4023-9917-359335180668}">
      <dsp:nvSpPr>
        <dsp:cNvPr id="0" name=""/>
        <dsp:cNvSpPr/>
      </dsp:nvSpPr>
      <dsp:spPr>
        <a:xfrm>
          <a:off x="0" y="3045724"/>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sz="1800" kern="1200"/>
            <a:t>连续流程生产（</a:t>
          </a:r>
          <a:r>
            <a:rPr lang="en-US" sz="1800" kern="1200"/>
            <a:t>19</a:t>
          </a:r>
          <a:r>
            <a:rPr lang="zh-CN" sz="1800" kern="1200"/>
            <a:t>世纪</a:t>
          </a:r>
          <a:r>
            <a:rPr lang="en-US" sz="1800" kern="1200"/>
            <a:t>70</a:t>
          </a:r>
          <a:r>
            <a:rPr lang="zh-CN" sz="1800" kern="1200"/>
            <a:t>年代末期和</a:t>
          </a:r>
          <a:r>
            <a:rPr lang="en-US" sz="1800" kern="1200"/>
            <a:t>80</a:t>
          </a:r>
          <a:r>
            <a:rPr lang="zh-CN" sz="1800" kern="1200"/>
            <a:t>年代早期）</a:t>
          </a:r>
          <a:endParaRPr lang="en-US" sz="1800" kern="1200"/>
        </a:p>
      </dsp:txBody>
      <dsp:txXfrm>
        <a:off x="0" y="3045724"/>
        <a:ext cx="10515600" cy="435027"/>
      </dsp:txXfrm>
    </dsp:sp>
    <dsp:sp modelId="{B538AE01-24F7-46E2-9828-D8C67388EFEB}">
      <dsp:nvSpPr>
        <dsp:cNvPr id="0" name=""/>
        <dsp:cNvSpPr/>
      </dsp:nvSpPr>
      <dsp:spPr>
        <a:xfrm>
          <a:off x="0" y="3480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72A570-0202-44A1-8507-1A07E72B957D}">
      <dsp:nvSpPr>
        <dsp:cNvPr id="0" name=""/>
        <dsp:cNvSpPr/>
      </dsp:nvSpPr>
      <dsp:spPr>
        <a:xfrm>
          <a:off x="0" y="3480751"/>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sz="1800" kern="1200"/>
            <a:t>泰勒的“科学管理”（</a:t>
          </a:r>
          <a:r>
            <a:rPr lang="en-US" sz="1800" kern="1200"/>
            <a:t>1911</a:t>
          </a:r>
          <a:r>
            <a:rPr lang="zh-CN" sz="1800" kern="1200"/>
            <a:t>年）</a:t>
          </a:r>
          <a:endParaRPr lang="en-US" sz="1800" kern="1200"/>
        </a:p>
      </dsp:txBody>
      <dsp:txXfrm>
        <a:off x="0" y="3480751"/>
        <a:ext cx="10515600" cy="435027"/>
      </dsp:txXfrm>
    </dsp:sp>
    <dsp:sp modelId="{C0127621-1EE0-40ED-9C3F-25B38A635358}">
      <dsp:nvSpPr>
        <dsp:cNvPr id="0" name=""/>
        <dsp:cNvSpPr/>
      </dsp:nvSpPr>
      <dsp:spPr>
        <a:xfrm>
          <a:off x="0" y="391577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E9D5C1-E7E9-4016-BC35-1BA5214C9EF8}">
      <dsp:nvSpPr>
        <dsp:cNvPr id="0" name=""/>
        <dsp:cNvSpPr/>
      </dsp:nvSpPr>
      <dsp:spPr>
        <a:xfrm>
          <a:off x="0" y="3915779"/>
          <a:ext cx="10515600" cy="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zh-CN" sz="1800" kern="1200" dirty="0"/>
            <a:t>福特的现代生产流水线（</a:t>
          </a:r>
          <a:r>
            <a:rPr lang="en-US" sz="1800" kern="1200" dirty="0"/>
            <a:t>1913</a:t>
          </a:r>
          <a:r>
            <a:rPr lang="zh-CN" sz="1800" kern="1200" dirty="0"/>
            <a:t>年之后）和统计质量控制（</a:t>
          </a:r>
          <a:r>
            <a:rPr lang="en-US" sz="1800" kern="1200" dirty="0"/>
            <a:t>20</a:t>
          </a:r>
          <a:r>
            <a:rPr lang="zh-CN" sz="1800" kern="1200" dirty="0"/>
            <a:t>世纪</a:t>
          </a:r>
          <a:r>
            <a:rPr lang="en-US" sz="1800" kern="1200" dirty="0"/>
            <a:t>20</a:t>
          </a:r>
          <a:r>
            <a:rPr lang="zh-CN" sz="1800" kern="1200" dirty="0"/>
            <a:t>年代</a:t>
          </a:r>
          <a:r>
            <a:rPr lang="zh-CN" altLang="en-US" sz="1800" kern="1200" dirty="0"/>
            <a:t>）</a:t>
          </a:r>
          <a:endParaRPr lang="en-US" sz="1800" kern="1200" dirty="0"/>
        </a:p>
      </dsp:txBody>
      <dsp:txXfrm>
        <a:off x="0" y="3915779"/>
        <a:ext cx="10515600" cy="43502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4BF5F8-5F90-490D-91F7-1DB851F4F30E}" type="datetimeFigureOut">
              <a:rPr lang="zh-CN" altLang="en-US" smtClean="0"/>
              <a:t>2023/12/18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917F56-9752-48CE-8074-1399DC4C055A}" type="slidenum">
              <a:rPr lang="zh-CN" altLang="en-US" smtClean="0"/>
              <a:t>‹#›</a:t>
            </a:fld>
            <a:endParaRPr lang="zh-CN" altLang="en-US"/>
          </a:p>
        </p:txBody>
      </p:sp>
    </p:spTree>
    <p:extLst>
      <p:ext uri="{BB962C8B-B14F-4D97-AF65-F5344CB8AC3E}">
        <p14:creationId xmlns:p14="http://schemas.microsoft.com/office/powerpoint/2010/main" val="2478589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athshistory.st-andrews.ac.uk/Biographies/Napier/"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917F56-9752-48CE-8074-1399DC4C055A}" type="slidenum">
              <a:rPr lang="zh-CN" altLang="en-US" smtClean="0"/>
              <a:t>3</a:t>
            </a:fld>
            <a:endParaRPr lang="zh-CN" altLang="en-US"/>
          </a:p>
        </p:txBody>
      </p:sp>
    </p:spTree>
    <p:extLst>
      <p:ext uri="{BB962C8B-B14F-4D97-AF65-F5344CB8AC3E}">
        <p14:creationId xmlns:p14="http://schemas.microsoft.com/office/powerpoint/2010/main" val="678510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00" dirty="0">
                <a:solidFill>
                  <a:srgbClr val="000000"/>
                </a:solidFill>
                <a:effectLst/>
                <a:latin typeface="Arial" panose="020B0604020202020204" pitchFamily="34" charset="0"/>
                <a:ea typeface="等线" panose="02010600030101010101" pitchFamily="2" charset="-122"/>
                <a:cs typeface="Arial" panose="020B0604020202020204" pitchFamily="34" charset="0"/>
              </a:rPr>
              <a:t>转引于</a:t>
            </a:r>
            <a:r>
              <a:rPr lang="en-US" altLang="zh-CN" sz="1200" u="sng" kern="100" dirty="0">
                <a:solidFill>
                  <a:srgbClr val="0563C1"/>
                </a:solidFill>
                <a:effectLst/>
                <a:latin typeface="Arial" panose="020B0604020202020204" pitchFamily="34" charset="0"/>
                <a:ea typeface="等线" panose="02010600030101010101" pitchFamily="2" charset="-122"/>
                <a:cs typeface="Times New Roman" panose="02020603050405020304" pitchFamily="18" charset="0"/>
                <a:hlinkClick r:id="rId3"/>
              </a:rPr>
              <a:t>https://mathshistory.st-andrews.ac.uk/Biographies/Napier/</a:t>
            </a:r>
            <a:r>
              <a:rPr lang="en-US" altLang="zh-CN" sz="1200" kern="100" dirty="0">
                <a:solidFill>
                  <a:srgbClr val="000000"/>
                </a:solidFill>
                <a:effectLst/>
                <a:latin typeface="Arial" panose="020B0604020202020204" pitchFamily="34" charset="0"/>
                <a:ea typeface="等线" panose="02010600030101010101" pitchFamily="2" charset="-122"/>
                <a:cs typeface="Times New Roman" panose="02020603050405020304" pitchFamily="18" charset="0"/>
              </a:rPr>
              <a:t> </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65917F56-9752-48CE-8074-1399DC4C055A}" type="slidenum">
              <a:rPr lang="zh-CN" altLang="en-US" smtClean="0"/>
              <a:t>8</a:t>
            </a:fld>
            <a:endParaRPr lang="zh-CN" altLang="en-US"/>
          </a:p>
        </p:txBody>
      </p:sp>
    </p:spTree>
    <p:extLst>
      <p:ext uri="{BB962C8B-B14F-4D97-AF65-F5344CB8AC3E}">
        <p14:creationId xmlns:p14="http://schemas.microsoft.com/office/powerpoint/2010/main" val="77530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65917F56-9752-48CE-8074-1399DC4C055A}" type="slidenum">
              <a:rPr lang="zh-CN" altLang="en-US" smtClean="0"/>
              <a:t>14</a:t>
            </a:fld>
            <a:endParaRPr lang="zh-CN" altLang="en-US"/>
          </a:p>
        </p:txBody>
      </p:sp>
    </p:spTree>
    <p:extLst>
      <p:ext uri="{BB962C8B-B14F-4D97-AF65-F5344CB8AC3E}">
        <p14:creationId xmlns:p14="http://schemas.microsoft.com/office/powerpoint/2010/main" val="3925598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A31905B-11A6-4C02-9DF5-E3CECDC224CE}" type="slidenum">
              <a:rPr lang="zh-CN" altLang="en-US" smtClean="0"/>
              <a:t>24</a:t>
            </a:fld>
            <a:endParaRPr lang="zh-CN" altLang="en-US"/>
          </a:p>
        </p:txBody>
      </p:sp>
    </p:spTree>
    <p:extLst>
      <p:ext uri="{BB962C8B-B14F-4D97-AF65-F5344CB8AC3E}">
        <p14:creationId xmlns:p14="http://schemas.microsoft.com/office/powerpoint/2010/main" val="809368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Human computers at work at north American aviation</a:t>
            </a:r>
            <a:endParaRPr lang="zh-CN" altLang="en-US" dirty="0"/>
          </a:p>
        </p:txBody>
      </p:sp>
      <p:sp>
        <p:nvSpPr>
          <p:cNvPr id="4" name="灯片编号占位符 3"/>
          <p:cNvSpPr>
            <a:spLocks noGrp="1"/>
          </p:cNvSpPr>
          <p:nvPr>
            <p:ph type="sldNum" sz="quarter" idx="5"/>
          </p:nvPr>
        </p:nvSpPr>
        <p:spPr/>
        <p:txBody>
          <a:bodyPr/>
          <a:lstStyle/>
          <a:p>
            <a:fld id="{8A31905B-11A6-4C02-9DF5-E3CECDC224CE}" type="slidenum">
              <a:rPr lang="zh-CN" altLang="en-US" smtClean="0"/>
              <a:t>27</a:t>
            </a:fld>
            <a:endParaRPr lang="zh-CN" altLang="en-US"/>
          </a:p>
        </p:txBody>
      </p:sp>
    </p:spTree>
    <p:extLst>
      <p:ext uri="{BB962C8B-B14F-4D97-AF65-F5344CB8AC3E}">
        <p14:creationId xmlns:p14="http://schemas.microsoft.com/office/powerpoint/2010/main" val="1660691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a:t>
            </a:r>
            <a:r>
              <a:rPr lang="zh-CN" altLang="en-US"/>
              <a:t>机器崛起</a:t>
            </a:r>
            <a:r>
              <a:rPr lang="en-US" altLang="zh-CN"/>
              <a:t>》70</a:t>
            </a:r>
            <a:endParaRPr lang="zh-CN" altLang="en-US"/>
          </a:p>
        </p:txBody>
      </p:sp>
      <p:sp>
        <p:nvSpPr>
          <p:cNvPr id="4" name="灯片编号占位符 3"/>
          <p:cNvSpPr>
            <a:spLocks noGrp="1"/>
          </p:cNvSpPr>
          <p:nvPr>
            <p:ph type="sldNum" sz="quarter" idx="10"/>
          </p:nvPr>
        </p:nvSpPr>
        <p:spPr/>
        <p:txBody>
          <a:bodyPr/>
          <a:lstStyle/>
          <a:p>
            <a:fld id="{65917F56-9752-48CE-8074-1399DC4C055A}" type="slidenum">
              <a:rPr lang="zh-CN" altLang="en-US" smtClean="0"/>
              <a:t>39</a:t>
            </a:fld>
            <a:endParaRPr lang="zh-CN" altLang="en-US"/>
          </a:p>
        </p:txBody>
      </p:sp>
    </p:spTree>
    <p:extLst>
      <p:ext uri="{BB962C8B-B14F-4D97-AF65-F5344CB8AC3E}">
        <p14:creationId xmlns:p14="http://schemas.microsoft.com/office/powerpoint/2010/main" val="3344819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Customers regarded the UNIVAC as an information processing system, not a calculator. As such, it replaced not only existing calculating machines, but also the people who tended them. </a:t>
            </a:r>
          </a:p>
          <a:p>
            <a:r>
              <a:rPr lang="en-US" altLang="zh-CN" dirty="0"/>
              <a:t>History of Modern Computing p30</a:t>
            </a:r>
          </a:p>
          <a:p>
            <a:endParaRPr lang="en-US" altLang="zh-CN" dirty="0"/>
          </a:p>
          <a:p>
            <a:r>
              <a:rPr lang="en-US" altLang="zh-CN" dirty="0"/>
              <a:t>‘‘the push-button age is already obsolete; the buttons now push themselves.’’65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History of Modern Computing p32</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8A31905B-11A6-4C02-9DF5-E3CECDC224CE}" type="slidenum">
              <a:rPr lang="zh-CN" altLang="en-US" smtClean="0"/>
              <a:t>48</a:t>
            </a:fld>
            <a:endParaRPr lang="zh-CN" altLang="en-US"/>
          </a:p>
        </p:txBody>
      </p:sp>
    </p:spTree>
    <p:extLst>
      <p:ext uri="{BB962C8B-B14F-4D97-AF65-F5344CB8AC3E}">
        <p14:creationId xmlns:p14="http://schemas.microsoft.com/office/powerpoint/2010/main" val="592653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C6BD87-891C-4F4A-AB5A-3BCE067A8CB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F6B82BE-570A-4950-AD76-444B2049C7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867D6B-E087-46FD-A2CA-25E77D6B69CB}"/>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5" name="页脚占位符 4">
            <a:extLst>
              <a:ext uri="{FF2B5EF4-FFF2-40B4-BE49-F238E27FC236}">
                <a16:creationId xmlns:a16="http://schemas.microsoft.com/office/drawing/2014/main" id="{1AAC9361-2414-4564-8BBA-722EC58CAE2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021A8DFB-AAD5-49B0-8C4C-FA59A86FD49E}"/>
              </a:ext>
            </a:extLst>
          </p:cNvPr>
          <p:cNvSpPr>
            <a:spLocks noGrp="1"/>
          </p:cNvSpPr>
          <p:nvPr>
            <p:ph type="sldNum" sz="quarter" idx="12"/>
          </p:nvPr>
        </p:nvSpPr>
        <p:spPr/>
        <p:txBody>
          <a:bodyPr/>
          <a:lstStyle/>
          <a:p>
            <a:fld id="{4A58C0E9-FB01-4D7F-BA6D-2C4D2D5F1A3B}" type="slidenum">
              <a:rPr lang="zh-CN" altLang="en-US" smtClean="0">
                <a:solidFill>
                  <a:prstClr val="white"/>
                </a:solidFill>
              </a:rPr>
              <a:pPr/>
              <a:t>‹#›</a:t>
            </a:fld>
            <a:endParaRPr lang="zh-CN" altLang="en-US">
              <a:solidFill>
                <a:prstClr val="white"/>
              </a:solidFill>
            </a:endParaRPr>
          </a:p>
        </p:txBody>
      </p:sp>
    </p:spTree>
    <p:extLst>
      <p:ext uri="{BB962C8B-B14F-4D97-AF65-F5344CB8AC3E}">
        <p14:creationId xmlns:p14="http://schemas.microsoft.com/office/powerpoint/2010/main" val="4183026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E6F733-0FAF-4DC3-9486-6D63249CF6C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52D948B-A0C3-4786-B637-6A5174A81E4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6BF943-D4AD-4BF6-9141-C7427B93DE5A}"/>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5" name="页脚占位符 4">
            <a:extLst>
              <a:ext uri="{FF2B5EF4-FFF2-40B4-BE49-F238E27FC236}">
                <a16:creationId xmlns:a16="http://schemas.microsoft.com/office/drawing/2014/main" id="{C63BB543-CB2D-40CB-B799-C1AB85AB17E0}"/>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473448BE-568E-4840-B9D6-EBCEED1CAD2B}"/>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3017202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A0C90FE-773C-4F98-8EFE-D278A79CC34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1497BB5-6EB2-442B-AD46-4A08D76D6CB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77835B9-29EC-432D-8935-E5789E608CB4}"/>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5" name="页脚占位符 4">
            <a:extLst>
              <a:ext uri="{FF2B5EF4-FFF2-40B4-BE49-F238E27FC236}">
                <a16:creationId xmlns:a16="http://schemas.microsoft.com/office/drawing/2014/main" id="{B5709B1A-E838-458E-92AF-949CD0ED19F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E7ABE4E4-BF4C-4576-966E-A8A407422EA8}"/>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820331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CCE44B-742C-4B65-B3E7-290EB9AABA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0AA7E3A-4925-4792-91B9-12C91206B3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6EC544D-B7B9-44EE-8684-0A1F4B7E58CB}"/>
              </a:ext>
            </a:extLst>
          </p:cNvPr>
          <p:cNvSpPr>
            <a:spLocks noGrp="1"/>
          </p:cNvSpPr>
          <p:nvPr>
            <p:ph type="dt" sz="half" idx="10"/>
          </p:nvPr>
        </p:nvSpPr>
        <p:spPr/>
        <p:txBody>
          <a:bodyPr/>
          <a:lstStyle/>
          <a:p>
            <a:fld id="{E849157A-958D-4AB9-8764-28377327805D}"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F552C095-DE9C-4560-9AC2-21BF2C40823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8CE21CD-4AF0-435B-9565-AC6099415075}"/>
              </a:ext>
            </a:extLst>
          </p:cNvPr>
          <p:cNvSpPr>
            <a:spLocks noGrp="1"/>
          </p:cNvSpPr>
          <p:nvPr>
            <p:ph type="sldNum" sz="quarter" idx="12"/>
          </p:nvPr>
        </p:nvSpPr>
        <p:spPr/>
        <p:txBody>
          <a:bodyPr/>
          <a:lstStyle/>
          <a:p>
            <a:fld id="{03FBE794-66E3-4BC0-84F9-CE089A6F9E2B}" type="slidenum">
              <a:rPr lang="zh-CN" altLang="en-US" smtClean="0"/>
              <a:t>‹#›</a:t>
            </a:fld>
            <a:endParaRPr lang="zh-CN" altLang="en-US"/>
          </a:p>
        </p:txBody>
      </p:sp>
    </p:spTree>
    <p:extLst>
      <p:ext uri="{BB962C8B-B14F-4D97-AF65-F5344CB8AC3E}">
        <p14:creationId xmlns:p14="http://schemas.microsoft.com/office/powerpoint/2010/main" val="3816383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7D0A11-380C-4150-AB5D-DD3158CF41D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8875C21-DBF9-4C4F-AD7D-1B52D7F06EA9}"/>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07814D3-EAA6-4E54-8C7C-E40B0C3882FC}"/>
              </a:ext>
            </a:extLst>
          </p:cNvPr>
          <p:cNvSpPr>
            <a:spLocks noGrp="1"/>
          </p:cNvSpPr>
          <p:nvPr>
            <p:ph type="dt" sz="half" idx="10"/>
          </p:nvPr>
        </p:nvSpPr>
        <p:spPr/>
        <p:txBody>
          <a:bodyPr/>
          <a:lstStyle/>
          <a:p>
            <a:fld id="{E849157A-958D-4AB9-8764-28377327805D}"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54128753-3E54-4059-A922-5089190826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101B285-9CBB-4C82-B5DF-9CD43CF7D537}"/>
              </a:ext>
            </a:extLst>
          </p:cNvPr>
          <p:cNvSpPr>
            <a:spLocks noGrp="1"/>
          </p:cNvSpPr>
          <p:nvPr>
            <p:ph type="sldNum" sz="quarter" idx="12"/>
          </p:nvPr>
        </p:nvSpPr>
        <p:spPr/>
        <p:txBody>
          <a:bodyPr/>
          <a:lstStyle/>
          <a:p>
            <a:fld id="{03FBE794-66E3-4BC0-84F9-CE089A6F9E2B}" type="slidenum">
              <a:rPr lang="zh-CN" altLang="en-US" smtClean="0"/>
              <a:t>‹#›</a:t>
            </a:fld>
            <a:endParaRPr lang="zh-CN" altLang="en-US"/>
          </a:p>
        </p:txBody>
      </p:sp>
    </p:spTree>
    <p:extLst>
      <p:ext uri="{BB962C8B-B14F-4D97-AF65-F5344CB8AC3E}">
        <p14:creationId xmlns:p14="http://schemas.microsoft.com/office/powerpoint/2010/main" val="1766570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A03154-9CEC-465B-A2A9-FA0C592B756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7079347-DE20-4942-8143-1AAE059125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DA55A7-2106-4D02-835E-FCE00A257425}"/>
              </a:ext>
            </a:extLst>
          </p:cNvPr>
          <p:cNvSpPr>
            <a:spLocks noGrp="1"/>
          </p:cNvSpPr>
          <p:nvPr>
            <p:ph type="dt" sz="half" idx="10"/>
          </p:nvPr>
        </p:nvSpPr>
        <p:spPr/>
        <p:txBody>
          <a:bodyPr/>
          <a:lstStyle/>
          <a:p>
            <a:fld id="{E849157A-958D-4AB9-8764-28377327805D}"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3AB0AE2F-71E0-4308-A834-425F15CE905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8720CB2-34BD-4197-A464-69B33D05272C}"/>
              </a:ext>
            </a:extLst>
          </p:cNvPr>
          <p:cNvSpPr>
            <a:spLocks noGrp="1"/>
          </p:cNvSpPr>
          <p:nvPr>
            <p:ph type="sldNum" sz="quarter" idx="12"/>
          </p:nvPr>
        </p:nvSpPr>
        <p:spPr/>
        <p:txBody>
          <a:bodyPr/>
          <a:lstStyle/>
          <a:p>
            <a:fld id="{03FBE794-66E3-4BC0-84F9-CE089A6F9E2B}" type="slidenum">
              <a:rPr lang="zh-CN" altLang="en-US" smtClean="0"/>
              <a:t>‹#›</a:t>
            </a:fld>
            <a:endParaRPr lang="zh-CN" altLang="en-US"/>
          </a:p>
        </p:txBody>
      </p:sp>
    </p:spTree>
    <p:extLst>
      <p:ext uri="{BB962C8B-B14F-4D97-AF65-F5344CB8AC3E}">
        <p14:creationId xmlns:p14="http://schemas.microsoft.com/office/powerpoint/2010/main" val="4062077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CBD53-DFD4-4BA7-8E7F-3E78B74E8A9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FE8BDB-AD38-4C02-BFDD-0E23370585A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71522B0-D9C8-41ED-BFA8-71AED1927E0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B8889C5-DDC5-4B94-B5C7-B47464B2E83F}"/>
              </a:ext>
            </a:extLst>
          </p:cNvPr>
          <p:cNvSpPr>
            <a:spLocks noGrp="1"/>
          </p:cNvSpPr>
          <p:nvPr>
            <p:ph type="dt" sz="half" idx="10"/>
          </p:nvPr>
        </p:nvSpPr>
        <p:spPr/>
        <p:txBody>
          <a:bodyPr/>
          <a:lstStyle/>
          <a:p>
            <a:fld id="{E849157A-958D-4AB9-8764-28377327805D}"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E4B2F763-1F52-452A-9847-816ACB10791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52E93DF-2E3D-4AA8-8D4C-590E42CBBB2C}"/>
              </a:ext>
            </a:extLst>
          </p:cNvPr>
          <p:cNvSpPr>
            <a:spLocks noGrp="1"/>
          </p:cNvSpPr>
          <p:nvPr>
            <p:ph type="sldNum" sz="quarter" idx="12"/>
          </p:nvPr>
        </p:nvSpPr>
        <p:spPr/>
        <p:txBody>
          <a:bodyPr/>
          <a:lstStyle/>
          <a:p>
            <a:fld id="{03FBE794-66E3-4BC0-84F9-CE089A6F9E2B}" type="slidenum">
              <a:rPr lang="zh-CN" altLang="en-US" smtClean="0"/>
              <a:t>‹#›</a:t>
            </a:fld>
            <a:endParaRPr lang="zh-CN" altLang="en-US"/>
          </a:p>
        </p:txBody>
      </p:sp>
    </p:spTree>
    <p:extLst>
      <p:ext uri="{BB962C8B-B14F-4D97-AF65-F5344CB8AC3E}">
        <p14:creationId xmlns:p14="http://schemas.microsoft.com/office/powerpoint/2010/main" val="3242328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35FFD7-A001-4D4A-B9F2-0B64CA4ABC2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362EE3-D716-4643-B487-CC015E67A6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F2B7037-A4E0-4C1E-9A51-AD349136E09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A7F98D6-4D84-448E-BD81-5DF6C19EE4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87113DA-0F68-45AA-8691-9C4E47C0F72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169856D-39EC-487F-815D-E6D30614596C}"/>
              </a:ext>
            </a:extLst>
          </p:cNvPr>
          <p:cNvSpPr>
            <a:spLocks noGrp="1"/>
          </p:cNvSpPr>
          <p:nvPr>
            <p:ph type="dt" sz="half" idx="10"/>
          </p:nvPr>
        </p:nvSpPr>
        <p:spPr/>
        <p:txBody>
          <a:bodyPr/>
          <a:lstStyle/>
          <a:p>
            <a:fld id="{E849157A-958D-4AB9-8764-28377327805D}" type="datetimeFigureOut">
              <a:rPr lang="zh-CN" altLang="en-US" smtClean="0"/>
              <a:t>2023/12/18</a:t>
            </a:fld>
            <a:endParaRPr lang="zh-CN" altLang="en-US"/>
          </a:p>
        </p:txBody>
      </p:sp>
      <p:sp>
        <p:nvSpPr>
          <p:cNvPr id="8" name="页脚占位符 7">
            <a:extLst>
              <a:ext uri="{FF2B5EF4-FFF2-40B4-BE49-F238E27FC236}">
                <a16:creationId xmlns:a16="http://schemas.microsoft.com/office/drawing/2014/main" id="{D3CFF80D-6EF1-493C-A2E3-93F13DB0876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448CA10-0062-4576-AAB8-0931E080CDD0}"/>
              </a:ext>
            </a:extLst>
          </p:cNvPr>
          <p:cNvSpPr>
            <a:spLocks noGrp="1"/>
          </p:cNvSpPr>
          <p:nvPr>
            <p:ph type="sldNum" sz="quarter" idx="12"/>
          </p:nvPr>
        </p:nvSpPr>
        <p:spPr/>
        <p:txBody>
          <a:bodyPr/>
          <a:lstStyle/>
          <a:p>
            <a:fld id="{03FBE794-66E3-4BC0-84F9-CE089A6F9E2B}" type="slidenum">
              <a:rPr lang="zh-CN" altLang="en-US" smtClean="0"/>
              <a:t>‹#›</a:t>
            </a:fld>
            <a:endParaRPr lang="zh-CN" altLang="en-US"/>
          </a:p>
        </p:txBody>
      </p:sp>
    </p:spTree>
    <p:extLst>
      <p:ext uri="{BB962C8B-B14F-4D97-AF65-F5344CB8AC3E}">
        <p14:creationId xmlns:p14="http://schemas.microsoft.com/office/powerpoint/2010/main" val="1272182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3B898-2313-46F8-8416-0216FDD151A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0F096B1-C66E-46E6-A9B5-438E489737A4}"/>
              </a:ext>
            </a:extLst>
          </p:cNvPr>
          <p:cNvSpPr>
            <a:spLocks noGrp="1"/>
          </p:cNvSpPr>
          <p:nvPr>
            <p:ph type="dt" sz="half" idx="10"/>
          </p:nvPr>
        </p:nvSpPr>
        <p:spPr/>
        <p:txBody>
          <a:bodyPr/>
          <a:lstStyle/>
          <a:p>
            <a:fld id="{E849157A-958D-4AB9-8764-28377327805D}" type="datetimeFigureOut">
              <a:rPr lang="zh-CN" altLang="en-US" smtClean="0"/>
              <a:t>2023/12/18</a:t>
            </a:fld>
            <a:endParaRPr lang="zh-CN" altLang="en-US"/>
          </a:p>
        </p:txBody>
      </p:sp>
      <p:sp>
        <p:nvSpPr>
          <p:cNvPr id="4" name="页脚占位符 3">
            <a:extLst>
              <a:ext uri="{FF2B5EF4-FFF2-40B4-BE49-F238E27FC236}">
                <a16:creationId xmlns:a16="http://schemas.microsoft.com/office/drawing/2014/main" id="{6CDC6032-BB35-44B2-9FE0-4809C34B7ED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F5677F-D3F1-48D8-AE01-98CD3EE0EAEC}"/>
              </a:ext>
            </a:extLst>
          </p:cNvPr>
          <p:cNvSpPr>
            <a:spLocks noGrp="1"/>
          </p:cNvSpPr>
          <p:nvPr>
            <p:ph type="sldNum" sz="quarter" idx="12"/>
          </p:nvPr>
        </p:nvSpPr>
        <p:spPr/>
        <p:txBody>
          <a:bodyPr/>
          <a:lstStyle/>
          <a:p>
            <a:fld id="{03FBE794-66E3-4BC0-84F9-CE089A6F9E2B}" type="slidenum">
              <a:rPr lang="zh-CN" altLang="en-US" smtClean="0"/>
              <a:t>‹#›</a:t>
            </a:fld>
            <a:endParaRPr lang="zh-CN" altLang="en-US"/>
          </a:p>
        </p:txBody>
      </p:sp>
    </p:spTree>
    <p:extLst>
      <p:ext uri="{BB962C8B-B14F-4D97-AF65-F5344CB8AC3E}">
        <p14:creationId xmlns:p14="http://schemas.microsoft.com/office/powerpoint/2010/main" val="150160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AE8DE41-E633-4873-8A10-1408B2F2C9EB}"/>
              </a:ext>
            </a:extLst>
          </p:cNvPr>
          <p:cNvSpPr>
            <a:spLocks noGrp="1"/>
          </p:cNvSpPr>
          <p:nvPr>
            <p:ph type="dt" sz="half" idx="10"/>
          </p:nvPr>
        </p:nvSpPr>
        <p:spPr/>
        <p:txBody>
          <a:bodyPr/>
          <a:lstStyle/>
          <a:p>
            <a:fld id="{E849157A-958D-4AB9-8764-28377327805D}" type="datetimeFigureOut">
              <a:rPr lang="zh-CN" altLang="en-US" smtClean="0"/>
              <a:t>2023/12/18</a:t>
            </a:fld>
            <a:endParaRPr lang="zh-CN" altLang="en-US"/>
          </a:p>
        </p:txBody>
      </p:sp>
      <p:sp>
        <p:nvSpPr>
          <p:cNvPr id="3" name="页脚占位符 2">
            <a:extLst>
              <a:ext uri="{FF2B5EF4-FFF2-40B4-BE49-F238E27FC236}">
                <a16:creationId xmlns:a16="http://schemas.microsoft.com/office/drawing/2014/main" id="{5818C37F-0CFB-49E9-A4C8-58CEF54916A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B9DD2D8-AC76-46D1-96A7-A71B9974345C}"/>
              </a:ext>
            </a:extLst>
          </p:cNvPr>
          <p:cNvSpPr>
            <a:spLocks noGrp="1"/>
          </p:cNvSpPr>
          <p:nvPr>
            <p:ph type="sldNum" sz="quarter" idx="12"/>
          </p:nvPr>
        </p:nvSpPr>
        <p:spPr/>
        <p:txBody>
          <a:bodyPr/>
          <a:lstStyle/>
          <a:p>
            <a:fld id="{03FBE794-66E3-4BC0-84F9-CE089A6F9E2B}" type="slidenum">
              <a:rPr lang="zh-CN" altLang="en-US" smtClean="0"/>
              <a:t>‹#›</a:t>
            </a:fld>
            <a:endParaRPr lang="zh-CN" altLang="en-US"/>
          </a:p>
        </p:txBody>
      </p:sp>
    </p:spTree>
    <p:extLst>
      <p:ext uri="{BB962C8B-B14F-4D97-AF65-F5344CB8AC3E}">
        <p14:creationId xmlns:p14="http://schemas.microsoft.com/office/powerpoint/2010/main" val="450359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0884F9-DB31-45F4-A0FB-FD0F2F2C68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09A8165-9478-41CF-BC81-1A06D6242E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8F60522-BA63-4CD8-975A-42321F697E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A297A17-1BEB-41E2-97A4-A9481CD9907E}"/>
              </a:ext>
            </a:extLst>
          </p:cNvPr>
          <p:cNvSpPr>
            <a:spLocks noGrp="1"/>
          </p:cNvSpPr>
          <p:nvPr>
            <p:ph type="dt" sz="half" idx="10"/>
          </p:nvPr>
        </p:nvSpPr>
        <p:spPr/>
        <p:txBody>
          <a:bodyPr/>
          <a:lstStyle/>
          <a:p>
            <a:fld id="{E849157A-958D-4AB9-8764-28377327805D}"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B8D3C9ED-D358-429C-8C6B-9877F16B89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81E6FD-E622-4134-BD2E-9CE17C184610}"/>
              </a:ext>
            </a:extLst>
          </p:cNvPr>
          <p:cNvSpPr>
            <a:spLocks noGrp="1"/>
          </p:cNvSpPr>
          <p:nvPr>
            <p:ph type="sldNum" sz="quarter" idx="12"/>
          </p:nvPr>
        </p:nvSpPr>
        <p:spPr/>
        <p:txBody>
          <a:bodyPr/>
          <a:lstStyle/>
          <a:p>
            <a:fld id="{03FBE794-66E3-4BC0-84F9-CE089A6F9E2B}" type="slidenum">
              <a:rPr lang="zh-CN" altLang="en-US" smtClean="0"/>
              <a:t>‹#›</a:t>
            </a:fld>
            <a:endParaRPr lang="zh-CN" altLang="en-US"/>
          </a:p>
        </p:txBody>
      </p:sp>
    </p:spTree>
    <p:extLst>
      <p:ext uri="{BB962C8B-B14F-4D97-AF65-F5344CB8AC3E}">
        <p14:creationId xmlns:p14="http://schemas.microsoft.com/office/powerpoint/2010/main" val="1569113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3050B1-EC32-4205-A94A-A0285D77ED9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61982A9-10A2-4476-9622-83E8CC5F934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7F1DCAA-2914-4A4D-B25C-9AAEDEB497DB}"/>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5" name="页脚占位符 4">
            <a:extLst>
              <a:ext uri="{FF2B5EF4-FFF2-40B4-BE49-F238E27FC236}">
                <a16:creationId xmlns:a16="http://schemas.microsoft.com/office/drawing/2014/main" id="{FF7C2781-8BF3-4C5D-B867-611BBCCF789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5FB6679A-1192-481D-A975-B9057EE183F0}"/>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5590893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64DAAE-36D3-4EC5-8A5C-17603F2308E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6000D30-FC29-4F61-86E1-D6B839C7BF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12330DF-AB7E-42FA-B001-FA3BFA51C4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DF611E-20E9-4EB8-86B0-D67D7681145A}"/>
              </a:ext>
            </a:extLst>
          </p:cNvPr>
          <p:cNvSpPr>
            <a:spLocks noGrp="1"/>
          </p:cNvSpPr>
          <p:nvPr>
            <p:ph type="dt" sz="half" idx="10"/>
          </p:nvPr>
        </p:nvSpPr>
        <p:spPr/>
        <p:txBody>
          <a:bodyPr/>
          <a:lstStyle/>
          <a:p>
            <a:fld id="{E849157A-958D-4AB9-8764-28377327805D}" type="datetimeFigureOut">
              <a:rPr lang="zh-CN" altLang="en-US" smtClean="0"/>
              <a:t>2023/12/18</a:t>
            </a:fld>
            <a:endParaRPr lang="zh-CN" altLang="en-US"/>
          </a:p>
        </p:txBody>
      </p:sp>
      <p:sp>
        <p:nvSpPr>
          <p:cNvPr id="6" name="页脚占位符 5">
            <a:extLst>
              <a:ext uri="{FF2B5EF4-FFF2-40B4-BE49-F238E27FC236}">
                <a16:creationId xmlns:a16="http://schemas.microsoft.com/office/drawing/2014/main" id="{21B3E82A-F1E6-470E-8FEF-2F0DACC514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A76865-980A-40A8-A816-0DFC4A8B539F}"/>
              </a:ext>
            </a:extLst>
          </p:cNvPr>
          <p:cNvSpPr>
            <a:spLocks noGrp="1"/>
          </p:cNvSpPr>
          <p:nvPr>
            <p:ph type="sldNum" sz="quarter" idx="12"/>
          </p:nvPr>
        </p:nvSpPr>
        <p:spPr/>
        <p:txBody>
          <a:bodyPr/>
          <a:lstStyle/>
          <a:p>
            <a:fld id="{03FBE794-66E3-4BC0-84F9-CE089A6F9E2B}" type="slidenum">
              <a:rPr lang="zh-CN" altLang="en-US" smtClean="0"/>
              <a:t>‹#›</a:t>
            </a:fld>
            <a:endParaRPr lang="zh-CN" altLang="en-US"/>
          </a:p>
        </p:txBody>
      </p:sp>
    </p:spTree>
    <p:extLst>
      <p:ext uri="{BB962C8B-B14F-4D97-AF65-F5344CB8AC3E}">
        <p14:creationId xmlns:p14="http://schemas.microsoft.com/office/powerpoint/2010/main" val="882269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2722F0-B34D-4046-BF70-3C6FF759954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ADD83B4-97E3-40A7-81CD-4414F7632AE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2A3B18-8C0E-4BD1-89F4-473BA846405B}"/>
              </a:ext>
            </a:extLst>
          </p:cNvPr>
          <p:cNvSpPr>
            <a:spLocks noGrp="1"/>
          </p:cNvSpPr>
          <p:nvPr>
            <p:ph type="dt" sz="half" idx="10"/>
          </p:nvPr>
        </p:nvSpPr>
        <p:spPr/>
        <p:txBody>
          <a:bodyPr/>
          <a:lstStyle/>
          <a:p>
            <a:fld id="{E849157A-958D-4AB9-8764-28377327805D}"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1A7CA96E-CFD4-4C8A-B041-10125D4190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3361E15-4996-4BB9-BD02-603AE209E12C}"/>
              </a:ext>
            </a:extLst>
          </p:cNvPr>
          <p:cNvSpPr>
            <a:spLocks noGrp="1"/>
          </p:cNvSpPr>
          <p:nvPr>
            <p:ph type="sldNum" sz="quarter" idx="12"/>
          </p:nvPr>
        </p:nvSpPr>
        <p:spPr/>
        <p:txBody>
          <a:bodyPr/>
          <a:lstStyle/>
          <a:p>
            <a:fld id="{03FBE794-66E3-4BC0-84F9-CE089A6F9E2B}" type="slidenum">
              <a:rPr lang="zh-CN" altLang="en-US" smtClean="0"/>
              <a:t>‹#›</a:t>
            </a:fld>
            <a:endParaRPr lang="zh-CN" altLang="en-US"/>
          </a:p>
        </p:txBody>
      </p:sp>
    </p:spTree>
    <p:extLst>
      <p:ext uri="{BB962C8B-B14F-4D97-AF65-F5344CB8AC3E}">
        <p14:creationId xmlns:p14="http://schemas.microsoft.com/office/powerpoint/2010/main" val="4161007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112577C-C431-4383-8C2B-7A85BDE8D70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C5FB8EB-EFEF-4ABB-B1A3-E66219734D4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BF0FAC-3FDB-4C8F-BF01-E7643497A61F}"/>
              </a:ext>
            </a:extLst>
          </p:cNvPr>
          <p:cNvSpPr>
            <a:spLocks noGrp="1"/>
          </p:cNvSpPr>
          <p:nvPr>
            <p:ph type="dt" sz="half" idx="10"/>
          </p:nvPr>
        </p:nvSpPr>
        <p:spPr/>
        <p:txBody>
          <a:bodyPr/>
          <a:lstStyle/>
          <a:p>
            <a:fld id="{E849157A-958D-4AB9-8764-28377327805D}"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9FCDAF50-9F60-4585-87C8-140FAB56845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06844BC-E5A3-4EFB-A2A5-A65887299E24}"/>
              </a:ext>
            </a:extLst>
          </p:cNvPr>
          <p:cNvSpPr>
            <a:spLocks noGrp="1"/>
          </p:cNvSpPr>
          <p:nvPr>
            <p:ph type="sldNum" sz="quarter" idx="12"/>
          </p:nvPr>
        </p:nvSpPr>
        <p:spPr/>
        <p:txBody>
          <a:bodyPr/>
          <a:lstStyle/>
          <a:p>
            <a:fld id="{03FBE794-66E3-4BC0-84F9-CE089A6F9E2B}" type="slidenum">
              <a:rPr lang="zh-CN" altLang="en-US" smtClean="0"/>
              <a:t>‹#›</a:t>
            </a:fld>
            <a:endParaRPr lang="zh-CN" altLang="en-US"/>
          </a:p>
        </p:txBody>
      </p:sp>
    </p:spTree>
    <p:extLst>
      <p:ext uri="{BB962C8B-B14F-4D97-AF65-F5344CB8AC3E}">
        <p14:creationId xmlns:p14="http://schemas.microsoft.com/office/powerpoint/2010/main" val="3588205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AF8706-AFFC-440D-BCB4-402DEAC9F26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19734D9-8689-4612-986B-5D91332C6B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33C6755-091E-4097-99A8-3E54DF9EE8FB}"/>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5" name="页脚占位符 4">
            <a:extLst>
              <a:ext uri="{FF2B5EF4-FFF2-40B4-BE49-F238E27FC236}">
                <a16:creationId xmlns:a16="http://schemas.microsoft.com/office/drawing/2014/main" id="{ADB0DEFC-CFC9-4D75-ACF4-FA769C847A95}"/>
              </a:ext>
            </a:extLst>
          </p:cNvPr>
          <p:cNvSpPr>
            <a:spLocks noGrp="1"/>
          </p:cNvSpPr>
          <p:nvPr>
            <p:ph type="ftr" sz="quarter" idx="11"/>
          </p:nvPr>
        </p:nvSpPr>
        <p:spPr/>
        <p:txBody>
          <a:body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6106A7CD-94BE-4B25-B421-BD63B953044C}"/>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702459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C1973C-A17B-47CE-AD13-761F59A51EA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5153975-45F1-4230-9F02-6849B989846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1DBA21C-5ED3-40EA-9D10-A4EB6982278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550C75E-AA6A-4395-96EE-31D8E4B1C861}"/>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6" name="页脚占位符 5">
            <a:extLst>
              <a:ext uri="{FF2B5EF4-FFF2-40B4-BE49-F238E27FC236}">
                <a16:creationId xmlns:a16="http://schemas.microsoft.com/office/drawing/2014/main" id="{0BDB5182-E350-42FA-B0CC-E4821B2AC17A}"/>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3A3692CA-2F59-4189-AA6E-12171B7FC84D}"/>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4112700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2D7634-98F1-486D-A720-FEE78DDB7B55}"/>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61C7B85-B770-4FDB-8912-9343C9A380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470F635-71D6-484C-8C08-BE1FC8E6D31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ED42737-F938-45D8-BF35-109F719F31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7351187-86B5-4F53-9D65-74DC8BD77C9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7D24FA-B775-4426-B9F4-1BF0808F8D91}"/>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8" name="页脚占位符 7">
            <a:extLst>
              <a:ext uri="{FF2B5EF4-FFF2-40B4-BE49-F238E27FC236}">
                <a16:creationId xmlns:a16="http://schemas.microsoft.com/office/drawing/2014/main" id="{31CCBC29-7AD9-4EDF-B34B-9E1F68ADB4BC}"/>
              </a:ext>
            </a:extLst>
          </p:cNvPr>
          <p:cNvSpPr>
            <a:spLocks noGrp="1"/>
          </p:cNvSpPr>
          <p:nvPr>
            <p:ph type="ftr" sz="quarter" idx="11"/>
          </p:nvPr>
        </p:nvSpPr>
        <p:spPr/>
        <p:txBody>
          <a:bodyPr/>
          <a:lstStyle/>
          <a:p>
            <a:endParaRPr lang="zh-CN" altLang="en-US">
              <a:solidFill>
                <a:srgbClr val="438086"/>
              </a:solidFill>
            </a:endParaRPr>
          </a:p>
        </p:txBody>
      </p:sp>
      <p:sp>
        <p:nvSpPr>
          <p:cNvPr id="9" name="灯片编号占位符 8">
            <a:extLst>
              <a:ext uri="{FF2B5EF4-FFF2-40B4-BE49-F238E27FC236}">
                <a16:creationId xmlns:a16="http://schemas.microsoft.com/office/drawing/2014/main" id="{E63ED8E4-FF42-433C-9540-1A1E17E19859}"/>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1261814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90056E-0728-4F08-B7DD-8C0C63010FB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AC6C551-8FA8-41F2-95A0-CE6DAD4730B9}"/>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4" name="页脚占位符 3">
            <a:extLst>
              <a:ext uri="{FF2B5EF4-FFF2-40B4-BE49-F238E27FC236}">
                <a16:creationId xmlns:a16="http://schemas.microsoft.com/office/drawing/2014/main" id="{EBA0AD31-C0BD-47BD-87AE-950988646C4B}"/>
              </a:ext>
            </a:extLst>
          </p:cNvPr>
          <p:cNvSpPr>
            <a:spLocks noGrp="1"/>
          </p:cNvSpPr>
          <p:nvPr>
            <p:ph type="ftr" sz="quarter" idx="11"/>
          </p:nvPr>
        </p:nvSpPr>
        <p:spPr/>
        <p:txBody>
          <a:bodyPr/>
          <a:lstStyle/>
          <a:p>
            <a:endParaRPr lang="zh-CN" altLang="en-US">
              <a:solidFill>
                <a:srgbClr val="438086"/>
              </a:solidFill>
            </a:endParaRPr>
          </a:p>
        </p:txBody>
      </p:sp>
      <p:sp>
        <p:nvSpPr>
          <p:cNvPr id="5" name="灯片编号占位符 4">
            <a:extLst>
              <a:ext uri="{FF2B5EF4-FFF2-40B4-BE49-F238E27FC236}">
                <a16:creationId xmlns:a16="http://schemas.microsoft.com/office/drawing/2014/main" id="{79710E12-FB66-4570-9DDF-898BAB104252}"/>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648420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2911974-21A1-4061-B499-1D5CB71C9FBF}"/>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3" name="页脚占位符 2">
            <a:extLst>
              <a:ext uri="{FF2B5EF4-FFF2-40B4-BE49-F238E27FC236}">
                <a16:creationId xmlns:a16="http://schemas.microsoft.com/office/drawing/2014/main" id="{2CF666BF-2A71-4ACF-A220-9E4BF5814E92}"/>
              </a:ext>
            </a:extLst>
          </p:cNvPr>
          <p:cNvSpPr>
            <a:spLocks noGrp="1"/>
          </p:cNvSpPr>
          <p:nvPr>
            <p:ph type="ftr" sz="quarter" idx="11"/>
          </p:nvPr>
        </p:nvSpPr>
        <p:spPr/>
        <p:txBody>
          <a:bodyPr/>
          <a:lstStyle/>
          <a:p>
            <a:endParaRPr lang="zh-CN" altLang="en-US">
              <a:solidFill>
                <a:srgbClr val="438086"/>
              </a:solidFill>
            </a:endParaRPr>
          </a:p>
        </p:txBody>
      </p:sp>
      <p:sp>
        <p:nvSpPr>
          <p:cNvPr id="4" name="灯片编号占位符 3">
            <a:extLst>
              <a:ext uri="{FF2B5EF4-FFF2-40B4-BE49-F238E27FC236}">
                <a16:creationId xmlns:a16="http://schemas.microsoft.com/office/drawing/2014/main" id="{91712805-8582-4853-AFE6-5D7FC4C339D5}"/>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521390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8D04D0-881B-4570-949A-00A12B5B966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0BD213-1487-4317-810C-CE83EBAE3A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5F7A15-BE77-4489-9814-4CA4BDD97B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A6F9E7-1EBC-40C0-87A2-93B179757000}"/>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6" name="页脚占位符 5">
            <a:extLst>
              <a:ext uri="{FF2B5EF4-FFF2-40B4-BE49-F238E27FC236}">
                <a16:creationId xmlns:a16="http://schemas.microsoft.com/office/drawing/2014/main" id="{9A4E92C5-7DDB-46DB-AFAC-9CCE588393CD}"/>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D25B0031-946E-4138-82BD-A8B927E27745}"/>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4091646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013238-5F27-4CBE-81A5-1CE23078AD1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51CA36D-8191-4163-B190-86C0BF267D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AF5B7D7-2D8B-499D-9285-E05E6A789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B7EDB21-6C79-49B4-9CA4-432CAEEA2B77}"/>
              </a:ext>
            </a:extLst>
          </p:cNvPr>
          <p:cNvSpPr>
            <a:spLocks noGrp="1"/>
          </p:cNvSpPr>
          <p:nvPr>
            <p:ph type="dt" sz="half" idx="10"/>
          </p:nvPr>
        </p:nvSpPr>
        <p:spPr/>
        <p:txBody>
          <a:body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6" name="页脚占位符 5">
            <a:extLst>
              <a:ext uri="{FF2B5EF4-FFF2-40B4-BE49-F238E27FC236}">
                <a16:creationId xmlns:a16="http://schemas.microsoft.com/office/drawing/2014/main" id="{F8452DCC-E834-4598-9459-60574FA9AEDE}"/>
              </a:ext>
            </a:extLst>
          </p:cNvPr>
          <p:cNvSpPr>
            <a:spLocks noGrp="1"/>
          </p:cNvSpPr>
          <p:nvPr>
            <p:ph type="ftr" sz="quarter" idx="11"/>
          </p:nvPr>
        </p:nvSpPr>
        <p:spPr/>
        <p:txBody>
          <a:bodyPr/>
          <a:lstStyle/>
          <a:p>
            <a:endParaRPr lang="zh-CN" altLang="en-US">
              <a:solidFill>
                <a:srgbClr val="438086"/>
              </a:solidFill>
            </a:endParaRPr>
          </a:p>
        </p:txBody>
      </p:sp>
      <p:sp>
        <p:nvSpPr>
          <p:cNvPr id="7" name="灯片编号占位符 6">
            <a:extLst>
              <a:ext uri="{FF2B5EF4-FFF2-40B4-BE49-F238E27FC236}">
                <a16:creationId xmlns:a16="http://schemas.microsoft.com/office/drawing/2014/main" id="{A7E77DB0-F315-4642-BF79-80B049CFE9B0}"/>
              </a:ext>
            </a:extLst>
          </p:cNvPr>
          <p:cNvSpPr>
            <a:spLocks noGrp="1"/>
          </p:cNvSpPr>
          <p:nvPr>
            <p:ph type="sldNum" sz="quarter" idx="12"/>
          </p:nvPr>
        </p:nvSpPr>
        <p:spPr/>
        <p:txBody>
          <a:body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2324977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9D1ABF6-A856-4ED4-AC67-4A11560CFD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DC31865-CE00-4267-8DC9-9477C136BC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91B4C49-6F83-4DF2-B51B-AF2ACF313A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298AA2-DB9E-44AE-A1D2-6AC3F960E58F}" type="datetimeFigureOut">
              <a:rPr lang="zh-CN" altLang="en-US" smtClean="0">
                <a:solidFill>
                  <a:srgbClr val="438086"/>
                </a:solidFill>
              </a:rPr>
              <a:pPr/>
              <a:t>2023/12/18</a:t>
            </a:fld>
            <a:endParaRPr lang="zh-CN" altLang="en-US">
              <a:solidFill>
                <a:srgbClr val="438086"/>
              </a:solidFill>
            </a:endParaRPr>
          </a:p>
        </p:txBody>
      </p:sp>
      <p:sp>
        <p:nvSpPr>
          <p:cNvPr id="5" name="页脚占位符 4">
            <a:extLst>
              <a:ext uri="{FF2B5EF4-FFF2-40B4-BE49-F238E27FC236}">
                <a16:creationId xmlns:a16="http://schemas.microsoft.com/office/drawing/2014/main" id="{2ECA573A-8778-460A-91CC-88C9FE04C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438086"/>
              </a:solidFill>
            </a:endParaRPr>
          </a:p>
        </p:txBody>
      </p:sp>
      <p:sp>
        <p:nvSpPr>
          <p:cNvPr id="6" name="灯片编号占位符 5">
            <a:extLst>
              <a:ext uri="{FF2B5EF4-FFF2-40B4-BE49-F238E27FC236}">
                <a16:creationId xmlns:a16="http://schemas.microsoft.com/office/drawing/2014/main" id="{2CCE5C78-1F4C-4804-8E22-0683B1AFF7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58C0E9-FB01-4D7F-BA6D-2C4D2D5F1A3B}" type="slidenum">
              <a:rPr lang="zh-CN" altLang="en-US" smtClean="0"/>
              <a:pPr/>
              <a:t>‹#›</a:t>
            </a:fld>
            <a:endParaRPr lang="zh-CN" altLang="en-US"/>
          </a:p>
        </p:txBody>
      </p:sp>
    </p:spTree>
    <p:extLst>
      <p:ext uri="{BB962C8B-B14F-4D97-AF65-F5344CB8AC3E}">
        <p14:creationId xmlns:p14="http://schemas.microsoft.com/office/powerpoint/2010/main" val="9300512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149BEB7-27FA-470D-8A2E-7BE33313EF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B85F70A-B9D6-4E08-85A6-87F91718C9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257C9-117D-4456-829F-8DAB3943CE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49157A-958D-4AB9-8764-28377327805D}" type="datetimeFigureOut">
              <a:rPr lang="zh-CN" altLang="en-US" smtClean="0"/>
              <a:t>2023/12/18</a:t>
            </a:fld>
            <a:endParaRPr lang="zh-CN" altLang="en-US"/>
          </a:p>
        </p:txBody>
      </p:sp>
      <p:sp>
        <p:nvSpPr>
          <p:cNvPr id="5" name="页脚占位符 4">
            <a:extLst>
              <a:ext uri="{FF2B5EF4-FFF2-40B4-BE49-F238E27FC236}">
                <a16:creationId xmlns:a16="http://schemas.microsoft.com/office/drawing/2014/main" id="{067F110A-34F5-445F-98EA-B54586D7CF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CF9AC76-56A3-4989-808A-F3C6AD33D9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FBE794-66E3-4BC0-84F9-CE089A6F9E2B}" type="slidenum">
              <a:rPr lang="zh-CN" altLang="en-US" smtClean="0"/>
              <a:t>‹#›</a:t>
            </a:fld>
            <a:endParaRPr lang="zh-CN" altLang="en-US"/>
          </a:p>
        </p:txBody>
      </p:sp>
    </p:spTree>
    <p:extLst>
      <p:ext uri="{BB962C8B-B14F-4D97-AF65-F5344CB8AC3E}">
        <p14:creationId xmlns:p14="http://schemas.microsoft.com/office/powerpoint/2010/main" val="11586990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jpg"/><Relationship Id="rId7" Type="http://schemas.openxmlformats.org/officeDocument/2006/relationships/hyperlink" Target="http://tsm.tsinghua.edu.cn/?p=2798" TargetMode="External"/><Relationship Id="rId2" Type="http://schemas.openxmlformats.org/officeDocument/2006/relationships/hyperlink" Target="http://tsm.tsinghua.edu.cn/?p=2790" TargetMode="Externa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hyperlink" Target="http://tsm.tsinghua.edu.cn/?p=2796"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hyperlink" Target="http://irem.univ-reunion.fr/homocalculus/Data/menu/visite/visite/theme2/r_machine_shickard.htm"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https://www.britannica.com/technology/Calculating-Clock#ref106990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en.wikipedia.org/wiki/Blaise_Pascal#/media/File:Pascaline-CnAM_823-1-IMG_1506-black.jpg" TargetMode="Externa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hyperlink" Target="https://en.wikipedia.org/wiki/File:Detail_of_the_pascaline%27s_carry_mecanism_-_the_sautoir.jp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s://en.wikipedia.org/wiki/File:Leibniz_Stepped_Reckoner_drawing.png" TargetMode="External"/><Relationship Id="rId7" Type="http://schemas.openxmlformats.org/officeDocument/2006/relationships/hyperlink" Target="https://en.wikipedia.org/wiki/File:Leibnitzrechenmaschine.jpg" TargetMode="External"/><Relationship Id="rId2" Type="http://schemas.openxmlformats.org/officeDocument/2006/relationships/hyperlink" Target="https://en.wikipedia.org/wiki/Mechanical_calculator#cite_note-27" TargetMode="External"/><Relationship Id="rId1" Type="http://schemas.openxmlformats.org/officeDocument/2006/relationships/slideLayout" Target="../slideLayouts/slideLayout2.xml"/><Relationship Id="rId6" Type="http://schemas.openxmlformats.org/officeDocument/2006/relationships/image" Target="../media/image24.gif"/><Relationship Id="rId5" Type="http://schemas.openxmlformats.org/officeDocument/2006/relationships/hyperlink" Target="https://en.wikipedia.org/wiki/File:Cylindre_de_Leibniz_anim%C3%A9.gif" TargetMode="External"/><Relationship Id="rId10" Type="http://schemas.openxmlformats.org/officeDocument/2006/relationships/image" Target="../media/image26.gif"/><Relationship Id="rId4" Type="http://schemas.openxmlformats.org/officeDocument/2006/relationships/image" Target="../media/image23.png"/><Relationship Id="rId9" Type="http://schemas.openxmlformats.org/officeDocument/2006/relationships/hyperlink" Target="https://www.jianshu.com/p/4f69217a58f8"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tsm.tsinghua.edu.cn/?p=2851"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en.wikipedia.org/wiki/File:Arithmometer_-_One_of_the_first_machines_with_unique_serial_number.jpg" TargetMode="External"/><Relationship Id="rId7" Type="http://schemas.openxmlformats.org/officeDocument/2006/relationships/hyperlink" Target="http://www.arithmometre.org/Modeles/PageModeles-Illustrations.html" TargetMode="External"/><Relationship Id="rId2" Type="http://schemas.openxmlformats.org/officeDocument/2006/relationships/hyperlink" Target="https://en.wikipedia.org/wiki/Arithmometer" TargetMode="Externa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en.wikipedia.org/wiki/File:Arithmometer_Veuve_Payen.png" TargetMode="Externa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0.jpeg"/><Relationship Id="rId2" Type="http://schemas.openxmlformats.org/officeDocument/2006/relationships/hyperlink" Target="https://en.wikipedia.org/wiki/File:Difference_engine_Scheutz.jpg" TargetMode="External"/><Relationship Id="rId1" Type="http://schemas.openxmlformats.org/officeDocument/2006/relationships/slideLayout" Target="../slideLayouts/slideLayout2.xml"/><Relationship Id="rId6" Type="http://schemas.openxmlformats.org/officeDocument/2006/relationships/hyperlink" Target="https://en.wikipedia.org/wiki/File:Analytical_Engine_(2290032530).jpg" TargetMode="External"/><Relationship Id="rId5" Type="http://schemas.openxmlformats.org/officeDocument/2006/relationships/image" Target="../media/image39.jpeg"/><Relationship Id="rId4" Type="http://schemas.openxmlformats.org/officeDocument/2006/relationships/hyperlink" Target="https://en.wikipedia.org/wiki/File:PunchedCardsAnalyticalEngine.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en.wikipedia.org/wiki/File:Ada_Byron_daguerreotype_by_Antoine_Claudet_1843_or_1850.jp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commons.wikimedia.org/wiki/File:Diagram_for_the_computation_of_Bernoulli_numbers.jpg" TargetMode="Externa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hyperlink" Target="https://en.wikipedia.org/wiki/File:Ada_Lovelace_portrait.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sciencefriday.com/articles/peek-inside-a-mechanical-calculator/"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hyperlink" Target="https://upload.wikimedia.org/wikipedia/commons/f/fe/Morris_Dove_and_Rose_Detail.jpg" TargetMode="External"/><Relationship Id="rId1" Type="http://schemas.openxmlformats.org/officeDocument/2006/relationships/slideLayout" Target="../slideLayouts/slideLayout2.xml"/><Relationship Id="rId6" Type="http://schemas.openxmlformats.org/officeDocument/2006/relationships/hyperlink" Target="https://en.wikipedia.org/wiki/File:Hand-driven-jacquard-loom.jpg" TargetMode="External"/><Relationship Id="rId5" Type="http://schemas.openxmlformats.org/officeDocument/2006/relationships/image" Target="../media/image45.jpeg"/><Relationship Id="rId4" Type="http://schemas.openxmlformats.org/officeDocument/2006/relationships/hyperlink" Target="https://en.wikipedia.org/wiki/File:PunchingJacquardCardPoland.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hyperlink" Target="https://history-computer.com/ModernComputer/Basis/TabulatingMachine_Hollerith.html" TargetMode="External"/><Relationship Id="rId7" Type="http://schemas.openxmlformats.org/officeDocument/2006/relationships/image" Target="../media/image5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history-computer.com/Library/US395781.pdf" TargetMode="Externa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upload.wikimedia.org/wikipedia/commons/4/4e/HollerithMachine.CHM.jpg" TargetMode="Externa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hyperlink" Target="https://upload.wikimedia.org/wikipedia/commons/8/8f/Card_puncher_-_NARA_-_513295.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hyperlink" Target="https://upload.wikimedia.org/wikipedia/commons/2/24/Women_holding_parts_of_the_first_four_Army_computers.jp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oldcalculatormuseum.com/wangloci.html" TargetMode="Externa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s://baike.so.com/doc/6283644-6497110.html" TargetMode="External"/><Relationship Id="rId7" Type="http://schemas.openxmlformats.org/officeDocument/2006/relationships/hyperlink" Target="https://zhuanlan.zhihu.com/p/91035747"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commons.wikimedia.org/wiki/File:Seki_Kowa_Katsuyo_Sampo_Bernoulli_numbers.png" TargetMode="Externa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s://en.wikipedia.org/wiki/HP-65#/media/File:HP-65_Mint_in_Box.jpg" TargetMode="Externa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hyperlink" Target="http://s3data.computerhistory.org/brochures/hp.hp-65.1974.102646167.pd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hyperlink" Target="https://history-computer.com/ModernComputer/Basis/relay.html"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hyperlink" Target="https://history-computer.com/Babbage/LeonardoTorres.html" TargetMode="External"/><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hyperlink" Target="https://en.wikipedia.org/wiki/Claude_Shannon" TargetMode="External"/><Relationship Id="rId2" Type="http://schemas.openxmlformats.org/officeDocument/2006/relationships/hyperlink" Target="https://blogs.scientificamerican.com/voices/betty-shannon-unsung-mathematical-genius/" TargetMode="External"/><Relationship Id="rId1" Type="http://schemas.openxmlformats.org/officeDocument/2006/relationships/slideLayout" Target="../slideLayouts/slideLayout2.xml"/><Relationship Id="rId6" Type="http://schemas.openxmlformats.org/officeDocument/2006/relationships/hyperlink" Target="https://en.wikipedia.org/wiki/A_Symbolic_Analysis_of_Relay_and_Switching_Circuits"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https://en.wikipedia.org/wiki/File:Enigma.jp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nms.ac.uk/explore-our-collections/stories/science-and-technology/napiers-bone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hyperlink" Target="https://upload.wikimedia.org/wikipedia/commons/4/4c/Z3_Deutsches_Museum.JP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s://en.wikipedia.org/wiki/Colossus_computer"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s://en.wikipedia.org/wiki/File:Harvard_Mark_I_program_tape.agr.jpg" TargetMode="Externa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hyperlink" Target="https://upload.wikimedia.org/wikipedia/commons/3/35/Harvard_Mark_I_Computer_-_Right_Segment.JP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hyperlink" Target="https://commons.wikimedia.org/wiki/File:Eniac.jpg"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s://io9.gizmodo.com/why-was-the-computer-never-patented-1588935158" TargetMode="Externa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history-computer.com/ModernComputer/Basis/keyboard.html" TargetMode="External"/><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4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s://zhuanlan.zhihu.com/p/45312066" TargetMode="Externa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jianshu.com/p/676a472a0e20" TargetMode="Externa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s://commons.wikimedia.org/wiki/File:Napier%27s_calculating_tables.JPG"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en.wikipedia.org/wiki/Altair_8800"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hyperlink" Target="http://tsm.tsinghua.edu.cn/?p=2904"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tsm.tsinghua.edu.cn/?p=2784"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3" descr="白板上的文字&#10;&#10;中度可信度描述已自动生成">
            <a:extLst>
              <a:ext uri="{FF2B5EF4-FFF2-40B4-BE49-F238E27FC236}">
                <a16:creationId xmlns:a16="http://schemas.microsoft.com/office/drawing/2014/main" id="{F1B14E1F-6F77-4559-99CC-1B7757BC555C}"/>
              </a:ext>
            </a:extLst>
          </p:cNvPr>
          <p:cNvPicPr>
            <a:picLocks noChangeAspect="1"/>
          </p:cNvPicPr>
          <p:nvPr/>
        </p:nvPicPr>
        <p:blipFill rotWithShape="1">
          <a:blip r:embed="rId2">
            <a:alphaModFix amt="50000"/>
          </a:blip>
          <a:srcRect t="8883" b="2882"/>
          <a:stretch/>
        </p:blipFill>
        <p:spPr>
          <a:xfrm>
            <a:off x="20" y="1"/>
            <a:ext cx="12191980" cy="6857999"/>
          </a:xfrm>
          <a:prstGeom prst="rect">
            <a:avLst/>
          </a:prstGeom>
        </p:spPr>
      </p:pic>
      <p:sp>
        <p:nvSpPr>
          <p:cNvPr id="2" name="标题 1">
            <a:extLst>
              <a:ext uri="{FF2B5EF4-FFF2-40B4-BE49-F238E27FC236}">
                <a16:creationId xmlns:a16="http://schemas.microsoft.com/office/drawing/2014/main" id="{96233937-605F-48FE-B429-90F8B7CEFBBD}"/>
              </a:ext>
            </a:extLst>
          </p:cNvPr>
          <p:cNvSpPr>
            <a:spLocks noGrp="1"/>
          </p:cNvSpPr>
          <p:nvPr>
            <p:ph type="ctrTitle"/>
          </p:nvPr>
        </p:nvSpPr>
        <p:spPr>
          <a:xfrm>
            <a:off x="1524000" y="1122362"/>
            <a:ext cx="9144000" cy="2900518"/>
          </a:xfrm>
        </p:spPr>
        <p:txBody>
          <a:bodyPr vert="horz" lIns="91440" tIns="45720" rIns="91440" bIns="45720" rtlCol="0">
            <a:normAutofit/>
          </a:bodyPr>
          <a:lstStyle/>
          <a:p>
            <a:r>
              <a:rPr lang="zh-CN" altLang="en-US" sz="6600" kern="1200" dirty="0">
                <a:solidFill>
                  <a:schemeClr val="tx1">
                    <a:lumMod val="95000"/>
                  </a:schemeClr>
                </a:solidFill>
                <a:latin typeface="+mj-lt"/>
                <a:ea typeface="+mj-ea"/>
                <a:cs typeface="+mj-cs"/>
              </a:rPr>
              <a:t>技术通史</a:t>
            </a:r>
            <a:br>
              <a:rPr lang="en-US" altLang="zh-CN" sz="6600" kern="1200" dirty="0">
                <a:solidFill>
                  <a:schemeClr val="tx1">
                    <a:lumMod val="95000"/>
                  </a:schemeClr>
                </a:solidFill>
                <a:latin typeface="+mj-lt"/>
                <a:ea typeface="+mj-ea"/>
                <a:cs typeface="+mj-cs"/>
              </a:rPr>
            </a:br>
            <a:r>
              <a:rPr lang="en-US" altLang="zh-CN" sz="6600" kern="1200" dirty="0">
                <a:solidFill>
                  <a:schemeClr val="tx1">
                    <a:lumMod val="95000"/>
                  </a:schemeClr>
                </a:solidFill>
                <a:latin typeface="+mj-lt"/>
                <a:ea typeface="+mj-ea"/>
                <a:cs typeface="+mj-cs"/>
              </a:rPr>
              <a:t>13.</a:t>
            </a:r>
            <a:r>
              <a:rPr lang="zh-CN" altLang="en-US" sz="6600" kern="1200" dirty="0">
                <a:solidFill>
                  <a:schemeClr val="tx1">
                    <a:lumMod val="95000"/>
                  </a:schemeClr>
                </a:solidFill>
                <a:latin typeface="+mj-lt"/>
                <a:ea typeface="+mj-ea"/>
                <a:cs typeface="+mj-cs"/>
              </a:rPr>
              <a:t>计算机（器具）</a:t>
            </a:r>
          </a:p>
        </p:txBody>
      </p:sp>
      <p:sp>
        <p:nvSpPr>
          <p:cNvPr id="3" name="副标题 2">
            <a:extLst>
              <a:ext uri="{FF2B5EF4-FFF2-40B4-BE49-F238E27FC236}">
                <a16:creationId xmlns:a16="http://schemas.microsoft.com/office/drawing/2014/main" id="{267E10EB-7DC3-48A3-9FC5-EAD150663D6E}"/>
              </a:ext>
            </a:extLst>
          </p:cNvPr>
          <p:cNvSpPr>
            <a:spLocks noGrp="1"/>
          </p:cNvSpPr>
          <p:nvPr>
            <p:ph type="subTitle" idx="1"/>
          </p:nvPr>
        </p:nvSpPr>
        <p:spPr>
          <a:xfrm>
            <a:off x="1524000" y="4159404"/>
            <a:ext cx="9144000" cy="1098395"/>
          </a:xfrm>
        </p:spPr>
        <p:txBody>
          <a:bodyPr vert="horz" lIns="91440" tIns="45720" rIns="91440" bIns="45720" rtlCol="0">
            <a:normAutofit/>
          </a:bodyPr>
          <a:lstStyle/>
          <a:p>
            <a:pPr indent="-228600">
              <a:buFont typeface="Arial" panose="020B0604020202020204" pitchFamily="34" charset="0"/>
              <a:buChar char="•"/>
            </a:pPr>
            <a:r>
              <a:rPr lang="zh-CN" altLang="en-US">
                <a:solidFill>
                  <a:srgbClr val="FFFFFF"/>
                </a:solidFill>
              </a:rPr>
              <a:t>胡翌霖</a:t>
            </a:r>
          </a:p>
          <a:p>
            <a:pPr indent="-228600">
              <a:buFont typeface="Arial" panose="020B0604020202020204" pitchFamily="34" charset="0"/>
              <a:buChar char="•"/>
            </a:pPr>
            <a:r>
              <a:rPr lang="zh-CN" altLang="en-US">
                <a:solidFill>
                  <a:srgbClr val="FFFFFF"/>
                </a:solidFill>
              </a:rPr>
              <a:t>清华大学科学史系</a:t>
            </a:r>
          </a:p>
        </p:txBody>
      </p:sp>
    </p:spTree>
    <p:extLst>
      <p:ext uri="{BB962C8B-B14F-4D97-AF65-F5344CB8AC3E}">
        <p14:creationId xmlns:p14="http://schemas.microsoft.com/office/powerpoint/2010/main" val="4926863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内容占位符 6" descr="图片包含 游戏机&#10;&#10;描述已自动生成">
            <a:hlinkClick r:id="rId2"/>
            <a:extLst>
              <a:ext uri="{FF2B5EF4-FFF2-40B4-BE49-F238E27FC236}">
                <a16:creationId xmlns:a16="http://schemas.microsoft.com/office/drawing/2014/main" id="{63DD7650-9FAF-4CC7-A118-2841ED3DE68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745" b="5256"/>
          <a:stretch/>
        </p:blipFill>
        <p:spPr>
          <a:xfrm>
            <a:off x="20" y="0"/>
            <a:ext cx="6095980" cy="3428990"/>
          </a:xfrm>
          <a:prstGeom prst="rect">
            <a:avLst/>
          </a:prstGeom>
        </p:spPr>
      </p:pic>
      <p:pic>
        <p:nvPicPr>
          <p:cNvPr id="4" name="图片 3">
            <a:hlinkClick r:id="rId4"/>
            <a:extLst>
              <a:ext uri="{FF2B5EF4-FFF2-40B4-BE49-F238E27FC236}">
                <a16:creationId xmlns:a16="http://schemas.microsoft.com/office/drawing/2014/main" id="{411DC66E-AA08-41C5-92E6-6B1AE9327064}"/>
              </a:ext>
            </a:extLst>
          </p:cNvPr>
          <p:cNvPicPr/>
          <p:nvPr/>
        </p:nvPicPr>
        <p:blipFill rotWithShape="1">
          <a:blip r:embed="rId5" cstate="print">
            <a:extLst>
              <a:ext uri="{28A0092B-C50C-407E-A947-70E740481C1C}">
                <a14:useLocalDpi xmlns:a14="http://schemas.microsoft.com/office/drawing/2010/main" val="0"/>
              </a:ext>
            </a:extLst>
          </a:blip>
          <a:srcRect t="10359"/>
          <a:stretch/>
        </p:blipFill>
        <p:spPr bwMode="auto">
          <a:xfrm>
            <a:off x="6096000" y="10"/>
            <a:ext cx="6096000" cy="3428990"/>
          </a:xfrm>
          <a:prstGeom prst="rect">
            <a:avLst/>
          </a:prstGeom>
          <a:noFill/>
        </p:spPr>
      </p:pic>
      <p:pic>
        <p:nvPicPr>
          <p:cNvPr id="9" name="图片 8" descr="图片包含 草, 游戏机, 显示器&#10;&#10;描述已自动生成">
            <a:extLst>
              <a:ext uri="{FF2B5EF4-FFF2-40B4-BE49-F238E27FC236}">
                <a16:creationId xmlns:a16="http://schemas.microsoft.com/office/drawing/2014/main" id="{61958759-B5BD-45EB-8A40-C4A80C40D3B7}"/>
              </a:ext>
            </a:extLst>
          </p:cNvPr>
          <p:cNvPicPr>
            <a:picLocks noChangeAspect="1"/>
          </p:cNvPicPr>
          <p:nvPr/>
        </p:nvPicPr>
        <p:blipFill rotWithShape="1">
          <a:blip r:embed="rId6">
            <a:extLst>
              <a:ext uri="{28A0092B-C50C-407E-A947-70E740481C1C}">
                <a14:useLocalDpi xmlns:a14="http://schemas.microsoft.com/office/drawing/2010/main" val="0"/>
              </a:ext>
            </a:extLst>
          </a:blip>
          <a:srcRect r="24002" b="2"/>
          <a:stretch/>
        </p:blipFill>
        <p:spPr>
          <a:xfrm>
            <a:off x="20" y="3429000"/>
            <a:ext cx="6095980" cy="3429000"/>
          </a:xfrm>
          <a:prstGeom prst="rect">
            <a:avLst/>
          </a:prstGeom>
        </p:spPr>
      </p:pic>
      <p:pic>
        <p:nvPicPr>
          <p:cNvPr id="5" name="图片 4">
            <a:hlinkClick r:id="rId7"/>
            <a:extLst>
              <a:ext uri="{FF2B5EF4-FFF2-40B4-BE49-F238E27FC236}">
                <a16:creationId xmlns:a16="http://schemas.microsoft.com/office/drawing/2014/main" id="{9BA0DB04-08ED-4C23-936C-BB85F37BEE92}"/>
              </a:ext>
            </a:extLst>
          </p:cNvPr>
          <p:cNvPicPr/>
          <p:nvPr/>
        </p:nvPicPr>
        <p:blipFill rotWithShape="1">
          <a:blip r:embed="rId8" cstate="print">
            <a:extLst>
              <a:ext uri="{28A0092B-C50C-407E-A947-70E740481C1C}">
                <a14:useLocalDpi xmlns:a14="http://schemas.microsoft.com/office/drawing/2010/main" val="0"/>
              </a:ext>
            </a:extLst>
          </a:blip>
          <a:srcRect t="15730"/>
          <a:stretch/>
        </p:blipFill>
        <p:spPr bwMode="auto">
          <a:xfrm>
            <a:off x="6096000" y="3429000"/>
            <a:ext cx="6096000" cy="3429000"/>
          </a:xfrm>
          <a:prstGeom prst="rect">
            <a:avLst/>
          </a:prstGeom>
          <a:noFill/>
        </p:spPr>
      </p:pic>
      <p:sp>
        <p:nvSpPr>
          <p:cNvPr id="14" name="Rectangle 13">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ame 15">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标题 1">
            <a:extLst>
              <a:ext uri="{FF2B5EF4-FFF2-40B4-BE49-F238E27FC236}">
                <a16:creationId xmlns:a16="http://schemas.microsoft.com/office/drawing/2014/main" id="{F72EA9C5-ED14-439B-8EBE-8354B3981C46}"/>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zh-CN" altLang="en-US" sz="2800" kern="1200" dirty="0">
                <a:solidFill>
                  <a:srgbClr val="080808"/>
                </a:solidFill>
                <a:latin typeface="+mj-lt"/>
                <a:ea typeface="+mj-ea"/>
                <a:cs typeface="+mj-cs"/>
              </a:rPr>
              <a:t>“准备好的技艺”</a:t>
            </a:r>
            <a:br>
              <a:rPr lang="en-US" altLang="zh-CN" sz="2800" kern="1200" dirty="0">
                <a:solidFill>
                  <a:srgbClr val="080808"/>
                </a:solidFill>
                <a:latin typeface="+mj-lt"/>
                <a:ea typeface="+mj-ea"/>
                <a:cs typeface="+mj-cs"/>
              </a:rPr>
            </a:br>
            <a:r>
              <a:rPr lang="zh-CN" altLang="en-US" sz="2800" kern="1200" dirty="0">
                <a:solidFill>
                  <a:srgbClr val="080808"/>
                </a:solidFill>
                <a:latin typeface="+mj-lt"/>
                <a:ea typeface="+mj-ea"/>
                <a:cs typeface="+mj-cs"/>
              </a:rPr>
              <a:t>计算尺、比例规</a:t>
            </a:r>
            <a:endParaRPr lang="en-US" altLang="zh-CN" sz="2800" kern="1200" dirty="0">
              <a:solidFill>
                <a:srgbClr val="080808"/>
              </a:solidFill>
              <a:latin typeface="+mj-lt"/>
              <a:ea typeface="+mj-ea"/>
              <a:cs typeface="+mj-cs"/>
            </a:endParaRPr>
          </a:p>
        </p:txBody>
      </p:sp>
    </p:spTree>
    <p:extLst>
      <p:ext uri="{BB962C8B-B14F-4D97-AF65-F5344CB8AC3E}">
        <p14:creationId xmlns:p14="http://schemas.microsoft.com/office/powerpoint/2010/main" val="584282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72">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01CB3134-379B-45A2-A6E0-0A18BE2BE587}"/>
              </a:ext>
            </a:extLst>
          </p:cNvPr>
          <p:cNvSpPr>
            <a:spLocks noGrp="1"/>
          </p:cNvSpPr>
          <p:nvPr>
            <p:ph type="title"/>
          </p:nvPr>
        </p:nvSpPr>
        <p:spPr>
          <a:xfrm>
            <a:off x="821516" y="640263"/>
            <a:ext cx="6204984" cy="1344975"/>
          </a:xfrm>
        </p:spPr>
        <p:txBody>
          <a:bodyPr>
            <a:normAutofit/>
          </a:bodyPr>
          <a:lstStyle/>
          <a:p>
            <a:r>
              <a:rPr lang="zh-CN" altLang="en-US" sz="4000" dirty="0"/>
              <a:t>威廉</a:t>
            </a:r>
            <a:r>
              <a:rPr lang="en-US" altLang="zh-CN" sz="4000" dirty="0"/>
              <a:t>·</a:t>
            </a:r>
            <a:r>
              <a:rPr lang="zh-CN" altLang="en-US" sz="4000" dirty="0"/>
              <a:t>席卡德的“计算钟”</a:t>
            </a:r>
          </a:p>
        </p:txBody>
      </p:sp>
      <p:sp>
        <p:nvSpPr>
          <p:cNvPr id="3" name="内容占位符 2">
            <a:extLst>
              <a:ext uri="{FF2B5EF4-FFF2-40B4-BE49-F238E27FC236}">
                <a16:creationId xmlns:a16="http://schemas.microsoft.com/office/drawing/2014/main" id="{49F11CDB-5024-4F46-B790-546F6D4480F1}"/>
              </a:ext>
            </a:extLst>
          </p:cNvPr>
          <p:cNvSpPr>
            <a:spLocks noGrp="1"/>
          </p:cNvSpPr>
          <p:nvPr>
            <p:ph idx="1"/>
          </p:nvPr>
        </p:nvSpPr>
        <p:spPr>
          <a:xfrm>
            <a:off x="821515" y="2121762"/>
            <a:ext cx="6204984" cy="3626917"/>
          </a:xfrm>
        </p:spPr>
        <p:txBody>
          <a:bodyPr>
            <a:normAutofit/>
          </a:bodyPr>
          <a:lstStyle/>
          <a:p>
            <a:r>
              <a:rPr lang="en-US" altLang="zh-CN" sz="2400" dirty="0"/>
              <a:t>Wilhelm </a:t>
            </a:r>
            <a:r>
              <a:rPr lang="en-US" altLang="zh-CN" sz="2400" dirty="0" err="1"/>
              <a:t>Schickard</a:t>
            </a:r>
            <a:r>
              <a:rPr lang="en-US" altLang="zh-CN" sz="2400" dirty="0"/>
              <a:t>, 1592–1635</a:t>
            </a:r>
          </a:p>
          <a:p>
            <a:r>
              <a:rPr lang="en-US" altLang="zh-CN" sz="2400" dirty="0"/>
              <a:t>Calculating Clock</a:t>
            </a:r>
          </a:p>
          <a:p>
            <a:endParaRPr lang="en-US" altLang="zh-CN" sz="2400" dirty="0"/>
          </a:p>
          <a:p>
            <a:r>
              <a:rPr lang="en-US" altLang="zh-CN" sz="2400" dirty="0"/>
              <a:t>1623</a:t>
            </a:r>
            <a:r>
              <a:rPr lang="zh-CN" altLang="en-US" sz="2400" dirty="0"/>
              <a:t>年写给开普勒的信中描绘这一设想</a:t>
            </a:r>
            <a:endParaRPr lang="en-US" altLang="zh-CN" sz="2400" dirty="0"/>
          </a:p>
          <a:p>
            <a:r>
              <a:rPr lang="zh-CN" altLang="en-US" sz="2400" dirty="0"/>
              <a:t>因三十年战争早逝，手稿和原型机丢失。</a:t>
            </a:r>
            <a:r>
              <a:rPr lang="en-US" altLang="zh-CN" sz="2400" dirty="0"/>
              <a:t>20</a:t>
            </a:r>
            <a:r>
              <a:rPr lang="zh-CN" altLang="en-US" sz="2400" dirty="0"/>
              <a:t>世纪从信件中还原。</a:t>
            </a:r>
            <a:endParaRPr lang="en-US" altLang="zh-CN" sz="2400" dirty="0"/>
          </a:p>
          <a:p>
            <a:r>
              <a:rPr lang="zh-CN" altLang="en-US" sz="2400" dirty="0"/>
              <a:t>三层结构：纳皮尔算筹（上）、机械加法器（中）、中间结果暂存区（下）</a:t>
            </a:r>
          </a:p>
        </p:txBody>
      </p:sp>
      <p:pic>
        <p:nvPicPr>
          <p:cNvPr id="1026" name="Picture 2">
            <a:hlinkClick r:id="rId2"/>
            <a:extLst>
              <a:ext uri="{FF2B5EF4-FFF2-40B4-BE49-F238E27FC236}">
                <a16:creationId xmlns:a16="http://schemas.microsoft.com/office/drawing/2014/main" id="{91D0699E-D362-46FF-A804-EE69DBFB269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692911" y="321176"/>
            <a:ext cx="2315688" cy="28529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计算时钟Wilhelm Schickard的计算时钟的复制。 该设备可以通过六个互锁齿轮对六位数字进行加减运算（带有铃铛以防止出现七位数的溢出），对于齿轮的每一次向右旋转，每个齿轮都会旋转十分之一旋转。 因此，任何齿轮的10圈旋转都会在随后的齿轮上产生一位的“进位”并改变相应的显示。">
            <a:hlinkClick r:id="rId4"/>
            <a:extLst>
              <a:ext uri="{FF2B5EF4-FFF2-40B4-BE49-F238E27FC236}">
                <a16:creationId xmlns:a16="http://schemas.microsoft.com/office/drawing/2014/main" id="{65A30ED7-BB24-4DD9-850F-933A655FBCEF}"/>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110470" y="3364992"/>
            <a:ext cx="3480572" cy="2852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675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278A97-0084-4AA6-8E0D-04E8A7DC3563}"/>
              </a:ext>
            </a:extLst>
          </p:cNvPr>
          <p:cNvSpPr>
            <a:spLocks noGrp="1"/>
          </p:cNvSpPr>
          <p:nvPr>
            <p:ph type="title"/>
          </p:nvPr>
        </p:nvSpPr>
        <p:spPr/>
        <p:txBody>
          <a:bodyPr>
            <a:normAutofit/>
          </a:bodyPr>
          <a:lstStyle/>
          <a:p>
            <a:r>
              <a:rPr lang="zh-CN" altLang="en-US" dirty="0"/>
              <a:t>帕斯卡加法器（</a:t>
            </a:r>
            <a:r>
              <a:rPr lang="en-US" altLang="zh-CN" dirty="0"/>
              <a:t>1642</a:t>
            </a:r>
            <a:r>
              <a:rPr lang="zh-CN" altLang="en-US" dirty="0"/>
              <a:t>）</a:t>
            </a:r>
          </a:p>
        </p:txBody>
      </p:sp>
      <p:sp>
        <p:nvSpPr>
          <p:cNvPr id="3" name="内容占位符 2">
            <a:extLst>
              <a:ext uri="{FF2B5EF4-FFF2-40B4-BE49-F238E27FC236}">
                <a16:creationId xmlns:a16="http://schemas.microsoft.com/office/drawing/2014/main" id="{BFA63205-3839-408A-A472-45C78E644742}"/>
              </a:ext>
            </a:extLst>
          </p:cNvPr>
          <p:cNvSpPr>
            <a:spLocks noGrp="1"/>
          </p:cNvSpPr>
          <p:nvPr>
            <p:ph idx="1"/>
          </p:nvPr>
        </p:nvSpPr>
        <p:spPr>
          <a:xfrm>
            <a:off x="609600" y="2249424"/>
            <a:ext cx="5342384" cy="4325112"/>
          </a:xfrm>
        </p:spPr>
        <p:txBody>
          <a:bodyPr>
            <a:normAutofit/>
          </a:bodyPr>
          <a:lstStyle/>
          <a:p>
            <a:r>
              <a:rPr lang="zh-CN" altLang="en-US" dirty="0"/>
              <a:t>帕斯卡（</a:t>
            </a:r>
            <a:r>
              <a:rPr lang="en-US" altLang="zh-CN" dirty="0"/>
              <a:t>1623-1662</a:t>
            </a:r>
            <a:r>
              <a:rPr lang="zh-CN" altLang="en-US" dirty="0"/>
              <a:t>） </a:t>
            </a:r>
            <a:r>
              <a:rPr lang="en-US" altLang="zh-CN" dirty="0"/>
              <a:t>19</a:t>
            </a:r>
            <a:r>
              <a:rPr lang="zh-CN" altLang="en-US" dirty="0"/>
              <a:t>岁时的发明</a:t>
            </a:r>
            <a:endParaRPr lang="en-US" altLang="zh-CN" dirty="0"/>
          </a:p>
          <a:p>
            <a:pPr lvl="1"/>
            <a:r>
              <a:rPr lang="zh-CN" altLang="en-US" dirty="0"/>
              <a:t>跳锤装置、自动进位</a:t>
            </a:r>
            <a:endParaRPr lang="en-US" altLang="zh-CN" dirty="0"/>
          </a:p>
          <a:p>
            <a:r>
              <a:rPr lang="en-US" altLang="zh-CN" dirty="0"/>
              <a:t>1639</a:t>
            </a:r>
            <a:r>
              <a:rPr lang="zh-CN" altLang="en-US" dirty="0"/>
              <a:t>年诺曼底“赤脚党”起义</a:t>
            </a:r>
            <a:endParaRPr lang="en-US" altLang="zh-CN" dirty="0"/>
          </a:p>
          <a:p>
            <a:pPr lvl="1"/>
            <a:r>
              <a:rPr lang="zh-CN" altLang="en-US" dirty="0"/>
              <a:t>杀税吏，焚税局。税务系统完全瘫痪。很快被镇压。</a:t>
            </a:r>
            <a:endParaRPr lang="en-US" altLang="zh-CN" dirty="0"/>
          </a:p>
          <a:p>
            <a:r>
              <a:rPr lang="en-US" altLang="zh-CN" dirty="0"/>
              <a:t>1639</a:t>
            </a:r>
            <a:r>
              <a:rPr lang="zh-CN" altLang="en-US" dirty="0"/>
              <a:t>年帕斯卡父亲被任命为鲁昂市（诺曼底首府）税务官。</a:t>
            </a:r>
            <a:endParaRPr lang="en-US" altLang="zh-CN" dirty="0"/>
          </a:p>
          <a:p>
            <a:pPr lvl="1"/>
            <a:r>
              <a:rPr lang="zh-CN" altLang="en-US" dirty="0"/>
              <a:t>为协助父亲整理税务（收拾烂摊子），发明机械计算器</a:t>
            </a:r>
            <a:endParaRPr lang="en-US" altLang="zh-CN" dirty="0"/>
          </a:p>
          <a:p>
            <a:endParaRPr lang="zh-CN" altLang="en-US" dirty="0"/>
          </a:p>
        </p:txBody>
      </p:sp>
      <p:pic>
        <p:nvPicPr>
          <p:cNvPr id="2051" name="Picture 3" descr="File:Pascaline-CnAM 823-1-IMG 1506-black.jpg">
            <a:hlinkClick r:id="rId2"/>
            <a:extLst>
              <a:ext uri="{FF2B5EF4-FFF2-40B4-BE49-F238E27FC236}">
                <a16:creationId xmlns:a16="http://schemas.microsoft.com/office/drawing/2014/main" id="{BFF9359C-D5C8-4F9B-BB5C-D310B3688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785053"/>
            <a:ext cx="6096000" cy="406146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https://upload.wikimedia.org/wikipedia/commons/thumb/3/31/Detail_of_the_pascaline%27s_carry_mecanism_-_the_sautoir.jpg/220px-Detail_of_the_pascaline%27s_carry_mecanism_-_the_sautoir.jpg">
            <a:hlinkClick r:id="rId4"/>
            <a:extLst>
              <a:ext uri="{FF2B5EF4-FFF2-40B4-BE49-F238E27FC236}">
                <a16:creationId xmlns:a16="http://schemas.microsoft.com/office/drawing/2014/main" id="{6C6BAD48-8977-4BC7-A750-5BF991E257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3349" y="217551"/>
            <a:ext cx="3036830" cy="2567502"/>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图片包含 金属, 侧面, 显示器, 大&#10;&#10;描述已自动生成">
            <a:extLst>
              <a:ext uri="{FF2B5EF4-FFF2-40B4-BE49-F238E27FC236}">
                <a16:creationId xmlns:a16="http://schemas.microsoft.com/office/drawing/2014/main" id="{3D39CEB0-91AC-4F82-94E4-BAFD55FA5017}"/>
              </a:ext>
            </a:extLst>
          </p:cNvPr>
          <p:cNvPicPr>
            <a:picLocks noChangeAspect="1"/>
          </p:cNvPicPr>
          <p:nvPr/>
        </p:nvPicPr>
        <p:blipFill rotWithShape="1">
          <a:blip r:embed="rId6">
            <a:extLst>
              <a:ext uri="{28A0092B-C50C-407E-A947-70E740481C1C}">
                <a14:useLocalDpi xmlns:a14="http://schemas.microsoft.com/office/drawing/2010/main" val="0"/>
              </a:ext>
            </a:extLst>
          </a:blip>
          <a:srcRect l="42970" t="47189" r="3479" b="12619"/>
          <a:stretch/>
        </p:blipFill>
        <p:spPr>
          <a:xfrm>
            <a:off x="6096000" y="1324489"/>
            <a:ext cx="3036830" cy="1395413"/>
          </a:xfrm>
          <a:prstGeom prst="rect">
            <a:avLst/>
          </a:prstGeom>
        </p:spPr>
      </p:pic>
    </p:spTree>
    <p:extLst>
      <p:ext uri="{BB962C8B-B14F-4D97-AF65-F5344CB8AC3E}">
        <p14:creationId xmlns:p14="http://schemas.microsoft.com/office/powerpoint/2010/main" val="4171657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DA5901A6-8EC7-4636-A3E3-9AAF7D917C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FB8DD67F-97F7-41EC-95F8-3D45A10D4789}"/>
              </a:ext>
            </a:extLst>
          </p:cNvPr>
          <p:cNvSpPr>
            <a:spLocks noGrp="1"/>
          </p:cNvSpPr>
          <p:nvPr>
            <p:ph type="title"/>
          </p:nvPr>
        </p:nvSpPr>
        <p:spPr>
          <a:xfrm>
            <a:off x="821516" y="640263"/>
            <a:ext cx="6204984" cy="1344975"/>
          </a:xfrm>
        </p:spPr>
        <p:txBody>
          <a:bodyPr>
            <a:normAutofit/>
          </a:bodyPr>
          <a:lstStyle/>
          <a:p>
            <a:r>
              <a:rPr lang="zh-CN" altLang="en-US" sz="4000"/>
              <a:t>莱布尼茨乘法器</a:t>
            </a:r>
          </a:p>
        </p:txBody>
      </p:sp>
      <p:sp>
        <p:nvSpPr>
          <p:cNvPr id="3" name="内容占位符 2">
            <a:extLst>
              <a:ext uri="{FF2B5EF4-FFF2-40B4-BE49-F238E27FC236}">
                <a16:creationId xmlns:a16="http://schemas.microsoft.com/office/drawing/2014/main" id="{2B45DF5B-C1DE-4023-B1DF-0CBBB6B82F16}"/>
              </a:ext>
            </a:extLst>
          </p:cNvPr>
          <p:cNvSpPr>
            <a:spLocks noGrp="1"/>
          </p:cNvSpPr>
          <p:nvPr>
            <p:ph idx="1"/>
          </p:nvPr>
        </p:nvSpPr>
        <p:spPr>
          <a:xfrm>
            <a:off x="821515" y="2121762"/>
            <a:ext cx="6204984" cy="3626917"/>
          </a:xfrm>
        </p:spPr>
        <p:txBody>
          <a:bodyPr>
            <a:normAutofit/>
          </a:bodyPr>
          <a:lstStyle/>
          <a:p>
            <a:r>
              <a:rPr lang="zh-CN" altLang="en-US" sz="2000" dirty="0"/>
              <a:t>步进计算器，四则运算</a:t>
            </a:r>
            <a:endParaRPr lang="en-US" altLang="zh-CN" sz="2000" dirty="0"/>
          </a:p>
          <a:p>
            <a:r>
              <a:rPr lang="zh-CN" altLang="en-US" sz="2000" dirty="0"/>
              <a:t>“莱布尼茨轮”</a:t>
            </a:r>
            <a:endParaRPr lang="en-US" altLang="zh-CN" sz="2000" dirty="0"/>
          </a:p>
          <a:p>
            <a:pPr lvl="1"/>
            <a:r>
              <a:rPr lang="zh-CN" altLang="en-US" sz="2000" dirty="0"/>
              <a:t>乘法器的关键装置</a:t>
            </a:r>
            <a:endParaRPr lang="en-US" altLang="zh-CN" sz="2000" dirty="0"/>
          </a:p>
          <a:p>
            <a:r>
              <a:rPr lang="en-US" altLang="zh-CN" sz="2000" dirty="0"/>
              <a:t>1673</a:t>
            </a:r>
            <a:r>
              <a:rPr lang="zh-CN" altLang="en-US" sz="2000" dirty="0"/>
              <a:t>年设计，只有模型，没有有效产品</a:t>
            </a:r>
            <a:endParaRPr lang="en-US" altLang="zh-CN" sz="2000" dirty="0"/>
          </a:p>
          <a:p>
            <a:endParaRPr lang="en-US" altLang="zh-CN" sz="2000" dirty="0"/>
          </a:p>
          <a:p>
            <a:r>
              <a:rPr lang="zh-CN" altLang="en-US" sz="2000" dirty="0"/>
              <a:t>莱布尼茨：“让一个卓越的人像奴隶一样在计算的劳动中浪费时间是不值得的，如果能运用机器，那么这种劳动可以发配给任何其他人去做。”</a:t>
            </a:r>
            <a:r>
              <a:rPr lang="en-US" altLang="zh-CN" sz="2000" dirty="0"/>
              <a:t> </a:t>
            </a:r>
            <a:r>
              <a:rPr lang="en-US" altLang="zh-CN" sz="2000" baseline="30000" dirty="0">
                <a:hlinkClick r:id="rId2"/>
              </a:rPr>
              <a:t>[]</a:t>
            </a:r>
            <a:endParaRPr lang="en-US" altLang="zh-CN" sz="2000" baseline="30000" dirty="0"/>
          </a:p>
          <a:p>
            <a:pPr lvl="1"/>
            <a:r>
              <a:rPr lang="zh-CN" altLang="en-US" sz="2000" dirty="0"/>
              <a:t>莱布尼茨之梦</a:t>
            </a:r>
            <a:endParaRPr lang="en-US" altLang="zh-CN" sz="2000" dirty="0"/>
          </a:p>
        </p:txBody>
      </p:sp>
      <p:pic>
        <p:nvPicPr>
          <p:cNvPr id="5" name="Picture 5" descr="https://upload.wikimedia.org/wikipedia/commons/thumb/6/6f/Leibniz_Stepped_Reckoner_drawing.png/495px-Leibniz_Stepped_Reckoner_drawing.png">
            <a:hlinkClick r:id="rId3"/>
            <a:extLst>
              <a:ext uri="{FF2B5EF4-FFF2-40B4-BE49-F238E27FC236}">
                <a16:creationId xmlns:a16="http://schemas.microsoft.com/office/drawing/2014/main" id="{3F495547-07E8-41E7-B1EF-5AE9D46E4B7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29551" y="609456"/>
            <a:ext cx="4042409" cy="29610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https://upload.wikimedia.org/wikipedia/commons/thumb/3/3e/Cylindre_de_Leibniz_anim%C3%A9.gif/220px-Cylindre_de_Leibniz_anim%C3%A9.gif">
            <a:hlinkClick r:id="rId5"/>
            <a:extLst>
              <a:ext uri="{FF2B5EF4-FFF2-40B4-BE49-F238E27FC236}">
                <a16:creationId xmlns:a16="http://schemas.microsoft.com/office/drawing/2014/main" id="{C9D9A526-2F02-4990-AEA9-7EAA255C535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tretch>
            <a:fillRect/>
          </a:stretch>
        </p:blipFill>
        <p:spPr bwMode="auto">
          <a:xfrm>
            <a:off x="7829552" y="4171571"/>
            <a:ext cx="1940770" cy="19407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ttps://upload.wikimedia.org/wikipedia/commons/thumb/9/92/Leibnitzrechenmaschine.jpg/510px-Leibnitzrechenmaschine.jpg">
            <a:hlinkClick r:id="rId7"/>
            <a:extLst>
              <a:ext uri="{FF2B5EF4-FFF2-40B4-BE49-F238E27FC236}">
                <a16:creationId xmlns:a16="http://schemas.microsoft.com/office/drawing/2014/main" id="{FFE2BB9D-EA5E-4719-88C3-F089BC67127D}"/>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9931188" y="4414167"/>
            <a:ext cx="1940772" cy="1455579"/>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hlinkClick r:id="rId9"/>
            <a:extLst>
              <a:ext uri="{FF2B5EF4-FFF2-40B4-BE49-F238E27FC236}">
                <a16:creationId xmlns:a16="http://schemas.microsoft.com/office/drawing/2014/main" id="{C5244007-49A3-4E9F-A734-7350CC5CC8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39816" y="1453085"/>
            <a:ext cx="3029322" cy="1702479"/>
          </a:xfrm>
          <a:prstGeom prst="rect">
            <a:avLst/>
          </a:prstGeom>
        </p:spPr>
      </p:pic>
    </p:spTree>
    <p:extLst>
      <p:ext uri="{BB962C8B-B14F-4D97-AF65-F5344CB8AC3E}">
        <p14:creationId xmlns:p14="http://schemas.microsoft.com/office/powerpoint/2010/main" val="3516014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CAD064-1654-46A3-AF0C-D82520744A6C}"/>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zh-CN" altLang="en-US" sz="6000" kern="1200" dirty="0">
                <a:solidFill>
                  <a:schemeClr val="tx1"/>
                </a:solidFill>
                <a:latin typeface="+mj-lt"/>
                <a:ea typeface="+mj-ea"/>
                <a:cs typeface="+mj-cs"/>
              </a:rPr>
              <a:t>莱布尼茨轮的应用</a:t>
            </a:r>
            <a:endParaRPr lang="en-US" altLang="zh-CN" sz="6000" kern="1200" dirty="0">
              <a:solidFill>
                <a:schemeClr val="tx1"/>
              </a:solidFill>
              <a:latin typeface="+mj-lt"/>
              <a:ea typeface="+mj-ea"/>
              <a:cs typeface="+mj-cs"/>
            </a:endParaRPr>
          </a:p>
        </p:txBody>
      </p:sp>
      <p:pic>
        <p:nvPicPr>
          <p:cNvPr id="7" name="图片 6">
            <a:hlinkClick r:id="rId3"/>
            <a:extLst>
              <a:ext uri="{FF2B5EF4-FFF2-40B4-BE49-F238E27FC236}">
                <a16:creationId xmlns:a16="http://schemas.microsoft.com/office/drawing/2014/main" id="{19F93BC3-8A0A-4C42-B078-559458423BFA}"/>
              </a:ext>
            </a:extLst>
          </p:cNvPr>
          <p:cNvPicPr>
            <a:picLocks noChangeAspect="1"/>
          </p:cNvPicPr>
          <p:nvPr/>
        </p:nvPicPr>
        <p:blipFill rotWithShape="1">
          <a:blip r:embed="rId4">
            <a:extLst>
              <a:ext uri="{28A0092B-C50C-407E-A947-70E740481C1C}">
                <a14:useLocalDpi xmlns:a14="http://schemas.microsoft.com/office/drawing/2010/main" val="0"/>
              </a:ext>
            </a:extLst>
          </a:blip>
          <a:srcRect l="14113" t="12878" r="16661" b="8502"/>
          <a:stretch/>
        </p:blipFill>
        <p:spPr>
          <a:xfrm>
            <a:off x="-14551" y="-58423"/>
            <a:ext cx="6105701" cy="4333875"/>
          </a:xfrm>
          <a:prstGeom prst="rect">
            <a:avLst/>
          </a:prstGeom>
        </p:spPr>
      </p:pic>
      <p:pic>
        <p:nvPicPr>
          <p:cNvPr id="5" name="内容占位符 4" descr="图片包含 建筑, 游戏机, 电脑, 火车&#10;&#10;描述已自动生成">
            <a:extLst>
              <a:ext uri="{FF2B5EF4-FFF2-40B4-BE49-F238E27FC236}">
                <a16:creationId xmlns:a16="http://schemas.microsoft.com/office/drawing/2014/main" id="{97E45AE2-0E0E-4CF8-8AF5-A2A4BA901344}"/>
              </a:ext>
            </a:extLst>
          </p:cNvPr>
          <p:cNvPicPr>
            <a:picLocks noChangeAspect="1"/>
          </p:cNvPicPr>
          <p:nvPr/>
        </p:nvPicPr>
        <p:blipFill rotWithShape="1">
          <a:blip r:embed="rId5">
            <a:extLst>
              <a:ext uri="{28A0092B-C50C-407E-A947-70E740481C1C}">
                <a14:useLocalDpi xmlns:a14="http://schemas.microsoft.com/office/drawing/2010/main" val="0"/>
              </a:ext>
            </a:extLst>
          </a:blip>
          <a:srcRect l="6177" r="4245" b="1"/>
          <a:stretch/>
        </p:blipFill>
        <p:spPr>
          <a:xfrm>
            <a:off x="6095999" y="-681"/>
            <a:ext cx="6096001" cy="4253215"/>
          </a:xfrm>
          <a:prstGeom prst="rect">
            <a:avLst/>
          </a:prstGeom>
        </p:spPr>
      </p:pic>
      <p:cxnSp>
        <p:nvCxnSpPr>
          <p:cNvPr id="41" name="Straight Connector 4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465451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7FB92F-345C-4480-8583-9AA35005A935}"/>
              </a:ext>
            </a:extLst>
          </p:cNvPr>
          <p:cNvSpPr>
            <a:spLocks noGrp="1"/>
          </p:cNvSpPr>
          <p:nvPr>
            <p:ph type="title"/>
          </p:nvPr>
        </p:nvSpPr>
        <p:spPr/>
        <p:txBody>
          <a:bodyPr/>
          <a:lstStyle/>
          <a:p>
            <a:r>
              <a:rPr lang="zh-CN" altLang="en-US"/>
              <a:t>商业化计算器</a:t>
            </a:r>
          </a:p>
        </p:txBody>
      </p:sp>
      <p:sp>
        <p:nvSpPr>
          <p:cNvPr id="3" name="内容占位符 2">
            <a:extLst>
              <a:ext uri="{FF2B5EF4-FFF2-40B4-BE49-F238E27FC236}">
                <a16:creationId xmlns:a16="http://schemas.microsoft.com/office/drawing/2014/main" id="{1B6C2881-A3CA-4DEF-AD10-B82C3A302C76}"/>
              </a:ext>
            </a:extLst>
          </p:cNvPr>
          <p:cNvSpPr>
            <a:spLocks noGrp="1"/>
          </p:cNvSpPr>
          <p:nvPr>
            <p:ph idx="1"/>
          </p:nvPr>
        </p:nvSpPr>
        <p:spPr>
          <a:xfrm>
            <a:off x="609600" y="2249424"/>
            <a:ext cx="6350496" cy="4325112"/>
          </a:xfrm>
        </p:spPr>
        <p:txBody>
          <a:bodyPr/>
          <a:lstStyle/>
          <a:p>
            <a:r>
              <a:rPr lang="en-US" altLang="zh-CN" dirty="0" err="1">
                <a:hlinkClick r:id="rId2" tooltip="四则运算"/>
              </a:rPr>
              <a:t>Arithmomètre</a:t>
            </a:r>
            <a:r>
              <a:rPr lang="zh-CN" altLang="en-US" dirty="0"/>
              <a:t>，</a:t>
            </a:r>
            <a:r>
              <a:rPr lang="en-US" altLang="zh-CN" dirty="0"/>
              <a:t>1820</a:t>
            </a:r>
            <a:r>
              <a:rPr lang="zh-CN" altLang="en-US" dirty="0"/>
              <a:t>年专利，</a:t>
            </a:r>
            <a:r>
              <a:rPr lang="en-US" altLang="zh-CN" dirty="0"/>
              <a:t>1851-1915</a:t>
            </a:r>
            <a:r>
              <a:rPr lang="zh-CN" altLang="en-US" dirty="0"/>
              <a:t>销售。带动产业，争相山寨。</a:t>
            </a:r>
          </a:p>
        </p:txBody>
      </p:sp>
      <p:pic>
        <p:nvPicPr>
          <p:cNvPr id="4101" name="Picture 5" descr="File:Arithmometer - One of the first machines with unique serial number.jpg">
            <a:hlinkClick r:id="rId3"/>
            <a:extLst>
              <a:ext uri="{FF2B5EF4-FFF2-40B4-BE49-F238E27FC236}">
                <a16:creationId xmlns:a16="http://schemas.microsoft.com/office/drawing/2014/main" id="{86716F52-A428-47A0-A108-23338997C4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5187" y="288380"/>
            <a:ext cx="3860390" cy="2996484"/>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File:Arithmometer Veuve Payen.png">
            <a:hlinkClick r:id="rId5"/>
            <a:extLst>
              <a:ext uri="{FF2B5EF4-FFF2-40B4-BE49-F238E27FC236}">
                <a16:creationId xmlns:a16="http://schemas.microsoft.com/office/drawing/2014/main" id="{52ACB02E-2F8C-4514-AEEB-FA834E6251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5187" y="3249589"/>
            <a:ext cx="3906813" cy="3324947"/>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hlinkClick r:id="rId7"/>
            <a:extLst>
              <a:ext uri="{FF2B5EF4-FFF2-40B4-BE49-F238E27FC236}">
                <a16:creationId xmlns:a16="http://schemas.microsoft.com/office/drawing/2014/main" id="{BECFC81B-1278-40B4-B804-EFD064E9AC71}"/>
              </a:ext>
            </a:extLst>
          </p:cNvPr>
          <p:cNvPicPr>
            <a:picLocks noChangeAspect="1"/>
          </p:cNvPicPr>
          <p:nvPr/>
        </p:nvPicPr>
        <p:blipFill>
          <a:blip r:embed="rId8"/>
          <a:stretch>
            <a:fillRect/>
          </a:stretch>
        </p:blipFill>
        <p:spPr>
          <a:xfrm>
            <a:off x="1271464" y="3356992"/>
            <a:ext cx="5467626" cy="3273431"/>
          </a:xfrm>
          <a:prstGeom prst="rect">
            <a:avLst/>
          </a:prstGeom>
        </p:spPr>
      </p:pic>
    </p:spTree>
    <p:extLst>
      <p:ext uri="{BB962C8B-B14F-4D97-AF65-F5344CB8AC3E}">
        <p14:creationId xmlns:p14="http://schemas.microsoft.com/office/powerpoint/2010/main" val="1813886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图片 10" descr="图片包含 游戏机, 发动机&#10;&#10;描述已自动生成">
            <a:extLst>
              <a:ext uri="{FF2B5EF4-FFF2-40B4-BE49-F238E27FC236}">
                <a16:creationId xmlns:a16="http://schemas.microsoft.com/office/drawing/2014/main" id="{CF9F7F2C-BA23-4E01-8769-B0F538AB5B13}"/>
              </a:ext>
            </a:extLst>
          </p:cNvPr>
          <p:cNvPicPr>
            <a:picLocks noChangeAspect="1"/>
          </p:cNvPicPr>
          <p:nvPr/>
        </p:nvPicPr>
        <p:blipFill rotWithShape="1">
          <a:blip r:embed="rId2">
            <a:extLst>
              <a:ext uri="{28A0092B-C50C-407E-A947-70E740481C1C}">
                <a14:useLocalDpi xmlns:a14="http://schemas.microsoft.com/office/drawing/2010/main" val="0"/>
              </a:ext>
            </a:extLst>
          </a:blip>
          <a:srcRect l="16475" r="2318" b="2"/>
          <a:stretch/>
        </p:blipFill>
        <p:spPr>
          <a:xfrm>
            <a:off x="4" y="-6236"/>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6" name="内容占位符 5" descr="图片包含 户外, 小, 水, 骑&#10;&#10;描述已自动生成">
            <a:extLst>
              <a:ext uri="{FF2B5EF4-FFF2-40B4-BE49-F238E27FC236}">
                <a16:creationId xmlns:a16="http://schemas.microsoft.com/office/drawing/2014/main" id="{A5277F09-F1BB-4004-A368-7CCA03AF1D9D}"/>
              </a:ext>
            </a:extLst>
          </p:cNvPr>
          <p:cNvPicPr>
            <a:picLocks noChangeAspect="1"/>
          </p:cNvPicPr>
          <p:nvPr/>
        </p:nvPicPr>
        <p:blipFill rotWithShape="1">
          <a:blip r:embed="rId3">
            <a:extLst>
              <a:ext uri="{28A0092B-C50C-407E-A947-70E740481C1C}">
                <a14:useLocalDpi xmlns:a14="http://schemas.microsoft.com/office/drawing/2010/main" val="0"/>
              </a:ext>
            </a:extLst>
          </a:blip>
          <a:srcRect l="7520" r="9907" b="-3"/>
          <a:stretch/>
        </p:blipFill>
        <p:spPr>
          <a:xfrm>
            <a:off x="4675539"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17" name="图片 16" descr="图片包含 小, 桌子, 木, 长凳&#10;&#10;描述已自动生成">
            <a:extLst>
              <a:ext uri="{FF2B5EF4-FFF2-40B4-BE49-F238E27FC236}">
                <a16:creationId xmlns:a16="http://schemas.microsoft.com/office/drawing/2014/main" id="{E34DD941-9FE8-4AC3-9FD6-EDB3168D4D0D}"/>
              </a:ext>
            </a:extLst>
          </p:cNvPr>
          <p:cNvPicPr>
            <a:picLocks noChangeAspect="1"/>
          </p:cNvPicPr>
          <p:nvPr/>
        </p:nvPicPr>
        <p:blipFill rotWithShape="1">
          <a:blip r:embed="rId4">
            <a:extLst>
              <a:ext uri="{28A0092B-C50C-407E-A947-70E740481C1C}">
                <a14:useLocalDpi xmlns:a14="http://schemas.microsoft.com/office/drawing/2010/main" val="0"/>
              </a:ext>
            </a:extLst>
          </a:blip>
          <a:srcRect t="16781" r="-3" b="-3"/>
          <a:stretch/>
        </p:blipFill>
        <p:spPr>
          <a:xfrm>
            <a:off x="7381876" y="1"/>
            <a:ext cx="4810125" cy="250183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8" name="图片 7" descr="图片包含 游戏机&#10;&#10;描述已自动生成">
            <a:extLst>
              <a:ext uri="{FF2B5EF4-FFF2-40B4-BE49-F238E27FC236}">
                <a16:creationId xmlns:a16="http://schemas.microsoft.com/office/drawing/2014/main" id="{6FF6E5F0-D095-4F68-B66D-55A98B86D184}"/>
              </a:ext>
            </a:extLst>
          </p:cNvPr>
          <p:cNvPicPr>
            <a:picLocks noChangeAspect="1"/>
          </p:cNvPicPr>
          <p:nvPr/>
        </p:nvPicPr>
        <p:blipFill rotWithShape="1">
          <a:blip r:embed="rId5">
            <a:extLst>
              <a:ext uri="{28A0092B-C50C-407E-A947-70E740481C1C}">
                <a14:useLocalDpi xmlns:a14="http://schemas.microsoft.com/office/drawing/2010/main" val="0"/>
              </a:ext>
            </a:extLst>
          </a:blip>
          <a:srcRect l="21366" r="22519" b="1"/>
          <a:stretch/>
        </p:blipFill>
        <p:spPr>
          <a:xfrm>
            <a:off x="20" y="2658276"/>
            <a:ext cx="3770704" cy="4199724"/>
          </a:xfrm>
          <a:custGeom>
            <a:avLst/>
            <a:gdLst/>
            <a:ahLst/>
            <a:cxnLst/>
            <a:rect l="l" t="t" r="r" b="b"/>
            <a:pathLst>
              <a:path w="3770724" h="4199724">
                <a:moveTo>
                  <a:pt x="0" y="0"/>
                </a:moveTo>
                <a:lnTo>
                  <a:pt x="3770724" y="0"/>
                </a:lnTo>
                <a:lnTo>
                  <a:pt x="1824067" y="4199724"/>
                </a:lnTo>
                <a:lnTo>
                  <a:pt x="0" y="4199724"/>
                </a:lnTo>
                <a:close/>
              </a:path>
            </a:pathLst>
          </a:custGeom>
        </p:spPr>
      </p:pic>
      <p:pic>
        <p:nvPicPr>
          <p:cNvPr id="15" name="图片 14" descr="图片包含 缝纫机, 游戏机&#10;&#10;描述已自动生成">
            <a:extLst>
              <a:ext uri="{FF2B5EF4-FFF2-40B4-BE49-F238E27FC236}">
                <a16:creationId xmlns:a16="http://schemas.microsoft.com/office/drawing/2014/main" id="{FBB8DD10-0D58-4D3B-A1D4-92BFB8AC2C1B}"/>
              </a:ext>
            </a:extLst>
          </p:cNvPr>
          <p:cNvPicPr>
            <a:picLocks noChangeAspect="1"/>
          </p:cNvPicPr>
          <p:nvPr/>
        </p:nvPicPr>
        <p:blipFill rotWithShape="1">
          <a:blip r:embed="rId6">
            <a:extLst>
              <a:ext uri="{28A0092B-C50C-407E-A947-70E740481C1C}">
                <a14:useLocalDpi xmlns:a14="http://schemas.microsoft.com/office/drawing/2010/main" val="0"/>
              </a:ext>
            </a:extLst>
          </a:blip>
          <a:srcRect l="11659" r="12282" b="2"/>
          <a:stretch/>
        </p:blipFill>
        <p:spPr>
          <a:xfrm>
            <a:off x="2013796" y="2661900"/>
            <a:ext cx="5108726" cy="4197911"/>
          </a:xfrm>
          <a:custGeom>
            <a:avLst/>
            <a:gdLst/>
            <a:ahLst/>
            <a:cxnLst/>
            <a:rect l="l" t="t" r="r" b="b"/>
            <a:pathLst>
              <a:path w="5108726" h="4197911">
                <a:moveTo>
                  <a:pt x="1945141" y="0"/>
                </a:moveTo>
                <a:lnTo>
                  <a:pt x="5108726" y="0"/>
                </a:lnTo>
                <a:lnTo>
                  <a:pt x="3163585" y="4197911"/>
                </a:lnTo>
                <a:lnTo>
                  <a:pt x="3157362" y="4197911"/>
                </a:lnTo>
                <a:lnTo>
                  <a:pt x="1967571" y="4197911"/>
                </a:lnTo>
                <a:lnTo>
                  <a:pt x="317526" y="4197911"/>
                </a:lnTo>
                <a:lnTo>
                  <a:pt x="0" y="4197911"/>
                </a:lnTo>
                <a:close/>
              </a:path>
            </a:pathLst>
          </a:custGeom>
        </p:spPr>
      </p:pic>
      <p:sp>
        <p:nvSpPr>
          <p:cNvPr id="40"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2C514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714B0764-A680-4DFF-8C98-FB11AA868369}"/>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a:r>
              <a:rPr lang="en-US" altLang="zh-CN" sz="6000" kern="1200" dirty="0">
                <a:solidFill>
                  <a:srgbClr val="FFFFFF"/>
                </a:solidFill>
                <a:latin typeface="+mj-lt"/>
                <a:ea typeface="+mj-ea"/>
                <a:cs typeface="+mj-cs"/>
              </a:rPr>
              <a:t>1880~1960</a:t>
            </a:r>
            <a:r>
              <a:rPr lang="zh-CN" altLang="en-US" sz="6000" kern="1200" dirty="0">
                <a:solidFill>
                  <a:srgbClr val="FFFFFF"/>
                </a:solidFill>
                <a:latin typeface="+mj-lt"/>
                <a:ea typeface="+mj-ea"/>
                <a:cs typeface="+mj-cs"/>
              </a:rPr>
              <a:t>各种机械计算器</a:t>
            </a:r>
          </a:p>
        </p:txBody>
      </p:sp>
      <p:pic>
        <p:nvPicPr>
          <p:cNvPr id="13" name="图片 12" descr="图片包含 游戏机&#10;&#10;描述已自动生成">
            <a:extLst>
              <a:ext uri="{FF2B5EF4-FFF2-40B4-BE49-F238E27FC236}">
                <a16:creationId xmlns:a16="http://schemas.microsoft.com/office/drawing/2014/main" id="{5131310B-F4E5-43FF-ADEA-5CBCA5B3731B}"/>
              </a:ext>
            </a:extLst>
          </p:cNvPr>
          <p:cNvPicPr>
            <a:picLocks noChangeAspect="1"/>
          </p:cNvPicPr>
          <p:nvPr/>
        </p:nvPicPr>
        <p:blipFill rotWithShape="1">
          <a:blip r:embed="rId7">
            <a:extLst>
              <a:ext uri="{28A0092B-C50C-407E-A947-70E740481C1C}">
                <a14:useLocalDpi xmlns:a14="http://schemas.microsoft.com/office/drawing/2010/main" val="0"/>
              </a:ext>
            </a:extLst>
          </a:blip>
          <a:srcRect r="9485" b="1"/>
          <a:stretch/>
        </p:blipFill>
        <p:spPr>
          <a:xfrm>
            <a:off x="2261968" y="1"/>
            <a:ext cx="3393943" cy="250284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3944447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527DA1-ACF3-4999-8008-7503B91829BA}"/>
              </a:ext>
            </a:extLst>
          </p:cNvPr>
          <p:cNvSpPr>
            <a:spLocks noGrp="1"/>
          </p:cNvSpPr>
          <p:nvPr>
            <p:ph type="title"/>
          </p:nvPr>
        </p:nvSpPr>
        <p:spPr/>
        <p:txBody>
          <a:bodyPr/>
          <a:lstStyle/>
          <a:p>
            <a:r>
              <a:rPr lang="zh-CN" altLang="en-US" dirty="0"/>
              <a:t>巴贝奇</a:t>
            </a:r>
          </a:p>
        </p:txBody>
      </p:sp>
      <p:sp>
        <p:nvSpPr>
          <p:cNvPr id="3" name="内容占位符 2">
            <a:extLst>
              <a:ext uri="{FF2B5EF4-FFF2-40B4-BE49-F238E27FC236}">
                <a16:creationId xmlns:a16="http://schemas.microsoft.com/office/drawing/2014/main" id="{085CEB62-EE45-4F7F-8C16-52508F7EBA80}"/>
              </a:ext>
            </a:extLst>
          </p:cNvPr>
          <p:cNvSpPr>
            <a:spLocks noGrp="1"/>
          </p:cNvSpPr>
          <p:nvPr>
            <p:ph idx="1"/>
          </p:nvPr>
        </p:nvSpPr>
        <p:spPr>
          <a:xfrm>
            <a:off x="609600" y="2249424"/>
            <a:ext cx="5577978" cy="4325112"/>
          </a:xfrm>
        </p:spPr>
        <p:txBody>
          <a:bodyPr>
            <a:normAutofit fontScale="92500" lnSpcReduction="20000"/>
          </a:bodyPr>
          <a:lstStyle/>
          <a:p>
            <a:r>
              <a:rPr lang="zh-CN" altLang="en-US"/>
              <a:t>差分机（</a:t>
            </a:r>
            <a:r>
              <a:rPr lang="en-US" altLang="zh-CN"/>
              <a:t>1822</a:t>
            </a:r>
            <a:r>
              <a:rPr lang="zh-CN" altLang="en-US"/>
              <a:t>）</a:t>
            </a:r>
            <a:endParaRPr lang="en-US" altLang="zh-CN"/>
          </a:p>
          <a:p>
            <a:pPr lvl="1"/>
            <a:r>
              <a:rPr lang="zh-CN" altLang="en-US"/>
              <a:t>多项式计算、解方程</a:t>
            </a:r>
            <a:endParaRPr lang="en-US" altLang="zh-CN"/>
          </a:p>
          <a:p>
            <a:pPr lvl="1"/>
            <a:r>
              <a:rPr lang="zh-CN" altLang="en-US"/>
              <a:t>自己申请了经费但并未完成，</a:t>
            </a:r>
            <a:r>
              <a:rPr lang="en-US" altLang="zh-CN"/>
              <a:t>1850</a:t>
            </a:r>
            <a:r>
              <a:rPr lang="zh-CN" altLang="en-US"/>
              <a:t>年前后其他人根据其说明制造出类似机器。</a:t>
            </a:r>
            <a:endParaRPr lang="en-US" altLang="zh-CN"/>
          </a:p>
          <a:p>
            <a:pPr lvl="1"/>
            <a:r>
              <a:rPr lang="en-US" altLang="zh-CN"/>
              <a:t>1991</a:t>
            </a:r>
            <a:r>
              <a:rPr lang="zh-CN" altLang="en-US"/>
              <a:t>年伦敦科学博物馆制造（用巴贝奇同时代的工艺水平）</a:t>
            </a:r>
            <a:endParaRPr lang="en-US" altLang="zh-CN"/>
          </a:p>
          <a:p>
            <a:r>
              <a:rPr lang="zh-CN" altLang="en-US"/>
              <a:t>分析机</a:t>
            </a:r>
            <a:endParaRPr lang="en-US" altLang="zh-CN"/>
          </a:p>
          <a:p>
            <a:pPr lvl="1"/>
            <a:r>
              <a:rPr lang="zh-CN" altLang="en-US"/>
              <a:t>可编程（打孔卡片）</a:t>
            </a:r>
            <a:endParaRPr lang="en-US" altLang="zh-CN"/>
          </a:p>
          <a:p>
            <a:pPr lvl="1"/>
            <a:r>
              <a:rPr lang="zh-CN" altLang="en-US"/>
              <a:t>图灵完备！</a:t>
            </a:r>
            <a:endParaRPr lang="en-US" altLang="zh-CN"/>
          </a:p>
          <a:p>
            <a:pPr lvl="1"/>
            <a:r>
              <a:rPr lang="en-US" altLang="zh-CN"/>
              <a:t>3</a:t>
            </a:r>
            <a:r>
              <a:rPr lang="zh-CN" altLang="en-US"/>
              <a:t>分钟完成两个</a:t>
            </a:r>
            <a:r>
              <a:rPr lang="en-US" altLang="zh-CN"/>
              <a:t>20</a:t>
            </a:r>
            <a:r>
              <a:rPr lang="zh-CN" altLang="en-US"/>
              <a:t>位数相乘</a:t>
            </a:r>
            <a:endParaRPr lang="en-US" altLang="zh-CN"/>
          </a:p>
          <a:p>
            <a:pPr lvl="1"/>
            <a:r>
              <a:rPr lang="zh-CN" altLang="en-US"/>
              <a:t>未实际完成，至今未制造。有一个</a:t>
            </a:r>
            <a:r>
              <a:rPr lang="en-US" altLang="zh-CN"/>
              <a:t>2011</a:t>
            </a:r>
            <a:r>
              <a:rPr lang="zh-CN" altLang="en-US"/>
              <a:t>年启动的项目，号称在</a:t>
            </a:r>
            <a:r>
              <a:rPr lang="en-US" altLang="zh-CN"/>
              <a:t>2021</a:t>
            </a:r>
            <a:r>
              <a:rPr lang="zh-CN" altLang="en-US"/>
              <a:t>年纪念巴贝奇逝世</a:t>
            </a:r>
            <a:r>
              <a:rPr lang="en-US" altLang="zh-CN"/>
              <a:t>150</a:t>
            </a:r>
            <a:r>
              <a:rPr lang="zh-CN" altLang="en-US"/>
              <a:t>周年前完成。</a:t>
            </a:r>
            <a:endParaRPr lang="en-US" altLang="zh-CN"/>
          </a:p>
          <a:p>
            <a:endParaRPr lang="zh-CN" altLang="en-US"/>
          </a:p>
        </p:txBody>
      </p:sp>
      <p:pic>
        <p:nvPicPr>
          <p:cNvPr id="5" name="Picture 9" descr="https://upload.wikimedia.org/wikipedia/commons/thumb/e/e3/Difference_engine_Scheutz.jpg/375px-Difference_engine_Scheutz.jpg">
            <a:hlinkClick r:id="rId2"/>
            <a:extLst>
              <a:ext uri="{FF2B5EF4-FFF2-40B4-BE49-F238E27FC236}">
                <a16:creationId xmlns:a16="http://schemas.microsoft.com/office/drawing/2014/main" id="{5845D0F7-F981-448D-8572-FDB13D9E6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736" y="19566"/>
            <a:ext cx="8283594" cy="24188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s://upload.wikimedia.org/wikipedia/commons/thumb/0/0d/PunchedCardsAnalyticalEngine.jpg/330px-PunchedCardsAnalyticalEngine.jpg">
            <a:hlinkClick r:id="rId4"/>
            <a:extLst>
              <a:ext uri="{FF2B5EF4-FFF2-40B4-BE49-F238E27FC236}">
                <a16:creationId xmlns:a16="http://schemas.microsoft.com/office/drawing/2014/main" id="{3A32F21C-02CF-4DB9-8B31-4BA07716A6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4032" y="3212976"/>
            <a:ext cx="2035794" cy="35256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https://upload.wikimedia.org/wikipedia/commons/thumb/a/a4/Analytical_Engine_%282290032530%29.jpg/330px-Analytical_Engine_%282290032530%29.jpg">
            <a:hlinkClick r:id="rId6"/>
            <a:extLst>
              <a:ext uri="{FF2B5EF4-FFF2-40B4-BE49-F238E27FC236}">
                <a16:creationId xmlns:a16="http://schemas.microsoft.com/office/drawing/2014/main" id="{BA9C8595-5AF0-4805-84D3-CCE37E02C6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6280" y="2572658"/>
            <a:ext cx="3266176" cy="434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076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B5D04B-BE0F-43A9-A056-36FF351961CF}"/>
              </a:ext>
            </a:extLst>
          </p:cNvPr>
          <p:cNvSpPr>
            <a:spLocks noGrp="1"/>
          </p:cNvSpPr>
          <p:nvPr>
            <p:ph type="title"/>
          </p:nvPr>
        </p:nvSpPr>
        <p:spPr/>
        <p:txBody>
          <a:bodyPr/>
          <a:lstStyle/>
          <a:p>
            <a:r>
              <a:rPr lang="zh-CN" altLang="en-US"/>
              <a:t>第一个“程序员”</a:t>
            </a:r>
          </a:p>
        </p:txBody>
      </p:sp>
      <p:sp>
        <p:nvSpPr>
          <p:cNvPr id="3" name="内容占位符 2">
            <a:extLst>
              <a:ext uri="{FF2B5EF4-FFF2-40B4-BE49-F238E27FC236}">
                <a16:creationId xmlns:a16="http://schemas.microsoft.com/office/drawing/2014/main" id="{D9659CB9-8FE8-4E85-AC4C-BB11EC6E2EBD}"/>
              </a:ext>
            </a:extLst>
          </p:cNvPr>
          <p:cNvSpPr>
            <a:spLocks noGrp="1"/>
          </p:cNvSpPr>
          <p:nvPr>
            <p:ph idx="1"/>
          </p:nvPr>
        </p:nvSpPr>
        <p:spPr>
          <a:xfrm>
            <a:off x="609600" y="2249424"/>
            <a:ext cx="7070576" cy="4325112"/>
          </a:xfrm>
        </p:spPr>
        <p:txBody>
          <a:bodyPr>
            <a:normAutofit fontScale="92500" lnSpcReduction="10000"/>
          </a:bodyPr>
          <a:lstStyle/>
          <a:p>
            <a:r>
              <a:rPr lang="zh-CN" altLang="en-US" dirty="0"/>
              <a:t>艾达（</a:t>
            </a:r>
            <a:r>
              <a:rPr lang="en-US" altLang="zh-CN" dirty="0"/>
              <a:t>Ada</a:t>
            </a:r>
            <a:r>
              <a:rPr lang="zh-CN" altLang="en-US" dirty="0"/>
              <a:t>，</a:t>
            </a:r>
            <a:r>
              <a:rPr lang="en-US" altLang="zh-CN" dirty="0"/>
              <a:t>1815-1852</a:t>
            </a:r>
            <a:r>
              <a:rPr lang="zh-CN" altLang="en-US" dirty="0"/>
              <a:t>）</a:t>
            </a:r>
            <a:endParaRPr lang="en-US" altLang="zh-CN" dirty="0"/>
          </a:p>
          <a:p>
            <a:pPr lvl="1"/>
            <a:r>
              <a:rPr lang="zh-CN" altLang="en-US" dirty="0"/>
              <a:t>诗人拜伦的女儿，出生后离婚。因为母亲憎恨拜伦，不希望女儿学拜伦，而培养她学数学</a:t>
            </a:r>
            <a:endParaRPr lang="en-US" altLang="zh-CN" dirty="0"/>
          </a:p>
          <a:p>
            <a:pPr lvl="1"/>
            <a:r>
              <a:rPr lang="zh-CN" altLang="en-US" dirty="0"/>
              <a:t>自称诗意科学</a:t>
            </a:r>
            <a:r>
              <a:rPr lang="en-US" altLang="zh-CN" dirty="0"/>
              <a:t>poetical science</a:t>
            </a:r>
          </a:p>
          <a:p>
            <a:pPr lvl="1"/>
            <a:r>
              <a:rPr lang="en-US" altLang="zh-CN" dirty="0"/>
              <a:t>1833</a:t>
            </a:r>
            <a:r>
              <a:rPr lang="zh-CN" altLang="en-US" dirty="0"/>
              <a:t>遇见巴贝奇，为差分机吸引</a:t>
            </a:r>
            <a:endParaRPr lang="en-US" altLang="zh-CN" dirty="0"/>
          </a:p>
          <a:p>
            <a:r>
              <a:rPr lang="en-US" altLang="zh-CN" dirty="0"/>
              <a:t>1842-1843</a:t>
            </a:r>
            <a:r>
              <a:rPr lang="zh-CN" altLang="en-US" dirty="0"/>
              <a:t>翻译巴贝奇分析机思想并附加笔记</a:t>
            </a:r>
            <a:endParaRPr lang="en-US" altLang="zh-CN" dirty="0"/>
          </a:p>
          <a:p>
            <a:r>
              <a:rPr lang="zh-CN" altLang="en-US" dirty="0"/>
              <a:t>为构想中的机器编制了第一个程序（计算伯努利数）</a:t>
            </a:r>
            <a:endParaRPr lang="en-US" altLang="zh-CN" dirty="0"/>
          </a:p>
          <a:p>
            <a:pPr lvl="1"/>
            <a:r>
              <a:rPr lang="zh-CN" altLang="en-US" dirty="0"/>
              <a:t>有争议，理论上巴贝奇本人应该也编过程序</a:t>
            </a:r>
            <a:endParaRPr lang="en-US" altLang="zh-CN" dirty="0"/>
          </a:p>
          <a:p>
            <a:r>
              <a:rPr lang="zh-CN" altLang="en-US" dirty="0"/>
              <a:t>意识到分析机的潜力</a:t>
            </a:r>
            <a:endParaRPr lang="en-US" altLang="zh-CN" dirty="0"/>
          </a:p>
          <a:p>
            <a:pPr lvl="1"/>
            <a:r>
              <a:rPr lang="zh-CN" altLang="en-US" dirty="0"/>
              <a:t>不止数学运算，可以把音乐或其它事物作为对象</a:t>
            </a:r>
            <a:endParaRPr lang="en-US" altLang="zh-CN" dirty="0"/>
          </a:p>
          <a:p>
            <a:endParaRPr lang="en-US" altLang="zh-CN" dirty="0"/>
          </a:p>
          <a:p>
            <a:endParaRPr lang="zh-CN" altLang="en-US" dirty="0"/>
          </a:p>
        </p:txBody>
      </p:sp>
      <p:pic>
        <p:nvPicPr>
          <p:cNvPr id="7171" name="Picture 3" descr="File:Ada Byron daguerreotype by Antoine Claudet 1843 or 1850.jpg">
            <a:hlinkClick r:id="rId2"/>
            <a:extLst>
              <a:ext uri="{FF2B5EF4-FFF2-40B4-BE49-F238E27FC236}">
                <a16:creationId xmlns:a16="http://schemas.microsoft.com/office/drawing/2014/main" id="{984619EF-E842-4D15-A24D-D1D130725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00" y="813584"/>
            <a:ext cx="4156323" cy="5772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423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C1CE3B-955E-4AE5-8AB8-9F4083780C52}"/>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43339466-1E98-40E6-87D2-96BC83F3384B}"/>
              </a:ext>
            </a:extLst>
          </p:cNvPr>
          <p:cNvSpPr>
            <a:spLocks noGrp="1"/>
          </p:cNvSpPr>
          <p:nvPr>
            <p:ph idx="1"/>
          </p:nvPr>
        </p:nvSpPr>
        <p:spPr/>
        <p:txBody>
          <a:bodyPr/>
          <a:lstStyle/>
          <a:p>
            <a:endParaRPr lang="zh-CN" altLang="en-US"/>
          </a:p>
        </p:txBody>
      </p:sp>
      <p:pic>
        <p:nvPicPr>
          <p:cNvPr id="4" name="Picture 5" descr="File:Diagram for the computation of Bernoulli numbers.jpg">
            <a:hlinkClick r:id="rId2"/>
            <a:extLst>
              <a:ext uri="{FF2B5EF4-FFF2-40B4-BE49-F238E27FC236}">
                <a16:creationId xmlns:a16="http://schemas.microsoft.com/office/drawing/2014/main" id="{C2D26A57-1C31-4F73-B7CC-09A010012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2250" y="533738"/>
            <a:ext cx="9013314" cy="6309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ttps://upload.wikimedia.org/wikipedia/commons/thumb/a/a4/Ada_Lovelace_portrait.jpg/220px-Ada_Lovelace_portrait.jpg">
            <a:hlinkClick r:id="rId4"/>
            <a:extLst>
              <a:ext uri="{FF2B5EF4-FFF2-40B4-BE49-F238E27FC236}">
                <a16:creationId xmlns:a16="http://schemas.microsoft.com/office/drawing/2014/main" id="{3202E68F-273D-4737-B9A7-7CEFA896AF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36" y="2521552"/>
            <a:ext cx="2995228" cy="4302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655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8" name="Rectangle 10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hlinkClick r:id="rId2"/>
            <a:extLst>
              <a:ext uri="{FF2B5EF4-FFF2-40B4-BE49-F238E27FC236}">
                <a16:creationId xmlns:a16="http://schemas.microsoft.com/office/drawing/2014/main" id="{9C45FE5C-450B-416E-9118-C910E16D62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7" t="9091" r="23956"/>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0" name="Rectangle 10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a:extLst>
              <a:ext uri="{FF2B5EF4-FFF2-40B4-BE49-F238E27FC236}">
                <a16:creationId xmlns:a16="http://schemas.microsoft.com/office/drawing/2014/main" id="{DC194D0A-A946-4FAE-9E9F-EB751E13CC9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zh-CN" altLang="en-US" sz="4800"/>
              <a:t>机械计算器</a:t>
            </a:r>
          </a:p>
        </p:txBody>
      </p:sp>
      <p:sp>
        <p:nvSpPr>
          <p:cNvPr id="112" name="Rectangle 1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4" name="Rectangle 1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43750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0" name="Straight Connector 79">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BFE72506-72C9-47A3-B009-34D80F42CDAD}"/>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zh-CN" altLang="en-US" sz="5400" dirty="0">
                <a:solidFill>
                  <a:srgbClr val="FFFFFF"/>
                </a:solidFill>
              </a:rPr>
              <a:t>雅卡尔提花机（</a:t>
            </a:r>
            <a:r>
              <a:rPr lang="en-US" altLang="zh-CN" sz="5400" dirty="0">
                <a:solidFill>
                  <a:srgbClr val="FFFFFF"/>
                </a:solidFill>
              </a:rPr>
              <a:t>1804</a:t>
            </a:r>
            <a:r>
              <a:rPr lang="zh-CN" altLang="en-US" sz="5400" dirty="0">
                <a:solidFill>
                  <a:srgbClr val="FFFFFF"/>
                </a:solidFill>
              </a:rPr>
              <a:t>）</a:t>
            </a:r>
          </a:p>
        </p:txBody>
      </p:sp>
      <p:sp>
        <p:nvSpPr>
          <p:cNvPr id="3" name="内容占位符 2">
            <a:extLst>
              <a:ext uri="{FF2B5EF4-FFF2-40B4-BE49-F238E27FC236}">
                <a16:creationId xmlns:a16="http://schemas.microsoft.com/office/drawing/2014/main" id="{B4012538-779F-4C8C-A554-A38DF8CDF8C2}"/>
              </a:ext>
            </a:extLst>
          </p:cNvPr>
          <p:cNvSpPr>
            <a:spLocks noGrp="1"/>
          </p:cNvSpPr>
          <p:nvPr>
            <p:ph idx="1"/>
          </p:nvPr>
        </p:nvSpPr>
        <p:spPr>
          <a:xfrm>
            <a:off x="1339362" y="5815698"/>
            <a:ext cx="9144000" cy="420001"/>
          </a:xfrm>
        </p:spPr>
        <p:txBody>
          <a:bodyPr vert="horz" lIns="91440" tIns="45720" rIns="91440" bIns="45720" rtlCol="0">
            <a:normAutofit/>
          </a:bodyPr>
          <a:lstStyle/>
          <a:p>
            <a:pPr marL="0" indent="0" algn="ctr">
              <a:buNone/>
            </a:pPr>
            <a:r>
              <a:rPr lang="zh-CN" altLang="en-US" sz="2000" dirty="0">
                <a:solidFill>
                  <a:srgbClr val="E7E6E6"/>
                </a:solidFill>
              </a:rPr>
              <a:t>穿孔卡片的应用</a:t>
            </a:r>
          </a:p>
        </p:txBody>
      </p:sp>
      <p:pic>
        <p:nvPicPr>
          <p:cNvPr id="5125" name="Picture 5" descr="File:Morris Dove and Rose Detail.jpg">
            <a:hlinkClick r:id="rId2"/>
            <a:extLst>
              <a:ext uri="{FF2B5EF4-FFF2-40B4-BE49-F238E27FC236}">
                <a16:creationId xmlns:a16="http://schemas.microsoft.com/office/drawing/2014/main" id="{13FFE846-161B-4BF3-935D-FC3800ECC89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040" y="556778"/>
            <a:ext cx="3425609" cy="3499543"/>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https://upload.wikimedia.org/wikipedia/commons/thumb/c/c5/PunchingJacquardCardPoland.jpg/330px-PunchingJacquardCardPoland.jpg">
            <a:hlinkClick r:id="rId4"/>
            <a:extLst>
              <a:ext uri="{FF2B5EF4-FFF2-40B4-BE49-F238E27FC236}">
                <a16:creationId xmlns:a16="http://schemas.microsoft.com/office/drawing/2014/main" id="{E64CB032-4B5D-427E-A407-FE1838A0F06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385729" y="1151704"/>
            <a:ext cx="3433324" cy="2309690"/>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Straight Connector 83">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123" name="Picture 3" descr="https://upload.wikimedia.org/wikipedia/commons/thumb/1/18/Hand-driven-jacquard-loom.jpg/309px-Hand-driven-jacquard-loom.jpg">
            <a:hlinkClick r:id="rId6"/>
            <a:extLst>
              <a:ext uri="{FF2B5EF4-FFF2-40B4-BE49-F238E27FC236}">
                <a16:creationId xmlns:a16="http://schemas.microsoft.com/office/drawing/2014/main" id="{3EB45935-F586-4F00-BC30-2C8095B47EEA}"/>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662569" y="330045"/>
            <a:ext cx="2998227"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86" name="Straight Connector 85">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0578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2685C9-5EBC-4E8C-8673-4FBD61F5CF72}"/>
              </a:ext>
            </a:extLst>
          </p:cNvPr>
          <p:cNvSpPr>
            <a:spLocks noGrp="1"/>
          </p:cNvSpPr>
          <p:nvPr>
            <p:ph type="title"/>
          </p:nvPr>
        </p:nvSpPr>
        <p:spPr/>
        <p:txBody>
          <a:bodyPr/>
          <a:lstStyle/>
          <a:p>
            <a:r>
              <a:rPr lang="zh-CN" altLang="en-US" dirty="0"/>
              <a:t>控制权革命：政治→技术←科学</a:t>
            </a:r>
          </a:p>
        </p:txBody>
      </p:sp>
      <p:sp>
        <p:nvSpPr>
          <p:cNvPr id="3" name="内容占位符 2">
            <a:extLst>
              <a:ext uri="{FF2B5EF4-FFF2-40B4-BE49-F238E27FC236}">
                <a16:creationId xmlns:a16="http://schemas.microsoft.com/office/drawing/2014/main" id="{62ED9EA2-1264-4714-9979-3BD143A7E025}"/>
              </a:ext>
            </a:extLst>
          </p:cNvPr>
          <p:cNvSpPr>
            <a:spLocks noGrp="1"/>
          </p:cNvSpPr>
          <p:nvPr>
            <p:ph idx="1"/>
          </p:nvPr>
        </p:nvSpPr>
        <p:spPr>
          <a:xfrm>
            <a:off x="838200" y="1825625"/>
            <a:ext cx="8453284" cy="4899640"/>
          </a:xfrm>
        </p:spPr>
        <p:txBody>
          <a:bodyPr>
            <a:normAutofit fontScale="92500" lnSpcReduction="10000"/>
          </a:bodyPr>
          <a:lstStyle/>
          <a:p>
            <a:r>
              <a:rPr lang="zh-CN" altLang="en-US" dirty="0"/>
              <a:t>贝尼格：智能技术是官僚制合理性的另一种表现</a:t>
            </a:r>
            <a:r>
              <a:rPr lang="en-US" altLang="zh-CN" dirty="0"/>
              <a:t>……</a:t>
            </a:r>
            <a:r>
              <a:rPr lang="zh-CN" altLang="en-US" dirty="0"/>
              <a:t>不再以直觉判断为基础，而是依赖于逻辑的和统计的规则和推算法。尽管贝尔认为智能技术是在</a:t>
            </a:r>
            <a:r>
              <a:rPr lang="en-US" altLang="zh-CN" dirty="0"/>
              <a:t>1940</a:t>
            </a:r>
            <a:r>
              <a:rPr lang="zh-CN" altLang="en-US" dirty="0"/>
              <a:t>年后兴起的，但是国家政府的官僚制在这个世纪更早的时间就用在许多关键要素上：中央经济计划（苏联在</a:t>
            </a:r>
            <a:r>
              <a:rPr lang="en-US" altLang="zh-CN" dirty="0"/>
              <a:t>1920</a:t>
            </a:r>
            <a:r>
              <a:rPr lang="zh-CN" altLang="en-US" dirty="0"/>
              <a:t>年后）、凯恩斯勋爵的国家财政政策（</a:t>
            </a:r>
            <a:r>
              <a:rPr lang="en-US" altLang="zh-CN" dirty="0"/>
              <a:t>20</a:t>
            </a:r>
            <a:r>
              <a:rPr lang="zh-CN" altLang="en-US" dirty="0"/>
              <a:t>世纪</a:t>
            </a:r>
            <a:r>
              <a:rPr lang="en-US" altLang="zh-CN" dirty="0"/>
              <a:t>20</a:t>
            </a:r>
            <a:r>
              <a:rPr lang="zh-CN" altLang="en-US" dirty="0"/>
              <a:t>年代后期）、全国收入账目（在</a:t>
            </a:r>
            <a:r>
              <a:rPr lang="en-US" altLang="zh-CN" dirty="0"/>
              <a:t>1933</a:t>
            </a:r>
            <a:r>
              <a:rPr lang="zh-CN" altLang="en-US" dirty="0"/>
              <a:t>年之后）、经济计量学（</a:t>
            </a:r>
            <a:r>
              <a:rPr lang="en-US" altLang="zh-CN" dirty="0"/>
              <a:t>20</a:t>
            </a:r>
            <a:r>
              <a:rPr lang="zh-CN" altLang="en-US" dirty="0"/>
              <a:t>世纪</a:t>
            </a:r>
            <a:r>
              <a:rPr lang="en-US" altLang="zh-CN" dirty="0"/>
              <a:t>30</a:t>
            </a:r>
            <a:r>
              <a:rPr lang="zh-CN" altLang="en-US" dirty="0"/>
              <a:t>年代中期）、投入</a:t>
            </a:r>
            <a:r>
              <a:rPr lang="en-US" altLang="zh-CN" dirty="0"/>
              <a:t>—</a:t>
            </a:r>
            <a:r>
              <a:rPr lang="zh-CN" altLang="en-US" dirty="0"/>
              <a:t>产出分析（在</a:t>
            </a:r>
            <a:r>
              <a:rPr lang="en-US" altLang="zh-CN" dirty="0"/>
              <a:t>1936</a:t>
            </a:r>
            <a:r>
              <a:rPr lang="zh-CN" altLang="en-US" dirty="0"/>
              <a:t>年之后）、线性规划和统计决策理论（</a:t>
            </a:r>
            <a:r>
              <a:rPr lang="en-US" altLang="zh-CN" dirty="0"/>
              <a:t>20</a:t>
            </a:r>
            <a:r>
              <a:rPr lang="zh-CN" altLang="en-US" dirty="0"/>
              <a:t>世纪</a:t>
            </a:r>
            <a:r>
              <a:rPr lang="en-US" altLang="zh-CN" dirty="0"/>
              <a:t>30</a:t>
            </a:r>
            <a:r>
              <a:rPr lang="zh-CN" altLang="en-US" dirty="0"/>
              <a:t>年代后期），以及运筹学和系统分析（第二次世界大战的初期）。（</a:t>
            </a:r>
            <a:r>
              <a:rPr lang="en-US" altLang="zh-CN" dirty="0"/>
              <a:t>《</a:t>
            </a:r>
            <a:r>
              <a:rPr lang="zh-CN" altLang="en-US" dirty="0"/>
              <a:t>传播的历史</a:t>
            </a:r>
            <a:r>
              <a:rPr lang="en-US" altLang="zh-CN" dirty="0"/>
              <a:t>》P328</a:t>
            </a:r>
            <a:r>
              <a:rPr lang="zh-CN" altLang="en-US" dirty="0"/>
              <a:t>）</a:t>
            </a:r>
            <a:endParaRPr lang="en-US" altLang="zh-CN" dirty="0"/>
          </a:p>
          <a:p>
            <a:r>
              <a:rPr lang="zh-CN" altLang="en-US" dirty="0"/>
              <a:t>芒福德：机械人性化（</a:t>
            </a:r>
            <a:r>
              <a:rPr lang="en-US" altLang="zh-CN" dirty="0"/>
              <a:t>humanization machine</a:t>
            </a:r>
            <a:r>
              <a:rPr lang="zh-CN" altLang="en-US" dirty="0"/>
              <a:t>）</a:t>
            </a:r>
            <a:r>
              <a:rPr lang="en-US" altLang="zh-CN" dirty="0"/>
              <a:t>vs.</a:t>
            </a:r>
            <a:r>
              <a:rPr lang="zh-CN" altLang="en-US" dirty="0"/>
              <a:t>人性机械化（</a:t>
            </a:r>
            <a:r>
              <a:rPr lang="en-US" altLang="zh-CN" dirty="0"/>
              <a:t>mechanizing humanity</a:t>
            </a:r>
            <a:r>
              <a:rPr lang="zh-CN" altLang="en-US" dirty="0"/>
              <a:t>），“巨机器”的崛起</a:t>
            </a:r>
            <a:endParaRPr lang="en-US" altLang="zh-CN" dirty="0"/>
          </a:p>
          <a:p>
            <a:r>
              <a:rPr lang="zh-CN" altLang="en-US" dirty="0"/>
              <a:t>海德格尔：订置</a:t>
            </a:r>
            <a:r>
              <a:rPr lang="en-US" altLang="zh-CN" dirty="0"/>
              <a:t>/</a:t>
            </a:r>
            <a:r>
              <a:rPr lang="zh-CN" altLang="en-US" dirty="0"/>
              <a:t>预先控制</a:t>
            </a:r>
          </a:p>
        </p:txBody>
      </p:sp>
      <p:pic>
        <p:nvPicPr>
          <p:cNvPr id="7" name="图片 6" descr="文本, 白板&#10;&#10;描述已自动生成">
            <a:extLst>
              <a:ext uri="{FF2B5EF4-FFF2-40B4-BE49-F238E27FC236}">
                <a16:creationId xmlns:a16="http://schemas.microsoft.com/office/drawing/2014/main" id="{64270BB7-A3C4-4C96-89B2-CB7214AF9D26}"/>
              </a:ext>
            </a:extLst>
          </p:cNvPr>
          <p:cNvPicPr>
            <a:picLocks noChangeAspect="1"/>
          </p:cNvPicPr>
          <p:nvPr/>
        </p:nvPicPr>
        <p:blipFill rotWithShape="1">
          <a:blip r:embed="rId2">
            <a:extLst>
              <a:ext uri="{28A0092B-C50C-407E-A947-70E740481C1C}">
                <a14:useLocalDpi xmlns:a14="http://schemas.microsoft.com/office/drawing/2010/main" val="0"/>
              </a:ext>
            </a:extLst>
          </a:blip>
          <a:srcRect l="13529" r="13475"/>
          <a:stretch/>
        </p:blipFill>
        <p:spPr>
          <a:xfrm>
            <a:off x="9696400" y="3465891"/>
            <a:ext cx="2561989" cy="3509802"/>
          </a:xfrm>
          <a:prstGeom prst="rect">
            <a:avLst/>
          </a:prstGeom>
        </p:spPr>
      </p:pic>
      <p:pic>
        <p:nvPicPr>
          <p:cNvPr id="5" name="图片 4" descr="文本&#10;&#10;描述已自动生成">
            <a:extLst>
              <a:ext uri="{FF2B5EF4-FFF2-40B4-BE49-F238E27FC236}">
                <a16:creationId xmlns:a16="http://schemas.microsoft.com/office/drawing/2014/main" id="{ABDE0738-FC04-4CDB-8E31-2DADE98611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7770" y="92410"/>
            <a:ext cx="2294777" cy="3466430"/>
          </a:xfrm>
          <a:prstGeom prst="rect">
            <a:avLst/>
          </a:prstGeom>
        </p:spPr>
      </p:pic>
    </p:spTree>
    <p:extLst>
      <p:ext uri="{BB962C8B-B14F-4D97-AF65-F5344CB8AC3E}">
        <p14:creationId xmlns:p14="http://schemas.microsoft.com/office/powerpoint/2010/main" val="28853280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2D003C-5E34-423E-AEE4-C5D71182A1A9}"/>
              </a:ext>
            </a:extLst>
          </p:cNvPr>
          <p:cNvSpPr>
            <a:spLocks noGrp="1"/>
          </p:cNvSpPr>
          <p:nvPr>
            <p:ph type="title"/>
          </p:nvPr>
        </p:nvSpPr>
        <p:spPr>
          <a:xfrm>
            <a:off x="596412" y="161307"/>
            <a:ext cx="10515600" cy="1325563"/>
          </a:xfrm>
        </p:spPr>
        <p:txBody>
          <a:bodyPr/>
          <a:lstStyle/>
          <a:p>
            <a:r>
              <a:rPr lang="zh-CN" altLang="en-US" dirty="0"/>
              <a:t>机器控制人</a:t>
            </a:r>
          </a:p>
        </p:txBody>
      </p:sp>
      <p:sp>
        <p:nvSpPr>
          <p:cNvPr id="3" name="内容占位符 2">
            <a:extLst>
              <a:ext uri="{FF2B5EF4-FFF2-40B4-BE49-F238E27FC236}">
                <a16:creationId xmlns:a16="http://schemas.microsoft.com/office/drawing/2014/main" id="{D808C1BD-2A77-49A3-BD1F-BB4E1F10B201}"/>
              </a:ext>
            </a:extLst>
          </p:cNvPr>
          <p:cNvSpPr>
            <a:spLocks noGrp="1"/>
          </p:cNvSpPr>
          <p:nvPr>
            <p:ph idx="1"/>
          </p:nvPr>
        </p:nvSpPr>
        <p:spPr>
          <a:xfrm>
            <a:off x="158263" y="4690696"/>
            <a:ext cx="4945672" cy="2286001"/>
          </a:xfrm>
        </p:spPr>
        <p:txBody>
          <a:bodyPr>
            <a:normAutofit lnSpcReduction="10000"/>
          </a:bodyPr>
          <a:lstStyle/>
          <a:p>
            <a:r>
              <a:rPr lang="zh-CN" altLang="en-US" dirty="0"/>
              <a:t>恩格斯：大工厂里的</a:t>
            </a:r>
            <a:r>
              <a:rPr lang="zh-CN" altLang="en-US" dirty="0">
                <a:solidFill>
                  <a:srgbClr val="FF0000"/>
                </a:solidFill>
              </a:rPr>
              <a:t>自动机器</a:t>
            </a:r>
            <a:r>
              <a:rPr lang="zh-CN" altLang="en-US" dirty="0"/>
              <a:t>，比任何雇用工人的小资本家要专制的多。至少就劳动时间而言，可以在这些工厂的大门上写上这样一句话：进门者请放弃一切自治</a:t>
            </a:r>
            <a:r>
              <a:rPr lang="en-US" altLang="zh-CN" dirty="0"/>
              <a:t>! </a:t>
            </a:r>
            <a:r>
              <a:rPr lang="zh-CN" altLang="en-US" dirty="0"/>
              <a:t>。</a:t>
            </a:r>
          </a:p>
        </p:txBody>
      </p:sp>
      <p:pic>
        <p:nvPicPr>
          <p:cNvPr id="5" name="图片 4">
            <a:extLst>
              <a:ext uri="{FF2B5EF4-FFF2-40B4-BE49-F238E27FC236}">
                <a16:creationId xmlns:a16="http://schemas.microsoft.com/office/drawing/2014/main" id="{A476FA04-BE8A-4E52-8E2B-70B158EA01DE}"/>
              </a:ext>
            </a:extLst>
          </p:cNvPr>
          <p:cNvPicPr>
            <a:picLocks noChangeAspect="1"/>
          </p:cNvPicPr>
          <p:nvPr/>
        </p:nvPicPr>
        <p:blipFill rotWithShape="1">
          <a:blip r:embed="rId2"/>
          <a:srcRect t="45223"/>
          <a:stretch/>
        </p:blipFill>
        <p:spPr>
          <a:xfrm>
            <a:off x="8790495" y="78388"/>
            <a:ext cx="3401505" cy="6729366"/>
          </a:xfrm>
          <a:prstGeom prst="rect">
            <a:avLst/>
          </a:prstGeom>
        </p:spPr>
      </p:pic>
      <p:pic>
        <p:nvPicPr>
          <p:cNvPr id="6" name="图片 5">
            <a:extLst>
              <a:ext uri="{FF2B5EF4-FFF2-40B4-BE49-F238E27FC236}">
                <a16:creationId xmlns:a16="http://schemas.microsoft.com/office/drawing/2014/main" id="{E0F3A630-7B5A-4896-9BDB-A5342862D517}"/>
              </a:ext>
            </a:extLst>
          </p:cNvPr>
          <p:cNvPicPr>
            <a:picLocks noChangeAspect="1"/>
          </p:cNvPicPr>
          <p:nvPr/>
        </p:nvPicPr>
        <p:blipFill rotWithShape="1">
          <a:blip r:embed="rId2"/>
          <a:srcRect b="55387"/>
          <a:stretch/>
        </p:blipFill>
        <p:spPr>
          <a:xfrm>
            <a:off x="5185988" y="824089"/>
            <a:ext cx="3725307" cy="6002517"/>
          </a:xfrm>
          <a:prstGeom prst="rect">
            <a:avLst/>
          </a:prstGeom>
        </p:spPr>
      </p:pic>
      <p:pic>
        <p:nvPicPr>
          <p:cNvPr id="7" name="Picture 2" descr="https://timgsa.baidu.com/timg?image&amp;quality=80&amp;size=b9999_10000&amp;sec=1545076659149&amp;di=9dae4fe29074583774cd0900db92ac19&amp;imgtype=0&amp;src=http%3A%2F%2F5b0988e595225.cdn.sohucs.com%2Fimages%2F20170904%2F1b1e3dd147a348adb4275c1311728199.gif">
            <a:extLst>
              <a:ext uri="{FF2B5EF4-FFF2-40B4-BE49-F238E27FC236}">
                <a16:creationId xmlns:a16="http://schemas.microsoft.com/office/drawing/2014/main" id="{E2ECA446-D336-4642-ADDA-AA2ADB3C36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248" y="1407990"/>
            <a:ext cx="5251702" cy="2965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857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8031D8-C700-4552-8ACC-29D8CC06ADA4}"/>
              </a:ext>
            </a:extLst>
          </p:cNvPr>
          <p:cNvSpPr>
            <a:spLocks noGrp="1"/>
          </p:cNvSpPr>
          <p:nvPr>
            <p:ph type="title"/>
          </p:nvPr>
        </p:nvSpPr>
        <p:spPr/>
        <p:txBody>
          <a:bodyPr/>
          <a:lstStyle/>
          <a:p>
            <a:r>
              <a:rPr lang="zh-CN" altLang="en-US" dirty="0"/>
              <a:t>计算机前的各种“控制”技术</a:t>
            </a:r>
          </a:p>
        </p:txBody>
      </p:sp>
      <p:graphicFrame>
        <p:nvGraphicFramePr>
          <p:cNvPr id="5" name="内容占位符 2">
            <a:extLst>
              <a:ext uri="{FF2B5EF4-FFF2-40B4-BE49-F238E27FC236}">
                <a16:creationId xmlns:a16="http://schemas.microsoft.com/office/drawing/2014/main" id="{B4633BD1-AD95-4196-BE3B-3C54647DD47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1834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190B9E-3EAF-4680-A610-7E536B0F6393}"/>
              </a:ext>
            </a:extLst>
          </p:cNvPr>
          <p:cNvSpPr>
            <a:spLocks noGrp="1"/>
          </p:cNvSpPr>
          <p:nvPr>
            <p:ph type="title"/>
          </p:nvPr>
        </p:nvSpPr>
        <p:spPr/>
        <p:txBody>
          <a:bodyPr/>
          <a:lstStyle/>
          <a:p>
            <a:r>
              <a:rPr lang="zh-CN" altLang="en-US" b="0" i="0" dirty="0">
                <a:solidFill>
                  <a:srgbClr val="333333"/>
                </a:solidFill>
                <a:effectLst/>
                <a:latin typeface="Arial" panose="020B0604020202020204" pitchFamily="34" charset="0"/>
              </a:rPr>
              <a:t>赫尔曼</a:t>
            </a:r>
            <a:r>
              <a:rPr lang="en-US" altLang="zh-CN" b="0" i="0" dirty="0">
                <a:solidFill>
                  <a:srgbClr val="333333"/>
                </a:solidFill>
                <a:effectLst/>
                <a:latin typeface="Arial" panose="020B0604020202020204" pitchFamily="34" charset="0"/>
              </a:rPr>
              <a:t>·</a:t>
            </a:r>
            <a:r>
              <a:rPr lang="zh-CN" altLang="en-US" b="0" i="0" dirty="0">
                <a:solidFill>
                  <a:srgbClr val="333333"/>
                </a:solidFill>
                <a:effectLst/>
                <a:latin typeface="Arial" panose="020B0604020202020204" pitchFamily="34" charset="0"/>
              </a:rPr>
              <a:t>何乐礼</a:t>
            </a:r>
            <a:endParaRPr lang="zh-CN" altLang="en-US" dirty="0"/>
          </a:p>
        </p:txBody>
      </p:sp>
      <p:sp>
        <p:nvSpPr>
          <p:cNvPr id="3" name="内容占位符 2">
            <a:extLst>
              <a:ext uri="{FF2B5EF4-FFF2-40B4-BE49-F238E27FC236}">
                <a16:creationId xmlns:a16="http://schemas.microsoft.com/office/drawing/2014/main" id="{BC2D6788-F1A5-4CB5-88C2-37D73F01412E}"/>
              </a:ext>
            </a:extLst>
          </p:cNvPr>
          <p:cNvSpPr>
            <a:spLocks noGrp="1"/>
          </p:cNvSpPr>
          <p:nvPr>
            <p:ph idx="1"/>
          </p:nvPr>
        </p:nvSpPr>
        <p:spPr>
          <a:xfrm>
            <a:off x="1069848" y="2121408"/>
            <a:ext cx="4571535" cy="4050792"/>
          </a:xfrm>
        </p:spPr>
        <p:txBody>
          <a:bodyPr>
            <a:normAutofit fontScale="92500" lnSpcReduction="10000"/>
          </a:bodyPr>
          <a:lstStyle/>
          <a:p>
            <a:r>
              <a:rPr lang="en-US" altLang="zh-CN" b="0" i="0" dirty="0">
                <a:solidFill>
                  <a:srgbClr val="333333"/>
                </a:solidFill>
                <a:effectLst/>
                <a:latin typeface="Arial" panose="020B0604020202020204" pitchFamily="34" charset="0"/>
              </a:rPr>
              <a:t>Herman Hollerith 1860-1929</a:t>
            </a:r>
            <a:endParaRPr lang="en-US" altLang="zh-CN" dirty="0"/>
          </a:p>
          <a:p>
            <a:r>
              <a:rPr lang="en-US" altLang="zh-CN" dirty="0">
                <a:solidFill>
                  <a:srgbClr val="333333"/>
                </a:solidFill>
                <a:latin typeface="Arial" panose="020B0604020202020204" pitchFamily="34" charset="0"/>
              </a:rPr>
              <a:t>1880-1890</a:t>
            </a:r>
            <a:r>
              <a:rPr lang="zh-CN" altLang="en-US" dirty="0">
                <a:solidFill>
                  <a:srgbClr val="333333"/>
                </a:solidFill>
                <a:latin typeface="Arial" panose="020B0604020202020204" pitchFamily="34" charset="0"/>
              </a:rPr>
              <a:t>美国人口普查，统计难题</a:t>
            </a:r>
            <a:endParaRPr lang="en-US" altLang="zh-CN" dirty="0">
              <a:solidFill>
                <a:srgbClr val="333333"/>
              </a:solidFill>
              <a:latin typeface="Arial" panose="020B0604020202020204" pitchFamily="34" charset="0"/>
            </a:endParaRPr>
          </a:p>
          <a:p>
            <a:r>
              <a:rPr lang="zh-CN" altLang="en-US" dirty="0">
                <a:solidFill>
                  <a:srgbClr val="333333"/>
                </a:solidFill>
                <a:latin typeface="Arial" panose="020B0604020202020204" pitchFamily="34" charset="0"/>
              </a:rPr>
              <a:t>发明打孔卡制表机（</a:t>
            </a:r>
            <a:r>
              <a:rPr lang="en-US" altLang="zh-CN" dirty="0">
                <a:solidFill>
                  <a:srgbClr val="333333"/>
                </a:solidFill>
                <a:latin typeface="Arial" panose="020B0604020202020204" pitchFamily="34" charset="0"/>
              </a:rPr>
              <a:t>1889</a:t>
            </a:r>
            <a:r>
              <a:rPr lang="zh-CN" altLang="en-US" dirty="0">
                <a:solidFill>
                  <a:srgbClr val="333333"/>
                </a:solidFill>
                <a:latin typeface="Arial" panose="020B0604020202020204" pitchFamily="34" charset="0"/>
              </a:rPr>
              <a:t>年专利）</a:t>
            </a:r>
            <a:endParaRPr lang="en-US" altLang="zh-CN" dirty="0">
              <a:solidFill>
                <a:srgbClr val="333333"/>
              </a:solidFill>
              <a:latin typeface="Arial" panose="020B0604020202020204" pitchFamily="34" charset="0"/>
            </a:endParaRPr>
          </a:p>
          <a:p>
            <a:r>
              <a:rPr lang="zh-CN" altLang="en-US" dirty="0">
                <a:solidFill>
                  <a:srgbClr val="333333"/>
                </a:solidFill>
                <a:latin typeface="Arial" panose="020B0604020202020204" pitchFamily="34" charset="0"/>
              </a:rPr>
              <a:t>利用继电器</a:t>
            </a:r>
            <a:endParaRPr lang="en-US" altLang="zh-CN" dirty="0">
              <a:solidFill>
                <a:srgbClr val="333333"/>
              </a:solidFill>
              <a:latin typeface="Arial" panose="020B0604020202020204" pitchFamily="34" charset="0"/>
            </a:endParaRPr>
          </a:p>
          <a:p>
            <a:r>
              <a:rPr lang="zh-CN" altLang="en-US" dirty="0">
                <a:solidFill>
                  <a:srgbClr val="333333"/>
                </a:solidFill>
                <a:latin typeface="Arial" panose="020B0604020202020204" pitchFamily="34" charset="0"/>
              </a:rPr>
              <a:t>他建立的制表机公司</a:t>
            </a:r>
            <a:r>
              <a:rPr lang="en-US" altLang="zh-CN" dirty="0">
                <a:solidFill>
                  <a:srgbClr val="333333"/>
                </a:solidFill>
                <a:latin typeface="Arial" panose="020B0604020202020204" pitchFamily="34" charset="0"/>
              </a:rPr>
              <a:t>Tabulation Machine Company</a:t>
            </a:r>
            <a:r>
              <a:rPr lang="zh-CN" altLang="en-US" dirty="0">
                <a:solidFill>
                  <a:srgbClr val="333333"/>
                </a:solidFill>
                <a:latin typeface="Arial" panose="020B0604020202020204" pitchFamily="34" charset="0"/>
              </a:rPr>
              <a:t>成为</a:t>
            </a:r>
            <a:r>
              <a:rPr lang="en-US" altLang="zh-CN" dirty="0">
                <a:solidFill>
                  <a:srgbClr val="333333"/>
                </a:solidFill>
                <a:latin typeface="Arial" panose="020B0604020202020204" pitchFamily="34" charset="0"/>
              </a:rPr>
              <a:t>IBM</a:t>
            </a:r>
            <a:r>
              <a:rPr lang="zh-CN" altLang="en-US" dirty="0">
                <a:solidFill>
                  <a:srgbClr val="333333"/>
                </a:solidFill>
                <a:latin typeface="Arial" panose="020B0604020202020204" pitchFamily="34" charset="0"/>
              </a:rPr>
              <a:t>的前身（之一，四家公司合并而成）</a:t>
            </a:r>
          </a:p>
        </p:txBody>
      </p:sp>
      <p:pic>
        <p:nvPicPr>
          <p:cNvPr id="3074" name="Picture 2" descr="赫尔曼·霍勒里斯（Herman Hollerith）和他从1890年以来的第一个制表师">
            <a:hlinkClick r:id="rId3"/>
            <a:extLst>
              <a:ext uri="{FF2B5EF4-FFF2-40B4-BE49-F238E27FC236}">
                <a16:creationId xmlns:a16="http://schemas.microsoft.com/office/drawing/2014/main" id="{5ACE92DB-D2C2-4527-865A-A5E1B42DF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5095" y="-6703"/>
            <a:ext cx="3810000" cy="3133725"/>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hlinkClick r:id="rId5"/>
            <a:extLst>
              <a:ext uri="{FF2B5EF4-FFF2-40B4-BE49-F238E27FC236}">
                <a16:creationId xmlns:a16="http://schemas.microsoft.com/office/drawing/2014/main" id="{7549CAF4-165A-49D8-BE78-FD5992CE6DB9}"/>
              </a:ext>
            </a:extLst>
          </p:cNvPr>
          <p:cNvPicPr>
            <a:picLocks noChangeAspect="1"/>
          </p:cNvPicPr>
          <p:nvPr/>
        </p:nvPicPr>
        <p:blipFill>
          <a:blip r:embed="rId6"/>
          <a:stretch>
            <a:fillRect/>
          </a:stretch>
        </p:blipFill>
        <p:spPr>
          <a:xfrm>
            <a:off x="8907878" y="1690688"/>
            <a:ext cx="3330776" cy="5079349"/>
          </a:xfrm>
          <a:prstGeom prst="rect">
            <a:avLst/>
          </a:prstGeom>
        </p:spPr>
      </p:pic>
      <p:pic>
        <p:nvPicPr>
          <p:cNvPr id="3076" name="Picture 4" descr="1890年8月30日，《科学美国人》">
            <a:hlinkClick r:id="rId3"/>
            <a:extLst>
              <a:ext uri="{FF2B5EF4-FFF2-40B4-BE49-F238E27FC236}">
                <a16:creationId xmlns:a16="http://schemas.microsoft.com/office/drawing/2014/main" id="{B545ED45-73C6-40B0-8631-683CD3B743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4373" y="2038830"/>
            <a:ext cx="3211396" cy="464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395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2BE084-3D8C-485A-B787-3CE7F25FFB18}"/>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zh-CN" altLang="en-US" sz="6000"/>
              <a:t>打孔卡制表机</a:t>
            </a:r>
          </a:p>
        </p:txBody>
      </p:sp>
      <p:pic>
        <p:nvPicPr>
          <p:cNvPr id="8197" name="Picture 5" descr="File:HollerithMachine.CHM.jpg">
            <a:hlinkClick r:id="rId2"/>
            <a:extLst>
              <a:ext uri="{FF2B5EF4-FFF2-40B4-BE49-F238E27FC236}">
                <a16:creationId xmlns:a16="http://schemas.microsoft.com/office/drawing/2014/main" id="{1F824B3E-CE83-4C6F-8C31-E048CB4CA8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4967" y="321733"/>
            <a:ext cx="5312349" cy="3984262"/>
          </a:xfrm>
          <a:prstGeom prst="rect">
            <a:avLst/>
          </a:prstGeom>
          <a:noFill/>
          <a:extLst>
            <a:ext uri="{909E8E84-426E-40DD-AFC4-6F175D3DCCD1}">
              <a14:hiddenFill xmlns:a14="http://schemas.microsoft.com/office/drawing/2010/main">
                <a:solidFill>
                  <a:srgbClr val="FFFFFF"/>
                </a:solidFill>
              </a14:hiddenFill>
            </a:ext>
          </a:extLst>
        </p:spPr>
      </p:pic>
      <p:cxnSp>
        <p:nvCxnSpPr>
          <p:cNvPr id="8216" name="Straight Connector 73">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195" name="Picture 3" descr="File:Card puncher - NARA - 513295.jpg">
            <a:hlinkClick r:id="rId4"/>
            <a:extLst>
              <a:ext uri="{FF2B5EF4-FFF2-40B4-BE49-F238E27FC236}">
                <a16:creationId xmlns:a16="http://schemas.microsoft.com/office/drawing/2014/main" id="{FCC2BCCB-C6DB-45EE-8291-C7C4470FC12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611168" y="321735"/>
            <a:ext cx="5059376" cy="398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54532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5"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标题 1">
            <a:extLst>
              <a:ext uri="{FF2B5EF4-FFF2-40B4-BE49-F238E27FC236}">
                <a16:creationId xmlns:a16="http://schemas.microsoft.com/office/drawing/2014/main" id="{9CDCB610-5552-407E-B46B-B159D5CA773E}"/>
              </a:ext>
            </a:extLst>
          </p:cNvPr>
          <p:cNvSpPr>
            <a:spLocks noGrp="1"/>
          </p:cNvSpPr>
          <p:nvPr>
            <p:ph type="title"/>
          </p:nvPr>
        </p:nvSpPr>
        <p:spPr>
          <a:xfrm>
            <a:off x="673749" y="4610244"/>
            <a:ext cx="3649703" cy="1714500"/>
          </a:xfrm>
        </p:spPr>
        <p:txBody>
          <a:bodyPr>
            <a:normAutofit/>
          </a:bodyPr>
          <a:lstStyle/>
          <a:p>
            <a:r>
              <a:rPr lang="zh-CN" altLang="en-US" sz="2800" dirty="0"/>
              <a:t>女性“计算者”</a:t>
            </a:r>
          </a:p>
        </p:txBody>
      </p:sp>
      <p:pic>
        <p:nvPicPr>
          <p:cNvPr id="7" name="图片 6" descr="一群人坐在桌子前&#10;&#10;描述已自动生成">
            <a:extLst>
              <a:ext uri="{FF2B5EF4-FFF2-40B4-BE49-F238E27FC236}">
                <a16:creationId xmlns:a16="http://schemas.microsoft.com/office/drawing/2014/main" id="{B83BE01F-97C7-46FA-AE6A-D4E7EEC5EB84}"/>
              </a:ext>
            </a:extLst>
          </p:cNvPr>
          <p:cNvPicPr>
            <a:picLocks noChangeAspect="1"/>
          </p:cNvPicPr>
          <p:nvPr/>
        </p:nvPicPr>
        <p:blipFill rotWithShape="1">
          <a:blip r:embed="rId2">
            <a:extLst>
              <a:ext uri="{28A0092B-C50C-407E-A947-70E740481C1C}">
                <a14:useLocalDpi xmlns:a14="http://schemas.microsoft.com/office/drawing/2010/main" val="0"/>
              </a:ext>
            </a:extLst>
          </a:blip>
          <a:srcRect l="19770" r="27022" b="-1"/>
          <a:stretch/>
        </p:blipFill>
        <p:spPr>
          <a:xfrm>
            <a:off x="673749" y="370320"/>
            <a:ext cx="3716238" cy="4051011"/>
          </a:xfrm>
          <a:prstGeom prst="rect">
            <a:avLst/>
          </a:prstGeom>
        </p:spPr>
      </p:pic>
      <p:pic>
        <p:nvPicPr>
          <p:cNvPr id="5" name="图片 4" descr="图书馆里的人们&#10;&#10;描述已自动生成">
            <a:extLst>
              <a:ext uri="{FF2B5EF4-FFF2-40B4-BE49-F238E27FC236}">
                <a16:creationId xmlns:a16="http://schemas.microsoft.com/office/drawing/2014/main" id="{FAA6CB3D-3D7F-4545-BCE9-8A5217258699}"/>
              </a:ext>
            </a:extLst>
          </p:cNvPr>
          <p:cNvPicPr>
            <a:picLocks noChangeAspect="1"/>
          </p:cNvPicPr>
          <p:nvPr/>
        </p:nvPicPr>
        <p:blipFill rotWithShape="1">
          <a:blip r:embed="rId3">
            <a:extLst>
              <a:ext uri="{28A0092B-C50C-407E-A947-70E740481C1C}">
                <a14:useLocalDpi xmlns:a14="http://schemas.microsoft.com/office/drawing/2010/main" val="0"/>
              </a:ext>
            </a:extLst>
          </a:blip>
          <a:srcRect t="7263" r="-2" b="-2"/>
          <a:stretch/>
        </p:blipFill>
        <p:spPr>
          <a:xfrm>
            <a:off x="4719344" y="370320"/>
            <a:ext cx="6798905" cy="4051011"/>
          </a:xfrm>
          <a:prstGeom prst="rect">
            <a:avLst/>
          </a:prstGeom>
        </p:spPr>
      </p:pic>
      <p:cxnSp>
        <p:nvCxnSpPr>
          <p:cNvPr id="36"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19FCB4C3-0785-472A-A716-ED9FA0CC6A99}"/>
              </a:ext>
            </a:extLst>
          </p:cNvPr>
          <p:cNvSpPr>
            <a:spLocks noGrp="1"/>
          </p:cNvSpPr>
          <p:nvPr>
            <p:ph idx="1"/>
          </p:nvPr>
        </p:nvSpPr>
        <p:spPr>
          <a:xfrm>
            <a:off x="4793019" y="4610244"/>
            <a:ext cx="6725232" cy="1714500"/>
          </a:xfrm>
        </p:spPr>
        <p:txBody>
          <a:bodyPr anchor="ctr">
            <a:normAutofit/>
          </a:bodyPr>
          <a:lstStyle/>
          <a:p>
            <a:r>
              <a:rPr lang="en-US" altLang="zh-CN" sz="1700" dirty="0"/>
              <a:t>Calculator</a:t>
            </a:r>
            <a:r>
              <a:rPr lang="zh-CN" altLang="en-US" sz="1700" dirty="0"/>
              <a:t>、</a:t>
            </a:r>
            <a:r>
              <a:rPr lang="en-US" altLang="zh-CN" sz="1700" dirty="0"/>
              <a:t>Computer</a:t>
            </a:r>
          </a:p>
          <a:p>
            <a:r>
              <a:rPr lang="en-US" altLang="zh-CN" sz="1700" dirty="0"/>
              <a:t>Computer=</a:t>
            </a:r>
            <a:r>
              <a:rPr lang="zh-CN" altLang="en-US" sz="1700" dirty="0"/>
              <a:t>以用</a:t>
            </a:r>
            <a:r>
              <a:rPr lang="en-US" altLang="zh-CN" sz="1700" dirty="0"/>
              <a:t>Calculator</a:t>
            </a:r>
            <a:r>
              <a:rPr lang="zh-CN" altLang="en-US" sz="1700" dirty="0"/>
              <a:t>计算为职业的人（</a:t>
            </a:r>
            <a:r>
              <a:rPr lang="en-US" altLang="zh-CN" sz="1700" dirty="0"/>
              <a:t>1950</a:t>
            </a:r>
            <a:r>
              <a:rPr lang="zh-CN" altLang="en-US" sz="1700" dirty="0"/>
              <a:t>年前后）</a:t>
            </a:r>
            <a:endParaRPr lang="en-US" altLang="zh-CN" sz="1700" dirty="0"/>
          </a:p>
          <a:p>
            <a:endParaRPr lang="zh-CN" altLang="en-US" sz="1700" dirty="0"/>
          </a:p>
        </p:txBody>
      </p:sp>
    </p:spTree>
    <p:extLst>
      <p:ext uri="{BB962C8B-B14F-4D97-AF65-F5344CB8AC3E}">
        <p14:creationId xmlns:p14="http://schemas.microsoft.com/office/powerpoint/2010/main" val="405908029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A29BFDDD-BEF2-4932-83A9-7690DA8D2705}"/>
              </a:ext>
            </a:extLst>
          </p:cNvPr>
          <p:cNvPicPr>
            <a:picLocks noChangeAspect="1"/>
          </p:cNvPicPr>
          <p:nvPr/>
        </p:nvPicPr>
        <p:blipFill>
          <a:blip r:embed="rId3"/>
          <a:stretch>
            <a:fillRect/>
          </a:stretch>
        </p:blipFill>
        <p:spPr>
          <a:xfrm>
            <a:off x="7071852" y="0"/>
            <a:ext cx="5120148" cy="5305214"/>
          </a:xfrm>
          <a:prstGeom prst="rect">
            <a:avLst/>
          </a:prstGeom>
        </p:spPr>
      </p:pic>
      <p:pic>
        <p:nvPicPr>
          <p:cNvPr id="6" name="图片 5">
            <a:extLst>
              <a:ext uri="{FF2B5EF4-FFF2-40B4-BE49-F238E27FC236}">
                <a16:creationId xmlns:a16="http://schemas.microsoft.com/office/drawing/2014/main" id="{C86E0736-358B-49AC-802E-DF9898C6EF45}"/>
              </a:ext>
            </a:extLst>
          </p:cNvPr>
          <p:cNvPicPr>
            <a:picLocks noChangeAspect="1"/>
          </p:cNvPicPr>
          <p:nvPr/>
        </p:nvPicPr>
        <p:blipFill>
          <a:blip r:embed="rId4"/>
          <a:stretch>
            <a:fillRect/>
          </a:stretch>
        </p:blipFill>
        <p:spPr>
          <a:xfrm>
            <a:off x="6096000" y="4080257"/>
            <a:ext cx="6421079" cy="4996686"/>
          </a:xfrm>
          <a:prstGeom prst="rect">
            <a:avLst/>
          </a:prstGeom>
        </p:spPr>
      </p:pic>
      <p:sp>
        <p:nvSpPr>
          <p:cNvPr id="2" name="标题 1">
            <a:extLst>
              <a:ext uri="{FF2B5EF4-FFF2-40B4-BE49-F238E27FC236}">
                <a16:creationId xmlns:a16="http://schemas.microsoft.com/office/drawing/2014/main" id="{0ECAFB3B-0E6D-4F07-932E-D03FBA8F1DC8}"/>
              </a:ext>
            </a:extLst>
          </p:cNvPr>
          <p:cNvSpPr>
            <a:spLocks noGrp="1"/>
          </p:cNvSpPr>
          <p:nvPr>
            <p:ph type="title"/>
          </p:nvPr>
        </p:nvSpPr>
        <p:spPr/>
        <p:txBody>
          <a:bodyPr/>
          <a:lstStyle/>
          <a:p>
            <a:r>
              <a:rPr lang="zh-CN" altLang="en-US" b="1" dirty="0"/>
              <a:t>计算者→计算机</a:t>
            </a:r>
            <a:endParaRPr lang="zh-CN" altLang="en-US" dirty="0"/>
          </a:p>
        </p:txBody>
      </p:sp>
      <p:sp>
        <p:nvSpPr>
          <p:cNvPr id="3" name="内容占位符 2">
            <a:extLst>
              <a:ext uri="{FF2B5EF4-FFF2-40B4-BE49-F238E27FC236}">
                <a16:creationId xmlns:a16="http://schemas.microsoft.com/office/drawing/2014/main" id="{1B8C2A47-0090-4A9D-8517-D12D31516912}"/>
              </a:ext>
            </a:extLst>
          </p:cNvPr>
          <p:cNvSpPr>
            <a:spLocks noGrp="1"/>
          </p:cNvSpPr>
          <p:nvPr>
            <p:ph idx="1"/>
          </p:nvPr>
        </p:nvSpPr>
        <p:spPr>
          <a:xfrm>
            <a:off x="838200" y="1803502"/>
            <a:ext cx="4281949" cy="4351338"/>
          </a:xfrm>
        </p:spPr>
        <p:txBody>
          <a:bodyPr>
            <a:normAutofit fontScale="92500"/>
          </a:bodyPr>
          <a:lstStyle/>
          <a:p>
            <a:r>
              <a:rPr lang="zh-CN" altLang="en-US" dirty="0"/>
              <a:t>电子计算机取代的与其说是机械计算器，不如说是“机械计算器</a:t>
            </a:r>
            <a:r>
              <a:rPr lang="en-US" altLang="zh-CN" dirty="0"/>
              <a:t>+</a:t>
            </a:r>
            <a:r>
              <a:rPr lang="zh-CN" altLang="en-US" dirty="0"/>
              <a:t>计算者们”。</a:t>
            </a:r>
          </a:p>
          <a:p>
            <a:endParaRPr lang="en-US" altLang="zh-CN" b="1" dirty="0"/>
          </a:p>
          <a:p>
            <a:endParaRPr lang="en-US" altLang="zh-CN" b="1" dirty="0"/>
          </a:p>
          <a:p>
            <a:r>
              <a:rPr lang="en-US" altLang="zh-CN" dirty="0"/>
              <a:t>1950</a:t>
            </a:r>
            <a:r>
              <a:rPr lang="zh-CN" altLang="en-US" dirty="0"/>
              <a:t>年代北美航空公司的计算者们↗</a:t>
            </a:r>
            <a:endParaRPr lang="en-US" altLang="zh-CN" dirty="0"/>
          </a:p>
          <a:p>
            <a:pPr lvl="1"/>
            <a:r>
              <a:rPr lang="en-US" altLang="zh-CN" dirty="0" err="1"/>
              <a:t>Friden</a:t>
            </a:r>
            <a:r>
              <a:rPr lang="zh-CN" altLang="en-US" dirty="0"/>
              <a:t>计算器</a:t>
            </a:r>
            <a:endParaRPr lang="en-US" altLang="zh-CN" dirty="0"/>
          </a:p>
          <a:p>
            <a:r>
              <a:rPr lang="en-US" altLang="zh-CN" dirty="0"/>
              <a:t>10</a:t>
            </a:r>
            <a:r>
              <a:rPr lang="zh-CN" altLang="en-US" dirty="0"/>
              <a:t>年后同一家公司的内部场景→</a:t>
            </a:r>
          </a:p>
        </p:txBody>
      </p:sp>
      <p:pic>
        <p:nvPicPr>
          <p:cNvPr id="4" name="图片 3">
            <a:extLst>
              <a:ext uri="{FF2B5EF4-FFF2-40B4-BE49-F238E27FC236}">
                <a16:creationId xmlns:a16="http://schemas.microsoft.com/office/drawing/2014/main" id="{57105540-A16A-4287-8AC5-2093ED6630CF}"/>
              </a:ext>
            </a:extLst>
          </p:cNvPr>
          <p:cNvPicPr>
            <a:picLocks noChangeAspect="1"/>
          </p:cNvPicPr>
          <p:nvPr/>
        </p:nvPicPr>
        <p:blipFill>
          <a:blip r:embed="rId5"/>
          <a:stretch>
            <a:fillRect/>
          </a:stretch>
        </p:blipFill>
        <p:spPr>
          <a:xfrm>
            <a:off x="5155816" y="166687"/>
            <a:ext cx="1916036" cy="2857755"/>
          </a:xfrm>
          <a:prstGeom prst="rect">
            <a:avLst/>
          </a:prstGeom>
        </p:spPr>
      </p:pic>
    </p:spTree>
    <p:extLst>
      <p:ext uri="{BB962C8B-B14F-4D97-AF65-F5344CB8AC3E}">
        <p14:creationId xmlns:p14="http://schemas.microsoft.com/office/powerpoint/2010/main" val="1949174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7A0A50-679D-48F5-AE95-09B93BD907B5}"/>
              </a:ext>
            </a:extLst>
          </p:cNvPr>
          <p:cNvSpPr>
            <a:spLocks noGrp="1"/>
          </p:cNvSpPr>
          <p:nvPr>
            <p:ph type="title"/>
          </p:nvPr>
        </p:nvSpPr>
        <p:spPr/>
        <p:txBody>
          <a:bodyPr/>
          <a:lstStyle/>
          <a:p>
            <a:r>
              <a:rPr lang="zh-CN" altLang="en-US"/>
              <a:t>早期计算机的女程序员</a:t>
            </a:r>
          </a:p>
        </p:txBody>
      </p:sp>
      <p:pic>
        <p:nvPicPr>
          <p:cNvPr id="7" name="内容占位符 6">
            <a:extLst>
              <a:ext uri="{FF2B5EF4-FFF2-40B4-BE49-F238E27FC236}">
                <a16:creationId xmlns:a16="http://schemas.microsoft.com/office/drawing/2014/main" id="{297886BC-74F1-4B37-9DFD-8F698383A09B}"/>
              </a:ext>
            </a:extLst>
          </p:cNvPr>
          <p:cNvPicPr>
            <a:picLocks noGrp="1"/>
          </p:cNvPicPr>
          <p:nvPr>
            <p:ph idx="1"/>
          </p:nvPr>
        </p:nvPicPr>
        <p:blipFill>
          <a:blip r:embed="rId2"/>
          <a:stretch>
            <a:fillRect/>
          </a:stretch>
        </p:blipFill>
        <p:spPr>
          <a:xfrm>
            <a:off x="7824192" y="81000"/>
            <a:ext cx="4261357" cy="2892746"/>
          </a:xfrm>
          <a:prstGeom prst="rect">
            <a:avLst/>
          </a:prstGeom>
        </p:spPr>
      </p:pic>
      <p:pic>
        <p:nvPicPr>
          <p:cNvPr id="5" name="图片 4">
            <a:extLst>
              <a:ext uri="{FF2B5EF4-FFF2-40B4-BE49-F238E27FC236}">
                <a16:creationId xmlns:a16="http://schemas.microsoft.com/office/drawing/2014/main" id="{24B59241-8355-4A7E-807C-FE5CCF98290D}"/>
              </a:ext>
            </a:extLst>
          </p:cNvPr>
          <p:cNvPicPr/>
          <p:nvPr/>
        </p:nvPicPr>
        <p:blipFill>
          <a:blip r:embed="rId3"/>
          <a:stretch>
            <a:fillRect/>
          </a:stretch>
        </p:blipFill>
        <p:spPr>
          <a:xfrm>
            <a:off x="263352" y="3134728"/>
            <a:ext cx="5184576" cy="3723272"/>
          </a:xfrm>
          <a:prstGeom prst="rect">
            <a:avLst/>
          </a:prstGeom>
        </p:spPr>
      </p:pic>
      <p:pic>
        <p:nvPicPr>
          <p:cNvPr id="12291" name="Picture 3" descr="File:Women holding parts of the first four Army computers.jpg">
            <a:hlinkClick r:id="rId4"/>
            <a:extLst>
              <a:ext uri="{FF2B5EF4-FFF2-40B4-BE49-F238E27FC236}">
                <a16:creationId xmlns:a16="http://schemas.microsoft.com/office/drawing/2014/main" id="{61CFB053-E7A4-45A6-8E18-73B9785BC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131317"/>
            <a:ext cx="4687826" cy="372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749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fade">
                                      <p:cBhvr>
                                        <p:cTn id="12" dur="1000"/>
                                        <p:tgtEl>
                                          <p:spTgt spid="12291"/>
                                        </p:tgtEl>
                                      </p:cBhvr>
                                    </p:animEffect>
                                    <p:anim calcmode="lin" valueType="num">
                                      <p:cBhvr>
                                        <p:cTn id="13" dur="1000" fill="hold"/>
                                        <p:tgtEl>
                                          <p:spTgt spid="12291"/>
                                        </p:tgtEl>
                                        <p:attrNameLst>
                                          <p:attrName>ppt_x</p:attrName>
                                        </p:attrNameLst>
                                      </p:cBhvr>
                                      <p:tavLst>
                                        <p:tav tm="0">
                                          <p:val>
                                            <p:strVal val="#ppt_x"/>
                                          </p:val>
                                        </p:tav>
                                        <p:tav tm="100000">
                                          <p:val>
                                            <p:strVal val="#ppt_x"/>
                                          </p:val>
                                        </p:tav>
                                      </p:tavLst>
                                    </p:anim>
                                    <p:anim calcmode="lin" valueType="num">
                                      <p:cBhvr>
                                        <p:cTn id="14" dur="1000" fill="hold"/>
                                        <p:tgtEl>
                                          <p:spTgt spid="122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944D62CE-0038-4374-BDAD-D3217EE42785}"/>
              </a:ext>
            </a:extLst>
          </p:cNvPr>
          <p:cNvSpPr>
            <a:spLocks noGrp="1"/>
          </p:cNvSpPr>
          <p:nvPr>
            <p:ph type="title"/>
          </p:nvPr>
        </p:nvSpPr>
        <p:spPr>
          <a:xfrm>
            <a:off x="649270" y="4615840"/>
            <a:ext cx="3885141" cy="1526741"/>
          </a:xfrm>
        </p:spPr>
        <p:txBody>
          <a:bodyPr>
            <a:normAutofit/>
          </a:bodyPr>
          <a:lstStyle/>
          <a:p>
            <a:pPr algn="r"/>
            <a:r>
              <a:rPr lang="zh-CN" altLang="en-US" sz="3000" dirty="0">
                <a:solidFill>
                  <a:schemeClr val="bg1"/>
                </a:solidFill>
              </a:rPr>
              <a:t>机械计算器没落</a:t>
            </a:r>
          </a:p>
        </p:txBody>
      </p:sp>
      <p:pic>
        <p:nvPicPr>
          <p:cNvPr id="5" name="图片 4">
            <a:hlinkClick r:id="rId2"/>
            <a:extLst>
              <a:ext uri="{FF2B5EF4-FFF2-40B4-BE49-F238E27FC236}">
                <a16:creationId xmlns:a16="http://schemas.microsoft.com/office/drawing/2014/main" id="{76F7BD57-1923-4535-BE2E-741BE5E61223}"/>
              </a:ext>
            </a:extLst>
          </p:cNvPr>
          <p:cNvPicPr>
            <a:picLocks noChangeAspect="1"/>
          </p:cNvPicPr>
          <p:nvPr/>
        </p:nvPicPr>
        <p:blipFill rotWithShape="1">
          <a:blip r:embed="rId3"/>
          <a:srcRect l="1028" t="22101" r="-1026" b="-6050"/>
          <a:stretch/>
        </p:blipFill>
        <p:spPr>
          <a:xfrm>
            <a:off x="536520" y="323293"/>
            <a:ext cx="5559480" cy="4188788"/>
          </a:xfrm>
          <a:prstGeom prst="rect">
            <a:avLst/>
          </a:prstGeom>
        </p:spPr>
      </p:pic>
      <p:pic>
        <p:nvPicPr>
          <p:cNvPr id="4" name="内容占位符 9" descr="图片包含 游戏机, 文字&#10;&#10;描述已自动生成">
            <a:hlinkClick r:id="rId2"/>
            <a:extLst>
              <a:ext uri="{FF2B5EF4-FFF2-40B4-BE49-F238E27FC236}">
                <a16:creationId xmlns:a16="http://schemas.microsoft.com/office/drawing/2014/main" id="{B20FA015-2596-4A95-82D6-3E226E5A36D0}"/>
              </a:ext>
            </a:extLst>
          </p:cNvPr>
          <p:cNvPicPr>
            <a:picLocks noChangeAspect="1"/>
          </p:cNvPicPr>
          <p:nvPr/>
        </p:nvPicPr>
        <p:blipFill rotWithShape="1">
          <a:blip r:embed="rId4">
            <a:extLst>
              <a:ext uri="{28A0092B-C50C-407E-A947-70E740481C1C}">
                <a14:useLocalDpi xmlns:a14="http://schemas.microsoft.com/office/drawing/2010/main" val="0"/>
              </a:ext>
            </a:extLst>
          </a:blip>
          <a:srcRect t="4609" r="2" b="44025"/>
          <a:stretch/>
        </p:blipFill>
        <p:spPr>
          <a:xfrm>
            <a:off x="6251736" y="357013"/>
            <a:ext cx="5546955" cy="3749040"/>
          </a:xfrm>
          <a:prstGeom prst="rect">
            <a:avLst/>
          </a:prstGeom>
        </p:spPr>
      </p:pic>
      <p:cxnSp>
        <p:nvCxnSpPr>
          <p:cNvPr id="12" name="Straight Connector 11">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DAD1D90F-5996-4BB8-A808-A643A99B0BBA}"/>
              </a:ext>
            </a:extLst>
          </p:cNvPr>
          <p:cNvSpPr>
            <a:spLocks noGrp="1"/>
          </p:cNvSpPr>
          <p:nvPr>
            <p:ph idx="1"/>
          </p:nvPr>
        </p:nvSpPr>
        <p:spPr>
          <a:xfrm>
            <a:off x="4945336" y="4615840"/>
            <a:ext cx="6609921" cy="1526741"/>
          </a:xfrm>
        </p:spPr>
        <p:txBody>
          <a:bodyPr anchor="ctr">
            <a:normAutofit/>
          </a:bodyPr>
          <a:lstStyle/>
          <a:p>
            <a:r>
              <a:rPr lang="zh-CN" altLang="en-US" sz="1500" dirty="0">
                <a:solidFill>
                  <a:schemeClr val="bg1"/>
                </a:solidFill>
              </a:rPr>
              <a:t>华人企业家王安</a:t>
            </a:r>
            <a:endParaRPr lang="en-US" altLang="zh-CN" sz="1500" dirty="0">
              <a:solidFill>
                <a:schemeClr val="bg1"/>
              </a:solidFill>
            </a:endParaRPr>
          </a:p>
          <a:p>
            <a:r>
              <a:rPr lang="en-US" altLang="zh-CN" sz="1500" dirty="0">
                <a:solidFill>
                  <a:schemeClr val="bg1"/>
                </a:solidFill>
              </a:rPr>
              <a:t>1964</a:t>
            </a:r>
            <a:r>
              <a:rPr lang="zh-CN" altLang="en-US" sz="1500" dirty="0">
                <a:solidFill>
                  <a:schemeClr val="bg1"/>
                </a:solidFill>
              </a:rPr>
              <a:t>年率先推出个人电子计算器</a:t>
            </a:r>
            <a:r>
              <a:rPr lang="en-US" altLang="zh-CN" sz="1500" dirty="0">
                <a:solidFill>
                  <a:schemeClr val="bg1"/>
                </a:solidFill>
              </a:rPr>
              <a:t>Wang LOCI</a:t>
            </a:r>
          </a:p>
          <a:p>
            <a:r>
              <a:rPr lang="zh-CN" altLang="en-US" sz="1500" dirty="0">
                <a:solidFill>
                  <a:schemeClr val="bg1"/>
                </a:solidFill>
                <a:latin typeface="Arial" panose="020B0604020202020204" pitchFamily="34" charset="0"/>
              </a:rPr>
              <a:t>用</a:t>
            </a:r>
            <a:r>
              <a:rPr lang="zh-CN" altLang="en-US" sz="1500" b="0" i="0" dirty="0">
                <a:solidFill>
                  <a:schemeClr val="bg1"/>
                </a:solidFill>
                <a:effectLst/>
                <a:latin typeface="Arial" panose="020B0604020202020204" pitchFamily="34" charset="0"/>
              </a:rPr>
              <a:t>晶体管，还没用集成电路。</a:t>
            </a:r>
            <a:endParaRPr lang="en-US" altLang="zh-CN" sz="1500" b="0" i="0" dirty="0">
              <a:solidFill>
                <a:schemeClr val="bg1"/>
              </a:solidFill>
              <a:effectLst/>
              <a:latin typeface="Arial" panose="020B0604020202020204" pitchFamily="34" charset="0"/>
            </a:endParaRPr>
          </a:p>
          <a:p>
            <a:r>
              <a:rPr lang="zh-CN" altLang="en-US" sz="1500" dirty="0">
                <a:solidFill>
                  <a:schemeClr val="bg1"/>
                </a:solidFill>
                <a:latin typeface="Arial" panose="020B0604020202020204" pitchFamily="34" charset="0"/>
              </a:rPr>
              <a:t>可计算</a:t>
            </a:r>
            <a:r>
              <a:rPr lang="zh-CN" altLang="en-US" sz="1500" b="0" i="0" dirty="0">
                <a:solidFill>
                  <a:schemeClr val="bg1"/>
                </a:solidFill>
                <a:effectLst/>
                <a:latin typeface="Arial" panose="020B0604020202020204" pitchFamily="34" charset="0"/>
              </a:rPr>
              <a:t>对数，基于对数计算大数乘法，价格不贵，对机械计算器市场发起挑战</a:t>
            </a:r>
            <a:endParaRPr lang="en-US" altLang="zh-CN" sz="1500" b="0" i="0" dirty="0">
              <a:solidFill>
                <a:schemeClr val="bg1"/>
              </a:solidFill>
              <a:effectLst/>
              <a:latin typeface="Arial" panose="020B0604020202020204" pitchFamily="34" charset="0"/>
            </a:endParaRPr>
          </a:p>
          <a:p>
            <a:endParaRPr lang="zh-CN" altLang="en-US" sz="1500" dirty="0">
              <a:solidFill>
                <a:schemeClr val="bg1"/>
              </a:solidFill>
            </a:endParaRPr>
          </a:p>
        </p:txBody>
      </p:sp>
    </p:spTree>
    <p:extLst>
      <p:ext uri="{BB962C8B-B14F-4D97-AF65-F5344CB8AC3E}">
        <p14:creationId xmlns:p14="http://schemas.microsoft.com/office/powerpoint/2010/main" val="3487030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37028E-EEC4-4EAD-BF51-5F569C262B1E}"/>
              </a:ext>
            </a:extLst>
          </p:cNvPr>
          <p:cNvSpPr>
            <a:spLocks noGrp="1"/>
          </p:cNvSpPr>
          <p:nvPr>
            <p:ph type="title"/>
          </p:nvPr>
        </p:nvSpPr>
        <p:spPr/>
        <p:txBody>
          <a:bodyPr/>
          <a:lstStyle/>
          <a:p>
            <a:r>
              <a:rPr lang="zh-CN" altLang="en-US"/>
              <a:t>中国计算工具</a:t>
            </a:r>
          </a:p>
        </p:txBody>
      </p:sp>
      <p:sp>
        <p:nvSpPr>
          <p:cNvPr id="3" name="内容占位符 2">
            <a:extLst>
              <a:ext uri="{FF2B5EF4-FFF2-40B4-BE49-F238E27FC236}">
                <a16:creationId xmlns:a16="http://schemas.microsoft.com/office/drawing/2014/main" id="{C08EB899-D752-41E9-829A-3CA95F503F74}"/>
              </a:ext>
            </a:extLst>
          </p:cNvPr>
          <p:cNvSpPr>
            <a:spLocks noGrp="1"/>
          </p:cNvSpPr>
          <p:nvPr>
            <p:ph idx="1"/>
          </p:nvPr>
        </p:nvSpPr>
        <p:spPr>
          <a:xfrm>
            <a:off x="838200" y="1825625"/>
            <a:ext cx="6265912" cy="4351338"/>
          </a:xfrm>
        </p:spPr>
        <p:txBody>
          <a:bodyPr>
            <a:normAutofit/>
          </a:bodyPr>
          <a:lstStyle/>
          <a:p>
            <a:r>
              <a:rPr lang="zh-CN" altLang="en-US" dirty="0"/>
              <a:t>算筹、算盘</a:t>
            </a:r>
            <a:endParaRPr lang="en-US" altLang="zh-CN" dirty="0"/>
          </a:p>
          <a:p>
            <a:r>
              <a:rPr lang="zh-CN" altLang="en-US" dirty="0"/>
              <a:t>天元术（解方程）</a:t>
            </a:r>
            <a:endParaRPr lang="en-US" altLang="zh-CN" dirty="0"/>
          </a:p>
          <a:p>
            <a:r>
              <a:rPr lang="zh-CN" altLang="en-US" dirty="0"/>
              <a:t>“善数者不用筹策”</a:t>
            </a:r>
            <a:r>
              <a:rPr lang="en-US" altLang="zh-CN" dirty="0"/>
              <a:t>——</a:t>
            </a:r>
            <a:r>
              <a:rPr lang="zh-CN" altLang="en-US" dirty="0"/>
              <a:t>老子</a:t>
            </a:r>
            <a:endParaRPr lang="en-US" altLang="zh-CN" dirty="0"/>
          </a:p>
          <a:p>
            <a:r>
              <a:rPr lang="zh-CN" altLang="en-US" dirty="0"/>
              <a:t>“运筹帷幄之中”</a:t>
            </a:r>
            <a:r>
              <a:rPr lang="en-US" altLang="zh-CN" dirty="0"/>
              <a:t>——</a:t>
            </a:r>
            <a:r>
              <a:rPr lang="zh-CN" altLang="en-US" dirty="0"/>
              <a:t>史记</a:t>
            </a:r>
            <a:endParaRPr lang="en-US" altLang="zh-CN" dirty="0"/>
          </a:p>
          <a:p>
            <a:r>
              <a:rPr lang="zh-CN" altLang="en-US" u="sng" dirty="0"/>
              <a:t>卜者</a:t>
            </a:r>
            <a:r>
              <a:rPr lang="zh-CN" altLang="en-US" dirty="0"/>
              <a:t>出算子约百余，布地上，</a:t>
            </a:r>
            <a:r>
              <a:rPr lang="zh-CN" altLang="en-US" u="sng" dirty="0"/>
              <a:t>几长丈余</a:t>
            </a:r>
            <a:r>
              <a:rPr lang="zh-CN" altLang="en-US" dirty="0"/>
              <a:t>。</a:t>
            </a:r>
            <a:r>
              <a:rPr lang="en-US" altLang="zh-CN" dirty="0"/>
              <a:t>——</a:t>
            </a:r>
            <a:r>
              <a:rPr lang="zh-CN" altLang="en-US" dirty="0"/>
              <a:t>宋</a:t>
            </a:r>
            <a:r>
              <a:rPr lang="en-US" altLang="zh-CN" dirty="0"/>
              <a:t>·</a:t>
            </a:r>
            <a:r>
              <a:rPr lang="zh-CN" altLang="en-US" dirty="0"/>
              <a:t>马永卿</a:t>
            </a:r>
            <a:endParaRPr lang="en-US" altLang="zh-CN" dirty="0"/>
          </a:p>
          <a:p>
            <a:endParaRPr lang="en-US" altLang="zh-CN" dirty="0"/>
          </a:p>
          <a:p>
            <a:r>
              <a:rPr lang="zh-CN" altLang="en-US" dirty="0"/>
              <a:t>数学</a:t>
            </a:r>
            <a:r>
              <a:rPr lang="en-US" altLang="zh-CN" dirty="0"/>
              <a:t>/</a:t>
            </a:r>
            <a:r>
              <a:rPr lang="zh-CN" altLang="en-US" dirty="0"/>
              <a:t>术数</a:t>
            </a:r>
            <a:r>
              <a:rPr lang="en-US" altLang="zh-CN" dirty="0"/>
              <a:t>/</a:t>
            </a:r>
            <a:r>
              <a:rPr lang="zh-CN" altLang="en-US" dirty="0"/>
              <a:t>方术</a:t>
            </a:r>
            <a:r>
              <a:rPr lang="en-US" altLang="zh-CN" dirty="0"/>
              <a:t>——</a:t>
            </a:r>
            <a:r>
              <a:rPr lang="zh-CN" altLang="en-US" dirty="0"/>
              <a:t>秘传技法，依赖口诀和技艺，难以线性化、机械化</a:t>
            </a:r>
          </a:p>
        </p:txBody>
      </p:sp>
      <p:pic>
        <p:nvPicPr>
          <p:cNvPr id="7" name="图片 6" descr="图片包含 游戏机, 钟表&#10;&#10;描述已自动生成">
            <a:hlinkClick r:id="rId3"/>
            <a:extLst>
              <a:ext uri="{FF2B5EF4-FFF2-40B4-BE49-F238E27FC236}">
                <a16:creationId xmlns:a16="http://schemas.microsoft.com/office/drawing/2014/main" id="{AE595990-C16A-4168-9AAB-927A8FCF2C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2224" y="44986"/>
            <a:ext cx="3757244" cy="2504829"/>
          </a:xfrm>
          <a:prstGeom prst="rect">
            <a:avLst/>
          </a:prstGeom>
        </p:spPr>
      </p:pic>
      <p:pic>
        <p:nvPicPr>
          <p:cNvPr id="9" name="image67.png">
            <a:hlinkClick r:id="rId5"/>
            <a:extLst>
              <a:ext uri="{FF2B5EF4-FFF2-40B4-BE49-F238E27FC236}">
                <a16:creationId xmlns:a16="http://schemas.microsoft.com/office/drawing/2014/main" id="{E69E753E-2027-4018-A87B-6A22A1EE5CFD}"/>
              </a:ext>
            </a:extLst>
          </p:cNvPr>
          <p:cNvPicPr/>
          <p:nvPr/>
        </p:nvPicPr>
        <p:blipFill>
          <a:blip r:embed="rId6" cstate="print"/>
          <a:stretch>
            <a:fillRect/>
          </a:stretch>
        </p:blipFill>
        <p:spPr>
          <a:xfrm rot="5400000">
            <a:off x="8076153" y="2456959"/>
            <a:ext cx="3414606" cy="4494593"/>
          </a:xfrm>
          <a:prstGeom prst="rect">
            <a:avLst/>
          </a:prstGeom>
        </p:spPr>
      </p:pic>
      <p:pic>
        <p:nvPicPr>
          <p:cNvPr id="11" name="图片 10" descr="图片包含 躺&#10;&#10;描述已自动生成">
            <a:hlinkClick r:id="rId7"/>
            <a:extLst>
              <a:ext uri="{FF2B5EF4-FFF2-40B4-BE49-F238E27FC236}">
                <a16:creationId xmlns:a16="http://schemas.microsoft.com/office/drawing/2014/main" id="{01D74822-2573-4BB6-AE83-132FF6FD37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7888" y="527355"/>
            <a:ext cx="2627007" cy="1610470"/>
          </a:xfrm>
          <a:prstGeom prst="rect">
            <a:avLst/>
          </a:prstGeom>
        </p:spPr>
      </p:pic>
    </p:spTree>
    <p:extLst>
      <p:ext uri="{BB962C8B-B14F-4D97-AF65-F5344CB8AC3E}">
        <p14:creationId xmlns:p14="http://schemas.microsoft.com/office/powerpoint/2010/main" val="15244060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0BD012C1-07F0-47E7-A06C-2F45CBA68235}"/>
              </a:ext>
            </a:extLst>
          </p:cNvPr>
          <p:cNvSpPr>
            <a:spLocks noGrp="1"/>
          </p:cNvSpPr>
          <p:nvPr>
            <p:ph type="title"/>
          </p:nvPr>
        </p:nvSpPr>
        <p:spPr>
          <a:xfrm>
            <a:off x="457201" y="412454"/>
            <a:ext cx="2381250" cy="2101850"/>
          </a:xfrm>
        </p:spPr>
        <p:txBody>
          <a:bodyPr>
            <a:normAutofit/>
          </a:bodyPr>
          <a:lstStyle/>
          <a:p>
            <a:r>
              <a:rPr lang="en-US" altLang="zh-CN" sz="2800" dirty="0"/>
              <a:t>HP-65</a:t>
            </a:r>
            <a:endParaRPr lang="zh-CN" altLang="en-US" sz="2800" dirty="0"/>
          </a:p>
        </p:txBody>
      </p:sp>
      <p:sp>
        <p:nvSpPr>
          <p:cNvPr id="73" name="Rectangle 7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5" name="Rectangle 74">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FCAD523E-195B-4C9F-8E6B-5FD0462FC227}"/>
              </a:ext>
            </a:extLst>
          </p:cNvPr>
          <p:cNvSpPr>
            <a:spLocks noGrp="1"/>
          </p:cNvSpPr>
          <p:nvPr>
            <p:ph idx="1"/>
          </p:nvPr>
        </p:nvSpPr>
        <p:spPr>
          <a:xfrm>
            <a:off x="3157538" y="412454"/>
            <a:ext cx="3243262" cy="2101850"/>
          </a:xfrm>
        </p:spPr>
        <p:txBody>
          <a:bodyPr anchor="ctr">
            <a:normAutofit/>
          </a:bodyPr>
          <a:lstStyle/>
          <a:p>
            <a:r>
              <a:rPr lang="zh-CN" altLang="en-US" sz="1400" dirty="0"/>
              <a:t>第一台袖珍可编程电子计算器，可读写磁卡（存储程序）</a:t>
            </a:r>
            <a:endParaRPr lang="en-US" altLang="zh-CN" sz="1400" dirty="0"/>
          </a:p>
          <a:p>
            <a:r>
              <a:rPr lang="zh-CN" altLang="en-US" sz="1400" dirty="0"/>
              <a:t>宣传为个人（袖珍）计算机</a:t>
            </a:r>
            <a:endParaRPr lang="en-US" altLang="zh-CN" sz="1400" dirty="0"/>
          </a:p>
          <a:p>
            <a:pPr lvl="1"/>
            <a:r>
              <a:rPr lang="en-US" altLang="zh-CN" sz="1000" dirty="0"/>
              <a:t>personal pocket ‘computer’</a:t>
            </a:r>
          </a:p>
          <a:p>
            <a:r>
              <a:rPr lang="en-US" altLang="zh-CN" sz="1400" dirty="0"/>
              <a:t>1975</a:t>
            </a:r>
            <a:r>
              <a:rPr lang="zh-CN" altLang="en-US" sz="1400" dirty="0"/>
              <a:t>年卖出</a:t>
            </a:r>
            <a:r>
              <a:rPr lang="en-US" altLang="zh-CN" sz="1400" dirty="0"/>
              <a:t>25000</a:t>
            </a:r>
            <a:r>
              <a:rPr lang="zh-CN" altLang="en-US" sz="1400" dirty="0"/>
              <a:t>个</a:t>
            </a:r>
            <a:r>
              <a:rPr lang="en-US" altLang="zh-CN" sz="1400" dirty="0"/>
              <a:t>HP-65</a:t>
            </a:r>
          </a:p>
          <a:p>
            <a:r>
              <a:rPr lang="en-US" altLang="zh-CN" sz="1400" dirty="0"/>
              <a:t>1971-1976</a:t>
            </a:r>
            <a:r>
              <a:rPr lang="zh-CN" altLang="en-US" sz="1400" dirty="0"/>
              <a:t>：个人电子计算器流行，价格暴跌，机械计算器迅速淘汰</a:t>
            </a:r>
          </a:p>
        </p:txBody>
      </p:sp>
      <p:pic>
        <p:nvPicPr>
          <p:cNvPr id="4098" name="Picture 2">
            <a:hlinkClick r:id="rId2"/>
            <a:extLst>
              <a:ext uri="{FF2B5EF4-FFF2-40B4-BE49-F238E27FC236}">
                <a16:creationId xmlns:a16="http://schemas.microsoft.com/office/drawing/2014/main" id="{698B1CBD-2894-48EA-855C-EEEE3789BC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73" b="10622"/>
          <a:stretch/>
        </p:blipFill>
        <p:spPr bwMode="auto">
          <a:xfrm>
            <a:off x="20" y="2959630"/>
            <a:ext cx="6400781" cy="389837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hlinkClick r:id="rId4"/>
            <a:extLst>
              <a:ext uri="{FF2B5EF4-FFF2-40B4-BE49-F238E27FC236}">
                <a16:creationId xmlns:a16="http://schemas.microsoft.com/office/drawing/2014/main" id="{D43C09AB-C4D3-4D8F-8570-7B952052AF68}"/>
              </a:ext>
            </a:extLst>
          </p:cNvPr>
          <p:cNvPicPr>
            <a:picLocks noChangeAspect="1"/>
          </p:cNvPicPr>
          <p:nvPr/>
        </p:nvPicPr>
        <p:blipFill rotWithShape="1">
          <a:blip r:embed="rId5"/>
          <a:srcRect l="4762"/>
          <a:stretch/>
        </p:blipFill>
        <p:spPr>
          <a:xfrm>
            <a:off x="6591299" y="1"/>
            <a:ext cx="5600701" cy="6857999"/>
          </a:xfrm>
          <a:prstGeom prst="rect">
            <a:avLst/>
          </a:prstGeom>
        </p:spPr>
      </p:pic>
    </p:spTree>
    <p:extLst>
      <p:ext uri="{BB962C8B-B14F-4D97-AF65-F5344CB8AC3E}">
        <p14:creationId xmlns:p14="http://schemas.microsoft.com/office/powerpoint/2010/main" val="1141988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6" descr="电脑的人&#10;&#10;描述已自动生成">
            <a:extLst>
              <a:ext uri="{FF2B5EF4-FFF2-40B4-BE49-F238E27FC236}">
                <a16:creationId xmlns:a16="http://schemas.microsoft.com/office/drawing/2014/main" id="{09597704-F2DA-4D67-99FC-AC252EB4E61F}"/>
              </a:ext>
            </a:extLst>
          </p:cNvPr>
          <p:cNvPicPr>
            <a:picLocks noChangeAspect="1"/>
          </p:cNvPicPr>
          <p:nvPr/>
        </p:nvPicPr>
        <p:blipFill rotWithShape="1">
          <a:blip r:embed="rId2">
            <a:extLst>
              <a:ext uri="{28A0092B-C50C-407E-A947-70E740481C1C}">
                <a14:useLocalDpi xmlns:a14="http://schemas.microsoft.com/office/drawing/2010/main" val="0"/>
              </a:ext>
            </a:extLst>
          </a:blip>
          <a:srcRect l="-19066" t="4041" r="2365" b="24175"/>
          <a:stretch/>
        </p:blipFill>
        <p:spPr>
          <a:xfrm>
            <a:off x="3523488" y="-27298"/>
            <a:ext cx="8668512" cy="6857990"/>
          </a:xfrm>
          <a:prstGeom prst="rect">
            <a:avLst/>
          </a:prstGeom>
        </p:spPr>
      </p:pic>
      <p:sp>
        <p:nvSpPr>
          <p:cNvPr id="35" name="Rectangle 3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a:extLst>
              <a:ext uri="{FF2B5EF4-FFF2-40B4-BE49-F238E27FC236}">
                <a16:creationId xmlns:a16="http://schemas.microsoft.com/office/drawing/2014/main" id="{A4F5DFAE-D7C2-44B0-936C-BA3BF22F253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zh-CN" altLang="en-US" sz="4800"/>
              <a:t>电子计算机</a:t>
            </a:r>
          </a:p>
        </p:txBody>
      </p:sp>
      <p:sp>
        <p:nvSpPr>
          <p:cNvPr id="37" name="Rectangle 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 name="Rectangle 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537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A225FD-C7FC-4561-AD33-63B1A303A42F}"/>
              </a:ext>
            </a:extLst>
          </p:cNvPr>
          <p:cNvSpPr>
            <a:spLocks noGrp="1"/>
          </p:cNvSpPr>
          <p:nvPr>
            <p:ph type="title"/>
          </p:nvPr>
        </p:nvSpPr>
        <p:spPr/>
        <p:txBody>
          <a:bodyPr/>
          <a:lstStyle/>
          <a:p>
            <a:r>
              <a:rPr lang="zh-CN" altLang="en-US" dirty="0"/>
              <a:t>机电计算机</a:t>
            </a:r>
          </a:p>
        </p:txBody>
      </p:sp>
      <p:sp>
        <p:nvSpPr>
          <p:cNvPr id="3" name="内容占位符 2">
            <a:extLst>
              <a:ext uri="{FF2B5EF4-FFF2-40B4-BE49-F238E27FC236}">
                <a16:creationId xmlns:a16="http://schemas.microsoft.com/office/drawing/2014/main" id="{9548A17F-0D7B-4A2C-8D59-1E77E98C9014}"/>
              </a:ext>
            </a:extLst>
          </p:cNvPr>
          <p:cNvSpPr>
            <a:spLocks noGrp="1"/>
          </p:cNvSpPr>
          <p:nvPr>
            <p:ph idx="1"/>
          </p:nvPr>
        </p:nvSpPr>
        <p:spPr/>
        <p:txBody>
          <a:bodyPr>
            <a:normAutofit/>
          </a:bodyPr>
          <a:lstStyle/>
          <a:p>
            <a:r>
              <a:rPr lang="en-US" altLang="zh-CN" dirty="0"/>
              <a:t>19</a:t>
            </a:r>
            <a:r>
              <a:rPr lang="zh-CN" altLang="en-US" dirty="0"/>
              <a:t>世纪，法拉第和麦克斯韦完成了电磁学的科学体系，而这门新科学立刻就引领了新技术的发展，电报可以说是第一项直接应用科学成果的技术发明。在电报中，继电器解决了电流远距离传输的衰减问题。</a:t>
            </a:r>
          </a:p>
          <a:p>
            <a:r>
              <a:rPr lang="zh-CN" altLang="en-US" dirty="0"/>
              <a:t>另一方面，数理逻辑这门新学科也在</a:t>
            </a:r>
            <a:r>
              <a:rPr lang="en-US" altLang="zh-CN" dirty="0"/>
              <a:t>19</a:t>
            </a:r>
            <a:r>
              <a:rPr lang="zh-CN" altLang="en-US" dirty="0"/>
              <a:t>世纪发展起来，英国数学家布尔为了研究“思维的规律”，提出了“逻辑代数”，用</a:t>
            </a:r>
            <a:r>
              <a:rPr lang="en-US" altLang="zh-CN" dirty="0"/>
              <a:t>0</a:t>
            </a:r>
            <a:r>
              <a:rPr lang="zh-CN" altLang="en-US" dirty="0"/>
              <a:t>和</a:t>
            </a:r>
            <a:r>
              <a:rPr lang="en-US" altLang="zh-CN" dirty="0"/>
              <a:t>1</a:t>
            </a:r>
            <a:r>
              <a:rPr lang="zh-CN" altLang="en-US" dirty="0"/>
              <a:t>表示语句的真假，而用代数式表示逻辑命题。随后，弗雷格的形式语言和康托尔的集合论完善了数理逻辑，进而，逻辑主义者试图把整个数学建立在逻辑学的基础之上。</a:t>
            </a:r>
          </a:p>
          <a:p>
            <a:r>
              <a:rPr lang="en-US" altLang="zh-CN" dirty="0"/>
              <a:t>20</a:t>
            </a:r>
            <a:r>
              <a:rPr lang="zh-CN" altLang="en-US" dirty="0"/>
              <a:t>世纪初，电磁学和数理逻辑这两门看似无关的学科交汇在一起</a:t>
            </a:r>
          </a:p>
        </p:txBody>
      </p:sp>
      <p:pic>
        <p:nvPicPr>
          <p:cNvPr id="5" name="图片 4" descr="图片包含 游戏机&#10;&#10;描述已自动生成">
            <a:hlinkClick r:id="rId2"/>
            <a:extLst>
              <a:ext uri="{FF2B5EF4-FFF2-40B4-BE49-F238E27FC236}">
                <a16:creationId xmlns:a16="http://schemas.microsoft.com/office/drawing/2014/main" id="{8B765415-F6F4-48D8-AA23-843026E8E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037" y="203132"/>
            <a:ext cx="4276725" cy="1622493"/>
          </a:xfrm>
          <a:prstGeom prst="rect">
            <a:avLst/>
          </a:prstGeom>
        </p:spPr>
      </p:pic>
    </p:spTree>
    <p:extLst>
      <p:ext uri="{BB962C8B-B14F-4D97-AF65-F5344CB8AC3E}">
        <p14:creationId xmlns:p14="http://schemas.microsoft.com/office/powerpoint/2010/main" val="1826640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3">
            <a:extLst>
              <a:ext uri="{FF2B5EF4-FFF2-40B4-BE49-F238E27FC236}">
                <a16:creationId xmlns:a16="http://schemas.microsoft.com/office/drawing/2014/main" id="{5BA49487-3FDB-4FB7-9D50-2B4F9454D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15">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0EA86E32-0024-4C30-BBEE-54B329F96898}"/>
              </a:ext>
            </a:extLst>
          </p:cNvPr>
          <p:cNvSpPr>
            <a:spLocks noGrp="1"/>
          </p:cNvSpPr>
          <p:nvPr>
            <p:ph type="title"/>
          </p:nvPr>
        </p:nvSpPr>
        <p:spPr>
          <a:xfrm>
            <a:off x="838200" y="4440602"/>
            <a:ext cx="3300663" cy="1645920"/>
          </a:xfrm>
        </p:spPr>
        <p:txBody>
          <a:bodyPr>
            <a:normAutofit/>
          </a:bodyPr>
          <a:lstStyle/>
          <a:p>
            <a:r>
              <a:rPr lang="zh-CN" altLang="en-US" sz="2800"/>
              <a:t>逻辑电路</a:t>
            </a:r>
          </a:p>
        </p:txBody>
      </p:sp>
      <p:pic>
        <p:nvPicPr>
          <p:cNvPr id="7" name="图片 6">
            <a:extLst>
              <a:ext uri="{FF2B5EF4-FFF2-40B4-BE49-F238E27FC236}">
                <a16:creationId xmlns:a16="http://schemas.microsoft.com/office/drawing/2014/main" id="{3C29AE83-E081-433A-A73A-FBC853FDD309}"/>
              </a:ext>
            </a:extLst>
          </p:cNvPr>
          <p:cNvPicPr>
            <a:picLocks noChangeAspect="1"/>
          </p:cNvPicPr>
          <p:nvPr/>
        </p:nvPicPr>
        <p:blipFill>
          <a:blip r:embed="rId2"/>
          <a:stretch>
            <a:fillRect/>
          </a:stretch>
        </p:blipFill>
        <p:spPr>
          <a:xfrm>
            <a:off x="554415" y="397984"/>
            <a:ext cx="3584448" cy="3575487"/>
          </a:xfrm>
          <a:prstGeom prst="rect">
            <a:avLst/>
          </a:prstGeom>
        </p:spPr>
      </p:pic>
      <p:pic>
        <p:nvPicPr>
          <p:cNvPr id="5" name="图片 4">
            <a:extLst>
              <a:ext uri="{FF2B5EF4-FFF2-40B4-BE49-F238E27FC236}">
                <a16:creationId xmlns:a16="http://schemas.microsoft.com/office/drawing/2014/main" id="{3B21A512-B302-46B5-B2CE-A81BA376CA52}"/>
              </a:ext>
            </a:extLst>
          </p:cNvPr>
          <p:cNvPicPr>
            <a:picLocks noChangeAspect="1"/>
          </p:cNvPicPr>
          <p:nvPr/>
        </p:nvPicPr>
        <p:blipFill>
          <a:blip r:embed="rId3"/>
          <a:stretch>
            <a:fillRect/>
          </a:stretch>
        </p:blipFill>
        <p:spPr>
          <a:xfrm>
            <a:off x="4345915" y="720272"/>
            <a:ext cx="3584448" cy="2930286"/>
          </a:xfrm>
          <a:prstGeom prst="rect">
            <a:avLst/>
          </a:prstGeom>
        </p:spPr>
      </p:pic>
      <p:pic>
        <p:nvPicPr>
          <p:cNvPr id="9" name="图片 8">
            <a:extLst>
              <a:ext uri="{FF2B5EF4-FFF2-40B4-BE49-F238E27FC236}">
                <a16:creationId xmlns:a16="http://schemas.microsoft.com/office/drawing/2014/main" id="{6166801C-8426-4233-BBE4-E4A1A1C5B434}"/>
              </a:ext>
            </a:extLst>
          </p:cNvPr>
          <p:cNvPicPr>
            <a:picLocks noChangeAspect="1"/>
          </p:cNvPicPr>
          <p:nvPr/>
        </p:nvPicPr>
        <p:blipFill>
          <a:blip r:embed="rId4"/>
          <a:stretch>
            <a:fillRect/>
          </a:stretch>
        </p:blipFill>
        <p:spPr>
          <a:xfrm>
            <a:off x="8137415" y="998066"/>
            <a:ext cx="3584448" cy="2374698"/>
          </a:xfrm>
          <a:prstGeom prst="rect">
            <a:avLst/>
          </a:prstGeom>
        </p:spPr>
      </p:pic>
      <p:sp>
        <p:nvSpPr>
          <p:cNvPr id="24" name="Rectangle 17">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19">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20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0C716284-F2CD-47D5-B8C2-7A9341EDC279}"/>
              </a:ext>
            </a:extLst>
          </p:cNvPr>
          <p:cNvSpPr>
            <a:spLocks noGrp="1"/>
          </p:cNvSpPr>
          <p:nvPr>
            <p:ph idx="1"/>
          </p:nvPr>
        </p:nvSpPr>
        <p:spPr>
          <a:xfrm>
            <a:off x="4578824" y="4440602"/>
            <a:ext cx="6860184" cy="1645920"/>
          </a:xfrm>
        </p:spPr>
        <p:txBody>
          <a:bodyPr anchor="ctr">
            <a:normAutofit/>
          </a:bodyPr>
          <a:lstStyle/>
          <a:p>
            <a:r>
              <a:rPr lang="zh-CN" altLang="en-US" sz="1800"/>
              <a:t>人们发现继电器可以充当逻辑开关，构成“逻辑电路”，来表达布尔代数的命题。由于数理逻辑已经把算术还原为逻辑，因此“逻辑电路”同时也意味着“算术电路”，因此继电器构成的电路可以取代机械齿轮，进行复杂计算。</a:t>
            </a:r>
          </a:p>
          <a:p>
            <a:r>
              <a:rPr lang="zh-CN" altLang="en-US" sz="1800"/>
              <a:t>这种基于继电器的算术机器，就是“机电式计算机”</a:t>
            </a:r>
          </a:p>
          <a:p>
            <a:endParaRPr lang="zh-CN" altLang="en-US" sz="1800"/>
          </a:p>
        </p:txBody>
      </p:sp>
    </p:spTree>
    <p:extLst>
      <p:ext uri="{BB962C8B-B14F-4D97-AF65-F5344CB8AC3E}">
        <p14:creationId xmlns:p14="http://schemas.microsoft.com/office/powerpoint/2010/main" val="2154218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054" name="Rectangle 72">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标题 1">
            <a:extLst>
              <a:ext uri="{FF2B5EF4-FFF2-40B4-BE49-F238E27FC236}">
                <a16:creationId xmlns:a16="http://schemas.microsoft.com/office/drawing/2014/main" id="{C29C2283-BBCF-4019-A721-64F09F399446}"/>
              </a:ext>
            </a:extLst>
          </p:cNvPr>
          <p:cNvSpPr>
            <a:spLocks noGrp="1"/>
          </p:cNvSpPr>
          <p:nvPr>
            <p:ph type="title"/>
          </p:nvPr>
        </p:nvSpPr>
        <p:spPr>
          <a:xfrm>
            <a:off x="673749" y="4610244"/>
            <a:ext cx="3649703" cy="1714500"/>
          </a:xfrm>
        </p:spPr>
        <p:txBody>
          <a:bodyPr>
            <a:normAutofit/>
          </a:bodyPr>
          <a:lstStyle/>
          <a:p>
            <a:r>
              <a:rPr lang="zh-CN" altLang="en-US" sz="2400" b="0" i="0" dirty="0">
                <a:effectLst/>
                <a:latin typeface="Georgia" panose="02040502050405020303" pitchFamily="18" charset="0"/>
              </a:rPr>
              <a:t>列昂纳多</a:t>
            </a:r>
            <a:r>
              <a:rPr lang="en-US" altLang="zh-CN" sz="2400" b="0" i="0" dirty="0">
                <a:effectLst/>
                <a:latin typeface="Georgia" panose="02040502050405020303" pitchFamily="18" charset="0"/>
              </a:rPr>
              <a:t>·</a:t>
            </a:r>
            <a:r>
              <a:rPr lang="zh-CN" altLang="en-US" sz="2400" b="0" i="0" dirty="0">
                <a:effectLst/>
                <a:latin typeface="Georgia" panose="02040502050405020303" pitchFamily="18" charset="0"/>
              </a:rPr>
              <a:t>托雷斯</a:t>
            </a:r>
            <a:r>
              <a:rPr lang="en-US" altLang="zh-CN" sz="2400" b="0" i="0" dirty="0">
                <a:effectLst/>
                <a:latin typeface="Georgia" panose="02040502050405020303" pitchFamily="18" charset="0"/>
              </a:rPr>
              <a:t>-</a:t>
            </a:r>
            <a:r>
              <a:rPr lang="zh-CN" altLang="en-US" sz="2400" b="0" i="0" dirty="0">
                <a:effectLst/>
                <a:latin typeface="Georgia" panose="02040502050405020303" pitchFamily="18" charset="0"/>
              </a:rPr>
              <a:t>克维多</a:t>
            </a:r>
            <a:endParaRPr lang="zh-CN" altLang="en-US" sz="2400" dirty="0"/>
          </a:p>
        </p:txBody>
      </p:sp>
      <p:pic>
        <p:nvPicPr>
          <p:cNvPr id="2052" name="Picture 4" descr="Torres y Quevedo">
            <a:extLst>
              <a:ext uri="{FF2B5EF4-FFF2-40B4-BE49-F238E27FC236}">
                <a16:creationId xmlns:a16="http://schemas.microsoft.com/office/drawing/2014/main" id="{E9AB30B9-A352-49EB-86DC-ED1533D22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5359"/>
          <a:stretch/>
        </p:blipFill>
        <p:spPr bwMode="auto">
          <a:xfrm>
            <a:off x="673749" y="370320"/>
            <a:ext cx="3716238" cy="4051011"/>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a:hlinkClick r:id="rId3"/>
            <a:extLst>
              <a:ext uri="{FF2B5EF4-FFF2-40B4-BE49-F238E27FC236}">
                <a16:creationId xmlns:a16="http://schemas.microsoft.com/office/drawing/2014/main" id="{F1170BF5-B9D7-43F1-A1A2-01D990C758DF}"/>
              </a:ext>
            </a:extLst>
          </p:cNvPr>
          <p:cNvPicPr>
            <a:picLocks noChangeAspect="1"/>
          </p:cNvPicPr>
          <p:nvPr/>
        </p:nvPicPr>
        <p:blipFill rotWithShape="1">
          <a:blip r:embed="rId4"/>
          <a:srcRect l="30349" r="1" b="1"/>
          <a:stretch/>
        </p:blipFill>
        <p:spPr>
          <a:xfrm>
            <a:off x="4719344" y="370320"/>
            <a:ext cx="6798905" cy="4051011"/>
          </a:xfrm>
          <a:prstGeom prst="rect">
            <a:avLst/>
          </a:prstGeom>
        </p:spPr>
      </p:pic>
      <p:cxnSp>
        <p:nvCxnSpPr>
          <p:cNvPr id="2055" name="Straight Connector 7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90D37309-295B-4F68-B547-3D06D75451DF}"/>
              </a:ext>
            </a:extLst>
          </p:cNvPr>
          <p:cNvSpPr>
            <a:spLocks noGrp="1"/>
          </p:cNvSpPr>
          <p:nvPr>
            <p:ph idx="1"/>
          </p:nvPr>
        </p:nvSpPr>
        <p:spPr>
          <a:xfrm>
            <a:off x="4793019" y="4610244"/>
            <a:ext cx="6725232" cy="1714500"/>
          </a:xfrm>
        </p:spPr>
        <p:txBody>
          <a:bodyPr anchor="ctr">
            <a:normAutofit/>
          </a:bodyPr>
          <a:lstStyle/>
          <a:p>
            <a:r>
              <a:rPr lang="zh-CN" altLang="en-US" sz="1700" b="0" i="0" dirty="0">
                <a:effectLst/>
                <a:latin typeface="Georgia" panose="02040502050405020303" pitchFamily="18" charset="0"/>
              </a:rPr>
              <a:t>西班牙的</a:t>
            </a:r>
            <a:r>
              <a:rPr lang="en-US" altLang="zh-CN" sz="1700" b="0" i="0" dirty="0">
                <a:effectLst/>
                <a:latin typeface="Georgia" panose="02040502050405020303" pitchFamily="18" charset="0"/>
              </a:rPr>
              <a:t>Leonardo Torres y Quevedo</a:t>
            </a:r>
            <a:r>
              <a:rPr lang="zh-CN" altLang="en-US" sz="1700" b="0" i="0" dirty="0">
                <a:effectLst/>
                <a:latin typeface="Georgia" panose="02040502050405020303" pitchFamily="18" charset="0"/>
              </a:rPr>
              <a:t>是最早意识到用继电器取代齿轮的人之一。他在</a:t>
            </a:r>
            <a:r>
              <a:rPr lang="zh-CN" altLang="en-US" sz="1700" b="0" i="0" dirty="0">
                <a:effectLst/>
                <a:latin typeface="Arial" panose="020B0604020202020204" pitchFamily="34" charset="0"/>
              </a:rPr>
              <a:t>在</a:t>
            </a:r>
            <a:r>
              <a:rPr lang="en-US" altLang="zh-CN" sz="1700" b="0" i="0" dirty="0">
                <a:effectLst/>
                <a:latin typeface="Arial" panose="020B0604020202020204" pitchFamily="34" charset="0"/>
              </a:rPr>
              <a:t>1914</a:t>
            </a:r>
            <a:r>
              <a:rPr lang="zh-CN" altLang="en-US" sz="1700" b="0" i="0" dirty="0">
                <a:effectLst/>
                <a:latin typeface="Arial" panose="020B0604020202020204" pitchFamily="34" charset="0"/>
              </a:rPr>
              <a:t>年和</a:t>
            </a:r>
            <a:r>
              <a:rPr lang="en-US" altLang="zh-CN" sz="1700" b="0" i="0" dirty="0">
                <a:effectLst/>
                <a:latin typeface="Arial" panose="020B0604020202020204" pitchFamily="34" charset="0"/>
              </a:rPr>
              <a:t>1920</a:t>
            </a:r>
            <a:r>
              <a:rPr lang="zh-CN" altLang="en-US" sz="1700" b="0" i="0" dirty="0">
                <a:effectLst/>
                <a:latin typeface="Arial" panose="020B0604020202020204" pitchFamily="34" charset="0"/>
              </a:rPr>
              <a:t>年两次证明了可以把巴贝奇分析机中的所有齿轮结构替换为继电器。</a:t>
            </a:r>
            <a:endParaRPr lang="en-US" altLang="zh-CN" sz="1700" b="0" i="0" dirty="0">
              <a:effectLst/>
              <a:latin typeface="Arial" panose="020B0604020202020204" pitchFamily="34" charset="0"/>
            </a:endParaRPr>
          </a:p>
          <a:p>
            <a:r>
              <a:rPr lang="zh-CN" altLang="en-US" sz="1700" dirty="0">
                <a:latin typeface="Arial" panose="020B0604020202020204" pitchFamily="34" charset="0"/>
              </a:rPr>
              <a:t>提出“浮点运算”的概念（自己并未重视）</a:t>
            </a:r>
            <a:endParaRPr lang="en-US" altLang="zh-CN" sz="1700" b="0" i="0" dirty="0">
              <a:effectLst/>
              <a:latin typeface="Arial" panose="020B0604020202020204" pitchFamily="34" charset="0"/>
            </a:endParaRPr>
          </a:p>
          <a:p>
            <a:r>
              <a:rPr lang="zh-CN" altLang="en-US" sz="1700" dirty="0">
                <a:latin typeface="Arial" panose="020B0604020202020204" pitchFamily="34" charset="0"/>
              </a:rPr>
              <a:t>他还设计了一个自动下棋机器（最初机械，后用继电器）</a:t>
            </a:r>
            <a:endParaRPr lang="en-US" altLang="zh-CN" sz="1700" b="0" i="0" dirty="0">
              <a:effectLst/>
              <a:latin typeface="Georgia" panose="02040502050405020303" pitchFamily="18" charset="0"/>
            </a:endParaRPr>
          </a:p>
          <a:p>
            <a:endParaRPr lang="zh-CN" altLang="en-US" sz="1700" dirty="0"/>
          </a:p>
        </p:txBody>
      </p:sp>
    </p:spTree>
    <p:extLst>
      <p:ext uri="{BB962C8B-B14F-4D97-AF65-F5344CB8AC3E}">
        <p14:creationId xmlns:p14="http://schemas.microsoft.com/office/powerpoint/2010/main" val="3842657577"/>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4" name="Rectangle 73">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8F0C414C-9808-45E2-8A68-BE493A13D6BD}"/>
              </a:ext>
            </a:extLst>
          </p:cNvPr>
          <p:cNvSpPr>
            <a:spLocks noGrp="1"/>
          </p:cNvSpPr>
          <p:nvPr>
            <p:ph type="title"/>
          </p:nvPr>
        </p:nvSpPr>
        <p:spPr>
          <a:xfrm>
            <a:off x="838200" y="4435052"/>
            <a:ext cx="3093720" cy="1645920"/>
          </a:xfrm>
        </p:spPr>
        <p:txBody>
          <a:bodyPr>
            <a:normAutofit/>
          </a:bodyPr>
          <a:lstStyle/>
          <a:p>
            <a:r>
              <a:rPr lang="en-US" altLang="zh-CN" sz="2600"/>
              <a:t>20</a:t>
            </a:r>
            <a:r>
              <a:rPr lang="zh-CN" altLang="en-US" sz="2600"/>
              <a:t>世纪最重要的硕士论文</a:t>
            </a:r>
          </a:p>
        </p:txBody>
      </p:sp>
      <p:pic>
        <p:nvPicPr>
          <p:cNvPr id="4098" name="Picture 2">
            <a:hlinkClick r:id="rId2"/>
            <a:extLst>
              <a:ext uri="{FF2B5EF4-FFF2-40B4-BE49-F238E27FC236}">
                <a16:creationId xmlns:a16="http://schemas.microsoft.com/office/drawing/2014/main" id="{669D1B17-7264-4E85-9AE5-FEBA2824B1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51" r="14717" b="-3"/>
          <a:stretch/>
        </p:blipFill>
        <p:spPr bwMode="auto">
          <a:xfrm>
            <a:off x="20" y="-6"/>
            <a:ext cx="393190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900AA78-C2EE-4EDF-B318-C879C64E767D}"/>
              </a:ext>
            </a:extLst>
          </p:cNvPr>
          <p:cNvPicPr>
            <a:picLocks noChangeAspect="1"/>
          </p:cNvPicPr>
          <p:nvPr/>
        </p:nvPicPr>
        <p:blipFill rotWithShape="1">
          <a:blip r:embed="rId4"/>
          <a:srcRect t="2010" r="4" b="17014"/>
          <a:stretch/>
        </p:blipFill>
        <p:spPr>
          <a:xfrm>
            <a:off x="4130040" y="6"/>
            <a:ext cx="3931920" cy="4005071"/>
          </a:xfrm>
          <a:prstGeom prst="rect">
            <a:avLst/>
          </a:prstGeom>
        </p:spPr>
      </p:pic>
      <p:pic>
        <p:nvPicPr>
          <p:cNvPr id="4099" name="图片 1">
            <a:extLst>
              <a:ext uri="{FF2B5EF4-FFF2-40B4-BE49-F238E27FC236}">
                <a16:creationId xmlns:a16="http://schemas.microsoft.com/office/drawing/2014/main" id="{385C7A92-8983-4419-8FAC-690EF19E951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113" r="4465" b="-1"/>
          <a:stretch/>
        </p:blipFill>
        <p:spPr bwMode="auto">
          <a:xfrm>
            <a:off x="8260080" y="-1"/>
            <a:ext cx="3931920" cy="40050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Rectangle 75">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6687A0BA-5DF5-48C4-A9E4-9BDC13DED402}"/>
              </a:ext>
            </a:extLst>
          </p:cNvPr>
          <p:cNvSpPr>
            <a:spLocks noGrp="1"/>
          </p:cNvSpPr>
          <p:nvPr>
            <p:ph idx="1"/>
          </p:nvPr>
        </p:nvSpPr>
        <p:spPr>
          <a:xfrm>
            <a:off x="4380266" y="4435052"/>
            <a:ext cx="7104188" cy="1645920"/>
          </a:xfrm>
        </p:spPr>
        <p:txBody>
          <a:bodyPr anchor="ctr">
            <a:normAutofit/>
          </a:bodyPr>
          <a:lstStyle/>
          <a:p>
            <a:endParaRPr lang="en-US" altLang="zh-CN" sz="1800" dirty="0"/>
          </a:p>
          <a:p>
            <a:r>
              <a:rPr lang="zh-CN" altLang="en-US" sz="1800" dirty="0"/>
              <a:t>香农在</a:t>
            </a:r>
            <a:r>
              <a:rPr lang="en-US" altLang="zh-CN" sz="1800" dirty="0"/>
              <a:t>1937</a:t>
            </a:r>
            <a:r>
              <a:rPr lang="zh-CN" altLang="en-US" sz="1800" dirty="0"/>
              <a:t>年（</a:t>
            </a:r>
            <a:r>
              <a:rPr lang="en-US" altLang="zh-CN" sz="1800" dirty="0"/>
              <a:t>21</a:t>
            </a:r>
            <a:r>
              <a:rPr lang="zh-CN" altLang="en-US" sz="1800" dirty="0"/>
              <a:t>岁）的硕士论文，</a:t>
            </a:r>
            <a:r>
              <a:rPr lang="en-US" altLang="zh-CN" sz="1800" dirty="0"/>
              <a:t>《</a:t>
            </a:r>
            <a:r>
              <a:rPr lang="zh-CN" altLang="en-US" sz="1800" dirty="0"/>
              <a:t>继电器和开关电路的符号分析</a:t>
            </a:r>
            <a:r>
              <a:rPr lang="en-US" altLang="zh-CN" sz="1800" dirty="0"/>
              <a:t>》</a:t>
            </a:r>
            <a:r>
              <a:rPr lang="en-US" altLang="zh-CN" sz="1800" b="0" i="1" u="none" strike="noStrike" dirty="0">
                <a:effectLst/>
                <a:latin typeface="Arial" panose="020B0604020202020204" pitchFamily="34" charset="0"/>
                <a:hlinkClick r:id="rId6" tooltip="A Symbolic Analysis of Relay and Switching Circuits"/>
              </a:rPr>
              <a:t>Symbolic Analysis of Relay and Switching Circuits</a:t>
            </a:r>
            <a:r>
              <a:rPr lang="zh-CN" altLang="en-US" sz="1800" b="0" i="1" u="none" strike="noStrike" dirty="0">
                <a:effectLst/>
                <a:latin typeface="Arial" panose="020B0604020202020204" pitchFamily="34" charset="0"/>
              </a:rPr>
              <a:t>，</a:t>
            </a:r>
            <a:r>
              <a:rPr lang="zh-CN" altLang="en-US" sz="1800" dirty="0"/>
              <a:t>证明了他简化的继电器电路可以实现所有的布尔代数问题。</a:t>
            </a:r>
            <a:r>
              <a:rPr lang="zh-CN" altLang="en-US" sz="1800" dirty="0">
                <a:hlinkClick r:id="rId7"/>
              </a:rPr>
              <a:t>被人</a:t>
            </a:r>
            <a:r>
              <a:rPr lang="zh-CN" altLang="en-US" sz="1800" dirty="0"/>
              <a:t>誉为“本世纪最重要的硕士论文”</a:t>
            </a:r>
            <a:endParaRPr lang="en-US" altLang="zh-CN" sz="1800" dirty="0"/>
          </a:p>
          <a:p>
            <a:endParaRPr lang="en-US" altLang="zh-CN" sz="1800" dirty="0"/>
          </a:p>
          <a:p>
            <a:endParaRPr lang="zh-CN" altLang="en-US" sz="1800" dirty="0"/>
          </a:p>
        </p:txBody>
      </p:sp>
    </p:spTree>
    <p:extLst>
      <p:ext uri="{BB962C8B-B14F-4D97-AF65-F5344CB8AC3E}">
        <p14:creationId xmlns:p14="http://schemas.microsoft.com/office/powerpoint/2010/main" val="702431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792A5B-92F2-4D67-8C4B-2AD557C327A0}"/>
              </a:ext>
            </a:extLst>
          </p:cNvPr>
          <p:cNvSpPr>
            <a:spLocks noGrp="1"/>
          </p:cNvSpPr>
          <p:nvPr>
            <p:ph type="title"/>
          </p:nvPr>
        </p:nvSpPr>
        <p:spPr/>
        <p:txBody>
          <a:bodyPr/>
          <a:lstStyle/>
          <a:p>
            <a:r>
              <a:rPr lang="zh-CN" altLang="en-US" dirty="0"/>
              <a:t>机电计算机问世</a:t>
            </a:r>
          </a:p>
        </p:txBody>
      </p:sp>
      <p:sp>
        <p:nvSpPr>
          <p:cNvPr id="3" name="内容占位符 2">
            <a:extLst>
              <a:ext uri="{FF2B5EF4-FFF2-40B4-BE49-F238E27FC236}">
                <a16:creationId xmlns:a16="http://schemas.microsoft.com/office/drawing/2014/main" id="{2B3DB264-55D4-4E98-B424-BCA63CCBA12B}"/>
              </a:ext>
            </a:extLst>
          </p:cNvPr>
          <p:cNvSpPr>
            <a:spLocks noGrp="1"/>
          </p:cNvSpPr>
          <p:nvPr>
            <p:ph idx="1"/>
          </p:nvPr>
        </p:nvSpPr>
        <p:spPr/>
        <p:txBody>
          <a:bodyPr/>
          <a:lstStyle/>
          <a:p>
            <a:r>
              <a:rPr lang="zh-CN" altLang="en-US" dirty="0"/>
              <a:t>基于逻辑电路的实用化的机电计算机，还要到</a:t>
            </a:r>
            <a:r>
              <a:rPr lang="en-US" altLang="zh-CN" dirty="0"/>
              <a:t>1940</a:t>
            </a:r>
            <a:r>
              <a:rPr lang="zh-CN" altLang="en-US" dirty="0"/>
              <a:t>年前后问世。</a:t>
            </a:r>
            <a:endParaRPr lang="en-US" altLang="zh-CN" dirty="0"/>
          </a:p>
          <a:p>
            <a:endParaRPr lang="en-US" altLang="zh-CN" dirty="0"/>
          </a:p>
          <a:p>
            <a:r>
              <a:rPr lang="en-US" altLang="zh-CN" dirty="0"/>
              <a:t>Z1</a:t>
            </a:r>
            <a:r>
              <a:rPr lang="zh-CN" altLang="en-US" dirty="0"/>
              <a:t>（</a:t>
            </a:r>
            <a:r>
              <a:rPr lang="en-US" altLang="zh-CN" dirty="0"/>
              <a:t>1936</a:t>
            </a:r>
            <a:r>
              <a:rPr lang="zh-CN" altLang="en-US" dirty="0"/>
              <a:t>）</a:t>
            </a:r>
            <a:endParaRPr lang="en-US" altLang="zh-CN" dirty="0"/>
          </a:p>
          <a:p>
            <a:r>
              <a:rPr lang="en-US" altLang="zh-CN" dirty="0"/>
              <a:t>Model 1</a:t>
            </a:r>
            <a:r>
              <a:rPr lang="zh-CN" altLang="en-US" dirty="0"/>
              <a:t>（</a:t>
            </a:r>
            <a:r>
              <a:rPr lang="en-US" altLang="zh-CN" dirty="0"/>
              <a:t>1940</a:t>
            </a:r>
            <a:r>
              <a:rPr lang="zh-CN" altLang="en-US" dirty="0"/>
              <a:t>）</a:t>
            </a:r>
            <a:endParaRPr lang="en-US" altLang="zh-CN" dirty="0"/>
          </a:p>
          <a:p>
            <a:r>
              <a:rPr lang="en-US" altLang="zh-CN" dirty="0"/>
              <a:t>Z3</a:t>
            </a:r>
            <a:r>
              <a:rPr lang="zh-CN" altLang="en-US" dirty="0"/>
              <a:t>（</a:t>
            </a:r>
            <a:r>
              <a:rPr lang="en-US" altLang="zh-CN" dirty="0"/>
              <a:t>1941</a:t>
            </a:r>
            <a:r>
              <a:rPr lang="zh-CN" altLang="en-US" dirty="0"/>
              <a:t>）</a:t>
            </a:r>
            <a:endParaRPr lang="en-US" altLang="zh-CN" dirty="0"/>
          </a:p>
          <a:p>
            <a:r>
              <a:rPr lang="en-US" altLang="zh-CN" dirty="0"/>
              <a:t>Harvard Mark I</a:t>
            </a:r>
            <a:r>
              <a:rPr lang="zh-CN" altLang="en-US" dirty="0"/>
              <a:t>（</a:t>
            </a:r>
            <a:r>
              <a:rPr lang="en-US" altLang="zh-CN" dirty="0"/>
              <a:t>1944</a:t>
            </a:r>
            <a:r>
              <a:rPr lang="zh-CN" altLang="en-US" dirty="0"/>
              <a:t>）</a:t>
            </a:r>
            <a:endParaRPr lang="en-US" altLang="zh-CN" dirty="0"/>
          </a:p>
          <a:p>
            <a:r>
              <a:rPr lang="en-US" altLang="zh-CN" dirty="0"/>
              <a:t>……</a:t>
            </a:r>
          </a:p>
          <a:p>
            <a:endParaRPr lang="zh-CN" altLang="en-US" dirty="0"/>
          </a:p>
        </p:txBody>
      </p:sp>
    </p:spTree>
    <p:extLst>
      <p:ext uri="{BB962C8B-B14F-4D97-AF65-F5344CB8AC3E}">
        <p14:creationId xmlns:p14="http://schemas.microsoft.com/office/powerpoint/2010/main" val="681280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7508D7-E790-4DC4-A3DA-43AE45D97E22}"/>
              </a:ext>
            </a:extLst>
          </p:cNvPr>
          <p:cNvSpPr>
            <a:spLocks noGrp="1"/>
          </p:cNvSpPr>
          <p:nvPr>
            <p:ph type="title"/>
          </p:nvPr>
        </p:nvSpPr>
        <p:spPr/>
        <p:txBody>
          <a:bodyPr/>
          <a:lstStyle/>
          <a:p>
            <a:r>
              <a:rPr lang="zh-CN" altLang="en-US" dirty="0"/>
              <a:t>战争的促进</a:t>
            </a:r>
          </a:p>
        </p:txBody>
      </p:sp>
      <p:sp>
        <p:nvSpPr>
          <p:cNvPr id="3" name="内容占位符 2">
            <a:extLst>
              <a:ext uri="{FF2B5EF4-FFF2-40B4-BE49-F238E27FC236}">
                <a16:creationId xmlns:a16="http://schemas.microsoft.com/office/drawing/2014/main" id="{1D4CB1A8-A584-47F3-A70C-FED7C3F38676}"/>
              </a:ext>
            </a:extLst>
          </p:cNvPr>
          <p:cNvSpPr>
            <a:spLocks noGrp="1"/>
          </p:cNvSpPr>
          <p:nvPr>
            <p:ph idx="1"/>
          </p:nvPr>
        </p:nvSpPr>
        <p:spPr/>
        <p:txBody>
          <a:bodyPr>
            <a:normAutofit fontScale="92500" lnSpcReduction="20000"/>
          </a:bodyPr>
          <a:lstStyle/>
          <a:p>
            <a:r>
              <a:rPr lang="zh-CN" altLang="en-US" dirty="0"/>
              <a:t>二战前后，密码学</a:t>
            </a:r>
            <a:r>
              <a:rPr lang="en-US" altLang="zh-CN" dirty="0"/>
              <a:t>+</a:t>
            </a:r>
            <a:r>
              <a:rPr lang="zh-CN" altLang="en-US" dirty="0"/>
              <a:t>控制论</a:t>
            </a:r>
            <a:endParaRPr lang="en-US" altLang="zh-CN" dirty="0"/>
          </a:p>
          <a:p>
            <a:pPr lvl="1"/>
            <a:r>
              <a:rPr lang="zh-CN" altLang="en-US" dirty="0"/>
              <a:t>恩尼格玛密码机，图灵等破译</a:t>
            </a:r>
            <a:endParaRPr lang="en-US" altLang="zh-CN" dirty="0"/>
          </a:p>
          <a:p>
            <a:pPr lvl="1"/>
            <a:r>
              <a:rPr lang="zh-CN" altLang="en-US" dirty="0"/>
              <a:t>洛伦兹密码机，巨像计算机</a:t>
            </a:r>
            <a:endParaRPr lang="en-US" altLang="zh-CN" dirty="0"/>
          </a:p>
          <a:p>
            <a:endParaRPr lang="en-US" altLang="zh-CN" dirty="0"/>
          </a:p>
          <a:p>
            <a:r>
              <a:rPr lang="zh-CN" altLang="en-US" dirty="0"/>
              <a:t>飞机的普及、导弹的发明（德国</a:t>
            </a:r>
            <a:r>
              <a:rPr lang="en-US" altLang="zh-CN" dirty="0"/>
              <a:t>1939</a:t>
            </a:r>
            <a:r>
              <a:rPr lang="zh-CN" altLang="en-US" dirty="0"/>
              <a:t>）</a:t>
            </a:r>
            <a:endParaRPr lang="en-US" altLang="zh-CN" dirty="0"/>
          </a:p>
          <a:p>
            <a:pPr lvl="1"/>
            <a:r>
              <a:rPr lang="zh-CN" altLang="en-US" dirty="0"/>
              <a:t>如何可能击落飞机和导弹？→电子化</a:t>
            </a:r>
            <a:endParaRPr lang="en-US" altLang="zh-CN" dirty="0"/>
          </a:p>
          <a:p>
            <a:pPr lvl="1"/>
            <a:r>
              <a:rPr lang="zh-CN" altLang="en-US" dirty="0"/>
              <a:t>维纳：控制论</a:t>
            </a:r>
            <a:endParaRPr lang="en-US" altLang="zh-CN" dirty="0"/>
          </a:p>
          <a:p>
            <a:endParaRPr lang="en-US" altLang="zh-CN" dirty="0"/>
          </a:p>
          <a:p>
            <a:r>
              <a:rPr lang="zh-CN" altLang="en-US" dirty="0"/>
              <a:t>传统火炮：士兵观察敌情（望远镜）→士兵计算弹道（计算尺）→士兵控制炮台定位发射</a:t>
            </a:r>
            <a:endParaRPr lang="en-US" altLang="zh-CN" dirty="0"/>
          </a:p>
          <a:p>
            <a:r>
              <a:rPr lang="zh-CN" altLang="en-US" dirty="0"/>
              <a:t>电子化火炮：自动索敌（雷达）→自动计算（预测飞行轨迹和弹道轨迹）→自动发射→炮弹上还有无线电引爆器</a:t>
            </a:r>
            <a:endParaRPr lang="en-US" altLang="zh-CN" dirty="0"/>
          </a:p>
          <a:p>
            <a:endParaRPr lang="en-US" altLang="zh-CN" dirty="0"/>
          </a:p>
          <a:p>
            <a:endParaRPr lang="en-US" altLang="zh-CN" dirty="0"/>
          </a:p>
          <a:p>
            <a:endParaRPr lang="zh-CN" altLang="en-US" dirty="0"/>
          </a:p>
        </p:txBody>
      </p:sp>
      <p:pic>
        <p:nvPicPr>
          <p:cNvPr id="8195" name="Picture 3" descr="https://upload.wikimedia.org/wikipedia/commons/thumb/a/ae/Enigma.jpg/220px-Enigma.jpg">
            <a:hlinkClick r:id="rId2"/>
            <a:extLst>
              <a:ext uri="{FF2B5EF4-FFF2-40B4-BE49-F238E27FC236}">
                <a16:creationId xmlns:a16="http://schemas.microsoft.com/office/drawing/2014/main" id="{68238134-43A1-4456-917F-65C1DAB3B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296" y="86799"/>
            <a:ext cx="3247628" cy="432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89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57B83E-ECBD-4388-A61D-48D937021773}"/>
              </a:ext>
            </a:extLst>
          </p:cNvPr>
          <p:cNvSpPr>
            <a:spLocks noGrp="1"/>
          </p:cNvSpPr>
          <p:nvPr>
            <p:ph type="title"/>
          </p:nvPr>
        </p:nvSpPr>
        <p:spPr/>
        <p:txBody>
          <a:bodyPr/>
          <a:lstStyle/>
          <a:p>
            <a:r>
              <a:rPr lang="zh-CN" altLang="en-US" dirty="0"/>
              <a:t>军事需求进一步推动计算机自动化</a:t>
            </a:r>
          </a:p>
        </p:txBody>
      </p:sp>
      <p:sp>
        <p:nvSpPr>
          <p:cNvPr id="3" name="内容占位符 2">
            <a:extLst>
              <a:ext uri="{FF2B5EF4-FFF2-40B4-BE49-F238E27FC236}">
                <a16:creationId xmlns:a16="http://schemas.microsoft.com/office/drawing/2014/main" id="{A7DF7760-D75A-4F5A-8EF9-7A933200383B}"/>
              </a:ext>
            </a:extLst>
          </p:cNvPr>
          <p:cNvSpPr>
            <a:spLocks noGrp="1"/>
          </p:cNvSpPr>
          <p:nvPr>
            <p:ph idx="1"/>
          </p:nvPr>
        </p:nvSpPr>
        <p:spPr/>
        <p:txBody>
          <a:bodyPr>
            <a:normAutofit/>
          </a:bodyPr>
          <a:lstStyle/>
          <a:p>
            <a:r>
              <a:rPr lang="zh-CN" altLang="en-US" dirty="0"/>
              <a:t>二战后，阿波罗计划进一步推进自动化计算</a:t>
            </a:r>
            <a:endParaRPr lang="en-US" altLang="zh-CN" dirty="0"/>
          </a:p>
          <a:p>
            <a:pPr lvl="1"/>
            <a:r>
              <a:rPr lang="zh-CN" altLang="en-US" dirty="0"/>
              <a:t>要求在发射后的几分钟内完成大量即时计算，在控制中心、雷达站和火箭之间传输数据，得到数据到控制飞船即时反应之间不过几秒钟。</a:t>
            </a:r>
            <a:endParaRPr lang="en-US" altLang="zh-CN" dirty="0"/>
          </a:p>
          <a:p>
            <a:r>
              <a:rPr lang="zh-CN" altLang="en-US" dirty="0"/>
              <a:t>这就要求计算机必须以自动化的方式“实时处理”大量任务，而不再是依赖人工操作分批进行处理，逼迫</a:t>
            </a:r>
            <a:r>
              <a:rPr lang="en-US" altLang="zh-CN" dirty="0"/>
              <a:t>IBM</a:t>
            </a:r>
            <a:r>
              <a:rPr lang="zh-CN" altLang="en-US" dirty="0"/>
              <a:t>对计算机软件和硬件都做出相应定制。这些改造后来也应用于航空之外的各种商用场景。</a:t>
            </a:r>
          </a:p>
          <a:p>
            <a:endParaRPr lang="en-US" altLang="zh-CN" dirty="0"/>
          </a:p>
          <a:p>
            <a:endParaRPr lang="zh-CN" altLang="en-US" dirty="0"/>
          </a:p>
        </p:txBody>
      </p:sp>
    </p:spTree>
    <p:extLst>
      <p:ext uri="{BB962C8B-B14F-4D97-AF65-F5344CB8AC3E}">
        <p14:creationId xmlns:p14="http://schemas.microsoft.com/office/powerpoint/2010/main" val="4082956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C10350-11A0-4D0B-B48D-F601E90F6C9E}"/>
              </a:ext>
            </a:extLst>
          </p:cNvPr>
          <p:cNvSpPr>
            <a:spLocks noGrp="1"/>
          </p:cNvSpPr>
          <p:nvPr>
            <p:ph type="title"/>
          </p:nvPr>
        </p:nvSpPr>
        <p:spPr/>
        <p:txBody>
          <a:bodyPr/>
          <a:lstStyle/>
          <a:p>
            <a:r>
              <a:rPr lang="zh-CN" altLang="en-US" dirty="0"/>
              <a:t>维纳与控制论</a:t>
            </a:r>
          </a:p>
        </p:txBody>
      </p:sp>
      <p:sp>
        <p:nvSpPr>
          <p:cNvPr id="3" name="内容占位符 2">
            <a:extLst>
              <a:ext uri="{FF2B5EF4-FFF2-40B4-BE49-F238E27FC236}">
                <a16:creationId xmlns:a16="http://schemas.microsoft.com/office/drawing/2014/main" id="{93ABC70F-B869-486A-BAD1-FBEB3358F27C}"/>
              </a:ext>
            </a:extLst>
          </p:cNvPr>
          <p:cNvSpPr>
            <a:spLocks noGrp="1"/>
          </p:cNvSpPr>
          <p:nvPr>
            <p:ph idx="1"/>
          </p:nvPr>
        </p:nvSpPr>
        <p:spPr>
          <a:xfrm>
            <a:off x="838200" y="1825624"/>
            <a:ext cx="8570168" cy="4915744"/>
          </a:xfrm>
        </p:spPr>
        <p:txBody>
          <a:bodyPr>
            <a:normAutofit lnSpcReduction="10000"/>
          </a:bodyPr>
          <a:lstStyle/>
          <a:p>
            <a:pPr>
              <a:lnSpc>
                <a:spcPct val="100000"/>
              </a:lnSpc>
            </a:pPr>
            <a:r>
              <a:rPr lang="zh-CN" altLang="en-US" dirty="0"/>
              <a:t>维纳：通信在宇宙中的普遍作用</a:t>
            </a:r>
            <a:endParaRPr lang="en-US" altLang="zh-CN" dirty="0"/>
          </a:p>
          <a:p>
            <a:pPr>
              <a:lnSpc>
                <a:spcPct val="100000"/>
              </a:lnSpc>
            </a:pPr>
            <a:r>
              <a:rPr lang="zh-CN" altLang="en-US" dirty="0"/>
              <a:t>机械或生物都要控制其环境，通过输入输出信号与环境交互</a:t>
            </a:r>
            <a:endParaRPr lang="en-US" altLang="zh-CN" dirty="0"/>
          </a:p>
          <a:p>
            <a:pPr>
              <a:lnSpc>
                <a:spcPct val="100000"/>
              </a:lnSpc>
            </a:pPr>
            <a:r>
              <a:rPr lang="zh-CN" altLang="en-US" dirty="0"/>
              <a:t>人和机器相融合，机器有神经系统，人体有机械结构。大脑的行为和机器类似</a:t>
            </a:r>
            <a:endParaRPr lang="en-US" altLang="zh-CN" dirty="0"/>
          </a:p>
          <a:p>
            <a:pPr>
              <a:lnSpc>
                <a:spcPct val="100000"/>
              </a:lnSpc>
            </a:pPr>
            <a:r>
              <a:rPr lang="en-US" altLang="zh-CN" dirty="0"/>
              <a:t>《</a:t>
            </a:r>
            <a:r>
              <a:rPr lang="zh-CN" altLang="en-US" dirty="0"/>
              <a:t>控制论</a:t>
            </a:r>
            <a:r>
              <a:rPr lang="en-US" altLang="zh-CN" dirty="0"/>
              <a:t>》</a:t>
            </a:r>
            <a:r>
              <a:rPr lang="zh-CN" altLang="en-US" dirty="0"/>
              <a:t>序言：</a:t>
            </a:r>
            <a:endParaRPr lang="en-US" altLang="zh-CN" dirty="0"/>
          </a:p>
          <a:p>
            <a:pPr lvl="1">
              <a:lnSpc>
                <a:spcPct val="100000"/>
              </a:lnSpc>
            </a:pPr>
            <a:r>
              <a:rPr lang="zh-CN" altLang="en-US" dirty="0"/>
              <a:t>第一次工业革命让人类的手贬值，第二次工业革命将让人类的大脑贬值。</a:t>
            </a:r>
            <a:r>
              <a:rPr lang="en-US" altLang="zh-CN" dirty="0"/>
              <a:t>……</a:t>
            </a:r>
            <a:r>
              <a:rPr lang="zh-CN" altLang="en-US" dirty="0"/>
              <a:t>自动化将造成失业，与此相比，</a:t>
            </a:r>
            <a:r>
              <a:rPr lang="en-US" altLang="zh-CN" dirty="0"/>
              <a:t>30</a:t>
            </a:r>
            <a:r>
              <a:rPr lang="zh-CN" altLang="en-US" dirty="0"/>
              <a:t>年代的大萧条不值一提。</a:t>
            </a:r>
            <a:endParaRPr lang="en-US" altLang="zh-CN" dirty="0"/>
          </a:p>
          <a:p>
            <a:pPr>
              <a:lnSpc>
                <a:spcPct val="100000"/>
              </a:lnSpc>
            </a:pPr>
            <a:r>
              <a:rPr lang="zh-CN" altLang="en-US" dirty="0"/>
              <a:t>“机器将要求我们像理解人类一样理解他们，否则我们将变成他们的奴隶。”</a:t>
            </a:r>
          </a:p>
        </p:txBody>
      </p:sp>
      <p:pic>
        <p:nvPicPr>
          <p:cNvPr id="4" name="图片 3">
            <a:extLst>
              <a:ext uri="{FF2B5EF4-FFF2-40B4-BE49-F238E27FC236}">
                <a16:creationId xmlns:a16="http://schemas.microsoft.com/office/drawing/2014/main" id="{7C82F4AB-551E-494C-A0C5-BC0425A71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936" y="49816"/>
            <a:ext cx="3019144" cy="3019144"/>
          </a:xfrm>
          <a:prstGeom prst="rect">
            <a:avLst/>
          </a:prstGeom>
        </p:spPr>
      </p:pic>
      <p:pic>
        <p:nvPicPr>
          <p:cNvPr id="2050" name="Picture 2" descr="查看源图像">
            <a:extLst>
              <a:ext uri="{FF2B5EF4-FFF2-40B4-BE49-F238E27FC236}">
                <a16:creationId xmlns:a16="http://schemas.microsoft.com/office/drawing/2014/main" id="{E605CABA-1530-4145-8EFB-EB7AC2B405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0416" y="3611068"/>
            <a:ext cx="2083054" cy="2947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168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76EBA2-2025-403B-82F9-59DC197D69C0}"/>
              </a:ext>
            </a:extLst>
          </p:cNvPr>
          <p:cNvSpPr>
            <a:spLocks noGrp="1"/>
          </p:cNvSpPr>
          <p:nvPr>
            <p:ph type="title"/>
          </p:nvPr>
        </p:nvSpPr>
        <p:spPr>
          <a:xfrm>
            <a:off x="4965430" y="629268"/>
            <a:ext cx="6586491" cy="1286160"/>
          </a:xfrm>
        </p:spPr>
        <p:txBody>
          <a:bodyPr anchor="b">
            <a:normAutofit/>
          </a:bodyPr>
          <a:lstStyle/>
          <a:p>
            <a:r>
              <a:rPr lang="zh-CN" altLang="en-US" dirty="0"/>
              <a:t>纳皮尔</a:t>
            </a:r>
          </a:p>
        </p:txBody>
      </p:sp>
      <p:sp>
        <p:nvSpPr>
          <p:cNvPr id="3" name="内容占位符 2">
            <a:extLst>
              <a:ext uri="{FF2B5EF4-FFF2-40B4-BE49-F238E27FC236}">
                <a16:creationId xmlns:a16="http://schemas.microsoft.com/office/drawing/2014/main" id="{170DFA59-83F7-427D-AC4C-A1788D358B83}"/>
              </a:ext>
            </a:extLst>
          </p:cNvPr>
          <p:cNvSpPr>
            <a:spLocks noGrp="1"/>
          </p:cNvSpPr>
          <p:nvPr>
            <p:ph idx="1"/>
          </p:nvPr>
        </p:nvSpPr>
        <p:spPr>
          <a:xfrm>
            <a:off x="4965431" y="2438400"/>
            <a:ext cx="6586489" cy="3785419"/>
          </a:xfrm>
        </p:spPr>
        <p:txBody>
          <a:bodyPr>
            <a:normAutofit fontScale="92500" lnSpcReduction="20000"/>
          </a:bodyPr>
          <a:lstStyle/>
          <a:p>
            <a:r>
              <a:rPr lang="en-US" altLang="zh-CN" sz="1900" dirty="0"/>
              <a:t>John Napier,1550-1617</a:t>
            </a:r>
          </a:p>
          <a:p>
            <a:r>
              <a:rPr lang="zh-CN" altLang="en-US" sz="1900" dirty="0"/>
              <a:t>苏格兰的名门望族，</a:t>
            </a:r>
          </a:p>
          <a:p>
            <a:r>
              <a:rPr lang="zh-CN" altLang="en-US" sz="1900" dirty="0"/>
              <a:t>城堡和庄园</a:t>
            </a:r>
          </a:p>
          <a:p>
            <a:pPr lvl="1"/>
            <a:r>
              <a:rPr lang="zh-CN" altLang="en-US" sz="1900" dirty="0"/>
              <a:t>研究肥料等问题做了实验和分析。</a:t>
            </a:r>
          </a:p>
          <a:p>
            <a:r>
              <a:rPr lang="zh-CN" altLang="en-US" sz="1900" dirty="0"/>
              <a:t>虔诚的新教徒</a:t>
            </a:r>
          </a:p>
          <a:p>
            <a:pPr lvl="1"/>
            <a:r>
              <a:rPr lang="zh-CN" altLang="en-US" sz="1900" dirty="0"/>
              <a:t>反击天主教，撰写神学著作</a:t>
            </a:r>
          </a:p>
          <a:p>
            <a:r>
              <a:rPr lang="zh-CN" altLang="en-US" sz="1900" dirty="0"/>
              <a:t>被指控巫师</a:t>
            </a:r>
          </a:p>
          <a:p>
            <a:pPr lvl="1"/>
            <a:r>
              <a:rPr lang="zh-CN" altLang="en-US" sz="1900" dirty="0"/>
              <a:t>家养黑公鸡，带着黑蜘蛛出门</a:t>
            </a:r>
          </a:p>
          <a:p>
            <a:r>
              <a:rPr lang="zh-CN" altLang="en-US" sz="1900" dirty="0"/>
              <a:t>反抗西班牙</a:t>
            </a:r>
          </a:p>
          <a:p>
            <a:pPr lvl="1"/>
            <a:r>
              <a:rPr lang="zh-CN" altLang="en-US" sz="1900" dirty="0"/>
              <a:t>设计了火炮和战车等军事装备</a:t>
            </a:r>
            <a:r>
              <a:rPr lang="en-US" altLang="zh-CN" sz="1900" dirty="0"/>
              <a:t>……</a:t>
            </a:r>
          </a:p>
          <a:p>
            <a:r>
              <a:rPr lang="zh-CN" altLang="en-US" sz="1900" dirty="0"/>
              <a:t>数学</a:t>
            </a:r>
          </a:p>
          <a:p>
            <a:pPr lvl="1"/>
            <a:r>
              <a:rPr lang="zh-CN" altLang="en-US" sz="1900" dirty="0"/>
              <a:t>发明对数、发明骨筹、规范小数点用法</a:t>
            </a:r>
          </a:p>
          <a:p>
            <a:endParaRPr lang="zh-CN" altLang="en-US" sz="1400" dirty="0"/>
          </a:p>
        </p:txBody>
      </p:sp>
      <p:pic>
        <p:nvPicPr>
          <p:cNvPr id="2050" name="Picture 2" descr="John Napier. Image © University of Edinburgh">
            <a:hlinkClick r:id="rId2"/>
            <a:extLst>
              <a:ext uri="{FF2B5EF4-FFF2-40B4-BE49-F238E27FC236}">
                <a16:creationId xmlns:a16="http://schemas.microsoft.com/office/drawing/2014/main" id="{0F9708E3-9054-4691-B9A5-7584D01A47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19" r="2574"/>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5271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24512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96FEC0-5251-4B91-8E19-2DD34C1DF842}"/>
              </a:ext>
            </a:extLst>
          </p:cNvPr>
          <p:cNvSpPr>
            <a:spLocks noGrp="1"/>
          </p:cNvSpPr>
          <p:nvPr>
            <p:ph type="title"/>
          </p:nvPr>
        </p:nvSpPr>
        <p:spPr/>
        <p:txBody>
          <a:bodyPr/>
          <a:lstStyle/>
          <a:p>
            <a:r>
              <a:rPr lang="en-US" altLang="zh-CN"/>
              <a:t>Z3</a:t>
            </a:r>
            <a:endParaRPr lang="zh-CN" altLang="en-US"/>
          </a:p>
        </p:txBody>
      </p:sp>
      <p:sp>
        <p:nvSpPr>
          <p:cNvPr id="3" name="内容占位符 2">
            <a:extLst>
              <a:ext uri="{FF2B5EF4-FFF2-40B4-BE49-F238E27FC236}">
                <a16:creationId xmlns:a16="http://schemas.microsoft.com/office/drawing/2014/main" id="{2F1A0F09-11A0-43A8-84DB-44A0BFD6F57F}"/>
              </a:ext>
            </a:extLst>
          </p:cNvPr>
          <p:cNvSpPr>
            <a:spLocks noGrp="1"/>
          </p:cNvSpPr>
          <p:nvPr>
            <p:ph idx="1"/>
          </p:nvPr>
        </p:nvSpPr>
        <p:spPr/>
        <p:txBody>
          <a:bodyPr/>
          <a:lstStyle/>
          <a:p>
            <a:r>
              <a:rPr lang="en-US" altLang="zh-CN"/>
              <a:t>1941</a:t>
            </a:r>
            <a:r>
              <a:rPr lang="zh-CN" altLang="en-US"/>
              <a:t>年德国完成，但被忽视，经费不足而并未实用。后被炸毁</a:t>
            </a:r>
            <a:endParaRPr lang="en-US" altLang="zh-CN"/>
          </a:p>
          <a:p>
            <a:endParaRPr lang="en-US" altLang="zh-CN"/>
          </a:p>
          <a:p>
            <a:r>
              <a:rPr lang="zh-CN" altLang="en-US"/>
              <a:t>重制版→</a:t>
            </a:r>
            <a:endParaRPr lang="en-US" altLang="zh-CN"/>
          </a:p>
          <a:p>
            <a:r>
              <a:rPr lang="zh-CN" altLang="en-US"/>
              <a:t>可能是图灵完备的</a:t>
            </a:r>
          </a:p>
        </p:txBody>
      </p:sp>
      <p:pic>
        <p:nvPicPr>
          <p:cNvPr id="10243" name="Picture 3" descr="File:Z3 Deutsches Museum.JPG">
            <a:hlinkClick r:id="rId2"/>
            <a:extLst>
              <a:ext uri="{FF2B5EF4-FFF2-40B4-BE49-F238E27FC236}">
                <a16:creationId xmlns:a16="http://schemas.microsoft.com/office/drawing/2014/main" id="{302B3DC4-078C-4620-8955-69ED7D01E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064" y="2730546"/>
            <a:ext cx="5178152" cy="3883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659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54E9F-DE45-4209-915C-4F543DC418BB}"/>
              </a:ext>
            </a:extLst>
          </p:cNvPr>
          <p:cNvSpPr>
            <a:spLocks noGrp="1"/>
          </p:cNvSpPr>
          <p:nvPr>
            <p:ph type="title"/>
          </p:nvPr>
        </p:nvSpPr>
        <p:spPr>
          <a:xfrm>
            <a:off x="551384" y="1158910"/>
            <a:ext cx="10972800" cy="1066800"/>
          </a:xfrm>
        </p:spPr>
        <p:txBody>
          <a:bodyPr/>
          <a:lstStyle/>
          <a:p>
            <a:r>
              <a:rPr lang="zh-CN" altLang="en-US"/>
              <a:t>巨像计算机</a:t>
            </a:r>
          </a:p>
        </p:txBody>
      </p:sp>
      <p:sp>
        <p:nvSpPr>
          <p:cNvPr id="3" name="内容占位符 2">
            <a:extLst>
              <a:ext uri="{FF2B5EF4-FFF2-40B4-BE49-F238E27FC236}">
                <a16:creationId xmlns:a16="http://schemas.microsoft.com/office/drawing/2014/main" id="{3822A5E2-E9F9-49FA-A31C-96C1E30C178A}"/>
              </a:ext>
            </a:extLst>
          </p:cNvPr>
          <p:cNvSpPr>
            <a:spLocks noGrp="1"/>
          </p:cNvSpPr>
          <p:nvPr>
            <p:ph idx="1"/>
          </p:nvPr>
        </p:nvSpPr>
        <p:spPr>
          <a:xfrm>
            <a:off x="609600" y="2249424"/>
            <a:ext cx="3983770" cy="4419936"/>
          </a:xfrm>
        </p:spPr>
        <p:txBody>
          <a:bodyPr>
            <a:normAutofit/>
          </a:bodyPr>
          <a:lstStyle/>
          <a:p>
            <a:r>
              <a:rPr lang="en-US" altLang="zh-CN" dirty="0">
                <a:hlinkClick r:id="rId2" tooltip="巨像电脑"/>
              </a:rPr>
              <a:t>Colossus</a:t>
            </a:r>
            <a:r>
              <a:rPr lang="zh-CN" altLang="en-US" dirty="0"/>
              <a:t>，</a:t>
            </a:r>
            <a:r>
              <a:rPr lang="en-US" altLang="zh-CN" dirty="0"/>
              <a:t>1943</a:t>
            </a:r>
            <a:r>
              <a:rPr lang="zh-CN" altLang="en-US" dirty="0"/>
              <a:t>年建造，</a:t>
            </a:r>
            <a:r>
              <a:rPr lang="en-US" altLang="zh-CN" dirty="0"/>
              <a:t>1944</a:t>
            </a:r>
            <a:r>
              <a:rPr lang="zh-CN" altLang="en-US" dirty="0"/>
              <a:t>使用。用于破解德国更高级的密码机（洛伦兹密码机）</a:t>
            </a:r>
            <a:endParaRPr lang="en-US" altLang="zh-CN" dirty="0"/>
          </a:p>
          <a:p>
            <a:r>
              <a:rPr lang="zh-CN" altLang="en-US" dirty="0"/>
              <a:t>打孔纸带输入</a:t>
            </a:r>
            <a:endParaRPr lang="en-US" altLang="zh-CN" dirty="0"/>
          </a:p>
          <a:p>
            <a:r>
              <a:rPr lang="zh-CN" altLang="en-US" dirty="0"/>
              <a:t>全电子（真空管）</a:t>
            </a:r>
            <a:endParaRPr lang="en-US" altLang="zh-CN" dirty="0"/>
          </a:p>
          <a:p>
            <a:r>
              <a:rPr lang="zh-CN" altLang="en-US" dirty="0"/>
              <a:t>可编程（通过开关）</a:t>
            </a:r>
            <a:endParaRPr lang="en-US" altLang="zh-CN" dirty="0"/>
          </a:p>
          <a:p>
            <a:r>
              <a:rPr lang="zh-CN" altLang="en-US" dirty="0"/>
              <a:t>不是图灵完备，为密码破解量身订造</a:t>
            </a:r>
          </a:p>
        </p:txBody>
      </p:sp>
      <p:pic>
        <p:nvPicPr>
          <p:cNvPr id="10243" name="Picture 3" descr="File:Colossus.jpg">
            <a:hlinkClick r:id="rId2"/>
            <a:extLst>
              <a:ext uri="{FF2B5EF4-FFF2-40B4-BE49-F238E27FC236}">
                <a16:creationId xmlns:a16="http://schemas.microsoft.com/office/drawing/2014/main" id="{23C40D76-C13A-4B84-9803-0CBF4DC69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9856" y="1412776"/>
            <a:ext cx="7331968" cy="4894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524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D5FA86-94BE-4BA8-AA9A-8632A56B6616}"/>
              </a:ext>
            </a:extLst>
          </p:cNvPr>
          <p:cNvSpPr>
            <a:spLocks noGrp="1"/>
          </p:cNvSpPr>
          <p:nvPr>
            <p:ph type="title"/>
          </p:nvPr>
        </p:nvSpPr>
        <p:spPr>
          <a:xfrm>
            <a:off x="407368" y="562000"/>
            <a:ext cx="9795627" cy="1066800"/>
          </a:xfrm>
        </p:spPr>
        <p:txBody>
          <a:bodyPr/>
          <a:lstStyle/>
          <a:p>
            <a:r>
              <a:rPr lang="zh-CN" altLang="en-US"/>
              <a:t>哈佛马克一号（</a:t>
            </a:r>
            <a:r>
              <a:rPr lang="en-US" altLang="zh-CN"/>
              <a:t>Harvard Mark I</a:t>
            </a:r>
            <a:r>
              <a:rPr lang="zh-CN" altLang="en-US"/>
              <a:t>，</a:t>
            </a:r>
            <a:r>
              <a:rPr lang="en-US" altLang="zh-CN"/>
              <a:t>1944</a:t>
            </a:r>
            <a:r>
              <a:rPr lang="zh-CN" altLang="en-US"/>
              <a:t>）</a:t>
            </a:r>
          </a:p>
        </p:txBody>
      </p:sp>
      <p:sp>
        <p:nvSpPr>
          <p:cNvPr id="3" name="内容占位符 2">
            <a:extLst>
              <a:ext uri="{FF2B5EF4-FFF2-40B4-BE49-F238E27FC236}">
                <a16:creationId xmlns:a16="http://schemas.microsoft.com/office/drawing/2014/main" id="{541D5C33-E529-45D7-9D85-FC0E47AE52C7}"/>
              </a:ext>
            </a:extLst>
          </p:cNvPr>
          <p:cNvSpPr>
            <a:spLocks noGrp="1"/>
          </p:cNvSpPr>
          <p:nvPr>
            <p:ph idx="1"/>
          </p:nvPr>
        </p:nvSpPr>
        <p:spPr>
          <a:xfrm>
            <a:off x="335360" y="1624168"/>
            <a:ext cx="9875440" cy="4325112"/>
          </a:xfrm>
        </p:spPr>
        <p:txBody>
          <a:bodyPr/>
          <a:lstStyle/>
          <a:p>
            <a:r>
              <a:rPr lang="zh-CN" altLang="en-US"/>
              <a:t>机电（未使用真空管，机械</a:t>
            </a:r>
            <a:r>
              <a:rPr lang="en-US" altLang="zh-CN"/>
              <a:t>+</a:t>
            </a:r>
            <a:r>
              <a:rPr lang="zh-CN" altLang="en-US"/>
              <a:t>电路）</a:t>
            </a:r>
            <a:endParaRPr lang="en-US" altLang="zh-CN"/>
          </a:p>
          <a:p>
            <a:r>
              <a:rPr lang="zh-CN" altLang="en-US"/>
              <a:t>受分析机影响</a:t>
            </a:r>
            <a:endParaRPr lang="en-US" altLang="zh-CN"/>
          </a:p>
          <a:p>
            <a:r>
              <a:rPr lang="zh-CN" altLang="en-US"/>
              <a:t>泛用，但不是图灵完备</a:t>
            </a:r>
            <a:endParaRPr lang="en-US" altLang="zh-CN"/>
          </a:p>
          <a:p>
            <a:r>
              <a:rPr lang="zh-CN" altLang="en-US"/>
              <a:t>在曼哈顿计划中有少量应用（冯</a:t>
            </a:r>
            <a:r>
              <a:rPr lang="en-US" altLang="zh-CN"/>
              <a:t>·</a:t>
            </a:r>
            <a:r>
              <a:rPr lang="zh-CN" altLang="en-US"/>
              <a:t>诺依曼）</a:t>
            </a:r>
            <a:endParaRPr lang="en-US" altLang="zh-CN"/>
          </a:p>
        </p:txBody>
      </p:sp>
      <p:pic>
        <p:nvPicPr>
          <p:cNvPr id="7171" name="Picture 3" descr="File:Harvard Mark I program tape.agr.jpg">
            <a:hlinkClick r:id="rId2"/>
            <a:extLst>
              <a:ext uri="{FF2B5EF4-FFF2-40B4-BE49-F238E27FC236}">
                <a16:creationId xmlns:a16="http://schemas.microsoft.com/office/drawing/2014/main" id="{0F837F7D-18BC-494B-BFAC-F1A908688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296" y="3645024"/>
            <a:ext cx="2421547" cy="322873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File:Harvard Mark I Computer - Right Segment.JPG">
            <a:hlinkClick r:id="rId4"/>
            <a:extLst>
              <a:ext uri="{FF2B5EF4-FFF2-40B4-BE49-F238E27FC236}">
                <a16:creationId xmlns:a16="http://schemas.microsoft.com/office/drawing/2014/main" id="{04FEF832-F355-49D5-8421-E539F69D5D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2104" y="2060848"/>
            <a:ext cx="5029927" cy="3357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2879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06B03D-A788-4391-A655-1A3FE4FC4062}"/>
              </a:ext>
            </a:extLst>
          </p:cNvPr>
          <p:cNvSpPr>
            <a:spLocks noGrp="1"/>
          </p:cNvSpPr>
          <p:nvPr>
            <p:ph type="title"/>
          </p:nvPr>
        </p:nvSpPr>
        <p:spPr/>
        <p:txBody>
          <a:bodyPr>
            <a:normAutofit/>
          </a:bodyPr>
          <a:lstStyle/>
          <a:p>
            <a:r>
              <a:rPr lang="en-US" altLang="zh-CN" dirty="0"/>
              <a:t>ENIAC</a:t>
            </a:r>
            <a:br>
              <a:rPr lang="en-US" altLang="zh-CN" dirty="0"/>
            </a:br>
            <a:r>
              <a:rPr lang="en-US" altLang="zh-CN" dirty="0"/>
              <a:t>——</a:t>
            </a:r>
            <a:r>
              <a:rPr lang="zh-CN" altLang="en-US" dirty="0"/>
              <a:t>第一台通用（图灵完备）电子计算机</a:t>
            </a:r>
          </a:p>
        </p:txBody>
      </p:sp>
      <p:sp>
        <p:nvSpPr>
          <p:cNvPr id="3" name="内容占位符 2">
            <a:extLst>
              <a:ext uri="{FF2B5EF4-FFF2-40B4-BE49-F238E27FC236}">
                <a16:creationId xmlns:a16="http://schemas.microsoft.com/office/drawing/2014/main" id="{92945024-4F12-4DEC-B118-B6DBE025231E}"/>
              </a:ext>
            </a:extLst>
          </p:cNvPr>
          <p:cNvSpPr>
            <a:spLocks noGrp="1"/>
          </p:cNvSpPr>
          <p:nvPr>
            <p:ph idx="1"/>
          </p:nvPr>
        </p:nvSpPr>
        <p:spPr>
          <a:xfrm>
            <a:off x="767408" y="2249424"/>
            <a:ext cx="5472608" cy="4325112"/>
          </a:xfrm>
        </p:spPr>
        <p:txBody>
          <a:bodyPr>
            <a:normAutofit lnSpcReduction="10000"/>
          </a:bodyPr>
          <a:lstStyle/>
          <a:p>
            <a:r>
              <a:rPr lang="zh-CN" altLang="en-US"/>
              <a:t>电子数字积分计算机（</a:t>
            </a:r>
            <a:r>
              <a:rPr lang="en-US" altLang="zh-CN"/>
              <a:t>Electronic Numerical Integrator and Computer</a:t>
            </a:r>
            <a:r>
              <a:rPr lang="zh-CN" altLang="en-US"/>
              <a:t>）</a:t>
            </a:r>
            <a:endParaRPr lang="en-US" altLang="zh-CN"/>
          </a:p>
          <a:p>
            <a:r>
              <a:rPr lang="zh-CN" altLang="en-US"/>
              <a:t>军队赞助，</a:t>
            </a:r>
            <a:r>
              <a:rPr lang="en-US" altLang="zh-CN"/>
              <a:t>1945</a:t>
            </a:r>
            <a:r>
              <a:rPr lang="zh-CN" altLang="en-US"/>
              <a:t>年运行，</a:t>
            </a:r>
            <a:r>
              <a:rPr lang="en-US" altLang="zh-CN"/>
              <a:t>30</a:t>
            </a:r>
            <a:r>
              <a:rPr lang="zh-CN" altLang="en-US"/>
              <a:t>吨重。主要用于弹道计算，也参与核武研发。</a:t>
            </a:r>
            <a:endParaRPr lang="en-US" altLang="zh-CN"/>
          </a:p>
          <a:p>
            <a:r>
              <a:rPr lang="en-US" altLang="zh-CN"/>
              <a:t>ENIAC</a:t>
            </a:r>
            <a:r>
              <a:rPr lang="zh-CN" altLang="en-US"/>
              <a:t>的建造者在</a:t>
            </a:r>
            <a:r>
              <a:rPr lang="en-US" altLang="zh-CN"/>
              <a:t>1947</a:t>
            </a:r>
            <a:r>
              <a:rPr lang="zh-CN" altLang="en-US"/>
              <a:t>年成立公司并申请专利，</a:t>
            </a:r>
            <a:r>
              <a:rPr lang="en-US" altLang="zh-CN"/>
              <a:t>1964</a:t>
            </a:r>
            <a:r>
              <a:rPr lang="zh-CN" altLang="en-US"/>
              <a:t>才被授予专利，但引发争议，多方角逐，官司从</a:t>
            </a:r>
            <a:r>
              <a:rPr lang="en-US" altLang="zh-CN"/>
              <a:t>1967</a:t>
            </a:r>
            <a:r>
              <a:rPr lang="zh-CN" altLang="en-US"/>
              <a:t>打到</a:t>
            </a:r>
            <a:r>
              <a:rPr lang="en-US" altLang="zh-CN"/>
              <a:t>1973</a:t>
            </a:r>
            <a:r>
              <a:rPr lang="zh-CN" altLang="en-US"/>
              <a:t>年，最后没有人拥有专利。</a:t>
            </a:r>
          </a:p>
          <a:p>
            <a:endParaRPr lang="zh-CN" altLang="en-US"/>
          </a:p>
        </p:txBody>
      </p:sp>
      <p:pic>
        <p:nvPicPr>
          <p:cNvPr id="11267" name="Picture 3" descr="File:Eniac.jpg">
            <a:hlinkClick r:id="rId2"/>
            <a:extLst>
              <a:ext uri="{FF2B5EF4-FFF2-40B4-BE49-F238E27FC236}">
                <a16:creationId xmlns:a16="http://schemas.microsoft.com/office/drawing/2014/main" id="{8037222E-11ED-4DE8-8C56-FAD98EE71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048" y="2209799"/>
            <a:ext cx="5054352" cy="3863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7911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真空管用于第一代计算机">
            <a:extLst>
              <a:ext uri="{FF2B5EF4-FFF2-40B4-BE49-F238E27FC236}">
                <a16:creationId xmlns:a16="http://schemas.microsoft.com/office/drawing/2014/main" id="{A4EA68CC-C581-4DD0-919C-7AC824E09B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41" b="15012"/>
          <a:stretch/>
        </p:blipFill>
        <p:spPr bwMode="auto">
          <a:xfrm>
            <a:off x="0" y="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标题 1">
            <a:extLst>
              <a:ext uri="{FF2B5EF4-FFF2-40B4-BE49-F238E27FC236}">
                <a16:creationId xmlns:a16="http://schemas.microsoft.com/office/drawing/2014/main" id="{B069C811-9C2D-46BE-95DB-09D8292C1EFE}"/>
              </a:ext>
            </a:extLst>
          </p:cNvPr>
          <p:cNvSpPr>
            <a:spLocks noGrp="1"/>
          </p:cNvSpPr>
          <p:nvPr>
            <p:ph type="title"/>
          </p:nvPr>
        </p:nvSpPr>
        <p:spPr>
          <a:xfrm>
            <a:off x="709448" y="1913950"/>
            <a:ext cx="4204137" cy="1342754"/>
          </a:xfrm>
        </p:spPr>
        <p:txBody>
          <a:bodyPr>
            <a:normAutofit/>
          </a:bodyPr>
          <a:lstStyle/>
          <a:p>
            <a:pPr algn="ctr"/>
            <a:r>
              <a:rPr lang="zh-CN" altLang="en-US" sz="3600" dirty="0"/>
              <a:t>真空管</a:t>
            </a:r>
          </a:p>
        </p:txBody>
      </p:sp>
      <p:cxnSp>
        <p:nvCxnSpPr>
          <p:cNvPr id="1029"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内容占位符 2">
            <a:extLst>
              <a:ext uri="{FF2B5EF4-FFF2-40B4-BE49-F238E27FC236}">
                <a16:creationId xmlns:a16="http://schemas.microsoft.com/office/drawing/2014/main" id="{5F3C6F3C-65CA-4705-9078-4411FEB63B9F}"/>
              </a:ext>
            </a:extLst>
          </p:cNvPr>
          <p:cNvSpPr>
            <a:spLocks noGrp="1"/>
          </p:cNvSpPr>
          <p:nvPr>
            <p:ph idx="1"/>
          </p:nvPr>
        </p:nvSpPr>
        <p:spPr>
          <a:xfrm>
            <a:off x="525516" y="3429000"/>
            <a:ext cx="4593021" cy="2608412"/>
          </a:xfrm>
        </p:spPr>
        <p:txBody>
          <a:bodyPr anchor="ctr">
            <a:normAutofit/>
          </a:bodyPr>
          <a:lstStyle/>
          <a:p>
            <a:r>
              <a:rPr lang="zh-CN" altLang="en-US" sz="1800" dirty="0"/>
              <a:t>“爱迪生效应”（灯丝总是从正极处烧坏）</a:t>
            </a:r>
          </a:p>
          <a:p>
            <a:r>
              <a:rPr lang="zh-CN" altLang="en-US" sz="1800" dirty="0"/>
              <a:t>电子的流动造成极化效应，也可以通过电流方向控制“开关”</a:t>
            </a:r>
          </a:p>
          <a:p>
            <a:r>
              <a:rPr lang="zh-CN" altLang="en-US" sz="1800" dirty="0"/>
              <a:t>比继电器快，但更耗电、运行时产生大量热量，寿命更短，半天就要更换。</a:t>
            </a:r>
            <a:endParaRPr lang="en-US" altLang="zh-CN" sz="1800" dirty="0"/>
          </a:p>
          <a:p>
            <a:r>
              <a:rPr lang="en-US" altLang="zh-CN" sz="1800" dirty="0"/>
              <a:t>ENIAC</a:t>
            </a:r>
            <a:r>
              <a:rPr lang="zh-CN" altLang="en-US" sz="1800" dirty="0"/>
              <a:t>需要通过重连导线的方式编程，且是十进制的</a:t>
            </a:r>
            <a:endParaRPr lang="en-US" altLang="zh-CN" sz="1800" dirty="0"/>
          </a:p>
          <a:p>
            <a:r>
              <a:rPr lang="zh-CN" altLang="en-US" sz="1800" dirty="0"/>
              <a:t>真空管→晶体管→集成电路</a:t>
            </a:r>
          </a:p>
        </p:txBody>
      </p:sp>
    </p:spTree>
    <p:extLst>
      <p:ext uri="{BB962C8B-B14F-4D97-AF65-F5344CB8AC3E}">
        <p14:creationId xmlns:p14="http://schemas.microsoft.com/office/powerpoint/2010/main" val="793061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5A8CFF-1BBE-48B2-ACDF-DBA28888E9B4}"/>
              </a:ext>
            </a:extLst>
          </p:cNvPr>
          <p:cNvSpPr>
            <a:spLocks noGrp="1"/>
          </p:cNvSpPr>
          <p:nvPr>
            <p:ph type="title"/>
          </p:nvPr>
        </p:nvSpPr>
        <p:spPr>
          <a:xfrm>
            <a:off x="6745026" y="534248"/>
            <a:ext cx="4888306" cy="1325563"/>
          </a:xfrm>
        </p:spPr>
        <p:txBody>
          <a:bodyPr>
            <a:normAutofit/>
          </a:bodyPr>
          <a:lstStyle/>
          <a:p>
            <a:r>
              <a:rPr lang="zh-CN" altLang="en-US"/>
              <a:t>冯</a:t>
            </a:r>
            <a:r>
              <a:rPr lang="en-US" altLang="zh-CN"/>
              <a:t>·</a:t>
            </a:r>
            <a:r>
              <a:rPr lang="zh-CN" altLang="en-US"/>
              <a:t>诺依曼</a:t>
            </a:r>
          </a:p>
        </p:txBody>
      </p:sp>
      <p:sp>
        <p:nvSpPr>
          <p:cNvPr id="5146" name="Freeform: Shape 70">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47" name="Freeform: Shape 72">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图片 3">
            <a:hlinkClick r:id="rId2"/>
            <a:extLst>
              <a:ext uri="{FF2B5EF4-FFF2-40B4-BE49-F238E27FC236}">
                <a16:creationId xmlns:a16="http://schemas.microsoft.com/office/drawing/2014/main" id="{6F120D9A-0CF8-4D85-8114-73594D3D5682}"/>
              </a:ext>
            </a:extLst>
          </p:cNvPr>
          <p:cNvPicPr>
            <a:picLocks noChangeAspect="1"/>
          </p:cNvPicPr>
          <p:nvPr/>
        </p:nvPicPr>
        <p:blipFill rotWithShape="1">
          <a:blip r:embed="rId3"/>
          <a:srcRect l="6289" r="9217" b="-2"/>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3" name="内容占位符 2">
            <a:extLst>
              <a:ext uri="{FF2B5EF4-FFF2-40B4-BE49-F238E27FC236}">
                <a16:creationId xmlns:a16="http://schemas.microsoft.com/office/drawing/2014/main" id="{AFFE4210-7CD4-4CC9-BD19-88F6690E3B74}"/>
              </a:ext>
            </a:extLst>
          </p:cNvPr>
          <p:cNvSpPr>
            <a:spLocks noGrp="1"/>
          </p:cNvSpPr>
          <p:nvPr>
            <p:ph idx="1"/>
          </p:nvPr>
        </p:nvSpPr>
        <p:spPr>
          <a:xfrm>
            <a:off x="6749142" y="2009941"/>
            <a:ext cx="4884189" cy="2438869"/>
          </a:xfrm>
        </p:spPr>
        <p:txBody>
          <a:bodyPr anchor="t">
            <a:normAutofit/>
          </a:bodyPr>
          <a:lstStyle/>
          <a:p>
            <a:r>
              <a:rPr lang="zh-CN" altLang="en-US" sz="1400" dirty="0"/>
              <a:t>冯</a:t>
            </a:r>
            <a:r>
              <a:rPr lang="en-US" altLang="zh-CN" sz="1400" dirty="0"/>
              <a:t>·</a:t>
            </a:r>
            <a:r>
              <a:rPr lang="zh-CN" altLang="en-US" sz="1400" dirty="0"/>
              <a:t>诺依曼</a:t>
            </a:r>
            <a:r>
              <a:rPr lang="en-US" altLang="zh-CN" sz="1400" dirty="0"/>
              <a:t>1945</a:t>
            </a:r>
            <a:r>
              <a:rPr lang="zh-CN" altLang="en-US" sz="1400" dirty="0"/>
              <a:t>年提出报告</a:t>
            </a:r>
            <a:endParaRPr lang="en-US" altLang="zh-CN" sz="1400" dirty="0"/>
          </a:p>
          <a:p>
            <a:pPr lvl="1"/>
            <a:r>
              <a:rPr lang="en-US" altLang="zh-CN" sz="1400" dirty="0"/>
              <a:t>“</a:t>
            </a:r>
            <a:r>
              <a:rPr lang="zh-CN" altLang="en-US" sz="1400" dirty="0"/>
              <a:t>离散变量自动电子计算机”</a:t>
            </a:r>
            <a:r>
              <a:rPr lang="en-US" altLang="zh-CN" sz="1400" dirty="0"/>
              <a:t> EDVAC</a:t>
            </a:r>
            <a:r>
              <a:rPr lang="zh-CN" altLang="en-US" sz="1400" dirty="0"/>
              <a:t>（</a:t>
            </a:r>
            <a:r>
              <a:rPr lang="en-US" altLang="zh-CN" sz="1400" dirty="0"/>
              <a:t>Electronic Discrete Variable Automatic Computer</a:t>
            </a:r>
            <a:r>
              <a:rPr lang="zh-CN" altLang="en-US" sz="1400" dirty="0"/>
              <a:t>）</a:t>
            </a:r>
            <a:endParaRPr lang="en-US" altLang="zh-CN" sz="1400" dirty="0"/>
          </a:p>
          <a:p>
            <a:pPr lvl="1"/>
            <a:r>
              <a:rPr lang="zh-CN" altLang="en-US" sz="1400" dirty="0"/>
              <a:t>内存的思想（存储程序）、二进制</a:t>
            </a:r>
            <a:endParaRPr lang="en-US" altLang="zh-CN" sz="1400" dirty="0"/>
          </a:p>
          <a:p>
            <a:r>
              <a:rPr lang="en-US" altLang="zh-CN" sz="1400" dirty="0"/>
              <a:t>EDSAC</a:t>
            </a:r>
            <a:r>
              <a:rPr lang="zh-CN" altLang="zh-CN" sz="1400" dirty="0"/>
              <a:t>（</a:t>
            </a:r>
            <a:r>
              <a:rPr lang="en-US" altLang="zh-CN" sz="1400" dirty="0"/>
              <a:t>Electronic delay storage automatic calculator</a:t>
            </a:r>
            <a:r>
              <a:rPr lang="zh-CN" altLang="zh-CN" sz="1400" dirty="0"/>
              <a:t>）</a:t>
            </a:r>
            <a:r>
              <a:rPr lang="en-US" altLang="zh-CN" sz="1400" dirty="0"/>
              <a:t>1949</a:t>
            </a:r>
            <a:r>
              <a:rPr lang="zh-CN" altLang="en-US" sz="1400" dirty="0"/>
              <a:t>年建成，机电式，有存储器。</a:t>
            </a:r>
            <a:endParaRPr lang="en-US" altLang="zh-CN" sz="1400" dirty="0"/>
          </a:p>
          <a:p>
            <a:r>
              <a:rPr lang="zh-CN" altLang="en-US" sz="1400" dirty="0"/>
              <a:t>冯</a:t>
            </a:r>
            <a:r>
              <a:rPr lang="en-US" altLang="zh-CN" sz="1400" dirty="0"/>
              <a:t>·</a:t>
            </a:r>
            <a:r>
              <a:rPr lang="zh-CN" altLang="en-US" sz="1400" dirty="0"/>
              <a:t>诺依曼结构</a:t>
            </a:r>
            <a:endParaRPr lang="en-US" altLang="zh-CN" sz="1400" dirty="0"/>
          </a:p>
          <a:p>
            <a:pPr lvl="1"/>
            <a:r>
              <a:rPr lang="zh-CN" altLang="en-US" sz="1400" dirty="0"/>
              <a:t>运算器、控制器、存储器、输入设备、输出设备</a:t>
            </a:r>
            <a:endParaRPr lang="en-US" altLang="zh-CN" sz="1400" dirty="0"/>
          </a:p>
          <a:p>
            <a:pPr lvl="1"/>
            <a:r>
              <a:rPr lang="zh-CN" altLang="en-US" sz="1400" dirty="0"/>
              <a:t>现代计算机都是冯</a:t>
            </a:r>
            <a:r>
              <a:rPr lang="en-US" altLang="zh-CN" sz="1400" dirty="0"/>
              <a:t>·</a:t>
            </a:r>
            <a:r>
              <a:rPr lang="zh-CN" altLang="en-US" sz="1400" dirty="0"/>
              <a:t>诺依曼机</a:t>
            </a:r>
          </a:p>
        </p:txBody>
      </p:sp>
      <p:pic>
        <p:nvPicPr>
          <p:cNvPr id="5122" name="Picture 2" descr="EDSAC OXO">
            <a:extLst>
              <a:ext uri="{FF2B5EF4-FFF2-40B4-BE49-F238E27FC236}">
                <a16:creationId xmlns:a16="http://schemas.microsoft.com/office/drawing/2014/main" id="{70C592F8-3D05-4603-AE98-601746B471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406" r="2" b="42676"/>
          <a:stretch/>
        </p:blipFill>
        <p:spPr bwMode="auto">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964829"/>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F9D6E8-CF41-44AC-A672-B884EBF6E169}"/>
              </a:ext>
            </a:extLst>
          </p:cNvPr>
          <p:cNvSpPr>
            <a:spLocks noGrp="1"/>
          </p:cNvSpPr>
          <p:nvPr>
            <p:ph type="title"/>
          </p:nvPr>
        </p:nvSpPr>
        <p:spPr/>
        <p:txBody>
          <a:bodyPr/>
          <a:lstStyle/>
          <a:p>
            <a:r>
              <a:rPr lang="zh-CN" altLang="en-US" dirty="0"/>
              <a:t>冯诺依曼结构</a:t>
            </a:r>
          </a:p>
        </p:txBody>
      </p:sp>
      <p:graphicFrame>
        <p:nvGraphicFramePr>
          <p:cNvPr id="4" name="表格 4">
            <a:extLst>
              <a:ext uri="{FF2B5EF4-FFF2-40B4-BE49-F238E27FC236}">
                <a16:creationId xmlns:a16="http://schemas.microsoft.com/office/drawing/2014/main" id="{EE2CE752-398B-4884-B289-8B6E77DE9492}"/>
              </a:ext>
            </a:extLst>
          </p:cNvPr>
          <p:cNvGraphicFramePr>
            <a:graphicFrameLocks noGrp="1"/>
          </p:cNvGraphicFramePr>
          <p:nvPr>
            <p:ph idx="1"/>
          </p:nvPr>
        </p:nvGraphicFramePr>
        <p:xfrm>
          <a:off x="1063752" y="1841931"/>
          <a:ext cx="10058400" cy="4785625"/>
        </p:xfrm>
        <a:graphic>
          <a:graphicData uri="http://schemas.openxmlformats.org/drawingml/2006/table">
            <a:tbl>
              <a:tblPr firstRow="1" bandRow="1">
                <a:tableStyleId>{5C22544A-7EE6-4342-B048-85BDC9FD1C3A}</a:tableStyleId>
              </a:tblPr>
              <a:tblGrid>
                <a:gridCol w="1617118">
                  <a:extLst>
                    <a:ext uri="{9D8B030D-6E8A-4147-A177-3AD203B41FA5}">
                      <a16:colId xmlns:a16="http://schemas.microsoft.com/office/drawing/2014/main" val="53169182"/>
                    </a:ext>
                  </a:extLst>
                </a:gridCol>
                <a:gridCol w="2048610">
                  <a:extLst>
                    <a:ext uri="{9D8B030D-6E8A-4147-A177-3AD203B41FA5}">
                      <a16:colId xmlns:a16="http://schemas.microsoft.com/office/drawing/2014/main" val="1486778024"/>
                    </a:ext>
                  </a:extLst>
                </a:gridCol>
                <a:gridCol w="2369312">
                  <a:extLst>
                    <a:ext uri="{9D8B030D-6E8A-4147-A177-3AD203B41FA5}">
                      <a16:colId xmlns:a16="http://schemas.microsoft.com/office/drawing/2014/main" val="2473582646"/>
                    </a:ext>
                  </a:extLst>
                </a:gridCol>
                <a:gridCol w="2011680">
                  <a:extLst>
                    <a:ext uri="{9D8B030D-6E8A-4147-A177-3AD203B41FA5}">
                      <a16:colId xmlns:a16="http://schemas.microsoft.com/office/drawing/2014/main" val="1063522681"/>
                    </a:ext>
                  </a:extLst>
                </a:gridCol>
                <a:gridCol w="2011680">
                  <a:extLst>
                    <a:ext uri="{9D8B030D-6E8A-4147-A177-3AD203B41FA5}">
                      <a16:colId xmlns:a16="http://schemas.microsoft.com/office/drawing/2014/main" val="1355529524"/>
                    </a:ext>
                  </a:extLst>
                </a:gridCol>
              </a:tblGrid>
              <a:tr h="540915">
                <a:tc>
                  <a:txBody>
                    <a:bodyPr/>
                    <a:lstStyle/>
                    <a:p>
                      <a:r>
                        <a:rPr lang="en-US" altLang="zh-CN" sz="2400" dirty="0"/>
                        <a:t>5</a:t>
                      </a:r>
                      <a:r>
                        <a:rPr lang="zh-CN" altLang="en-US" sz="2400" dirty="0"/>
                        <a:t>大单元</a:t>
                      </a:r>
                    </a:p>
                  </a:txBody>
                  <a:tcPr marL="87462" marR="87462"/>
                </a:tc>
                <a:tc>
                  <a:txBody>
                    <a:bodyPr/>
                    <a:lstStyle/>
                    <a:p>
                      <a:r>
                        <a:rPr lang="zh-CN" altLang="en-US" sz="2400" dirty="0"/>
                        <a:t>功能</a:t>
                      </a:r>
                    </a:p>
                  </a:txBody>
                  <a:tcPr marL="87462" marR="87462"/>
                </a:tc>
                <a:tc>
                  <a:txBody>
                    <a:bodyPr/>
                    <a:lstStyle/>
                    <a:p>
                      <a:r>
                        <a:rPr lang="zh-CN" altLang="en-US" sz="2400" dirty="0"/>
                        <a:t>技术史前提</a:t>
                      </a:r>
                    </a:p>
                  </a:txBody>
                  <a:tcPr marL="87462" marR="87462"/>
                </a:tc>
                <a:tc>
                  <a:txBody>
                    <a:bodyPr/>
                    <a:lstStyle/>
                    <a:p>
                      <a:r>
                        <a:rPr lang="zh-CN" altLang="en-US" sz="2400" dirty="0"/>
                        <a:t>思想史前提</a:t>
                      </a:r>
                    </a:p>
                  </a:txBody>
                  <a:tcPr marL="87462" marR="87462"/>
                </a:tc>
                <a:tc>
                  <a:txBody>
                    <a:bodyPr/>
                    <a:lstStyle/>
                    <a:p>
                      <a:r>
                        <a:rPr lang="zh-CN" altLang="en-US" sz="2400" dirty="0"/>
                        <a:t>隐喻</a:t>
                      </a:r>
                    </a:p>
                  </a:txBody>
                  <a:tcPr marL="87462" marR="87462"/>
                </a:tc>
                <a:extLst>
                  <a:ext uri="{0D108BD9-81ED-4DB2-BD59-A6C34878D82A}">
                    <a16:rowId xmlns:a16="http://schemas.microsoft.com/office/drawing/2014/main" val="2383932159"/>
                  </a:ext>
                </a:extLst>
              </a:tr>
              <a:tr h="933635">
                <a:tc>
                  <a:txBody>
                    <a:bodyPr/>
                    <a:lstStyle/>
                    <a:p>
                      <a:r>
                        <a:rPr lang="zh-CN" altLang="en-US" sz="2400" dirty="0"/>
                        <a:t>存储器</a:t>
                      </a:r>
                      <a:endParaRPr lang="en-US" altLang="zh-CN" sz="2400" dirty="0"/>
                    </a:p>
                  </a:txBody>
                  <a:tcPr marL="87462" marR="87462"/>
                </a:tc>
                <a:tc>
                  <a:txBody>
                    <a:bodyPr/>
                    <a:lstStyle/>
                    <a:p>
                      <a:r>
                        <a:rPr lang="zh-CN" altLang="en-US" sz="2400" dirty="0"/>
                        <a:t>存储二进制信息（程序与数据打通）</a:t>
                      </a:r>
                    </a:p>
                  </a:txBody>
                  <a:tcPr marL="87462" marR="87462"/>
                </a:tc>
                <a:tc>
                  <a:txBody>
                    <a:bodyPr/>
                    <a:lstStyle/>
                    <a:p>
                      <a:r>
                        <a:rPr lang="zh-CN" altLang="en-US" sz="2400" dirty="0"/>
                        <a:t>纸、打孔卡片、半导体、磁带</a:t>
                      </a:r>
                      <a:r>
                        <a:rPr lang="en-US" altLang="zh-CN" sz="2400" dirty="0"/>
                        <a:t>……</a:t>
                      </a:r>
                      <a:endParaRPr lang="zh-CN" altLang="en-US" sz="2400" dirty="0"/>
                    </a:p>
                  </a:txBody>
                  <a:tcPr marL="87462" marR="87462"/>
                </a:tc>
                <a:tc>
                  <a:txBody>
                    <a:bodyPr/>
                    <a:lstStyle/>
                    <a:p>
                      <a:r>
                        <a:rPr lang="zh-CN" altLang="en-US" sz="2400" dirty="0"/>
                        <a:t>数据主义，信息论</a:t>
                      </a:r>
                    </a:p>
                  </a:txBody>
                  <a:tcPr marL="87462" marR="87462"/>
                </a:tc>
                <a:tc>
                  <a:txBody>
                    <a:bodyPr/>
                    <a:lstStyle/>
                    <a:p>
                      <a:r>
                        <a:rPr lang="zh-CN" altLang="en-US" sz="2400" dirty="0"/>
                        <a:t>事实的数字化</a:t>
                      </a:r>
                      <a:endParaRPr lang="en-US" altLang="zh-CN" sz="2400" dirty="0"/>
                    </a:p>
                    <a:p>
                      <a:r>
                        <a:rPr lang="zh-CN" altLang="en-US" sz="2400" dirty="0"/>
                        <a:t>（</a:t>
                      </a:r>
                      <a:r>
                        <a:rPr lang="en-US" altLang="zh-CN" sz="2400" dirty="0"/>
                        <a:t>data</a:t>
                      </a:r>
                      <a:r>
                        <a:rPr lang="zh-CN" altLang="en-US" sz="2400" dirty="0"/>
                        <a:t>）</a:t>
                      </a:r>
                    </a:p>
                  </a:txBody>
                  <a:tcPr marL="87462" marR="87462"/>
                </a:tc>
                <a:extLst>
                  <a:ext uri="{0D108BD9-81ED-4DB2-BD59-A6C34878D82A}">
                    <a16:rowId xmlns:a16="http://schemas.microsoft.com/office/drawing/2014/main" val="1699088151"/>
                  </a:ext>
                </a:extLst>
              </a:tr>
              <a:tr h="933635">
                <a:tc>
                  <a:txBody>
                    <a:bodyPr/>
                    <a:lstStyle/>
                    <a:p>
                      <a:r>
                        <a:rPr lang="zh-CN" altLang="en-US" sz="2400" dirty="0"/>
                        <a:t>运算器</a:t>
                      </a:r>
                    </a:p>
                  </a:txBody>
                  <a:tcPr marL="87462" marR="87462"/>
                </a:tc>
                <a:tc>
                  <a:txBody>
                    <a:bodyPr/>
                    <a:lstStyle/>
                    <a:p>
                      <a:r>
                        <a:rPr lang="zh-CN" altLang="en-US" sz="2400" dirty="0"/>
                        <a:t>算术计算、逻辑运算</a:t>
                      </a:r>
                    </a:p>
                  </a:txBody>
                  <a:tcPr marL="87462" marR="87462"/>
                </a:tc>
                <a:tc>
                  <a:txBody>
                    <a:bodyPr/>
                    <a:lstStyle/>
                    <a:p>
                      <a:r>
                        <a:rPr lang="zh-CN" altLang="en-US" sz="2400" dirty="0"/>
                        <a:t>计算工具、机械计算器、逻辑电路</a:t>
                      </a:r>
                    </a:p>
                  </a:txBody>
                  <a:tcPr marL="87462" marR="87462"/>
                </a:tc>
                <a:tc>
                  <a:txBody>
                    <a:bodyPr/>
                    <a:lstStyle/>
                    <a:p>
                      <a:r>
                        <a:rPr lang="zh-CN" altLang="en-US" sz="2400" dirty="0"/>
                        <a:t>逻辑主义、形式语言</a:t>
                      </a:r>
                    </a:p>
                  </a:txBody>
                  <a:tcPr marL="87462" marR="87462"/>
                </a:tc>
                <a:tc>
                  <a:txBody>
                    <a:bodyPr/>
                    <a:lstStyle/>
                    <a:p>
                      <a:r>
                        <a:rPr lang="zh-CN" altLang="en-US" sz="2400" dirty="0"/>
                        <a:t>程序的数字化</a:t>
                      </a:r>
                      <a:endParaRPr lang="en-US" altLang="zh-CN" sz="2400" dirty="0"/>
                    </a:p>
                    <a:p>
                      <a:r>
                        <a:rPr lang="zh-CN" altLang="en-US" sz="2400" dirty="0"/>
                        <a:t>（行动）</a:t>
                      </a:r>
                    </a:p>
                  </a:txBody>
                  <a:tcPr marL="87462" marR="87462"/>
                </a:tc>
                <a:extLst>
                  <a:ext uri="{0D108BD9-81ED-4DB2-BD59-A6C34878D82A}">
                    <a16:rowId xmlns:a16="http://schemas.microsoft.com/office/drawing/2014/main" val="2449896041"/>
                  </a:ext>
                </a:extLst>
              </a:tr>
              <a:tr h="933635">
                <a:tc>
                  <a:txBody>
                    <a:bodyPr/>
                    <a:lstStyle/>
                    <a:p>
                      <a:r>
                        <a:rPr lang="zh-CN" altLang="en-US" sz="2400" dirty="0"/>
                        <a:t>控制器</a:t>
                      </a:r>
                    </a:p>
                  </a:txBody>
                  <a:tcPr marL="87462" marR="87462"/>
                </a:tc>
                <a:tc>
                  <a:txBody>
                    <a:bodyPr/>
                    <a:lstStyle/>
                    <a:p>
                      <a:r>
                        <a:rPr lang="zh-CN" altLang="en-US" sz="2400" dirty="0"/>
                        <a:t>节拍、指令、控制数据流</a:t>
                      </a:r>
                    </a:p>
                  </a:txBody>
                  <a:tcPr marL="87462" marR="87462"/>
                </a:tc>
                <a:tc>
                  <a:txBody>
                    <a:bodyPr/>
                    <a:lstStyle/>
                    <a:p>
                      <a:r>
                        <a:rPr lang="zh-CN" altLang="en-US" sz="2400" dirty="0"/>
                        <a:t>自动机械、机械钟</a:t>
                      </a:r>
                    </a:p>
                  </a:txBody>
                  <a:tcPr marL="87462" marR="87462"/>
                </a:tc>
                <a:tc>
                  <a:txBody>
                    <a:bodyPr/>
                    <a:lstStyle/>
                    <a:p>
                      <a:r>
                        <a:rPr lang="zh-CN" altLang="en-US" sz="2400" dirty="0"/>
                        <a:t>控制论、流水线管理</a:t>
                      </a:r>
                    </a:p>
                  </a:txBody>
                  <a:tcPr marL="87462" marR="87462"/>
                </a:tc>
                <a:tc>
                  <a:txBody>
                    <a:bodyPr/>
                    <a:lstStyle/>
                    <a:p>
                      <a:r>
                        <a:rPr lang="zh-CN" altLang="en-US" sz="2400" dirty="0"/>
                        <a:t>生命的数字化</a:t>
                      </a:r>
                      <a:endParaRPr lang="en-US" altLang="zh-CN" sz="2400" dirty="0"/>
                    </a:p>
                    <a:p>
                      <a:r>
                        <a:rPr lang="zh-CN" altLang="en-US" sz="2400" dirty="0"/>
                        <a:t>（自我调节）</a:t>
                      </a:r>
                    </a:p>
                  </a:txBody>
                  <a:tcPr marL="87462" marR="87462"/>
                </a:tc>
                <a:extLst>
                  <a:ext uri="{0D108BD9-81ED-4DB2-BD59-A6C34878D82A}">
                    <a16:rowId xmlns:a16="http://schemas.microsoft.com/office/drawing/2014/main" val="843556621"/>
                  </a:ext>
                </a:extLst>
              </a:tr>
              <a:tr h="933635">
                <a:tc>
                  <a:txBody>
                    <a:bodyPr/>
                    <a:lstStyle/>
                    <a:p>
                      <a:r>
                        <a:rPr lang="zh-CN" altLang="en-US" sz="2400" dirty="0"/>
                        <a:t>输入</a:t>
                      </a:r>
                      <a:r>
                        <a:rPr lang="en-US" altLang="zh-CN" sz="2400" dirty="0"/>
                        <a:t>/</a:t>
                      </a:r>
                      <a:r>
                        <a:rPr lang="zh-CN" altLang="en-US" sz="2400" dirty="0"/>
                        <a:t>输出设备</a:t>
                      </a:r>
                    </a:p>
                  </a:txBody>
                  <a:tcPr marL="87462" marR="87462"/>
                </a:tc>
                <a:tc>
                  <a:txBody>
                    <a:bodyPr/>
                    <a:lstStyle/>
                    <a:p>
                      <a:r>
                        <a:rPr lang="zh-CN" altLang="en-US" sz="2400" dirty="0"/>
                        <a:t>机器语言转译</a:t>
                      </a:r>
                    </a:p>
                  </a:txBody>
                  <a:tcPr marL="87462" marR="87462"/>
                </a:tc>
                <a:tc>
                  <a:txBody>
                    <a:bodyPr/>
                    <a:lstStyle/>
                    <a:p>
                      <a:r>
                        <a:rPr lang="zh-CN" altLang="en-US" sz="2400" dirty="0"/>
                        <a:t>电报、密码机、键盘、打印机</a:t>
                      </a:r>
                    </a:p>
                  </a:txBody>
                  <a:tcPr marL="87462" marR="87462"/>
                </a:tc>
                <a:tc>
                  <a:txBody>
                    <a:bodyPr/>
                    <a:lstStyle/>
                    <a:p>
                      <a:r>
                        <a:rPr lang="zh-CN" altLang="en-US" sz="2400" dirty="0"/>
                        <a:t>符号抽象</a:t>
                      </a:r>
                    </a:p>
                  </a:txBody>
                  <a:tcPr marL="87462" marR="874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t>交流的数字化</a:t>
                      </a:r>
                    </a:p>
                  </a:txBody>
                  <a:tcPr marL="87462" marR="87462"/>
                </a:tc>
                <a:extLst>
                  <a:ext uri="{0D108BD9-81ED-4DB2-BD59-A6C34878D82A}">
                    <a16:rowId xmlns:a16="http://schemas.microsoft.com/office/drawing/2014/main" val="2881363862"/>
                  </a:ext>
                </a:extLst>
              </a:tr>
            </a:tbl>
          </a:graphicData>
        </a:graphic>
      </p:graphicFrame>
    </p:spTree>
    <p:extLst>
      <p:ext uri="{BB962C8B-B14F-4D97-AF65-F5344CB8AC3E}">
        <p14:creationId xmlns:p14="http://schemas.microsoft.com/office/powerpoint/2010/main" val="1380600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标题 1">
            <a:extLst>
              <a:ext uri="{FF2B5EF4-FFF2-40B4-BE49-F238E27FC236}">
                <a16:creationId xmlns:a16="http://schemas.microsoft.com/office/drawing/2014/main" id="{41AACA05-F373-4C09-81C3-C523278431BF}"/>
              </a:ext>
            </a:extLst>
          </p:cNvPr>
          <p:cNvSpPr>
            <a:spLocks noGrp="1"/>
          </p:cNvSpPr>
          <p:nvPr>
            <p:ph type="title"/>
          </p:nvPr>
        </p:nvSpPr>
        <p:spPr>
          <a:xfrm>
            <a:off x="524256" y="4767072"/>
            <a:ext cx="6594189" cy="1625210"/>
          </a:xfrm>
        </p:spPr>
        <p:txBody>
          <a:bodyPr>
            <a:normAutofit/>
          </a:bodyPr>
          <a:lstStyle/>
          <a:p>
            <a:pPr algn="r"/>
            <a:r>
              <a:rPr lang="zh-CN" altLang="en-US" dirty="0">
                <a:solidFill>
                  <a:srgbClr val="FFFFFF"/>
                </a:solidFill>
              </a:rPr>
              <a:t>取代打孔卡带</a:t>
            </a:r>
          </a:p>
        </p:txBody>
      </p:sp>
      <p:pic>
        <p:nvPicPr>
          <p:cNvPr id="5" name="图片 4">
            <a:extLst>
              <a:ext uri="{FF2B5EF4-FFF2-40B4-BE49-F238E27FC236}">
                <a16:creationId xmlns:a16="http://schemas.microsoft.com/office/drawing/2014/main" id="{3CC5E219-7CFB-4FE7-B416-20F9ACE529E1}"/>
              </a:ext>
            </a:extLst>
          </p:cNvPr>
          <p:cNvPicPr>
            <a:picLocks noChangeAspect="1"/>
          </p:cNvPicPr>
          <p:nvPr/>
        </p:nvPicPr>
        <p:blipFill rotWithShape="1">
          <a:blip r:embed="rId2"/>
          <a:srcRect t="6752" r="1" b="3377"/>
          <a:stretch/>
        </p:blipFill>
        <p:spPr>
          <a:xfrm>
            <a:off x="327547" y="321733"/>
            <a:ext cx="7058306" cy="4107392"/>
          </a:xfrm>
          <a:prstGeom prst="rect">
            <a:avLst/>
          </a:prstGeom>
        </p:spPr>
      </p:pic>
      <p:sp>
        <p:nvSpPr>
          <p:cNvPr id="16"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内容占位符 2">
            <a:extLst>
              <a:ext uri="{FF2B5EF4-FFF2-40B4-BE49-F238E27FC236}">
                <a16:creationId xmlns:a16="http://schemas.microsoft.com/office/drawing/2014/main" id="{3288C3B5-62B8-45AB-93FF-103AB2435F1C}"/>
              </a:ext>
            </a:extLst>
          </p:cNvPr>
          <p:cNvSpPr>
            <a:spLocks noGrp="1"/>
          </p:cNvSpPr>
          <p:nvPr>
            <p:ph idx="1"/>
          </p:nvPr>
        </p:nvSpPr>
        <p:spPr>
          <a:xfrm>
            <a:off x="8029319" y="431943"/>
            <a:ext cx="3424739" cy="4852362"/>
          </a:xfrm>
        </p:spPr>
        <p:txBody>
          <a:bodyPr anchor="ctr">
            <a:normAutofit/>
          </a:bodyPr>
          <a:lstStyle/>
          <a:p>
            <a:r>
              <a:rPr lang="en-US" altLang="zh-CN" sz="2000" b="0" i="0" dirty="0">
                <a:solidFill>
                  <a:srgbClr val="FFFFFF"/>
                </a:solidFill>
                <a:effectLst/>
                <a:latin typeface="Georgia" panose="02040502050405020303" pitchFamily="18" charset="0"/>
              </a:rPr>
              <a:t>1955</a:t>
            </a:r>
            <a:r>
              <a:rPr lang="zh-CN" altLang="en-US" sz="2000" b="0" i="0" dirty="0">
                <a:solidFill>
                  <a:srgbClr val="FFFFFF"/>
                </a:solidFill>
                <a:effectLst/>
                <a:latin typeface="Georgia" panose="02040502050405020303" pitchFamily="18" charset="0"/>
              </a:rPr>
              <a:t>年</a:t>
            </a:r>
            <a:r>
              <a:rPr lang="en-US" altLang="zh-CN" sz="2000" b="0" i="0" dirty="0">
                <a:solidFill>
                  <a:srgbClr val="FFFFFF"/>
                </a:solidFill>
                <a:effectLst/>
                <a:latin typeface="Georgia" panose="02040502050405020303" pitchFamily="18" charset="0"/>
              </a:rPr>
              <a:t>MIT</a:t>
            </a:r>
            <a:r>
              <a:rPr lang="zh-CN" altLang="en-US" sz="2000" b="0" i="0" dirty="0">
                <a:solidFill>
                  <a:srgbClr val="FFFFFF"/>
                </a:solidFill>
                <a:effectLst/>
                <a:latin typeface="Georgia" panose="02040502050405020303" pitchFamily="18" charset="0"/>
              </a:rPr>
              <a:t>的</a:t>
            </a:r>
            <a:r>
              <a:rPr lang="en-US" altLang="zh-CN" sz="2000" b="0" i="0" u="none" strike="noStrike" dirty="0">
                <a:solidFill>
                  <a:schemeClr val="bg1"/>
                </a:solidFill>
                <a:effectLst/>
                <a:latin typeface="Georgia" panose="02040502050405020303" pitchFamily="18" charset="0"/>
                <a:hlinkClick r:id="rId3">
                  <a:extLst>
                    <a:ext uri="{A12FA001-AC4F-418D-AE19-62706E023703}">
                      <ahyp:hlinkClr xmlns:ahyp="http://schemas.microsoft.com/office/drawing/2018/hyperlinkcolor" val="tx"/>
                    </a:ext>
                  </a:extLst>
                </a:hlinkClick>
              </a:rPr>
              <a:t>Whirlwind</a:t>
            </a:r>
            <a:r>
              <a:rPr lang="zh-CN" altLang="en-US" sz="2000" b="0" i="0" u="none" strike="noStrike" dirty="0">
                <a:solidFill>
                  <a:srgbClr val="FFFFFF"/>
                </a:solidFill>
                <a:effectLst/>
                <a:latin typeface="Georgia" panose="02040502050405020303" pitchFamily="18" charset="0"/>
              </a:rPr>
              <a:t>，第一台用键盘直接输入的计算机。之前都是用键盘敲打打孔卡带，再向机器输入打孔卡带。</a:t>
            </a:r>
            <a:endParaRPr lang="zh-CN" altLang="en-US" sz="2000" dirty="0">
              <a:solidFill>
                <a:srgbClr val="FFFFFF"/>
              </a:solidFill>
            </a:endParaRPr>
          </a:p>
          <a:p>
            <a:r>
              <a:rPr lang="zh-CN" altLang="en-US" sz="2000" dirty="0">
                <a:solidFill>
                  <a:srgbClr val="FFFFFF"/>
                </a:solidFill>
              </a:rPr>
              <a:t>早期的计算机也很少需要屏幕，程序员并不是拿着键盘对着屏幕敲入程序，编程活动不需要接触计算机，而是在纸上进行。</a:t>
            </a:r>
          </a:p>
          <a:p>
            <a:r>
              <a:rPr lang="en-US" altLang="zh-CN" sz="2000" dirty="0">
                <a:solidFill>
                  <a:srgbClr val="FFFFFF"/>
                </a:solidFill>
              </a:rPr>
              <a:t>Cobol</a:t>
            </a:r>
            <a:r>
              <a:rPr lang="zh-CN" altLang="en-US" sz="2000" dirty="0">
                <a:solidFill>
                  <a:srgbClr val="FFFFFF"/>
                </a:solidFill>
              </a:rPr>
              <a:t>，编程语言的活化石</a:t>
            </a:r>
          </a:p>
          <a:p>
            <a:pPr lvl="1"/>
            <a:r>
              <a:rPr lang="en-US" altLang="zh-CN" sz="1600" dirty="0">
                <a:solidFill>
                  <a:srgbClr val="FFFFFF"/>
                </a:solidFill>
              </a:rPr>
              <a:t>1959</a:t>
            </a:r>
            <a:r>
              <a:rPr lang="zh-CN" altLang="en-US" sz="1600" dirty="0">
                <a:solidFill>
                  <a:srgbClr val="FFFFFF"/>
                </a:solidFill>
              </a:rPr>
              <a:t>年，最早的编译器</a:t>
            </a:r>
          </a:p>
          <a:p>
            <a:pPr lvl="1"/>
            <a:r>
              <a:rPr lang="en-US" altLang="zh-CN" sz="1600" dirty="0">
                <a:solidFill>
                  <a:srgbClr val="FFFFFF"/>
                </a:solidFill>
              </a:rPr>
              <a:t>2020</a:t>
            </a:r>
            <a:r>
              <a:rPr lang="zh-CN" altLang="en-US" sz="1600" dirty="0">
                <a:solidFill>
                  <a:srgbClr val="FFFFFF"/>
                </a:solidFill>
              </a:rPr>
              <a:t>新泽西州的招聘</a:t>
            </a:r>
          </a:p>
          <a:p>
            <a:endParaRPr lang="zh-CN" altLang="en-US" sz="2000" dirty="0">
              <a:solidFill>
                <a:srgbClr val="FFFFFF"/>
              </a:solidFill>
            </a:endParaRPr>
          </a:p>
        </p:txBody>
      </p:sp>
      <p:pic>
        <p:nvPicPr>
          <p:cNvPr id="7" name="图片 6">
            <a:extLst>
              <a:ext uri="{FF2B5EF4-FFF2-40B4-BE49-F238E27FC236}">
                <a16:creationId xmlns:a16="http://schemas.microsoft.com/office/drawing/2014/main" id="{A9B43458-5236-4D85-B8B4-288B1D4382E1}"/>
              </a:ext>
            </a:extLst>
          </p:cNvPr>
          <p:cNvPicPr>
            <a:picLocks noChangeAspect="1"/>
          </p:cNvPicPr>
          <p:nvPr/>
        </p:nvPicPr>
        <p:blipFill>
          <a:blip r:embed="rId4"/>
          <a:stretch>
            <a:fillRect/>
          </a:stretch>
        </p:blipFill>
        <p:spPr>
          <a:xfrm>
            <a:off x="7450502" y="5569209"/>
            <a:ext cx="4465814" cy="967057"/>
          </a:xfrm>
          <a:prstGeom prst="rect">
            <a:avLst/>
          </a:prstGeom>
        </p:spPr>
      </p:pic>
      <p:pic>
        <p:nvPicPr>
          <p:cNvPr id="9" name="图片 8">
            <a:extLst>
              <a:ext uri="{FF2B5EF4-FFF2-40B4-BE49-F238E27FC236}">
                <a16:creationId xmlns:a16="http://schemas.microsoft.com/office/drawing/2014/main" id="{B0A98921-436C-495B-8CA4-5685848EDB67}"/>
              </a:ext>
            </a:extLst>
          </p:cNvPr>
          <p:cNvPicPr>
            <a:picLocks noChangeAspect="1"/>
          </p:cNvPicPr>
          <p:nvPr/>
        </p:nvPicPr>
        <p:blipFill>
          <a:blip r:embed="rId5"/>
          <a:stretch>
            <a:fillRect/>
          </a:stretch>
        </p:blipFill>
        <p:spPr>
          <a:xfrm>
            <a:off x="7496950" y="4927632"/>
            <a:ext cx="4695050" cy="713346"/>
          </a:xfrm>
          <a:prstGeom prst="rect">
            <a:avLst/>
          </a:prstGeom>
        </p:spPr>
      </p:pic>
    </p:spTree>
    <p:extLst>
      <p:ext uri="{BB962C8B-B14F-4D97-AF65-F5344CB8AC3E}">
        <p14:creationId xmlns:p14="http://schemas.microsoft.com/office/powerpoint/2010/main" val="30535425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2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a:extLst>
              <a:ext uri="{FF2B5EF4-FFF2-40B4-BE49-F238E27FC236}">
                <a16:creationId xmlns:a16="http://schemas.microsoft.com/office/drawing/2014/main" id="{7389C6B5-A3B6-40B8-AD63-63109736D124}"/>
              </a:ext>
            </a:extLst>
          </p:cNvPr>
          <p:cNvSpPr>
            <a:spLocks noGrp="1"/>
          </p:cNvSpPr>
          <p:nvPr>
            <p:ph type="title"/>
          </p:nvPr>
        </p:nvSpPr>
        <p:spPr>
          <a:xfrm>
            <a:off x="643467" y="321734"/>
            <a:ext cx="5136416" cy="1135737"/>
          </a:xfrm>
        </p:spPr>
        <p:txBody>
          <a:bodyPr>
            <a:normAutofit/>
          </a:bodyPr>
          <a:lstStyle/>
          <a:p>
            <a:r>
              <a:rPr lang="zh-CN" altLang="en-US" sz="3600" dirty="0"/>
              <a:t>磁带：自动化</a:t>
            </a:r>
          </a:p>
        </p:txBody>
      </p:sp>
      <p:sp>
        <p:nvSpPr>
          <p:cNvPr id="3" name="内容占位符 2">
            <a:extLst>
              <a:ext uri="{FF2B5EF4-FFF2-40B4-BE49-F238E27FC236}">
                <a16:creationId xmlns:a16="http://schemas.microsoft.com/office/drawing/2014/main" id="{C2766086-7136-41A7-8997-FEF21209EE32}"/>
              </a:ext>
            </a:extLst>
          </p:cNvPr>
          <p:cNvSpPr>
            <a:spLocks noGrp="1"/>
          </p:cNvSpPr>
          <p:nvPr>
            <p:ph idx="1"/>
          </p:nvPr>
        </p:nvSpPr>
        <p:spPr>
          <a:xfrm>
            <a:off x="643468" y="1782981"/>
            <a:ext cx="5136416" cy="4393982"/>
          </a:xfrm>
        </p:spPr>
        <p:txBody>
          <a:bodyPr>
            <a:normAutofit/>
          </a:bodyPr>
          <a:lstStyle/>
          <a:p>
            <a:r>
              <a:rPr lang="zh-CN" altLang="en-US" sz="1900"/>
              <a:t>打孔卡本身实体材质较笨拙。写到读之间需要人工搬运</a:t>
            </a:r>
            <a:endParaRPr lang="en-US" altLang="zh-CN" sz="1900"/>
          </a:p>
          <a:p>
            <a:r>
              <a:rPr lang="en-US" altLang="zh-CN" sz="1900" b="0" i="0">
                <a:effectLst/>
                <a:latin typeface="Arial" panose="020B0604020202020204" pitchFamily="34" charset="0"/>
              </a:rPr>
              <a:t>1951</a:t>
            </a:r>
            <a:r>
              <a:rPr lang="zh-CN" altLang="en-US" sz="1900" b="0" i="0">
                <a:effectLst/>
                <a:latin typeface="Arial" panose="020B0604020202020204" pitchFamily="34" charset="0"/>
              </a:rPr>
              <a:t>年的</a:t>
            </a:r>
            <a:r>
              <a:rPr lang="en-US" altLang="zh-CN" sz="1900" b="0" i="0">
                <a:effectLst/>
                <a:latin typeface="Arial" panose="020B0604020202020204" pitchFamily="34" charset="0"/>
              </a:rPr>
              <a:t>UNIVAC I </a:t>
            </a:r>
            <a:r>
              <a:rPr lang="zh-CN" altLang="en-US" sz="1900" b="0" i="0">
                <a:effectLst/>
                <a:latin typeface="Arial" panose="020B0604020202020204" pitchFamily="34" charset="0"/>
              </a:rPr>
              <a:t>首次应用磁带，取代打孔卡（有设备在打孔卡和磁带之间转译，程序员仍然用打孔卡）。用于美国人口普查。</a:t>
            </a:r>
            <a:endParaRPr lang="en-US" altLang="zh-CN" sz="1900"/>
          </a:p>
          <a:p>
            <a:r>
              <a:rPr lang="zh-CN" altLang="en-US" sz="1900"/>
              <a:t>磁带有利于自动化读写步骤，用电路在不同存储单元之间自动传输数据，大大减少人工搬运和操作。</a:t>
            </a:r>
            <a:endParaRPr lang="en-US" altLang="zh-CN" sz="1900"/>
          </a:p>
          <a:p>
            <a:r>
              <a:rPr lang="zh-CN" altLang="en-US" sz="1900"/>
              <a:t>“客户把</a:t>
            </a:r>
            <a:r>
              <a:rPr lang="en-US" altLang="zh-CN" sz="1900"/>
              <a:t>UNIVAC</a:t>
            </a:r>
            <a:r>
              <a:rPr lang="zh-CN" altLang="en-US" sz="1900"/>
              <a:t>看作一个信息处理系统而不是一个计算器。从而，它不仅取代了已有的计算机器，也同时取代了照料它们的人。”</a:t>
            </a:r>
            <a:r>
              <a:rPr lang="en-US" altLang="zh-CN" sz="1900"/>
              <a:t> 《</a:t>
            </a:r>
            <a:r>
              <a:rPr lang="zh-CN" altLang="en-US" sz="1900"/>
              <a:t>自动化</a:t>
            </a:r>
            <a:r>
              <a:rPr lang="en-US" altLang="zh-CN" sz="1900"/>
              <a:t>》</a:t>
            </a:r>
            <a:r>
              <a:rPr lang="zh-CN" altLang="en-US" sz="1900"/>
              <a:t>，</a:t>
            </a:r>
            <a:r>
              <a:rPr lang="en-US" altLang="zh-CN" sz="1900"/>
              <a:t>John Diebold 1952</a:t>
            </a:r>
            <a:r>
              <a:rPr lang="zh-CN" altLang="en-US" sz="1900"/>
              <a:t>年：“按按钮的时代过去了，现在是按钮自己按自己”</a:t>
            </a:r>
            <a:endParaRPr lang="en-US" altLang="zh-CN" sz="1900"/>
          </a:p>
        </p:txBody>
      </p:sp>
      <p:sp>
        <p:nvSpPr>
          <p:cNvPr id="43" name="Isosceles Triangle 3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3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descr="图书馆里的一群人&#10;&#10;描述已自动生成">
            <a:extLst>
              <a:ext uri="{FF2B5EF4-FFF2-40B4-BE49-F238E27FC236}">
                <a16:creationId xmlns:a16="http://schemas.microsoft.com/office/drawing/2014/main" id="{CA9D2D4D-A4FE-4F0A-A10C-B49F92B0FC6E}"/>
              </a:ext>
            </a:extLst>
          </p:cNvPr>
          <p:cNvPicPr>
            <a:picLocks noChangeAspect="1"/>
          </p:cNvPicPr>
          <p:nvPr/>
        </p:nvPicPr>
        <p:blipFill rotWithShape="1">
          <a:blip r:embed="rId3">
            <a:extLst>
              <a:ext uri="{28A0092B-C50C-407E-A947-70E740481C1C}">
                <a14:useLocalDpi xmlns:a14="http://schemas.microsoft.com/office/drawing/2010/main" val="0"/>
              </a:ext>
            </a:extLst>
          </a:blip>
          <a:srcRect l="13443" r="23557" b="-2"/>
          <a:stretch/>
        </p:blipFill>
        <p:spPr>
          <a:xfrm>
            <a:off x="6412117" y="10"/>
            <a:ext cx="5779884" cy="6857990"/>
          </a:xfrm>
          <a:prstGeom prst="rect">
            <a:avLst/>
          </a:prstGeom>
        </p:spPr>
      </p:pic>
      <p:grpSp>
        <p:nvGrpSpPr>
          <p:cNvPr id="45" name="Group 3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36" name="Rectangle 3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3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6670657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1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a:extLst>
              <a:ext uri="{FF2B5EF4-FFF2-40B4-BE49-F238E27FC236}">
                <a16:creationId xmlns:a16="http://schemas.microsoft.com/office/drawing/2014/main" id="{7A5449AF-4C1C-4313-9CB1-2BE25E81464A}"/>
              </a:ext>
            </a:extLst>
          </p:cNvPr>
          <p:cNvSpPr>
            <a:spLocks noGrp="1"/>
          </p:cNvSpPr>
          <p:nvPr>
            <p:ph type="title"/>
          </p:nvPr>
        </p:nvSpPr>
        <p:spPr>
          <a:xfrm>
            <a:off x="643467" y="321734"/>
            <a:ext cx="5136416" cy="1135737"/>
          </a:xfrm>
        </p:spPr>
        <p:txBody>
          <a:bodyPr>
            <a:normAutofit/>
          </a:bodyPr>
          <a:lstStyle/>
          <a:p>
            <a:r>
              <a:rPr lang="zh-CN" altLang="en-US" sz="3600" dirty="0"/>
              <a:t>磁盘</a:t>
            </a:r>
          </a:p>
        </p:txBody>
      </p:sp>
      <p:sp>
        <p:nvSpPr>
          <p:cNvPr id="3" name="内容占位符 2">
            <a:extLst>
              <a:ext uri="{FF2B5EF4-FFF2-40B4-BE49-F238E27FC236}">
                <a16:creationId xmlns:a16="http://schemas.microsoft.com/office/drawing/2014/main" id="{C4B26440-EBF0-4BD1-87FE-22D81D2CAA99}"/>
              </a:ext>
            </a:extLst>
          </p:cNvPr>
          <p:cNvSpPr>
            <a:spLocks noGrp="1"/>
          </p:cNvSpPr>
          <p:nvPr>
            <p:ph idx="1"/>
          </p:nvPr>
        </p:nvSpPr>
        <p:spPr>
          <a:xfrm>
            <a:off x="643468" y="1782981"/>
            <a:ext cx="5136416" cy="4393982"/>
          </a:xfrm>
        </p:spPr>
        <p:txBody>
          <a:bodyPr>
            <a:normAutofit/>
          </a:bodyPr>
          <a:lstStyle/>
          <a:p>
            <a:r>
              <a:rPr lang="en-US" altLang="zh-CN" sz="2000"/>
              <a:t>1950</a:t>
            </a:r>
            <a:r>
              <a:rPr lang="zh-CN" altLang="en-US" sz="2000"/>
              <a:t>年磁鼓的应用</a:t>
            </a:r>
          </a:p>
          <a:p>
            <a:r>
              <a:rPr lang="en-US" altLang="zh-CN" sz="2000"/>
              <a:t>1956</a:t>
            </a:r>
            <a:r>
              <a:rPr lang="zh-CN" altLang="en-US" sz="2000"/>
              <a:t>年</a:t>
            </a:r>
            <a:r>
              <a:rPr lang="en-US" altLang="zh-CN" sz="2000"/>
              <a:t>IBM 305</a:t>
            </a:r>
            <a:r>
              <a:rPr lang="zh-CN" altLang="en-US" sz="2000"/>
              <a:t>：第一个带磁盘的计算机，磁盘重量超过</a:t>
            </a:r>
            <a:r>
              <a:rPr lang="en-US" altLang="zh-CN" sz="2000"/>
              <a:t>1</a:t>
            </a:r>
            <a:r>
              <a:rPr lang="zh-CN" altLang="en-US" sz="2000"/>
              <a:t>吨，可存储</a:t>
            </a:r>
            <a:r>
              <a:rPr lang="en-US" altLang="zh-CN" sz="2000"/>
              <a:t>5MB</a:t>
            </a:r>
            <a:r>
              <a:rPr lang="zh-CN" altLang="en-US" sz="2000"/>
              <a:t>数据</a:t>
            </a:r>
          </a:p>
          <a:p>
            <a:r>
              <a:rPr lang="en-US" altLang="zh-CN" sz="2000"/>
              <a:t>1971</a:t>
            </a:r>
            <a:r>
              <a:rPr lang="zh-CN" altLang="en-US" sz="2000"/>
              <a:t>年，</a:t>
            </a:r>
            <a:r>
              <a:rPr lang="en-US" altLang="zh-CN" sz="2000"/>
              <a:t>IBM 8</a:t>
            </a:r>
            <a:r>
              <a:rPr lang="zh-CN" altLang="en-US" sz="2000"/>
              <a:t>英寸软盘出售，</a:t>
            </a:r>
            <a:r>
              <a:rPr lang="en-US" altLang="zh-CN" sz="2000"/>
              <a:t>80KB</a:t>
            </a:r>
          </a:p>
          <a:p>
            <a:r>
              <a:rPr lang="en-US" altLang="zh-CN" sz="2000"/>
              <a:t>1976</a:t>
            </a:r>
            <a:r>
              <a:rPr lang="zh-CN" altLang="en-US" sz="2000"/>
              <a:t>年，</a:t>
            </a:r>
            <a:r>
              <a:rPr lang="en-US" altLang="zh-CN" sz="2000"/>
              <a:t>Shugart 5.25</a:t>
            </a:r>
            <a:r>
              <a:rPr lang="zh-CN" altLang="en-US" sz="2000"/>
              <a:t>英寸软盘</a:t>
            </a:r>
          </a:p>
          <a:p>
            <a:r>
              <a:rPr lang="en-US" altLang="zh-CN" sz="2000"/>
              <a:t>1982</a:t>
            </a:r>
            <a:r>
              <a:rPr lang="zh-CN" altLang="en-US" sz="2000"/>
              <a:t>年索尼</a:t>
            </a:r>
            <a:r>
              <a:rPr lang="en-US" altLang="zh-CN" sz="2000"/>
              <a:t>3.5</a:t>
            </a:r>
            <a:r>
              <a:rPr lang="zh-CN" altLang="en-US" sz="2000"/>
              <a:t>英寸软盘流行（</a:t>
            </a:r>
            <a:r>
              <a:rPr lang="en-US" altLang="zh-CN" sz="2000"/>
              <a:t>2010</a:t>
            </a:r>
            <a:r>
              <a:rPr lang="zh-CN" altLang="en-US" sz="2000"/>
              <a:t>年索尼宣布停产</a:t>
            </a:r>
            <a:r>
              <a:rPr lang="en-US" altLang="zh-CN" sz="2000"/>
              <a:t>3.5</a:t>
            </a:r>
            <a:r>
              <a:rPr lang="zh-CN" altLang="en-US" sz="2000"/>
              <a:t>英寸软盘）</a:t>
            </a:r>
          </a:p>
          <a:p>
            <a:endParaRPr lang="en-US" altLang="zh-CN" sz="2000"/>
          </a:p>
          <a:p>
            <a:endParaRPr lang="zh-CN" altLang="en-US" sz="2000"/>
          </a:p>
        </p:txBody>
      </p:sp>
      <p:grpSp>
        <p:nvGrpSpPr>
          <p:cNvPr id="39" name="Group 13">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1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 name="Isosceles Triangle 1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hlinkClick r:id="rId2"/>
            <a:extLst>
              <a:ext uri="{FF2B5EF4-FFF2-40B4-BE49-F238E27FC236}">
                <a16:creationId xmlns:a16="http://schemas.microsoft.com/office/drawing/2014/main" id="{C601756F-F1A2-455D-836E-95AD6689CF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11123"/>
          <a:stretch/>
        </p:blipFill>
        <p:spPr bwMode="auto">
          <a:xfrm>
            <a:off x="6412116" y="3429002"/>
            <a:ext cx="5779884" cy="3428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软盘 的图像结果">
            <a:extLst>
              <a:ext uri="{FF2B5EF4-FFF2-40B4-BE49-F238E27FC236}">
                <a16:creationId xmlns:a16="http://schemas.microsoft.com/office/drawing/2014/main" id="{2C367DE1-0B4A-488E-AE7D-98CF45F9A6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727" r="1" b="1"/>
          <a:stretch/>
        </p:blipFill>
        <p:spPr bwMode="auto">
          <a:xfrm>
            <a:off x="6412117" y="-2"/>
            <a:ext cx="577988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44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1550A4-40A9-4B47-B6DC-C97133E37F42}"/>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altLang="zh-CN" sz="6000" kern="1200">
                <a:solidFill>
                  <a:schemeClr val="tx1"/>
                </a:solidFill>
                <a:latin typeface="+mj-lt"/>
                <a:ea typeface="+mj-ea"/>
                <a:cs typeface="+mj-cs"/>
              </a:rPr>
              <a:t>Napier’s Bone</a:t>
            </a:r>
          </a:p>
        </p:txBody>
      </p:sp>
      <p:pic>
        <p:nvPicPr>
          <p:cNvPr id="7" name="Picture 5" descr="File:Napier's Bones.JPG">
            <a:hlinkClick r:id="rId2"/>
            <a:extLst>
              <a:ext uri="{FF2B5EF4-FFF2-40B4-BE49-F238E27FC236}">
                <a16:creationId xmlns:a16="http://schemas.microsoft.com/office/drawing/2014/main" id="{B7CDFBF7-1939-4FEB-9850-F766DDECF4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45" r="8883" b="-2"/>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File:Napier's calculating tables.JPG">
            <a:hlinkClick r:id="rId4"/>
            <a:extLst>
              <a:ext uri="{FF2B5EF4-FFF2-40B4-BE49-F238E27FC236}">
                <a16:creationId xmlns:a16="http://schemas.microsoft.com/office/drawing/2014/main" id="{8777BACF-C9B8-4EB5-AB1B-C2A06002E44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81" r="13626" b="-4"/>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Napier bones">
            <a:extLst>
              <a:ext uri="{FF2B5EF4-FFF2-40B4-BE49-F238E27FC236}">
                <a16:creationId xmlns:a16="http://schemas.microsoft.com/office/drawing/2014/main" id="{9AEFB84A-C85E-4963-B327-DB98476613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26" r="12721" b="3"/>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3">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AF823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376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5EA3DB-B6BF-45A0-88D2-7CF985137754}"/>
              </a:ext>
            </a:extLst>
          </p:cNvPr>
          <p:cNvSpPr>
            <a:spLocks noGrp="1"/>
          </p:cNvSpPr>
          <p:nvPr>
            <p:ph type="title"/>
          </p:nvPr>
        </p:nvSpPr>
        <p:spPr/>
        <p:txBody>
          <a:bodyPr/>
          <a:lstStyle/>
          <a:p>
            <a:r>
              <a:rPr lang="zh-CN" altLang="en-US" sz="4400" dirty="0"/>
              <a:t>磁盘与操作系统</a:t>
            </a:r>
            <a:endParaRPr lang="zh-CN" altLang="en-US" dirty="0"/>
          </a:p>
        </p:txBody>
      </p:sp>
      <p:sp>
        <p:nvSpPr>
          <p:cNvPr id="3" name="内容占位符 2">
            <a:extLst>
              <a:ext uri="{FF2B5EF4-FFF2-40B4-BE49-F238E27FC236}">
                <a16:creationId xmlns:a16="http://schemas.microsoft.com/office/drawing/2014/main" id="{17D3403B-BA2E-4231-8B13-C1C1A95C09E3}"/>
              </a:ext>
            </a:extLst>
          </p:cNvPr>
          <p:cNvSpPr>
            <a:spLocks noGrp="1"/>
          </p:cNvSpPr>
          <p:nvPr>
            <p:ph idx="1"/>
          </p:nvPr>
        </p:nvSpPr>
        <p:spPr/>
        <p:txBody>
          <a:bodyPr/>
          <a:lstStyle/>
          <a:p>
            <a:r>
              <a:rPr lang="zh-CN" altLang="en-US" dirty="0"/>
              <a:t>“系统软件”的标准化</a:t>
            </a:r>
            <a:endParaRPr lang="en-US" altLang="zh-CN" dirty="0"/>
          </a:p>
          <a:p>
            <a:r>
              <a:rPr lang="en-US" altLang="zh-CN" dirty="0"/>
              <a:t>DOS</a:t>
            </a:r>
            <a:r>
              <a:rPr lang="zh-CN" altLang="en-US" dirty="0"/>
              <a:t>（</a:t>
            </a:r>
            <a:r>
              <a:rPr lang="en-US" altLang="zh-CN" dirty="0"/>
              <a:t>Disk Operating System</a:t>
            </a:r>
            <a:r>
              <a:rPr lang="zh-CN" altLang="en-US" dirty="0"/>
              <a:t>）磁盘操作系统</a:t>
            </a:r>
            <a:endParaRPr lang="en-US" altLang="zh-CN" dirty="0"/>
          </a:p>
          <a:p>
            <a:endParaRPr lang="en-US" altLang="zh-CN" dirty="0"/>
          </a:p>
          <a:p>
            <a:r>
              <a:rPr lang="zh-CN" altLang="en-US" dirty="0"/>
              <a:t>早期的商用计算机量身定制，程序专项专用，包括读写数据的规则也是专门定制，不需要标准化。</a:t>
            </a:r>
            <a:endParaRPr lang="en-US" altLang="zh-CN" dirty="0"/>
          </a:p>
          <a:p>
            <a:r>
              <a:rPr lang="zh-CN" altLang="en-US" dirty="0"/>
              <a:t>批量生产的个人计算机的首要需求就是读取磁盘，而读取磁盘需要用标准的规范来建立文件系统。使用相同的操作系统保证不同计算机之间很容易用同一块磁盘来读写同样的文件，实现交流互通。</a:t>
            </a:r>
          </a:p>
          <a:p>
            <a:endParaRPr lang="zh-CN" altLang="en-US" dirty="0"/>
          </a:p>
        </p:txBody>
      </p:sp>
    </p:spTree>
    <p:extLst>
      <p:ext uri="{BB962C8B-B14F-4D97-AF65-F5344CB8AC3E}">
        <p14:creationId xmlns:p14="http://schemas.microsoft.com/office/powerpoint/2010/main" val="3776191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标题 1">
            <a:extLst>
              <a:ext uri="{FF2B5EF4-FFF2-40B4-BE49-F238E27FC236}">
                <a16:creationId xmlns:a16="http://schemas.microsoft.com/office/drawing/2014/main" id="{184C8BB8-F2C9-443B-B767-A28763A17825}"/>
              </a:ext>
            </a:extLst>
          </p:cNvPr>
          <p:cNvSpPr>
            <a:spLocks noGrp="1"/>
          </p:cNvSpPr>
          <p:nvPr>
            <p:ph type="title"/>
          </p:nvPr>
        </p:nvSpPr>
        <p:spPr>
          <a:xfrm>
            <a:off x="841248" y="365124"/>
            <a:ext cx="4929556" cy="2057400"/>
          </a:xfrm>
        </p:spPr>
        <p:txBody>
          <a:bodyPr anchor="b">
            <a:normAutofit/>
          </a:bodyPr>
          <a:lstStyle/>
          <a:p>
            <a:r>
              <a:rPr lang="zh-CN" altLang="en-US" sz="4000"/>
              <a:t>计算机微型化</a:t>
            </a:r>
          </a:p>
        </p:txBody>
      </p:sp>
      <p:sp>
        <p:nvSpPr>
          <p:cNvPr id="73" name="内容占位符 2">
            <a:extLst>
              <a:ext uri="{FF2B5EF4-FFF2-40B4-BE49-F238E27FC236}">
                <a16:creationId xmlns:a16="http://schemas.microsoft.com/office/drawing/2014/main" id="{9975CC53-C707-454B-B012-28188374FAB3}"/>
              </a:ext>
            </a:extLst>
          </p:cNvPr>
          <p:cNvSpPr>
            <a:spLocks noGrp="1"/>
          </p:cNvSpPr>
          <p:nvPr>
            <p:ph idx="1"/>
          </p:nvPr>
        </p:nvSpPr>
        <p:spPr>
          <a:xfrm>
            <a:off x="841248" y="2624962"/>
            <a:ext cx="4929556" cy="3538094"/>
          </a:xfrm>
        </p:spPr>
        <p:txBody>
          <a:bodyPr>
            <a:normAutofit/>
          </a:bodyPr>
          <a:lstStyle/>
          <a:p>
            <a:r>
              <a:rPr lang="zh-CN" altLang="en-US" sz="2000" dirty="0"/>
              <a:t>集成电路：</a:t>
            </a:r>
            <a:r>
              <a:rPr lang="en-US" altLang="zh-CN" sz="2000" dirty="0"/>
              <a:t>1959</a:t>
            </a:r>
            <a:r>
              <a:rPr lang="zh-CN" altLang="en-US" sz="2000" dirty="0"/>
              <a:t>年专利，</a:t>
            </a:r>
            <a:r>
              <a:rPr lang="en-US" altLang="zh-CN" sz="2000" dirty="0"/>
              <a:t>1962</a:t>
            </a:r>
            <a:r>
              <a:rPr lang="zh-CN" altLang="en-US" sz="2000" dirty="0"/>
              <a:t>年在空军计算机和导弹中应用。</a:t>
            </a:r>
            <a:r>
              <a:rPr lang="en-US" altLang="zh-CN" sz="2000" dirty="0"/>
              <a:t>1968</a:t>
            </a:r>
            <a:r>
              <a:rPr lang="zh-CN" altLang="en-US" sz="2000" dirty="0"/>
              <a:t>年成立英特尔公司。</a:t>
            </a:r>
            <a:r>
              <a:rPr lang="en-US" altLang="zh-CN" sz="2000" dirty="0"/>
              <a:t>1971</a:t>
            </a:r>
            <a:r>
              <a:rPr lang="zh-CN" altLang="en-US" sz="2000" dirty="0"/>
              <a:t>年后推出各式芯片英特尔芯片</a:t>
            </a:r>
            <a:r>
              <a:rPr lang="en-US" altLang="zh-CN" sz="2000" dirty="0"/>
              <a:t>4004</a:t>
            </a:r>
            <a:r>
              <a:rPr lang="zh-CN" altLang="en-US" sz="2000" dirty="0"/>
              <a:t>、</a:t>
            </a:r>
            <a:r>
              <a:rPr lang="en-US" altLang="zh-CN" sz="2000" dirty="0"/>
              <a:t>8008</a:t>
            </a:r>
            <a:r>
              <a:rPr lang="zh-CN" altLang="en-US" sz="2000" dirty="0"/>
              <a:t>、</a:t>
            </a:r>
            <a:r>
              <a:rPr lang="en-US" altLang="zh-CN" sz="2000" dirty="0"/>
              <a:t>8080……</a:t>
            </a:r>
          </a:p>
          <a:p>
            <a:r>
              <a:rPr lang="zh-CN" altLang="en-US" sz="2000" dirty="0"/>
              <a:t>电子计算器的流行促进芯片发展，推动电子计算机的微型化。</a:t>
            </a:r>
            <a:endParaRPr lang="en-US" altLang="zh-CN" sz="2000" dirty="0"/>
          </a:p>
          <a:p>
            <a:endParaRPr lang="zh-CN" altLang="en-US" sz="2000" dirty="0"/>
          </a:p>
        </p:txBody>
      </p:sp>
      <p:cxnSp>
        <p:nvCxnSpPr>
          <p:cNvPr id="79" name="Straight Connector 78">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7172" name="Picture 4" descr="查看源图像">
            <a:extLst>
              <a:ext uri="{FF2B5EF4-FFF2-40B4-BE49-F238E27FC236}">
                <a16:creationId xmlns:a16="http://schemas.microsoft.com/office/drawing/2014/main" id="{8B1EA5BB-6221-4AE3-AD93-E78F372B02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5547"/>
          <a:stretch/>
        </p:blipFill>
        <p:spPr bwMode="auto">
          <a:xfrm>
            <a:off x="6818278" y="343454"/>
            <a:ext cx="4853685" cy="2934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查看源图像">
            <a:extLst>
              <a:ext uri="{FF2B5EF4-FFF2-40B4-BE49-F238E27FC236}">
                <a16:creationId xmlns:a16="http://schemas.microsoft.com/office/drawing/2014/main" id="{76DBB9B7-FA68-47BE-AF14-26C8E94DA0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9355"/>
          <a:stretch/>
        </p:blipFill>
        <p:spPr bwMode="auto">
          <a:xfrm>
            <a:off x="6818278" y="3597883"/>
            <a:ext cx="4853685" cy="2936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775351"/>
      </p:ext>
    </p:extLst>
  </p:cSld>
  <p:clrMapOvr>
    <a:overrideClrMapping bg1="dk1" tx1="lt1" bg2="dk2" tx2="lt2" accent1="accent1" accent2="accent2" accent3="accent3" accent4="accent4" accent5="accent5" accent6="accent6" hlink="hlink" folHlink="folHlink"/>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标题 1">
            <a:extLst>
              <a:ext uri="{FF2B5EF4-FFF2-40B4-BE49-F238E27FC236}">
                <a16:creationId xmlns:a16="http://schemas.microsoft.com/office/drawing/2014/main" id="{2626E216-24DD-4E17-B0CA-8C7E185F789A}"/>
              </a:ext>
            </a:extLst>
          </p:cNvPr>
          <p:cNvSpPr>
            <a:spLocks noGrp="1"/>
          </p:cNvSpPr>
          <p:nvPr>
            <p:ph type="title"/>
          </p:nvPr>
        </p:nvSpPr>
        <p:spPr>
          <a:xfrm>
            <a:off x="643467" y="321734"/>
            <a:ext cx="5136416" cy="1135737"/>
          </a:xfrm>
        </p:spPr>
        <p:txBody>
          <a:bodyPr>
            <a:normAutofit/>
          </a:bodyPr>
          <a:lstStyle/>
          <a:p>
            <a:r>
              <a:rPr lang="zh-CN" altLang="en-US" sz="3600"/>
              <a:t>开辟新应用场景</a:t>
            </a:r>
          </a:p>
        </p:txBody>
      </p:sp>
      <p:sp>
        <p:nvSpPr>
          <p:cNvPr id="3" name="内容占位符 2">
            <a:extLst>
              <a:ext uri="{FF2B5EF4-FFF2-40B4-BE49-F238E27FC236}">
                <a16:creationId xmlns:a16="http://schemas.microsoft.com/office/drawing/2014/main" id="{629649C3-7C51-4430-AFA1-AB49A25876B2}"/>
              </a:ext>
            </a:extLst>
          </p:cNvPr>
          <p:cNvSpPr>
            <a:spLocks noGrp="1"/>
          </p:cNvSpPr>
          <p:nvPr>
            <p:ph idx="1"/>
          </p:nvPr>
        </p:nvSpPr>
        <p:spPr>
          <a:xfrm>
            <a:off x="643468" y="1782981"/>
            <a:ext cx="5136416" cy="4393982"/>
          </a:xfrm>
        </p:spPr>
        <p:txBody>
          <a:bodyPr>
            <a:normAutofit/>
          </a:bodyPr>
          <a:lstStyle/>
          <a:p>
            <a:r>
              <a:rPr lang="en-US" altLang="zh-CN" sz="1900" dirty="0"/>
              <a:t>1971</a:t>
            </a:r>
            <a:r>
              <a:rPr lang="zh-CN" altLang="en-US" sz="1900" dirty="0"/>
              <a:t>年，王安意识到个人计算器利润微薄，商家们靠包装和外形而非技术创新争夺用户，毅然决定转移研究重心，向个人计算机转型。</a:t>
            </a:r>
            <a:endParaRPr lang="en-US" altLang="zh-CN" sz="1900" dirty="0"/>
          </a:p>
          <a:p>
            <a:r>
              <a:rPr lang="zh-CN" altLang="en-US" sz="1900" dirty="0"/>
              <a:t>聚焦于“办公自动化”和“文字处理”，开辟个人计算机应用场景。</a:t>
            </a:r>
            <a:endParaRPr lang="en-US" altLang="zh-CN" sz="1900" dirty="0"/>
          </a:p>
          <a:p>
            <a:r>
              <a:rPr lang="zh-CN" altLang="en-US" sz="1900" dirty="0"/>
              <a:t>王安发现以往用计算机处理文字时经常因为小小的误操作导致整个工作消失，而王安为文字处理量身定制，让这一办公用途更易用更可靠。</a:t>
            </a:r>
            <a:endParaRPr lang="en-US" altLang="zh-CN" sz="1900" dirty="0"/>
          </a:p>
          <a:p>
            <a:endParaRPr lang="en-US" altLang="zh-CN" sz="1900" dirty="0"/>
          </a:p>
          <a:p>
            <a:r>
              <a:rPr lang="zh-CN" altLang="en-US" sz="1900" dirty="0"/>
              <a:t>从“文字处理”开始，计算机的主要用途越来越偏离“计算”活动，真正变得“通用”。（“计算是计算机里最没用的一项功能”）</a:t>
            </a:r>
          </a:p>
        </p:txBody>
      </p:sp>
      <p:sp>
        <p:nvSpPr>
          <p:cNvPr id="26"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16">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图片 5">
            <a:extLst>
              <a:ext uri="{FF2B5EF4-FFF2-40B4-BE49-F238E27FC236}">
                <a16:creationId xmlns:a16="http://schemas.microsoft.com/office/drawing/2014/main" id="{7CF68705-74F1-406D-8351-A4BD29F49094}"/>
              </a:ext>
            </a:extLst>
          </p:cNvPr>
          <p:cNvPicPr>
            <a:picLocks noChangeAspect="1"/>
          </p:cNvPicPr>
          <p:nvPr/>
        </p:nvPicPr>
        <p:blipFill rotWithShape="1">
          <a:blip r:embed="rId2"/>
          <a:srcRect t="9994" r="2" b="128"/>
          <a:stretch/>
        </p:blipFill>
        <p:spPr>
          <a:xfrm>
            <a:off x="6412117" y="10"/>
            <a:ext cx="5779884" cy="6857990"/>
          </a:xfrm>
          <a:prstGeom prst="rect">
            <a:avLst/>
          </a:prstGeom>
        </p:spPr>
      </p:pic>
    </p:spTree>
    <p:extLst>
      <p:ext uri="{BB962C8B-B14F-4D97-AF65-F5344CB8AC3E}">
        <p14:creationId xmlns:p14="http://schemas.microsoft.com/office/powerpoint/2010/main" val="3833586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D8EE9-083B-4E9F-96B8-FB51FA728D30}"/>
              </a:ext>
            </a:extLst>
          </p:cNvPr>
          <p:cNvSpPr>
            <a:spLocks noGrp="1"/>
          </p:cNvSpPr>
          <p:nvPr>
            <p:ph type="title"/>
          </p:nvPr>
        </p:nvSpPr>
        <p:spPr>
          <a:xfrm>
            <a:off x="4965430" y="629268"/>
            <a:ext cx="6586491" cy="1286160"/>
          </a:xfrm>
        </p:spPr>
        <p:txBody>
          <a:bodyPr anchor="b">
            <a:normAutofit/>
          </a:bodyPr>
          <a:lstStyle/>
          <a:p>
            <a:r>
              <a:rPr lang="zh-CN" altLang="en-US" dirty="0"/>
              <a:t>牛郎星</a:t>
            </a:r>
            <a:r>
              <a:rPr lang="en-US" altLang="zh-CN" dirty="0" err="1"/>
              <a:t>altair</a:t>
            </a:r>
            <a:r>
              <a:rPr lang="zh-CN" altLang="en-US" b="0" i="0" dirty="0">
                <a:effectLst/>
                <a:latin typeface="Linux Libertine"/>
              </a:rPr>
              <a:t> </a:t>
            </a:r>
            <a:r>
              <a:rPr lang="en-US" altLang="zh-CN" b="0" i="0" dirty="0">
                <a:effectLst/>
                <a:latin typeface="Linux Libertine"/>
              </a:rPr>
              <a:t>8800</a:t>
            </a:r>
            <a:endParaRPr lang="zh-CN" altLang="en-US" dirty="0"/>
          </a:p>
        </p:txBody>
      </p:sp>
      <p:sp>
        <p:nvSpPr>
          <p:cNvPr id="3" name="内容占位符 2">
            <a:extLst>
              <a:ext uri="{FF2B5EF4-FFF2-40B4-BE49-F238E27FC236}">
                <a16:creationId xmlns:a16="http://schemas.microsoft.com/office/drawing/2014/main" id="{AE51F052-F974-4192-A485-30F9E00E295E}"/>
              </a:ext>
            </a:extLst>
          </p:cNvPr>
          <p:cNvSpPr>
            <a:spLocks noGrp="1"/>
          </p:cNvSpPr>
          <p:nvPr>
            <p:ph idx="1"/>
          </p:nvPr>
        </p:nvSpPr>
        <p:spPr>
          <a:xfrm>
            <a:off x="4965431" y="2438400"/>
            <a:ext cx="6586489" cy="3785419"/>
          </a:xfrm>
        </p:spPr>
        <p:txBody>
          <a:bodyPr>
            <a:normAutofit/>
          </a:bodyPr>
          <a:lstStyle/>
          <a:p>
            <a:r>
              <a:rPr lang="en-US" altLang="zh-CN" sz="2000"/>
              <a:t>1974</a:t>
            </a:r>
            <a:r>
              <a:rPr lang="zh-CN" altLang="en-US" sz="2000"/>
              <a:t>年设计，</a:t>
            </a:r>
            <a:r>
              <a:rPr lang="en-US" altLang="zh-CN" sz="2000"/>
              <a:t>1975</a:t>
            </a:r>
            <a:r>
              <a:rPr lang="zh-CN" altLang="en-US" sz="2000"/>
              <a:t>年爆卖，第一台商业上极大成功的个人计算机</a:t>
            </a:r>
            <a:endParaRPr lang="en-US" altLang="zh-CN" sz="2000"/>
          </a:p>
          <a:p>
            <a:r>
              <a:rPr lang="zh-CN" altLang="en-US" sz="2000"/>
              <a:t>降价到</a:t>
            </a:r>
            <a:r>
              <a:rPr lang="en-US" altLang="zh-CN" sz="2000"/>
              <a:t>400</a:t>
            </a:r>
            <a:r>
              <a:rPr lang="zh-CN" altLang="en-US" sz="2000"/>
              <a:t>美元，面向大众的广告宣传</a:t>
            </a:r>
            <a:endParaRPr lang="en-US" altLang="zh-CN" sz="2000"/>
          </a:p>
          <a:p>
            <a:r>
              <a:rPr lang="zh-CN" altLang="en-US" sz="2000"/>
              <a:t>比尔盖茨编写</a:t>
            </a:r>
            <a:r>
              <a:rPr lang="en-US" altLang="zh-CN" sz="2000"/>
              <a:t>Basic</a:t>
            </a:r>
            <a:r>
              <a:rPr lang="zh-CN" altLang="en-US" sz="2000"/>
              <a:t>编译器</a:t>
            </a:r>
            <a:endParaRPr lang="en-US" altLang="zh-CN" sz="2000"/>
          </a:p>
          <a:p>
            <a:r>
              <a:rPr lang="en-US" altLang="zh-CN" sz="2000"/>
              <a:t>8080</a:t>
            </a:r>
            <a:r>
              <a:rPr lang="zh-CN" altLang="en-US" sz="2000"/>
              <a:t>处理器、开放式总线（</a:t>
            </a:r>
            <a:r>
              <a:rPr lang="en-US" altLang="zh-CN" sz="2000"/>
              <a:t>400</a:t>
            </a:r>
            <a:r>
              <a:rPr lang="zh-CN" altLang="en-US" sz="2000"/>
              <a:t>美元套件只包含两张卡，但用户可以自行插入其它内存或功能扩展</a:t>
            </a:r>
            <a:endParaRPr lang="en-US" altLang="zh-CN" sz="2000"/>
          </a:p>
          <a:p>
            <a:r>
              <a:rPr lang="zh-CN" altLang="en-US" sz="2000"/>
              <a:t>最初断电后就会失去数据，但稍后加入了特别接口，把数据转为音频输出，记录在录音带中</a:t>
            </a:r>
            <a:endParaRPr lang="en-US" altLang="zh-CN" sz="2000"/>
          </a:p>
          <a:p>
            <a:pPr lvl="1"/>
            <a:r>
              <a:rPr lang="en-US" altLang="zh-CN" sz="2000"/>
              <a:t>1975</a:t>
            </a:r>
            <a:r>
              <a:rPr lang="zh-CN" altLang="en-US" sz="2000"/>
              <a:t>年</a:t>
            </a:r>
            <a:r>
              <a:rPr lang="en-US" altLang="zh-CN" sz="2000"/>
              <a:t>‘‘Kansas City Standard’</a:t>
            </a:r>
            <a:r>
              <a:rPr lang="zh-CN" altLang="en-US" sz="2000"/>
              <a:t>，建立录音带存取标准</a:t>
            </a:r>
            <a:endParaRPr lang="en-US" altLang="zh-CN" sz="2000"/>
          </a:p>
          <a:p>
            <a:pPr lvl="1"/>
            <a:r>
              <a:rPr lang="en-US" altLang="zh-CN" sz="2000"/>
              <a:t>1977</a:t>
            </a:r>
            <a:r>
              <a:rPr lang="zh-CN" altLang="en-US" sz="2000"/>
              <a:t>年支持软盘，发布</a:t>
            </a:r>
            <a:r>
              <a:rPr lang="en-US" altLang="zh-CN" sz="2000"/>
              <a:t>Altair DOS</a:t>
            </a:r>
            <a:r>
              <a:rPr lang="zh-CN" altLang="en-US" sz="2000"/>
              <a:t>系统</a:t>
            </a:r>
          </a:p>
        </p:txBody>
      </p:sp>
      <p:pic>
        <p:nvPicPr>
          <p:cNvPr id="1026" name="Picture 2">
            <a:hlinkClick r:id="rId2"/>
            <a:extLst>
              <a:ext uri="{FF2B5EF4-FFF2-40B4-BE49-F238E27FC236}">
                <a16:creationId xmlns:a16="http://schemas.microsoft.com/office/drawing/2014/main" id="{044A1BD7-104C-4F9D-B5AA-0CD3C7F09A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7" r="6040" b="2"/>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40"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CC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895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内容占位符 4" descr="图形用户界面&#10;&#10;描述已自动生成">
            <a:hlinkClick r:id="rId2"/>
            <a:extLst>
              <a:ext uri="{FF2B5EF4-FFF2-40B4-BE49-F238E27FC236}">
                <a16:creationId xmlns:a16="http://schemas.microsoft.com/office/drawing/2014/main" id="{51AFEDCB-7DD5-43F1-94DD-ED12CE3DD94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403" b="613"/>
          <a:stretch/>
        </p:blipFill>
        <p:spPr>
          <a:xfrm>
            <a:off x="20" y="1282"/>
            <a:ext cx="12191980" cy="6856718"/>
          </a:xfrm>
          <a:prstGeom prst="rect">
            <a:avLst/>
          </a:prstGeom>
        </p:spPr>
      </p:pic>
    </p:spTree>
    <p:extLst>
      <p:ext uri="{BB962C8B-B14F-4D97-AF65-F5344CB8AC3E}">
        <p14:creationId xmlns:p14="http://schemas.microsoft.com/office/powerpoint/2010/main" val="4175985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02988786-3ADB-435B-9541-C43B50E99B35}"/>
              </a:ext>
            </a:extLst>
          </p:cNvPr>
          <p:cNvSpPr>
            <a:spLocks noGrp="1"/>
          </p:cNvSpPr>
          <p:nvPr>
            <p:ph type="title"/>
          </p:nvPr>
        </p:nvSpPr>
        <p:spPr>
          <a:xfrm>
            <a:off x="572493" y="238539"/>
            <a:ext cx="11018520" cy="1434415"/>
          </a:xfrm>
        </p:spPr>
        <p:txBody>
          <a:bodyPr anchor="b">
            <a:normAutofit/>
          </a:bodyPr>
          <a:lstStyle/>
          <a:p>
            <a:r>
              <a:rPr lang="zh-CN" altLang="en-US" sz="5400"/>
              <a:t>个人电脑第二次浪潮</a:t>
            </a:r>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内容占位符 2">
            <a:extLst>
              <a:ext uri="{FF2B5EF4-FFF2-40B4-BE49-F238E27FC236}">
                <a16:creationId xmlns:a16="http://schemas.microsoft.com/office/drawing/2014/main" id="{AF52C381-67A9-4079-B4C4-DE8722BC31A9}"/>
              </a:ext>
            </a:extLst>
          </p:cNvPr>
          <p:cNvSpPr>
            <a:spLocks noGrp="1"/>
          </p:cNvSpPr>
          <p:nvPr>
            <p:ph idx="1"/>
          </p:nvPr>
        </p:nvSpPr>
        <p:spPr>
          <a:xfrm>
            <a:off x="572493" y="2071316"/>
            <a:ext cx="6713552" cy="4119172"/>
          </a:xfrm>
        </p:spPr>
        <p:txBody>
          <a:bodyPr anchor="t">
            <a:normAutofit fontScale="92500" lnSpcReduction="10000"/>
          </a:bodyPr>
          <a:lstStyle/>
          <a:p>
            <a:r>
              <a:rPr lang="en-US" altLang="zh-CN" sz="2000" dirty="0"/>
              <a:t>Apple II</a:t>
            </a:r>
            <a:r>
              <a:rPr lang="zh-CN" altLang="en-US" sz="2000" dirty="0"/>
              <a:t>（</a:t>
            </a:r>
            <a:r>
              <a:rPr lang="en-US" altLang="zh-CN" sz="2000" dirty="0"/>
              <a:t>1977</a:t>
            </a:r>
            <a:r>
              <a:rPr lang="zh-CN" altLang="en-US" sz="2000" dirty="0"/>
              <a:t>）：彩色图形界面，微软的</a:t>
            </a:r>
            <a:r>
              <a:rPr lang="en-US" altLang="zh-CN" sz="2000" dirty="0"/>
              <a:t>Basic</a:t>
            </a:r>
            <a:r>
              <a:rPr lang="zh-CN" altLang="en-US" sz="2000" dirty="0"/>
              <a:t>（</a:t>
            </a:r>
            <a:r>
              <a:rPr lang="en-US" altLang="zh-CN" sz="2000" dirty="0"/>
              <a:t>ROM</a:t>
            </a:r>
            <a:r>
              <a:rPr lang="zh-CN" altLang="en-US" sz="2000" dirty="0"/>
              <a:t>）</a:t>
            </a:r>
            <a:endParaRPr lang="en-US" altLang="zh-CN" sz="2000" dirty="0"/>
          </a:p>
          <a:p>
            <a:pPr lvl="1"/>
            <a:r>
              <a:rPr lang="zh-CN" altLang="en-US" sz="2000" dirty="0"/>
              <a:t>玩游戏：彩色界面和可视交互让游戏效果超过大型机，吸引民间爱好者</a:t>
            </a:r>
            <a:endParaRPr lang="en-US" altLang="zh-CN" sz="2000" dirty="0"/>
          </a:p>
          <a:p>
            <a:pPr lvl="1"/>
            <a:r>
              <a:rPr lang="en-US" altLang="zh-CN" sz="2000" dirty="0"/>
              <a:t>VisiCalc</a:t>
            </a:r>
            <a:r>
              <a:rPr lang="zh-CN" altLang="en-US" sz="2000" dirty="0"/>
              <a:t>：卓越的电子表格处理软件</a:t>
            </a:r>
            <a:endParaRPr lang="en-US" altLang="zh-CN" sz="2000" dirty="0"/>
          </a:p>
          <a:p>
            <a:pPr lvl="1"/>
            <a:r>
              <a:rPr lang="zh-CN" altLang="en-US" sz="2000" dirty="0"/>
              <a:t>文字处理：取代王安</a:t>
            </a:r>
            <a:endParaRPr lang="en-US" altLang="zh-CN" sz="2000" dirty="0"/>
          </a:p>
          <a:p>
            <a:endParaRPr lang="en-US" altLang="zh-CN" sz="2000" dirty="0"/>
          </a:p>
          <a:p>
            <a:r>
              <a:rPr lang="en-US" altLang="zh-CN" sz="2000" dirty="0"/>
              <a:t>IBM PC</a:t>
            </a:r>
            <a:r>
              <a:rPr lang="zh-CN" altLang="en-US" sz="2000" dirty="0"/>
              <a:t>（</a:t>
            </a:r>
            <a:r>
              <a:rPr lang="en-US" altLang="zh-CN" sz="2000" dirty="0"/>
              <a:t>1981</a:t>
            </a:r>
            <a:r>
              <a:rPr lang="zh-CN" altLang="en-US" sz="2000" dirty="0"/>
              <a:t>）“兼容机”传统</a:t>
            </a:r>
            <a:endParaRPr lang="en-US" altLang="zh-CN" sz="2000" dirty="0"/>
          </a:p>
          <a:p>
            <a:pPr lvl="1"/>
            <a:r>
              <a:rPr lang="zh-CN" altLang="en-US" sz="2000" dirty="0"/>
              <a:t>也带有游戏软件和</a:t>
            </a:r>
            <a:r>
              <a:rPr lang="en-US" altLang="zh-CN" sz="2000" dirty="0"/>
              <a:t>VisiCalc</a:t>
            </a:r>
            <a:r>
              <a:rPr lang="zh-CN" altLang="en-US" sz="2000" dirty="0"/>
              <a:t>（后被</a:t>
            </a:r>
            <a:r>
              <a:rPr lang="en-US" altLang="zh-CN" sz="2000" b="0" i="0" dirty="0">
                <a:effectLst/>
                <a:latin typeface="arial" panose="020B0604020202020204" pitchFamily="34" charset="0"/>
              </a:rPr>
              <a:t>Lotus 1-2-3</a:t>
            </a:r>
            <a:r>
              <a:rPr lang="zh-CN" altLang="en-US" sz="2000" b="0" i="0" dirty="0">
                <a:effectLst/>
                <a:latin typeface="arial" panose="020B0604020202020204" pitchFamily="34" charset="0"/>
              </a:rPr>
              <a:t>替代）</a:t>
            </a:r>
            <a:endParaRPr lang="en-US" altLang="zh-CN" sz="2000" b="0" i="0" dirty="0">
              <a:effectLst/>
              <a:latin typeface="arial" panose="020B0604020202020204" pitchFamily="34" charset="0"/>
            </a:endParaRPr>
          </a:p>
          <a:p>
            <a:pPr lvl="1"/>
            <a:r>
              <a:rPr lang="zh-CN" altLang="en-US" sz="2000" dirty="0">
                <a:latin typeface="arial" panose="020B0604020202020204" pitchFamily="34" charset="0"/>
              </a:rPr>
              <a:t>微软的</a:t>
            </a:r>
            <a:r>
              <a:rPr lang="en-US" altLang="zh-CN" sz="2000" dirty="0">
                <a:latin typeface="arial" panose="020B0604020202020204" pitchFamily="34" charset="0"/>
              </a:rPr>
              <a:t>MS-DOS</a:t>
            </a:r>
          </a:p>
          <a:p>
            <a:endParaRPr lang="en-US" altLang="zh-CN" sz="2000" dirty="0">
              <a:latin typeface="arial" panose="020B0604020202020204" pitchFamily="34" charset="0"/>
            </a:endParaRPr>
          </a:p>
          <a:p>
            <a:r>
              <a:rPr lang="zh-CN" altLang="en-US" sz="2000" dirty="0"/>
              <a:t>施乐→苹果：鼠标，图形化操作</a:t>
            </a:r>
            <a:endParaRPr lang="en-US" altLang="zh-CN" sz="2000" dirty="0"/>
          </a:p>
          <a:p>
            <a:r>
              <a:rPr lang="en-US" altLang="zh-CN" sz="2000" dirty="0"/>
              <a:t>Lisa</a:t>
            </a:r>
            <a:r>
              <a:rPr lang="zh-CN" altLang="en-US" sz="2000" dirty="0"/>
              <a:t>、麦金塔（</a:t>
            </a:r>
            <a:r>
              <a:rPr lang="en-US" altLang="zh-CN" sz="2000" dirty="0"/>
              <a:t>Macintosh</a:t>
            </a:r>
            <a:r>
              <a:rPr lang="zh-CN" altLang="en-US" sz="2000" dirty="0"/>
              <a:t>）</a:t>
            </a:r>
            <a:r>
              <a:rPr lang="en-US" altLang="zh-CN" sz="2000" dirty="0"/>
              <a:t>1984</a:t>
            </a:r>
            <a:r>
              <a:rPr lang="zh-CN" altLang="en-US" sz="2000" dirty="0"/>
              <a:t>。鼠标、画图软件、联网功能。封闭机箱（车库文化→流行文化）</a:t>
            </a:r>
          </a:p>
        </p:txBody>
      </p:sp>
      <p:pic>
        <p:nvPicPr>
          <p:cNvPr id="7" name="图片 6" descr="桌子上的电脑和键盘&#10;&#10;中度可信度描述已自动生成">
            <a:extLst>
              <a:ext uri="{FF2B5EF4-FFF2-40B4-BE49-F238E27FC236}">
                <a16:creationId xmlns:a16="http://schemas.microsoft.com/office/drawing/2014/main" id="{AE511756-680A-0628-3238-D5176FEACA53}"/>
              </a:ext>
            </a:extLst>
          </p:cNvPr>
          <p:cNvPicPr>
            <a:picLocks noChangeAspect="1"/>
          </p:cNvPicPr>
          <p:nvPr/>
        </p:nvPicPr>
        <p:blipFill rotWithShape="1">
          <a:blip r:embed="rId2">
            <a:extLst>
              <a:ext uri="{28A0092B-C50C-407E-A947-70E740481C1C}">
                <a14:useLocalDpi xmlns:a14="http://schemas.microsoft.com/office/drawing/2010/main" val="0"/>
              </a:ext>
            </a:extLst>
          </a:blip>
          <a:srcRect l="16279" r="22391" b="2"/>
          <a:stretch/>
        </p:blipFill>
        <p:spPr>
          <a:xfrm>
            <a:off x="7675658" y="2093976"/>
            <a:ext cx="3941064" cy="4096512"/>
          </a:xfrm>
          <a:prstGeom prst="rect">
            <a:avLst/>
          </a:prstGeom>
        </p:spPr>
      </p:pic>
    </p:spTree>
    <p:extLst>
      <p:ext uri="{BB962C8B-B14F-4D97-AF65-F5344CB8AC3E}">
        <p14:creationId xmlns:p14="http://schemas.microsoft.com/office/powerpoint/2010/main" val="6985179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a:extLst>
              <a:ext uri="{FF2B5EF4-FFF2-40B4-BE49-F238E27FC236}">
                <a16:creationId xmlns:a16="http://schemas.microsoft.com/office/drawing/2014/main" id="{6689554A-9FA0-49F5-8A1A-29672D5E1B20}"/>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zh-CN" altLang="en-US" sz="11500" kern="1200">
                <a:solidFill>
                  <a:schemeClr val="tx1"/>
                </a:solidFill>
                <a:latin typeface="+mj-lt"/>
                <a:ea typeface="+mj-ea"/>
                <a:cs typeface="+mj-cs"/>
              </a:rPr>
              <a:t>谢谢</a:t>
            </a:r>
          </a:p>
        </p:txBody>
      </p:sp>
    </p:spTree>
    <p:extLst>
      <p:ext uri="{BB962C8B-B14F-4D97-AF65-F5344CB8AC3E}">
        <p14:creationId xmlns:p14="http://schemas.microsoft.com/office/powerpoint/2010/main" val="3570301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hlinkClick r:id="rId2"/>
            <a:extLst>
              <a:ext uri="{FF2B5EF4-FFF2-40B4-BE49-F238E27FC236}">
                <a16:creationId xmlns:a16="http://schemas.microsoft.com/office/drawing/2014/main" id="{73EB5270-D24A-4B95-8544-1F2A079AA259}"/>
              </a:ext>
            </a:extLst>
          </p:cNvPr>
          <p:cNvPicPr>
            <a:picLocks/>
          </p:cNvPicPr>
          <p:nvPr/>
        </p:nvPicPr>
        <p:blipFill rotWithShape="1">
          <a:blip r:embed="rId3">
            <a:extLst>
              <a:ext uri="{28A0092B-C50C-407E-A947-70E740481C1C}">
                <a14:useLocalDpi xmlns:a14="http://schemas.microsoft.com/office/drawing/2010/main" val="0"/>
              </a:ext>
            </a:extLst>
          </a:blip>
          <a:srcRect l="25742" t="15892" r="26406" b="17422"/>
          <a:stretch/>
        </p:blipFill>
        <p:spPr bwMode="auto">
          <a:xfrm>
            <a:off x="2305050" y="127005"/>
            <a:ext cx="7581900" cy="6603990"/>
          </a:xfrm>
          <a:prstGeom prst="rect">
            <a:avLst/>
          </a:prstGeom>
          <a:noFill/>
        </p:spPr>
      </p:pic>
    </p:spTree>
    <p:extLst>
      <p:ext uri="{BB962C8B-B14F-4D97-AF65-F5344CB8AC3E}">
        <p14:creationId xmlns:p14="http://schemas.microsoft.com/office/powerpoint/2010/main" val="1101963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788FB-DD68-4E8F-B5B7-F78A8CC16FBA}"/>
              </a:ext>
            </a:extLst>
          </p:cNvPr>
          <p:cNvSpPr>
            <a:spLocks noGrp="1"/>
          </p:cNvSpPr>
          <p:nvPr>
            <p:ph type="title"/>
          </p:nvPr>
        </p:nvSpPr>
        <p:spPr/>
        <p:txBody>
          <a:bodyPr/>
          <a:lstStyle/>
          <a:p>
            <a:r>
              <a:rPr lang="zh-CN" altLang="en-US" dirty="0"/>
              <a:t>格子乘法</a:t>
            </a:r>
          </a:p>
        </p:txBody>
      </p:sp>
      <p:sp>
        <p:nvSpPr>
          <p:cNvPr id="3" name="内容占位符 2">
            <a:extLst>
              <a:ext uri="{FF2B5EF4-FFF2-40B4-BE49-F238E27FC236}">
                <a16:creationId xmlns:a16="http://schemas.microsoft.com/office/drawing/2014/main" id="{3F8B9A41-D50E-4B14-8C66-7F8AADAACFCD}"/>
              </a:ext>
            </a:extLst>
          </p:cNvPr>
          <p:cNvSpPr>
            <a:spLocks noGrp="1"/>
          </p:cNvSpPr>
          <p:nvPr>
            <p:ph idx="1"/>
          </p:nvPr>
        </p:nvSpPr>
        <p:spPr/>
        <p:txBody>
          <a:bodyPr/>
          <a:lstStyle/>
          <a:p>
            <a:r>
              <a:rPr lang="zh-CN" altLang="en-US" dirty="0"/>
              <a:t>印度→阿拉伯→中国（铺地锦）、欧洲</a:t>
            </a:r>
            <a:endParaRPr lang="en-US" altLang="zh-CN" dirty="0"/>
          </a:p>
          <a:p>
            <a:r>
              <a:rPr lang="en-US" altLang="zh-CN" dirty="0"/>
              <a:t>135×79=10665</a:t>
            </a:r>
            <a:endParaRPr lang="zh-CN" altLang="en-US" dirty="0"/>
          </a:p>
        </p:txBody>
      </p:sp>
      <p:pic>
        <p:nvPicPr>
          <p:cNvPr id="4" name="图片 3">
            <a:extLst>
              <a:ext uri="{FF2B5EF4-FFF2-40B4-BE49-F238E27FC236}">
                <a16:creationId xmlns:a16="http://schemas.microsoft.com/office/drawing/2014/main" id="{CAF47A36-3BF6-438C-B4E6-E817BB34C36B}"/>
              </a:ext>
            </a:extLst>
          </p:cNvPr>
          <p:cNvPicPr/>
          <p:nvPr/>
        </p:nvPicPr>
        <p:blipFill rotWithShape="1">
          <a:blip r:embed="rId2" cstate="print">
            <a:extLst>
              <a:ext uri="{28A0092B-C50C-407E-A947-70E740481C1C}">
                <a14:useLocalDpi xmlns:a14="http://schemas.microsoft.com/office/drawing/2010/main" val="0"/>
              </a:ext>
            </a:extLst>
          </a:blip>
          <a:srcRect r="61862"/>
          <a:stretch/>
        </p:blipFill>
        <p:spPr bwMode="auto">
          <a:xfrm>
            <a:off x="671935" y="3709988"/>
            <a:ext cx="3318933" cy="2662237"/>
          </a:xfrm>
          <a:prstGeom prst="rect">
            <a:avLst/>
          </a:prstGeom>
          <a:noFill/>
          <a:ln>
            <a:noFill/>
          </a:ln>
          <a:extLst>
            <a:ext uri="{53640926-AAD7-44D8-BBD7-CCE9431645EC}">
              <a14:shadowObscured xmlns:a14="http://schemas.microsoft.com/office/drawing/2010/main"/>
            </a:ext>
          </a:extLst>
        </p:spPr>
      </p:pic>
      <p:pic>
        <p:nvPicPr>
          <p:cNvPr id="6" name="图片 5">
            <a:extLst>
              <a:ext uri="{FF2B5EF4-FFF2-40B4-BE49-F238E27FC236}">
                <a16:creationId xmlns:a16="http://schemas.microsoft.com/office/drawing/2014/main" id="{537F1083-F6A9-455C-88BB-E5AE1762BE38}"/>
              </a:ext>
            </a:extLst>
          </p:cNvPr>
          <p:cNvPicPr/>
          <p:nvPr/>
        </p:nvPicPr>
        <p:blipFill rotWithShape="1">
          <a:blip r:embed="rId3" cstate="print">
            <a:extLst>
              <a:ext uri="{28A0092B-C50C-407E-A947-70E740481C1C}">
                <a14:useLocalDpi xmlns:a14="http://schemas.microsoft.com/office/drawing/2010/main" val="0"/>
              </a:ext>
            </a:extLst>
          </a:blip>
          <a:srcRect r="64257"/>
          <a:stretch/>
        </p:blipFill>
        <p:spPr bwMode="auto">
          <a:xfrm>
            <a:off x="8087359" y="3233737"/>
            <a:ext cx="3835105" cy="3333750"/>
          </a:xfrm>
          <a:prstGeom prst="rect">
            <a:avLst/>
          </a:prstGeom>
          <a:noFill/>
          <a:ln>
            <a:noFill/>
          </a:ln>
          <a:extLst>
            <a:ext uri="{53640926-AAD7-44D8-BBD7-CCE9431645EC}">
              <a14:shadowObscured xmlns:a14="http://schemas.microsoft.com/office/drawing/2010/main"/>
            </a:ext>
          </a:extLst>
        </p:spPr>
      </p:pic>
      <p:sp>
        <p:nvSpPr>
          <p:cNvPr id="7" name="矩形 6">
            <a:extLst>
              <a:ext uri="{FF2B5EF4-FFF2-40B4-BE49-F238E27FC236}">
                <a16:creationId xmlns:a16="http://schemas.microsoft.com/office/drawing/2014/main" id="{DF485AC5-2ABE-42FF-98E9-E75EFAAF86D1}"/>
              </a:ext>
            </a:extLst>
          </p:cNvPr>
          <p:cNvSpPr/>
          <p:nvPr/>
        </p:nvSpPr>
        <p:spPr>
          <a:xfrm>
            <a:off x="531290" y="4315070"/>
            <a:ext cx="2505270" cy="1931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a:extLst>
              <a:ext uri="{FF2B5EF4-FFF2-40B4-BE49-F238E27FC236}">
                <a16:creationId xmlns:a16="http://schemas.microsoft.com/office/drawing/2014/main" id="{C5C15388-5C00-4B96-AD6E-B5273552862E}"/>
              </a:ext>
            </a:extLst>
          </p:cNvPr>
          <p:cNvGrpSpPr/>
          <p:nvPr/>
        </p:nvGrpSpPr>
        <p:grpSpPr>
          <a:xfrm>
            <a:off x="3620660" y="2420937"/>
            <a:ext cx="4200210" cy="4030663"/>
            <a:chOff x="3620660" y="2420937"/>
            <a:chExt cx="4200210" cy="4030663"/>
          </a:xfrm>
        </p:grpSpPr>
        <p:pic>
          <p:nvPicPr>
            <p:cNvPr id="5" name="图片 4">
              <a:extLst>
                <a:ext uri="{FF2B5EF4-FFF2-40B4-BE49-F238E27FC236}">
                  <a16:creationId xmlns:a16="http://schemas.microsoft.com/office/drawing/2014/main" id="{AD37C02C-C481-4C20-B8D5-0CC9E0E7A7B7}"/>
                </a:ext>
              </a:extLst>
            </p:cNvPr>
            <p:cNvPicPr/>
            <p:nvPr/>
          </p:nvPicPr>
          <p:blipFill rotWithShape="1">
            <a:blip r:embed="rId4" cstate="print">
              <a:extLst>
                <a:ext uri="{28A0092B-C50C-407E-A947-70E740481C1C}">
                  <a14:useLocalDpi xmlns:a14="http://schemas.microsoft.com/office/drawing/2010/main" val="0"/>
                </a:ext>
              </a:extLst>
            </a:blip>
            <a:srcRect t="16483" r="58825" b="15436"/>
            <a:stretch/>
          </p:blipFill>
          <p:spPr bwMode="auto">
            <a:xfrm>
              <a:off x="3620660" y="2420937"/>
              <a:ext cx="4200210" cy="4030663"/>
            </a:xfrm>
            <a:prstGeom prst="rect">
              <a:avLst/>
            </a:prstGeom>
            <a:noFill/>
            <a:ln>
              <a:noFill/>
            </a:ln>
            <a:extLst>
              <a:ext uri="{53640926-AAD7-44D8-BBD7-CCE9431645EC}">
                <a14:shadowObscured xmlns:a14="http://schemas.microsoft.com/office/drawing/2010/main"/>
              </a:ext>
            </a:extLst>
          </p:spPr>
        </p:pic>
        <p:sp>
          <p:nvSpPr>
            <p:cNvPr id="8" name="文本框 7">
              <a:extLst>
                <a:ext uri="{FF2B5EF4-FFF2-40B4-BE49-F238E27FC236}">
                  <a16:creationId xmlns:a16="http://schemas.microsoft.com/office/drawing/2014/main" id="{75B5791C-AB92-4F93-8464-9BC89D072CEE}"/>
                </a:ext>
              </a:extLst>
            </p:cNvPr>
            <p:cNvSpPr txBox="1"/>
            <p:nvPr/>
          </p:nvSpPr>
          <p:spPr>
            <a:xfrm>
              <a:off x="5873620" y="5280837"/>
              <a:ext cx="569168" cy="369332"/>
            </a:xfrm>
            <a:prstGeom prst="rect">
              <a:avLst/>
            </a:prstGeom>
            <a:noFill/>
          </p:spPr>
          <p:txBody>
            <a:bodyPr wrap="square" rtlCol="0">
              <a:spAutoFit/>
            </a:bodyPr>
            <a:lstStyle/>
            <a:p>
              <a:r>
                <a:rPr lang="en-US" altLang="zh-CN" dirty="0"/>
                <a:t>1</a:t>
              </a:r>
              <a:endParaRPr lang="zh-CN" altLang="en-US" dirty="0"/>
            </a:p>
          </p:txBody>
        </p:sp>
        <p:sp>
          <p:nvSpPr>
            <p:cNvPr id="10" name="文本框 9">
              <a:extLst>
                <a:ext uri="{FF2B5EF4-FFF2-40B4-BE49-F238E27FC236}">
                  <a16:creationId xmlns:a16="http://schemas.microsoft.com/office/drawing/2014/main" id="{E6235F2D-857A-496E-A818-1406869998A5}"/>
                </a:ext>
              </a:extLst>
            </p:cNvPr>
            <p:cNvSpPr txBox="1"/>
            <p:nvPr/>
          </p:nvSpPr>
          <p:spPr>
            <a:xfrm>
              <a:off x="5251159" y="5388837"/>
              <a:ext cx="569168" cy="369332"/>
            </a:xfrm>
            <a:prstGeom prst="rect">
              <a:avLst/>
            </a:prstGeom>
            <a:noFill/>
          </p:spPr>
          <p:txBody>
            <a:bodyPr wrap="square" rtlCol="0">
              <a:spAutoFit/>
            </a:bodyPr>
            <a:lstStyle/>
            <a:p>
              <a:r>
                <a:rPr lang="en-US" altLang="zh-CN" dirty="0"/>
                <a:t>1</a:t>
              </a:r>
              <a:endParaRPr lang="zh-CN" altLang="en-US" dirty="0"/>
            </a:p>
          </p:txBody>
        </p:sp>
        <p:sp>
          <p:nvSpPr>
            <p:cNvPr id="12" name="文本框 11">
              <a:extLst>
                <a:ext uri="{FF2B5EF4-FFF2-40B4-BE49-F238E27FC236}">
                  <a16:creationId xmlns:a16="http://schemas.microsoft.com/office/drawing/2014/main" id="{291B9267-D599-41B0-867E-47CF1D82A57C}"/>
                </a:ext>
              </a:extLst>
            </p:cNvPr>
            <p:cNvSpPr txBox="1"/>
            <p:nvPr/>
          </p:nvSpPr>
          <p:spPr>
            <a:xfrm>
              <a:off x="4800310" y="5169350"/>
              <a:ext cx="569168" cy="369332"/>
            </a:xfrm>
            <a:prstGeom prst="rect">
              <a:avLst/>
            </a:prstGeom>
            <a:noFill/>
          </p:spPr>
          <p:txBody>
            <a:bodyPr wrap="square" rtlCol="0">
              <a:spAutoFit/>
            </a:bodyPr>
            <a:lstStyle/>
            <a:p>
              <a:r>
                <a:rPr lang="en-US" altLang="zh-CN" dirty="0"/>
                <a:t>1</a:t>
              </a:r>
              <a:endParaRPr lang="zh-CN" altLang="en-US" dirty="0"/>
            </a:p>
          </p:txBody>
        </p:sp>
      </p:grpSp>
    </p:spTree>
    <p:extLst>
      <p:ext uri="{BB962C8B-B14F-4D97-AF65-F5344CB8AC3E}">
        <p14:creationId xmlns:p14="http://schemas.microsoft.com/office/powerpoint/2010/main" val="12263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8)">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15B468-228D-4E67-8C7B-62E36D60C2DA}"/>
              </a:ext>
            </a:extLst>
          </p:cNvPr>
          <p:cNvSpPr>
            <a:spLocks noGrp="1"/>
          </p:cNvSpPr>
          <p:nvPr>
            <p:ph type="title"/>
          </p:nvPr>
        </p:nvSpPr>
        <p:spPr>
          <a:xfrm>
            <a:off x="1653363" y="365760"/>
            <a:ext cx="9367203" cy="1188720"/>
          </a:xfrm>
        </p:spPr>
        <p:txBody>
          <a:bodyPr>
            <a:normAutofit/>
          </a:bodyPr>
          <a:lstStyle/>
          <a:p>
            <a:r>
              <a:rPr lang="zh-CN" altLang="en-US" dirty="0"/>
              <a:t>预先准备好</a:t>
            </a:r>
          </a:p>
        </p:txBody>
      </p:sp>
      <p:sp>
        <p:nvSpPr>
          <p:cNvPr id="5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内容占位符 2">
            <a:extLst>
              <a:ext uri="{FF2B5EF4-FFF2-40B4-BE49-F238E27FC236}">
                <a16:creationId xmlns:a16="http://schemas.microsoft.com/office/drawing/2014/main" id="{926F3A2C-A2E0-4D28-BC7B-4219E6DEDD9A}"/>
              </a:ext>
            </a:extLst>
          </p:cNvPr>
          <p:cNvSpPr>
            <a:spLocks noGrp="1"/>
          </p:cNvSpPr>
          <p:nvPr>
            <p:ph idx="1"/>
          </p:nvPr>
        </p:nvSpPr>
        <p:spPr>
          <a:xfrm>
            <a:off x="1653363" y="2176272"/>
            <a:ext cx="9367204" cy="4041648"/>
          </a:xfrm>
        </p:spPr>
        <p:txBody>
          <a:bodyPr anchor="t">
            <a:normAutofit/>
          </a:bodyPr>
          <a:lstStyle/>
          <a:p>
            <a:r>
              <a:rPr lang="zh-CN" altLang="en-US" sz="3200" kern="100" dirty="0">
                <a:effectLst/>
                <a:latin typeface="等线" panose="02010600030101010101" pitchFamily="2" charset="-122"/>
                <a:ea typeface="等线" panose="02010600030101010101" pitchFamily="2" charset="-122"/>
                <a:cs typeface="Times New Roman" panose="02020603050405020304" pitchFamily="18" charset="0"/>
              </a:rPr>
              <a:t>“纳皮尔只不过是把格子乘法里填格子的工作事先做好而已”</a:t>
            </a:r>
            <a:endParaRPr lang="en-US" altLang="zh-CN" sz="3200" kern="100" dirty="0">
              <a:effectLst/>
              <a:latin typeface="等线" panose="02010600030101010101" pitchFamily="2" charset="-122"/>
              <a:ea typeface="等线" panose="02010600030101010101" pitchFamily="2" charset="-122"/>
              <a:cs typeface="Times New Roman" panose="02020603050405020304" pitchFamily="18" charset="0"/>
            </a:endParaRPr>
          </a:p>
          <a:p>
            <a:r>
              <a:rPr lang="zh-CN" altLang="zh-CN" sz="3200" kern="100" dirty="0">
                <a:effectLst/>
                <a:latin typeface="等线" panose="02010600030101010101" pitchFamily="2" charset="-122"/>
                <a:ea typeface="等线" panose="02010600030101010101" pitchFamily="2" charset="-122"/>
                <a:cs typeface="Times New Roman" panose="02020603050405020304" pitchFamily="18" charset="0"/>
              </a:rPr>
              <a:t>纳皮尔：“在数学实践中，最麻烦的事情莫过于对大数进行乘法、除法、平方或立方等计算了，除了要在枯燥乏味中浪费时间之外，还经常会手滑算错。于是我开始思考，可以用某些确定而准备好的技艺（</a:t>
            </a:r>
            <a:r>
              <a:rPr lang="en-US" altLang="zh-CN" sz="3200" kern="100" dirty="0">
                <a:effectLst/>
                <a:latin typeface="等线" panose="02010600030101010101" pitchFamily="2" charset="-122"/>
                <a:ea typeface="等线" panose="02010600030101010101" pitchFamily="2" charset="-122"/>
                <a:cs typeface="Times New Roman" panose="02020603050405020304" pitchFamily="18" charset="0"/>
              </a:rPr>
              <a:t>certain and ready art</a:t>
            </a:r>
            <a:r>
              <a:rPr lang="zh-CN" altLang="zh-CN" sz="3200" kern="100" dirty="0">
                <a:effectLst/>
                <a:latin typeface="等线" panose="02010600030101010101" pitchFamily="2" charset="-122"/>
                <a:ea typeface="等线" panose="02010600030101010101" pitchFamily="2" charset="-122"/>
                <a:cs typeface="Times New Roman" panose="02020603050405020304" pitchFamily="18" charset="0"/>
              </a:rPr>
              <a:t>）来消除这些麻烦。”</a:t>
            </a:r>
            <a:endParaRPr lang="en-US" altLang="zh-CN" sz="3200" kern="100" dirty="0">
              <a:latin typeface="等线" panose="02010600030101010101" pitchFamily="2" charset="-122"/>
              <a:ea typeface="等线" panose="02010600030101010101" pitchFamily="2" charset="-122"/>
              <a:cs typeface="Times New Roman" panose="02020603050405020304" pitchFamily="18" charset="0"/>
            </a:endParaRPr>
          </a:p>
          <a:p>
            <a:pPr marL="0" indent="0" algn="r">
              <a:buNone/>
            </a:pPr>
            <a:r>
              <a:rPr lang="en-US" altLang="zh-CN" sz="2400" kern="100" dirty="0">
                <a:latin typeface="等线" panose="02010600030101010101" pitchFamily="2" charset="-122"/>
                <a:ea typeface="等线" panose="02010600030101010101" pitchFamily="2" charset="-122"/>
                <a:cs typeface="Times New Roman" panose="02020603050405020304" pitchFamily="18" charset="0"/>
              </a:rPr>
              <a:t>——</a:t>
            </a:r>
            <a:r>
              <a:rPr lang="en-US" altLang="zh-CN" sz="2400" i="1" kern="100" dirty="0" err="1">
                <a:effectLst/>
                <a:latin typeface="Arial" panose="020B0604020202020204" pitchFamily="34" charset="0"/>
                <a:ea typeface="等线" panose="02010600030101010101" pitchFamily="2" charset="-122"/>
                <a:cs typeface="Times New Roman" panose="02020603050405020304" pitchFamily="18" charset="0"/>
              </a:rPr>
              <a:t>Mirifici</a:t>
            </a:r>
            <a:r>
              <a:rPr lang="en-US" altLang="zh-CN" sz="2400" i="1" kern="100" dirty="0">
                <a:effectLst/>
                <a:latin typeface="Arial" panose="020B0604020202020204" pitchFamily="34" charset="0"/>
                <a:ea typeface="等线" panose="02010600030101010101" pitchFamily="2" charset="-122"/>
                <a:cs typeface="Times New Roman" panose="02020603050405020304" pitchFamily="18" charset="0"/>
              </a:rPr>
              <a:t> </a:t>
            </a:r>
            <a:r>
              <a:rPr lang="en-US" altLang="zh-CN" sz="2400" i="1" kern="100" dirty="0" err="1">
                <a:effectLst/>
                <a:latin typeface="Arial" panose="020B0604020202020204" pitchFamily="34" charset="0"/>
                <a:ea typeface="等线" panose="02010600030101010101" pitchFamily="2" charset="-122"/>
                <a:cs typeface="Times New Roman" panose="02020603050405020304" pitchFamily="18" charset="0"/>
              </a:rPr>
              <a:t>logarithmorum</a:t>
            </a:r>
            <a:r>
              <a:rPr lang="en-US" altLang="zh-CN" sz="2400" i="1" kern="100" dirty="0">
                <a:effectLst/>
                <a:latin typeface="Arial" panose="020B0604020202020204" pitchFamily="34" charset="0"/>
                <a:ea typeface="等线" panose="02010600030101010101" pitchFamily="2" charset="-122"/>
                <a:cs typeface="Times New Roman" panose="02020603050405020304" pitchFamily="18" charset="0"/>
              </a:rPr>
              <a:t> </a:t>
            </a:r>
            <a:r>
              <a:rPr lang="en-US" altLang="zh-CN" sz="2400" i="1" kern="100" dirty="0" err="1">
                <a:effectLst/>
                <a:latin typeface="Arial" panose="020B0604020202020204" pitchFamily="34" charset="0"/>
                <a:ea typeface="等线" panose="02010600030101010101" pitchFamily="2" charset="-122"/>
                <a:cs typeface="Times New Roman" panose="02020603050405020304" pitchFamily="18" charset="0"/>
              </a:rPr>
              <a:t>canonis</a:t>
            </a:r>
            <a:r>
              <a:rPr lang="en-US" altLang="zh-CN" sz="2400" i="1" kern="100" dirty="0">
                <a:effectLst/>
                <a:latin typeface="Arial" panose="020B0604020202020204" pitchFamily="34" charset="0"/>
                <a:ea typeface="等线" panose="02010600030101010101" pitchFamily="2" charset="-122"/>
                <a:cs typeface="Times New Roman" panose="02020603050405020304" pitchFamily="18" charset="0"/>
              </a:rPr>
              <a:t> description</a:t>
            </a:r>
            <a:r>
              <a:rPr lang="en-US" altLang="zh-CN" sz="2400" kern="100" dirty="0">
                <a:effectLst/>
                <a:latin typeface="Arial" panose="020B0604020202020204" pitchFamily="34" charset="0"/>
                <a:ea typeface="等线" panose="02010600030101010101" pitchFamily="2" charset="-122"/>
                <a:cs typeface="Times New Roman" panose="02020603050405020304" pitchFamily="18" charset="0"/>
              </a:rPr>
              <a:t>(</a:t>
            </a:r>
            <a:r>
              <a:rPr lang="en-US" altLang="zh-CN" sz="2400" kern="100" dirty="0">
                <a:effectLst/>
                <a:latin typeface="等线" panose="02010600030101010101" pitchFamily="2" charset="-122"/>
                <a:ea typeface="等线" panose="02010600030101010101" pitchFamily="2" charset="-122"/>
                <a:cs typeface="Times New Roman" panose="02020603050405020304" pitchFamily="18" charset="0"/>
              </a:rPr>
              <a:t>1614</a:t>
            </a:r>
            <a:r>
              <a:rPr lang="en-US" altLang="zh-CN" sz="2400" kern="100" dirty="0">
                <a:effectLst/>
                <a:latin typeface="Arial" panose="020B0604020202020204" pitchFamily="34" charset="0"/>
                <a:ea typeface="等线" panose="02010600030101010101" pitchFamily="2" charset="-122"/>
                <a:cs typeface="Times New Roman" panose="02020603050405020304" pitchFamily="18" charset="0"/>
              </a:rPr>
              <a:t>)</a:t>
            </a:r>
            <a:endParaRPr lang="zh-CN" altLang="en-US" sz="2400" dirty="0"/>
          </a:p>
        </p:txBody>
      </p:sp>
    </p:spTree>
    <p:extLst>
      <p:ext uri="{BB962C8B-B14F-4D97-AF65-F5344CB8AC3E}">
        <p14:creationId xmlns:p14="http://schemas.microsoft.com/office/powerpoint/2010/main" val="381529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A50BDB-B47F-425F-A216-A4457D70647E}"/>
              </a:ext>
            </a:extLst>
          </p:cNvPr>
          <p:cNvSpPr>
            <a:spLocks noGrp="1"/>
          </p:cNvSpPr>
          <p:nvPr>
            <p:ph type="title"/>
          </p:nvPr>
        </p:nvSpPr>
        <p:spPr>
          <a:xfrm>
            <a:off x="1653363" y="365760"/>
            <a:ext cx="9367203" cy="1188720"/>
          </a:xfrm>
        </p:spPr>
        <p:txBody>
          <a:bodyPr>
            <a:normAutofit/>
          </a:bodyPr>
          <a:lstStyle/>
          <a:p>
            <a:r>
              <a:rPr lang="zh-CN" altLang="en-US" dirty="0"/>
              <a:t>“对数”作为计算工具</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内容占位符 2">
            <a:extLst>
              <a:ext uri="{FF2B5EF4-FFF2-40B4-BE49-F238E27FC236}">
                <a16:creationId xmlns:a16="http://schemas.microsoft.com/office/drawing/2014/main" id="{C17B361F-0EE8-464B-AC2D-7D0AA3945E7D}"/>
              </a:ext>
            </a:extLst>
          </p:cNvPr>
          <p:cNvSpPr>
            <a:spLocks noGrp="1"/>
          </p:cNvSpPr>
          <p:nvPr>
            <p:ph idx="1"/>
          </p:nvPr>
        </p:nvSpPr>
        <p:spPr>
          <a:xfrm>
            <a:off x="1653363" y="2176271"/>
            <a:ext cx="9367204" cy="4499781"/>
          </a:xfrm>
        </p:spPr>
        <p:txBody>
          <a:bodyPr anchor="t">
            <a:normAutofit lnSpcReduction="10000"/>
          </a:bodyPr>
          <a:lstStyle/>
          <a:p>
            <a:r>
              <a:rPr lang="zh-CN" altLang="en-US" sz="1900" dirty="0">
                <a:effectLst/>
                <a:latin typeface="等线" panose="02010600030101010101" pitchFamily="2" charset="-122"/>
                <a:cs typeface="Times New Roman" panose="02020603050405020304" pitchFamily="18" charset="0"/>
              </a:rPr>
              <a:t>对数</a:t>
            </a:r>
            <a:r>
              <a:rPr lang="en-US" altLang="zh-CN" sz="1900" dirty="0">
                <a:effectLst/>
                <a:latin typeface="等线" panose="02010600030101010101" pitchFamily="2" charset="-122"/>
                <a:cs typeface="Times New Roman" panose="02020603050405020304" pitchFamily="18" charset="0"/>
              </a:rPr>
              <a:t>=</a:t>
            </a:r>
            <a:r>
              <a:rPr lang="zh-CN" altLang="en-US" sz="1900" dirty="0">
                <a:effectLst/>
                <a:latin typeface="等线" panose="02010600030101010101" pitchFamily="2" charset="-122"/>
                <a:cs typeface="Times New Roman" panose="02020603050405020304" pitchFamily="18" charset="0"/>
              </a:rPr>
              <a:t>指数的逆运算？</a:t>
            </a:r>
            <a:endParaRPr lang="en-US" altLang="zh-CN" sz="1900" dirty="0">
              <a:effectLst/>
              <a:latin typeface="等线" panose="02010600030101010101" pitchFamily="2" charset="-122"/>
              <a:cs typeface="Times New Roman" panose="02020603050405020304" pitchFamily="18" charset="0"/>
            </a:endParaRPr>
          </a:p>
          <a:p>
            <a:pPr lvl="1"/>
            <a:r>
              <a:rPr lang="en-US" altLang="zh-CN" sz="1900" dirty="0">
                <a:effectLst/>
                <a:latin typeface="等线" panose="02010600030101010101" pitchFamily="2" charset="-122"/>
                <a:cs typeface="Times New Roman" panose="02020603050405020304" pitchFamily="18" charset="0"/>
              </a:rPr>
              <a:t>a</a:t>
            </a:r>
            <a:r>
              <a:rPr lang="en-US" altLang="zh-CN" sz="1900" baseline="30000" dirty="0">
                <a:effectLst/>
                <a:latin typeface="等线" panose="02010600030101010101" pitchFamily="2" charset="-122"/>
                <a:cs typeface="Times New Roman" panose="02020603050405020304" pitchFamily="18" charset="0"/>
              </a:rPr>
              <a:t>x</a:t>
            </a:r>
            <a:r>
              <a:rPr lang="en-US" altLang="zh-CN" sz="1900" dirty="0">
                <a:effectLst/>
                <a:latin typeface="等线" panose="02010600030101010101" pitchFamily="2" charset="-122"/>
                <a:cs typeface="Times New Roman" panose="02020603050405020304" pitchFamily="18" charset="0"/>
              </a:rPr>
              <a:t>=N</a:t>
            </a:r>
            <a:r>
              <a:rPr lang="zh-CN" altLang="zh-CN" sz="1900" dirty="0">
                <a:effectLst/>
                <a:ea typeface="等线" panose="02010600030101010101" pitchFamily="2" charset="-122"/>
                <a:cs typeface="Times New Roman" panose="02020603050405020304" pitchFamily="18" charset="0"/>
              </a:rPr>
              <a:t>，那么</a:t>
            </a:r>
            <a:r>
              <a:rPr lang="en-US" altLang="zh-CN" sz="1900" dirty="0" err="1">
                <a:effectLst/>
                <a:ea typeface="等线" panose="02010600030101010101" pitchFamily="2" charset="-122"/>
                <a:cs typeface="Times New Roman" panose="02020603050405020304" pitchFamily="18" charset="0"/>
              </a:rPr>
              <a:t>log</a:t>
            </a:r>
            <a:r>
              <a:rPr lang="en-US" altLang="zh-CN" sz="1900" baseline="-25000" dirty="0" err="1">
                <a:effectLst/>
                <a:ea typeface="等线" panose="02010600030101010101" pitchFamily="2" charset="-122"/>
                <a:cs typeface="Times New Roman" panose="02020603050405020304" pitchFamily="18" charset="0"/>
              </a:rPr>
              <a:t>a</a:t>
            </a:r>
            <a:r>
              <a:rPr lang="en-US" altLang="zh-CN" sz="1900" baseline="-25000" dirty="0">
                <a:effectLst/>
                <a:ea typeface="等线" panose="02010600030101010101" pitchFamily="2" charset="-122"/>
                <a:cs typeface="Times New Roman" panose="02020603050405020304" pitchFamily="18" charset="0"/>
              </a:rPr>
              <a:t> </a:t>
            </a:r>
            <a:r>
              <a:rPr lang="en-US" altLang="zh-CN" sz="1900" dirty="0">
                <a:effectLst/>
                <a:ea typeface="等线" panose="02010600030101010101" pitchFamily="2" charset="-122"/>
                <a:cs typeface="Times New Roman" panose="02020603050405020304" pitchFamily="18" charset="0"/>
              </a:rPr>
              <a:t>N=x</a:t>
            </a:r>
            <a:endParaRPr lang="en-US" altLang="zh-CN" sz="1900" b="0" i="0" dirty="0">
              <a:effectLst/>
              <a:latin typeface="-apple-system"/>
            </a:endParaRPr>
          </a:p>
          <a:p>
            <a:endParaRPr lang="en-US" altLang="zh-CN" sz="1900" dirty="0">
              <a:latin typeface="-apple-system"/>
            </a:endParaRPr>
          </a:p>
          <a:p>
            <a:r>
              <a:rPr lang="zh-CN" altLang="en-US" sz="1900" dirty="0">
                <a:latin typeface="-apple-system"/>
              </a:rPr>
              <a:t>纳皮尔</a:t>
            </a:r>
            <a:r>
              <a:rPr lang="en-US" altLang="zh-CN" sz="1900" dirty="0">
                <a:latin typeface="-apple-system"/>
              </a:rPr>
              <a:t>1614</a:t>
            </a:r>
            <a:r>
              <a:rPr lang="zh-CN" altLang="en-US" sz="1900" dirty="0">
                <a:latin typeface="-apple-system"/>
              </a:rPr>
              <a:t>年发表对数</a:t>
            </a:r>
            <a:endParaRPr lang="zh-CN" altLang="en-US" sz="1900" dirty="0"/>
          </a:p>
          <a:p>
            <a:r>
              <a:rPr lang="zh-CN" altLang="en-US" sz="1900" b="0" i="0" dirty="0">
                <a:effectLst/>
                <a:latin typeface="-apple-system"/>
              </a:rPr>
              <a:t>笛卡尔</a:t>
            </a:r>
            <a:r>
              <a:rPr lang="en-US" altLang="zh-CN" sz="1900" b="0" i="0" dirty="0">
                <a:effectLst/>
                <a:latin typeface="-apple-system"/>
              </a:rPr>
              <a:t>1637</a:t>
            </a:r>
            <a:r>
              <a:rPr lang="zh-CN" altLang="en-US" sz="1900" b="0" i="0" dirty="0">
                <a:effectLst/>
                <a:latin typeface="-apple-system"/>
              </a:rPr>
              <a:t>年运用指数</a:t>
            </a:r>
            <a:endParaRPr lang="en-US" altLang="zh-CN" sz="1900" b="0" i="0" dirty="0">
              <a:effectLst/>
              <a:latin typeface="-apple-system"/>
            </a:endParaRPr>
          </a:p>
          <a:p>
            <a:r>
              <a:rPr lang="zh-CN" altLang="en-US" sz="1900" dirty="0">
                <a:latin typeface="-apple-system"/>
              </a:rPr>
              <a:t>欧拉</a:t>
            </a:r>
            <a:r>
              <a:rPr lang="en-US" altLang="zh-CN" sz="1900" dirty="0">
                <a:latin typeface="-apple-system"/>
              </a:rPr>
              <a:t>1770</a:t>
            </a:r>
            <a:r>
              <a:rPr lang="zh-CN" altLang="en-US" sz="1900" dirty="0">
                <a:latin typeface="-apple-system"/>
              </a:rPr>
              <a:t>年证明对数是指数互逆</a:t>
            </a:r>
            <a:endParaRPr lang="en-US" altLang="zh-CN" sz="1900" dirty="0">
              <a:latin typeface="-apple-system"/>
            </a:endParaRPr>
          </a:p>
          <a:p>
            <a:endParaRPr lang="en-US" altLang="zh-CN" sz="1900" dirty="0">
              <a:latin typeface="-apple-system"/>
            </a:endParaRPr>
          </a:p>
          <a:p>
            <a:r>
              <a:rPr lang="zh-CN" altLang="en-US" sz="1900" dirty="0">
                <a:latin typeface="-apple-system"/>
              </a:rPr>
              <a:t>为什么指数概念更难建立？</a:t>
            </a:r>
            <a:r>
              <a:rPr lang="en-US" altLang="zh-CN" sz="1900" dirty="0">
                <a:latin typeface="-apple-system"/>
              </a:rPr>
              <a:t>——</a:t>
            </a:r>
            <a:r>
              <a:rPr lang="zh-CN" altLang="en-US" sz="1900" dirty="0">
                <a:latin typeface="-apple-system"/>
              </a:rPr>
              <a:t>符号抽象消解实在论的要求</a:t>
            </a:r>
            <a:endParaRPr lang="en-US" altLang="zh-CN" sz="1900" dirty="0">
              <a:latin typeface="-apple-system"/>
            </a:endParaRPr>
          </a:p>
          <a:p>
            <a:r>
              <a:rPr lang="zh-CN" altLang="en-US" sz="1900" dirty="0">
                <a:latin typeface="-apple-system"/>
              </a:rPr>
              <a:t>纳皮尔的对数概念：从三角函数和差化积得到灵感，在两个一一对应的数列之间，建立加减对应乘除的关系</a:t>
            </a:r>
            <a:endParaRPr lang="en-US" altLang="zh-CN" sz="1900" dirty="0">
              <a:latin typeface="-apple-system"/>
            </a:endParaRPr>
          </a:p>
          <a:p>
            <a:endParaRPr lang="en-US" altLang="zh-CN" sz="1900" dirty="0">
              <a:latin typeface="-apple-system"/>
            </a:endParaRPr>
          </a:p>
          <a:p>
            <a:pPr marL="0" indent="0">
              <a:buNone/>
            </a:pPr>
            <a:r>
              <a:rPr lang="en-US" altLang="zh-CN" sz="1900" dirty="0">
                <a:latin typeface="-apple-system"/>
              </a:rPr>
              <a:t>2	4	8	16	32	64	128	……</a:t>
            </a:r>
          </a:p>
          <a:p>
            <a:pPr marL="0" indent="0">
              <a:buNone/>
            </a:pPr>
            <a:r>
              <a:rPr lang="en-US" altLang="zh-CN" sz="1900" dirty="0">
                <a:latin typeface="-apple-system"/>
              </a:rPr>
              <a:t>1	2	3	4	5	6	7	……</a:t>
            </a:r>
          </a:p>
          <a:p>
            <a:endParaRPr lang="en-US" altLang="zh-CN" sz="1900" dirty="0">
              <a:latin typeface="-apple-system"/>
            </a:endParaRPr>
          </a:p>
          <a:p>
            <a:endParaRPr lang="en-US" altLang="zh-CN" sz="1900" dirty="0">
              <a:latin typeface="-apple-system"/>
            </a:endParaRPr>
          </a:p>
        </p:txBody>
      </p:sp>
    </p:spTree>
    <p:extLst>
      <p:ext uri="{BB962C8B-B14F-4D97-AF65-F5344CB8AC3E}">
        <p14:creationId xmlns:p14="http://schemas.microsoft.com/office/powerpoint/2010/main" val="137045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1000"/>
                                        <p:tgtEl>
                                          <p:spTgt spid="3">
                                            <p:txEl>
                                              <p:pRg st="7" end="7"/>
                                            </p:txEl>
                                          </p:spTgt>
                                        </p:tgtEl>
                                      </p:cBhvr>
                                    </p:animEffect>
                                    <p:anim calcmode="lin" valueType="num">
                                      <p:cBhvr>
                                        <p:cTn id="2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1000"/>
                                        <p:tgtEl>
                                          <p:spTgt spid="3">
                                            <p:txEl>
                                              <p:pRg st="8" end="8"/>
                                            </p:txEl>
                                          </p:spTgt>
                                        </p:tgtEl>
                                      </p:cBhvr>
                                    </p:animEffect>
                                    <p:anim calcmode="lin" valueType="num">
                                      <p:cBhvr>
                                        <p:cTn id="3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1000"/>
                                        <p:tgtEl>
                                          <p:spTgt spid="3">
                                            <p:txEl>
                                              <p:pRg st="10" end="10"/>
                                            </p:txEl>
                                          </p:spTgt>
                                        </p:tgtEl>
                                      </p:cBhvr>
                                    </p:animEffect>
                                    <p:anim calcmode="lin" valueType="num">
                                      <p:cBhvr>
                                        <p:cTn id="3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1000"/>
                                        <p:tgtEl>
                                          <p:spTgt spid="3">
                                            <p:txEl>
                                              <p:pRg st="11" end="11"/>
                                            </p:txEl>
                                          </p:spTgt>
                                        </p:tgtEl>
                                      </p:cBhvr>
                                    </p:animEffect>
                                    <p:anim calcmode="lin" valueType="num">
                                      <p:cBhvr>
                                        <p:cTn id="4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1071</TotalTime>
  <Words>3363</Words>
  <Application>Microsoft Office PowerPoint</Application>
  <PresentationFormat>宽屏</PresentationFormat>
  <Paragraphs>321</Paragraphs>
  <Slides>56</Slides>
  <Notes>7</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56</vt:i4>
      </vt:variant>
    </vt:vector>
  </HeadingPairs>
  <TitlesOfParts>
    <vt:vector size="67" baseType="lpstr">
      <vt:lpstr>-apple-system</vt:lpstr>
      <vt:lpstr>Linux Libertine</vt:lpstr>
      <vt:lpstr>等线</vt:lpstr>
      <vt:lpstr>等线 Light</vt:lpstr>
      <vt:lpstr>Arial</vt:lpstr>
      <vt:lpstr>Arial</vt:lpstr>
      <vt:lpstr>Calibri</vt:lpstr>
      <vt:lpstr>Georgia</vt:lpstr>
      <vt:lpstr>Tw Cen MT</vt:lpstr>
      <vt:lpstr>Office 主题​​</vt:lpstr>
      <vt:lpstr>1_Office 主题​​</vt:lpstr>
      <vt:lpstr>技术通史 13.计算机（器具）</vt:lpstr>
      <vt:lpstr>机械计算器</vt:lpstr>
      <vt:lpstr>中国计算工具</vt:lpstr>
      <vt:lpstr>纳皮尔</vt:lpstr>
      <vt:lpstr>Napier’s Bone</vt:lpstr>
      <vt:lpstr>PowerPoint 演示文稿</vt:lpstr>
      <vt:lpstr>格子乘法</vt:lpstr>
      <vt:lpstr>预先准备好</vt:lpstr>
      <vt:lpstr>“对数”作为计算工具</vt:lpstr>
      <vt:lpstr>“准备好的技艺” 计算尺、比例规</vt:lpstr>
      <vt:lpstr>威廉·席卡德的“计算钟”</vt:lpstr>
      <vt:lpstr>帕斯卡加法器（1642）</vt:lpstr>
      <vt:lpstr>莱布尼茨乘法器</vt:lpstr>
      <vt:lpstr>莱布尼茨轮的应用</vt:lpstr>
      <vt:lpstr>商业化计算器</vt:lpstr>
      <vt:lpstr>1880~1960各种机械计算器</vt:lpstr>
      <vt:lpstr>巴贝奇</vt:lpstr>
      <vt:lpstr>第一个“程序员”</vt:lpstr>
      <vt:lpstr>PowerPoint 演示文稿</vt:lpstr>
      <vt:lpstr>雅卡尔提花机（1804）</vt:lpstr>
      <vt:lpstr>控制权革命：政治→技术←科学</vt:lpstr>
      <vt:lpstr>机器控制人</vt:lpstr>
      <vt:lpstr>计算机前的各种“控制”技术</vt:lpstr>
      <vt:lpstr>赫尔曼·何乐礼</vt:lpstr>
      <vt:lpstr>打孔卡制表机</vt:lpstr>
      <vt:lpstr>女性“计算者”</vt:lpstr>
      <vt:lpstr>计算者→计算机</vt:lpstr>
      <vt:lpstr>早期计算机的女程序员</vt:lpstr>
      <vt:lpstr>机械计算器没落</vt:lpstr>
      <vt:lpstr>HP-65</vt:lpstr>
      <vt:lpstr>电子计算机</vt:lpstr>
      <vt:lpstr>机电计算机</vt:lpstr>
      <vt:lpstr>逻辑电路</vt:lpstr>
      <vt:lpstr>列昂纳多·托雷斯-克维多</vt:lpstr>
      <vt:lpstr>20世纪最重要的硕士论文</vt:lpstr>
      <vt:lpstr>机电计算机问世</vt:lpstr>
      <vt:lpstr>战争的促进</vt:lpstr>
      <vt:lpstr>军事需求进一步推动计算机自动化</vt:lpstr>
      <vt:lpstr>维纳与控制论</vt:lpstr>
      <vt:lpstr>Z3</vt:lpstr>
      <vt:lpstr>巨像计算机</vt:lpstr>
      <vt:lpstr>哈佛马克一号（Harvard Mark I，1944）</vt:lpstr>
      <vt:lpstr>ENIAC ——第一台通用（图灵完备）电子计算机</vt:lpstr>
      <vt:lpstr>真空管</vt:lpstr>
      <vt:lpstr>冯·诺依曼</vt:lpstr>
      <vt:lpstr>冯诺依曼结构</vt:lpstr>
      <vt:lpstr>取代打孔卡带</vt:lpstr>
      <vt:lpstr>磁带：自动化</vt:lpstr>
      <vt:lpstr>磁盘</vt:lpstr>
      <vt:lpstr>磁盘与操作系统</vt:lpstr>
      <vt:lpstr>计算机微型化</vt:lpstr>
      <vt:lpstr>开辟新应用场景</vt:lpstr>
      <vt:lpstr>牛郎星altair 8800</vt:lpstr>
      <vt:lpstr>PowerPoint 演示文稿</vt:lpstr>
      <vt:lpstr>个人电脑第二次浪潮</vt:lpstr>
      <vt:lpstr>谢谢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技术通史 八 计算机</dc:title>
  <dc:creator>胡 翌霖</dc:creator>
  <cp:lastModifiedBy>翌霖 胡</cp:lastModifiedBy>
  <cp:revision>1</cp:revision>
  <dcterms:created xsi:type="dcterms:W3CDTF">2020-11-02T16:16:45Z</dcterms:created>
  <dcterms:modified xsi:type="dcterms:W3CDTF">2023-12-18T15:22:34Z</dcterms:modified>
</cp:coreProperties>
</file>