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38" r:id="rId2"/>
    <p:sldMasterId id="2147483750" r:id="rId3"/>
  </p:sldMasterIdLst>
  <p:notesMasterIdLst>
    <p:notesMasterId r:id="rId47"/>
  </p:notesMasterIdLst>
  <p:sldIdLst>
    <p:sldId id="323" r:id="rId4"/>
    <p:sldId id="428" r:id="rId5"/>
    <p:sldId id="260" r:id="rId6"/>
    <p:sldId id="274" r:id="rId7"/>
    <p:sldId id="340" r:id="rId8"/>
    <p:sldId id="429" r:id="rId9"/>
    <p:sldId id="338" r:id="rId10"/>
    <p:sldId id="339" r:id="rId11"/>
    <p:sldId id="427" r:id="rId12"/>
    <p:sldId id="277" r:id="rId13"/>
    <p:sldId id="424" r:id="rId14"/>
    <p:sldId id="261" r:id="rId15"/>
    <p:sldId id="341" r:id="rId16"/>
    <p:sldId id="259" r:id="rId17"/>
    <p:sldId id="425" r:id="rId18"/>
    <p:sldId id="426" r:id="rId19"/>
    <p:sldId id="279" r:id="rId20"/>
    <p:sldId id="342" r:id="rId21"/>
    <p:sldId id="422" r:id="rId22"/>
    <p:sldId id="281" r:id="rId23"/>
    <p:sldId id="402" r:id="rId24"/>
    <p:sldId id="406" r:id="rId25"/>
    <p:sldId id="404" r:id="rId26"/>
    <p:sldId id="409" r:id="rId27"/>
    <p:sldId id="410" r:id="rId28"/>
    <p:sldId id="415" r:id="rId29"/>
    <p:sldId id="413" r:id="rId30"/>
    <p:sldId id="416" r:id="rId31"/>
    <p:sldId id="412" r:id="rId32"/>
    <p:sldId id="431" r:id="rId33"/>
    <p:sldId id="418" r:id="rId34"/>
    <p:sldId id="432" r:id="rId35"/>
    <p:sldId id="436" r:id="rId36"/>
    <p:sldId id="344" r:id="rId37"/>
    <p:sldId id="433" r:id="rId38"/>
    <p:sldId id="430" r:id="rId39"/>
    <p:sldId id="434" r:id="rId40"/>
    <p:sldId id="337" r:id="rId41"/>
    <p:sldId id="266" r:id="rId42"/>
    <p:sldId id="435" r:id="rId43"/>
    <p:sldId id="269" r:id="rId44"/>
    <p:sldId id="419" r:id="rId45"/>
    <p:sldId id="26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2" autoAdjust="0"/>
    <p:restoredTop sz="94660"/>
  </p:normalViewPr>
  <p:slideViewPr>
    <p:cSldViewPr snapToGrid="0">
      <p:cViewPr varScale="1">
        <p:scale>
          <a:sx n="58" d="100"/>
          <a:sy n="58" d="100"/>
        </p:scale>
        <p:origin x="50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翌霖 胡" userId="a9a41afe759712f0" providerId="LiveId" clId="{DCC191BB-452F-4B1F-9A56-AF98D86B1DE7}"/>
    <pc:docChg chg="undo redo custSel mod addSld delSld modSld sldOrd">
      <pc:chgData name="翌霖 胡" userId="a9a41afe759712f0" providerId="LiveId" clId="{DCC191BB-452F-4B1F-9A56-AF98D86B1DE7}" dt="2020-10-10T13:54:48.077" v="3924"/>
      <pc:docMkLst>
        <pc:docMk/>
      </pc:docMkLst>
      <pc:sldChg chg="addSp delSp modSp mod setBg delDesignElem">
        <pc:chgData name="翌霖 胡" userId="a9a41afe759712f0" providerId="LiveId" clId="{DCC191BB-452F-4B1F-9A56-AF98D86B1DE7}" dt="2020-10-05T11:39:20.245" v="3864" actId="207"/>
        <pc:sldMkLst>
          <pc:docMk/>
          <pc:sldMk cId="3600200825" sldId="256"/>
        </pc:sldMkLst>
        <pc:spChg chg="mod ord">
          <ac:chgData name="翌霖 胡" userId="a9a41afe759712f0" providerId="LiveId" clId="{DCC191BB-452F-4B1F-9A56-AF98D86B1DE7}" dt="2020-10-05T11:39:20.245" v="3864" actId="207"/>
          <ac:spMkLst>
            <pc:docMk/>
            <pc:sldMk cId="3600200825" sldId="256"/>
            <ac:spMk id="2" creationId="{DCA2FD27-7DFD-4D75-AF15-5739F5DD4B87}"/>
          </ac:spMkLst>
        </pc:spChg>
        <pc:spChg chg="mod ord">
          <ac:chgData name="翌霖 胡" userId="a9a41afe759712f0" providerId="LiveId" clId="{DCC191BB-452F-4B1F-9A56-AF98D86B1DE7}" dt="2020-10-05T06:54:06.191" v="1542" actId="20577"/>
          <ac:spMkLst>
            <pc:docMk/>
            <pc:sldMk cId="3600200825" sldId="256"/>
            <ac:spMk id="3" creationId="{886B35A7-140C-4AF5-84B1-697E31EAB47D}"/>
          </ac:spMkLst>
        </pc:spChg>
        <pc:spChg chg="add del">
          <ac:chgData name="翌霖 胡" userId="a9a41afe759712f0" providerId="LiveId" clId="{DCC191BB-452F-4B1F-9A56-AF98D86B1DE7}" dt="2020-10-04T14:43:29.438" v="620"/>
          <ac:spMkLst>
            <pc:docMk/>
            <pc:sldMk cId="3600200825" sldId="256"/>
            <ac:spMk id="5" creationId="{3B854194-185D-494D-905C-7C7CB2E30F6E}"/>
          </ac:spMkLst>
        </pc:spChg>
        <pc:spChg chg="add del">
          <ac:chgData name="翌霖 胡" userId="a9a41afe759712f0" providerId="LiveId" clId="{DCC191BB-452F-4B1F-9A56-AF98D86B1DE7}" dt="2020-10-04T14:43:29.438" v="620"/>
          <ac:spMkLst>
            <pc:docMk/>
            <pc:sldMk cId="3600200825" sldId="256"/>
            <ac:spMk id="6" creationId="{B4F5FA0D-0104-4987-8241-EFF7C85B88DE}"/>
          </ac:spMkLst>
        </pc:spChg>
        <pc:spChg chg="add del">
          <ac:chgData name="翌霖 胡" userId="a9a41afe759712f0" providerId="LiveId" clId="{DCC191BB-452F-4B1F-9A56-AF98D86B1DE7}" dt="2020-10-03T14:04:33.047" v="1" actId="26606"/>
          <ac:spMkLst>
            <pc:docMk/>
            <pc:sldMk cId="3600200825" sldId="256"/>
            <ac:spMk id="8" creationId="{23962611-DFD5-4092-AAFD-559E3DFCE2C9}"/>
          </ac:spMkLst>
        </pc:spChg>
        <pc:spChg chg="add del">
          <ac:chgData name="翌霖 胡" userId="a9a41afe759712f0" providerId="LiveId" clId="{DCC191BB-452F-4B1F-9A56-AF98D86B1DE7}" dt="2020-10-04T14:44:48.060" v="639" actId="26606"/>
          <ac:spMkLst>
            <pc:docMk/>
            <pc:sldMk cId="3600200825" sldId="256"/>
            <ac:spMk id="9" creationId="{DE1F88EA-5B85-4782-9A95-9C738F48EC17}"/>
          </ac:spMkLst>
        </pc:spChg>
        <pc:spChg chg="add del">
          <ac:chgData name="翌霖 胡" userId="a9a41afe759712f0" providerId="LiveId" clId="{DCC191BB-452F-4B1F-9A56-AF98D86B1DE7}" dt="2020-10-04T14:44:48.060" v="639" actId="26606"/>
          <ac:spMkLst>
            <pc:docMk/>
            <pc:sldMk cId="3600200825" sldId="256"/>
            <ac:spMk id="11" creationId="{E9A9E663-1F8A-406B-B295-B1EF8596D1D5}"/>
          </ac:spMkLst>
        </pc:spChg>
        <pc:spChg chg="add del">
          <ac:chgData name="翌霖 胡" userId="a9a41afe759712f0" providerId="LiveId" clId="{DCC191BB-452F-4B1F-9A56-AF98D86B1DE7}" dt="2020-10-03T14:04:35.728" v="3" actId="26606"/>
          <ac:spMkLst>
            <pc:docMk/>
            <pc:sldMk cId="3600200825" sldId="256"/>
            <ac:spMk id="12" creationId="{0BD8B065-EE51-4AE2-A94C-86249998FD7B}"/>
          </ac:spMkLst>
        </pc:spChg>
        <pc:spChg chg="add del">
          <ac:chgData name="翌霖 胡" userId="a9a41afe759712f0" providerId="LiveId" clId="{DCC191BB-452F-4B1F-9A56-AF98D86B1DE7}" dt="2020-10-03T14:04:35.728" v="3" actId="26606"/>
          <ac:spMkLst>
            <pc:docMk/>
            <pc:sldMk cId="3600200825" sldId="256"/>
            <ac:spMk id="13" creationId="{73A25D70-4A55-4F72-B9C5-A69CDBF4DB42}"/>
          </ac:spMkLst>
        </pc:spChg>
        <pc:spChg chg="add del">
          <ac:chgData name="翌霖 胡" userId="a9a41afe759712f0" providerId="LiveId" clId="{DCC191BB-452F-4B1F-9A56-AF98D86B1DE7}" dt="2020-10-04T14:44:48.060" v="639" actId="26606"/>
          <ac:spMkLst>
            <pc:docMk/>
            <pc:sldMk cId="3600200825" sldId="256"/>
            <ac:spMk id="16" creationId="{A772232D-B4D6-429F-B3D1-2D9891B85E08}"/>
          </ac:spMkLst>
        </pc:spChg>
        <pc:spChg chg="add del">
          <ac:chgData name="翌霖 胡" userId="a9a41afe759712f0" providerId="LiveId" clId="{DCC191BB-452F-4B1F-9A56-AF98D86B1DE7}" dt="2020-10-04T14:44:48.060" v="639" actId="26606"/>
          <ac:spMkLst>
            <pc:docMk/>
            <pc:sldMk cId="3600200825" sldId="256"/>
            <ac:spMk id="17" creationId="{35230A27-1553-42F8-99D7-829868E13715}"/>
          </ac:spMkLst>
        </pc:spChg>
        <pc:spChg chg="add del">
          <ac:chgData name="翌霖 胡" userId="a9a41afe759712f0" providerId="LiveId" clId="{DCC191BB-452F-4B1F-9A56-AF98D86B1DE7}" dt="2020-10-03T14:04:35.728" v="3" actId="26606"/>
          <ac:spMkLst>
            <pc:docMk/>
            <pc:sldMk cId="3600200825" sldId="256"/>
            <ac:spMk id="19" creationId="{54957100-6D8B-4161-9F2F-C0A949EC84C4}"/>
          </ac:spMkLst>
        </pc:spChg>
        <pc:spChg chg="add del">
          <ac:chgData name="翌霖 胡" userId="a9a41afe759712f0" providerId="LiveId" clId="{DCC191BB-452F-4B1F-9A56-AF98D86B1DE7}" dt="2020-10-04T14:44:49.523" v="641" actId="26606"/>
          <ac:spMkLst>
            <pc:docMk/>
            <pc:sldMk cId="3600200825" sldId="256"/>
            <ac:spMk id="21" creationId="{8C6E698C-8155-4B8B-BDC9-B7299772B509}"/>
          </ac:spMkLst>
        </pc:spChg>
        <pc:spChg chg="add del">
          <ac:chgData name="翌霖 胡" userId="a9a41afe759712f0" providerId="LiveId" clId="{DCC191BB-452F-4B1F-9A56-AF98D86B1DE7}" dt="2020-10-04T14:44:49.523" v="641" actId="26606"/>
          <ac:spMkLst>
            <pc:docMk/>
            <pc:sldMk cId="3600200825" sldId="256"/>
            <ac:spMk id="23" creationId="{8A549DE7-671D-4575-AF43-858FD99981CF}"/>
          </ac:spMkLst>
        </pc:spChg>
        <pc:spChg chg="add del">
          <ac:chgData name="翌霖 胡" userId="a9a41afe759712f0" providerId="LiveId" clId="{DCC191BB-452F-4B1F-9A56-AF98D86B1DE7}" dt="2020-10-04T14:44:49.523" v="641" actId="26606"/>
          <ac:spMkLst>
            <pc:docMk/>
            <pc:sldMk cId="3600200825" sldId="256"/>
            <ac:spMk id="24" creationId="{C22D9B36-9BE7-472B-8808-7E0D6810738F}"/>
          </ac:spMkLst>
        </pc:spChg>
        <pc:spChg chg="add del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26" creationId="{DE1F88EA-5B85-4782-9A95-9C738F48EC17}"/>
          </ac:spMkLst>
        </pc:spChg>
        <pc:spChg chg="add del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27" creationId="{E9A9E663-1F8A-406B-B295-B1EF8596D1D5}"/>
          </ac:spMkLst>
        </pc:spChg>
        <pc:spChg chg="add del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29" creationId="{3741B58E-3B65-4A01-A276-975AB2CF8A08}"/>
          </ac:spMkLst>
        </pc:spChg>
        <pc:spChg chg="add del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30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31" creationId="{054B3F04-9EAC-45C0-B3CE-0387EEA10A0C}"/>
          </ac:spMkLst>
        </pc:spChg>
        <pc:spChg chg="add del">
          <ac:chgData name="翌霖 胡" userId="a9a41afe759712f0" providerId="LiveId" clId="{DCC191BB-452F-4B1F-9A56-AF98D86B1DE7}" dt="2020-10-05T06:53:44.155" v="1530" actId="26606"/>
          <ac:spMkLst>
            <pc:docMk/>
            <pc:sldMk cId="3600200825" sldId="256"/>
            <ac:spMk id="36" creationId="{416A0E3C-60E6-4F39-BC55-5F7C224E1F7C}"/>
          </ac:spMkLst>
        </pc:spChg>
        <pc:spChg chg="add del">
          <ac:chgData name="翌霖 胡" userId="a9a41afe759712f0" providerId="LiveId" clId="{DCC191BB-452F-4B1F-9A56-AF98D86B1DE7}" dt="2020-10-05T06:53:44.155" v="1530" actId="26606"/>
          <ac:spMkLst>
            <pc:docMk/>
            <pc:sldMk cId="3600200825" sldId="256"/>
            <ac:spMk id="38" creationId="{1A03258A-52C6-4288-AA56-C3262A0D2584}"/>
          </ac:spMkLst>
        </pc:spChg>
        <pc:spChg chg="add del">
          <ac:chgData name="翌霖 胡" userId="a9a41afe759712f0" providerId="LiveId" clId="{DCC191BB-452F-4B1F-9A56-AF98D86B1DE7}" dt="2020-10-05T06:53:44.155" v="1530" actId="26606"/>
          <ac:spMkLst>
            <pc:docMk/>
            <pc:sldMk cId="3600200825" sldId="256"/>
            <ac:spMk id="42" creationId="{990D0034-F768-41E7-85D4-F38C4DE85770}"/>
          </ac:spMkLst>
        </pc:spChg>
        <pc:spChg chg="add del">
          <ac:chgData name="翌霖 胡" userId="a9a41afe759712f0" providerId="LiveId" clId="{DCC191BB-452F-4B1F-9A56-AF98D86B1DE7}" dt="2020-10-05T06:53:44.155" v="1530" actId="26606"/>
          <ac:spMkLst>
            <pc:docMk/>
            <pc:sldMk cId="3600200825" sldId="256"/>
            <ac:spMk id="44" creationId="{95B38FD6-641F-41BF-B466-C1C6366420F0}"/>
          </ac:spMkLst>
        </pc:spChg>
        <pc:spChg chg="add del">
          <ac:chgData name="翌霖 胡" userId="a9a41afe759712f0" providerId="LiveId" clId="{DCC191BB-452F-4B1F-9A56-AF98D86B1DE7}" dt="2020-10-05T06:53:44.155" v="1530" actId="26606"/>
          <ac:spMkLst>
            <pc:docMk/>
            <pc:sldMk cId="3600200825" sldId="256"/>
            <ac:spMk id="46" creationId="{FFDAE799-CF89-4844-9410-D1C0F8CBC837}"/>
          </ac:spMkLst>
        </pc:spChg>
        <pc:spChg chg="add del">
          <ac:chgData name="翌霖 胡" userId="a9a41afe759712f0" providerId="LiveId" clId="{DCC191BB-452F-4B1F-9A56-AF98D86B1DE7}" dt="2020-10-05T06:53:51.982" v="1532" actId="26606"/>
          <ac:spMkLst>
            <pc:docMk/>
            <pc:sldMk cId="3600200825" sldId="256"/>
            <ac:spMk id="48" creationId="{416A0E3C-60E6-4F39-BC55-5F7C224E1F7C}"/>
          </ac:spMkLst>
        </pc:spChg>
        <pc:spChg chg="add del">
          <ac:chgData name="翌霖 胡" userId="a9a41afe759712f0" providerId="LiveId" clId="{DCC191BB-452F-4B1F-9A56-AF98D86B1DE7}" dt="2020-10-05T06:53:51.982" v="1532" actId="26606"/>
          <ac:spMkLst>
            <pc:docMk/>
            <pc:sldMk cId="3600200825" sldId="256"/>
            <ac:spMk id="49" creationId="{1A03258A-52C6-4288-AA56-C3262A0D2584}"/>
          </ac:spMkLst>
        </pc:spChg>
        <pc:spChg chg="add del">
          <ac:chgData name="翌霖 胡" userId="a9a41afe759712f0" providerId="LiveId" clId="{DCC191BB-452F-4B1F-9A56-AF98D86B1DE7}" dt="2020-10-05T06:53:51.982" v="1532" actId="26606"/>
          <ac:spMkLst>
            <pc:docMk/>
            <pc:sldMk cId="3600200825" sldId="256"/>
            <ac:spMk id="51" creationId="{990D0034-F768-41E7-85D4-F38C4DE85770}"/>
          </ac:spMkLst>
        </pc:spChg>
        <pc:spChg chg="add del">
          <ac:chgData name="翌霖 胡" userId="a9a41afe759712f0" providerId="LiveId" clId="{DCC191BB-452F-4B1F-9A56-AF98D86B1DE7}" dt="2020-10-05T06:53:51.982" v="1532" actId="26606"/>
          <ac:spMkLst>
            <pc:docMk/>
            <pc:sldMk cId="3600200825" sldId="256"/>
            <ac:spMk id="52" creationId="{C4F7E42D-8B5A-4FC8-81CD-9E60171F7FA8}"/>
          </ac:spMkLst>
        </pc:spChg>
        <pc:spChg chg="add del">
          <ac:chgData name="翌霖 胡" userId="a9a41afe759712f0" providerId="LiveId" clId="{DCC191BB-452F-4B1F-9A56-AF98D86B1DE7}" dt="2020-10-05T06:53:51.982" v="1532" actId="26606"/>
          <ac:spMkLst>
            <pc:docMk/>
            <pc:sldMk cId="3600200825" sldId="256"/>
            <ac:spMk id="53" creationId="{8C04651D-B9F4-4935-A02D-364153FBDF54}"/>
          </ac:spMkLst>
        </pc:spChg>
        <pc:spChg chg="add del">
          <ac:chgData name="翌霖 胡" userId="a9a41afe759712f0" providerId="LiveId" clId="{DCC191BB-452F-4B1F-9A56-AF98D86B1DE7}" dt="2020-10-05T06:53:52.522" v="1534" actId="26606"/>
          <ac:spMkLst>
            <pc:docMk/>
            <pc:sldMk cId="3600200825" sldId="256"/>
            <ac:spMk id="55" creationId="{416A0E3C-60E6-4F39-BC55-5F7C224E1F7C}"/>
          </ac:spMkLst>
        </pc:spChg>
        <pc:spChg chg="add del">
          <ac:chgData name="翌霖 胡" userId="a9a41afe759712f0" providerId="LiveId" clId="{DCC191BB-452F-4B1F-9A56-AF98D86B1DE7}" dt="2020-10-05T06:53:52.522" v="1534" actId="26606"/>
          <ac:spMkLst>
            <pc:docMk/>
            <pc:sldMk cId="3600200825" sldId="256"/>
            <ac:spMk id="56" creationId="{1A03258A-52C6-4288-AA56-C3262A0D2584}"/>
          </ac:spMkLst>
        </pc:spChg>
        <pc:spChg chg="add del">
          <ac:chgData name="翌霖 胡" userId="a9a41afe759712f0" providerId="LiveId" clId="{DCC191BB-452F-4B1F-9A56-AF98D86B1DE7}" dt="2020-10-05T06:53:52.522" v="1534" actId="26606"/>
          <ac:spMkLst>
            <pc:docMk/>
            <pc:sldMk cId="3600200825" sldId="256"/>
            <ac:spMk id="58" creationId="{311973C2-EB8B-452A-A698-4A252FD3AE28}"/>
          </ac:spMkLst>
        </pc:spChg>
        <pc:spChg chg="add del">
          <ac:chgData name="翌霖 胡" userId="a9a41afe759712f0" providerId="LiveId" clId="{DCC191BB-452F-4B1F-9A56-AF98D86B1DE7}" dt="2020-10-05T06:53:52.522" v="1534" actId="26606"/>
          <ac:spMkLst>
            <pc:docMk/>
            <pc:sldMk cId="3600200825" sldId="256"/>
            <ac:spMk id="59" creationId="{10162E77-11AD-44A7-84EC-40C59EEFBD2E}"/>
          </ac:spMkLst>
        </pc:spChg>
        <pc:spChg chg="add del">
          <ac:chgData name="翌霖 胡" userId="a9a41afe759712f0" providerId="LiveId" clId="{DCC191BB-452F-4B1F-9A56-AF98D86B1DE7}" dt="2020-10-05T06:53:54.053" v="1537" actId="26606"/>
          <ac:spMkLst>
            <pc:docMk/>
            <pc:sldMk cId="3600200825" sldId="256"/>
            <ac:spMk id="62" creationId="{0B4FB531-34DA-4777-9BD5-5B885DC38198}"/>
          </ac:spMkLst>
        </pc:spChg>
        <pc:spChg chg="add del">
          <ac:chgData name="翌霖 胡" userId="a9a41afe759712f0" providerId="LiveId" clId="{DCC191BB-452F-4B1F-9A56-AF98D86B1DE7}" dt="2020-10-05T06:53:54.053" v="1537" actId="26606"/>
          <ac:spMkLst>
            <pc:docMk/>
            <pc:sldMk cId="3600200825" sldId="256"/>
            <ac:spMk id="63" creationId="{84831CE8-CE7C-49DF-BA32-7884E868A21D}"/>
          </ac:spMkLst>
        </pc:spChg>
        <pc:spChg chg="add del">
          <ac:chgData name="翌霖 胡" userId="a9a41afe759712f0" providerId="LiveId" clId="{DCC191BB-452F-4B1F-9A56-AF98D86B1DE7}" dt="2020-10-05T06:53:58.140" v="1539" actId="26606"/>
          <ac:spMkLst>
            <pc:docMk/>
            <pc:sldMk cId="3600200825" sldId="256"/>
            <ac:spMk id="65" creationId="{416A0E3C-60E6-4F39-BC55-5F7C224E1F7C}"/>
          </ac:spMkLst>
        </pc:spChg>
        <pc:spChg chg="add del">
          <ac:chgData name="翌霖 胡" userId="a9a41afe759712f0" providerId="LiveId" clId="{DCC191BB-452F-4B1F-9A56-AF98D86B1DE7}" dt="2020-10-05T06:53:58.140" v="1539" actId="26606"/>
          <ac:spMkLst>
            <pc:docMk/>
            <pc:sldMk cId="3600200825" sldId="256"/>
            <ac:spMk id="66" creationId="{1A03258A-52C6-4288-AA56-C3262A0D2584}"/>
          </ac:spMkLst>
        </pc:spChg>
        <pc:spChg chg="add del">
          <ac:chgData name="翌霖 胡" userId="a9a41afe759712f0" providerId="LiveId" clId="{DCC191BB-452F-4B1F-9A56-AF98D86B1DE7}" dt="2020-10-05T06:53:58.140" v="1539" actId="26606"/>
          <ac:spMkLst>
            <pc:docMk/>
            <pc:sldMk cId="3600200825" sldId="256"/>
            <ac:spMk id="68" creationId="{311973C2-EB8B-452A-A698-4A252FD3AE28}"/>
          </ac:spMkLst>
        </pc:spChg>
        <pc:spChg chg="add del">
          <ac:chgData name="翌霖 胡" userId="a9a41afe759712f0" providerId="LiveId" clId="{DCC191BB-452F-4B1F-9A56-AF98D86B1DE7}" dt="2020-10-05T06:53:58.140" v="1539" actId="26606"/>
          <ac:spMkLst>
            <pc:docMk/>
            <pc:sldMk cId="3600200825" sldId="256"/>
            <ac:spMk id="69" creationId="{10162E77-11AD-44A7-84EC-40C59EEFBD2E}"/>
          </ac:spMkLst>
        </pc:spChg>
        <pc:spChg chg="add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72" creationId="{416A0E3C-60E6-4F39-BC55-5F7C224E1F7C}"/>
          </ac:spMkLst>
        </pc:spChg>
        <pc:spChg chg="add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73" creationId="{1A03258A-52C6-4288-AA56-C3262A0D2584}"/>
          </ac:spMkLst>
        </pc:spChg>
        <pc:spChg chg="add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75" creationId="{990D0034-F768-41E7-85D4-F38C4DE85770}"/>
          </ac:spMkLst>
        </pc:spChg>
        <pc:spChg chg="add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76" creationId="{95B38FD6-641F-41BF-B466-C1C6366420F0}"/>
          </ac:spMkLst>
        </pc:spChg>
        <pc:spChg chg="add">
          <ac:chgData name="翌霖 胡" userId="a9a41afe759712f0" providerId="LiveId" clId="{DCC191BB-452F-4B1F-9A56-AF98D86B1DE7}" dt="2020-10-05T06:53:58.153" v="1540" actId="26606"/>
          <ac:spMkLst>
            <pc:docMk/>
            <pc:sldMk cId="3600200825" sldId="256"/>
            <ac:spMk id="77" creationId="{FFDAE799-CF89-4844-9410-D1C0F8CBC837}"/>
          </ac:spMkLst>
        </pc:spChg>
        <pc:grpChg chg="add del">
          <ac:chgData name="翌霖 胡" userId="a9a41afe759712f0" providerId="LiveId" clId="{DCC191BB-452F-4B1F-9A56-AF98D86B1DE7}" dt="2020-10-03T14:04:35.728" v="3" actId="26606"/>
          <ac:grpSpMkLst>
            <pc:docMk/>
            <pc:sldMk cId="3600200825" sldId="256"/>
            <ac:grpSpMk id="14" creationId="{18999293-B054-4B57-A26F-D04C2BB11338}"/>
          </ac:grpSpMkLst>
        </pc:grpChg>
        <pc:grpChg chg="add del">
          <ac:chgData name="翌霖 胡" userId="a9a41afe759712f0" providerId="LiveId" clId="{DCC191BB-452F-4B1F-9A56-AF98D86B1DE7}" dt="2020-10-03T14:04:35.728" v="3" actId="26606"/>
          <ac:grpSpMkLst>
            <pc:docMk/>
            <pc:sldMk cId="3600200825" sldId="256"/>
            <ac:grpSpMk id="20" creationId="{761945C4-D997-42F3-B59A-984CF0066715}"/>
          </ac:grpSpMkLst>
        </pc:grpChg>
        <pc:picChg chg="add mod ord">
          <ac:chgData name="翌霖 胡" userId="a9a41afe759712f0" providerId="LiveId" clId="{DCC191BB-452F-4B1F-9A56-AF98D86B1DE7}" dt="2020-10-05T06:53:58.153" v="1540" actId="26606"/>
          <ac:picMkLst>
            <pc:docMk/>
            <pc:sldMk cId="3600200825" sldId="256"/>
            <ac:picMk id="4" creationId="{65A6717C-FD30-4B6A-99C7-053A8EBD7569}"/>
          </ac:picMkLst>
        </pc:picChg>
        <pc:picChg chg="add del">
          <ac:chgData name="翌霖 胡" userId="a9a41afe759712f0" providerId="LiveId" clId="{DCC191BB-452F-4B1F-9A56-AF98D86B1DE7}" dt="2020-10-04T14:43:29.438" v="620"/>
          <ac:picMkLst>
            <pc:docMk/>
            <pc:sldMk cId="3600200825" sldId="256"/>
            <ac:picMk id="7" creationId="{2897127E-6CEF-446C-BE87-93B7C46E49D1}"/>
          </ac:picMkLst>
        </pc:picChg>
        <pc:picChg chg="add del">
          <ac:chgData name="翌霖 胡" userId="a9a41afe759712f0" providerId="LiveId" clId="{DCC191BB-452F-4B1F-9A56-AF98D86B1DE7}" dt="2020-10-03T14:04:33.047" v="1" actId="26606"/>
          <ac:picMkLst>
            <pc:docMk/>
            <pc:sldMk cId="3600200825" sldId="256"/>
            <ac:picMk id="10" creationId="{2270F1FA-0425-408F-9861-80BF5AFB276D}"/>
          </ac:picMkLst>
        </pc:picChg>
        <pc:cxnChg chg="add del">
          <ac:chgData name="翌霖 胡" userId="a9a41afe759712f0" providerId="LiveId" clId="{DCC191BB-452F-4B1F-9A56-AF98D86B1DE7}" dt="2020-10-04T14:44:48.060" v="639" actId="26606"/>
          <ac:cxnSpMkLst>
            <pc:docMk/>
            <pc:sldMk cId="3600200825" sldId="256"/>
            <ac:cxnSpMk id="15" creationId="{EC97561C-9294-4114-A5D6-9CF6CF68AC74}"/>
          </ac:cxnSpMkLst>
        </pc:cxnChg>
        <pc:cxnChg chg="add del">
          <ac:chgData name="翌霖 胡" userId="a9a41afe759712f0" providerId="LiveId" clId="{DCC191BB-452F-4B1F-9A56-AF98D86B1DE7}" dt="2020-10-04T14:44:48.060" v="639" actId="26606"/>
          <ac:cxnSpMkLst>
            <pc:docMk/>
            <pc:sldMk cId="3600200825" sldId="256"/>
            <ac:cxnSpMk id="18" creationId="{02CC3441-26B3-4381-B3DF-8AE3C288BC0D}"/>
          </ac:cxnSpMkLst>
        </pc:cxnChg>
        <pc:cxnChg chg="add del">
          <ac:chgData name="翌霖 胡" userId="a9a41afe759712f0" providerId="LiveId" clId="{DCC191BB-452F-4B1F-9A56-AF98D86B1DE7}" dt="2020-10-04T14:44:49.523" v="641" actId="26606"/>
          <ac:cxnSpMkLst>
            <pc:docMk/>
            <pc:sldMk cId="3600200825" sldId="256"/>
            <ac:cxnSpMk id="22" creationId="{09525C9A-1972-4836-BA7A-706C946EF4DA}"/>
          </ac:cxnSpMkLst>
        </pc:cxnChg>
        <pc:cxnChg chg="add del">
          <ac:chgData name="翌霖 胡" userId="a9a41afe759712f0" providerId="LiveId" clId="{DCC191BB-452F-4B1F-9A56-AF98D86B1DE7}" dt="2020-10-05T06:53:58.153" v="1540" actId="26606"/>
          <ac:cxnSpMkLst>
            <pc:docMk/>
            <pc:sldMk cId="3600200825" sldId="256"/>
            <ac:cxnSpMk id="28" creationId="{EC97561C-9294-4114-A5D6-9CF6CF68AC74}"/>
          </ac:cxnSpMkLst>
        </pc:cxnChg>
        <pc:cxnChg chg="add del">
          <ac:chgData name="翌霖 胡" userId="a9a41afe759712f0" providerId="LiveId" clId="{DCC191BB-452F-4B1F-9A56-AF98D86B1DE7}" dt="2020-10-05T06:53:44.155" v="1530" actId="26606"/>
          <ac:cxnSpMkLst>
            <pc:docMk/>
            <pc:sldMk cId="3600200825" sldId="256"/>
            <ac:cxnSpMk id="40" creationId="{C5025DAC-8B93-4160-B017-3A274A5828C0}"/>
          </ac:cxnSpMkLst>
        </pc:cxnChg>
        <pc:cxnChg chg="add del">
          <ac:chgData name="翌霖 胡" userId="a9a41afe759712f0" providerId="LiveId" clId="{DCC191BB-452F-4B1F-9A56-AF98D86B1DE7}" dt="2020-10-05T06:53:51.982" v="1532" actId="26606"/>
          <ac:cxnSpMkLst>
            <pc:docMk/>
            <pc:sldMk cId="3600200825" sldId="256"/>
            <ac:cxnSpMk id="50" creationId="{C5025DAC-8B93-4160-B017-3A274A5828C0}"/>
          </ac:cxnSpMkLst>
        </pc:cxnChg>
        <pc:cxnChg chg="add del">
          <ac:chgData name="翌霖 胡" userId="a9a41afe759712f0" providerId="LiveId" clId="{DCC191BB-452F-4B1F-9A56-AF98D86B1DE7}" dt="2020-10-05T06:53:52.522" v="1534" actId="26606"/>
          <ac:cxnSpMkLst>
            <pc:docMk/>
            <pc:sldMk cId="3600200825" sldId="256"/>
            <ac:cxnSpMk id="57" creationId="{C5025DAC-8B93-4160-B017-3A274A5828C0}"/>
          </ac:cxnSpMkLst>
        </pc:cxnChg>
        <pc:cxnChg chg="add del">
          <ac:chgData name="翌霖 胡" userId="a9a41afe759712f0" providerId="LiveId" clId="{DCC191BB-452F-4B1F-9A56-AF98D86B1DE7}" dt="2020-10-05T06:53:52.522" v="1534" actId="26606"/>
          <ac:cxnSpMkLst>
            <pc:docMk/>
            <pc:sldMk cId="3600200825" sldId="256"/>
            <ac:cxnSpMk id="60" creationId="{5AB158E9-1B40-4CD6-95F0-95CA11DF7B7A}"/>
          </ac:cxnSpMkLst>
        </pc:cxnChg>
        <pc:cxnChg chg="add del">
          <ac:chgData name="翌霖 胡" userId="a9a41afe759712f0" providerId="LiveId" clId="{DCC191BB-452F-4B1F-9A56-AF98D86B1DE7}" dt="2020-10-05T06:53:58.140" v="1539" actId="26606"/>
          <ac:cxnSpMkLst>
            <pc:docMk/>
            <pc:sldMk cId="3600200825" sldId="256"/>
            <ac:cxnSpMk id="67" creationId="{C5025DAC-8B93-4160-B017-3A274A5828C0}"/>
          </ac:cxnSpMkLst>
        </pc:cxnChg>
        <pc:cxnChg chg="add del">
          <ac:chgData name="翌霖 胡" userId="a9a41afe759712f0" providerId="LiveId" clId="{DCC191BB-452F-4B1F-9A56-AF98D86B1DE7}" dt="2020-10-05T06:53:58.140" v="1539" actId="26606"/>
          <ac:cxnSpMkLst>
            <pc:docMk/>
            <pc:sldMk cId="3600200825" sldId="256"/>
            <ac:cxnSpMk id="70" creationId="{5AB158E9-1B40-4CD6-95F0-95CA11DF7B7A}"/>
          </ac:cxnSpMkLst>
        </pc:cxnChg>
        <pc:cxnChg chg="add">
          <ac:chgData name="翌霖 胡" userId="a9a41afe759712f0" providerId="LiveId" clId="{DCC191BB-452F-4B1F-9A56-AF98D86B1DE7}" dt="2020-10-05T06:53:58.153" v="1540" actId="26606"/>
          <ac:cxnSpMkLst>
            <pc:docMk/>
            <pc:sldMk cId="3600200825" sldId="256"/>
            <ac:cxnSpMk id="74" creationId="{C5025DAC-8B93-4160-B017-3A274A5828C0}"/>
          </ac:cxnSpMkLst>
        </pc:cxnChg>
      </pc:sldChg>
      <pc:sldChg chg="addSp delSp modSp mod ord">
        <pc:chgData name="翌霖 胡" userId="a9a41afe759712f0" providerId="LiveId" clId="{DCC191BB-452F-4B1F-9A56-AF98D86B1DE7}" dt="2020-10-04T16:29:38.381" v="907"/>
        <pc:sldMkLst>
          <pc:docMk/>
          <pc:sldMk cId="3529773061" sldId="257"/>
        </pc:sldMkLst>
        <pc:spChg chg="mod">
          <ac:chgData name="翌霖 胡" userId="a9a41afe759712f0" providerId="LiveId" clId="{DCC191BB-452F-4B1F-9A56-AF98D86B1DE7}" dt="2020-10-04T14:44:22.089" v="637"/>
          <ac:spMkLst>
            <pc:docMk/>
            <pc:sldMk cId="3529773061" sldId="257"/>
            <ac:spMk id="2" creationId="{AE8FF2ED-2151-4CA3-A000-CF574F88E4E4}"/>
          </ac:spMkLst>
        </pc:spChg>
        <pc:spChg chg="mod">
          <ac:chgData name="翌霖 胡" userId="a9a41afe759712f0" providerId="LiveId" clId="{DCC191BB-452F-4B1F-9A56-AF98D86B1DE7}" dt="2020-10-04T16:29:38.381" v="907"/>
          <ac:spMkLst>
            <pc:docMk/>
            <pc:sldMk cId="3529773061" sldId="257"/>
            <ac:spMk id="3" creationId="{A391EA72-4272-4DAD-82F6-2D7FBBCE276C}"/>
          </ac:spMkLst>
        </pc:spChg>
        <pc:graphicFrameChg chg="del">
          <ac:chgData name="翌霖 胡" userId="a9a41afe759712f0" providerId="LiveId" clId="{DCC191BB-452F-4B1F-9A56-AF98D86B1DE7}" dt="2020-10-03T16:44:11.775" v="83" actId="478"/>
          <ac:graphicFrameMkLst>
            <pc:docMk/>
            <pc:sldMk cId="3529773061" sldId="257"/>
            <ac:graphicFrameMk id="5" creationId="{06BF06E9-E036-40C0-92B7-E9FC8DD26EAC}"/>
          </ac:graphicFrameMkLst>
        </pc:graphicFrameChg>
        <pc:picChg chg="add del mod">
          <ac:chgData name="翌霖 胡" userId="a9a41afe759712f0" providerId="LiveId" clId="{DCC191BB-452F-4B1F-9A56-AF98D86B1DE7}" dt="2020-10-04T14:38:25.725" v="511" actId="21"/>
          <ac:picMkLst>
            <pc:docMk/>
            <pc:sldMk cId="3529773061" sldId="257"/>
            <ac:picMk id="1026" creationId="{384C3DEF-655A-41CF-AAE9-54B639AE15B5}"/>
          </ac:picMkLst>
        </pc:picChg>
      </pc:sldChg>
      <pc:sldChg chg="addSp delSp modSp new del mod setBg setClrOvrMap delDesignElem">
        <pc:chgData name="翌霖 胡" userId="a9a41afe759712f0" providerId="LiveId" clId="{DCC191BB-452F-4B1F-9A56-AF98D86B1DE7}" dt="2020-10-05T06:54:26.419" v="1543" actId="47"/>
        <pc:sldMkLst>
          <pc:docMk/>
          <pc:sldMk cId="3113386650" sldId="258"/>
        </pc:sldMkLst>
        <pc:spChg chg="mod ord">
          <ac:chgData name="翌霖 胡" userId="a9a41afe759712f0" providerId="LiveId" clId="{DCC191BB-452F-4B1F-9A56-AF98D86B1DE7}" dt="2020-10-04T14:43:32.618" v="629" actId="27636"/>
          <ac:spMkLst>
            <pc:docMk/>
            <pc:sldMk cId="3113386650" sldId="258"/>
            <ac:spMk id="2" creationId="{20E6C9C4-4BE9-4EA9-9F47-0F4512E40F2B}"/>
          </ac:spMkLst>
        </pc:spChg>
        <pc:spChg chg="del">
          <ac:chgData name="翌霖 胡" userId="a9a41afe759712f0" providerId="LiveId" clId="{DCC191BB-452F-4B1F-9A56-AF98D86B1DE7}" dt="2020-10-03T16:04:53.101" v="6"/>
          <ac:spMkLst>
            <pc:docMk/>
            <pc:sldMk cId="3113386650" sldId="258"/>
            <ac:spMk id="3" creationId="{FA580EBA-AEBA-43AD-BEAD-9A4C90BD2616}"/>
          </ac:spMkLst>
        </pc:spChg>
        <pc:spChg chg="add del">
          <ac:chgData name="翌霖 胡" userId="a9a41afe759712f0" providerId="LiveId" clId="{DCC191BB-452F-4B1F-9A56-AF98D86B1DE7}" dt="2020-10-03T16:05:38.929" v="16" actId="26606"/>
          <ac:spMkLst>
            <pc:docMk/>
            <pc:sldMk cId="3113386650" sldId="258"/>
            <ac:spMk id="9" creationId="{2FDCC46D-9878-4047-B857-17D40823E8A2}"/>
          </ac:spMkLst>
        </pc:spChg>
        <pc:spChg chg="add del">
          <ac:chgData name="翌霖 胡" userId="a9a41afe759712f0" providerId="LiveId" clId="{DCC191BB-452F-4B1F-9A56-AF98D86B1DE7}" dt="2020-10-03T16:05:38.929" v="16" actId="26606"/>
          <ac:spMkLst>
            <pc:docMk/>
            <pc:sldMk cId="3113386650" sldId="258"/>
            <ac:spMk id="12" creationId="{8F23F8A3-8FD7-4779-8323-FDC26BE99889}"/>
          </ac:spMkLst>
        </pc:spChg>
        <pc:spChg chg="add del">
          <ac:chgData name="翌霖 胡" userId="a9a41afe759712f0" providerId="LiveId" clId="{DCC191BB-452F-4B1F-9A56-AF98D86B1DE7}" dt="2020-10-03T16:05:38.929" v="16" actId="26606"/>
          <ac:spMkLst>
            <pc:docMk/>
            <pc:sldMk cId="3113386650" sldId="258"/>
            <ac:spMk id="14" creationId="{F605C4CC-A25C-416F-8333-7CB7DC97D870}"/>
          </ac:spMkLst>
        </pc:spChg>
        <pc:spChg chg="add del">
          <ac:chgData name="翌霖 胡" userId="a9a41afe759712f0" providerId="LiveId" clId="{DCC191BB-452F-4B1F-9A56-AF98D86B1DE7}" dt="2020-10-03T16:05:42.416" v="18" actId="26606"/>
          <ac:spMkLst>
            <pc:docMk/>
            <pc:sldMk cId="3113386650" sldId="258"/>
            <ac:spMk id="16" creationId="{5E8D2E83-FB3A-40E7-A9E5-7AB389D612B4}"/>
          </ac:spMkLst>
        </pc:spChg>
        <pc:spChg chg="add del">
          <ac:chgData name="翌霖 胡" userId="a9a41afe759712f0" providerId="LiveId" clId="{DCC191BB-452F-4B1F-9A56-AF98D86B1DE7}" dt="2020-10-03T16:05:42.416" v="18" actId="26606"/>
          <ac:spMkLst>
            <pc:docMk/>
            <pc:sldMk cId="3113386650" sldId="258"/>
            <ac:spMk id="17" creationId="{13DB52A9-84DD-492C-B7D4-0C9F45BCE007}"/>
          </ac:spMkLst>
        </pc:spChg>
        <pc:spChg chg="add del">
          <ac:chgData name="翌霖 胡" userId="a9a41afe759712f0" providerId="LiveId" clId="{DCC191BB-452F-4B1F-9A56-AF98D86B1DE7}" dt="2020-10-03T16:05:43.873" v="20" actId="26606"/>
          <ac:spMkLst>
            <pc:docMk/>
            <pc:sldMk cId="3113386650" sldId="258"/>
            <ac:spMk id="19" creationId="{8F23F8A3-8FD7-4779-8323-FDC26BE99889}"/>
          </ac:spMkLst>
        </pc:spChg>
        <pc:spChg chg="add del">
          <ac:chgData name="翌霖 胡" userId="a9a41afe759712f0" providerId="LiveId" clId="{DCC191BB-452F-4B1F-9A56-AF98D86B1DE7}" dt="2020-10-03T16:05:43.873" v="20" actId="26606"/>
          <ac:spMkLst>
            <pc:docMk/>
            <pc:sldMk cId="3113386650" sldId="258"/>
            <ac:spMk id="20" creationId="{F605C4CC-A25C-416F-8333-7CB7DC97D870}"/>
          </ac:spMkLst>
        </pc:spChg>
        <pc:spChg chg="add del">
          <ac:chgData name="翌霖 胡" userId="a9a41afe759712f0" providerId="LiveId" clId="{DCC191BB-452F-4B1F-9A56-AF98D86B1DE7}" dt="2020-10-03T16:05:43.873" v="20" actId="26606"/>
          <ac:spMkLst>
            <pc:docMk/>
            <pc:sldMk cId="3113386650" sldId="258"/>
            <ac:spMk id="21" creationId="{2FDCC46D-9878-4047-B857-17D40823E8A2}"/>
          </ac:spMkLst>
        </pc:spChg>
        <pc:spChg chg="add del">
          <ac:chgData name="翌霖 胡" userId="a9a41afe759712f0" providerId="LiveId" clId="{DCC191BB-452F-4B1F-9A56-AF98D86B1DE7}" dt="2020-10-04T14:43:29.438" v="620"/>
          <ac:spMkLst>
            <pc:docMk/>
            <pc:sldMk cId="3113386650" sldId="258"/>
            <ac:spMk id="23" creationId="{5E8D2E83-FB3A-40E7-A9E5-7AB389D612B4}"/>
          </ac:spMkLst>
        </pc:spChg>
        <pc:spChg chg="add del">
          <ac:chgData name="翌霖 胡" userId="a9a41afe759712f0" providerId="LiveId" clId="{DCC191BB-452F-4B1F-9A56-AF98D86B1DE7}" dt="2020-10-04T14:45:18.684" v="643" actId="478"/>
          <ac:spMkLst>
            <pc:docMk/>
            <pc:sldMk cId="3113386650" sldId="258"/>
            <ac:spMk id="24" creationId="{13DB52A9-84DD-492C-B7D4-0C9F45BCE007}"/>
          </ac:spMkLst>
        </pc:spChg>
        <pc:picChg chg="add del mod">
          <ac:chgData name="翌霖 胡" userId="a9a41afe759712f0" providerId="LiveId" clId="{DCC191BB-452F-4B1F-9A56-AF98D86B1DE7}" dt="2020-10-04T14:45:36.699" v="646" actId="21"/>
          <ac:picMkLst>
            <pc:docMk/>
            <pc:sldMk cId="3113386650" sldId="258"/>
            <ac:picMk id="5" creationId="{C6DE35B7-2759-4882-880A-3CD8074BF4C3}"/>
          </ac:picMkLst>
        </pc:picChg>
      </pc:sldChg>
      <pc:sldChg chg="addSp delSp modSp new mod setBg">
        <pc:chgData name="翌霖 胡" userId="a9a41afe759712f0" providerId="LiveId" clId="{DCC191BB-452F-4B1F-9A56-AF98D86B1DE7}" dt="2020-10-05T07:59:09.782" v="2269" actId="20577"/>
        <pc:sldMkLst>
          <pc:docMk/>
          <pc:sldMk cId="3834881669" sldId="259"/>
        </pc:sldMkLst>
        <pc:spChg chg="mod">
          <ac:chgData name="翌霖 胡" userId="a9a41afe759712f0" providerId="LiveId" clId="{DCC191BB-452F-4B1F-9A56-AF98D86B1DE7}" dt="2020-10-04T17:52:37.445" v="1483" actId="26606"/>
          <ac:spMkLst>
            <pc:docMk/>
            <pc:sldMk cId="3834881669" sldId="259"/>
            <ac:spMk id="2" creationId="{D0BFA5F0-E536-495A-AB15-C5B98F54AE1F}"/>
          </ac:spMkLst>
        </pc:spChg>
        <pc:spChg chg="add del mod">
          <ac:chgData name="翌霖 胡" userId="a9a41afe759712f0" providerId="LiveId" clId="{DCC191BB-452F-4B1F-9A56-AF98D86B1DE7}" dt="2020-10-04T17:52:37.445" v="1483" actId="26606"/>
          <ac:spMkLst>
            <pc:docMk/>
            <pc:sldMk cId="3834881669" sldId="259"/>
            <ac:spMk id="3" creationId="{9B2DD82E-ED69-402A-A135-3FCD8AB5E533}"/>
          </ac:spMkLst>
        </pc:spChg>
        <pc:spChg chg="add del">
          <ac:chgData name="翌霖 胡" userId="a9a41afe759712f0" providerId="LiveId" clId="{DCC191BB-452F-4B1F-9A56-AF98D86B1DE7}" dt="2020-10-04T17:52:19.142" v="1478" actId="26606"/>
          <ac:spMkLst>
            <pc:docMk/>
            <pc:sldMk cId="3834881669" sldId="259"/>
            <ac:spMk id="9" creationId="{EE1530B0-6F96-46C0-8B3E-3215CB756BE4}"/>
          </ac:spMkLst>
        </pc:spChg>
        <pc:spChg chg="add del">
          <ac:chgData name="翌霖 胡" userId="a9a41afe759712f0" providerId="LiveId" clId="{DCC191BB-452F-4B1F-9A56-AF98D86B1DE7}" dt="2020-10-04T17:52:19.142" v="1478" actId="26606"/>
          <ac:spMkLst>
            <pc:docMk/>
            <pc:sldMk cId="3834881669" sldId="259"/>
            <ac:spMk id="11" creationId="{754910CF-1B56-45D3-960A-E89F7B3B9131}"/>
          </ac:spMkLst>
        </pc:spChg>
        <pc:spChg chg="add del">
          <ac:chgData name="翌霖 胡" userId="a9a41afe759712f0" providerId="LiveId" clId="{DCC191BB-452F-4B1F-9A56-AF98D86B1DE7}" dt="2020-10-04T17:52:19.142" v="1478" actId="26606"/>
          <ac:spMkLst>
            <pc:docMk/>
            <pc:sldMk cId="3834881669" sldId="259"/>
            <ac:spMk id="13" creationId="{6669F804-A677-4B75-95F4-A5E4426FB774}"/>
          </ac:spMkLst>
        </pc:spChg>
        <pc:spChg chg="add del">
          <ac:chgData name="翌霖 胡" userId="a9a41afe759712f0" providerId="LiveId" clId="{DCC191BB-452F-4B1F-9A56-AF98D86B1DE7}" dt="2020-10-04T17:52:34.639" v="1480" actId="26606"/>
          <ac:spMkLst>
            <pc:docMk/>
            <pc:sldMk cId="3834881669" sldId="259"/>
            <ac:spMk id="15" creationId="{4403595A-19F1-44C4-8C24-6E498B5F72BF}"/>
          </ac:spMkLst>
        </pc:spChg>
        <pc:spChg chg="add del">
          <ac:chgData name="翌霖 胡" userId="a9a41afe759712f0" providerId="LiveId" clId="{DCC191BB-452F-4B1F-9A56-AF98D86B1DE7}" dt="2020-10-04T17:52:34.639" v="1480" actId="26606"/>
          <ac:spMkLst>
            <pc:docMk/>
            <pc:sldMk cId="3834881669" sldId="259"/>
            <ac:spMk id="16" creationId="{103E59AE-44F8-4FB9-BF05-C888FE3E1DFA}"/>
          </ac:spMkLst>
        </pc:spChg>
        <pc:spChg chg="add del">
          <ac:chgData name="翌霖 胡" userId="a9a41afe759712f0" providerId="LiveId" clId="{DCC191BB-452F-4B1F-9A56-AF98D86B1DE7}" dt="2020-10-04T17:52:34.639" v="1480" actId="26606"/>
          <ac:spMkLst>
            <pc:docMk/>
            <pc:sldMk cId="3834881669" sldId="259"/>
            <ac:spMk id="18" creationId="{3194563F-A66F-4B71-9C8D-5610CF13D6B0}"/>
          </ac:spMkLst>
        </pc:spChg>
        <pc:spChg chg="add">
          <ac:chgData name="翌霖 胡" userId="a9a41afe759712f0" providerId="LiveId" clId="{DCC191BB-452F-4B1F-9A56-AF98D86B1DE7}" dt="2020-10-04T17:52:37.445" v="1483" actId="26606"/>
          <ac:spMkLst>
            <pc:docMk/>
            <pc:sldMk cId="3834881669" sldId="259"/>
            <ac:spMk id="23" creationId="{EE1530B0-6F96-46C0-8B3E-3215CB756BE4}"/>
          </ac:spMkLst>
        </pc:spChg>
        <pc:spChg chg="add">
          <ac:chgData name="翌霖 胡" userId="a9a41afe759712f0" providerId="LiveId" clId="{DCC191BB-452F-4B1F-9A56-AF98D86B1DE7}" dt="2020-10-04T17:52:37.445" v="1483" actId="26606"/>
          <ac:spMkLst>
            <pc:docMk/>
            <pc:sldMk cId="3834881669" sldId="259"/>
            <ac:spMk id="24" creationId="{754910CF-1B56-45D3-960A-E89F7B3B9131}"/>
          </ac:spMkLst>
        </pc:spChg>
        <pc:spChg chg="add">
          <ac:chgData name="翌霖 胡" userId="a9a41afe759712f0" providerId="LiveId" clId="{DCC191BB-452F-4B1F-9A56-AF98D86B1DE7}" dt="2020-10-04T17:52:37.445" v="1483" actId="26606"/>
          <ac:spMkLst>
            <pc:docMk/>
            <pc:sldMk cId="3834881669" sldId="259"/>
            <ac:spMk id="25" creationId="{6669F804-A677-4B75-95F4-A5E4426FB774}"/>
          </ac:spMkLst>
        </pc:spChg>
        <pc:graphicFrameChg chg="add del">
          <ac:chgData name="翌霖 胡" userId="a9a41afe759712f0" providerId="LiveId" clId="{DCC191BB-452F-4B1F-9A56-AF98D86B1DE7}" dt="2020-10-04T17:52:19.142" v="1478" actId="26606"/>
          <ac:graphicFrameMkLst>
            <pc:docMk/>
            <pc:sldMk cId="3834881669" sldId="259"/>
            <ac:graphicFrameMk id="5" creationId="{1150A9AE-804D-46EC-8709-A40BBBE7B144}"/>
          </ac:graphicFrameMkLst>
        </pc:graphicFrameChg>
        <pc:graphicFrameChg chg="add del">
          <ac:chgData name="翌霖 胡" userId="a9a41afe759712f0" providerId="LiveId" clId="{DCC191BB-452F-4B1F-9A56-AF98D86B1DE7}" dt="2020-10-04T17:52:34.639" v="1480" actId="26606"/>
          <ac:graphicFrameMkLst>
            <pc:docMk/>
            <pc:sldMk cId="3834881669" sldId="259"/>
            <ac:graphicFrameMk id="19" creationId="{220C87BA-50E3-4F0E-AF25-7D02F49CE583}"/>
          </ac:graphicFrameMkLst>
        </pc:graphicFrameChg>
        <pc:graphicFrameChg chg="add del">
          <ac:chgData name="翌霖 胡" userId="a9a41afe759712f0" providerId="LiveId" clId="{DCC191BB-452F-4B1F-9A56-AF98D86B1DE7}" dt="2020-10-04T17:52:37.422" v="1482" actId="26606"/>
          <ac:graphicFrameMkLst>
            <pc:docMk/>
            <pc:sldMk cId="3834881669" sldId="259"/>
            <ac:graphicFrameMk id="21" creationId="{850B74C1-3838-4625-B05D-8CBCE09C62F6}"/>
          </ac:graphicFrameMkLst>
        </pc:graphicFrameChg>
        <pc:graphicFrameChg chg="add mod">
          <ac:chgData name="翌霖 胡" userId="a9a41afe759712f0" providerId="LiveId" clId="{DCC191BB-452F-4B1F-9A56-AF98D86B1DE7}" dt="2020-10-05T07:59:09.782" v="2269" actId="20577"/>
          <ac:graphicFrameMkLst>
            <pc:docMk/>
            <pc:sldMk cId="3834881669" sldId="259"/>
            <ac:graphicFrameMk id="26" creationId="{C5A9FC50-6A67-46EC-BD3F-B566E5C9AB5E}"/>
          </ac:graphicFrameMkLst>
        </pc:graphicFrameChg>
        <pc:cxnChg chg="add del">
          <ac:chgData name="翌霖 胡" userId="a9a41afe759712f0" providerId="LiveId" clId="{DCC191BB-452F-4B1F-9A56-AF98D86B1DE7}" dt="2020-10-04T17:52:34.639" v="1480" actId="26606"/>
          <ac:cxnSpMkLst>
            <pc:docMk/>
            <pc:sldMk cId="3834881669" sldId="259"/>
            <ac:cxnSpMk id="17" creationId="{2752F38C-F560-47AA-90AD-209F39C04150}"/>
          </ac:cxnSpMkLst>
        </pc:cxnChg>
      </pc:sldChg>
      <pc:sldChg chg="modSp new del mod">
        <pc:chgData name="翌霖 胡" userId="a9a41afe759712f0" providerId="LiveId" clId="{DCC191BB-452F-4B1F-9A56-AF98D86B1DE7}" dt="2020-10-05T09:35:21.474" v="3477" actId="47"/>
        <pc:sldMkLst>
          <pc:docMk/>
          <pc:sldMk cId="1888856842" sldId="260"/>
        </pc:sldMkLst>
        <pc:spChg chg="mod">
          <ac:chgData name="翌霖 胡" userId="a9a41afe759712f0" providerId="LiveId" clId="{DCC191BB-452F-4B1F-9A56-AF98D86B1DE7}" dt="2020-10-04T14:44:22.089" v="637"/>
          <ac:spMkLst>
            <pc:docMk/>
            <pc:sldMk cId="1888856842" sldId="260"/>
            <ac:spMk id="2" creationId="{7209BA27-DD47-4D07-AD7F-A6F0B862EE9A}"/>
          </ac:spMkLst>
        </pc:spChg>
        <pc:spChg chg="mod">
          <ac:chgData name="翌霖 胡" userId="a9a41afe759712f0" providerId="LiveId" clId="{DCC191BB-452F-4B1F-9A56-AF98D86B1DE7}" dt="2020-10-04T14:44:22.089" v="637"/>
          <ac:spMkLst>
            <pc:docMk/>
            <pc:sldMk cId="1888856842" sldId="260"/>
            <ac:spMk id="3" creationId="{176A62E2-F33B-444E-9072-9E586C2CC743}"/>
          </ac:spMkLst>
        </pc:spChg>
      </pc:sldChg>
      <pc:sldChg chg="addSp delSp modSp new del mod">
        <pc:chgData name="翌霖 胡" userId="a9a41afe759712f0" providerId="LiveId" clId="{DCC191BB-452F-4B1F-9A56-AF98D86B1DE7}" dt="2020-10-05T09:33:33.515" v="3456" actId="47"/>
        <pc:sldMkLst>
          <pc:docMk/>
          <pc:sldMk cId="258065141" sldId="261"/>
        </pc:sldMkLst>
        <pc:spChg chg="mod">
          <ac:chgData name="翌霖 胡" userId="a9a41afe759712f0" providerId="LiveId" clId="{DCC191BB-452F-4B1F-9A56-AF98D86B1DE7}" dt="2020-10-04T14:44:22.089" v="637"/>
          <ac:spMkLst>
            <pc:docMk/>
            <pc:sldMk cId="258065141" sldId="261"/>
            <ac:spMk id="2" creationId="{C5847844-F7E3-40A4-87AF-E533C900B1A7}"/>
          </ac:spMkLst>
        </pc:spChg>
        <pc:spChg chg="mod">
          <ac:chgData name="翌霖 胡" userId="a9a41afe759712f0" providerId="LiveId" clId="{DCC191BB-452F-4B1F-9A56-AF98D86B1DE7}" dt="2020-10-04T14:44:22.089" v="637"/>
          <ac:spMkLst>
            <pc:docMk/>
            <pc:sldMk cId="258065141" sldId="261"/>
            <ac:spMk id="3" creationId="{8B29ADAA-0C12-495F-827D-A19F0D96CA52}"/>
          </ac:spMkLst>
        </pc:spChg>
        <pc:picChg chg="add del mod">
          <ac:chgData name="翌霖 胡" userId="a9a41afe759712f0" providerId="LiveId" clId="{DCC191BB-452F-4B1F-9A56-AF98D86B1DE7}" dt="2020-10-05T09:06:16.592" v="3215" actId="21"/>
          <ac:picMkLst>
            <pc:docMk/>
            <pc:sldMk cId="258065141" sldId="261"/>
            <ac:picMk id="1026" creationId="{7269D2FA-CDDF-471E-8342-C5300CB6C8DE}"/>
          </ac:picMkLst>
        </pc:picChg>
      </pc:sldChg>
      <pc:sldChg chg="add del setBg">
        <pc:chgData name="翌霖 胡" userId="a9a41afe759712f0" providerId="LiveId" clId="{DCC191BB-452F-4B1F-9A56-AF98D86B1DE7}" dt="2020-10-05T10:55:19.168" v="3722"/>
        <pc:sldMkLst>
          <pc:docMk/>
          <pc:sldMk cId="1094722714" sldId="261"/>
        </pc:sldMkLst>
      </pc:sldChg>
      <pc:sldChg chg="addSp delSp modSp new mod">
        <pc:chgData name="翌霖 胡" userId="a9a41afe759712f0" providerId="LiveId" clId="{DCC191BB-452F-4B1F-9A56-AF98D86B1DE7}" dt="2020-10-05T11:41:10.707" v="3900" actId="14100"/>
        <pc:sldMkLst>
          <pc:docMk/>
          <pc:sldMk cId="591110536" sldId="262"/>
        </pc:sldMkLst>
        <pc:spChg chg="mod">
          <ac:chgData name="翌霖 胡" userId="a9a41afe759712f0" providerId="LiveId" clId="{DCC191BB-452F-4B1F-9A56-AF98D86B1DE7}" dt="2020-10-05T10:36:02.656" v="3521"/>
          <ac:spMkLst>
            <pc:docMk/>
            <pc:sldMk cId="591110536" sldId="262"/>
            <ac:spMk id="2" creationId="{C0B111B3-2081-47C0-88F4-DFE40E40ACBB}"/>
          </ac:spMkLst>
        </pc:spChg>
        <pc:spChg chg="add del mod">
          <ac:chgData name="翌霖 胡" userId="a9a41afe759712f0" providerId="LiveId" clId="{DCC191BB-452F-4B1F-9A56-AF98D86B1DE7}" dt="2020-10-05T11:41:02.248" v="3899"/>
          <ac:spMkLst>
            <pc:docMk/>
            <pc:sldMk cId="591110536" sldId="262"/>
            <ac:spMk id="3" creationId="{6D4BA5DF-2E79-4520-A05F-A4DB0EB8C3D5}"/>
          </ac:spMkLst>
        </pc:spChg>
        <pc:picChg chg="add del mod">
          <ac:chgData name="翌霖 胡" userId="a9a41afe759712f0" providerId="LiveId" clId="{DCC191BB-452F-4B1F-9A56-AF98D86B1DE7}" dt="2020-10-03T16:15:32.341" v="56"/>
          <ac:picMkLst>
            <pc:docMk/>
            <pc:sldMk cId="591110536" sldId="262"/>
            <ac:picMk id="5" creationId="{1E164FF2-7B64-45B9-8857-DABBFD63E15A}"/>
          </ac:picMkLst>
        </pc:picChg>
        <pc:picChg chg="add mod">
          <ac:chgData name="翌霖 胡" userId="a9a41afe759712f0" providerId="LiveId" clId="{DCC191BB-452F-4B1F-9A56-AF98D86B1DE7}" dt="2020-10-05T10:40:32.729" v="3574" actId="14100"/>
          <ac:picMkLst>
            <pc:docMk/>
            <pc:sldMk cId="591110536" sldId="262"/>
            <ac:picMk id="5" creationId="{80B8EB24-7193-491E-A9AD-9E55C09531B4}"/>
          </ac:picMkLst>
        </pc:picChg>
        <pc:picChg chg="add mod">
          <ac:chgData name="翌霖 胡" userId="a9a41afe759712f0" providerId="LiveId" clId="{DCC191BB-452F-4B1F-9A56-AF98D86B1DE7}" dt="2020-10-05T11:41:10.707" v="3900" actId="14100"/>
          <ac:picMkLst>
            <pc:docMk/>
            <pc:sldMk cId="591110536" sldId="262"/>
            <ac:picMk id="7" creationId="{81C0D7C8-E411-40B3-BD3A-19F2DADC1BA9}"/>
          </ac:picMkLst>
        </pc:picChg>
        <pc:picChg chg="add del mod">
          <ac:chgData name="翌霖 胡" userId="a9a41afe759712f0" providerId="LiveId" clId="{DCC191BB-452F-4B1F-9A56-AF98D86B1DE7}" dt="2020-10-03T16:15:34.329" v="58"/>
          <ac:picMkLst>
            <pc:docMk/>
            <pc:sldMk cId="591110536" sldId="262"/>
            <ac:picMk id="7" creationId="{949778DB-7F88-421C-A03D-543DEB8FC6AB}"/>
          </ac:picMkLst>
        </pc:picChg>
        <pc:picChg chg="add del mod">
          <ac:chgData name="翌霖 胡" userId="a9a41afe759712f0" providerId="LiveId" clId="{DCC191BB-452F-4B1F-9A56-AF98D86B1DE7}" dt="2020-10-05T09:33:36.559" v="3457" actId="21"/>
          <ac:picMkLst>
            <pc:docMk/>
            <pc:sldMk cId="591110536" sldId="262"/>
            <ac:picMk id="9" creationId="{7AFE62C2-5989-496E-B08C-B70181969F82}"/>
          </ac:picMkLst>
        </pc:picChg>
      </pc:sldChg>
      <pc:sldChg chg="addSp modSp new mod">
        <pc:chgData name="翌霖 胡" userId="a9a41afe759712f0" providerId="LiveId" clId="{DCC191BB-452F-4B1F-9A56-AF98D86B1DE7}" dt="2020-10-05T10:48:46.206" v="3672"/>
        <pc:sldMkLst>
          <pc:docMk/>
          <pc:sldMk cId="1946126526" sldId="263"/>
        </pc:sldMkLst>
        <pc:spChg chg="mod">
          <ac:chgData name="翌霖 胡" userId="a9a41afe759712f0" providerId="LiveId" clId="{DCC191BB-452F-4B1F-9A56-AF98D86B1DE7}" dt="2020-10-05T10:48:24.978" v="3665"/>
          <ac:spMkLst>
            <pc:docMk/>
            <pc:sldMk cId="1946126526" sldId="263"/>
            <ac:spMk id="2" creationId="{31691CDE-7391-456E-9A61-934A7010F1BC}"/>
          </ac:spMkLst>
        </pc:spChg>
        <pc:spChg chg="mod">
          <ac:chgData name="翌霖 胡" userId="a9a41afe759712f0" providerId="LiveId" clId="{DCC191BB-452F-4B1F-9A56-AF98D86B1DE7}" dt="2020-10-05T10:48:46.206" v="3672"/>
          <ac:spMkLst>
            <pc:docMk/>
            <pc:sldMk cId="1946126526" sldId="263"/>
            <ac:spMk id="3" creationId="{21E5C147-A12F-4FE6-8B52-9E009414106D}"/>
          </ac:spMkLst>
        </pc:spChg>
        <pc:picChg chg="add mod">
          <ac:chgData name="翌霖 胡" userId="a9a41afe759712f0" providerId="LiveId" clId="{DCC191BB-452F-4B1F-9A56-AF98D86B1DE7}" dt="2020-10-05T10:46:51.324" v="3652" actId="1076"/>
          <ac:picMkLst>
            <pc:docMk/>
            <pc:sldMk cId="1946126526" sldId="263"/>
            <ac:picMk id="5" creationId="{8DAEC134-52D5-4D76-BB19-B0391BA6D4E4}"/>
          </ac:picMkLst>
        </pc:picChg>
      </pc:sldChg>
      <pc:sldChg chg="addSp delSp modSp new mod ord">
        <pc:chgData name="翌霖 胡" userId="a9a41afe759712f0" providerId="LiveId" clId="{DCC191BB-452F-4B1F-9A56-AF98D86B1DE7}" dt="2020-10-05T07:30:42.311" v="1895" actId="1076"/>
        <pc:sldMkLst>
          <pc:docMk/>
          <pc:sldMk cId="1274744777" sldId="264"/>
        </pc:sldMkLst>
        <pc:spChg chg="mod">
          <ac:chgData name="翌霖 胡" userId="a9a41afe759712f0" providerId="LiveId" clId="{DCC191BB-452F-4B1F-9A56-AF98D86B1DE7}" dt="2020-10-04T17:49:56.098" v="1464"/>
          <ac:spMkLst>
            <pc:docMk/>
            <pc:sldMk cId="1274744777" sldId="264"/>
            <ac:spMk id="2" creationId="{FD39C010-0855-45E5-8D6D-B1D85A407DA1}"/>
          </ac:spMkLst>
        </pc:spChg>
        <pc:spChg chg="add del mod">
          <ac:chgData name="翌霖 胡" userId="a9a41afe759712f0" providerId="LiveId" clId="{DCC191BB-452F-4B1F-9A56-AF98D86B1DE7}" dt="2020-10-04T17:49:49.376" v="1450" actId="27636"/>
          <ac:spMkLst>
            <pc:docMk/>
            <pc:sldMk cId="1274744777" sldId="264"/>
            <ac:spMk id="3" creationId="{C1CF347D-6EF4-4087-A8C8-A630BB24D0F8}"/>
          </ac:spMkLst>
        </pc:spChg>
        <pc:picChg chg="add del mod">
          <ac:chgData name="翌霖 胡" userId="a9a41afe759712f0" providerId="LiveId" clId="{DCC191BB-452F-4B1F-9A56-AF98D86B1DE7}" dt="2020-10-03T16:54:07.514" v="87"/>
          <ac:picMkLst>
            <pc:docMk/>
            <pc:sldMk cId="1274744777" sldId="264"/>
            <ac:picMk id="5" creationId="{703CCF22-0883-434A-9C75-4D1AEE453D4A}"/>
          </ac:picMkLst>
        </pc:picChg>
        <pc:picChg chg="add mod">
          <ac:chgData name="翌霖 胡" userId="a9a41afe759712f0" providerId="LiveId" clId="{DCC191BB-452F-4B1F-9A56-AF98D86B1DE7}" dt="2020-10-05T07:30:42.311" v="1895" actId="1076"/>
          <ac:picMkLst>
            <pc:docMk/>
            <pc:sldMk cId="1274744777" sldId="264"/>
            <ac:picMk id="5" creationId="{E1568346-0D47-4BB5-A490-758FA22AE4C7}"/>
          </ac:picMkLst>
        </pc:picChg>
        <pc:picChg chg="add mod">
          <ac:chgData name="翌霖 胡" userId="a9a41afe759712f0" providerId="LiveId" clId="{DCC191BB-452F-4B1F-9A56-AF98D86B1DE7}" dt="2020-10-05T07:27:25.432" v="1890" actId="1076"/>
          <ac:picMkLst>
            <pc:docMk/>
            <pc:sldMk cId="1274744777" sldId="264"/>
            <ac:picMk id="7" creationId="{D7FFEB63-F198-4B67-B549-5BC7AADF853B}"/>
          </ac:picMkLst>
        </pc:picChg>
        <pc:picChg chg="add del mod">
          <ac:chgData name="翌霖 胡" userId="a9a41afe759712f0" providerId="LiveId" clId="{DCC191BB-452F-4B1F-9A56-AF98D86B1DE7}" dt="2020-10-05T07:26:53.749" v="1888" actId="21"/>
          <ac:picMkLst>
            <pc:docMk/>
            <pc:sldMk cId="1274744777" sldId="264"/>
            <ac:picMk id="9" creationId="{4F67F429-664D-4D27-BF59-077F9893F32F}"/>
          </ac:picMkLst>
        </pc:picChg>
      </pc:sldChg>
      <pc:sldChg chg="modSp new del mod">
        <pc:chgData name="翌霖 胡" userId="a9a41afe759712f0" providerId="LiveId" clId="{DCC191BB-452F-4B1F-9A56-AF98D86B1DE7}" dt="2020-10-05T09:19:37.481" v="3286" actId="47"/>
        <pc:sldMkLst>
          <pc:docMk/>
          <pc:sldMk cId="2969546589" sldId="265"/>
        </pc:sldMkLst>
        <pc:spChg chg="mod">
          <ac:chgData name="翌霖 胡" userId="a9a41afe759712f0" providerId="LiveId" clId="{DCC191BB-452F-4B1F-9A56-AF98D86B1DE7}" dt="2020-10-04T14:44:22.089" v="637"/>
          <ac:spMkLst>
            <pc:docMk/>
            <pc:sldMk cId="2969546589" sldId="265"/>
            <ac:spMk id="2" creationId="{A92BD413-4E80-4213-BBCF-EE0B2B6A83B2}"/>
          </ac:spMkLst>
        </pc:spChg>
        <pc:spChg chg="mod">
          <ac:chgData name="翌霖 胡" userId="a9a41afe759712f0" providerId="LiveId" clId="{DCC191BB-452F-4B1F-9A56-AF98D86B1DE7}" dt="2020-10-04T14:44:22.089" v="637"/>
          <ac:spMkLst>
            <pc:docMk/>
            <pc:sldMk cId="2969546589" sldId="265"/>
            <ac:spMk id="3" creationId="{C94BAD09-5872-4094-97EC-C7E9AE069FD3}"/>
          </ac:spMkLst>
        </pc:spChg>
      </pc:sldChg>
      <pc:sldChg chg="modSp new del mod">
        <pc:chgData name="翌霖 胡" userId="a9a41afe759712f0" providerId="LiveId" clId="{DCC191BB-452F-4B1F-9A56-AF98D86B1DE7}" dt="2020-10-05T09:33:30.665" v="3455" actId="47"/>
        <pc:sldMkLst>
          <pc:docMk/>
          <pc:sldMk cId="887880944" sldId="266"/>
        </pc:sldMkLst>
        <pc:spChg chg="mod">
          <ac:chgData name="翌霖 胡" userId="a9a41afe759712f0" providerId="LiveId" clId="{DCC191BB-452F-4B1F-9A56-AF98D86B1DE7}" dt="2020-10-04T14:44:22.089" v="637"/>
          <ac:spMkLst>
            <pc:docMk/>
            <pc:sldMk cId="887880944" sldId="266"/>
            <ac:spMk id="2" creationId="{DED976DC-6474-4E46-8271-10796389DCED}"/>
          </ac:spMkLst>
        </pc:spChg>
        <pc:spChg chg="mod">
          <ac:chgData name="翌霖 胡" userId="a9a41afe759712f0" providerId="LiveId" clId="{DCC191BB-452F-4B1F-9A56-AF98D86B1DE7}" dt="2020-10-05T09:30:42.047" v="3402" actId="27636"/>
          <ac:spMkLst>
            <pc:docMk/>
            <pc:sldMk cId="887880944" sldId="266"/>
            <ac:spMk id="3" creationId="{DA8237FC-B3EE-45CF-807D-55FB857E7F03}"/>
          </ac:spMkLst>
        </pc:spChg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3175161204" sldId="266"/>
        </pc:sldMkLst>
      </pc:sldChg>
      <pc:sldChg chg="addSp modSp new mod">
        <pc:chgData name="翌霖 胡" userId="a9a41afe759712f0" providerId="LiveId" clId="{DCC191BB-452F-4B1F-9A56-AF98D86B1DE7}" dt="2020-10-04T15:00:30.356" v="717" actId="6549"/>
        <pc:sldMkLst>
          <pc:docMk/>
          <pc:sldMk cId="661761508" sldId="267"/>
        </pc:sldMkLst>
        <pc:spChg chg="mod">
          <ac:chgData name="翌霖 胡" userId="a9a41afe759712f0" providerId="LiveId" clId="{DCC191BB-452F-4B1F-9A56-AF98D86B1DE7}" dt="2020-10-04T14:48:12.316" v="678" actId="20577"/>
          <ac:spMkLst>
            <pc:docMk/>
            <pc:sldMk cId="661761508" sldId="267"/>
            <ac:spMk id="2" creationId="{AD79EDFB-E659-438A-9277-033BA210858E}"/>
          </ac:spMkLst>
        </pc:spChg>
        <pc:spChg chg="mod">
          <ac:chgData name="翌霖 胡" userId="a9a41afe759712f0" providerId="LiveId" clId="{DCC191BB-452F-4B1F-9A56-AF98D86B1DE7}" dt="2020-10-04T15:00:30.356" v="717" actId="6549"/>
          <ac:spMkLst>
            <pc:docMk/>
            <pc:sldMk cId="661761508" sldId="267"/>
            <ac:spMk id="3" creationId="{05408C86-4ECF-46B1-89C7-34E442DF20B5}"/>
          </ac:spMkLst>
        </pc:spChg>
        <pc:picChg chg="add mod">
          <ac:chgData name="翌霖 胡" userId="a9a41afe759712f0" providerId="LiveId" clId="{DCC191BB-452F-4B1F-9A56-AF98D86B1DE7}" dt="2020-10-04T14:59:33.209" v="715" actId="1076"/>
          <ac:picMkLst>
            <pc:docMk/>
            <pc:sldMk cId="661761508" sldId="267"/>
            <ac:picMk id="5" creationId="{75BF930D-6914-4777-834C-CD501ED62F3F}"/>
          </ac:picMkLst>
        </pc:picChg>
        <pc:picChg chg="add mod">
          <ac:chgData name="翌霖 胡" userId="a9a41afe759712f0" providerId="LiveId" clId="{DCC191BB-452F-4B1F-9A56-AF98D86B1DE7}" dt="2020-10-04T14:59:34.221" v="716" actId="1076"/>
          <ac:picMkLst>
            <pc:docMk/>
            <pc:sldMk cId="661761508" sldId="267"/>
            <ac:picMk id="7" creationId="{01307C0C-D625-470E-82DD-E2CF5309FEFB}"/>
          </ac:picMkLst>
        </pc:picChg>
      </pc:sldChg>
      <pc:sldChg chg="addSp modSp new mod">
        <pc:chgData name="翌霖 胡" userId="a9a41afe759712f0" providerId="LiveId" clId="{DCC191BB-452F-4B1F-9A56-AF98D86B1DE7}" dt="2020-10-04T16:28:42.589" v="895"/>
        <pc:sldMkLst>
          <pc:docMk/>
          <pc:sldMk cId="1803891484" sldId="268"/>
        </pc:sldMkLst>
        <pc:spChg chg="mod">
          <ac:chgData name="翌霖 胡" userId="a9a41afe759712f0" providerId="LiveId" clId="{DCC191BB-452F-4B1F-9A56-AF98D86B1DE7}" dt="2020-10-04T16:28:42.589" v="895"/>
          <ac:spMkLst>
            <pc:docMk/>
            <pc:sldMk cId="1803891484" sldId="268"/>
            <ac:spMk id="2" creationId="{3655DA98-3AC7-4DD0-8D26-F6DD2AAEBF31}"/>
          </ac:spMkLst>
        </pc:spChg>
        <pc:spChg chg="mod">
          <ac:chgData name="翌霖 胡" userId="a9a41afe759712f0" providerId="LiveId" clId="{DCC191BB-452F-4B1F-9A56-AF98D86B1DE7}" dt="2020-10-04T16:28:19.405" v="888" actId="27636"/>
          <ac:spMkLst>
            <pc:docMk/>
            <pc:sldMk cId="1803891484" sldId="268"/>
            <ac:spMk id="3" creationId="{3A380D52-7102-4615-AEFE-7F7CAADAE774}"/>
          </ac:spMkLst>
        </pc:spChg>
        <pc:picChg chg="add mod">
          <ac:chgData name="翌霖 胡" userId="a9a41afe759712f0" providerId="LiveId" clId="{DCC191BB-452F-4B1F-9A56-AF98D86B1DE7}" dt="2020-10-04T16:23:35.045" v="790" actId="1076"/>
          <ac:picMkLst>
            <pc:docMk/>
            <pc:sldMk cId="1803891484" sldId="268"/>
            <ac:picMk id="5" creationId="{FE2F7B9C-A0E1-4ED0-8238-994E987CA95B}"/>
          </ac:picMkLst>
        </pc:picChg>
      </pc:sldChg>
      <pc:sldChg chg="addSp delSp modSp new mod">
        <pc:chgData name="翌霖 胡" userId="a9a41afe759712f0" providerId="LiveId" clId="{DCC191BB-452F-4B1F-9A56-AF98D86B1DE7}" dt="2020-10-04T16:23:07.512" v="787" actId="1076"/>
        <pc:sldMkLst>
          <pc:docMk/>
          <pc:sldMk cId="579577571" sldId="269"/>
        </pc:sldMkLst>
        <pc:spChg chg="mod">
          <ac:chgData name="翌霖 胡" userId="a9a41afe759712f0" providerId="LiveId" clId="{DCC191BB-452F-4B1F-9A56-AF98D86B1DE7}" dt="2020-10-04T16:23:07.512" v="787" actId="1076"/>
          <ac:spMkLst>
            <pc:docMk/>
            <pc:sldMk cId="579577571" sldId="269"/>
            <ac:spMk id="2" creationId="{32073C30-B008-4010-B99D-8B3C086E1860}"/>
          </ac:spMkLst>
        </pc:spChg>
        <pc:spChg chg="mod">
          <ac:chgData name="翌霖 胡" userId="a9a41afe759712f0" providerId="LiveId" clId="{DCC191BB-452F-4B1F-9A56-AF98D86B1DE7}" dt="2020-10-04T16:22:56.929" v="781" actId="14100"/>
          <ac:spMkLst>
            <pc:docMk/>
            <pc:sldMk cId="579577571" sldId="269"/>
            <ac:spMk id="3" creationId="{81624D6B-18C2-4A72-93BF-6A5136CC28B4}"/>
          </ac:spMkLst>
        </pc:spChg>
        <pc:spChg chg="add del mod">
          <ac:chgData name="翌霖 胡" userId="a9a41afe759712f0" providerId="LiveId" clId="{DCC191BB-452F-4B1F-9A56-AF98D86B1DE7}" dt="2020-10-04T16:19:49.894" v="748" actId="478"/>
          <ac:spMkLst>
            <pc:docMk/>
            <pc:sldMk cId="579577571" sldId="269"/>
            <ac:spMk id="5" creationId="{72BA588E-EB9E-46E9-BC41-7AD9D76A57F7}"/>
          </ac:spMkLst>
        </pc:spChg>
        <pc:picChg chg="add mod">
          <ac:chgData name="翌霖 胡" userId="a9a41afe759712f0" providerId="LiveId" clId="{DCC191BB-452F-4B1F-9A56-AF98D86B1DE7}" dt="2020-10-04T16:20:06.936" v="750" actId="1076"/>
          <ac:picMkLst>
            <pc:docMk/>
            <pc:sldMk cId="579577571" sldId="269"/>
            <ac:picMk id="7" creationId="{CB8048CB-F5EB-4962-8186-20FA19C8D84C}"/>
          </ac:picMkLst>
        </pc:picChg>
        <pc:cxnChg chg="add mod">
          <ac:chgData name="翌霖 胡" userId="a9a41afe759712f0" providerId="LiveId" clId="{DCC191BB-452F-4B1F-9A56-AF98D86B1DE7}" dt="2020-10-04T16:22:39.408" v="780" actId="14100"/>
          <ac:cxnSpMkLst>
            <pc:docMk/>
            <pc:sldMk cId="579577571" sldId="269"/>
            <ac:cxnSpMk id="9" creationId="{1F35169C-1684-4AF6-82BF-8E860AFB0800}"/>
          </ac:cxnSpMkLst>
        </pc:cxnChg>
        <pc:cxnChg chg="add mod">
          <ac:chgData name="翌霖 胡" userId="a9a41afe759712f0" providerId="LiveId" clId="{DCC191BB-452F-4B1F-9A56-AF98D86B1DE7}" dt="2020-10-04T16:22:23.394" v="779" actId="1035"/>
          <ac:cxnSpMkLst>
            <pc:docMk/>
            <pc:sldMk cId="579577571" sldId="269"/>
            <ac:cxnSpMk id="10" creationId="{242768F9-9BF7-4524-8291-E88C3D12D250}"/>
          </ac:cxnSpMkLst>
        </pc:cxnChg>
      </pc:sldChg>
      <pc:sldChg chg="addSp modSp new mod">
        <pc:chgData name="翌霖 胡" userId="a9a41afe759712f0" providerId="LiveId" clId="{DCC191BB-452F-4B1F-9A56-AF98D86B1DE7}" dt="2020-10-04T17:00:14.995" v="1191" actId="27636"/>
        <pc:sldMkLst>
          <pc:docMk/>
          <pc:sldMk cId="996300373" sldId="270"/>
        </pc:sldMkLst>
        <pc:spChg chg="mod">
          <ac:chgData name="翌霖 胡" userId="a9a41afe759712f0" providerId="LiveId" clId="{DCC191BB-452F-4B1F-9A56-AF98D86B1DE7}" dt="2020-10-04T16:52:11.494" v="1105" actId="20577"/>
          <ac:spMkLst>
            <pc:docMk/>
            <pc:sldMk cId="996300373" sldId="270"/>
            <ac:spMk id="2" creationId="{A3979C41-3A22-4A27-ABB8-E2A3341609DD}"/>
          </ac:spMkLst>
        </pc:spChg>
        <pc:spChg chg="mod">
          <ac:chgData name="翌霖 胡" userId="a9a41afe759712f0" providerId="LiveId" clId="{DCC191BB-452F-4B1F-9A56-AF98D86B1DE7}" dt="2020-10-04T17:00:14.995" v="1191" actId="27636"/>
          <ac:spMkLst>
            <pc:docMk/>
            <pc:sldMk cId="996300373" sldId="270"/>
            <ac:spMk id="3" creationId="{D53C66F1-B912-46E9-A598-9FC683D66D6B}"/>
          </ac:spMkLst>
        </pc:spChg>
        <pc:picChg chg="add mod">
          <ac:chgData name="翌霖 胡" userId="a9a41afe759712f0" providerId="LiveId" clId="{DCC191BB-452F-4B1F-9A56-AF98D86B1DE7}" dt="2020-10-04T16:30:16.834" v="915"/>
          <ac:picMkLst>
            <pc:docMk/>
            <pc:sldMk cId="996300373" sldId="270"/>
            <ac:picMk id="4" creationId="{B7B5EA52-1B66-448E-9E7A-DE1F76CFFD90}"/>
          </ac:picMkLst>
        </pc:picChg>
      </pc:sldChg>
      <pc:sldChg chg="addSp delSp modSp new mod">
        <pc:chgData name="翌霖 胡" userId="a9a41afe759712f0" providerId="LiveId" clId="{DCC191BB-452F-4B1F-9A56-AF98D86B1DE7}" dt="2020-10-05T07:15:21.819" v="1743" actId="1076"/>
        <pc:sldMkLst>
          <pc:docMk/>
          <pc:sldMk cId="2986908439" sldId="271"/>
        </pc:sldMkLst>
        <pc:spChg chg="mod">
          <ac:chgData name="翌霖 胡" userId="a9a41afe759712f0" providerId="LiveId" clId="{DCC191BB-452F-4B1F-9A56-AF98D86B1DE7}" dt="2020-10-05T07:00:26.221" v="1561" actId="6549"/>
          <ac:spMkLst>
            <pc:docMk/>
            <pc:sldMk cId="2986908439" sldId="271"/>
            <ac:spMk id="2" creationId="{8F1A29E0-D7DF-4D28-A1B8-551FC1286D70}"/>
          </ac:spMkLst>
        </pc:spChg>
        <pc:spChg chg="mod">
          <ac:chgData name="翌霖 胡" userId="a9a41afe759712f0" providerId="LiveId" clId="{DCC191BB-452F-4B1F-9A56-AF98D86B1DE7}" dt="2020-10-05T07:15:15.418" v="1741"/>
          <ac:spMkLst>
            <pc:docMk/>
            <pc:sldMk cId="2986908439" sldId="271"/>
            <ac:spMk id="3" creationId="{B1899E7C-C961-4E22-8310-540E2EE3F45F}"/>
          </ac:spMkLst>
        </pc:spChg>
        <pc:picChg chg="add mod">
          <ac:chgData name="翌霖 胡" userId="a9a41afe759712f0" providerId="LiveId" clId="{DCC191BB-452F-4B1F-9A56-AF98D86B1DE7}" dt="2020-10-05T07:15:21.819" v="1743" actId="1076"/>
          <ac:picMkLst>
            <pc:docMk/>
            <pc:sldMk cId="2986908439" sldId="271"/>
            <ac:picMk id="1026" creationId="{3D0F0BB9-961D-4952-97C7-F03977758C97}"/>
          </ac:picMkLst>
        </pc:picChg>
        <pc:picChg chg="add del mod">
          <ac:chgData name="翌霖 胡" userId="a9a41afe759712f0" providerId="LiveId" clId="{DCC191BB-452F-4B1F-9A56-AF98D86B1DE7}" dt="2020-10-05T07:10:13.939" v="1638" actId="478"/>
          <ac:picMkLst>
            <pc:docMk/>
            <pc:sldMk cId="2986908439" sldId="271"/>
            <ac:picMk id="1028" creationId="{3309F02B-DDAA-4497-A6DD-C1F500C50E97}"/>
          </ac:picMkLst>
        </pc:picChg>
        <pc:picChg chg="add mod">
          <ac:chgData name="翌霖 胡" userId="a9a41afe759712f0" providerId="LiveId" clId="{DCC191BB-452F-4B1F-9A56-AF98D86B1DE7}" dt="2020-10-05T07:15:19.156" v="1742" actId="1076"/>
          <ac:picMkLst>
            <pc:docMk/>
            <pc:sldMk cId="2986908439" sldId="271"/>
            <ac:picMk id="1030" creationId="{20250FC7-AA0D-451A-BE92-63863C29969A}"/>
          </ac:picMkLst>
        </pc:picChg>
      </pc:sldChg>
      <pc:sldChg chg="addSp modSp new mod">
        <pc:chgData name="翌霖 胡" userId="a9a41afe759712f0" providerId="LiveId" clId="{DCC191BB-452F-4B1F-9A56-AF98D86B1DE7}" dt="2020-10-09T10:34:17.904" v="3921" actId="1076"/>
        <pc:sldMkLst>
          <pc:docMk/>
          <pc:sldMk cId="2414963682" sldId="272"/>
        </pc:sldMkLst>
        <pc:spChg chg="mod">
          <ac:chgData name="翌霖 胡" userId="a9a41afe759712f0" providerId="LiveId" clId="{DCC191BB-452F-4B1F-9A56-AF98D86B1DE7}" dt="2020-10-05T07:52:13.113" v="2230" actId="20577"/>
          <ac:spMkLst>
            <pc:docMk/>
            <pc:sldMk cId="2414963682" sldId="272"/>
            <ac:spMk id="2" creationId="{5B9C52EA-5EB8-4765-BD4D-F8FA0BE73BB7}"/>
          </ac:spMkLst>
        </pc:spChg>
        <pc:spChg chg="mod">
          <ac:chgData name="翌霖 胡" userId="a9a41afe759712f0" providerId="LiveId" clId="{DCC191BB-452F-4B1F-9A56-AF98D86B1DE7}" dt="2020-10-09T10:34:03.677" v="3919"/>
          <ac:spMkLst>
            <pc:docMk/>
            <pc:sldMk cId="2414963682" sldId="272"/>
            <ac:spMk id="3" creationId="{9A1B000D-8E92-41D5-8911-A0E689186FDE}"/>
          </ac:spMkLst>
        </pc:spChg>
        <pc:picChg chg="add mod">
          <ac:chgData name="翌霖 胡" userId="a9a41afe759712f0" providerId="LiveId" clId="{DCC191BB-452F-4B1F-9A56-AF98D86B1DE7}" dt="2020-10-09T10:34:17.904" v="3921" actId="1076"/>
          <ac:picMkLst>
            <pc:docMk/>
            <pc:sldMk cId="2414963682" sldId="272"/>
            <ac:picMk id="5" creationId="{22118CCE-54AF-4A95-B6E3-FE42DA6744A0}"/>
          </ac:picMkLst>
        </pc:picChg>
        <pc:picChg chg="add mod">
          <ac:chgData name="翌霖 胡" userId="a9a41afe759712f0" providerId="LiveId" clId="{DCC191BB-452F-4B1F-9A56-AF98D86B1DE7}" dt="2020-10-09T10:33:21.868" v="3909" actId="1076"/>
          <ac:picMkLst>
            <pc:docMk/>
            <pc:sldMk cId="2414963682" sldId="272"/>
            <ac:picMk id="5122" creationId="{DEEF0598-1232-4CDD-A6BD-1B4A08AAE886}"/>
          </ac:picMkLst>
        </pc:picChg>
        <pc:picChg chg="add mod">
          <ac:chgData name="翌霖 胡" userId="a9a41afe759712f0" providerId="LiveId" clId="{DCC191BB-452F-4B1F-9A56-AF98D86B1DE7}" dt="2020-10-09T10:33:29.549" v="3913" actId="1076"/>
          <ac:picMkLst>
            <pc:docMk/>
            <pc:sldMk cId="2414963682" sldId="272"/>
            <ac:picMk id="5124" creationId="{050920DF-3FFF-46A6-975E-C464EF033EF8}"/>
          </ac:picMkLst>
        </pc:picChg>
        <pc:picChg chg="add mod">
          <ac:chgData name="翌霖 胡" userId="a9a41afe759712f0" providerId="LiveId" clId="{DCC191BB-452F-4B1F-9A56-AF98D86B1DE7}" dt="2020-10-05T07:58:00.556" v="2252" actId="1076"/>
          <ac:picMkLst>
            <pc:docMk/>
            <pc:sldMk cId="2414963682" sldId="272"/>
            <ac:picMk id="5126" creationId="{3B921561-2C76-41F2-898D-839B6320A40A}"/>
          </ac:picMkLst>
        </pc:picChg>
        <pc:picChg chg="add mod">
          <ac:chgData name="翌霖 胡" userId="a9a41afe759712f0" providerId="LiveId" clId="{DCC191BB-452F-4B1F-9A56-AF98D86B1DE7}" dt="2020-10-09T10:33:47.707" v="3916" actId="1076"/>
          <ac:picMkLst>
            <pc:docMk/>
            <pc:sldMk cId="2414963682" sldId="272"/>
            <ac:picMk id="5128" creationId="{1B1B2BC8-E9F2-4B88-A848-44F3616D278B}"/>
          </ac:picMkLst>
        </pc:picChg>
      </pc:sldChg>
      <pc:sldChg chg="addSp modSp new mod ord">
        <pc:chgData name="翌霖 胡" userId="a9a41afe759712f0" providerId="LiveId" clId="{DCC191BB-452F-4B1F-9A56-AF98D86B1DE7}" dt="2020-10-05T07:50:09.517" v="2219" actId="6549"/>
        <pc:sldMkLst>
          <pc:docMk/>
          <pc:sldMk cId="509758898" sldId="273"/>
        </pc:sldMkLst>
        <pc:spChg chg="mod">
          <ac:chgData name="翌霖 胡" userId="a9a41afe759712f0" providerId="LiveId" clId="{DCC191BB-452F-4B1F-9A56-AF98D86B1DE7}" dt="2020-10-05T07:41:57.517" v="2137"/>
          <ac:spMkLst>
            <pc:docMk/>
            <pc:sldMk cId="509758898" sldId="273"/>
            <ac:spMk id="2" creationId="{01632CC5-5338-48F8-8484-638B93EA5991}"/>
          </ac:spMkLst>
        </pc:spChg>
        <pc:spChg chg="mod">
          <ac:chgData name="翌霖 胡" userId="a9a41afe759712f0" providerId="LiveId" clId="{DCC191BB-452F-4B1F-9A56-AF98D86B1DE7}" dt="2020-10-05T07:50:09.517" v="2219" actId="6549"/>
          <ac:spMkLst>
            <pc:docMk/>
            <pc:sldMk cId="509758898" sldId="273"/>
            <ac:spMk id="3" creationId="{946DE9AC-5CE7-4D93-90DC-705EAAC6639E}"/>
          </ac:spMkLst>
        </pc:spChg>
        <pc:picChg chg="add mod">
          <ac:chgData name="翌霖 胡" userId="a9a41afe759712f0" providerId="LiveId" clId="{DCC191BB-452F-4B1F-9A56-AF98D86B1DE7}" dt="2020-10-05T07:48:06.316" v="2159" actId="1076"/>
          <ac:picMkLst>
            <pc:docMk/>
            <pc:sldMk cId="509758898" sldId="273"/>
            <ac:picMk id="4" creationId="{B49D048E-394D-431F-8034-A391741CF8B1}"/>
          </ac:picMkLst>
        </pc:picChg>
        <pc:picChg chg="add mod">
          <ac:chgData name="翌霖 胡" userId="a9a41afe759712f0" providerId="LiveId" clId="{DCC191BB-452F-4B1F-9A56-AF98D86B1DE7}" dt="2020-10-05T07:48:15.354" v="2162" actId="1076"/>
          <ac:picMkLst>
            <pc:docMk/>
            <pc:sldMk cId="509758898" sldId="273"/>
            <ac:picMk id="4098" creationId="{DA43E152-A9ED-455B-84BC-2E04BEDA26F7}"/>
          </ac:picMkLst>
        </pc:picChg>
      </pc:sldChg>
      <pc:sldChg chg="addSp modSp new mod">
        <pc:chgData name="翌霖 胡" userId="a9a41afe759712f0" providerId="LiveId" clId="{DCC191BB-452F-4B1F-9A56-AF98D86B1DE7}" dt="2020-10-05T07:23:57.517" v="1856" actId="1076"/>
        <pc:sldMkLst>
          <pc:docMk/>
          <pc:sldMk cId="1061450574" sldId="274"/>
        </pc:sldMkLst>
        <pc:spChg chg="mod">
          <ac:chgData name="翌霖 胡" userId="a9a41afe759712f0" providerId="LiveId" clId="{DCC191BB-452F-4B1F-9A56-AF98D86B1DE7}" dt="2020-10-05T07:20:43.190" v="1746"/>
          <ac:spMkLst>
            <pc:docMk/>
            <pc:sldMk cId="1061450574" sldId="274"/>
            <ac:spMk id="2" creationId="{9B7182FB-E31B-44BA-8515-344D40B1B86E}"/>
          </ac:spMkLst>
        </pc:spChg>
        <pc:spChg chg="mod">
          <ac:chgData name="翌霖 胡" userId="a9a41afe759712f0" providerId="LiveId" clId="{DCC191BB-452F-4B1F-9A56-AF98D86B1DE7}" dt="2020-10-05T07:23:48.675" v="1853"/>
          <ac:spMkLst>
            <pc:docMk/>
            <pc:sldMk cId="1061450574" sldId="274"/>
            <ac:spMk id="3" creationId="{A704460F-4A3C-4608-A330-AC61E27B833D}"/>
          </ac:spMkLst>
        </pc:spChg>
        <pc:picChg chg="add mod">
          <ac:chgData name="翌霖 胡" userId="a9a41afe759712f0" providerId="LiveId" clId="{DCC191BB-452F-4B1F-9A56-AF98D86B1DE7}" dt="2020-10-05T07:22:19.917" v="1789" actId="1076"/>
          <ac:picMkLst>
            <pc:docMk/>
            <pc:sldMk cId="1061450574" sldId="274"/>
            <ac:picMk id="2050" creationId="{BB7387DB-82B9-441C-8AAE-86E5A7124C1A}"/>
          </ac:picMkLst>
        </pc:picChg>
        <pc:picChg chg="add mod">
          <ac:chgData name="翌霖 胡" userId="a9a41afe759712f0" providerId="LiveId" clId="{DCC191BB-452F-4B1F-9A56-AF98D86B1DE7}" dt="2020-10-05T07:22:19.175" v="1788" actId="1076"/>
          <ac:picMkLst>
            <pc:docMk/>
            <pc:sldMk cId="1061450574" sldId="274"/>
            <ac:picMk id="2052" creationId="{688277D9-01BB-4DC0-B0E2-8A050555E3DD}"/>
          </ac:picMkLst>
        </pc:picChg>
        <pc:picChg chg="add mod">
          <ac:chgData name="翌霖 胡" userId="a9a41afe759712f0" providerId="LiveId" clId="{DCC191BB-452F-4B1F-9A56-AF98D86B1DE7}" dt="2020-10-05T07:23:57.517" v="1856" actId="1076"/>
          <ac:picMkLst>
            <pc:docMk/>
            <pc:sldMk cId="1061450574" sldId="274"/>
            <ac:picMk id="2054" creationId="{B346A672-6974-49EF-9C1A-8C4A6A7292D9}"/>
          </ac:picMkLst>
        </pc:picChg>
      </pc:sldChg>
      <pc:sldChg chg="modSp new del mod">
        <pc:chgData name="翌霖 胡" userId="a9a41afe759712f0" providerId="LiveId" clId="{DCC191BB-452F-4B1F-9A56-AF98D86B1DE7}" dt="2020-10-05T07:39:00.990" v="2047" actId="47"/>
        <pc:sldMkLst>
          <pc:docMk/>
          <pc:sldMk cId="43412107" sldId="275"/>
        </pc:sldMkLst>
        <pc:spChg chg="mod">
          <ac:chgData name="翌霖 胡" userId="a9a41afe759712f0" providerId="LiveId" clId="{DCC191BB-452F-4B1F-9A56-AF98D86B1DE7}" dt="2020-10-05T07:24:28.563" v="1877"/>
          <ac:spMkLst>
            <pc:docMk/>
            <pc:sldMk cId="43412107" sldId="275"/>
            <ac:spMk id="2" creationId="{1DE13249-138C-4F7A-BCC5-10C0EB6C75BD}"/>
          </ac:spMkLst>
        </pc:spChg>
      </pc:sldChg>
      <pc:sldChg chg="addSp delSp modSp add del mod setBg delDesignElem">
        <pc:chgData name="翌霖 胡" userId="a9a41afe759712f0" providerId="LiveId" clId="{DCC191BB-452F-4B1F-9A56-AF98D86B1DE7}" dt="2020-10-05T10:58:48.504" v="3786" actId="47"/>
        <pc:sldMkLst>
          <pc:docMk/>
          <pc:sldMk cId="1409072959" sldId="276"/>
        </pc:sldMkLst>
        <pc:spChg chg="mod">
          <ac:chgData name="翌霖 胡" userId="a9a41afe759712f0" providerId="LiveId" clId="{DCC191BB-452F-4B1F-9A56-AF98D86B1DE7}" dt="2020-10-05T10:58:17.840" v="3762" actId="27636"/>
          <ac:spMkLst>
            <pc:docMk/>
            <pc:sldMk cId="1409072959" sldId="276"/>
            <ac:spMk id="2" creationId="{CC57F9BE-3354-4008-B469-C72BF78E955F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1409072959" sldId="276"/>
            <ac:spMk id="40" creationId="{8D70B121-56F4-4848-B38B-182089D909FA}"/>
          </ac:spMkLst>
        </pc:spChg>
        <pc:spChg chg="add del mod">
          <ac:chgData name="翌霖 胡" userId="a9a41afe759712f0" providerId="LiveId" clId="{DCC191BB-452F-4B1F-9A56-AF98D86B1DE7}" dt="2020-10-05T10:58:44.729" v="3784" actId="21"/>
          <ac:spMkLst>
            <pc:docMk/>
            <pc:sldMk cId="1409072959" sldId="276"/>
            <ac:spMk id="42" creationId="{B771C342-5A27-4C75-8F61-2DCE8793B82C}"/>
          </ac:spMkLst>
        </pc:spChg>
        <pc:spChg chg="add del">
          <ac:chgData name="翌霖 胡" userId="a9a41afe759712f0" providerId="LiveId" clId="{DCC191BB-452F-4B1F-9A56-AF98D86B1DE7}" dt="2020-10-05T10:57:08.768" v="3749" actId="26606"/>
          <ac:spMkLst>
            <pc:docMk/>
            <pc:sldMk cId="1409072959" sldId="276"/>
            <ac:spMk id="47" creationId="{3741B58E-3B65-4A01-A276-975AB2CF8A08}"/>
          </ac:spMkLst>
        </pc:spChg>
        <pc:spChg chg="add del">
          <ac:chgData name="翌霖 胡" userId="a9a41afe759712f0" providerId="LiveId" clId="{DCC191BB-452F-4B1F-9A56-AF98D86B1DE7}" dt="2020-10-05T10:57:12.507" v="3751" actId="26606"/>
          <ac:spMkLst>
            <pc:docMk/>
            <pc:sldMk cId="1409072959" sldId="276"/>
            <ac:spMk id="48" creationId="{EE1530B0-6F96-46C0-8B3E-3215CB756BE4}"/>
          </ac:spMkLst>
        </pc:spChg>
        <pc:spChg chg="add del">
          <ac:chgData name="翌霖 胡" userId="a9a41afe759712f0" providerId="LiveId" clId="{DCC191BB-452F-4B1F-9A56-AF98D86B1DE7}" dt="2020-10-05T10:57:08.768" v="3749" actId="26606"/>
          <ac:spMkLst>
            <pc:docMk/>
            <pc:sldMk cId="1409072959" sldId="276"/>
            <ac:spMk id="49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10:57:12.507" v="3751" actId="26606"/>
          <ac:spMkLst>
            <pc:docMk/>
            <pc:sldMk cId="1409072959" sldId="276"/>
            <ac:spMk id="50" creationId="{754910CF-1B56-45D3-960A-E89F7B3B9131}"/>
          </ac:spMkLst>
        </pc:spChg>
        <pc:spChg chg="add del">
          <ac:chgData name="翌霖 胡" userId="a9a41afe759712f0" providerId="LiveId" clId="{DCC191BB-452F-4B1F-9A56-AF98D86B1DE7}" dt="2020-10-05T10:57:08.768" v="3749" actId="26606"/>
          <ac:spMkLst>
            <pc:docMk/>
            <pc:sldMk cId="1409072959" sldId="276"/>
            <ac:spMk id="51" creationId="{054B3F04-9EAC-45C0-B3CE-0387EEA10A0C}"/>
          </ac:spMkLst>
        </pc:spChg>
        <pc:spChg chg="add del">
          <ac:chgData name="翌霖 胡" userId="a9a41afe759712f0" providerId="LiveId" clId="{DCC191BB-452F-4B1F-9A56-AF98D86B1DE7}" dt="2020-10-05T10:57:12.507" v="3751" actId="26606"/>
          <ac:spMkLst>
            <pc:docMk/>
            <pc:sldMk cId="1409072959" sldId="276"/>
            <ac:spMk id="52" creationId="{6669F804-A677-4B75-95F4-A5E4426FB774}"/>
          </ac:spMkLst>
        </pc:spChg>
        <pc:spChg chg="add del">
          <ac:chgData name="翌霖 胡" userId="a9a41afe759712f0" providerId="LiveId" clId="{DCC191BB-452F-4B1F-9A56-AF98D86B1DE7}" dt="2020-10-05T10:57:20.609" v="3753" actId="26606"/>
          <ac:spMkLst>
            <pc:docMk/>
            <pc:sldMk cId="1409072959" sldId="276"/>
            <ac:spMk id="54" creationId="{EE1530B0-6F96-46C0-8B3E-3215CB756BE4}"/>
          </ac:spMkLst>
        </pc:spChg>
        <pc:spChg chg="add del">
          <ac:chgData name="翌霖 胡" userId="a9a41afe759712f0" providerId="LiveId" clId="{DCC191BB-452F-4B1F-9A56-AF98D86B1DE7}" dt="2020-10-05T10:57:20.609" v="3753" actId="26606"/>
          <ac:spMkLst>
            <pc:docMk/>
            <pc:sldMk cId="1409072959" sldId="276"/>
            <ac:spMk id="55" creationId="{754910CF-1B56-45D3-960A-E89F7B3B9131}"/>
          </ac:spMkLst>
        </pc:spChg>
        <pc:spChg chg="add del">
          <ac:chgData name="翌霖 胡" userId="a9a41afe759712f0" providerId="LiveId" clId="{DCC191BB-452F-4B1F-9A56-AF98D86B1DE7}" dt="2020-10-05T10:57:20.609" v="3753" actId="26606"/>
          <ac:spMkLst>
            <pc:docMk/>
            <pc:sldMk cId="1409072959" sldId="276"/>
            <ac:spMk id="56" creationId="{6669F804-A677-4B75-95F4-A5E4426FB774}"/>
          </ac:spMkLst>
        </pc:spChg>
        <pc:spChg chg="add del">
          <ac:chgData name="翌霖 胡" userId="a9a41afe759712f0" providerId="LiveId" clId="{DCC191BB-452F-4B1F-9A56-AF98D86B1DE7}" dt="2020-10-05T10:57:25.972" v="3757" actId="26606"/>
          <ac:spMkLst>
            <pc:docMk/>
            <pc:sldMk cId="1409072959" sldId="276"/>
            <ac:spMk id="61" creationId="{3741B58E-3B65-4A01-A276-975AB2CF8A08}"/>
          </ac:spMkLst>
        </pc:spChg>
        <pc:spChg chg="add del">
          <ac:chgData name="翌霖 胡" userId="a9a41afe759712f0" providerId="LiveId" clId="{DCC191BB-452F-4B1F-9A56-AF98D86B1DE7}" dt="2020-10-05T10:57:25.972" v="3757" actId="26606"/>
          <ac:spMkLst>
            <pc:docMk/>
            <pc:sldMk cId="1409072959" sldId="276"/>
            <ac:spMk id="62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10:57:25.972" v="3757" actId="26606"/>
          <ac:spMkLst>
            <pc:docMk/>
            <pc:sldMk cId="1409072959" sldId="276"/>
            <ac:spMk id="63" creationId="{054B3F04-9EAC-45C0-B3CE-0387EEA10A0C}"/>
          </ac:spMkLst>
        </pc:spChg>
        <pc:spChg chg="add del">
          <ac:chgData name="翌霖 胡" userId="a9a41afe759712f0" providerId="LiveId" clId="{DCC191BB-452F-4B1F-9A56-AF98D86B1DE7}" dt="2020-10-05T10:57:25.972" v="3757" actId="26606"/>
          <ac:spMkLst>
            <pc:docMk/>
            <pc:sldMk cId="1409072959" sldId="276"/>
            <ac:spMk id="64" creationId="{B771C342-5A27-4C75-8F61-2DCE8793B82C}"/>
          </ac:spMkLst>
        </pc:spChg>
        <pc:graphicFrameChg chg="add del">
          <ac:chgData name="翌霖 胡" userId="a9a41afe759712f0" providerId="LiveId" clId="{DCC191BB-452F-4B1F-9A56-AF98D86B1DE7}" dt="2020-10-05T10:57:12.507" v="3751" actId="26606"/>
          <ac:graphicFrameMkLst>
            <pc:docMk/>
            <pc:sldMk cId="1409072959" sldId="276"/>
            <ac:graphicFrameMk id="44" creationId="{B6062A22-5996-4E98-A17F-11346A0FA16B}"/>
          </ac:graphicFrameMkLst>
        </pc:graphicFrameChg>
        <pc:graphicFrameChg chg="add del">
          <ac:chgData name="翌霖 胡" userId="a9a41afe759712f0" providerId="LiveId" clId="{DCC191BB-452F-4B1F-9A56-AF98D86B1DE7}" dt="2020-10-05T10:57:20.609" v="3753" actId="26606"/>
          <ac:graphicFrameMkLst>
            <pc:docMk/>
            <pc:sldMk cId="1409072959" sldId="276"/>
            <ac:graphicFrameMk id="57" creationId="{2D6F78E3-9C1D-4D78-B451-C37E1D191674}"/>
          </ac:graphicFrameMkLst>
        </pc:graphicFrameChg>
        <pc:graphicFrameChg chg="add del">
          <ac:chgData name="翌霖 胡" userId="a9a41afe759712f0" providerId="LiveId" clId="{DCC191BB-452F-4B1F-9A56-AF98D86B1DE7}" dt="2020-10-05T10:57:22.773" v="3755" actId="26606"/>
          <ac:graphicFrameMkLst>
            <pc:docMk/>
            <pc:sldMk cId="1409072959" sldId="276"/>
            <ac:graphicFrameMk id="59" creationId="{6120E706-6410-4F60-88A3-582BC9CC40AD}"/>
          </ac:graphicFrameMkLst>
        </pc:graphicFrame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1409072959" sldId="276"/>
            <ac:cxnSpMk id="41" creationId="{2D72A2C9-F3CA-4216-8BAD-FA4C970C3C4E}"/>
          </ac:cxnSpMkLst>
        </pc:cxnChg>
      </pc:sldChg>
      <pc:sldChg chg="addSp delSp modSp add del mod setBg delDesignElem">
        <pc:chgData name="翌霖 胡" userId="a9a41afe759712f0" providerId="LiveId" clId="{DCC191BB-452F-4B1F-9A56-AF98D86B1DE7}" dt="2020-10-05T11:00:26.512" v="3818" actId="26606"/>
        <pc:sldMkLst>
          <pc:docMk/>
          <pc:sldMk cId="2150137985" sldId="277"/>
        </pc:sldMkLst>
        <pc:spChg chg="mod">
          <ac:chgData name="翌霖 胡" userId="a9a41afe759712f0" providerId="LiveId" clId="{DCC191BB-452F-4B1F-9A56-AF98D86B1DE7}" dt="2020-10-05T11:00:26.512" v="3818" actId="26606"/>
          <ac:spMkLst>
            <pc:docMk/>
            <pc:sldMk cId="2150137985" sldId="277"/>
            <ac:spMk id="2" creationId="{E3F03092-683A-4032-8DD4-A581D0F4675E}"/>
          </ac:spMkLst>
        </pc:spChg>
        <pc:spChg chg="mod">
          <ac:chgData name="翌霖 胡" userId="a9a41afe759712f0" providerId="LiveId" clId="{DCC191BB-452F-4B1F-9A56-AF98D86B1DE7}" dt="2020-10-05T11:00:26.512" v="3818" actId="26606"/>
          <ac:spMkLst>
            <pc:docMk/>
            <pc:sldMk cId="2150137985" sldId="277"/>
            <ac:spMk id="3" creationId="{BE7ACD36-74D1-4E9D-B0AA-DF7C70B57A91}"/>
          </ac:spMkLst>
        </pc:spChg>
        <pc:spChg chg="add">
          <ac:chgData name="翌霖 胡" userId="a9a41afe759712f0" providerId="LiveId" clId="{DCC191BB-452F-4B1F-9A56-AF98D86B1DE7}" dt="2020-10-05T11:00:26.512" v="3818" actId="26606"/>
          <ac:spMkLst>
            <pc:docMk/>
            <pc:sldMk cId="2150137985" sldId="277"/>
            <ac:spMk id="5" creationId="{3741B58E-3B65-4A01-A276-975AB2CF8A08}"/>
          </ac:spMkLst>
        </pc:spChg>
        <pc:spChg chg="add">
          <ac:chgData name="翌霖 胡" userId="a9a41afe759712f0" providerId="LiveId" clId="{DCC191BB-452F-4B1F-9A56-AF98D86B1DE7}" dt="2020-10-05T11:00:26.512" v="3818" actId="26606"/>
          <ac:spMkLst>
            <pc:docMk/>
            <pc:sldMk cId="2150137985" sldId="277"/>
            <ac:spMk id="6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2150137985" sldId="277"/>
            <ac:spMk id="8" creationId="{8D70B121-56F4-4848-B38B-182089D909FA}"/>
          </ac:spMkLst>
        </pc:spChg>
        <pc:spChg chg="add">
          <ac:chgData name="翌霖 胡" userId="a9a41afe759712f0" providerId="LiveId" clId="{DCC191BB-452F-4B1F-9A56-AF98D86B1DE7}" dt="2020-10-05T11:00:26.512" v="3818" actId="26606"/>
          <ac:spMkLst>
            <pc:docMk/>
            <pc:sldMk cId="2150137985" sldId="277"/>
            <ac:spMk id="12" creationId="{054B3F04-9EAC-45C0-B3CE-0387EEA10A0C}"/>
          </ac:spMkLst>
        </pc:sp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2150137985" sldId="277"/>
            <ac:cxnSpMk id="10" creationId="{2D72A2C9-F3CA-4216-8BAD-FA4C970C3C4E}"/>
          </ac:cxnSpMkLst>
        </pc:cxnChg>
      </pc:sldChg>
      <pc:sldChg chg="add del setBg">
        <pc:chgData name="翌霖 胡" userId="a9a41afe759712f0" providerId="LiveId" clId="{DCC191BB-452F-4B1F-9A56-AF98D86B1DE7}" dt="2020-10-05T10:55:19.168" v="3722"/>
        <pc:sldMkLst>
          <pc:docMk/>
          <pc:sldMk cId="3532010156" sldId="278"/>
        </pc:sldMkLst>
      </pc:sldChg>
      <pc:sldChg chg="addSp delSp modSp add del mod setBg delDesignElem">
        <pc:chgData name="翌霖 胡" userId="a9a41afe759712f0" providerId="LiveId" clId="{DCC191BB-452F-4B1F-9A56-AF98D86B1DE7}" dt="2020-10-05T11:01:06.979" v="3824" actId="403"/>
        <pc:sldMkLst>
          <pc:docMk/>
          <pc:sldMk cId="3803521327" sldId="279"/>
        </pc:sldMkLst>
        <pc:spChg chg="mod">
          <ac:chgData name="翌霖 胡" userId="a9a41afe759712f0" providerId="LiveId" clId="{DCC191BB-452F-4B1F-9A56-AF98D86B1DE7}" dt="2020-10-05T11:00:51.953" v="3819" actId="1076"/>
          <ac:spMkLst>
            <pc:docMk/>
            <pc:sldMk cId="3803521327" sldId="279"/>
            <ac:spMk id="2" creationId="{00FE1D33-5D9E-460F-993C-DEC25F9482A4}"/>
          </ac:spMkLst>
        </pc:spChg>
        <pc:spChg chg="mod">
          <ac:chgData name="翌霖 胡" userId="a9a41afe759712f0" providerId="LiveId" clId="{DCC191BB-452F-4B1F-9A56-AF98D86B1DE7}" dt="2020-10-05T11:01:06.979" v="3824" actId="403"/>
          <ac:spMkLst>
            <pc:docMk/>
            <pc:sldMk cId="3803521327" sldId="279"/>
            <ac:spMk id="3" creationId="{8570A6EB-06F1-4538-8E91-743C29188871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3803521327" sldId="279"/>
            <ac:spMk id="19" creationId="{E02F3C71-C981-4614-98EA-D6C494F8091E}"/>
          </ac:spMkLst>
        </pc:spChg>
      </pc:sldChg>
      <pc:sldChg chg="addSp delSp modSp add mod setBg delDesignElem">
        <pc:chgData name="翌霖 胡" userId="a9a41afe759712f0" providerId="LiveId" clId="{DCC191BB-452F-4B1F-9A56-AF98D86B1DE7}" dt="2020-10-05T07:32:31.839" v="1924"/>
        <pc:sldMkLst>
          <pc:docMk/>
          <pc:sldMk cId="2298109835" sldId="280"/>
        </pc:sldMkLst>
        <pc:spChg chg="mod">
          <ac:chgData name="翌霖 胡" userId="a9a41afe759712f0" providerId="LiveId" clId="{DCC191BB-452F-4B1F-9A56-AF98D86B1DE7}" dt="2020-10-05T07:32:31.839" v="1924"/>
          <ac:spMkLst>
            <pc:docMk/>
            <pc:sldMk cId="2298109835" sldId="280"/>
            <ac:spMk id="2" creationId="{9E707CCF-0477-4425-981C-49277901BAB6}"/>
          </ac:spMkLst>
        </pc:spChg>
        <pc:spChg chg="del">
          <ac:chgData name="翌霖 胡" userId="a9a41afe759712f0" providerId="LiveId" clId="{DCC191BB-452F-4B1F-9A56-AF98D86B1DE7}" dt="2020-10-05T07:25:24.745" v="1879"/>
          <ac:spMkLst>
            <pc:docMk/>
            <pc:sldMk cId="2298109835" sldId="280"/>
            <ac:spMk id="3079" creationId="{B3684CCF-CEBB-4D8E-A366-95E43D4C790B}"/>
          </ac:spMkLst>
        </pc:spChg>
        <pc:spChg chg="del">
          <ac:chgData name="翌霖 胡" userId="a9a41afe759712f0" providerId="LiveId" clId="{DCC191BB-452F-4B1F-9A56-AF98D86B1DE7}" dt="2020-10-05T07:25:24.745" v="1879"/>
          <ac:spMkLst>
            <pc:docMk/>
            <pc:sldMk cId="2298109835" sldId="280"/>
            <ac:spMk id="3080" creationId="{70BEB1E7-2F88-40BC-B73D-42E5B6F80BFC}"/>
          </ac:spMkLst>
        </pc:spChg>
        <pc:picChg chg="mod">
          <ac:chgData name="翌霖 胡" userId="a9a41afe759712f0" providerId="LiveId" clId="{DCC191BB-452F-4B1F-9A56-AF98D86B1DE7}" dt="2020-10-05T07:32:15.898" v="1917" actId="1076"/>
          <ac:picMkLst>
            <pc:docMk/>
            <pc:sldMk cId="2298109835" sldId="280"/>
            <ac:picMk id="4" creationId="{02085D17-0F6D-462A-A5A5-08232566979F}"/>
          </ac:picMkLst>
        </pc:picChg>
        <pc:picChg chg="del">
          <ac:chgData name="翌霖 胡" userId="a9a41afe759712f0" providerId="LiveId" clId="{DCC191BB-452F-4B1F-9A56-AF98D86B1DE7}" dt="2020-10-05T07:25:34.745" v="1880" actId="478"/>
          <ac:picMkLst>
            <pc:docMk/>
            <pc:sldMk cId="2298109835" sldId="280"/>
            <ac:picMk id="5" creationId="{9F671A90-D261-4371-8560-9C5DD9E56FE8}"/>
          </ac:picMkLst>
        </pc:picChg>
        <pc:picChg chg="add mod">
          <ac:chgData name="翌霖 胡" userId="a9a41afe759712f0" providerId="LiveId" clId="{DCC191BB-452F-4B1F-9A56-AF98D86B1DE7}" dt="2020-10-05T07:32:04.746" v="1913" actId="1076"/>
          <ac:picMkLst>
            <pc:docMk/>
            <pc:sldMk cId="2298109835" sldId="280"/>
            <ac:picMk id="6" creationId="{27AA4361-951D-45D9-9E88-7116FDEF2F00}"/>
          </ac:picMkLst>
        </pc:picChg>
        <pc:picChg chg="add mod">
          <ac:chgData name="翌霖 胡" userId="a9a41afe759712f0" providerId="LiveId" clId="{DCC191BB-452F-4B1F-9A56-AF98D86B1DE7}" dt="2020-10-05T07:32:03.013" v="1912" actId="1076"/>
          <ac:picMkLst>
            <pc:docMk/>
            <pc:sldMk cId="2298109835" sldId="280"/>
            <ac:picMk id="7" creationId="{0B8F31B7-6220-4DE6-A0B8-896E57E000C7}"/>
          </ac:picMkLst>
        </pc:picChg>
        <pc:picChg chg="add mod">
          <ac:chgData name="翌霖 胡" userId="a9a41afe759712f0" providerId="LiveId" clId="{DCC191BB-452F-4B1F-9A56-AF98D86B1DE7}" dt="2020-10-05T07:32:11.819" v="1916" actId="1076"/>
          <ac:picMkLst>
            <pc:docMk/>
            <pc:sldMk cId="2298109835" sldId="280"/>
            <ac:picMk id="8" creationId="{3A73064D-D857-487E-BA25-D0E58015AE3D}"/>
          </ac:picMkLst>
        </pc:picChg>
        <pc:picChg chg="add mod">
          <ac:chgData name="翌霖 胡" userId="a9a41afe759712f0" providerId="LiveId" clId="{DCC191BB-452F-4B1F-9A56-AF98D86B1DE7}" dt="2020-10-05T07:32:00.103" v="1911" actId="1076"/>
          <ac:picMkLst>
            <pc:docMk/>
            <pc:sldMk cId="2298109835" sldId="280"/>
            <ac:picMk id="10" creationId="{FDA37D84-4BD0-4DF1-81D9-B28E5AF5AF10}"/>
          </ac:picMkLst>
        </pc:picChg>
        <pc:picChg chg="del">
          <ac:chgData name="翌霖 胡" userId="a9a41afe759712f0" providerId="LiveId" clId="{DCC191BB-452F-4B1F-9A56-AF98D86B1DE7}" dt="2020-10-05T07:26:40.873" v="1884" actId="21"/>
          <ac:picMkLst>
            <pc:docMk/>
            <pc:sldMk cId="2298109835" sldId="280"/>
            <ac:picMk id="3074" creationId="{5AD75BF2-B003-42C2-BEDC-626E22555699}"/>
          </ac:picMkLst>
        </pc:picChg>
      </pc:sldChg>
      <pc:sldChg chg="addSp delSp modSp new mod">
        <pc:chgData name="翌霖 胡" userId="a9a41afe759712f0" providerId="LiveId" clId="{DCC191BB-452F-4B1F-9A56-AF98D86B1DE7}" dt="2020-10-05T07:37:26.244" v="2046"/>
        <pc:sldMkLst>
          <pc:docMk/>
          <pc:sldMk cId="1945583804" sldId="281"/>
        </pc:sldMkLst>
        <pc:spChg chg="mod">
          <ac:chgData name="翌霖 胡" userId="a9a41afe759712f0" providerId="LiveId" clId="{DCC191BB-452F-4B1F-9A56-AF98D86B1DE7}" dt="2020-10-05T07:33:04.374" v="1940"/>
          <ac:spMkLst>
            <pc:docMk/>
            <pc:sldMk cId="1945583804" sldId="281"/>
            <ac:spMk id="2" creationId="{2BDA8A8F-D865-425A-AD87-7E8F59318DEE}"/>
          </ac:spMkLst>
        </pc:spChg>
        <pc:spChg chg="mod">
          <ac:chgData name="翌霖 胡" userId="a9a41afe759712f0" providerId="LiveId" clId="{DCC191BB-452F-4B1F-9A56-AF98D86B1DE7}" dt="2020-10-05T07:37:26.244" v="2046"/>
          <ac:spMkLst>
            <pc:docMk/>
            <pc:sldMk cId="1945583804" sldId="281"/>
            <ac:spMk id="3" creationId="{703F52D2-2A33-49E2-B2D6-3D1FDCEF8997}"/>
          </ac:spMkLst>
        </pc:spChg>
        <pc:spChg chg="add del">
          <ac:chgData name="翌霖 胡" userId="a9a41afe759712f0" providerId="LiveId" clId="{DCC191BB-452F-4B1F-9A56-AF98D86B1DE7}" dt="2020-10-05T07:36:15.032" v="1945" actId="22"/>
          <ac:spMkLst>
            <pc:docMk/>
            <pc:sldMk cId="1945583804" sldId="281"/>
            <ac:spMk id="8" creationId="{AE5B7DFD-0259-484F-9155-F3B455C5831F}"/>
          </ac:spMkLst>
        </pc:spChg>
        <pc:picChg chg="add mod">
          <ac:chgData name="翌霖 胡" userId="a9a41afe759712f0" providerId="LiveId" clId="{DCC191BB-452F-4B1F-9A56-AF98D86B1DE7}" dt="2020-10-05T07:32:23.541" v="1918" actId="1076"/>
          <ac:picMkLst>
            <pc:docMk/>
            <pc:sldMk cId="1945583804" sldId="281"/>
            <ac:picMk id="5" creationId="{C1C1612B-5884-4BE0-A642-A39CB3C7BE9F}"/>
          </ac:picMkLst>
        </pc:picChg>
        <pc:picChg chg="add mod">
          <ac:chgData name="翌霖 胡" userId="a9a41afe759712f0" providerId="LiveId" clId="{DCC191BB-452F-4B1F-9A56-AF98D86B1DE7}" dt="2020-10-05T07:33:38.003" v="1943" actId="1076"/>
          <ac:picMkLst>
            <pc:docMk/>
            <pc:sldMk cId="1945583804" sldId="281"/>
            <ac:picMk id="3074" creationId="{12F745C8-5FC0-4A3D-A3B4-8CB14F9D1EAE}"/>
          </ac:picMkLst>
        </pc:picChg>
      </pc:sldChg>
      <pc:sldChg chg="addSp modSp new mod ord">
        <pc:chgData name="翌霖 胡" userId="a9a41afe759712f0" providerId="LiveId" clId="{DCC191BB-452F-4B1F-9A56-AF98D86B1DE7}" dt="2020-10-05T08:16:24.174" v="2377"/>
        <pc:sldMkLst>
          <pc:docMk/>
          <pc:sldMk cId="3504751736" sldId="282"/>
        </pc:sldMkLst>
        <pc:spChg chg="mod">
          <ac:chgData name="翌霖 胡" userId="a9a41afe759712f0" providerId="LiveId" clId="{DCC191BB-452F-4B1F-9A56-AF98D86B1DE7}" dt="2020-10-05T08:07:07.064" v="2332"/>
          <ac:spMkLst>
            <pc:docMk/>
            <pc:sldMk cId="3504751736" sldId="282"/>
            <ac:spMk id="2" creationId="{65D71DC0-B783-4A1F-871F-EA3519FF8042}"/>
          </ac:spMkLst>
        </pc:spChg>
        <pc:spChg chg="mod">
          <ac:chgData name="翌霖 胡" userId="a9a41afe759712f0" providerId="LiveId" clId="{DCC191BB-452F-4B1F-9A56-AF98D86B1DE7}" dt="2020-10-05T08:06:14.218" v="2310"/>
          <ac:spMkLst>
            <pc:docMk/>
            <pc:sldMk cId="3504751736" sldId="282"/>
            <ac:spMk id="3" creationId="{A3B46A3C-F5A7-42EE-903E-A1B87E7D830E}"/>
          </ac:spMkLst>
        </pc:spChg>
        <pc:picChg chg="add mod">
          <ac:chgData name="翌霖 胡" userId="a9a41afe759712f0" providerId="LiveId" clId="{DCC191BB-452F-4B1F-9A56-AF98D86B1DE7}" dt="2020-10-05T08:03:39.888" v="2276" actId="1076"/>
          <ac:picMkLst>
            <pc:docMk/>
            <pc:sldMk cId="3504751736" sldId="282"/>
            <ac:picMk id="6146" creationId="{FEE6408B-5AB6-4738-874B-EBF5417B14E4}"/>
          </ac:picMkLst>
        </pc:picChg>
      </pc:sldChg>
      <pc:sldChg chg="modSp add mod setBg">
        <pc:chgData name="翌霖 胡" userId="a9a41afe759712f0" providerId="LiveId" clId="{DCC191BB-452F-4B1F-9A56-AF98D86B1DE7}" dt="2020-10-05T08:08:37.471" v="2334" actId="27636"/>
        <pc:sldMkLst>
          <pc:docMk/>
          <pc:sldMk cId="858792604" sldId="283"/>
        </pc:sldMkLst>
        <pc:spChg chg="mod">
          <ac:chgData name="翌霖 胡" userId="a9a41afe759712f0" providerId="LiveId" clId="{DCC191BB-452F-4B1F-9A56-AF98D86B1DE7}" dt="2020-10-05T08:08:37.471" v="2334" actId="27636"/>
          <ac:spMkLst>
            <pc:docMk/>
            <pc:sldMk cId="858792604" sldId="283"/>
            <ac:spMk id="3" creationId="{1B584016-FE45-43E1-89BD-69663A55F154}"/>
          </ac:spMkLst>
        </pc:spChg>
      </pc:sldChg>
      <pc:sldChg chg="addSp delSp modSp new mod">
        <pc:chgData name="翌霖 胡" userId="a9a41afe759712f0" providerId="LiveId" clId="{DCC191BB-452F-4B1F-9A56-AF98D86B1DE7}" dt="2020-10-05T08:22:42.923" v="2416" actId="20577"/>
        <pc:sldMkLst>
          <pc:docMk/>
          <pc:sldMk cId="1060632048" sldId="284"/>
        </pc:sldMkLst>
        <pc:spChg chg="mod">
          <ac:chgData name="翌霖 胡" userId="a9a41afe759712f0" providerId="LiveId" clId="{DCC191BB-452F-4B1F-9A56-AF98D86B1DE7}" dt="2020-10-05T08:22:05.216" v="2398"/>
          <ac:spMkLst>
            <pc:docMk/>
            <pc:sldMk cId="1060632048" sldId="284"/>
            <ac:spMk id="2" creationId="{B9A30443-164F-4665-A648-5D9EF8A712E1}"/>
          </ac:spMkLst>
        </pc:spChg>
        <pc:spChg chg="mod">
          <ac:chgData name="翌霖 胡" userId="a9a41afe759712f0" providerId="LiveId" clId="{DCC191BB-452F-4B1F-9A56-AF98D86B1DE7}" dt="2020-10-05T08:22:42.923" v="2416" actId="20577"/>
          <ac:spMkLst>
            <pc:docMk/>
            <pc:sldMk cId="1060632048" sldId="284"/>
            <ac:spMk id="3" creationId="{553337ED-9264-405D-B4BA-3255A3F8B4FE}"/>
          </ac:spMkLst>
        </pc:spChg>
        <pc:spChg chg="add del">
          <ac:chgData name="翌霖 胡" userId="a9a41afe759712f0" providerId="LiveId" clId="{DCC191BB-452F-4B1F-9A56-AF98D86B1DE7}" dt="2020-10-05T08:20:25.297" v="2390"/>
          <ac:spMkLst>
            <pc:docMk/>
            <pc:sldMk cId="1060632048" sldId="284"/>
            <ac:spMk id="4" creationId="{BE18862D-5656-43B5-A249-DF3187E48586}"/>
          </ac:spMkLst>
        </pc:spChg>
        <pc:picChg chg="add mod">
          <ac:chgData name="翌霖 胡" userId="a9a41afe759712f0" providerId="LiveId" clId="{DCC191BB-452F-4B1F-9A56-AF98D86B1DE7}" dt="2020-10-05T08:21:53.402" v="2393" actId="1076"/>
          <ac:picMkLst>
            <pc:docMk/>
            <pc:sldMk cId="1060632048" sldId="284"/>
            <ac:picMk id="8194" creationId="{F3DD740F-3A00-46BD-8A64-69870C60C760}"/>
          </ac:picMkLst>
        </pc:picChg>
        <pc:picChg chg="add mod">
          <ac:chgData name="翌霖 胡" userId="a9a41afe759712f0" providerId="LiveId" clId="{DCC191BB-452F-4B1F-9A56-AF98D86B1DE7}" dt="2020-10-05T08:21:58.787" v="2394" actId="1076"/>
          <ac:picMkLst>
            <pc:docMk/>
            <pc:sldMk cId="1060632048" sldId="284"/>
            <ac:picMk id="8198" creationId="{E7E2D64E-75CF-469C-A9A7-CC62EA8FEA21}"/>
          </ac:picMkLst>
        </pc:picChg>
      </pc:sldChg>
      <pc:sldChg chg="addSp modSp new mod">
        <pc:chgData name="翌霖 胡" userId="a9a41afe759712f0" providerId="LiveId" clId="{DCC191BB-452F-4B1F-9A56-AF98D86B1DE7}" dt="2020-10-05T08:14:30.720" v="2375"/>
        <pc:sldMkLst>
          <pc:docMk/>
          <pc:sldMk cId="1075085118" sldId="285"/>
        </pc:sldMkLst>
        <pc:spChg chg="mod">
          <ac:chgData name="翌霖 胡" userId="a9a41afe759712f0" providerId="LiveId" clId="{DCC191BB-452F-4B1F-9A56-AF98D86B1DE7}" dt="2020-10-05T08:14:21.787" v="2361"/>
          <ac:spMkLst>
            <pc:docMk/>
            <pc:sldMk cId="1075085118" sldId="285"/>
            <ac:spMk id="2" creationId="{B9CC0A53-B9DE-445B-9573-BB177EBEEF3A}"/>
          </ac:spMkLst>
        </pc:spChg>
        <pc:spChg chg="mod">
          <ac:chgData name="翌霖 胡" userId="a9a41afe759712f0" providerId="LiveId" clId="{DCC191BB-452F-4B1F-9A56-AF98D86B1DE7}" dt="2020-10-05T08:14:30.720" v="2375"/>
          <ac:spMkLst>
            <pc:docMk/>
            <pc:sldMk cId="1075085118" sldId="285"/>
            <ac:spMk id="3" creationId="{9C1822D4-E580-4920-9C89-416B18A378AF}"/>
          </ac:spMkLst>
        </pc:spChg>
        <pc:picChg chg="add mod">
          <ac:chgData name="翌霖 胡" userId="a9a41afe759712f0" providerId="LiveId" clId="{DCC191BB-452F-4B1F-9A56-AF98D86B1DE7}" dt="2020-10-05T08:13:33.791" v="2348" actId="1076"/>
          <ac:picMkLst>
            <pc:docMk/>
            <pc:sldMk cId="1075085118" sldId="285"/>
            <ac:picMk id="7170" creationId="{F999EFF2-EE22-42DA-AD91-7FAD95F190C9}"/>
          </ac:picMkLst>
        </pc:picChg>
      </pc:sldChg>
      <pc:sldChg chg="addSp delSp modSp new mod">
        <pc:chgData name="翌霖 胡" userId="a9a41afe759712f0" providerId="LiveId" clId="{DCC191BB-452F-4B1F-9A56-AF98D86B1DE7}" dt="2020-10-10T13:54:48.077" v="3924"/>
        <pc:sldMkLst>
          <pc:docMk/>
          <pc:sldMk cId="2866183508" sldId="286"/>
        </pc:sldMkLst>
        <pc:spChg chg="mod">
          <ac:chgData name="翌霖 胡" userId="a9a41afe759712f0" providerId="LiveId" clId="{DCC191BB-452F-4B1F-9A56-AF98D86B1DE7}" dt="2020-10-05T08:23:36.319" v="2422"/>
          <ac:spMkLst>
            <pc:docMk/>
            <pc:sldMk cId="2866183508" sldId="286"/>
            <ac:spMk id="2" creationId="{09E04E19-BD47-4B63-BF35-C9E35C3D463F}"/>
          </ac:spMkLst>
        </pc:spChg>
        <pc:spChg chg="mod">
          <ac:chgData name="翌霖 胡" userId="a9a41afe759712f0" providerId="LiveId" clId="{DCC191BB-452F-4B1F-9A56-AF98D86B1DE7}" dt="2020-10-10T13:54:48.077" v="3924"/>
          <ac:spMkLst>
            <pc:docMk/>
            <pc:sldMk cId="2866183508" sldId="286"/>
            <ac:spMk id="3" creationId="{BDB96658-8736-4A0F-8EE3-00736BCDB555}"/>
          </ac:spMkLst>
        </pc:spChg>
        <pc:picChg chg="add del mod">
          <ac:chgData name="翌霖 胡" userId="a9a41afe759712f0" providerId="LiveId" clId="{DCC191BB-452F-4B1F-9A56-AF98D86B1DE7}" dt="2020-10-05T08:57:11.014" v="3011" actId="21"/>
          <ac:picMkLst>
            <pc:docMk/>
            <pc:sldMk cId="2866183508" sldId="286"/>
            <ac:picMk id="5" creationId="{17403356-E639-4692-8611-2CFAE8185E21}"/>
          </ac:picMkLst>
        </pc:picChg>
        <pc:picChg chg="add del mod">
          <ac:chgData name="翌霖 胡" userId="a9a41afe759712f0" providerId="LiveId" clId="{DCC191BB-452F-4B1F-9A56-AF98D86B1DE7}" dt="2020-10-05T09:33:49.367" v="3462" actId="21"/>
          <ac:picMkLst>
            <pc:docMk/>
            <pc:sldMk cId="2866183508" sldId="286"/>
            <ac:picMk id="6" creationId="{9064BE52-4AE2-49ED-B04E-0C430B08422D}"/>
          </ac:picMkLst>
        </pc:picChg>
        <pc:picChg chg="add del mod">
          <ac:chgData name="翌霖 胡" userId="a9a41afe759712f0" providerId="LiveId" clId="{DCC191BB-452F-4B1F-9A56-AF98D86B1DE7}" dt="2020-10-05T08:57:17.645" v="3014" actId="21"/>
          <ac:picMkLst>
            <pc:docMk/>
            <pc:sldMk cId="2866183508" sldId="286"/>
            <ac:picMk id="9218" creationId="{2D766F7C-83D7-4B4D-BF36-142A928EA866}"/>
          </ac:picMkLst>
        </pc:picChg>
      </pc:sldChg>
      <pc:sldChg chg="addSp delSp modSp new mod">
        <pc:chgData name="翌霖 胡" userId="a9a41afe759712f0" providerId="LiveId" clId="{DCC191BB-452F-4B1F-9A56-AF98D86B1DE7}" dt="2020-10-05T09:23:14.371" v="3336" actId="1076"/>
        <pc:sldMkLst>
          <pc:docMk/>
          <pc:sldMk cId="1132787032" sldId="287"/>
        </pc:sldMkLst>
        <pc:spChg chg="mod">
          <ac:chgData name="翌霖 胡" userId="a9a41afe759712f0" providerId="LiveId" clId="{DCC191BB-452F-4B1F-9A56-AF98D86B1DE7}" dt="2020-10-05T09:11:30.261" v="3285" actId="1076"/>
          <ac:spMkLst>
            <pc:docMk/>
            <pc:sldMk cId="1132787032" sldId="287"/>
            <ac:spMk id="2" creationId="{E30E4389-5117-40C5-9908-D718C4D4CA2C}"/>
          </ac:spMkLst>
        </pc:spChg>
        <pc:spChg chg="del">
          <ac:chgData name="翌霖 胡" userId="a9a41afe759712f0" providerId="LiveId" clId="{DCC191BB-452F-4B1F-9A56-AF98D86B1DE7}" dt="2020-10-05T08:34:42.683" v="2604"/>
          <ac:spMkLst>
            <pc:docMk/>
            <pc:sldMk cId="1132787032" sldId="287"/>
            <ac:spMk id="3" creationId="{2F65CDA0-D234-4071-A620-41E5F537893F}"/>
          </ac:spMkLst>
        </pc:spChg>
        <pc:spChg chg="add del mod">
          <ac:chgData name="翌霖 胡" userId="a9a41afe759712f0" providerId="LiveId" clId="{DCC191BB-452F-4B1F-9A56-AF98D86B1DE7}" dt="2020-10-05T09:06:56.180" v="3235" actId="478"/>
          <ac:spMkLst>
            <pc:docMk/>
            <pc:sldMk cId="1132787032" sldId="287"/>
            <ac:spMk id="9" creationId="{2732F45F-EBE7-45B0-AD69-8DF6F43C9415}"/>
          </ac:spMkLst>
        </pc:spChg>
        <pc:spChg chg="add mod">
          <ac:chgData name="翌霖 胡" userId="a9a41afe759712f0" providerId="LiveId" clId="{DCC191BB-452F-4B1F-9A56-AF98D86B1DE7}" dt="2020-10-05T09:11:27.685" v="3284"/>
          <ac:spMkLst>
            <pc:docMk/>
            <pc:sldMk cId="1132787032" sldId="287"/>
            <ac:spMk id="11" creationId="{D5683250-23C7-438F-B2D9-CE2D348B0137}"/>
          </ac:spMkLst>
        </pc:spChg>
        <pc:picChg chg="add del mod">
          <ac:chgData name="翌霖 胡" userId="a9a41afe759712f0" providerId="LiveId" clId="{DCC191BB-452F-4B1F-9A56-AF98D86B1DE7}" dt="2020-10-05T09:06:57.548" v="3236" actId="21"/>
          <ac:picMkLst>
            <pc:docMk/>
            <pc:sldMk cId="1132787032" sldId="287"/>
            <ac:picMk id="5" creationId="{7E899474-7D4D-4CD5-A751-896F8E60FE87}"/>
          </ac:picMkLst>
        </pc:picChg>
        <pc:picChg chg="add mod">
          <ac:chgData name="翌霖 胡" userId="a9a41afe759712f0" providerId="LiveId" clId="{DCC191BB-452F-4B1F-9A56-AF98D86B1DE7}" dt="2020-10-05T09:23:14.371" v="3336" actId="1076"/>
          <ac:picMkLst>
            <pc:docMk/>
            <pc:sldMk cId="1132787032" sldId="287"/>
            <ac:picMk id="7" creationId="{021F4643-4683-4660-B474-59A9B00515B1}"/>
          </ac:picMkLst>
        </pc:picChg>
        <pc:picChg chg="add mod">
          <ac:chgData name="翌霖 胡" userId="a9a41afe759712f0" providerId="LiveId" clId="{DCC191BB-452F-4B1F-9A56-AF98D86B1DE7}" dt="2020-10-05T09:11:16.715" v="3273" actId="1076"/>
          <ac:picMkLst>
            <pc:docMk/>
            <pc:sldMk cId="1132787032" sldId="287"/>
            <ac:picMk id="11266" creationId="{D362B76A-B506-4BF5-90C6-F3F475650695}"/>
          </ac:picMkLst>
        </pc:picChg>
      </pc:sldChg>
      <pc:sldChg chg="addSp modSp new mod">
        <pc:chgData name="翌霖 胡" userId="a9a41afe759712f0" providerId="LiveId" clId="{DCC191BB-452F-4B1F-9A56-AF98D86B1DE7}" dt="2020-10-05T09:34:23.251" v="3468" actId="6549"/>
        <pc:sldMkLst>
          <pc:docMk/>
          <pc:sldMk cId="1006655231" sldId="288"/>
        </pc:sldMkLst>
        <pc:spChg chg="mod">
          <ac:chgData name="翌霖 胡" userId="a9a41afe759712f0" providerId="LiveId" clId="{DCC191BB-452F-4B1F-9A56-AF98D86B1DE7}" dt="2020-10-05T08:53:46.213" v="2945"/>
          <ac:spMkLst>
            <pc:docMk/>
            <pc:sldMk cId="1006655231" sldId="288"/>
            <ac:spMk id="2" creationId="{A6D3E1AC-593B-4673-B5AA-A15D003308FE}"/>
          </ac:spMkLst>
        </pc:spChg>
        <pc:spChg chg="mod">
          <ac:chgData name="翌霖 胡" userId="a9a41afe759712f0" providerId="LiveId" clId="{DCC191BB-452F-4B1F-9A56-AF98D86B1DE7}" dt="2020-10-05T09:34:23.251" v="3468" actId="6549"/>
          <ac:spMkLst>
            <pc:docMk/>
            <pc:sldMk cId="1006655231" sldId="288"/>
            <ac:spMk id="3" creationId="{07B65402-03F4-4BAE-A34C-57777A553D7E}"/>
          </ac:spMkLst>
        </pc:spChg>
        <pc:picChg chg="add mod">
          <ac:chgData name="翌霖 胡" userId="a9a41afe759712f0" providerId="LiveId" clId="{DCC191BB-452F-4B1F-9A56-AF98D86B1DE7}" dt="2020-10-05T09:34:18.439" v="3467" actId="1076"/>
          <ac:picMkLst>
            <pc:docMk/>
            <pc:sldMk cId="1006655231" sldId="288"/>
            <ac:picMk id="5" creationId="{41E73584-FA07-48A0-BC28-CF4383EA403F}"/>
          </ac:picMkLst>
        </pc:picChg>
      </pc:sldChg>
      <pc:sldChg chg="addSp modSp new mod">
        <pc:chgData name="翌霖 胡" userId="a9a41afe759712f0" providerId="LiveId" clId="{DCC191BB-452F-4B1F-9A56-AF98D86B1DE7}" dt="2020-10-05T09:34:52.159" v="3475"/>
        <pc:sldMkLst>
          <pc:docMk/>
          <pc:sldMk cId="400572447" sldId="289"/>
        </pc:sldMkLst>
        <pc:spChg chg="mod">
          <ac:chgData name="翌霖 胡" userId="a9a41afe759712f0" providerId="LiveId" clId="{DCC191BB-452F-4B1F-9A56-AF98D86B1DE7}" dt="2020-10-05T08:57:08.568" v="3010"/>
          <ac:spMkLst>
            <pc:docMk/>
            <pc:sldMk cId="400572447" sldId="289"/>
            <ac:spMk id="2" creationId="{9E393F24-C5C7-4FE7-A3BD-01E30AF4F07C}"/>
          </ac:spMkLst>
        </pc:spChg>
        <pc:spChg chg="mod">
          <ac:chgData name="翌霖 胡" userId="a9a41afe759712f0" providerId="LiveId" clId="{DCC191BB-452F-4B1F-9A56-AF98D86B1DE7}" dt="2020-10-05T09:34:52.159" v="3475"/>
          <ac:spMkLst>
            <pc:docMk/>
            <pc:sldMk cId="400572447" sldId="289"/>
            <ac:spMk id="3" creationId="{543479E1-AF61-445C-B661-0A67780D3E33}"/>
          </ac:spMkLst>
        </pc:spChg>
        <pc:picChg chg="add mod">
          <ac:chgData name="翌霖 胡" userId="a9a41afe759712f0" providerId="LiveId" clId="{DCC191BB-452F-4B1F-9A56-AF98D86B1DE7}" dt="2020-10-05T08:59:24.084" v="3041" actId="14100"/>
          <ac:picMkLst>
            <pc:docMk/>
            <pc:sldMk cId="400572447" sldId="289"/>
            <ac:picMk id="5" creationId="{4AF20087-0A6C-406B-92C7-205E09CCB909}"/>
          </ac:picMkLst>
        </pc:picChg>
        <pc:picChg chg="add mod">
          <ac:chgData name="翌霖 胡" userId="a9a41afe759712f0" providerId="LiveId" clId="{DCC191BB-452F-4B1F-9A56-AF98D86B1DE7}" dt="2020-10-05T08:59:07.951" v="3037" actId="1076"/>
          <ac:picMkLst>
            <pc:docMk/>
            <pc:sldMk cId="400572447" sldId="289"/>
            <ac:picMk id="7" creationId="{45D41189-2E7A-4689-AA9F-233704C638A1}"/>
          </ac:picMkLst>
        </pc:picChg>
        <pc:picChg chg="add mod">
          <ac:chgData name="翌霖 胡" userId="a9a41afe759712f0" providerId="LiveId" clId="{DCC191BB-452F-4B1F-9A56-AF98D86B1DE7}" dt="2020-10-05T08:59:11.724" v="3039" actId="14100"/>
          <ac:picMkLst>
            <pc:docMk/>
            <pc:sldMk cId="400572447" sldId="289"/>
            <ac:picMk id="10242" creationId="{E41569DE-F7B5-4809-B005-8515220E549A}"/>
          </ac:picMkLst>
        </pc:picChg>
      </pc:sldChg>
      <pc:sldChg chg="addSp delSp modSp new mod">
        <pc:chgData name="翌霖 胡" userId="a9a41afe759712f0" providerId="LiveId" clId="{DCC191BB-452F-4B1F-9A56-AF98D86B1DE7}" dt="2020-10-05T09:09:04.592" v="3266" actId="1076"/>
        <pc:sldMkLst>
          <pc:docMk/>
          <pc:sldMk cId="2226467000" sldId="290"/>
        </pc:sldMkLst>
        <pc:spChg chg="del">
          <ac:chgData name="翌霖 胡" userId="a9a41afe759712f0" providerId="LiveId" clId="{DCC191BB-452F-4B1F-9A56-AF98D86B1DE7}" dt="2020-10-05T09:08:56.992" v="3264" actId="478"/>
          <ac:spMkLst>
            <pc:docMk/>
            <pc:sldMk cId="2226467000" sldId="290"/>
            <ac:spMk id="2" creationId="{1786EFAB-A7A1-46B7-AECC-3A48E5D9A01C}"/>
          </ac:spMkLst>
        </pc:spChg>
        <pc:spChg chg="mod">
          <ac:chgData name="翌霖 胡" userId="a9a41afe759712f0" providerId="LiveId" clId="{DCC191BB-452F-4B1F-9A56-AF98D86B1DE7}" dt="2020-10-05T09:09:01.877" v="3265" actId="1076"/>
          <ac:spMkLst>
            <pc:docMk/>
            <pc:sldMk cId="2226467000" sldId="290"/>
            <ac:spMk id="3" creationId="{34E62683-2495-4039-9256-07C81C88CADE}"/>
          </ac:spMkLst>
        </pc:spChg>
        <pc:picChg chg="add mod">
          <ac:chgData name="翌霖 胡" userId="a9a41afe759712f0" providerId="LiveId" clId="{DCC191BB-452F-4B1F-9A56-AF98D86B1DE7}" dt="2020-10-05T09:07:05.474" v="3240" actId="1076"/>
          <ac:picMkLst>
            <pc:docMk/>
            <pc:sldMk cId="2226467000" sldId="290"/>
            <ac:picMk id="4" creationId="{136C4292-325C-4DD6-8FDE-0456A24523F9}"/>
          </ac:picMkLst>
        </pc:picChg>
        <pc:picChg chg="add mod">
          <ac:chgData name="翌霖 胡" userId="a9a41afe759712f0" providerId="LiveId" clId="{DCC191BB-452F-4B1F-9A56-AF98D86B1DE7}" dt="2020-10-05T09:09:04.592" v="3266" actId="1076"/>
          <ac:picMkLst>
            <pc:docMk/>
            <pc:sldMk cId="2226467000" sldId="290"/>
            <ac:picMk id="5" creationId="{E564D130-EFC1-44F6-BD7D-216C851B5325}"/>
          </ac:picMkLst>
        </pc:picChg>
      </pc:sldChg>
      <pc:sldChg chg="addSp delSp new del mod">
        <pc:chgData name="翌霖 胡" userId="a9a41afe759712f0" providerId="LiveId" clId="{DCC191BB-452F-4B1F-9A56-AF98D86B1DE7}" dt="2020-10-05T09:06:54.549" v="3234" actId="680"/>
        <pc:sldMkLst>
          <pc:docMk/>
          <pc:sldMk cId="2811004734" sldId="290"/>
        </pc:sldMkLst>
        <pc:picChg chg="add del">
          <ac:chgData name="翌霖 胡" userId="a9a41afe759712f0" providerId="LiveId" clId="{DCC191BB-452F-4B1F-9A56-AF98D86B1DE7}" dt="2020-10-05T09:06:53.734" v="3233" actId="22"/>
          <ac:picMkLst>
            <pc:docMk/>
            <pc:sldMk cId="2811004734" sldId="290"/>
            <ac:picMk id="5" creationId="{5BFF917E-093B-42CF-909C-36157FDEB366}"/>
          </ac:picMkLst>
        </pc:picChg>
      </pc:sldChg>
      <pc:sldChg chg="addSp delSp modSp new mod">
        <pc:chgData name="翌霖 胡" userId="a9a41afe759712f0" providerId="LiveId" clId="{DCC191BB-452F-4B1F-9A56-AF98D86B1DE7}" dt="2020-10-05T09:35:10.078" v="3476" actId="1076"/>
        <pc:sldMkLst>
          <pc:docMk/>
          <pc:sldMk cId="4135706163" sldId="291"/>
        </pc:sldMkLst>
        <pc:spChg chg="mod">
          <ac:chgData name="翌霖 胡" userId="a9a41afe759712f0" providerId="LiveId" clId="{DCC191BB-452F-4B1F-9A56-AF98D86B1DE7}" dt="2020-10-05T09:22:07.092" v="3302" actId="20577"/>
          <ac:spMkLst>
            <pc:docMk/>
            <pc:sldMk cId="4135706163" sldId="291"/>
            <ac:spMk id="2" creationId="{A466B025-8DDA-48B7-8EA1-95445F83CC90}"/>
          </ac:spMkLst>
        </pc:spChg>
        <pc:spChg chg="mod">
          <ac:chgData name="翌霖 胡" userId="a9a41afe759712f0" providerId="LiveId" clId="{DCC191BB-452F-4B1F-9A56-AF98D86B1DE7}" dt="2020-10-05T09:22:36.074" v="3335"/>
          <ac:spMkLst>
            <pc:docMk/>
            <pc:sldMk cId="4135706163" sldId="291"/>
            <ac:spMk id="3" creationId="{4F96D8DE-4E5E-4D6F-9BC3-01901DAC0080}"/>
          </ac:spMkLst>
        </pc:spChg>
        <pc:spChg chg="add del">
          <ac:chgData name="翌霖 胡" userId="a9a41afe759712f0" providerId="LiveId" clId="{DCC191BB-452F-4B1F-9A56-AF98D86B1DE7}" dt="2020-10-05T09:19:51.718" v="3290" actId="22"/>
          <ac:spMkLst>
            <pc:docMk/>
            <pc:sldMk cId="4135706163" sldId="291"/>
            <ac:spMk id="5" creationId="{19EFF9FA-C8BC-42FB-91B8-928882341F02}"/>
          </ac:spMkLst>
        </pc:spChg>
        <pc:picChg chg="add mod">
          <ac:chgData name="翌霖 胡" userId="a9a41afe759712f0" providerId="LiveId" clId="{DCC191BB-452F-4B1F-9A56-AF98D86B1DE7}" dt="2020-10-05T09:35:10.078" v="3476" actId="1076"/>
          <ac:picMkLst>
            <pc:docMk/>
            <pc:sldMk cId="4135706163" sldId="291"/>
            <ac:picMk id="12290" creationId="{E321F9E3-0D2D-4454-AA9C-5C6533C55683}"/>
          </ac:picMkLst>
        </pc:picChg>
        <pc:picChg chg="add mod">
          <ac:chgData name="翌霖 胡" userId="a9a41afe759712f0" providerId="LiveId" clId="{DCC191BB-452F-4B1F-9A56-AF98D86B1DE7}" dt="2020-10-05T09:22:17.392" v="3308" actId="14100"/>
          <ac:picMkLst>
            <pc:docMk/>
            <pc:sldMk cId="4135706163" sldId="291"/>
            <ac:picMk id="12292" creationId="{C5481E0F-011C-4A28-A9A0-81BF5D3AA737}"/>
          </ac:picMkLst>
        </pc:picChg>
      </pc:sldChg>
      <pc:sldChg chg="addSp delSp modSp new mod ord">
        <pc:chgData name="翌霖 胡" userId="a9a41afe759712f0" providerId="LiveId" clId="{DCC191BB-452F-4B1F-9A56-AF98D86B1DE7}" dt="2020-10-05T09:27:26.389" v="3362"/>
        <pc:sldMkLst>
          <pc:docMk/>
          <pc:sldMk cId="259104421" sldId="292"/>
        </pc:sldMkLst>
        <pc:spChg chg="mod">
          <ac:chgData name="翌霖 胡" userId="a9a41afe759712f0" providerId="LiveId" clId="{DCC191BB-452F-4B1F-9A56-AF98D86B1DE7}" dt="2020-10-05T09:27:15.780" v="3358" actId="1076"/>
          <ac:spMkLst>
            <pc:docMk/>
            <pc:sldMk cId="259104421" sldId="292"/>
            <ac:spMk id="2" creationId="{64B753F3-16BF-42B2-A714-9CFFF718B2B7}"/>
          </ac:spMkLst>
        </pc:spChg>
        <pc:picChg chg="add del mod">
          <ac:chgData name="翌霖 胡" userId="a9a41afe759712f0" providerId="LiveId" clId="{DCC191BB-452F-4B1F-9A56-AF98D86B1DE7}" dt="2020-10-05T09:25:56.316" v="3352" actId="478"/>
          <ac:picMkLst>
            <pc:docMk/>
            <pc:sldMk cId="259104421" sldId="292"/>
            <ac:picMk id="4" creationId="{4C6709EC-20EC-4E6E-8971-6D3B6BBE1D36}"/>
          </ac:picMkLst>
        </pc:picChg>
        <pc:picChg chg="add mod">
          <ac:chgData name="翌霖 胡" userId="a9a41afe759712f0" providerId="LiveId" clId="{DCC191BB-452F-4B1F-9A56-AF98D86B1DE7}" dt="2020-10-05T09:27:20.610" v="3360" actId="14100"/>
          <ac:picMkLst>
            <pc:docMk/>
            <pc:sldMk cId="259104421" sldId="292"/>
            <ac:picMk id="13314" creationId="{934103E0-0512-4563-9D5D-8B74E1824F39}"/>
          </ac:picMkLst>
        </pc:picChg>
      </pc:sldChg>
      <pc:sldChg chg="addSp delSp modSp new mod">
        <pc:chgData name="翌霖 胡" userId="a9a41afe759712f0" providerId="LiveId" clId="{DCC191BB-452F-4B1F-9A56-AF98D86B1DE7}" dt="2020-10-05T09:29:29.004" v="3400" actId="478"/>
        <pc:sldMkLst>
          <pc:docMk/>
          <pc:sldMk cId="661478525" sldId="293"/>
        </pc:sldMkLst>
        <pc:spChg chg="del mod">
          <ac:chgData name="翌霖 胡" userId="a9a41afe759712f0" providerId="LiveId" clId="{DCC191BB-452F-4B1F-9A56-AF98D86B1DE7}" dt="2020-10-05T09:29:29.004" v="3400" actId="478"/>
          <ac:spMkLst>
            <pc:docMk/>
            <pc:sldMk cId="661478525" sldId="293"/>
            <ac:spMk id="2" creationId="{2F7583C1-7010-4548-A859-5FE6A780EC48}"/>
          </ac:spMkLst>
        </pc:spChg>
        <pc:spChg chg="mod">
          <ac:chgData name="翌霖 胡" userId="a9a41afe759712f0" providerId="LiveId" clId="{DCC191BB-452F-4B1F-9A56-AF98D86B1DE7}" dt="2020-10-05T09:29:24.521" v="3398" actId="14100"/>
          <ac:spMkLst>
            <pc:docMk/>
            <pc:sldMk cId="661478525" sldId="293"/>
            <ac:spMk id="3" creationId="{2C9A93C8-7567-45F1-9A96-284942AA10B5}"/>
          </ac:spMkLst>
        </pc:spChg>
        <pc:picChg chg="add mod">
          <ac:chgData name="翌霖 胡" userId="a9a41afe759712f0" providerId="LiveId" clId="{DCC191BB-452F-4B1F-9A56-AF98D86B1DE7}" dt="2020-10-05T09:29:17.643" v="3396" actId="14100"/>
          <ac:picMkLst>
            <pc:docMk/>
            <pc:sldMk cId="661478525" sldId="293"/>
            <ac:picMk id="14338" creationId="{C3ECBDB9-5373-4E2A-A978-C6BA0DEB3411}"/>
          </ac:picMkLst>
        </pc:picChg>
      </pc:sldChg>
      <pc:sldChg chg="modSp new del mod">
        <pc:chgData name="翌霖 胡" userId="a9a41afe759712f0" providerId="LiveId" clId="{DCC191BB-452F-4B1F-9A56-AF98D86B1DE7}" dt="2020-10-05T09:33:19.193" v="3454" actId="47"/>
        <pc:sldMkLst>
          <pc:docMk/>
          <pc:sldMk cId="2003411979" sldId="294"/>
        </pc:sldMkLst>
        <pc:spChg chg="mod">
          <ac:chgData name="翌霖 胡" userId="a9a41afe759712f0" providerId="LiveId" clId="{DCC191BB-452F-4B1F-9A56-AF98D86B1DE7}" dt="2020-10-05T09:32:44.399" v="3453" actId="20577"/>
          <ac:spMkLst>
            <pc:docMk/>
            <pc:sldMk cId="2003411979" sldId="294"/>
            <ac:spMk id="3" creationId="{A8C95506-3FC6-4D63-A772-0A3F24B65A05}"/>
          </ac:spMkLst>
        </pc:spChg>
      </pc:sldChg>
      <pc:sldChg chg="addSp modSp new mod">
        <pc:chgData name="翌霖 胡" userId="a9a41afe759712f0" providerId="LiveId" clId="{DCC191BB-452F-4B1F-9A56-AF98D86B1DE7}" dt="2020-10-05T10:44:15.530" v="3631" actId="1076"/>
        <pc:sldMkLst>
          <pc:docMk/>
          <pc:sldMk cId="2162818672" sldId="294"/>
        </pc:sldMkLst>
        <pc:spChg chg="mod">
          <ac:chgData name="翌霖 胡" userId="a9a41afe759712f0" providerId="LiveId" clId="{DCC191BB-452F-4B1F-9A56-AF98D86B1DE7}" dt="2020-10-05T10:44:09.300" v="3630"/>
          <ac:spMkLst>
            <pc:docMk/>
            <pc:sldMk cId="2162818672" sldId="294"/>
            <ac:spMk id="3" creationId="{0BB0C9E8-12D5-443C-B29C-B9C40BB8249E}"/>
          </ac:spMkLst>
        </pc:spChg>
        <pc:picChg chg="add mod">
          <ac:chgData name="翌霖 胡" userId="a9a41afe759712f0" providerId="LiveId" clId="{DCC191BB-452F-4B1F-9A56-AF98D86B1DE7}" dt="2020-10-05T10:44:15.530" v="3631" actId="1076"/>
          <ac:picMkLst>
            <pc:docMk/>
            <pc:sldMk cId="2162818672" sldId="294"/>
            <ac:picMk id="5" creationId="{207CF838-CD56-4F57-A2C0-C6DCA9503499}"/>
          </ac:picMkLst>
        </pc:picChg>
      </pc:sldChg>
      <pc:sldChg chg="delSp modSp new del mod">
        <pc:chgData name="翌霖 胡" userId="a9a41afe759712f0" providerId="LiveId" clId="{DCC191BB-452F-4B1F-9A56-AF98D86B1DE7}" dt="2020-10-05T10:56:57.043" v="3747" actId="47"/>
        <pc:sldMkLst>
          <pc:docMk/>
          <pc:sldMk cId="308367117" sldId="295"/>
        </pc:sldMkLst>
        <pc:spChg chg="mod">
          <ac:chgData name="翌霖 胡" userId="a9a41afe759712f0" providerId="LiveId" clId="{DCC191BB-452F-4B1F-9A56-AF98D86B1DE7}" dt="2020-10-05T10:51:36.229" v="3687"/>
          <ac:spMkLst>
            <pc:docMk/>
            <pc:sldMk cId="308367117" sldId="295"/>
            <ac:spMk id="2" creationId="{75901F7F-A79C-447A-87AA-38CA99AB503D}"/>
          </ac:spMkLst>
        </pc:spChg>
        <pc:spChg chg="del">
          <ac:chgData name="翌霖 胡" userId="a9a41afe759712f0" providerId="LiveId" clId="{DCC191BB-452F-4B1F-9A56-AF98D86B1DE7}" dt="2020-10-05T10:55:58.765" v="3724" actId="478"/>
          <ac:spMkLst>
            <pc:docMk/>
            <pc:sldMk cId="308367117" sldId="295"/>
            <ac:spMk id="3" creationId="{F8DAD738-8DAD-4E90-920C-6102F0305031}"/>
          </ac:spMkLst>
        </pc:spChg>
      </pc:sldChg>
      <pc:sldChg chg="new del">
        <pc:chgData name="翌霖 胡" userId="a9a41afe759712f0" providerId="LiveId" clId="{DCC191BB-452F-4B1F-9A56-AF98D86B1DE7}" dt="2020-10-05T11:03:57.074" v="3859" actId="47"/>
        <pc:sldMkLst>
          <pc:docMk/>
          <pc:sldMk cId="1159940152" sldId="296"/>
        </pc:sldMkLst>
      </pc:sldChg>
      <pc:sldChg chg="modSp add mod">
        <pc:chgData name="翌霖 胡" userId="a9a41afe759712f0" providerId="LiveId" clId="{DCC191BB-452F-4B1F-9A56-AF98D86B1DE7}" dt="2020-10-05T10:46:16.850" v="3646" actId="27636"/>
        <pc:sldMkLst>
          <pc:docMk/>
          <pc:sldMk cId="63157963" sldId="297"/>
        </pc:sldMkLst>
        <pc:spChg chg="mod">
          <ac:chgData name="翌霖 胡" userId="a9a41afe759712f0" providerId="LiveId" clId="{DCC191BB-452F-4B1F-9A56-AF98D86B1DE7}" dt="2020-10-05T10:46:16.850" v="3646" actId="27636"/>
          <ac:spMkLst>
            <pc:docMk/>
            <pc:sldMk cId="63157963" sldId="297"/>
            <ac:spMk id="2" creationId="{4556278E-C10A-4E3E-A789-157C41F9B39B}"/>
          </ac:spMkLst>
        </pc:spChg>
        <pc:spChg chg="mod">
          <ac:chgData name="翌霖 胡" userId="a9a41afe759712f0" providerId="LiveId" clId="{DCC191BB-452F-4B1F-9A56-AF98D86B1DE7}" dt="2020-10-05T10:46:13.201" v="3642" actId="1076"/>
          <ac:spMkLst>
            <pc:docMk/>
            <pc:sldMk cId="63157963" sldId="297"/>
            <ac:spMk id="3" creationId="{168E3B22-EBCD-4982-B0DB-DD86B4DA6F35}"/>
          </ac:spMkLst>
        </pc:spChg>
        <pc:picChg chg="mod">
          <ac:chgData name="翌霖 胡" userId="a9a41afe759712f0" providerId="LiveId" clId="{DCC191BB-452F-4B1F-9A56-AF98D86B1DE7}" dt="2020-10-05T10:46:07.731" v="3641" actId="1076"/>
          <ac:picMkLst>
            <pc:docMk/>
            <pc:sldMk cId="63157963" sldId="297"/>
            <ac:picMk id="5" creationId="{6111C471-E2E9-4E68-9B4F-4CAF32133DC6}"/>
          </ac:picMkLst>
        </pc:picChg>
      </pc:sldChg>
      <pc:sldChg chg="modSp add">
        <pc:chgData name="翌霖 胡" userId="a9a41afe759712f0" providerId="LiveId" clId="{DCC191BB-452F-4B1F-9A56-AF98D86B1DE7}" dt="2020-10-05T10:50:13.491" v="3674" actId="1076"/>
        <pc:sldMkLst>
          <pc:docMk/>
          <pc:sldMk cId="718481865" sldId="298"/>
        </pc:sldMkLst>
        <pc:picChg chg="mod">
          <ac:chgData name="翌霖 胡" userId="a9a41afe759712f0" providerId="LiveId" clId="{DCC191BB-452F-4B1F-9A56-AF98D86B1DE7}" dt="2020-10-05T10:50:13.491" v="3674" actId="1076"/>
          <ac:picMkLst>
            <pc:docMk/>
            <pc:sldMk cId="718481865" sldId="298"/>
            <ac:picMk id="4098" creationId="{7C65B30B-82F3-48FA-B780-54BA5E08E7FA}"/>
          </ac:picMkLst>
        </pc:picChg>
      </pc:sldChg>
      <pc:sldChg chg="modSp add mod ord">
        <pc:chgData name="翌霖 胡" userId="a9a41afe759712f0" providerId="LiveId" clId="{DCC191BB-452F-4B1F-9A56-AF98D86B1DE7}" dt="2020-10-05T10:50:59.889" v="3679"/>
        <pc:sldMkLst>
          <pc:docMk/>
          <pc:sldMk cId="2854250307" sldId="299"/>
        </pc:sldMkLst>
        <pc:spChg chg="mod">
          <ac:chgData name="翌霖 胡" userId="a9a41afe759712f0" providerId="LiveId" clId="{DCC191BB-452F-4B1F-9A56-AF98D86B1DE7}" dt="2020-10-05T10:50:52.238" v="3677" actId="14100"/>
          <ac:spMkLst>
            <pc:docMk/>
            <pc:sldMk cId="2854250307" sldId="299"/>
            <ac:spMk id="3" creationId="{CD152CB5-6B3C-4336-A29D-1A74AA95C8D0}"/>
          </ac:spMkLst>
        </pc:spChg>
        <pc:picChg chg="mod">
          <ac:chgData name="翌霖 胡" userId="a9a41afe759712f0" providerId="LiveId" clId="{DCC191BB-452F-4B1F-9A56-AF98D86B1DE7}" dt="2020-10-05T10:50:47.992" v="3676" actId="1076"/>
          <ac:picMkLst>
            <pc:docMk/>
            <pc:sldMk cId="2854250307" sldId="299"/>
            <ac:picMk id="4" creationId="{0A237F76-2662-42EB-9DAD-DDD91B37B29D}"/>
          </ac:picMkLst>
        </pc:picChg>
      </pc:sldChg>
      <pc:sldChg chg="addSp delSp modSp add del mod setBg delDesignElem">
        <pc:chgData name="翌霖 胡" userId="a9a41afe759712f0" providerId="LiveId" clId="{DCC191BB-452F-4B1F-9A56-AF98D86B1DE7}" dt="2020-10-05T10:59:18.734" v="3792" actId="113"/>
        <pc:sldMkLst>
          <pc:docMk/>
          <pc:sldMk cId="1976372694" sldId="300"/>
        </pc:sldMkLst>
        <pc:spChg chg="mod ord">
          <ac:chgData name="翌霖 胡" userId="a9a41afe759712f0" providerId="LiveId" clId="{DCC191BB-452F-4B1F-9A56-AF98D86B1DE7}" dt="2020-10-05T10:59:11.866" v="3791" actId="26606"/>
          <ac:spMkLst>
            <pc:docMk/>
            <pc:sldMk cId="1976372694" sldId="300"/>
            <ac:spMk id="2" creationId="{C85BCDE2-099C-4C59-8E9C-B94D9A3770F7}"/>
          </ac:spMkLst>
        </pc:spChg>
        <pc:spChg chg="mod">
          <ac:chgData name="翌霖 胡" userId="a9a41afe759712f0" providerId="LiveId" clId="{DCC191BB-452F-4B1F-9A56-AF98D86B1DE7}" dt="2020-10-05T10:59:18.734" v="3792" actId="113"/>
          <ac:spMkLst>
            <pc:docMk/>
            <pc:sldMk cId="1976372694" sldId="300"/>
            <ac:spMk id="3" creationId="{6FDCBA66-1ED0-4DA5-B25E-406FA8954DD6}"/>
          </ac:spMkLst>
        </pc:spChg>
        <pc:spChg chg="add del">
          <ac:chgData name="翌霖 胡" userId="a9a41afe759712f0" providerId="LiveId" clId="{DCC191BB-452F-4B1F-9A56-AF98D86B1DE7}" dt="2020-10-05T10:59:09.240" v="3788" actId="26606"/>
          <ac:spMkLst>
            <pc:docMk/>
            <pc:sldMk cId="1976372694" sldId="300"/>
            <ac:spMk id="8" creationId="{3741B58E-3B65-4A01-A276-975AB2CF8A08}"/>
          </ac:spMkLst>
        </pc:spChg>
        <pc:spChg chg="add del">
          <ac:chgData name="翌霖 胡" userId="a9a41afe759712f0" providerId="LiveId" clId="{DCC191BB-452F-4B1F-9A56-AF98D86B1DE7}" dt="2020-10-05T10:59:09.240" v="3788" actId="26606"/>
          <ac:spMkLst>
            <pc:docMk/>
            <pc:sldMk cId="1976372694" sldId="300"/>
            <ac:spMk id="10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10:59:09.240" v="3788" actId="26606"/>
          <ac:spMkLst>
            <pc:docMk/>
            <pc:sldMk cId="1976372694" sldId="300"/>
            <ac:spMk id="12" creationId="{054B3F04-9EAC-45C0-B3CE-0387EEA10A0C}"/>
          </ac:spMkLst>
        </pc:spChg>
        <pc:spChg chg="add del">
          <ac:chgData name="翌霖 胡" userId="a9a41afe759712f0" providerId="LiveId" clId="{DCC191BB-452F-4B1F-9A56-AF98D86B1DE7}" dt="2020-10-05T10:59:11.858" v="3790" actId="26606"/>
          <ac:spMkLst>
            <pc:docMk/>
            <pc:sldMk cId="1976372694" sldId="300"/>
            <ac:spMk id="14" creationId="{3558DB37-9FEE-48A2-8578-ED0401573943}"/>
          </ac:spMkLst>
        </pc:spChg>
        <pc:spChg chg="add del">
          <ac:chgData name="翌霖 胡" userId="a9a41afe759712f0" providerId="LiveId" clId="{DCC191BB-452F-4B1F-9A56-AF98D86B1DE7}" dt="2020-10-05T10:59:11.858" v="3790" actId="26606"/>
          <ac:spMkLst>
            <pc:docMk/>
            <pc:sldMk cId="1976372694" sldId="300"/>
            <ac:spMk id="15" creationId="{5F7FCCA6-00E2-4F74-A105-0D769872F243}"/>
          </ac:spMkLst>
        </pc:spChg>
        <pc:spChg chg="add del">
          <ac:chgData name="翌霖 胡" userId="a9a41afe759712f0" providerId="LiveId" clId="{DCC191BB-452F-4B1F-9A56-AF98D86B1DE7}" dt="2020-10-05T10:59:11.858" v="3790" actId="26606"/>
          <ac:spMkLst>
            <pc:docMk/>
            <pc:sldMk cId="1976372694" sldId="300"/>
            <ac:spMk id="16" creationId="{5E1ED12F-9F06-4B37-87B7-F98F52937F86}"/>
          </ac:spMkLst>
        </pc:spChg>
        <pc:spChg chg="add">
          <ac:chgData name="翌霖 胡" userId="a9a41afe759712f0" providerId="LiveId" clId="{DCC191BB-452F-4B1F-9A56-AF98D86B1DE7}" dt="2020-10-05T10:59:11.866" v="3791" actId="26606"/>
          <ac:spMkLst>
            <pc:docMk/>
            <pc:sldMk cId="1976372694" sldId="300"/>
            <ac:spMk id="18" creationId="{3741B58E-3B65-4A01-A276-975AB2CF8A08}"/>
          </ac:spMkLst>
        </pc:spChg>
        <pc:spChg chg="add">
          <ac:chgData name="翌霖 胡" userId="a9a41afe759712f0" providerId="LiveId" clId="{DCC191BB-452F-4B1F-9A56-AF98D86B1DE7}" dt="2020-10-05T10:59:11.866" v="3791" actId="26606"/>
          <ac:spMkLst>
            <pc:docMk/>
            <pc:sldMk cId="1976372694" sldId="300"/>
            <ac:spMk id="19" creationId="{7AAC67C3-831B-4AB1-A259-DFB839CAFAFC}"/>
          </ac:spMkLst>
        </pc:spChg>
        <pc:spChg chg="add">
          <ac:chgData name="翌霖 胡" userId="a9a41afe759712f0" providerId="LiveId" clId="{DCC191BB-452F-4B1F-9A56-AF98D86B1DE7}" dt="2020-10-05T10:59:11.866" v="3791" actId="26606"/>
          <ac:spMkLst>
            <pc:docMk/>
            <pc:sldMk cId="1976372694" sldId="300"/>
            <ac:spMk id="20" creationId="{054B3F04-9EAC-45C0-B3CE-0387EEA10A0C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1976372694" sldId="300"/>
            <ac:spMk id="31" creationId="{8D70B121-56F4-4848-B38B-182089D909FA}"/>
          </ac:spMkLst>
        </pc:sp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1976372694" sldId="300"/>
            <ac:cxnSpMk id="32" creationId="{2D72A2C9-F3CA-4216-8BAD-FA4C970C3C4E}"/>
          </ac:cxnSpMkLst>
        </pc:cxnChg>
      </pc:sldChg>
      <pc:sldChg chg="addSp delSp add del setBg delDesignElem">
        <pc:chgData name="翌霖 胡" userId="a9a41afe759712f0" providerId="LiveId" clId="{DCC191BB-452F-4B1F-9A56-AF98D86B1DE7}" dt="2020-10-05T10:59:30.410" v="3793" actId="47"/>
        <pc:sldMkLst>
          <pc:docMk/>
          <pc:sldMk cId="3226561379" sldId="301"/>
        </pc:sldMkLst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3226561379" sldId="301"/>
            <ac:spMk id="79" creationId="{928F64C6-FE22-4FC1-A763-DFCC514811BD}"/>
          </ac:spMkLst>
        </pc:sp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3226561379" sldId="301"/>
            <ac:cxnSpMk id="81" creationId="{5C34627B-48E6-4F4D-B843-97717A86B490}"/>
          </ac:cxnSpMkLst>
        </pc:cxnChg>
      </pc:sldChg>
      <pc:sldChg chg="addSp delSp modSp add del mod setBg delDesignElem">
        <pc:chgData name="翌霖 胡" userId="a9a41afe759712f0" providerId="LiveId" clId="{DCC191BB-452F-4B1F-9A56-AF98D86B1DE7}" dt="2020-10-05T10:59:38.957" v="3806" actId="1035"/>
        <pc:sldMkLst>
          <pc:docMk/>
          <pc:sldMk cId="1040198312" sldId="302"/>
        </pc:sldMkLst>
        <pc:spChg chg="mod">
          <ac:chgData name="翌霖 胡" userId="a9a41afe759712f0" providerId="LiveId" clId="{DCC191BB-452F-4B1F-9A56-AF98D86B1DE7}" dt="2020-10-05T10:59:38.957" v="3806" actId="1035"/>
          <ac:spMkLst>
            <pc:docMk/>
            <pc:sldMk cId="1040198312" sldId="302"/>
            <ac:spMk id="2" creationId="{B777E0C4-80E3-4B33-BEAB-D9BBF6BB2310}"/>
          </ac:spMkLst>
        </pc:sp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1040198312" sldId="302"/>
            <ac:cxnSpMk id="2056" creationId="{A7F400EE-A8A5-48AF-B4D6-291B52C6F0B0}"/>
          </ac:cxnSpMkLst>
        </pc:cxnChg>
      </pc:sldChg>
      <pc:sldChg chg="addSp delSp modSp add del mod setBg delDesignElem">
        <pc:chgData name="翌霖 胡" userId="a9a41afe759712f0" providerId="LiveId" clId="{DCC191BB-452F-4B1F-9A56-AF98D86B1DE7}" dt="2020-10-05T11:00:15.820" v="3816" actId="47"/>
        <pc:sldMkLst>
          <pc:docMk/>
          <pc:sldMk cId="1635965435" sldId="303"/>
        </pc:sldMkLst>
        <pc:spChg chg="mod">
          <ac:chgData name="翌霖 胡" userId="a9a41afe759712f0" providerId="LiveId" clId="{DCC191BB-452F-4B1F-9A56-AF98D86B1DE7}" dt="2020-10-05T11:00:03.315" v="3809" actId="21"/>
          <ac:spMkLst>
            <pc:docMk/>
            <pc:sldMk cId="1635965435" sldId="303"/>
            <ac:spMk id="2" creationId="{25768D7B-17C1-46EC-AC88-02A78424494F}"/>
          </ac:spMkLst>
        </pc:spChg>
        <pc:spChg chg="mod">
          <ac:chgData name="翌霖 胡" userId="a9a41afe759712f0" providerId="LiveId" clId="{DCC191BB-452F-4B1F-9A56-AF98D86B1DE7}" dt="2020-10-05T11:00:11.501" v="3814" actId="21"/>
          <ac:spMkLst>
            <pc:docMk/>
            <pc:sldMk cId="1635965435" sldId="303"/>
            <ac:spMk id="3" creationId="{5E0C7A52-FB78-45CC-8F1E-FAE0D87C6919}"/>
          </ac:spMkLst>
        </pc:spChg>
        <pc:spChg chg="add">
          <ac:chgData name="翌霖 胡" userId="a9a41afe759712f0" providerId="LiveId" clId="{DCC191BB-452F-4B1F-9A56-AF98D86B1DE7}" dt="2020-10-05T10:59:49.099" v="3807" actId="26606"/>
          <ac:spMkLst>
            <pc:docMk/>
            <pc:sldMk cId="1635965435" sldId="303"/>
            <ac:spMk id="8" creationId="{35230A27-1553-42F8-99D7-829868E13715}"/>
          </ac:spMkLst>
        </pc:spChg>
        <pc:spChg chg="add">
          <ac:chgData name="翌霖 胡" userId="a9a41afe759712f0" providerId="LiveId" clId="{DCC191BB-452F-4B1F-9A56-AF98D86B1DE7}" dt="2020-10-05T10:59:49.099" v="3807" actId="26606"/>
          <ac:spMkLst>
            <pc:docMk/>
            <pc:sldMk cId="1635965435" sldId="303"/>
            <ac:spMk id="10" creationId="{A772232D-B4D6-429F-B3D1-2D9891B85E08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1635965435" sldId="303"/>
            <ac:spMk id="15" creationId="{8D70B121-56F4-4848-B38B-182089D909FA}"/>
          </ac:spMkLst>
        </pc:spChg>
        <pc:cxnChg chg="add">
          <ac:chgData name="翌霖 胡" userId="a9a41afe759712f0" providerId="LiveId" clId="{DCC191BB-452F-4B1F-9A56-AF98D86B1DE7}" dt="2020-10-05T10:59:49.099" v="3807" actId="26606"/>
          <ac:cxnSpMkLst>
            <pc:docMk/>
            <pc:sldMk cId="1635965435" sldId="303"/>
            <ac:cxnSpMk id="12" creationId="{02CC3441-26B3-4381-B3DF-8AE3C288BC0D}"/>
          </ac:cxnSpMkLst>
        </pc:cxn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1635965435" sldId="303"/>
            <ac:cxnSpMk id="16" creationId="{2D72A2C9-F3CA-4216-8BAD-FA4C970C3C4E}"/>
          </ac:cxnSpMkLst>
        </pc:cxnChg>
      </pc:sldChg>
      <pc:sldChg chg="addSp delSp add del setBg delDesignElem">
        <pc:chgData name="翌霖 胡" userId="a9a41afe759712f0" providerId="LiveId" clId="{DCC191BB-452F-4B1F-9A56-AF98D86B1DE7}" dt="2020-10-05T11:00:20.730" v="3817" actId="47"/>
        <pc:sldMkLst>
          <pc:docMk/>
          <pc:sldMk cId="1978046400" sldId="304"/>
        </pc:sldMkLst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1978046400" sldId="304"/>
            <ac:spMk id="24" creationId="{4351DFE5-F63D-4BE0-BDA9-E3EB88F01AA5}"/>
          </ac:spMkLst>
        </pc:spChg>
        <pc:picChg chg="add del">
          <ac:chgData name="翌霖 胡" userId="a9a41afe759712f0" providerId="LiveId" clId="{DCC191BB-452F-4B1F-9A56-AF98D86B1DE7}" dt="2020-10-05T10:55:19.168" v="3722"/>
          <ac:picMkLst>
            <pc:docMk/>
            <pc:sldMk cId="1978046400" sldId="304"/>
            <ac:picMk id="25" creationId="{3AA16612-ACD2-4A16-8F2B-4514FD6BF28F}"/>
          </ac:picMkLst>
        </pc:picChg>
      </pc:sldChg>
      <pc:sldChg chg="modSp add del mod">
        <pc:chgData name="翌霖 胡" userId="a9a41afe759712f0" providerId="LiveId" clId="{DCC191BB-452F-4B1F-9A56-AF98D86B1DE7}" dt="2020-10-05T11:01:15.187" v="3826" actId="403"/>
        <pc:sldMkLst>
          <pc:docMk/>
          <pc:sldMk cId="3646800748" sldId="305"/>
        </pc:sldMkLst>
        <pc:spChg chg="mod">
          <ac:chgData name="翌霖 胡" userId="a9a41afe759712f0" providerId="LiveId" clId="{DCC191BB-452F-4B1F-9A56-AF98D86B1DE7}" dt="2020-10-05T11:01:15.187" v="3826" actId="403"/>
          <ac:spMkLst>
            <pc:docMk/>
            <pc:sldMk cId="3646800748" sldId="305"/>
            <ac:spMk id="3" creationId="{05123A8F-3981-414A-A62F-38D15FEAFFAF}"/>
          </ac:spMkLst>
        </pc:spChg>
      </pc:sldChg>
      <pc:sldChg chg="addSp delSp modSp add del mod setBg delDesignElem">
        <pc:chgData name="翌霖 胡" userId="a9a41afe759712f0" providerId="LiveId" clId="{DCC191BB-452F-4B1F-9A56-AF98D86B1DE7}" dt="2020-10-05T11:01:35.279" v="3833" actId="26606"/>
        <pc:sldMkLst>
          <pc:docMk/>
          <pc:sldMk cId="4193809569" sldId="322"/>
        </pc:sldMkLst>
        <pc:spChg chg="mod">
          <ac:chgData name="翌霖 胡" userId="a9a41afe759712f0" providerId="LiveId" clId="{DCC191BB-452F-4B1F-9A56-AF98D86B1DE7}" dt="2020-10-05T11:01:35.279" v="3833" actId="26606"/>
          <ac:spMkLst>
            <pc:docMk/>
            <pc:sldMk cId="4193809569" sldId="322"/>
            <ac:spMk id="2" creationId="{56834910-2015-42F1-9E96-B04B848A4368}"/>
          </ac:spMkLst>
        </pc:spChg>
        <pc:spChg chg="add del">
          <ac:chgData name="翌霖 胡" userId="a9a41afe759712f0" providerId="LiveId" clId="{DCC191BB-452F-4B1F-9A56-AF98D86B1DE7}" dt="2020-10-05T11:01:24.403" v="3828" actId="26606"/>
          <ac:spMkLst>
            <pc:docMk/>
            <pc:sldMk cId="4193809569" sldId="322"/>
            <ac:spMk id="10" creationId="{58331D47-DE7A-4F51-9D59-FD68F3BDD20E}"/>
          </ac:spMkLst>
        </pc:spChg>
        <pc:spChg chg="add del">
          <ac:chgData name="翌霖 胡" userId="a9a41afe759712f0" providerId="LiveId" clId="{DCC191BB-452F-4B1F-9A56-AF98D86B1DE7}" dt="2020-10-05T11:01:24.403" v="3828" actId="26606"/>
          <ac:spMkLst>
            <pc:docMk/>
            <pc:sldMk cId="4193809569" sldId="322"/>
            <ac:spMk id="11" creationId="{99DEDC60-6312-4214-B219-E46479D7E137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4193809569" sldId="322"/>
            <ac:spMk id="13" creationId="{823AC064-BC96-4F32-8AE1-B2FD38754823}"/>
          </ac:spMkLst>
        </pc:spChg>
        <pc:spChg chg="add del">
          <ac:chgData name="翌霖 胡" userId="a9a41afe759712f0" providerId="LiveId" clId="{DCC191BB-452F-4B1F-9A56-AF98D86B1DE7}" dt="2020-10-05T11:01:24.403" v="3828" actId="26606"/>
          <ac:spMkLst>
            <pc:docMk/>
            <pc:sldMk cId="4193809569" sldId="322"/>
            <ac:spMk id="19" creationId="{BD447334-7A13-4AAB-B92F-9B3990794C75}"/>
          </ac:spMkLst>
        </pc:spChg>
        <pc:spChg chg="add del">
          <ac:chgData name="翌霖 胡" userId="a9a41afe759712f0" providerId="LiveId" clId="{DCC191BB-452F-4B1F-9A56-AF98D86B1DE7}" dt="2020-10-05T11:01:24.403" v="3828" actId="26606"/>
          <ac:spMkLst>
            <pc:docMk/>
            <pc:sldMk cId="4193809569" sldId="322"/>
            <ac:spMk id="21" creationId="{A80859B2-E631-44CD-80CE-0B9E3CAA70C2}"/>
          </ac:spMkLst>
        </pc:spChg>
        <pc:spChg chg="add del">
          <ac:chgData name="翌霖 胡" userId="a9a41afe759712f0" providerId="LiveId" clId="{DCC191BB-452F-4B1F-9A56-AF98D86B1DE7}" dt="2020-10-05T11:01:24.403" v="3828" actId="26606"/>
          <ac:spMkLst>
            <pc:docMk/>
            <pc:sldMk cId="4193809569" sldId="322"/>
            <ac:spMk id="23" creationId="{6330B6DB-1B88-4062-A0B5-6360AA0200AB}"/>
          </ac:spMkLst>
        </pc:spChg>
        <pc:spChg chg="add del">
          <ac:chgData name="翌霖 胡" userId="a9a41afe759712f0" providerId="LiveId" clId="{DCC191BB-452F-4B1F-9A56-AF98D86B1DE7}" dt="2020-10-05T11:01:24.403" v="3828" actId="26606"/>
          <ac:spMkLst>
            <pc:docMk/>
            <pc:sldMk cId="4193809569" sldId="322"/>
            <ac:spMk id="25" creationId="{8E79B4B5-4912-4114-A02C-CE476EEE966F}"/>
          </ac:spMkLst>
        </pc:spChg>
        <pc:spChg chg="add del">
          <ac:chgData name="翌霖 胡" userId="a9a41afe759712f0" providerId="LiveId" clId="{DCC191BB-452F-4B1F-9A56-AF98D86B1DE7}" dt="2020-10-05T11:01:31.130" v="3830" actId="26606"/>
          <ac:spMkLst>
            <pc:docMk/>
            <pc:sldMk cId="4193809569" sldId="322"/>
            <ac:spMk id="27" creationId="{0A95E83E-3C35-4C05-B1FC-CBF86CCB7C21}"/>
          </ac:spMkLst>
        </pc:spChg>
        <pc:spChg chg="add del">
          <ac:chgData name="翌霖 胡" userId="a9a41afe759712f0" providerId="LiveId" clId="{DCC191BB-452F-4B1F-9A56-AF98D86B1DE7}" dt="2020-10-05T11:01:31.130" v="3830" actId="26606"/>
          <ac:spMkLst>
            <pc:docMk/>
            <pc:sldMk cId="4193809569" sldId="322"/>
            <ac:spMk id="28" creationId="{58331D47-DE7A-4F51-9D59-FD68F3BDD20E}"/>
          </ac:spMkLst>
        </pc:spChg>
        <pc:spChg chg="add del">
          <ac:chgData name="翌霖 胡" userId="a9a41afe759712f0" providerId="LiveId" clId="{DCC191BB-452F-4B1F-9A56-AF98D86B1DE7}" dt="2020-10-05T11:01:31.130" v="3830" actId="26606"/>
          <ac:spMkLst>
            <pc:docMk/>
            <pc:sldMk cId="4193809569" sldId="322"/>
            <ac:spMk id="29" creationId="{99DEDC60-6312-4214-B219-E46479D7E137}"/>
          </ac:spMkLst>
        </pc:spChg>
        <pc:spChg chg="add del">
          <ac:chgData name="翌霖 胡" userId="a9a41afe759712f0" providerId="LiveId" clId="{DCC191BB-452F-4B1F-9A56-AF98D86B1DE7}" dt="2020-10-05T11:01:31.130" v="3830" actId="26606"/>
          <ac:spMkLst>
            <pc:docMk/>
            <pc:sldMk cId="4193809569" sldId="322"/>
            <ac:spMk id="31" creationId="{66B8738D-6184-4200-93C8-A38B49E39D94}"/>
          </ac:spMkLst>
        </pc:spChg>
        <pc:spChg chg="add del">
          <ac:chgData name="翌霖 胡" userId="a9a41afe759712f0" providerId="LiveId" clId="{DCC191BB-452F-4B1F-9A56-AF98D86B1DE7}" dt="2020-10-05T11:01:31.130" v="3830" actId="26606"/>
          <ac:spMkLst>
            <pc:docMk/>
            <pc:sldMk cId="4193809569" sldId="322"/>
            <ac:spMk id="32" creationId="{5B73017D-B127-4D47-BB33-0DA52359F549}"/>
          </ac:spMkLst>
        </pc:spChg>
        <pc:spChg chg="add del">
          <ac:chgData name="翌霖 胡" userId="a9a41afe759712f0" providerId="LiveId" clId="{DCC191BB-452F-4B1F-9A56-AF98D86B1DE7}" dt="2020-10-05T11:01:31.130" v="3830" actId="26606"/>
          <ac:spMkLst>
            <pc:docMk/>
            <pc:sldMk cId="4193809569" sldId="322"/>
            <ac:spMk id="34" creationId="{C1AD70F9-2AA8-40AD-81F2-0D7BC881C9A9}"/>
          </ac:spMkLst>
        </pc:spChg>
        <pc:spChg chg="add del">
          <ac:chgData name="翌霖 胡" userId="a9a41afe759712f0" providerId="LiveId" clId="{DCC191BB-452F-4B1F-9A56-AF98D86B1DE7}" dt="2020-10-05T11:01:35.268" v="3832" actId="26606"/>
          <ac:spMkLst>
            <pc:docMk/>
            <pc:sldMk cId="4193809569" sldId="322"/>
            <ac:spMk id="36" creationId="{58331D47-DE7A-4F51-9D59-FD68F3BDD20E}"/>
          </ac:spMkLst>
        </pc:spChg>
        <pc:spChg chg="add del">
          <ac:chgData name="翌霖 胡" userId="a9a41afe759712f0" providerId="LiveId" clId="{DCC191BB-452F-4B1F-9A56-AF98D86B1DE7}" dt="2020-10-05T11:01:35.268" v="3832" actId="26606"/>
          <ac:spMkLst>
            <pc:docMk/>
            <pc:sldMk cId="4193809569" sldId="322"/>
            <ac:spMk id="37" creationId="{99DEDC60-6312-4214-B219-E46479D7E137}"/>
          </ac:spMkLst>
        </pc:spChg>
        <pc:spChg chg="add del">
          <ac:chgData name="翌霖 胡" userId="a9a41afe759712f0" providerId="LiveId" clId="{DCC191BB-452F-4B1F-9A56-AF98D86B1DE7}" dt="2020-10-05T11:01:35.268" v="3832" actId="26606"/>
          <ac:spMkLst>
            <pc:docMk/>
            <pc:sldMk cId="4193809569" sldId="322"/>
            <ac:spMk id="39" creationId="{BD447334-7A13-4AAB-B92F-9B3990794C75}"/>
          </ac:spMkLst>
        </pc:spChg>
        <pc:spChg chg="add del">
          <ac:chgData name="翌霖 胡" userId="a9a41afe759712f0" providerId="LiveId" clId="{DCC191BB-452F-4B1F-9A56-AF98D86B1DE7}" dt="2020-10-05T11:01:35.268" v="3832" actId="26606"/>
          <ac:spMkLst>
            <pc:docMk/>
            <pc:sldMk cId="4193809569" sldId="322"/>
            <ac:spMk id="40" creationId="{A80859B2-E631-44CD-80CE-0B9E3CAA70C2}"/>
          </ac:spMkLst>
        </pc:spChg>
        <pc:spChg chg="add del">
          <ac:chgData name="翌霖 胡" userId="a9a41afe759712f0" providerId="LiveId" clId="{DCC191BB-452F-4B1F-9A56-AF98D86B1DE7}" dt="2020-10-05T11:01:35.268" v="3832" actId="26606"/>
          <ac:spMkLst>
            <pc:docMk/>
            <pc:sldMk cId="4193809569" sldId="322"/>
            <ac:spMk id="41" creationId="{6330B6DB-1B88-4062-A0B5-6360AA0200AB}"/>
          </ac:spMkLst>
        </pc:spChg>
        <pc:spChg chg="add del">
          <ac:chgData name="翌霖 胡" userId="a9a41afe759712f0" providerId="LiveId" clId="{DCC191BB-452F-4B1F-9A56-AF98D86B1DE7}" dt="2020-10-05T11:01:35.268" v="3832" actId="26606"/>
          <ac:spMkLst>
            <pc:docMk/>
            <pc:sldMk cId="4193809569" sldId="322"/>
            <ac:spMk id="42" creationId="{8E79B4B5-4912-4114-A02C-CE476EEE966F}"/>
          </ac:spMkLst>
        </pc:spChg>
        <pc:spChg chg="add">
          <ac:chgData name="翌霖 胡" userId="a9a41afe759712f0" providerId="LiveId" clId="{DCC191BB-452F-4B1F-9A56-AF98D86B1DE7}" dt="2020-10-05T11:01:35.279" v="3833" actId="26606"/>
          <ac:spMkLst>
            <pc:docMk/>
            <pc:sldMk cId="4193809569" sldId="322"/>
            <ac:spMk id="44" creationId="{116A904D-80BE-42BB-A96F-14D33FFE0D88}"/>
          </ac:spMkLst>
        </pc:spChg>
        <pc:spChg chg="add">
          <ac:chgData name="翌霖 胡" userId="a9a41afe759712f0" providerId="LiveId" clId="{DCC191BB-452F-4B1F-9A56-AF98D86B1DE7}" dt="2020-10-05T11:01:35.279" v="3833" actId="26606"/>
          <ac:spMkLst>
            <pc:docMk/>
            <pc:sldMk cId="4193809569" sldId="322"/>
            <ac:spMk id="45" creationId="{3E49CA6A-AA0D-433F-BA6F-E0F8DCBA8BD9}"/>
          </ac:spMkLst>
        </pc:spChg>
        <pc:spChg chg="add">
          <ac:chgData name="翌霖 胡" userId="a9a41afe759712f0" providerId="LiveId" clId="{DCC191BB-452F-4B1F-9A56-AF98D86B1DE7}" dt="2020-10-05T11:01:35.279" v="3833" actId="26606"/>
          <ac:spMkLst>
            <pc:docMk/>
            <pc:sldMk cId="4193809569" sldId="322"/>
            <ac:spMk id="47" creationId="{B6432BCE-DFD0-492A-825D-B06B192162F1}"/>
          </ac:spMkLst>
        </pc:spChg>
        <pc:spChg chg="add">
          <ac:chgData name="翌霖 胡" userId="a9a41afe759712f0" providerId="LiveId" clId="{DCC191BB-452F-4B1F-9A56-AF98D86B1DE7}" dt="2020-10-05T11:01:35.279" v="3833" actId="26606"/>
          <ac:spMkLst>
            <pc:docMk/>
            <pc:sldMk cId="4193809569" sldId="322"/>
            <ac:spMk id="48" creationId="{19F5B778-C67E-417B-9509-2F509EA61533}"/>
          </ac:spMkLst>
        </pc:spChg>
        <pc:spChg chg="add">
          <ac:chgData name="翌霖 胡" userId="a9a41afe759712f0" providerId="LiveId" clId="{DCC191BB-452F-4B1F-9A56-AF98D86B1DE7}" dt="2020-10-05T11:01:35.279" v="3833" actId="26606"/>
          <ac:spMkLst>
            <pc:docMk/>
            <pc:sldMk cId="4193809569" sldId="322"/>
            <ac:spMk id="49" creationId="{E88F05FB-902F-4AE9-81B6-9036CB580E28}"/>
          </ac:spMkLst>
        </pc:spChg>
        <pc:picChg chg="mod">
          <ac:chgData name="翌霖 胡" userId="a9a41afe759712f0" providerId="LiveId" clId="{DCC191BB-452F-4B1F-9A56-AF98D86B1DE7}" dt="2020-10-05T11:01:35.279" v="3833" actId="26606"/>
          <ac:picMkLst>
            <pc:docMk/>
            <pc:sldMk cId="4193809569" sldId="322"/>
            <ac:picMk id="6" creationId="{39215437-FB81-4850-816B-7B62E90B3D3B}"/>
          </ac:picMkLst>
        </pc:picChg>
        <pc:picChg chg="mod ord">
          <ac:chgData name="翌霖 胡" userId="a9a41afe759712f0" providerId="LiveId" clId="{DCC191BB-452F-4B1F-9A56-AF98D86B1DE7}" dt="2020-10-05T11:01:35.279" v="3833" actId="26606"/>
          <ac:picMkLst>
            <pc:docMk/>
            <pc:sldMk cId="4193809569" sldId="322"/>
            <ac:picMk id="8" creationId="{8FC9576D-71F8-4123-8B4C-659BB20F13B8}"/>
          </ac:picMkLst>
        </pc:picChg>
        <pc:cxnChg chg="add del">
          <ac:chgData name="翌霖 胡" userId="a9a41afe759712f0" providerId="LiveId" clId="{DCC191BB-452F-4B1F-9A56-AF98D86B1DE7}" dt="2020-10-05T11:01:24.403" v="3828" actId="26606"/>
          <ac:cxnSpMkLst>
            <pc:docMk/>
            <pc:sldMk cId="4193809569" sldId="322"/>
            <ac:cxnSpMk id="12" creationId="{D92A1B31-DB63-435D-93E6-9712CDFB20FE}"/>
          </ac:cxnSpMkLst>
        </pc:cxn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4193809569" sldId="322"/>
            <ac:cxnSpMk id="15" creationId="{7E7C77BC-7138-40B1-A15B-20F57A494629}"/>
          </ac:cxnSpMkLst>
        </pc:cxn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4193809569" sldId="322"/>
            <ac:cxnSpMk id="17" creationId="{DB146403-F3D6-484B-B2ED-97F9565D0370}"/>
          </ac:cxnSpMkLst>
        </pc:cxnChg>
        <pc:cxnChg chg="add del">
          <ac:chgData name="翌霖 胡" userId="a9a41afe759712f0" providerId="LiveId" clId="{DCC191BB-452F-4B1F-9A56-AF98D86B1DE7}" dt="2020-10-05T11:01:31.130" v="3830" actId="26606"/>
          <ac:cxnSpMkLst>
            <pc:docMk/>
            <pc:sldMk cId="4193809569" sldId="322"/>
            <ac:cxnSpMk id="30" creationId="{D92A1B31-DB63-435D-93E6-9712CDFB20FE}"/>
          </ac:cxnSpMkLst>
        </pc:cxnChg>
        <pc:cxnChg chg="add del">
          <ac:chgData name="翌霖 胡" userId="a9a41afe759712f0" providerId="LiveId" clId="{DCC191BB-452F-4B1F-9A56-AF98D86B1DE7}" dt="2020-10-05T11:01:31.130" v="3830" actId="26606"/>
          <ac:cxnSpMkLst>
            <pc:docMk/>
            <pc:sldMk cId="4193809569" sldId="322"/>
            <ac:cxnSpMk id="33" creationId="{C2B7B8EB-0638-43BD-9A64-62F95F505484}"/>
          </ac:cxnSpMkLst>
        </pc:cxnChg>
        <pc:cxnChg chg="add del">
          <ac:chgData name="翌霖 胡" userId="a9a41afe759712f0" providerId="LiveId" clId="{DCC191BB-452F-4B1F-9A56-AF98D86B1DE7}" dt="2020-10-05T11:01:35.268" v="3832" actId="26606"/>
          <ac:cxnSpMkLst>
            <pc:docMk/>
            <pc:sldMk cId="4193809569" sldId="322"/>
            <ac:cxnSpMk id="38" creationId="{D92A1B31-DB63-435D-93E6-9712CDFB20FE}"/>
          </ac:cxnSpMkLst>
        </pc:cxnChg>
        <pc:cxnChg chg="add">
          <ac:chgData name="翌霖 胡" userId="a9a41afe759712f0" providerId="LiveId" clId="{DCC191BB-452F-4B1F-9A56-AF98D86B1DE7}" dt="2020-10-05T11:01:35.279" v="3833" actId="26606"/>
          <ac:cxnSpMkLst>
            <pc:docMk/>
            <pc:sldMk cId="4193809569" sldId="322"/>
            <ac:cxnSpMk id="46" creationId="{17706B1B-4321-47A1-B97B-3364729F7291}"/>
          </ac:cxnSpMkLst>
        </pc:cxnChg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2758194847" sldId="325"/>
        </pc:sldMkLst>
      </pc:sldChg>
      <pc:sldChg chg="addSp delSp add del setBg delDesignElem">
        <pc:chgData name="翌霖 胡" userId="a9a41afe759712f0" providerId="LiveId" clId="{DCC191BB-452F-4B1F-9A56-AF98D86B1DE7}" dt="2020-10-05T10:55:19.168" v="3722"/>
        <pc:sldMkLst>
          <pc:docMk/>
          <pc:sldMk cId="1367843292" sldId="326"/>
        </pc:sldMkLst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1367843292" sldId="326"/>
            <ac:cxnSpMk id="71" creationId="{A7F400EE-A8A5-48AF-B4D6-291B52C6F0B0}"/>
          </ac:cxnSpMkLst>
        </pc:cxnChg>
      </pc:sldChg>
      <pc:sldChg chg="add del setBg">
        <pc:chgData name="翌霖 胡" userId="a9a41afe759712f0" providerId="LiveId" clId="{DCC191BB-452F-4B1F-9A56-AF98D86B1DE7}" dt="2020-10-05T10:55:19.168" v="3722"/>
        <pc:sldMkLst>
          <pc:docMk/>
          <pc:sldMk cId="3496203926" sldId="327"/>
        </pc:sldMkLst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1554816708" sldId="328"/>
        </pc:sldMkLst>
      </pc:sldChg>
      <pc:sldChg chg="addSp delSp modSp add del mod setBg delDesignElem">
        <pc:chgData name="翌霖 胡" userId="a9a41afe759712f0" providerId="LiveId" clId="{DCC191BB-452F-4B1F-9A56-AF98D86B1DE7}" dt="2020-10-05T11:01:55.750" v="3838" actId="26606"/>
        <pc:sldMkLst>
          <pc:docMk/>
          <pc:sldMk cId="3712080975" sldId="329"/>
        </pc:sldMkLst>
        <pc:spChg chg="mod">
          <ac:chgData name="翌霖 胡" userId="a9a41afe759712f0" providerId="LiveId" clId="{DCC191BB-452F-4B1F-9A56-AF98D86B1DE7}" dt="2020-10-05T11:01:55.750" v="3838" actId="26606"/>
          <ac:spMkLst>
            <pc:docMk/>
            <pc:sldMk cId="3712080975" sldId="329"/>
            <ac:spMk id="2" creationId="{41BECE3E-5151-4F98-9080-C2FD2122E898}"/>
          </ac:spMkLst>
        </pc:spChg>
        <pc:spChg chg="add del mod">
          <ac:chgData name="翌霖 胡" userId="a9a41afe759712f0" providerId="LiveId" clId="{DCC191BB-452F-4B1F-9A56-AF98D86B1DE7}" dt="2020-10-05T11:01:55.750" v="3838" actId="26606"/>
          <ac:spMkLst>
            <pc:docMk/>
            <pc:sldMk cId="3712080975" sldId="329"/>
            <ac:spMk id="3" creationId="{2607655B-EB2E-4377-A3C9-A65685D5084E}"/>
          </ac:spMkLst>
        </pc:spChg>
        <pc:spChg chg="add del">
          <ac:chgData name="翌霖 胡" userId="a9a41afe759712f0" providerId="LiveId" clId="{DCC191BB-452F-4B1F-9A56-AF98D86B1DE7}" dt="2020-10-05T11:01:53.225" v="3835" actId="26606"/>
          <ac:spMkLst>
            <pc:docMk/>
            <pc:sldMk cId="3712080975" sldId="329"/>
            <ac:spMk id="5" creationId="{3741B58E-3B65-4A01-A276-975AB2CF8A08}"/>
          </ac:spMkLst>
        </pc:spChg>
        <pc:spChg chg="add del">
          <ac:chgData name="翌霖 胡" userId="a9a41afe759712f0" providerId="LiveId" clId="{DCC191BB-452F-4B1F-9A56-AF98D86B1DE7}" dt="2020-10-05T11:01:53.225" v="3835" actId="26606"/>
          <ac:spMkLst>
            <pc:docMk/>
            <pc:sldMk cId="3712080975" sldId="329"/>
            <ac:spMk id="6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3712080975" sldId="329"/>
            <ac:spMk id="8" creationId="{8D70B121-56F4-4848-B38B-182089D909FA}"/>
          </ac:spMkLst>
        </pc:spChg>
        <pc:spChg chg="add del">
          <ac:chgData name="翌霖 胡" userId="a9a41afe759712f0" providerId="LiveId" clId="{DCC191BB-452F-4B1F-9A56-AF98D86B1DE7}" dt="2020-10-05T11:01:55.721" v="3837" actId="26606"/>
          <ac:spMkLst>
            <pc:docMk/>
            <pc:sldMk cId="3712080975" sldId="329"/>
            <ac:spMk id="9" creationId="{EE1530B0-6F96-46C0-8B3E-3215CB756BE4}"/>
          </ac:spMkLst>
        </pc:spChg>
        <pc:spChg chg="add del">
          <ac:chgData name="翌霖 胡" userId="a9a41afe759712f0" providerId="LiveId" clId="{DCC191BB-452F-4B1F-9A56-AF98D86B1DE7}" dt="2020-10-05T11:01:55.721" v="3837" actId="26606"/>
          <ac:spMkLst>
            <pc:docMk/>
            <pc:sldMk cId="3712080975" sldId="329"/>
            <ac:spMk id="11" creationId="{754910CF-1B56-45D3-960A-E89F7B3B9131}"/>
          </ac:spMkLst>
        </pc:spChg>
        <pc:spChg chg="add del">
          <ac:chgData name="翌霖 胡" userId="a9a41afe759712f0" providerId="LiveId" clId="{DCC191BB-452F-4B1F-9A56-AF98D86B1DE7}" dt="2020-10-05T11:01:53.225" v="3835" actId="26606"/>
          <ac:spMkLst>
            <pc:docMk/>
            <pc:sldMk cId="3712080975" sldId="329"/>
            <ac:spMk id="12" creationId="{054B3F04-9EAC-45C0-B3CE-0387EEA10A0C}"/>
          </ac:spMkLst>
        </pc:spChg>
        <pc:spChg chg="add del">
          <ac:chgData name="翌霖 胡" userId="a9a41afe759712f0" providerId="LiveId" clId="{DCC191BB-452F-4B1F-9A56-AF98D86B1DE7}" dt="2020-10-05T11:01:55.721" v="3837" actId="26606"/>
          <ac:spMkLst>
            <pc:docMk/>
            <pc:sldMk cId="3712080975" sldId="329"/>
            <ac:spMk id="13" creationId="{6669F804-A677-4B75-95F4-A5E4426FB774}"/>
          </ac:spMkLst>
        </pc:spChg>
        <pc:spChg chg="add">
          <ac:chgData name="翌霖 胡" userId="a9a41afe759712f0" providerId="LiveId" clId="{DCC191BB-452F-4B1F-9A56-AF98D86B1DE7}" dt="2020-10-05T11:01:55.750" v="3838" actId="26606"/>
          <ac:spMkLst>
            <pc:docMk/>
            <pc:sldMk cId="3712080975" sldId="329"/>
            <ac:spMk id="16" creationId="{EE1530B0-6F96-46C0-8B3E-3215CB756BE4}"/>
          </ac:spMkLst>
        </pc:spChg>
        <pc:spChg chg="add">
          <ac:chgData name="翌霖 胡" userId="a9a41afe759712f0" providerId="LiveId" clId="{DCC191BB-452F-4B1F-9A56-AF98D86B1DE7}" dt="2020-10-05T11:01:55.750" v="3838" actId="26606"/>
          <ac:spMkLst>
            <pc:docMk/>
            <pc:sldMk cId="3712080975" sldId="329"/>
            <ac:spMk id="17" creationId="{754910CF-1B56-45D3-960A-E89F7B3B9131}"/>
          </ac:spMkLst>
        </pc:spChg>
        <pc:spChg chg="add">
          <ac:chgData name="翌霖 胡" userId="a9a41afe759712f0" providerId="LiveId" clId="{DCC191BB-452F-4B1F-9A56-AF98D86B1DE7}" dt="2020-10-05T11:01:55.750" v="3838" actId="26606"/>
          <ac:spMkLst>
            <pc:docMk/>
            <pc:sldMk cId="3712080975" sldId="329"/>
            <ac:spMk id="18" creationId="{6669F804-A677-4B75-95F4-A5E4426FB774}"/>
          </ac:spMkLst>
        </pc:spChg>
        <pc:graphicFrameChg chg="add del">
          <ac:chgData name="翌霖 胡" userId="a9a41afe759712f0" providerId="LiveId" clId="{DCC191BB-452F-4B1F-9A56-AF98D86B1DE7}" dt="2020-10-05T11:01:55.721" v="3837" actId="26606"/>
          <ac:graphicFrameMkLst>
            <pc:docMk/>
            <pc:sldMk cId="3712080975" sldId="329"/>
            <ac:graphicFrameMk id="14" creationId="{CA58487D-7B3D-45BA-97E2-0EDBAD2179A3}"/>
          </ac:graphicFrameMkLst>
        </pc:graphicFrameChg>
        <pc:graphicFrameChg chg="add">
          <ac:chgData name="翌霖 胡" userId="a9a41afe759712f0" providerId="LiveId" clId="{DCC191BB-452F-4B1F-9A56-AF98D86B1DE7}" dt="2020-10-05T11:01:55.750" v="3838" actId="26606"/>
          <ac:graphicFrameMkLst>
            <pc:docMk/>
            <pc:sldMk cId="3712080975" sldId="329"/>
            <ac:graphicFrameMk id="19" creationId="{B483AE9A-E3B7-42D8-8127-AB4920803ADF}"/>
          </ac:graphicFrameMkLst>
        </pc:graphicFrame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3712080975" sldId="329"/>
            <ac:cxnSpMk id="10" creationId="{2D72A2C9-F3CA-4216-8BAD-FA4C970C3C4E}"/>
          </ac:cxnSpMkLst>
        </pc:cxnChg>
      </pc:sldChg>
      <pc:sldChg chg="add del setBg">
        <pc:chgData name="翌霖 胡" userId="a9a41afe759712f0" providerId="LiveId" clId="{DCC191BB-452F-4B1F-9A56-AF98D86B1DE7}" dt="2020-10-05T10:55:19.168" v="3722"/>
        <pc:sldMkLst>
          <pc:docMk/>
          <pc:sldMk cId="1377429587" sldId="330"/>
        </pc:sldMkLst>
      </pc:sldChg>
      <pc:sldChg chg="addSp delSp add del setBg delDesignElem">
        <pc:chgData name="翌霖 胡" userId="a9a41afe759712f0" providerId="LiveId" clId="{DCC191BB-452F-4B1F-9A56-AF98D86B1DE7}" dt="2020-10-05T10:55:19.168" v="3722"/>
        <pc:sldMkLst>
          <pc:docMk/>
          <pc:sldMk cId="2506609014" sldId="331"/>
        </pc:sldMkLst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2506609014" sldId="331"/>
            <ac:spMk id="167" creationId="{78907291-9D6D-4740-81DB-441477BCA279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2506609014" sldId="331"/>
            <ac:spMk id="13322" creationId="{9D3A9E89-033E-4C4A-8C41-416DABFFD307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2506609014" sldId="331"/>
            <ac:spMk id="13323" creationId="{86293361-111E-427D-8E5B-256944AC8395}"/>
          </ac:spMkLst>
        </pc:spChg>
        <pc:grpChg chg="add del">
          <ac:chgData name="翌霖 胡" userId="a9a41afe759712f0" providerId="LiveId" clId="{DCC191BB-452F-4B1F-9A56-AF98D86B1DE7}" dt="2020-10-05T10:55:19.168" v="3722"/>
          <ac:grpSpMkLst>
            <pc:docMk/>
            <pc:sldMk cId="2506609014" sldId="331"/>
            <ac:grpSpMk id="13324" creationId="{9A19A3F5-314C-46CC-8695-7C6BFCACFE8C}"/>
          </ac:grpSpMkLst>
        </pc:grpChg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3976440896" sldId="332"/>
        </pc:sldMkLst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7195139" sldId="333"/>
        </pc:sldMkLst>
      </pc:sldChg>
      <pc:sldChg chg="addSp delSp modSp add del mod setBg delDesignElem">
        <pc:chgData name="翌霖 胡" userId="a9a41afe759712f0" providerId="LiveId" clId="{DCC191BB-452F-4B1F-9A56-AF98D86B1DE7}" dt="2020-10-05T11:02:40.516" v="3843" actId="26606"/>
        <pc:sldMkLst>
          <pc:docMk/>
          <pc:sldMk cId="3295335418" sldId="4952"/>
        </pc:sldMkLst>
        <pc:spChg chg="mod">
          <ac:chgData name="翌霖 胡" userId="a9a41afe759712f0" providerId="LiveId" clId="{DCC191BB-452F-4B1F-9A56-AF98D86B1DE7}" dt="2020-10-05T11:02:40.516" v="3843" actId="26606"/>
          <ac:spMkLst>
            <pc:docMk/>
            <pc:sldMk cId="3295335418" sldId="4952"/>
            <ac:spMk id="2" creationId="{A8CF6FAC-01E9-4F2E-B3ED-F42AB85C8EB8}"/>
          </ac:spMkLst>
        </pc:spChg>
        <pc:spChg chg="add del">
          <ac:chgData name="翌霖 胡" userId="a9a41afe759712f0" providerId="LiveId" clId="{DCC191BB-452F-4B1F-9A56-AF98D86B1DE7}" dt="2020-10-05T11:02:27.554" v="3840" actId="26606"/>
          <ac:spMkLst>
            <pc:docMk/>
            <pc:sldMk cId="3295335418" sldId="4952"/>
            <ac:spMk id="8" creationId="{116A904D-80BE-42BB-A96F-14D33FFE0D88}"/>
          </ac:spMkLst>
        </pc:spChg>
        <pc:spChg chg="add del">
          <ac:chgData name="翌霖 胡" userId="a9a41afe759712f0" providerId="LiveId" clId="{DCC191BB-452F-4B1F-9A56-AF98D86B1DE7}" dt="2020-10-05T11:02:27.554" v="3840" actId="26606"/>
          <ac:spMkLst>
            <pc:docMk/>
            <pc:sldMk cId="3295335418" sldId="4952"/>
            <ac:spMk id="9" creationId="{3E49CA6A-AA0D-433F-BA6F-E0F8DCBA8BD9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3295335418" sldId="4952"/>
            <ac:spMk id="11" creationId="{823AC064-BC96-4F32-8AE1-B2FD38754823}"/>
          </ac:spMkLst>
        </pc:spChg>
        <pc:spChg chg="add del">
          <ac:chgData name="翌霖 胡" userId="a9a41afe759712f0" providerId="LiveId" clId="{DCC191BB-452F-4B1F-9A56-AF98D86B1DE7}" dt="2020-10-05T11:02:27.554" v="3840" actId="26606"/>
          <ac:spMkLst>
            <pc:docMk/>
            <pc:sldMk cId="3295335418" sldId="4952"/>
            <ac:spMk id="17" creationId="{B6432BCE-DFD0-492A-825D-B06B192162F1}"/>
          </ac:spMkLst>
        </pc:spChg>
        <pc:spChg chg="add del">
          <ac:chgData name="翌霖 胡" userId="a9a41afe759712f0" providerId="LiveId" clId="{DCC191BB-452F-4B1F-9A56-AF98D86B1DE7}" dt="2020-10-05T11:02:27.554" v="3840" actId="26606"/>
          <ac:spMkLst>
            <pc:docMk/>
            <pc:sldMk cId="3295335418" sldId="4952"/>
            <ac:spMk id="19" creationId="{19F5B778-C67E-417B-9509-2F509EA61533}"/>
          </ac:spMkLst>
        </pc:spChg>
        <pc:spChg chg="add del">
          <ac:chgData name="翌霖 胡" userId="a9a41afe759712f0" providerId="LiveId" clId="{DCC191BB-452F-4B1F-9A56-AF98D86B1DE7}" dt="2020-10-05T11:02:27.554" v="3840" actId="26606"/>
          <ac:spMkLst>
            <pc:docMk/>
            <pc:sldMk cId="3295335418" sldId="4952"/>
            <ac:spMk id="21" creationId="{E88F05FB-902F-4AE9-81B6-9036CB580E28}"/>
          </ac:spMkLst>
        </pc:spChg>
        <pc:spChg chg="add del">
          <ac:chgData name="翌霖 胡" userId="a9a41afe759712f0" providerId="LiveId" clId="{DCC191BB-452F-4B1F-9A56-AF98D86B1DE7}" dt="2020-10-05T11:02:40.506" v="3842" actId="26606"/>
          <ac:spMkLst>
            <pc:docMk/>
            <pc:sldMk cId="3295335418" sldId="4952"/>
            <ac:spMk id="23" creationId="{C1AD70F9-2AA8-40AD-81F2-0D7BC881C9A9}"/>
          </ac:spMkLst>
        </pc:spChg>
        <pc:spChg chg="add del">
          <ac:chgData name="翌霖 胡" userId="a9a41afe759712f0" providerId="LiveId" clId="{DCC191BB-452F-4B1F-9A56-AF98D86B1DE7}" dt="2020-10-05T11:02:40.506" v="3842" actId="26606"/>
          <ac:spMkLst>
            <pc:docMk/>
            <pc:sldMk cId="3295335418" sldId="4952"/>
            <ac:spMk id="24" creationId="{58331D47-DE7A-4F51-9D59-FD68F3BDD20E}"/>
          </ac:spMkLst>
        </pc:spChg>
        <pc:spChg chg="add del">
          <ac:chgData name="翌霖 胡" userId="a9a41afe759712f0" providerId="LiveId" clId="{DCC191BB-452F-4B1F-9A56-AF98D86B1DE7}" dt="2020-10-05T11:02:40.506" v="3842" actId="26606"/>
          <ac:spMkLst>
            <pc:docMk/>
            <pc:sldMk cId="3295335418" sldId="4952"/>
            <ac:spMk id="25" creationId="{0A95E83E-3C35-4C05-B1FC-CBF86CCB7C21}"/>
          </ac:spMkLst>
        </pc:spChg>
        <pc:spChg chg="add del">
          <ac:chgData name="翌霖 胡" userId="a9a41afe759712f0" providerId="LiveId" clId="{DCC191BB-452F-4B1F-9A56-AF98D86B1DE7}" dt="2020-10-05T11:02:40.506" v="3842" actId="26606"/>
          <ac:spMkLst>
            <pc:docMk/>
            <pc:sldMk cId="3295335418" sldId="4952"/>
            <ac:spMk id="26" creationId="{99DEDC60-6312-4214-B219-E46479D7E137}"/>
          </ac:spMkLst>
        </pc:spChg>
        <pc:spChg chg="add del">
          <ac:chgData name="翌霖 胡" userId="a9a41afe759712f0" providerId="LiveId" clId="{DCC191BB-452F-4B1F-9A56-AF98D86B1DE7}" dt="2020-10-05T11:02:40.506" v="3842" actId="26606"/>
          <ac:spMkLst>
            <pc:docMk/>
            <pc:sldMk cId="3295335418" sldId="4952"/>
            <ac:spMk id="28" creationId="{66B8738D-6184-4200-93C8-A38B49E39D94}"/>
          </ac:spMkLst>
        </pc:spChg>
        <pc:spChg chg="add del">
          <ac:chgData name="翌霖 胡" userId="a9a41afe759712f0" providerId="LiveId" clId="{DCC191BB-452F-4B1F-9A56-AF98D86B1DE7}" dt="2020-10-05T11:02:40.506" v="3842" actId="26606"/>
          <ac:spMkLst>
            <pc:docMk/>
            <pc:sldMk cId="3295335418" sldId="4952"/>
            <ac:spMk id="29" creationId="{5B73017D-B127-4D47-BB33-0DA52359F549}"/>
          </ac:spMkLst>
        </pc:spChg>
        <pc:spChg chg="add">
          <ac:chgData name="翌霖 胡" userId="a9a41afe759712f0" providerId="LiveId" clId="{DCC191BB-452F-4B1F-9A56-AF98D86B1DE7}" dt="2020-10-05T11:02:40.516" v="3843" actId="26606"/>
          <ac:spMkLst>
            <pc:docMk/>
            <pc:sldMk cId="3295335418" sldId="4952"/>
            <ac:spMk id="32" creationId="{116A904D-80BE-42BB-A96F-14D33FFE0D88}"/>
          </ac:spMkLst>
        </pc:spChg>
        <pc:spChg chg="add">
          <ac:chgData name="翌霖 胡" userId="a9a41afe759712f0" providerId="LiveId" clId="{DCC191BB-452F-4B1F-9A56-AF98D86B1DE7}" dt="2020-10-05T11:02:40.516" v="3843" actId="26606"/>
          <ac:spMkLst>
            <pc:docMk/>
            <pc:sldMk cId="3295335418" sldId="4952"/>
            <ac:spMk id="33" creationId="{3E49CA6A-AA0D-433F-BA6F-E0F8DCBA8BD9}"/>
          </ac:spMkLst>
        </pc:spChg>
        <pc:spChg chg="add">
          <ac:chgData name="翌霖 胡" userId="a9a41afe759712f0" providerId="LiveId" clId="{DCC191BB-452F-4B1F-9A56-AF98D86B1DE7}" dt="2020-10-05T11:02:40.516" v="3843" actId="26606"/>
          <ac:spMkLst>
            <pc:docMk/>
            <pc:sldMk cId="3295335418" sldId="4952"/>
            <ac:spMk id="35" creationId="{B6432BCE-DFD0-492A-825D-B06B192162F1}"/>
          </ac:spMkLst>
        </pc:spChg>
        <pc:spChg chg="add">
          <ac:chgData name="翌霖 胡" userId="a9a41afe759712f0" providerId="LiveId" clId="{DCC191BB-452F-4B1F-9A56-AF98D86B1DE7}" dt="2020-10-05T11:02:40.516" v="3843" actId="26606"/>
          <ac:spMkLst>
            <pc:docMk/>
            <pc:sldMk cId="3295335418" sldId="4952"/>
            <ac:spMk id="36" creationId="{19F5B778-C67E-417B-9509-2F509EA61533}"/>
          </ac:spMkLst>
        </pc:spChg>
        <pc:spChg chg="add">
          <ac:chgData name="翌霖 胡" userId="a9a41afe759712f0" providerId="LiveId" clId="{DCC191BB-452F-4B1F-9A56-AF98D86B1DE7}" dt="2020-10-05T11:02:40.516" v="3843" actId="26606"/>
          <ac:spMkLst>
            <pc:docMk/>
            <pc:sldMk cId="3295335418" sldId="4952"/>
            <ac:spMk id="37" creationId="{E88F05FB-902F-4AE9-81B6-9036CB580E28}"/>
          </ac:spMkLst>
        </pc:spChg>
        <pc:picChg chg="mod ord">
          <ac:chgData name="翌霖 胡" userId="a9a41afe759712f0" providerId="LiveId" clId="{DCC191BB-452F-4B1F-9A56-AF98D86B1DE7}" dt="2020-10-05T11:02:40.516" v="3843" actId="26606"/>
          <ac:picMkLst>
            <pc:docMk/>
            <pc:sldMk cId="3295335418" sldId="4952"/>
            <ac:picMk id="5" creationId="{25F5C734-BA2D-4590-9FCB-B15C00CA8007}"/>
          </ac:picMkLst>
        </pc:picChg>
        <pc:picChg chg="mod">
          <ac:chgData name="翌霖 胡" userId="a9a41afe759712f0" providerId="LiveId" clId="{DCC191BB-452F-4B1F-9A56-AF98D86B1DE7}" dt="2020-10-05T11:02:40.516" v="3843" actId="26606"/>
          <ac:picMkLst>
            <pc:docMk/>
            <pc:sldMk cId="3295335418" sldId="4952"/>
            <ac:picMk id="6" creationId="{186B369B-A880-4659-AA2E-746195A72B3A}"/>
          </ac:picMkLst>
        </pc:picChg>
        <pc:cxnChg chg="add del">
          <ac:chgData name="翌霖 胡" userId="a9a41afe759712f0" providerId="LiveId" clId="{DCC191BB-452F-4B1F-9A56-AF98D86B1DE7}" dt="2020-10-05T11:02:27.554" v="3840" actId="26606"/>
          <ac:cxnSpMkLst>
            <pc:docMk/>
            <pc:sldMk cId="3295335418" sldId="4952"/>
            <ac:cxnSpMk id="10" creationId="{17706B1B-4321-47A1-B97B-3364729F7291}"/>
          </ac:cxnSpMkLst>
        </pc:cxn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3295335418" sldId="4952"/>
            <ac:cxnSpMk id="13" creationId="{7E7C77BC-7138-40B1-A15B-20F57A494629}"/>
          </ac:cxnSpMkLst>
        </pc:cxn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3295335418" sldId="4952"/>
            <ac:cxnSpMk id="15" creationId="{DB146403-F3D6-484B-B2ED-97F9565D0370}"/>
          </ac:cxnSpMkLst>
        </pc:cxnChg>
        <pc:cxnChg chg="add del">
          <ac:chgData name="翌霖 胡" userId="a9a41afe759712f0" providerId="LiveId" clId="{DCC191BB-452F-4B1F-9A56-AF98D86B1DE7}" dt="2020-10-05T11:02:40.506" v="3842" actId="26606"/>
          <ac:cxnSpMkLst>
            <pc:docMk/>
            <pc:sldMk cId="3295335418" sldId="4952"/>
            <ac:cxnSpMk id="27" creationId="{D92A1B31-DB63-435D-93E6-9712CDFB20FE}"/>
          </ac:cxnSpMkLst>
        </pc:cxnChg>
        <pc:cxnChg chg="add del">
          <ac:chgData name="翌霖 胡" userId="a9a41afe759712f0" providerId="LiveId" clId="{DCC191BB-452F-4B1F-9A56-AF98D86B1DE7}" dt="2020-10-05T11:02:40.506" v="3842" actId="26606"/>
          <ac:cxnSpMkLst>
            <pc:docMk/>
            <pc:sldMk cId="3295335418" sldId="4952"/>
            <ac:cxnSpMk id="30" creationId="{C2B7B8EB-0638-43BD-9A64-62F95F505484}"/>
          </ac:cxnSpMkLst>
        </pc:cxnChg>
        <pc:cxnChg chg="add">
          <ac:chgData name="翌霖 胡" userId="a9a41afe759712f0" providerId="LiveId" clId="{DCC191BB-452F-4B1F-9A56-AF98D86B1DE7}" dt="2020-10-05T11:02:40.516" v="3843" actId="26606"/>
          <ac:cxnSpMkLst>
            <pc:docMk/>
            <pc:sldMk cId="3295335418" sldId="4952"/>
            <ac:cxnSpMk id="34" creationId="{17706B1B-4321-47A1-B97B-3364729F7291}"/>
          </ac:cxnSpMkLst>
        </pc:cxnChg>
      </pc:sldChg>
      <pc:sldChg chg="addSp delSp modSp add del mod setBg delDesignElem">
        <pc:chgData name="翌霖 胡" userId="a9a41afe759712f0" providerId="LiveId" clId="{DCC191BB-452F-4B1F-9A56-AF98D86B1DE7}" dt="2020-10-05T11:02:44.830" v="3844" actId="26606"/>
        <pc:sldMkLst>
          <pc:docMk/>
          <pc:sldMk cId="21100258" sldId="4953"/>
        </pc:sldMkLst>
        <pc:spChg chg="mod">
          <ac:chgData name="翌霖 胡" userId="a9a41afe759712f0" providerId="LiveId" clId="{DCC191BB-452F-4B1F-9A56-AF98D86B1DE7}" dt="2020-10-05T11:02:44.830" v="3844" actId="26606"/>
          <ac:spMkLst>
            <pc:docMk/>
            <pc:sldMk cId="21100258" sldId="4953"/>
            <ac:spMk id="2" creationId="{47B7828E-47BD-4AD2-93E1-79B4BDA3DCB2}"/>
          </ac:spMkLst>
        </pc:spChg>
        <pc:spChg chg="mod">
          <ac:chgData name="翌霖 胡" userId="a9a41afe759712f0" providerId="LiveId" clId="{DCC191BB-452F-4B1F-9A56-AF98D86B1DE7}" dt="2020-10-05T11:02:44.830" v="3844" actId="26606"/>
          <ac:spMkLst>
            <pc:docMk/>
            <pc:sldMk cId="21100258" sldId="4953"/>
            <ac:spMk id="3" creationId="{B018A285-ECB3-4533-BF2B-C164149134B9}"/>
          </ac:spMkLst>
        </pc:spChg>
        <pc:spChg chg="add">
          <ac:chgData name="翌霖 胡" userId="a9a41afe759712f0" providerId="LiveId" clId="{DCC191BB-452F-4B1F-9A56-AF98D86B1DE7}" dt="2020-10-05T11:02:44.830" v="3844" actId="26606"/>
          <ac:spMkLst>
            <pc:docMk/>
            <pc:sldMk cId="21100258" sldId="4953"/>
            <ac:spMk id="7" creationId="{3741B58E-3B65-4A01-A276-975AB2CF8A08}"/>
          </ac:spMkLst>
        </pc:spChg>
        <pc:spChg chg="add">
          <ac:chgData name="翌霖 胡" userId="a9a41afe759712f0" providerId="LiveId" clId="{DCC191BB-452F-4B1F-9A56-AF98D86B1DE7}" dt="2020-10-05T11:02:44.830" v="3844" actId="26606"/>
          <ac:spMkLst>
            <pc:docMk/>
            <pc:sldMk cId="21100258" sldId="4953"/>
            <ac:spMk id="8" creationId="{7AAC67C3-831B-4AB1-A259-DFB839CAFAFC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21100258" sldId="4953"/>
            <ac:spMk id="10" creationId="{8D70B121-56F4-4848-B38B-182089D909FA}"/>
          </ac:spMkLst>
        </pc:spChg>
        <pc:spChg chg="add">
          <ac:chgData name="翌霖 胡" userId="a9a41afe759712f0" providerId="LiveId" clId="{DCC191BB-452F-4B1F-9A56-AF98D86B1DE7}" dt="2020-10-05T11:02:44.830" v="3844" actId="26606"/>
          <ac:spMkLst>
            <pc:docMk/>
            <pc:sldMk cId="21100258" sldId="4953"/>
            <ac:spMk id="14" creationId="{054B3F04-9EAC-45C0-B3CE-0387EEA10A0C}"/>
          </ac:spMkLst>
        </pc:sp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21100258" sldId="4953"/>
            <ac:cxnSpMk id="12" creationId="{2D72A2C9-F3CA-4216-8BAD-FA4C970C3C4E}"/>
          </ac:cxnSpMkLst>
        </pc:cxnChg>
      </pc:sldChg>
      <pc:sldChg chg="addSp delSp modSp add del mod setBg delDesignElem">
        <pc:chgData name="翌霖 胡" userId="a9a41afe759712f0" providerId="LiveId" clId="{DCC191BB-452F-4B1F-9A56-AF98D86B1DE7}" dt="2020-10-05T11:02:54.647" v="3847" actId="26606"/>
        <pc:sldMkLst>
          <pc:docMk/>
          <pc:sldMk cId="3885405491" sldId="4954"/>
        </pc:sldMkLst>
        <pc:spChg chg="mod">
          <ac:chgData name="翌霖 胡" userId="a9a41afe759712f0" providerId="LiveId" clId="{DCC191BB-452F-4B1F-9A56-AF98D86B1DE7}" dt="2020-10-05T11:02:54.647" v="3847" actId="26606"/>
          <ac:spMkLst>
            <pc:docMk/>
            <pc:sldMk cId="3885405491" sldId="4954"/>
            <ac:spMk id="2" creationId="{575FAD24-44AD-4FD1-9545-0A3F6F050844}"/>
          </ac:spMkLst>
        </pc:spChg>
        <pc:spChg chg="add del">
          <ac:chgData name="翌霖 胡" userId="a9a41afe759712f0" providerId="LiveId" clId="{DCC191BB-452F-4B1F-9A56-AF98D86B1DE7}" dt="2020-10-05T10:55:19.168" v="3722"/>
          <ac:spMkLst>
            <pc:docMk/>
            <pc:sldMk cId="3885405491" sldId="4954"/>
            <ac:spMk id="73" creationId="{823AC064-BC96-4F32-8AE1-B2FD38754823}"/>
          </ac:spMkLst>
        </pc:spChg>
        <pc:spChg chg="add del">
          <ac:chgData name="翌霖 胡" userId="a9a41afe759712f0" providerId="LiveId" clId="{DCC191BB-452F-4B1F-9A56-AF98D86B1DE7}" dt="2020-10-05T11:02:54.636" v="3846" actId="26606"/>
          <ac:spMkLst>
            <pc:docMk/>
            <pc:sldMk cId="3885405491" sldId="4954"/>
            <ac:spMk id="79" creationId="{D1B4E201-164F-4793-895E-C149B2F2FCA0}"/>
          </ac:spMkLst>
        </pc:spChg>
        <pc:spChg chg="add del">
          <ac:chgData name="翌霖 胡" userId="a9a41afe759712f0" providerId="LiveId" clId="{DCC191BB-452F-4B1F-9A56-AF98D86B1DE7}" dt="2020-10-05T11:02:54.636" v="3846" actId="26606"/>
          <ac:spMkLst>
            <pc:docMk/>
            <pc:sldMk cId="3885405491" sldId="4954"/>
            <ac:spMk id="81" creationId="{765F4110-C0FC-4D61-ACD2-A7C950EAE908}"/>
          </ac:spMkLst>
        </pc:spChg>
        <pc:spChg chg="add del">
          <ac:chgData name="翌霖 胡" userId="a9a41afe759712f0" providerId="LiveId" clId="{DCC191BB-452F-4B1F-9A56-AF98D86B1DE7}" dt="2020-10-05T11:02:54.636" v="3846" actId="26606"/>
          <ac:spMkLst>
            <pc:docMk/>
            <pc:sldMk cId="3885405491" sldId="4954"/>
            <ac:spMk id="83" creationId="{BCB59D9D-744D-4B34-BC44-E8C085D3EFF5}"/>
          </ac:spMkLst>
        </pc:spChg>
        <pc:spChg chg="add del">
          <ac:chgData name="翌霖 胡" userId="a9a41afe759712f0" providerId="LiveId" clId="{DCC191BB-452F-4B1F-9A56-AF98D86B1DE7}" dt="2020-10-05T11:02:54.636" v="3846" actId="26606"/>
          <ac:spMkLst>
            <pc:docMk/>
            <pc:sldMk cId="3885405491" sldId="4954"/>
            <ac:spMk id="9222" creationId="{116A904D-80BE-42BB-A96F-14D33FFE0D88}"/>
          </ac:spMkLst>
        </pc:spChg>
        <pc:spChg chg="add del">
          <ac:chgData name="翌霖 胡" userId="a9a41afe759712f0" providerId="LiveId" clId="{DCC191BB-452F-4B1F-9A56-AF98D86B1DE7}" dt="2020-10-05T11:02:54.636" v="3846" actId="26606"/>
          <ac:spMkLst>
            <pc:docMk/>
            <pc:sldMk cId="3885405491" sldId="4954"/>
            <ac:spMk id="9223" creationId="{3E49CA6A-AA0D-433F-BA6F-E0F8DCBA8BD9}"/>
          </ac:spMkLst>
        </pc:spChg>
        <pc:spChg chg="add">
          <ac:chgData name="翌霖 胡" userId="a9a41afe759712f0" providerId="LiveId" clId="{DCC191BB-452F-4B1F-9A56-AF98D86B1DE7}" dt="2020-10-05T11:02:54.647" v="3847" actId="26606"/>
          <ac:spMkLst>
            <pc:docMk/>
            <pc:sldMk cId="3885405491" sldId="4954"/>
            <ac:spMk id="9226" creationId="{116A904D-80BE-42BB-A96F-14D33FFE0D88}"/>
          </ac:spMkLst>
        </pc:spChg>
        <pc:spChg chg="add">
          <ac:chgData name="翌霖 胡" userId="a9a41afe759712f0" providerId="LiveId" clId="{DCC191BB-452F-4B1F-9A56-AF98D86B1DE7}" dt="2020-10-05T11:02:54.647" v="3847" actId="26606"/>
          <ac:spMkLst>
            <pc:docMk/>
            <pc:sldMk cId="3885405491" sldId="4954"/>
            <ac:spMk id="9227" creationId="{3E49CA6A-AA0D-433F-BA6F-E0F8DCBA8BD9}"/>
          </ac:spMkLst>
        </pc:spChg>
        <pc:spChg chg="add">
          <ac:chgData name="翌霖 胡" userId="a9a41afe759712f0" providerId="LiveId" clId="{DCC191BB-452F-4B1F-9A56-AF98D86B1DE7}" dt="2020-10-05T11:02:54.647" v="3847" actId="26606"/>
          <ac:spMkLst>
            <pc:docMk/>
            <pc:sldMk cId="3885405491" sldId="4954"/>
            <ac:spMk id="9229" creationId="{B6432BCE-DFD0-492A-825D-B06B192162F1}"/>
          </ac:spMkLst>
        </pc:spChg>
        <pc:spChg chg="add">
          <ac:chgData name="翌霖 胡" userId="a9a41afe759712f0" providerId="LiveId" clId="{DCC191BB-452F-4B1F-9A56-AF98D86B1DE7}" dt="2020-10-05T11:02:54.647" v="3847" actId="26606"/>
          <ac:spMkLst>
            <pc:docMk/>
            <pc:sldMk cId="3885405491" sldId="4954"/>
            <ac:spMk id="9230" creationId="{19F5B778-C67E-417B-9509-2F509EA61533}"/>
          </ac:spMkLst>
        </pc:spChg>
        <pc:spChg chg="add">
          <ac:chgData name="翌霖 胡" userId="a9a41afe759712f0" providerId="LiveId" clId="{DCC191BB-452F-4B1F-9A56-AF98D86B1DE7}" dt="2020-10-05T11:02:54.647" v="3847" actId="26606"/>
          <ac:spMkLst>
            <pc:docMk/>
            <pc:sldMk cId="3885405491" sldId="4954"/>
            <ac:spMk id="9231" creationId="{E88F05FB-902F-4AE9-81B6-9036CB580E28}"/>
          </ac:spMkLst>
        </pc:spChg>
        <pc:picChg chg="mod ord">
          <ac:chgData name="翌霖 胡" userId="a9a41afe759712f0" providerId="LiveId" clId="{DCC191BB-452F-4B1F-9A56-AF98D86B1DE7}" dt="2020-10-05T11:02:54.647" v="3847" actId="26606"/>
          <ac:picMkLst>
            <pc:docMk/>
            <pc:sldMk cId="3885405491" sldId="4954"/>
            <ac:picMk id="4" creationId="{EF96B0D9-46DC-45BA-A72B-0B5AE1402450}"/>
          </ac:picMkLst>
        </pc:picChg>
        <pc:picChg chg="mod">
          <ac:chgData name="翌霖 胡" userId="a9a41afe759712f0" providerId="LiveId" clId="{DCC191BB-452F-4B1F-9A56-AF98D86B1DE7}" dt="2020-10-05T11:02:54.647" v="3847" actId="26606"/>
          <ac:picMkLst>
            <pc:docMk/>
            <pc:sldMk cId="3885405491" sldId="4954"/>
            <ac:picMk id="9220" creationId="{66008418-CF3E-4654-99AE-C0BA4204B8CE}"/>
          </ac:picMkLst>
        </pc:pic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3885405491" sldId="4954"/>
            <ac:cxnSpMk id="75" creationId="{7E7C77BC-7138-40B1-A15B-20F57A494629}"/>
          </ac:cxnSpMkLst>
        </pc:cxnChg>
        <pc:cxnChg chg="add del">
          <ac:chgData name="翌霖 胡" userId="a9a41afe759712f0" providerId="LiveId" clId="{DCC191BB-452F-4B1F-9A56-AF98D86B1DE7}" dt="2020-10-05T10:55:19.168" v="3722"/>
          <ac:cxnSpMkLst>
            <pc:docMk/>
            <pc:sldMk cId="3885405491" sldId="4954"/>
            <ac:cxnSpMk id="77" creationId="{DB146403-F3D6-484B-B2ED-97F9565D0370}"/>
          </ac:cxnSpMkLst>
        </pc:cxnChg>
        <pc:cxnChg chg="add del">
          <ac:chgData name="翌霖 胡" userId="a9a41afe759712f0" providerId="LiveId" clId="{DCC191BB-452F-4B1F-9A56-AF98D86B1DE7}" dt="2020-10-05T11:02:54.636" v="3846" actId="26606"/>
          <ac:cxnSpMkLst>
            <pc:docMk/>
            <pc:sldMk cId="3885405491" sldId="4954"/>
            <ac:cxnSpMk id="9224" creationId="{17706B1B-4321-47A1-B97B-3364729F7291}"/>
          </ac:cxnSpMkLst>
        </pc:cxnChg>
        <pc:cxnChg chg="add">
          <ac:chgData name="翌霖 胡" userId="a9a41afe759712f0" providerId="LiveId" clId="{DCC191BB-452F-4B1F-9A56-AF98D86B1DE7}" dt="2020-10-05T11:02:54.647" v="3847" actId="26606"/>
          <ac:cxnSpMkLst>
            <pc:docMk/>
            <pc:sldMk cId="3885405491" sldId="4954"/>
            <ac:cxnSpMk id="9228" creationId="{17706B1B-4321-47A1-B97B-3364729F7291}"/>
          </ac:cxnSpMkLst>
        </pc:cxnChg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3547261125" sldId="4955"/>
        </pc:sldMkLst>
      </pc:sldChg>
      <pc:sldChg chg="modSp add del mod">
        <pc:chgData name="翌霖 胡" userId="a9a41afe759712f0" providerId="LiveId" clId="{DCC191BB-452F-4B1F-9A56-AF98D86B1DE7}" dt="2020-10-05T11:03:19.007" v="3851" actId="1076"/>
        <pc:sldMkLst>
          <pc:docMk/>
          <pc:sldMk cId="2957885918" sldId="4956"/>
        </pc:sldMkLst>
        <pc:spChg chg="mod">
          <ac:chgData name="翌霖 胡" userId="a9a41afe759712f0" providerId="LiveId" clId="{DCC191BB-452F-4B1F-9A56-AF98D86B1DE7}" dt="2020-10-05T11:03:19.007" v="3851" actId="1076"/>
          <ac:spMkLst>
            <pc:docMk/>
            <pc:sldMk cId="2957885918" sldId="4956"/>
            <ac:spMk id="2" creationId="{3C02DCBD-E9AD-47F5-B2A2-DCF0923B10F7}"/>
          </ac:spMkLst>
        </pc:spChg>
        <pc:picChg chg="mod">
          <ac:chgData name="翌霖 胡" userId="a9a41afe759712f0" providerId="LiveId" clId="{DCC191BB-452F-4B1F-9A56-AF98D86B1DE7}" dt="2020-10-05T11:03:10.670" v="3848" actId="1076"/>
          <ac:picMkLst>
            <pc:docMk/>
            <pc:sldMk cId="2957885918" sldId="4956"/>
            <ac:picMk id="5" creationId="{5EB05065-287F-4C71-BB2A-36DCE41729F4}"/>
          </ac:picMkLst>
        </pc:picChg>
        <pc:picChg chg="mod">
          <ac:chgData name="翌霖 胡" userId="a9a41afe759712f0" providerId="LiveId" clId="{DCC191BB-452F-4B1F-9A56-AF98D86B1DE7}" dt="2020-10-05T11:03:15.238" v="3850" actId="1076"/>
          <ac:picMkLst>
            <pc:docMk/>
            <pc:sldMk cId="2957885918" sldId="4956"/>
            <ac:picMk id="6" creationId="{97389037-4B93-4675-957A-3614B632B093}"/>
          </ac:picMkLst>
        </pc:picChg>
        <pc:picChg chg="mod">
          <ac:chgData name="翌霖 胡" userId="a9a41afe759712f0" providerId="LiveId" clId="{DCC191BB-452F-4B1F-9A56-AF98D86B1DE7}" dt="2020-10-05T11:03:12.372" v="3849" actId="1076"/>
          <ac:picMkLst>
            <pc:docMk/>
            <pc:sldMk cId="2957885918" sldId="4956"/>
            <ac:picMk id="8" creationId="{07A8556F-8638-43AD-A29A-334379038F2D}"/>
          </ac:picMkLst>
        </pc:picChg>
      </pc:sldChg>
      <pc:sldChg chg="modSp add del mod">
        <pc:chgData name="翌霖 胡" userId="a9a41afe759712f0" providerId="LiveId" clId="{DCC191BB-452F-4B1F-9A56-AF98D86B1DE7}" dt="2020-10-05T11:03:23.030" v="3853" actId="1076"/>
        <pc:sldMkLst>
          <pc:docMk/>
          <pc:sldMk cId="2997731456" sldId="4957"/>
        </pc:sldMkLst>
        <pc:picChg chg="mod">
          <ac:chgData name="翌霖 胡" userId="a9a41afe759712f0" providerId="LiveId" clId="{DCC191BB-452F-4B1F-9A56-AF98D86B1DE7}" dt="2020-10-05T11:03:23.030" v="3853" actId="1076"/>
          <ac:picMkLst>
            <pc:docMk/>
            <pc:sldMk cId="2997731456" sldId="4957"/>
            <ac:picMk id="4" creationId="{76FCE4C9-83D3-4A7E-B650-1DBB2982FC08}"/>
          </ac:picMkLst>
        </pc:picChg>
        <pc:picChg chg="mod">
          <ac:chgData name="翌霖 胡" userId="a9a41afe759712f0" providerId="LiveId" clId="{DCC191BB-452F-4B1F-9A56-AF98D86B1DE7}" dt="2020-10-05T11:03:21.336" v="3852" actId="1076"/>
          <ac:picMkLst>
            <pc:docMk/>
            <pc:sldMk cId="2997731456" sldId="4957"/>
            <ac:picMk id="5" creationId="{11408734-3708-4211-ADDE-13BC749D4642}"/>
          </ac:picMkLst>
        </pc:picChg>
      </pc:sldChg>
      <pc:sldChg chg="modSp add del mod">
        <pc:chgData name="翌霖 胡" userId="a9a41afe759712f0" providerId="LiveId" clId="{DCC191BB-452F-4B1F-9A56-AF98D86B1DE7}" dt="2020-10-05T11:03:34.738" v="3857" actId="14100"/>
        <pc:sldMkLst>
          <pc:docMk/>
          <pc:sldMk cId="3795185691" sldId="4958"/>
        </pc:sldMkLst>
        <pc:spChg chg="mod">
          <ac:chgData name="翌霖 胡" userId="a9a41afe759712f0" providerId="LiveId" clId="{DCC191BB-452F-4B1F-9A56-AF98D86B1DE7}" dt="2020-10-05T11:03:34.738" v="3857" actId="14100"/>
          <ac:spMkLst>
            <pc:docMk/>
            <pc:sldMk cId="3795185691" sldId="4958"/>
            <ac:spMk id="3" creationId="{C52164C0-5F11-4203-95F5-6ECD8D1DB86E}"/>
          </ac:spMkLst>
        </pc:spChg>
        <pc:picChg chg="mod">
          <ac:chgData name="翌霖 胡" userId="a9a41afe759712f0" providerId="LiveId" clId="{DCC191BB-452F-4B1F-9A56-AF98D86B1DE7}" dt="2020-10-05T11:03:29.037" v="3854" actId="1076"/>
          <ac:picMkLst>
            <pc:docMk/>
            <pc:sldMk cId="3795185691" sldId="4958"/>
            <ac:picMk id="12290" creationId="{44316D68-83CE-46E0-9DAB-D343A9E78A62}"/>
          </ac:picMkLst>
        </pc:picChg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3188828571" sldId="4963"/>
        </pc:sldMkLst>
      </pc:sldChg>
      <pc:sldChg chg="modSp add del mod">
        <pc:chgData name="翌霖 胡" userId="a9a41afe759712f0" providerId="LiveId" clId="{DCC191BB-452F-4B1F-9A56-AF98D86B1DE7}" dt="2020-10-05T11:03:44.608" v="3858" actId="14100"/>
        <pc:sldMkLst>
          <pc:docMk/>
          <pc:sldMk cId="874877914" sldId="4964"/>
        </pc:sldMkLst>
        <pc:spChg chg="mod">
          <ac:chgData name="翌霖 胡" userId="a9a41afe759712f0" providerId="LiveId" clId="{DCC191BB-452F-4B1F-9A56-AF98D86B1DE7}" dt="2020-10-05T11:03:44.608" v="3858" actId="14100"/>
          <ac:spMkLst>
            <pc:docMk/>
            <pc:sldMk cId="874877914" sldId="4964"/>
            <ac:spMk id="3" creationId="{A0A17068-638E-40EA-B89F-60CD58C83E6A}"/>
          </ac:spMkLst>
        </pc:spChg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3329755082" sldId="4965"/>
        </pc:sldMkLst>
      </pc:sldChg>
      <pc:sldChg chg="add del">
        <pc:chgData name="翌霖 胡" userId="a9a41afe759712f0" providerId="LiveId" clId="{DCC191BB-452F-4B1F-9A56-AF98D86B1DE7}" dt="2020-10-05T10:55:19.168" v="3722"/>
        <pc:sldMkLst>
          <pc:docMk/>
          <pc:sldMk cId="3900751830" sldId="4966"/>
        </pc:sldMkLst>
      </pc:sldChg>
      <pc:sldChg chg="addSp delSp add del setBg delDesignElem">
        <pc:chgData name="翌霖 胡" userId="a9a41afe759712f0" providerId="LiveId" clId="{DCC191BB-452F-4B1F-9A56-AF98D86B1DE7}" dt="2020-10-05T10:56:19.807" v="3727"/>
        <pc:sldMkLst>
          <pc:docMk/>
          <pc:sldMk cId="1713674282" sldId="4967"/>
        </pc:sldMkLst>
        <pc:spChg chg="add del">
          <ac:chgData name="翌霖 胡" userId="a9a41afe759712f0" providerId="LiveId" clId="{DCC191BB-452F-4B1F-9A56-AF98D86B1DE7}" dt="2020-10-05T10:56:19.807" v="3727"/>
          <ac:spMkLst>
            <pc:docMk/>
            <pc:sldMk cId="1713674282" sldId="4967"/>
            <ac:spMk id="24" creationId="{4351DFE5-F63D-4BE0-BDA9-E3EB88F01AA5}"/>
          </ac:spMkLst>
        </pc:spChg>
        <pc:picChg chg="add del">
          <ac:chgData name="翌霖 胡" userId="a9a41afe759712f0" providerId="LiveId" clId="{DCC191BB-452F-4B1F-9A56-AF98D86B1DE7}" dt="2020-10-05T10:56:19.807" v="3727"/>
          <ac:picMkLst>
            <pc:docMk/>
            <pc:sldMk cId="1713674282" sldId="4967"/>
            <ac:picMk id="25" creationId="{3AA16612-ACD2-4A16-8F2B-4514FD6BF28F}"/>
          </ac:picMkLst>
        </pc:picChg>
      </pc:sldChg>
      <pc:sldChg chg="addSp delSp modSp add mod">
        <pc:chgData name="翌霖 胡" userId="a9a41afe759712f0" providerId="LiveId" clId="{DCC191BB-452F-4B1F-9A56-AF98D86B1DE7}" dt="2020-10-05T11:41:48.643" v="3901" actId="26606"/>
        <pc:sldMkLst>
          <pc:docMk/>
          <pc:sldMk cId="3385209508" sldId="4967"/>
        </pc:sldMkLst>
        <pc:spChg chg="mod">
          <ac:chgData name="翌霖 胡" userId="a9a41afe759712f0" providerId="LiveId" clId="{DCC191BB-452F-4B1F-9A56-AF98D86B1DE7}" dt="2020-10-05T11:41:48.643" v="3901" actId="26606"/>
          <ac:spMkLst>
            <pc:docMk/>
            <pc:sldMk cId="3385209508" sldId="4967"/>
            <ac:spMk id="2" creationId="{09765AFC-AEBF-48E8-890B-BD016B6DF584}"/>
          </ac:spMkLst>
        </pc:spChg>
        <pc:spChg chg="del mod">
          <ac:chgData name="翌霖 胡" userId="a9a41afe759712f0" providerId="LiveId" clId="{DCC191BB-452F-4B1F-9A56-AF98D86B1DE7}" dt="2020-10-05T10:56:48.121" v="3746" actId="478"/>
          <ac:spMkLst>
            <pc:docMk/>
            <pc:sldMk cId="3385209508" sldId="4967"/>
            <ac:spMk id="3" creationId="{1BEC71E2-7377-454E-9DFC-B405FA7D8430}"/>
          </ac:spMkLst>
        </pc:spChg>
        <pc:spChg chg="del">
          <ac:chgData name="翌霖 胡" userId="a9a41afe759712f0" providerId="LiveId" clId="{DCC191BB-452F-4B1F-9A56-AF98D86B1DE7}" dt="2020-10-05T11:41:48.643" v="3901" actId="26606"/>
          <ac:spMkLst>
            <pc:docMk/>
            <pc:sldMk cId="3385209508" sldId="4967"/>
            <ac:spMk id="24" creationId="{4351DFE5-F63D-4BE0-BDA9-E3EB88F01AA5}"/>
          </ac:spMkLst>
        </pc:spChg>
        <pc:spChg chg="add">
          <ac:chgData name="翌霖 胡" userId="a9a41afe759712f0" providerId="LiveId" clId="{DCC191BB-452F-4B1F-9A56-AF98D86B1DE7}" dt="2020-10-05T11:41:48.643" v="3901" actId="26606"/>
          <ac:spMkLst>
            <pc:docMk/>
            <pc:sldMk cId="3385209508" sldId="4967"/>
            <ac:spMk id="30" creationId="{23962611-DFD5-4092-AAFD-559E3DFCE2C9}"/>
          </ac:spMkLst>
        </pc:spChg>
        <pc:picChg chg="del">
          <ac:chgData name="翌霖 胡" userId="a9a41afe759712f0" providerId="LiveId" clId="{DCC191BB-452F-4B1F-9A56-AF98D86B1DE7}" dt="2020-10-05T11:41:48.643" v="3901" actId="26606"/>
          <ac:picMkLst>
            <pc:docMk/>
            <pc:sldMk cId="3385209508" sldId="4967"/>
            <ac:picMk id="25" creationId="{3AA16612-ACD2-4A16-8F2B-4514FD6BF28F}"/>
          </ac:picMkLst>
        </pc:picChg>
        <pc:picChg chg="add">
          <ac:chgData name="翌霖 胡" userId="a9a41afe759712f0" providerId="LiveId" clId="{DCC191BB-452F-4B1F-9A56-AF98D86B1DE7}" dt="2020-10-05T11:41:48.643" v="3901" actId="26606"/>
          <ac:picMkLst>
            <pc:docMk/>
            <pc:sldMk cId="3385209508" sldId="4967"/>
            <ac:picMk id="32" creationId="{2270F1FA-0425-408F-9861-80BF5AFB276D}"/>
          </ac:picMkLst>
        </pc:picChg>
      </pc:sldChg>
      <pc:sldChg chg="modSp new mod">
        <pc:chgData name="翌霖 胡" userId="a9a41afe759712f0" providerId="LiveId" clId="{DCC191BB-452F-4B1F-9A56-AF98D86B1DE7}" dt="2020-10-05T10:58:47.053" v="3785"/>
        <pc:sldMkLst>
          <pc:docMk/>
          <pc:sldMk cId="987886586" sldId="4968"/>
        </pc:sldMkLst>
        <pc:spChg chg="mod">
          <ac:chgData name="翌霖 胡" userId="a9a41afe759712f0" providerId="LiveId" clId="{DCC191BB-452F-4B1F-9A56-AF98D86B1DE7}" dt="2020-10-05T10:58:42.127" v="3783"/>
          <ac:spMkLst>
            <pc:docMk/>
            <pc:sldMk cId="987886586" sldId="4968"/>
            <ac:spMk id="2" creationId="{D1765872-9B11-4011-95D2-5BCA10FA38B1}"/>
          </ac:spMkLst>
        </pc:spChg>
        <pc:spChg chg="mod">
          <ac:chgData name="翌霖 胡" userId="a9a41afe759712f0" providerId="LiveId" clId="{DCC191BB-452F-4B1F-9A56-AF98D86B1DE7}" dt="2020-10-05T10:58:47.053" v="3785"/>
          <ac:spMkLst>
            <pc:docMk/>
            <pc:sldMk cId="987886586" sldId="4968"/>
            <ac:spMk id="3" creationId="{AF62C914-ED61-4C7B-9955-B49D6D13EE4C}"/>
          </ac:spMkLst>
        </pc:spChg>
      </pc:sldChg>
      <pc:sldChg chg="modSp add mod">
        <pc:chgData name="翌霖 胡" userId="a9a41afe759712f0" providerId="LiveId" clId="{DCC191BB-452F-4B1F-9A56-AF98D86B1DE7}" dt="2020-10-05T11:00:13.542" v="3815"/>
        <pc:sldMkLst>
          <pc:docMk/>
          <pc:sldMk cId="287502289" sldId="4969"/>
        </pc:sldMkLst>
        <pc:spChg chg="mod">
          <ac:chgData name="翌霖 胡" userId="a9a41afe759712f0" providerId="LiveId" clId="{DCC191BB-452F-4B1F-9A56-AF98D86B1DE7}" dt="2020-10-05T11:00:08.501" v="3813" actId="6549"/>
          <ac:spMkLst>
            <pc:docMk/>
            <pc:sldMk cId="287502289" sldId="4969"/>
            <ac:spMk id="2" creationId="{D1765872-9B11-4011-95D2-5BCA10FA38B1}"/>
          </ac:spMkLst>
        </pc:spChg>
        <pc:spChg chg="mod">
          <ac:chgData name="翌霖 胡" userId="a9a41afe759712f0" providerId="LiveId" clId="{DCC191BB-452F-4B1F-9A56-AF98D86B1DE7}" dt="2020-10-05T11:00:13.542" v="3815"/>
          <ac:spMkLst>
            <pc:docMk/>
            <pc:sldMk cId="287502289" sldId="4969"/>
            <ac:spMk id="3" creationId="{AF62C914-ED61-4C7B-9955-B49D6D13EE4C}"/>
          </ac:spMkLst>
        </pc:spChg>
      </pc:sldChg>
    </pc:docChg>
  </pc:docChgLst>
  <pc:docChgLst>
    <pc:chgData name="翌霖 胡" userId="a9a41afe759712f0" providerId="LiveId" clId="{38AA1657-BC11-419F-898B-1683A5C8661C}"/>
    <pc:docChg chg="modSld">
      <pc:chgData name="翌霖 胡" userId="a9a41afe759712f0" providerId="LiveId" clId="{38AA1657-BC11-419F-898B-1683A5C8661C}" dt="2023-12-04T11:13:11.897" v="2" actId="20577"/>
      <pc:docMkLst>
        <pc:docMk/>
      </pc:docMkLst>
      <pc:sldChg chg="modSp mod">
        <pc:chgData name="翌霖 胡" userId="a9a41afe759712f0" providerId="LiveId" clId="{38AA1657-BC11-419F-898B-1683A5C8661C}" dt="2023-12-04T11:13:11.897" v="2" actId="20577"/>
        <pc:sldMkLst>
          <pc:docMk/>
          <pc:sldMk cId="492686361" sldId="323"/>
        </pc:sldMkLst>
        <pc:spChg chg="mod">
          <ac:chgData name="翌霖 胡" userId="a9a41afe759712f0" providerId="LiveId" clId="{38AA1657-BC11-419F-898B-1683A5C8661C}" dt="2023-12-04T11:13:11.897" v="2" actId="20577"/>
          <ac:spMkLst>
            <pc:docMk/>
            <pc:sldMk cId="492686361" sldId="323"/>
            <ac:spMk id="2" creationId="{96233937-605F-48FE-B429-90F8B7CEFBBD}"/>
          </ac:spMkLst>
        </pc:spChg>
      </pc:sldChg>
    </pc:docChg>
  </pc:docChgLst>
  <pc:docChgLst>
    <pc:chgData name="胡 翌霖" userId="a9a41afe759712f0" providerId="LiveId" clId="{87886F1A-82A3-4BF5-9A90-DA844B29AF13}"/>
    <pc:docChg chg="undo redo custSel addSld delSld modSld sldOrd delMainMaster">
      <pc:chgData name="胡 翌霖" userId="a9a41afe759712f0" providerId="LiveId" clId="{87886F1A-82A3-4BF5-9A90-DA844B29AF13}" dt="2021-11-16T03:57:43.674" v="999" actId="18131"/>
      <pc:docMkLst>
        <pc:docMk/>
      </pc:docMkLst>
      <pc:sldChg chg="del">
        <pc:chgData name="胡 翌霖" userId="a9a41afe759712f0" providerId="LiveId" clId="{87886F1A-82A3-4BF5-9A90-DA844B29AF13}" dt="2021-11-15T11:51:36.907" v="7" actId="47"/>
        <pc:sldMkLst>
          <pc:docMk/>
          <pc:sldMk cId="1905589324" sldId="267"/>
        </pc:sldMkLst>
      </pc:sldChg>
      <pc:sldChg chg="addSp delSp modSp mod ord addAnim modAnim">
        <pc:chgData name="胡 翌霖" userId="a9a41afe759712f0" providerId="LiveId" clId="{87886F1A-82A3-4BF5-9A90-DA844B29AF13}" dt="2021-11-15T15:25:51.033" v="696"/>
        <pc:sldMkLst>
          <pc:docMk/>
          <pc:sldMk cId="492686361" sldId="323"/>
        </pc:sldMkLst>
        <pc:spChg chg="mod">
          <ac:chgData name="胡 翌霖" userId="a9a41afe759712f0" providerId="LiveId" clId="{87886F1A-82A3-4BF5-9A90-DA844B29AF13}" dt="2021-11-15T15:25:32.924" v="695" actId="207"/>
          <ac:spMkLst>
            <pc:docMk/>
            <pc:sldMk cId="492686361" sldId="323"/>
            <ac:spMk id="2" creationId="{96233937-605F-48FE-B429-90F8B7CEFBBD}"/>
          </ac:spMkLst>
        </pc:spChg>
        <pc:spChg chg="add del">
          <ac:chgData name="胡 翌霖" userId="a9a41afe759712f0" providerId="LiveId" clId="{87886F1A-82A3-4BF5-9A90-DA844B29AF13}" dt="2021-11-15T15:25:22.188" v="687" actId="26606"/>
          <ac:spMkLst>
            <pc:docMk/>
            <pc:sldMk cId="492686361" sldId="323"/>
            <ac:spMk id="72" creationId="{71B2258F-86CA-4D4D-8270-BC05FCDEBFB3}"/>
          </ac:spMkLst>
        </pc:spChg>
        <pc:spChg chg="add">
          <ac:chgData name="胡 翌霖" userId="a9a41afe759712f0" providerId="LiveId" clId="{87886F1A-82A3-4BF5-9A90-DA844B29AF13}" dt="2021-11-15T15:25:22.188" v="687" actId="26606"/>
          <ac:spMkLst>
            <pc:docMk/>
            <pc:sldMk cId="492686361" sldId="323"/>
            <ac:spMk id="74" creationId="{71B2258F-86CA-4D4D-8270-BC05FCDEBFB3}"/>
          </ac:spMkLst>
        </pc:spChg>
        <pc:spChg chg="del">
          <ac:chgData name="胡 翌霖" userId="a9a41afe759712f0" providerId="LiveId" clId="{87886F1A-82A3-4BF5-9A90-DA844B29AF13}" dt="2021-11-15T15:20:15.528" v="666" actId="26606"/>
          <ac:spMkLst>
            <pc:docMk/>
            <pc:sldMk cId="492686361" sldId="323"/>
            <ac:spMk id="88" creationId="{71B2258F-86CA-4D4D-8270-BC05FCDEBFB3}"/>
          </ac:spMkLst>
        </pc:spChg>
        <pc:picChg chg="del">
          <ac:chgData name="胡 翌霖" userId="a9a41afe759712f0" providerId="LiveId" clId="{87886F1A-82A3-4BF5-9A90-DA844B29AF13}" dt="2021-11-15T11:51:30.753" v="6" actId="478"/>
          <ac:picMkLst>
            <pc:docMk/>
            <pc:sldMk cId="492686361" sldId="323"/>
            <ac:picMk id="9" creationId="{45DC793E-0576-4139-9573-7EFFC96B1402}"/>
          </ac:picMkLst>
        </pc:picChg>
        <pc:picChg chg="add del mod ord">
          <ac:chgData name="胡 翌霖" userId="a9a41afe759712f0" providerId="LiveId" clId="{87886F1A-82A3-4BF5-9A90-DA844B29AF13}" dt="2021-11-15T15:25:16.209" v="685" actId="478"/>
          <ac:picMkLst>
            <pc:docMk/>
            <pc:sldMk cId="492686361" sldId="323"/>
            <ac:picMk id="7170" creationId="{5DD45B8B-652F-4E1E-904D-012134D48754}"/>
          </ac:picMkLst>
        </pc:picChg>
        <pc:picChg chg="add mod ord">
          <ac:chgData name="胡 翌霖" userId="a9a41afe759712f0" providerId="LiveId" clId="{87886F1A-82A3-4BF5-9A90-DA844B29AF13}" dt="2021-11-15T15:25:51.033" v="696"/>
          <ac:picMkLst>
            <pc:docMk/>
            <pc:sldMk cId="492686361" sldId="323"/>
            <ac:picMk id="7172" creationId="{338B5D35-F4C5-4F9A-B950-A6BE0A0B6EB9}"/>
          </ac:picMkLst>
        </pc:picChg>
      </pc:sldChg>
      <pc:sldChg chg="addSp delSp modSp new mod setBg">
        <pc:chgData name="胡 翌霖" userId="a9a41afe759712f0" providerId="LiveId" clId="{87886F1A-82A3-4BF5-9A90-DA844B29AF13}" dt="2021-11-15T13:20:12.018" v="35" actId="1076"/>
        <pc:sldMkLst>
          <pc:docMk/>
          <pc:sldMk cId="2331639402" sldId="324"/>
        </pc:sldMkLst>
        <pc:spChg chg="del mod ord">
          <ac:chgData name="胡 翌霖" userId="a9a41afe759712f0" providerId="LiveId" clId="{87886F1A-82A3-4BF5-9A90-DA844B29AF13}" dt="2021-11-15T13:19:34.995" v="26" actId="478"/>
          <ac:spMkLst>
            <pc:docMk/>
            <pc:sldMk cId="2331639402" sldId="324"/>
            <ac:spMk id="2" creationId="{810FF714-C12F-4D82-BA36-BBF843AFEA91}"/>
          </ac:spMkLst>
        </pc:spChg>
        <pc:spChg chg="del">
          <ac:chgData name="胡 翌霖" userId="a9a41afe759712f0" providerId="LiveId" clId="{87886F1A-82A3-4BF5-9A90-DA844B29AF13}" dt="2021-11-15T13:19:00.742" v="16"/>
          <ac:spMkLst>
            <pc:docMk/>
            <pc:sldMk cId="2331639402" sldId="324"/>
            <ac:spMk id="3" creationId="{69C400BB-52E7-4567-9524-F5A4F6C77036}"/>
          </ac:spMkLst>
        </pc:spChg>
        <pc:spChg chg="add del">
          <ac:chgData name="胡 翌霖" userId="a9a41afe759712f0" providerId="LiveId" clId="{87886F1A-82A3-4BF5-9A90-DA844B29AF13}" dt="2021-11-15T13:19:37.583" v="27" actId="26606"/>
          <ac:spMkLst>
            <pc:docMk/>
            <pc:sldMk cId="2331639402" sldId="324"/>
            <ac:spMk id="16" creationId="{7AE95D8F-9825-4222-8846-E3461598CC62}"/>
          </ac:spMkLst>
        </pc:spChg>
        <pc:picChg chg="add mod ord">
          <ac:chgData name="胡 翌霖" userId="a9a41afe759712f0" providerId="LiveId" clId="{87886F1A-82A3-4BF5-9A90-DA844B29AF13}" dt="2021-11-15T13:20:08.417" v="34" actId="1076"/>
          <ac:picMkLst>
            <pc:docMk/>
            <pc:sldMk cId="2331639402" sldId="324"/>
            <ac:picMk id="4" creationId="{8E08DCD3-0CD0-4F47-BE44-4ECAE44DE5E4}"/>
          </ac:picMkLst>
        </pc:picChg>
        <pc:picChg chg="add mod">
          <ac:chgData name="胡 翌霖" userId="a9a41afe759712f0" providerId="LiveId" clId="{87886F1A-82A3-4BF5-9A90-DA844B29AF13}" dt="2021-11-15T13:19:37.583" v="27" actId="26606"/>
          <ac:picMkLst>
            <pc:docMk/>
            <pc:sldMk cId="2331639402" sldId="324"/>
            <ac:picMk id="5" creationId="{434BFB10-06F2-459D-9B88-2F69F79A7CE5}"/>
          </ac:picMkLst>
        </pc:picChg>
        <pc:picChg chg="add mod ord">
          <ac:chgData name="胡 翌霖" userId="a9a41afe759712f0" providerId="LiveId" clId="{87886F1A-82A3-4BF5-9A90-DA844B29AF13}" dt="2021-11-15T13:20:12.018" v="35" actId="1076"/>
          <ac:picMkLst>
            <pc:docMk/>
            <pc:sldMk cId="2331639402" sldId="324"/>
            <ac:picMk id="7" creationId="{8CCD2945-8055-4B7B-A803-6F406CE8139C}"/>
          </ac:picMkLst>
        </pc:picChg>
        <pc:picChg chg="add mod">
          <ac:chgData name="胡 翌霖" userId="a9a41afe759712f0" providerId="LiveId" clId="{87886F1A-82A3-4BF5-9A90-DA844B29AF13}" dt="2021-11-15T13:20:00.787" v="32" actId="1076"/>
          <ac:picMkLst>
            <pc:docMk/>
            <pc:sldMk cId="2331639402" sldId="324"/>
            <ac:picMk id="9" creationId="{D6FA02AA-EC50-4E52-8083-7CA9CFD4253E}"/>
          </ac:picMkLst>
        </pc:picChg>
        <pc:cxnChg chg="add del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14" creationId="{DFDA47BC-3069-47F5-8257-24B3B1F76A08}"/>
          </ac:cxnSpMkLst>
        </pc:cxnChg>
        <pc:cxnChg chg="add del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18" creationId="{942B920A-73AD-402A-8EEF-B88E1A9398B8}"/>
          </ac:cxnSpMkLst>
        </pc:cxnChg>
        <pc:cxnChg chg="add del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20" creationId="{00C9EB70-BC82-414A-BF8D-AD7FC6727616}"/>
          </ac:cxnSpMkLst>
        </pc:cxnChg>
        <pc:cxnChg chg="add del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22" creationId="{3217665F-0036-444A-8D4A-33AF36A36A42}"/>
          </ac:cxnSpMkLst>
        </pc:cxnChg>
        <pc:cxnChg chg="add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27" creationId="{50DA1EB8-87CF-4588-A1FD-4756F9A28F6B}"/>
          </ac:cxnSpMkLst>
        </pc:cxnChg>
        <pc:cxnChg chg="add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29" creationId="{D7A4E378-EA57-47B9-B1EB-58B998F6CFFB}"/>
          </ac:cxnSpMkLst>
        </pc:cxnChg>
        <pc:cxnChg chg="add">
          <ac:chgData name="胡 翌霖" userId="a9a41afe759712f0" providerId="LiveId" clId="{87886F1A-82A3-4BF5-9A90-DA844B29AF13}" dt="2021-11-15T13:19:37.583" v="27" actId="26606"/>
          <ac:cxnSpMkLst>
            <pc:docMk/>
            <pc:sldMk cId="2331639402" sldId="324"/>
            <ac:cxnSpMk id="31" creationId="{D2B31ED6-76F0-425A-9A41-C947AEF9C145}"/>
          </ac:cxnSpMkLst>
        </pc:cxnChg>
      </pc:sldChg>
      <pc:sldChg chg="new del">
        <pc:chgData name="胡 翌霖" userId="a9a41afe759712f0" providerId="LiveId" clId="{87886F1A-82A3-4BF5-9A90-DA844B29AF13}" dt="2021-11-15T15:03:37.425" v="648" actId="47"/>
        <pc:sldMkLst>
          <pc:docMk/>
          <pc:sldMk cId="2087628589" sldId="325"/>
        </pc:sldMkLst>
      </pc:sldChg>
      <pc:sldChg chg="new del">
        <pc:chgData name="胡 翌霖" userId="a9a41afe759712f0" providerId="LiveId" clId="{87886F1A-82A3-4BF5-9A90-DA844B29AF13}" dt="2021-11-15T13:32:41.731" v="113" actId="47"/>
        <pc:sldMkLst>
          <pc:docMk/>
          <pc:sldMk cId="1635164229" sldId="326"/>
        </pc:sldMkLst>
      </pc:sldChg>
      <pc:sldChg chg="new del">
        <pc:chgData name="胡 翌霖" userId="a9a41afe759712f0" providerId="LiveId" clId="{87886F1A-82A3-4BF5-9A90-DA844B29AF13}" dt="2021-11-15T13:32:41.731" v="113" actId="47"/>
        <pc:sldMkLst>
          <pc:docMk/>
          <pc:sldMk cId="1669041995" sldId="327"/>
        </pc:sldMkLst>
      </pc:sldChg>
      <pc:sldChg chg="new del">
        <pc:chgData name="胡 翌霖" userId="a9a41afe759712f0" providerId="LiveId" clId="{87886F1A-82A3-4BF5-9A90-DA844B29AF13}" dt="2021-11-15T13:32:41.731" v="113" actId="47"/>
        <pc:sldMkLst>
          <pc:docMk/>
          <pc:sldMk cId="1364291862" sldId="328"/>
        </pc:sldMkLst>
      </pc:sldChg>
      <pc:sldChg chg="modSp add del mod">
        <pc:chgData name="胡 翌霖" userId="a9a41afe759712f0" providerId="LiveId" clId="{87886F1A-82A3-4BF5-9A90-DA844B29AF13}" dt="2021-11-15T13:32:12.520" v="108" actId="6549"/>
        <pc:sldMkLst>
          <pc:docMk/>
          <pc:sldMk cId="431970592" sldId="332"/>
        </pc:sldMkLst>
        <pc:spChg chg="mod">
          <ac:chgData name="胡 翌霖" userId="a9a41afe759712f0" providerId="LiveId" clId="{87886F1A-82A3-4BF5-9A90-DA844B29AF13}" dt="2021-11-15T13:32:12.520" v="108" actId="6549"/>
          <ac:spMkLst>
            <pc:docMk/>
            <pc:sldMk cId="431970592" sldId="332"/>
            <ac:spMk id="2" creationId="{6837EFCE-D21C-4EED-BF9F-1F974CE2CEE5}"/>
          </ac:spMkLst>
        </pc:spChg>
      </pc:sldChg>
      <pc:sldChg chg="add del">
        <pc:chgData name="胡 翌霖" userId="a9a41afe759712f0" providerId="LiveId" clId="{87886F1A-82A3-4BF5-9A90-DA844B29AF13}" dt="2021-11-15T13:31:33.170" v="107"/>
        <pc:sldMkLst>
          <pc:docMk/>
          <pc:sldMk cId="1525850439" sldId="333"/>
        </pc:sldMkLst>
      </pc:sldChg>
      <pc:sldChg chg="addSp delSp modSp add del mod setBg setClrOvrMap delDesignElem">
        <pc:chgData name="胡 翌霖" userId="a9a41afe759712f0" providerId="LiveId" clId="{87886F1A-82A3-4BF5-9A90-DA844B29AF13}" dt="2021-11-15T15:59:35.947" v="733" actId="26606"/>
        <pc:sldMkLst>
          <pc:docMk/>
          <pc:sldMk cId="3425195797" sldId="334"/>
        </pc:sldMkLst>
        <pc:spChg chg="mod">
          <ac:chgData name="胡 翌霖" userId="a9a41afe759712f0" providerId="LiveId" clId="{87886F1A-82A3-4BF5-9A90-DA844B29AF13}" dt="2021-11-15T15:59:35.947" v="733" actId="26606"/>
          <ac:spMkLst>
            <pc:docMk/>
            <pc:sldMk cId="3425195797" sldId="334"/>
            <ac:spMk id="2" creationId="{3C95EF05-31EA-4463-9865-3E6CCF5D887A}"/>
          </ac:spMkLst>
        </pc:spChg>
        <pc:spChg chg="mod">
          <ac:chgData name="胡 翌霖" userId="a9a41afe759712f0" providerId="LiveId" clId="{87886F1A-82A3-4BF5-9A90-DA844B29AF13}" dt="2021-11-15T15:59:35.947" v="733" actId="26606"/>
          <ac:spMkLst>
            <pc:docMk/>
            <pc:sldMk cId="3425195797" sldId="334"/>
            <ac:spMk id="3" creationId="{56375892-5E99-44A0-8F1D-1DD8211963AF}"/>
          </ac:spMkLst>
        </pc:spChg>
        <pc:spChg chg="add del">
          <ac:chgData name="胡 翌霖" userId="a9a41afe759712f0" providerId="LiveId" clId="{87886F1A-82A3-4BF5-9A90-DA844B29AF13}" dt="2021-11-15T15:59:35.937" v="732" actId="26606"/>
          <ac:spMkLst>
            <pc:docMk/>
            <pc:sldMk cId="3425195797" sldId="334"/>
            <ac:spMk id="79" creationId="{86C7B4A1-154A-4DF0-AC46-F88D75A2E0FD}"/>
          </ac:spMkLst>
        </pc:spChg>
        <pc:spChg chg="add">
          <ac:chgData name="胡 翌霖" userId="a9a41afe759712f0" providerId="LiveId" clId="{87886F1A-82A3-4BF5-9A90-DA844B29AF13}" dt="2021-11-15T15:59:35.947" v="733" actId="26606"/>
          <ac:spMkLst>
            <pc:docMk/>
            <pc:sldMk cId="3425195797" sldId="334"/>
            <ac:spMk id="81" creationId="{F605C4CC-A25C-416F-8333-7CB7DC97D870}"/>
          </ac:spMkLst>
        </pc:spChg>
        <pc:spChg chg="add">
          <ac:chgData name="胡 翌霖" userId="a9a41afe759712f0" providerId="LiveId" clId="{87886F1A-82A3-4BF5-9A90-DA844B29AF13}" dt="2021-11-15T15:59:35.947" v="733" actId="26606"/>
          <ac:spMkLst>
            <pc:docMk/>
            <pc:sldMk cId="3425195797" sldId="334"/>
            <ac:spMk id="82" creationId="{8F23F8A3-8FD7-4779-8323-FDC26BE99889}"/>
          </ac:spMkLst>
        </pc:spChg>
        <pc:picChg chg="mod">
          <ac:chgData name="胡 翌霖" userId="a9a41afe759712f0" providerId="LiveId" clId="{87886F1A-82A3-4BF5-9A90-DA844B29AF13}" dt="2021-11-15T15:59:35.947" v="733" actId="26606"/>
          <ac:picMkLst>
            <pc:docMk/>
            <pc:sldMk cId="3425195797" sldId="334"/>
            <ac:picMk id="6" creationId="{7455E193-EC2C-459E-8179-5563B9B41E43}"/>
          </ac:picMkLst>
        </pc:picChg>
        <pc:picChg chg="add del">
          <ac:chgData name="胡 翌霖" userId="a9a41afe759712f0" providerId="LiveId" clId="{87886F1A-82A3-4BF5-9A90-DA844B29AF13}" dt="2021-11-15T15:59:35.947" v="733" actId="26606"/>
          <ac:picMkLst>
            <pc:docMk/>
            <pc:sldMk cId="3425195797" sldId="334"/>
            <ac:picMk id="74" creationId="{54DDEBDD-D8BD-41A6-8A0D-B00E3768B0F9}"/>
          </ac:picMkLst>
        </pc:picChg>
      </pc:sldChg>
      <pc:sldChg chg="modSp add del mod">
        <pc:chgData name="胡 翌霖" userId="a9a41afe759712f0" providerId="LiveId" clId="{87886F1A-82A3-4BF5-9A90-DA844B29AF13}" dt="2021-11-15T16:06:25.914" v="795"/>
        <pc:sldMkLst>
          <pc:docMk/>
          <pc:sldMk cId="3596145450" sldId="335"/>
        </pc:sldMkLst>
        <pc:spChg chg="mod">
          <ac:chgData name="胡 翌霖" userId="a9a41afe759712f0" providerId="LiveId" clId="{87886F1A-82A3-4BF5-9A90-DA844B29AF13}" dt="2021-11-15T16:06:25.914" v="795"/>
          <ac:spMkLst>
            <pc:docMk/>
            <pc:sldMk cId="3596145450" sldId="335"/>
            <ac:spMk id="3" creationId="{A9C5933C-1D9C-4842-AE1F-7B8429AD5630}"/>
          </ac:spMkLst>
        </pc:spChg>
      </pc:sldChg>
      <pc:sldChg chg="addSp delSp modSp add del mod setBg setClrOvrMap">
        <pc:chgData name="胡 翌霖" userId="a9a41afe759712f0" providerId="LiveId" clId="{87886F1A-82A3-4BF5-9A90-DA844B29AF13}" dt="2021-11-15T15:26:30.532" v="700" actId="26606"/>
        <pc:sldMkLst>
          <pc:docMk/>
          <pc:sldMk cId="2955684467" sldId="336"/>
        </pc:sldMkLst>
        <pc:spChg chg="mod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2" creationId="{D1F766C7-B11F-42FF-A4ED-81E2DD39675D}"/>
          </ac:spMkLst>
        </pc:spChg>
        <pc:spChg chg="add del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3" creationId="{10684351-7F6E-4AFA-92CC-1D4ABA6CBA70}"/>
          </ac:spMkLst>
        </pc:spChg>
        <pc:spChg chg="add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8" creationId="{B775CD93-9DF2-48CB-9F57-1BCA9A46C7FA}"/>
          </ac:spMkLst>
        </pc:spChg>
        <pc:spChg chg="add del">
          <ac:chgData name="胡 翌霖" userId="a9a41afe759712f0" providerId="LiveId" clId="{87886F1A-82A3-4BF5-9A90-DA844B29AF13}" dt="2021-11-15T15:26:30.523" v="699" actId="26606"/>
          <ac:spMkLst>
            <pc:docMk/>
            <pc:sldMk cId="2955684467" sldId="336"/>
            <ac:spMk id="9" creationId="{A3EFF7B1-6CB7-47D1-AD37-B870CA2B2151}"/>
          </ac:spMkLst>
        </pc:spChg>
        <pc:spChg chg="add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10" creationId="{6166C6D1-23AC-49C4-BA07-238E4E9F8CEB}"/>
          </ac:spMkLst>
        </pc:spChg>
        <pc:spChg chg="add del">
          <ac:chgData name="胡 翌霖" userId="a9a41afe759712f0" providerId="LiveId" clId="{87886F1A-82A3-4BF5-9A90-DA844B29AF13}" dt="2021-11-15T15:26:30.523" v="699" actId="26606"/>
          <ac:spMkLst>
            <pc:docMk/>
            <pc:sldMk cId="2955684467" sldId="336"/>
            <ac:spMk id="11" creationId="{7FA2962B-21B6-4689-A95D-A8FF6ADE47F1}"/>
          </ac:spMkLst>
        </pc:spChg>
        <pc:spChg chg="add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12" creationId="{E186B68C-84BC-4A6E-99D1-EE87483C1349}"/>
          </ac:spMkLst>
        </pc:spChg>
        <pc:spChg chg="add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14" creationId="{1C091803-41C2-48E0-9228-5148460C7479}"/>
          </ac:spMkLst>
        </pc:spChg>
        <pc:spChg chg="add del">
          <ac:chgData name="胡 翌霖" userId="a9a41afe759712f0" providerId="LiveId" clId="{87886F1A-82A3-4BF5-9A90-DA844B29AF13}" dt="2021-11-15T15:26:30.523" v="699" actId="26606"/>
          <ac:spMkLst>
            <pc:docMk/>
            <pc:sldMk cId="2955684467" sldId="336"/>
            <ac:spMk id="27" creationId="{A00D2CE1-35C1-46E6-BD59-CEE668BD90F4}"/>
          </ac:spMkLst>
        </pc:spChg>
        <pc:spChg chg="add del">
          <ac:chgData name="胡 翌霖" userId="a9a41afe759712f0" providerId="LiveId" clId="{87886F1A-82A3-4BF5-9A90-DA844B29AF13}" dt="2021-11-15T15:26:30.523" v="699" actId="26606"/>
          <ac:spMkLst>
            <pc:docMk/>
            <pc:sldMk cId="2955684467" sldId="336"/>
            <ac:spMk id="35" creationId="{E18403B7-F2C7-4C07-8522-21C31910902C}"/>
          </ac:spMkLst>
        </pc:spChg>
        <pc:spChg chg="add">
          <ac:chgData name="胡 翌霖" userId="a9a41afe759712f0" providerId="LiveId" clId="{87886F1A-82A3-4BF5-9A90-DA844B29AF13}" dt="2021-11-15T15:26:30.532" v="700" actId="26606"/>
          <ac:spMkLst>
            <pc:docMk/>
            <pc:sldMk cId="2955684467" sldId="336"/>
            <ac:spMk id="43" creationId="{10684351-7F6E-4AFA-92CC-1D4ABA6CBA70}"/>
          </ac:spMkLst>
        </pc:spChg>
        <pc:grpChg chg="add del">
          <ac:chgData name="胡 翌霖" userId="a9a41afe759712f0" providerId="LiveId" clId="{87886F1A-82A3-4BF5-9A90-DA844B29AF13}" dt="2021-11-15T15:26:30.523" v="699" actId="26606"/>
          <ac:grpSpMkLst>
            <pc:docMk/>
            <pc:sldMk cId="2955684467" sldId="336"/>
            <ac:grpSpMk id="13" creationId="{A745280D-ED36-41FE-8EB1-CE597C99CFE8}"/>
          </ac:grpSpMkLst>
        </pc:grpChg>
        <pc:grpChg chg="add del">
          <ac:chgData name="胡 翌霖" userId="a9a41afe759712f0" providerId="LiveId" clId="{87886F1A-82A3-4BF5-9A90-DA844B29AF13}" dt="2021-11-15T15:26:30.523" v="699" actId="26606"/>
          <ac:grpSpMkLst>
            <pc:docMk/>
            <pc:sldMk cId="2955684467" sldId="336"/>
            <ac:grpSpMk id="19" creationId="{80E95A5C-1E97-41C3-9DEC-245FF6DEBF1F}"/>
          </ac:grpSpMkLst>
        </pc:grpChg>
        <pc:grpChg chg="add del">
          <ac:chgData name="胡 翌霖" userId="a9a41afe759712f0" providerId="LiveId" clId="{87886F1A-82A3-4BF5-9A90-DA844B29AF13}" dt="2021-11-15T15:26:30.523" v="699" actId="26606"/>
          <ac:grpSpMkLst>
            <pc:docMk/>
            <pc:sldMk cId="2955684467" sldId="336"/>
            <ac:grpSpMk id="29" creationId="{A58DCE86-9AE1-46D1-96D6-04B8B3EDF6FA}"/>
          </ac:grpSpMkLst>
        </pc:grpChg>
        <pc:grpChg chg="add del">
          <ac:chgData name="胡 翌霖" userId="a9a41afe759712f0" providerId="LiveId" clId="{87886F1A-82A3-4BF5-9A90-DA844B29AF13}" dt="2021-11-15T15:26:30.523" v="699" actId="26606"/>
          <ac:grpSpMkLst>
            <pc:docMk/>
            <pc:sldMk cId="2955684467" sldId="336"/>
            <ac:grpSpMk id="37" creationId="{23B58CC6-A99E-43AF-A467-256F19287FB8}"/>
          </ac:grpSpMkLst>
        </pc:grpChg>
        <pc:graphicFrameChg chg="add del">
          <ac:chgData name="胡 翌霖" userId="a9a41afe759712f0" providerId="LiveId" clId="{87886F1A-82A3-4BF5-9A90-DA844B29AF13}" dt="2021-11-15T15:26:30.523" v="699" actId="26606"/>
          <ac:graphicFrameMkLst>
            <pc:docMk/>
            <pc:sldMk cId="2955684467" sldId="336"/>
            <ac:graphicFrameMk id="5" creationId="{30392857-BE40-4403-B4E2-7B034348A26E}"/>
          </ac:graphicFrameMkLst>
        </pc:graphicFrameChg>
      </pc:sldChg>
      <pc:sldChg chg="addSp delSp modSp add del mod setBg setClrOvrMap delDesignElem">
        <pc:chgData name="胡 翌霖" userId="a9a41afe759712f0" providerId="LiveId" clId="{87886F1A-82A3-4BF5-9A90-DA844B29AF13}" dt="2021-11-15T14:13:34.235" v="180" actId="26606"/>
        <pc:sldMkLst>
          <pc:docMk/>
          <pc:sldMk cId="2460287442" sldId="337"/>
        </pc:sldMkLst>
        <pc:spChg chg="mod or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2" creationId="{33CDA9A9-8C04-4AE2-9A69-30B16C4EEA02}"/>
          </ac:spMkLst>
        </pc:spChg>
        <pc:spChg chg="mod or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3" creationId="{2DA26821-E8F1-4B14-8B18-8F884AAE3D4C}"/>
          </ac:spMkLst>
        </pc:spChg>
        <pc:spChg chg="add del">
          <ac:chgData name="胡 翌霖" userId="a9a41afe759712f0" providerId="LiveId" clId="{87886F1A-82A3-4BF5-9A90-DA844B29AF13}" dt="2021-11-15T13:22:17.502" v="46" actId="26606"/>
          <ac:spMkLst>
            <pc:docMk/>
            <pc:sldMk cId="2460287442" sldId="337"/>
            <ac:spMk id="135" creationId="{C3420C89-0B09-4632-A4AF-3971D08BF7A8}"/>
          </ac:spMkLst>
        </pc:spChg>
        <pc:spChg chg="add del">
          <ac:chgData name="胡 翌霖" userId="a9a41afe759712f0" providerId="LiveId" clId="{87886F1A-82A3-4BF5-9A90-DA844B29AF13}" dt="2021-11-15T13:22:17.502" v="46" actId="26606"/>
          <ac:spMkLst>
            <pc:docMk/>
            <pc:sldMk cId="2460287442" sldId="337"/>
            <ac:spMk id="137" creationId="{4E5CBA61-BF74-40B4-A3A8-366BBA626CCF}"/>
          </ac:spMkLst>
        </pc:spChg>
        <pc:spChg chg="add del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147" creationId="{472B52B5-CAED-474E-9C54-17CFA21A6152}"/>
          </ac:spMkLst>
        </pc:spChg>
        <pc:spChg chg="add del">
          <ac:chgData name="胡 翌霖" userId="a9a41afe759712f0" providerId="LiveId" clId="{87886F1A-82A3-4BF5-9A90-DA844B29AF13}" dt="2021-11-15T14:13:02.587" v="169" actId="26606"/>
          <ac:spMkLst>
            <pc:docMk/>
            <pc:sldMk cId="2460287442" sldId="337"/>
            <ac:spMk id="199" creationId="{B43B9CA2-4B31-4ACD-9A9F-B8E6C6420386}"/>
          </ac:spMkLst>
        </pc:spChg>
        <pc:spChg chg="add del">
          <ac:chgData name="胡 翌霖" userId="a9a41afe759712f0" providerId="LiveId" clId="{87886F1A-82A3-4BF5-9A90-DA844B29AF13}" dt="2021-11-15T14:13:02.587" v="169" actId="26606"/>
          <ac:spMkLst>
            <pc:docMk/>
            <pc:sldMk cId="2460287442" sldId="337"/>
            <ac:spMk id="201" creationId="{33F94DB1-BC5D-454D-845C-7BA3A1F46999}"/>
          </ac:spMkLst>
        </pc:spChg>
        <pc:spChg chg="add del">
          <ac:chgData name="胡 翌霖" userId="a9a41afe759712f0" providerId="LiveId" clId="{87886F1A-82A3-4BF5-9A90-DA844B29AF13}" dt="2021-11-15T14:13:02.587" v="169" actId="26606"/>
          <ac:spMkLst>
            <pc:docMk/>
            <pc:sldMk cId="2460287442" sldId="337"/>
            <ac:spMk id="203" creationId="{5676B86F-860B-4586-BCAA-C0650C09B7B9}"/>
          </ac:spMkLst>
        </pc:spChg>
        <pc:spChg chg="add del">
          <ac:chgData name="胡 翌霖" userId="a9a41afe759712f0" providerId="LiveId" clId="{87886F1A-82A3-4BF5-9A90-DA844B29AF13}" dt="2021-11-15T14:13:02.587" v="169" actId="26606"/>
          <ac:spMkLst>
            <pc:docMk/>
            <pc:sldMk cId="2460287442" sldId="337"/>
            <ac:spMk id="205" creationId="{8C818ED5-2F56-4171-9445-3AA4F4462396}"/>
          </ac:spMkLst>
        </pc:spChg>
        <pc:spChg chg="add del">
          <ac:chgData name="胡 翌霖" userId="a9a41afe759712f0" providerId="LiveId" clId="{87886F1A-82A3-4BF5-9A90-DA844B29AF13}" dt="2021-11-15T14:13:02.587" v="169" actId="26606"/>
          <ac:spMkLst>
            <pc:docMk/>
            <pc:sldMk cId="2460287442" sldId="337"/>
            <ac:spMk id="207" creationId="{DE74FCE8-866C-4AFA-B45C-FACE2A6094E4}"/>
          </ac:spMkLst>
        </pc:spChg>
        <pc:spChg chg="add del">
          <ac:chgData name="胡 翌霖" userId="a9a41afe759712f0" providerId="LiveId" clId="{87886F1A-82A3-4BF5-9A90-DA844B29AF13}" dt="2021-11-15T13:22:19.008" v="49" actId="26606"/>
          <ac:spMkLst>
            <pc:docMk/>
            <pc:sldMk cId="2460287442" sldId="337"/>
            <ac:spMk id="6148" creationId="{2DAA6C16-BF9B-4A3E-BC70-EE6015D4F967}"/>
          </ac:spMkLst>
        </pc:spChg>
        <pc:spChg chg="add del">
          <ac:chgData name="胡 翌霖" userId="a9a41afe759712f0" providerId="LiveId" clId="{87886F1A-82A3-4BF5-9A90-DA844B29AF13}" dt="2021-11-15T14:13:04.636" v="171" actId="26606"/>
          <ac:spMkLst>
            <pc:docMk/>
            <pc:sldMk cId="2460287442" sldId="337"/>
            <ac:spMk id="6150" creationId="{71A784BF-09DB-448D-99FC-B49DFC6605D5}"/>
          </ac:spMkLst>
        </pc:spChg>
        <pc:spChg chg="add del">
          <ac:chgData name="胡 翌霖" userId="a9a41afe759712f0" providerId="LiveId" clId="{87886F1A-82A3-4BF5-9A90-DA844B29AF13}" dt="2021-11-15T14:13:04.636" v="171" actId="26606"/>
          <ac:spMkLst>
            <pc:docMk/>
            <pc:sldMk cId="2460287442" sldId="337"/>
            <ac:spMk id="6151" creationId="{917859B3-4C91-478D-929D-BB6433F90849}"/>
          </ac:spMkLst>
        </pc:spChg>
        <pc:spChg chg="add del">
          <ac:chgData name="胡 翌霖" userId="a9a41afe759712f0" providerId="LiveId" clId="{87886F1A-82A3-4BF5-9A90-DA844B29AF13}" dt="2021-11-15T13:22:20.328" v="51" actId="26606"/>
          <ac:spMkLst>
            <pc:docMk/>
            <pc:sldMk cId="2460287442" sldId="337"/>
            <ac:spMk id="6152" creationId="{37FEB674-D811-4FFE-A878-29D0C0ED18D4}"/>
          </ac:spMkLst>
        </pc:spChg>
        <pc:spChg chg="add del">
          <ac:chgData name="胡 翌霖" userId="a9a41afe759712f0" providerId="LiveId" clId="{87886F1A-82A3-4BF5-9A90-DA844B29AF13}" dt="2021-11-15T14:13:04.636" v="171" actId="26606"/>
          <ac:spMkLst>
            <pc:docMk/>
            <pc:sldMk cId="2460287442" sldId="337"/>
            <ac:spMk id="6153" creationId="{6283FBD2-A663-469F-855C-06D86E3C1161}"/>
          </ac:spMkLst>
        </pc:spChg>
        <pc:spChg chg="add del">
          <ac:chgData name="胡 翌霖" userId="a9a41afe759712f0" providerId="LiveId" clId="{87886F1A-82A3-4BF5-9A90-DA844B29AF13}" dt="2021-11-15T13:22:22.589" v="53" actId="26606"/>
          <ac:spMkLst>
            <pc:docMk/>
            <pc:sldMk cId="2460287442" sldId="337"/>
            <ac:spMk id="6154" creationId="{2172A0AC-3DCE-4672-BCAF-28FEF91F6020}"/>
          </ac:spMkLst>
        </pc:spChg>
        <pc:spChg chg="add del">
          <ac:chgData name="胡 翌霖" userId="a9a41afe759712f0" providerId="LiveId" clId="{87886F1A-82A3-4BF5-9A90-DA844B29AF13}" dt="2021-11-15T13:22:22.589" v="53" actId="26606"/>
          <ac:spMkLst>
            <pc:docMk/>
            <pc:sldMk cId="2460287442" sldId="337"/>
            <ac:spMk id="6155" creationId="{AE6F1C77-EDC9-4C5F-8C1C-62DD46BDA3C3}"/>
          </ac:spMkLst>
        </pc:spChg>
        <pc:spChg chg="add del">
          <ac:chgData name="胡 翌霖" userId="a9a41afe759712f0" providerId="LiveId" clId="{87886F1A-82A3-4BF5-9A90-DA844B29AF13}" dt="2021-11-15T14:13:04.636" v="171" actId="26606"/>
          <ac:spMkLst>
            <pc:docMk/>
            <pc:sldMk cId="2460287442" sldId="337"/>
            <ac:spMk id="6156" creationId="{8A1279FC-7441-4E55-B082-2774E6316482}"/>
          </ac:spMkLst>
        </pc:spChg>
        <pc:spChg chg="add del">
          <ac:chgData name="胡 翌霖" userId="a9a41afe759712f0" providerId="LiveId" clId="{87886F1A-82A3-4BF5-9A90-DA844B29AF13}" dt="2021-11-15T14:09:46.695" v="166" actId="26606"/>
          <ac:spMkLst>
            <pc:docMk/>
            <pc:sldMk cId="2460287442" sldId="337"/>
            <ac:spMk id="6157" creationId="{352BEC0E-22F8-46D0-9632-375DB541B06C}"/>
          </ac:spMkLst>
        </pc:spChg>
        <pc:spChg chg="add del">
          <ac:chgData name="胡 翌霖" userId="a9a41afe759712f0" providerId="LiveId" clId="{87886F1A-82A3-4BF5-9A90-DA844B29AF13}" dt="2021-11-15T14:09:46.695" v="166" actId="26606"/>
          <ac:spMkLst>
            <pc:docMk/>
            <pc:sldMk cId="2460287442" sldId="337"/>
            <ac:spMk id="6158" creationId="{3FCFB1DE-0B7E-48CC-BA90-B2AB0889F9D6}"/>
          </ac:spMkLst>
        </pc:spChg>
        <pc:spChg chg="add del">
          <ac:chgData name="胡 翌霖" userId="a9a41afe759712f0" providerId="LiveId" clId="{87886F1A-82A3-4BF5-9A90-DA844B29AF13}" dt="2021-11-15T14:13:07.816" v="173" actId="26606"/>
          <ac:spMkLst>
            <pc:docMk/>
            <pc:sldMk cId="2460287442" sldId="337"/>
            <ac:spMk id="6159" creationId="{A6B42B9F-F674-4D7F-AEFD-F5DC47A70952}"/>
          </ac:spMkLst>
        </pc:spChg>
        <pc:spChg chg="add del">
          <ac:chgData name="胡 翌霖" userId="a9a41afe759712f0" providerId="LiveId" clId="{87886F1A-82A3-4BF5-9A90-DA844B29AF13}" dt="2021-11-15T14:13:07.816" v="173" actId="26606"/>
          <ac:spMkLst>
            <pc:docMk/>
            <pc:sldMk cId="2460287442" sldId="337"/>
            <ac:spMk id="6160" creationId="{E677BBB0-8A66-4619-B31B-5097655C5FF2}"/>
          </ac:spMkLst>
        </pc:spChg>
        <pc:spChg chg="add del">
          <ac:chgData name="胡 翌霖" userId="a9a41afe759712f0" providerId="LiveId" clId="{87886F1A-82A3-4BF5-9A90-DA844B29AF13}" dt="2021-11-15T14:13:07.816" v="173" actId="26606"/>
          <ac:spMkLst>
            <pc:docMk/>
            <pc:sldMk cId="2460287442" sldId="337"/>
            <ac:spMk id="6161" creationId="{FB56C437-7CF8-4D2B-8C62-6F9CEA5611FA}"/>
          </ac:spMkLst>
        </pc:spChg>
        <pc:spChg chg="add del">
          <ac:chgData name="胡 翌霖" userId="a9a41afe759712f0" providerId="LiveId" clId="{87886F1A-82A3-4BF5-9A90-DA844B29AF13}" dt="2021-11-15T14:13:07.816" v="173" actId="26606"/>
          <ac:spMkLst>
            <pc:docMk/>
            <pc:sldMk cId="2460287442" sldId="337"/>
            <ac:spMk id="6162" creationId="{288F414E-1A16-495F-8EF5-F55A4207EE48}"/>
          </ac:spMkLst>
        </pc:spChg>
        <pc:spChg chg="add del">
          <ac:chgData name="胡 翌霖" userId="a9a41afe759712f0" providerId="LiveId" clId="{87886F1A-82A3-4BF5-9A90-DA844B29AF13}" dt="2021-11-15T14:13:12.346" v="175" actId="26606"/>
          <ac:spMkLst>
            <pc:docMk/>
            <pc:sldMk cId="2460287442" sldId="337"/>
            <ac:spMk id="6164" creationId="{B3F59054-3394-4D87-8BD0-A28DCD47F1BC}"/>
          </ac:spMkLst>
        </pc:spChg>
        <pc:spChg chg="add del">
          <ac:chgData name="胡 翌霖" userId="a9a41afe759712f0" providerId="LiveId" clId="{87886F1A-82A3-4BF5-9A90-DA844B29AF13}" dt="2021-11-15T14:13:12.346" v="175" actId="26606"/>
          <ac:spMkLst>
            <pc:docMk/>
            <pc:sldMk cId="2460287442" sldId="337"/>
            <ac:spMk id="6165" creationId="{2FE0ABA9-CAF1-4816-837D-5F28AAA08E0A}"/>
          </ac:spMkLst>
        </pc:spChg>
        <pc:spChg chg="add del">
          <ac:chgData name="胡 翌霖" userId="a9a41afe759712f0" providerId="LiveId" clId="{87886F1A-82A3-4BF5-9A90-DA844B29AF13}" dt="2021-11-15T14:13:12.346" v="175" actId="26606"/>
          <ac:spMkLst>
            <pc:docMk/>
            <pc:sldMk cId="2460287442" sldId="337"/>
            <ac:spMk id="6166" creationId="{BC8B9C14-70F0-4F42-85FF-0DD3D5A585A5}"/>
          </ac:spMkLst>
        </pc:spChg>
        <pc:spChg chg="add del">
          <ac:chgData name="胡 翌霖" userId="a9a41afe759712f0" providerId="LiveId" clId="{87886F1A-82A3-4BF5-9A90-DA844B29AF13}" dt="2021-11-15T14:13:12.346" v="175" actId="26606"/>
          <ac:spMkLst>
            <pc:docMk/>
            <pc:sldMk cId="2460287442" sldId="337"/>
            <ac:spMk id="6167" creationId="{98DE6C44-43F8-4DE4-AB81-66853FFEA09A}"/>
          </ac:spMkLst>
        </pc:spChg>
        <pc:spChg chg="add del">
          <ac:chgData name="胡 翌霖" userId="a9a41afe759712f0" providerId="LiveId" clId="{87886F1A-82A3-4BF5-9A90-DA844B29AF13}" dt="2021-11-15T14:13:12.346" v="175" actId="26606"/>
          <ac:spMkLst>
            <pc:docMk/>
            <pc:sldMk cId="2460287442" sldId="337"/>
            <ac:spMk id="6168" creationId="{2409529B-9B56-4F10-BE4D-F934DB89E57E}"/>
          </ac:spMkLst>
        </pc:spChg>
        <pc:spChg chg="add del">
          <ac:chgData name="胡 翌霖" userId="a9a41afe759712f0" providerId="LiveId" clId="{87886F1A-82A3-4BF5-9A90-DA844B29AF13}" dt="2021-11-15T14:13:25.337" v="177" actId="26606"/>
          <ac:spMkLst>
            <pc:docMk/>
            <pc:sldMk cId="2460287442" sldId="337"/>
            <ac:spMk id="6170" creationId="{B43B9CA2-4B31-4ACD-9A9F-B8E6C6420386}"/>
          </ac:spMkLst>
        </pc:spChg>
        <pc:spChg chg="add del">
          <ac:chgData name="胡 翌霖" userId="a9a41afe759712f0" providerId="LiveId" clId="{87886F1A-82A3-4BF5-9A90-DA844B29AF13}" dt="2021-11-15T14:13:25.337" v="177" actId="26606"/>
          <ac:spMkLst>
            <pc:docMk/>
            <pc:sldMk cId="2460287442" sldId="337"/>
            <ac:spMk id="6171" creationId="{33F94DB1-BC5D-454D-845C-7BA3A1F46999}"/>
          </ac:spMkLst>
        </pc:spChg>
        <pc:spChg chg="add del">
          <ac:chgData name="胡 翌霖" userId="a9a41afe759712f0" providerId="LiveId" clId="{87886F1A-82A3-4BF5-9A90-DA844B29AF13}" dt="2021-11-15T14:13:25.337" v="177" actId="26606"/>
          <ac:spMkLst>
            <pc:docMk/>
            <pc:sldMk cId="2460287442" sldId="337"/>
            <ac:spMk id="6172" creationId="{5676B86F-860B-4586-BCAA-C0650C09B7B9}"/>
          </ac:spMkLst>
        </pc:spChg>
        <pc:spChg chg="add del">
          <ac:chgData name="胡 翌霖" userId="a9a41afe759712f0" providerId="LiveId" clId="{87886F1A-82A3-4BF5-9A90-DA844B29AF13}" dt="2021-11-15T14:13:25.337" v="177" actId="26606"/>
          <ac:spMkLst>
            <pc:docMk/>
            <pc:sldMk cId="2460287442" sldId="337"/>
            <ac:spMk id="6173" creationId="{8C818ED5-2F56-4171-9445-3AA4F4462396}"/>
          </ac:spMkLst>
        </pc:spChg>
        <pc:spChg chg="add del">
          <ac:chgData name="胡 翌霖" userId="a9a41afe759712f0" providerId="LiveId" clId="{87886F1A-82A3-4BF5-9A90-DA844B29AF13}" dt="2021-11-15T14:13:25.337" v="177" actId="26606"/>
          <ac:spMkLst>
            <pc:docMk/>
            <pc:sldMk cId="2460287442" sldId="337"/>
            <ac:spMk id="6174" creationId="{DE74FCE8-866C-4AFA-B45C-FACE2A6094E4}"/>
          </ac:spMkLst>
        </pc:spChg>
        <pc:spChg chg="add del">
          <ac:chgData name="胡 翌霖" userId="a9a41afe759712f0" providerId="LiveId" clId="{87886F1A-82A3-4BF5-9A90-DA844B29AF13}" dt="2021-11-15T14:13:34.197" v="179" actId="26606"/>
          <ac:spMkLst>
            <pc:docMk/>
            <pc:sldMk cId="2460287442" sldId="337"/>
            <ac:spMk id="6176" creationId="{26FF42C2-EA15-4154-B242-E98E88CED99C}"/>
          </ac:spMkLst>
        </pc:spChg>
        <pc:spChg chg="add del">
          <ac:chgData name="胡 翌霖" userId="a9a41afe759712f0" providerId="LiveId" clId="{87886F1A-82A3-4BF5-9A90-DA844B29AF13}" dt="2021-11-15T14:13:34.197" v="179" actId="26606"/>
          <ac:spMkLst>
            <pc:docMk/>
            <pc:sldMk cId="2460287442" sldId="337"/>
            <ac:spMk id="6177" creationId="{D79DE9F7-28C4-4856-BA57-D696E124C137}"/>
          </ac:spMkLst>
        </pc:spChg>
        <pc:spChg chg="add del">
          <ac:chgData name="胡 翌霖" userId="a9a41afe759712f0" providerId="LiveId" clId="{87886F1A-82A3-4BF5-9A90-DA844B29AF13}" dt="2021-11-15T14:13:34.197" v="179" actId="26606"/>
          <ac:spMkLst>
            <pc:docMk/>
            <pc:sldMk cId="2460287442" sldId="337"/>
            <ac:spMk id="6178" creationId="{E1F9ED9C-121B-44C6-A308-5824769C40D5}"/>
          </ac:spMkLst>
        </pc:spChg>
        <pc:spChg chg="add del">
          <ac:chgData name="胡 翌霖" userId="a9a41afe759712f0" providerId="LiveId" clId="{87886F1A-82A3-4BF5-9A90-DA844B29AF13}" dt="2021-11-15T14:13:34.197" v="179" actId="26606"/>
          <ac:spMkLst>
            <pc:docMk/>
            <pc:sldMk cId="2460287442" sldId="337"/>
            <ac:spMk id="6179" creationId="{4A5F8185-F27B-4E99-A06C-007336FE3F2D}"/>
          </ac:spMkLst>
        </pc:spChg>
        <pc:spChg chg="ad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6181" creationId="{B43B9CA2-4B31-4ACD-9A9F-B8E6C6420386}"/>
          </ac:spMkLst>
        </pc:spChg>
        <pc:spChg chg="ad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6182" creationId="{33F94DB1-BC5D-454D-845C-7BA3A1F46999}"/>
          </ac:spMkLst>
        </pc:spChg>
        <pc:spChg chg="ad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6183" creationId="{5676B86F-860B-4586-BCAA-C0650C09B7B9}"/>
          </ac:spMkLst>
        </pc:spChg>
        <pc:spChg chg="ad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6184" creationId="{8C818ED5-2F56-4171-9445-3AA4F4462396}"/>
          </ac:spMkLst>
        </pc:spChg>
        <pc:spChg chg="add">
          <ac:chgData name="胡 翌霖" userId="a9a41afe759712f0" providerId="LiveId" clId="{87886F1A-82A3-4BF5-9A90-DA844B29AF13}" dt="2021-11-15T14:13:34.235" v="180" actId="26606"/>
          <ac:spMkLst>
            <pc:docMk/>
            <pc:sldMk cId="2460287442" sldId="337"/>
            <ac:spMk id="6185" creationId="{DE74FCE8-866C-4AFA-B45C-FACE2A6094E4}"/>
          </ac:spMkLst>
        </pc:spChg>
        <pc:grpChg chg="add del">
          <ac:chgData name="胡 翌霖" userId="a9a41afe759712f0" providerId="LiveId" clId="{87886F1A-82A3-4BF5-9A90-DA844B29AF13}" dt="2021-11-15T13:22:17.502" v="46" actId="26606"/>
          <ac:grpSpMkLst>
            <pc:docMk/>
            <pc:sldMk cId="2460287442" sldId="337"/>
            <ac:grpSpMk id="139" creationId="{3300ACA1-4C65-4F60-B139-EA3F53C9CC01}"/>
          </ac:grpSpMkLst>
        </pc:grpChg>
        <pc:grpChg chg="add del">
          <ac:chgData name="胡 翌霖" userId="a9a41afe759712f0" providerId="LiveId" clId="{87886F1A-82A3-4BF5-9A90-DA844B29AF13}" dt="2021-11-15T13:22:17.502" v="46" actId="26606"/>
          <ac:grpSpMkLst>
            <pc:docMk/>
            <pc:sldMk cId="2460287442" sldId="337"/>
            <ac:grpSpMk id="143" creationId="{E27AF472-EAE3-4572-AB69-B92BD10DBC6D}"/>
          </ac:grpSpMkLst>
        </pc:grpChg>
        <pc:grpChg chg="add del">
          <ac:chgData name="胡 翌霖" userId="a9a41afe759712f0" providerId="LiveId" clId="{87886F1A-82A3-4BF5-9A90-DA844B29AF13}" dt="2021-11-15T14:13:34.235" v="180" actId="26606"/>
          <ac:grpSpMkLst>
            <pc:docMk/>
            <pc:sldMk cId="2460287442" sldId="337"/>
            <ac:grpSpMk id="149" creationId="{8283797C-C2D3-4D1E-BAE3-FAC0DBD27293}"/>
          </ac:grpSpMkLst>
        </pc:grpChg>
        <pc:grpChg chg="add del">
          <ac:chgData name="胡 翌霖" userId="a9a41afe759712f0" providerId="LiveId" clId="{87886F1A-82A3-4BF5-9A90-DA844B29AF13}" dt="2021-11-15T14:13:34.235" v="180" actId="26606"/>
          <ac:grpSpMkLst>
            <pc:docMk/>
            <pc:sldMk cId="2460287442" sldId="337"/>
            <ac:grpSpMk id="155" creationId="{B8DE9038-209B-495C-9722-BBC6BA189090}"/>
          </ac:grpSpMkLst>
        </pc:grpChg>
        <pc:grpChg chg="add del">
          <ac:chgData name="胡 翌霖" userId="a9a41afe759712f0" providerId="LiveId" clId="{87886F1A-82A3-4BF5-9A90-DA844B29AF13}" dt="2021-11-15T13:22:19.008" v="49" actId="26606"/>
          <ac:grpSpMkLst>
            <pc:docMk/>
            <pc:sldMk cId="2460287442" sldId="337"/>
            <ac:grpSpMk id="6149" creationId="{A4AE1828-51FD-4AD7-BCF6-9AF5C696CE5D}"/>
          </ac:grpSpMkLst>
        </pc:grpChg>
        <pc:picChg chg="del mod ord">
          <ac:chgData name="胡 翌霖" userId="a9a41afe759712f0" providerId="LiveId" clId="{87886F1A-82A3-4BF5-9A90-DA844B29AF13}" dt="2021-11-15T14:09:38.662" v="164" actId="478"/>
          <ac:picMkLst>
            <pc:docMk/>
            <pc:sldMk cId="2460287442" sldId="337"/>
            <ac:picMk id="4" creationId="{7EB806E5-A6F0-4648-BBD0-4ABF5D2DE1E6}"/>
          </ac:picMkLst>
        </pc:picChg>
        <pc:picChg chg="add del">
          <ac:chgData name="胡 翌霖" userId="a9a41afe759712f0" providerId="LiveId" clId="{87886F1A-82A3-4BF5-9A90-DA844B29AF13}" dt="2021-11-15T13:22:22.625" v="54" actId="26606"/>
          <ac:picMkLst>
            <pc:docMk/>
            <pc:sldMk cId="2460287442" sldId="337"/>
            <ac:picMk id="71" creationId="{3B37BAF8-EA97-496B-9DF6-3D53B6A19978}"/>
          </ac:picMkLst>
        </pc:picChg>
        <pc:picChg chg="add mod ord">
          <ac:chgData name="胡 翌霖" userId="a9a41afe759712f0" providerId="LiveId" clId="{87886F1A-82A3-4BF5-9A90-DA844B29AF13}" dt="2021-11-15T14:13:34.235" v="180" actId="26606"/>
          <ac:picMkLst>
            <pc:docMk/>
            <pc:sldMk cId="2460287442" sldId="337"/>
            <ac:picMk id="1026" creationId="{303FA348-7560-436B-B717-7816DF696E83}"/>
          </ac:picMkLst>
        </pc:picChg>
        <pc:picChg chg="add mod ord">
          <ac:chgData name="胡 翌霖" userId="a9a41afe759712f0" providerId="LiveId" clId="{87886F1A-82A3-4BF5-9A90-DA844B29AF13}" dt="2021-11-15T14:13:34.235" v="180" actId="26606"/>
          <ac:picMkLst>
            <pc:docMk/>
            <pc:sldMk cId="2460287442" sldId="337"/>
            <ac:picMk id="1028" creationId="{C52BC94C-413A-460B-8B3C-0A7A510CC258}"/>
          </ac:picMkLst>
        </pc:picChg>
        <pc:picChg chg="mod ord">
          <ac:chgData name="胡 翌霖" userId="a9a41afe759712f0" providerId="LiveId" clId="{87886F1A-82A3-4BF5-9A90-DA844B29AF13}" dt="2021-11-15T14:13:34.235" v="180" actId="26606"/>
          <ac:picMkLst>
            <pc:docMk/>
            <pc:sldMk cId="2460287442" sldId="337"/>
            <ac:picMk id="6146" creationId="{581C85C0-C77F-4AE4-BF54-5DB522B45D27}"/>
          </ac:picMkLst>
        </pc:picChg>
      </pc:sldChg>
      <pc:sldChg chg="addSp delSp modSp add del mod setBg setClrOvrMap">
        <pc:chgData name="胡 翌霖" userId="a9a41afe759712f0" providerId="LiveId" clId="{87886F1A-82A3-4BF5-9A90-DA844B29AF13}" dt="2021-11-16T03:48:25.654" v="938"/>
        <pc:sldMkLst>
          <pc:docMk/>
          <pc:sldMk cId="1147245394" sldId="338"/>
        </pc:sldMkLst>
        <pc:spChg chg="mod ord">
          <ac:chgData name="胡 翌霖" userId="a9a41afe759712f0" providerId="LiveId" clId="{87886F1A-82A3-4BF5-9A90-DA844B29AF13}" dt="2021-11-16T03:41:38.902" v="911" actId="26606"/>
          <ac:spMkLst>
            <pc:docMk/>
            <pc:sldMk cId="1147245394" sldId="338"/>
            <ac:spMk id="2" creationId="{00000000-0000-0000-0000-000000000000}"/>
          </ac:spMkLst>
        </pc:spChg>
        <pc:spChg chg="mod ord">
          <ac:chgData name="胡 翌霖" userId="a9a41afe759712f0" providerId="LiveId" clId="{87886F1A-82A3-4BF5-9A90-DA844B29AF13}" dt="2021-11-16T03:42:24.301" v="926"/>
          <ac:spMkLst>
            <pc:docMk/>
            <pc:sldMk cId="1147245394" sldId="338"/>
            <ac:spMk id="3" creationId="{00000000-0000-0000-0000-000000000000}"/>
          </ac:spMkLst>
        </pc:spChg>
        <pc:spChg chg="add del">
          <ac:chgData name="胡 翌霖" userId="a9a41afe759712f0" providerId="LiveId" clId="{87886F1A-82A3-4BF5-9A90-DA844B29AF13}" dt="2021-11-15T14:31:07.126" v="240" actId="26606"/>
          <ac:spMkLst>
            <pc:docMk/>
            <pc:sldMk cId="1147245394" sldId="338"/>
            <ac:spMk id="72" creationId="{394842B0-684D-44CC-B4BC-D13331CFD290}"/>
          </ac:spMkLst>
        </pc:spChg>
        <pc:spChg chg="add del">
          <ac:chgData name="胡 翌霖" userId="a9a41afe759712f0" providerId="LiveId" clId="{87886F1A-82A3-4BF5-9A90-DA844B29AF13}" dt="2021-11-15T14:31:07.126" v="240" actId="26606"/>
          <ac:spMkLst>
            <pc:docMk/>
            <pc:sldMk cId="1147245394" sldId="338"/>
            <ac:spMk id="74" creationId="{4C2A3DC3-F495-4B99-9FF3-3FB30D63235E}"/>
          </ac:spMkLst>
        </pc:spChg>
        <pc:spChg chg="add del">
          <ac:chgData name="胡 翌霖" userId="a9a41afe759712f0" providerId="LiveId" clId="{87886F1A-82A3-4BF5-9A90-DA844B29AF13}" dt="2021-11-16T03:41:32.995" v="906" actId="26606"/>
          <ac:spMkLst>
            <pc:docMk/>
            <pc:sldMk cId="1147245394" sldId="338"/>
            <ac:spMk id="77" creationId="{33CD251C-A887-4D2F-925B-FC097198538B}"/>
          </ac:spMkLst>
        </pc:spChg>
        <pc:spChg chg="add">
          <ac:chgData name="胡 翌霖" userId="a9a41afe759712f0" providerId="LiveId" clId="{87886F1A-82A3-4BF5-9A90-DA844B29AF13}" dt="2021-11-16T03:47:26.716" v="930" actId="26606"/>
          <ac:spMkLst>
            <pc:docMk/>
            <pc:sldMk cId="1147245394" sldId="338"/>
            <ac:spMk id="83" creationId="{D2758DA7-6A89-49A1-B9F5-546D993242F8}"/>
          </ac:spMkLst>
        </pc:spChg>
        <pc:spChg chg="add del">
          <ac:chgData name="胡 翌霖" userId="a9a41afe759712f0" providerId="LiveId" clId="{87886F1A-82A3-4BF5-9A90-DA844B29AF13}" dt="2021-11-16T03:41:38.902" v="911" actId="26606"/>
          <ac:spMkLst>
            <pc:docMk/>
            <pc:sldMk cId="1147245394" sldId="338"/>
            <ac:spMk id="200" creationId="{B3F59054-3394-4D87-8BD0-A28DCD47F1BC}"/>
          </ac:spMkLst>
        </pc:spChg>
        <pc:spChg chg="add del">
          <ac:chgData name="胡 翌霖" userId="a9a41afe759712f0" providerId="LiveId" clId="{87886F1A-82A3-4BF5-9A90-DA844B29AF13}" dt="2021-11-16T03:41:38.902" v="911" actId="26606"/>
          <ac:spMkLst>
            <pc:docMk/>
            <pc:sldMk cId="1147245394" sldId="338"/>
            <ac:spMk id="202" creationId="{2FE0ABA9-CAF1-4816-837D-5F28AAA08E0A}"/>
          </ac:spMkLst>
        </pc:spChg>
        <pc:spChg chg="add del">
          <ac:chgData name="胡 翌霖" userId="a9a41afe759712f0" providerId="LiveId" clId="{87886F1A-82A3-4BF5-9A90-DA844B29AF13}" dt="2021-11-16T03:41:38.902" v="911" actId="26606"/>
          <ac:spMkLst>
            <pc:docMk/>
            <pc:sldMk cId="1147245394" sldId="338"/>
            <ac:spMk id="204" creationId="{BC8B9C14-70F0-4F42-85FF-0DD3D5A585A5}"/>
          </ac:spMkLst>
        </pc:spChg>
        <pc:spChg chg="add del">
          <ac:chgData name="胡 翌霖" userId="a9a41afe759712f0" providerId="LiveId" clId="{87886F1A-82A3-4BF5-9A90-DA844B29AF13}" dt="2021-11-16T03:41:38.902" v="911" actId="26606"/>
          <ac:spMkLst>
            <pc:docMk/>
            <pc:sldMk cId="1147245394" sldId="338"/>
            <ac:spMk id="206" creationId="{98DE6C44-43F8-4DE4-AB81-66853FFEA09A}"/>
          </ac:spMkLst>
        </pc:spChg>
        <pc:spChg chg="add del">
          <ac:chgData name="胡 翌霖" userId="a9a41afe759712f0" providerId="LiveId" clId="{87886F1A-82A3-4BF5-9A90-DA844B29AF13}" dt="2021-11-16T03:41:38.902" v="911" actId="26606"/>
          <ac:spMkLst>
            <pc:docMk/>
            <pc:sldMk cId="1147245394" sldId="338"/>
            <ac:spMk id="208" creationId="{2409529B-9B56-4F10-BE4D-F934DB89E57E}"/>
          </ac:spMkLst>
        </pc:spChg>
        <pc:spChg chg="add del">
          <ac:chgData name="胡 翌霖" userId="a9a41afe759712f0" providerId="LiveId" clId="{87886F1A-82A3-4BF5-9A90-DA844B29AF13}" dt="2021-11-16T03:41:36.015" v="908" actId="26606"/>
          <ac:spMkLst>
            <pc:docMk/>
            <pc:sldMk cId="1147245394" sldId="338"/>
            <ac:spMk id="4100" creationId="{ED4D6CE2-C4FB-4B4D-991A-84C9705CD762}"/>
          </ac:spMkLst>
        </pc:spChg>
        <pc:spChg chg="add del">
          <ac:chgData name="胡 翌霖" userId="a9a41afe759712f0" providerId="LiveId" clId="{87886F1A-82A3-4BF5-9A90-DA844B29AF13}" dt="2021-11-16T03:41:38.895" v="910" actId="26606"/>
          <ac:spMkLst>
            <pc:docMk/>
            <pc:sldMk cId="1147245394" sldId="338"/>
            <ac:spMk id="4103" creationId="{B849539B-3694-4E8A-A991-D68126CF3390}"/>
          </ac:spMkLst>
        </pc:spChg>
        <pc:spChg chg="add del">
          <ac:chgData name="胡 翌霖" userId="a9a41afe759712f0" providerId="LiveId" clId="{87886F1A-82A3-4BF5-9A90-DA844B29AF13}" dt="2021-11-16T03:47:26.716" v="930" actId="26606"/>
          <ac:spMkLst>
            <pc:docMk/>
            <pc:sldMk cId="1147245394" sldId="338"/>
            <ac:spMk id="4106" creationId="{1E9986A5-A7D1-4022-BAC0-885FB7A141AE}"/>
          </ac:spMkLst>
        </pc:spChg>
        <pc:spChg chg="add del">
          <ac:chgData name="胡 翌霖" userId="a9a41afe759712f0" providerId="LiveId" clId="{87886F1A-82A3-4BF5-9A90-DA844B29AF13}" dt="2021-11-16T03:47:26.716" v="930" actId="26606"/>
          <ac:spMkLst>
            <pc:docMk/>
            <pc:sldMk cId="1147245394" sldId="338"/>
            <ac:spMk id="4107" creationId="{D2758DA7-6A89-49A1-B9F5-546D993242F8}"/>
          </ac:spMkLst>
        </pc:spChg>
        <pc:spChg chg="add">
          <ac:chgData name="胡 翌霖" userId="a9a41afe759712f0" providerId="LiveId" clId="{87886F1A-82A3-4BF5-9A90-DA844B29AF13}" dt="2021-11-16T03:47:26.716" v="930" actId="26606"/>
          <ac:spMkLst>
            <pc:docMk/>
            <pc:sldMk cId="1147245394" sldId="338"/>
            <ac:spMk id="4109" creationId="{1E9986A5-A7D1-4022-BAC0-885FB7A141AE}"/>
          </ac:spMkLst>
        </pc:spChg>
        <pc:grpChg chg="add del">
          <ac:chgData name="胡 翌霖" userId="a9a41afe759712f0" providerId="LiveId" clId="{87886F1A-82A3-4BF5-9A90-DA844B29AF13}" dt="2021-11-16T03:41:32.995" v="906" actId="26606"/>
          <ac:grpSpMkLst>
            <pc:docMk/>
            <pc:sldMk cId="1147245394" sldId="338"/>
            <ac:grpSpMk id="79" creationId="{770AE191-D2EA-45C9-A44D-830C188F74CB}"/>
          </ac:grpSpMkLst>
        </pc:grpChg>
        <pc:picChg chg="mod ord">
          <ac:chgData name="胡 翌霖" userId="a9a41afe759712f0" providerId="LiveId" clId="{87886F1A-82A3-4BF5-9A90-DA844B29AF13}" dt="2021-11-16T03:41:38.902" v="911" actId="26606"/>
          <ac:picMkLst>
            <pc:docMk/>
            <pc:sldMk cId="1147245394" sldId="338"/>
            <ac:picMk id="14" creationId="{7F4CAC0F-C1C3-4440-9561-55482B99A4F0}"/>
          </ac:picMkLst>
        </pc:picChg>
        <pc:picChg chg="add del mod ord">
          <ac:chgData name="胡 翌霖" userId="a9a41afe759712f0" providerId="LiveId" clId="{87886F1A-82A3-4BF5-9A90-DA844B29AF13}" dt="2021-11-16T03:47:18.377" v="928" actId="478"/>
          <ac:picMkLst>
            <pc:docMk/>
            <pc:sldMk cId="1147245394" sldId="338"/>
            <ac:picMk id="1026" creationId="{D453F331-4B12-4395-89FB-90D15D4D1DDC}"/>
          </ac:picMkLst>
        </pc:picChg>
        <pc:picChg chg="add mod ord">
          <ac:chgData name="胡 翌霖" userId="a9a41afe759712f0" providerId="LiveId" clId="{87886F1A-82A3-4BF5-9A90-DA844B29AF13}" dt="2021-11-16T03:48:25.654" v="938"/>
          <ac:picMkLst>
            <pc:docMk/>
            <pc:sldMk cId="1147245394" sldId="338"/>
            <ac:picMk id="1028" creationId="{344A641A-38B2-48B8-AAF2-34D16F671C1C}"/>
          </ac:picMkLst>
        </pc:picChg>
        <pc:picChg chg="add mod ord">
          <ac:chgData name="胡 翌霖" userId="a9a41afe759712f0" providerId="LiveId" clId="{87886F1A-82A3-4BF5-9A90-DA844B29AF13}" dt="2021-11-16T03:48:02.378" v="936" actId="1076"/>
          <ac:picMkLst>
            <pc:docMk/>
            <pc:sldMk cId="1147245394" sldId="338"/>
            <ac:picMk id="4098" creationId="{1F3EA821-587B-4D66-AB73-AF34F6848AB5}"/>
          </ac:picMkLst>
        </pc:picChg>
        <pc:picChg chg="del mod ord">
          <ac:chgData name="胡 翌霖" userId="a9a41afe759712f0" providerId="LiveId" clId="{87886F1A-82A3-4BF5-9A90-DA844B29AF13}" dt="2021-11-16T03:41:07.813" v="903" actId="478"/>
          <ac:picMkLst>
            <pc:docMk/>
            <pc:sldMk cId="1147245394" sldId="338"/>
            <ac:picMk id="10243" creationId="{71433694-52A6-4B59-A083-F30FAE75F315}"/>
          </ac:picMkLst>
        </pc:picChg>
        <pc:cxnChg chg="add del">
          <ac:chgData name="胡 翌霖" userId="a9a41afe759712f0" providerId="LiveId" clId="{87886F1A-82A3-4BF5-9A90-DA844B29AF13}" dt="2021-11-16T03:41:38.895" v="910" actId="26606"/>
          <ac:cxnSpMkLst>
            <pc:docMk/>
            <pc:sldMk cId="1147245394" sldId="338"/>
            <ac:cxnSpMk id="81" creationId="{1AA718E0-F8D2-4975-85FE-D33E8A7B9176}"/>
          </ac:cxnSpMkLst>
        </pc:cxnChg>
        <pc:cxnChg chg="add del">
          <ac:chgData name="胡 翌霖" userId="a9a41afe759712f0" providerId="LiveId" clId="{87886F1A-82A3-4BF5-9A90-DA844B29AF13}" dt="2021-11-16T03:41:36.015" v="908" actId="26606"/>
          <ac:cxnSpMkLst>
            <pc:docMk/>
            <pc:sldMk cId="1147245394" sldId="338"/>
            <ac:cxnSpMk id="4101" creationId="{DF212C58-D7CC-47D6-AD5E-91C3F01B2F9E}"/>
          </ac:cxnSpMkLst>
        </pc:cxnChg>
        <pc:cxnChg chg="add del">
          <ac:chgData name="胡 翌霖" userId="a9a41afe759712f0" providerId="LiveId" clId="{87886F1A-82A3-4BF5-9A90-DA844B29AF13}" dt="2021-11-16T03:41:38.895" v="910" actId="26606"/>
          <ac:cxnSpMkLst>
            <pc:docMk/>
            <pc:sldMk cId="1147245394" sldId="338"/>
            <ac:cxnSpMk id="4104" creationId="{85D24317-6D0E-4553-A14C-1FA053CABFB5}"/>
          </ac:cxnSpMkLst>
        </pc:cxnChg>
      </pc:sldChg>
      <pc:sldChg chg="addSp delSp modSp add del mod setBg">
        <pc:chgData name="胡 翌霖" userId="a9a41afe759712f0" providerId="LiveId" clId="{87886F1A-82A3-4BF5-9A90-DA844B29AF13}" dt="2021-11-15T14:59:20.408" v="576" actId="21"/>
        <pc:sldMkLst>
          <pc:docMk/>
          <pc:sldMk cId="3908501298" sldId="339"/>
        </pc:sldMkLst>
        <pc:spChg chg="mod">
          <ac:chgData name="胡 翌霖" userId="a9a41afe759712f0" providerId="LiveId" clId="{87886F1A-82A3-4BF5-9A90-DA844B29AF13}" dt="2021-11-15T14:57:47.198" v="566" actId="27636"/>
          <ac:spMkLst>
            <pc:docMk/>
            <pc:sldMk cId="3908501298" sldId="339"/>
            <ac:spMk id="3" creationId="{67A5324E-6037-4BAF-B86A-E5C0632F2421}"/>
          </ac:spMkLst>
        </pc:spChg>
        <pc:spChg chg="mod">
          <ac:chgData name="胡 翌霖" userId="a9a41afe759712f0" providerId="LiveId" clId="{87886F1A-82A3-4BF5-9A90-DA844B29AF13}" dt="2021-11-15T13:29:00.533" v="92" actId="1076"/>
          <ac:spMkLst>
            <pc:docMk/>
            <pc:sldMk cId="3908501298" sldId="339"/>
            <ac:spMk id="6" creationId="{AF460150-4A18-4F35-B2BA-DB952D31B710}"/>
          </ac:spMkLst>
        </pc:spChg>
        <pc:picChg chg="del">
          <ac:chgData name="胡 翌霖" userId="a9a41afe759712f0" providerId="LiveId" clId="{87886F1A-82A3-4BF5-9A90-DA844B29AF13}" dt="2021-11-15T13:28:44.105" v="88" actId="21"/>
          <ac:picMkLst>
            <pc:docMk/>
            <pc:sldMk cId="3908501298" sldId="339"/>
            <ac:picMk id="5" creationId="{44545336-3502-46E9-8FC7-E773E062E8B6}"/>
          </ac:picMkLst>
        </pc:picChg>
        <pc:picChg chg="add del">
          <ac:chgData name="胡 翌霖" userId="a9a41afe759712f0" providerId="LiveId" clId="{87886F1A-82A3-4BF5-9A90-DA844B29AF13}" dt="2021-11-15T14:59:20.408" v="576" actId="21"/>
          <ac:picMkLst>
            <pc:docMk/>
            <pc:sldMk cId="3908501298" sldId="339"/>
            <ac:picMk id="5124" creationId="{8CFBA9C8-1FB9-4E13-A1E3-6D47CC9C2334}"/>
          </ac:picMkLst>
        </pc:picChg>
      </pc:sldChg>
      <pc:sldChg chg="addSp delSp modSp add del mod setBg addAnim modAnim">
        <pc:chgData name="胡 翌霖" userId="a9a41afe759712f0" providerId="LiveId" clId="{87886F1A-82A3-4BF5-9A90-DA844B29AF13}" dt="2021-11-16T03:57:43.674" v="999" actId="18131"/>
        <pc:sldMkLst>
          <pc:docMk/>
          <pc:sldMk cId="2672735857" sldId="340"/>
        </pc:sldMkLst>
        <pc:spChg chg="mod ord">
          <ac:chgData name="胡 翌霖" userId="a9a41afe759712f0" providerId="LiveId" clId="{87886F1A-82A3-4BF5-9A90-DA844B29AF13}" dt="2021-11-15T15:02:05.966" v="611" actId="20577"/>
          <ac:spMkLst>
            <pc:docMk/>
            <pc:sldMk cId="2672735857" sldId="340"/>
            <ac:spMk id="2" creationId="{92CB7EDE-9DAB-4F1E-AEC3-178A859C68A3}"/>
          </ac:spMkLst>
        </pc:spChg>
        <pc:spChg chg="del mod">
          <ac:chgData name="胡 翌霖" userId="a9a41afe759712f0" providerId="LiveId" clId="{87886F1A-82A3-4BF5-9A90-DA844B29AF13}" dt="2021-11-15T14:59:50.807" v="579" actId="478"/>
          <ac:spMkLst>
            <pc:docMk/>
            <pc:sldMk cId="2672735857" sldId="340"/>
            <ac:spMk id="3" creationId="{6B92243C-DF44-4340-A247-B7F697D75E9B}"/>
          </ac:spMkLst>
        </pc:spChg>
        <pc:spChg chg="add del">
          <ac:chgData name="胡 翌霖" userId="a9a41afe759712f0" providerId="LiveId" clId="{87886F1A-82A3-4BF5-9A90-DA844B29AF13}" dt="2021-11-15T15:00:04.481" v="581" actId="26606"/>
          <ac:spMkLst>
            <pc:docMk/>
            <pc:sldMk cId="2672735857" sldId="340"/>
            <ac:spMk id="135" creationId="{A5711A0E-A428-4ED1-96CB-33D69FD842E4}"/>
          </ac:spMkLst>
        </pc:spChg>
        <pc:spChg chg="add">
          <ac:chgData name="胡 翌霖" userId="a9a41afe759712f0" providerId="LiveId" clId="{87886F1A-82A3-4BF5-9A90-DA844B29AF13}" dt="2021-11-15T15:00:04.486" v="582" actId="26606"/>
          <ac:spMkLst>
            <pc:docMk/>
            <pc:sldMk cId="2672735857" sldId="340"/>
            <ac:spMk id="6148" creationId="{765F4110-C0FC-4D61-ACD2-A7C950EAE908}"/>
          </ac:spMkLst>
        </pc:spChg>
        <pc:picChg chg="add mod">
          <ac:chgData name="胡 翌霖" userId="a9a41afe759712f0" providerId="LiveId" clId="{87886F1A-82A3-4BF5-9A90-DA844B29AF13}" dt="2021-11-16T03:57:43.674" v="999" actId="18131"/>
          <ac:picMkLst>
            <pc:docMk/>
            <pc:sldMk cId="2672735857" sldId="340"/>
            <ac:picMk id="2050" creationId="{1D8730C6-E60B-4175-BAA9-288B663B76A1}"/>
          </ac:picMkLst>
        </pc:picChg>
        <pc:picChg chg="mod ord">
          <ac:chgData name="胡 翌霖" userId="a9a41afe759712f0" providerId="LiveId" clId="{87886F1A-82A3-4BF5-9A90-DA844B29AF13}" dt="2021-11-15T15:00:04.486" v="582" actId="26606"/>
          <ac:picMkLst>
            <pc:docMk/>
            <pc:sldMk cId="2672735857" sldId="340"/>
            <ac:picMk id="6146" creationId="{DCFE5771-1EA2-462D-AD2F-5C3883D68E48}"/>
          </ac:picMkLst>
        </pc:picChg>
        <pc:cxnChg chg="add">
          <ac:chgData name="胡 翌霖" userId="a9a41afe759712f0" providerId="LiveId" clId="{87886F1A-82A3-4BF5-9A90-DA844B29AF13}" dt="2021-11-15T15:00:04.486" v="582" actId="26606"/>
          <ac:cxnSpMkLst>
            <pc:docMk/>
            <pc:sldMk cId="2672735857" sldId="340"/>
            <ac:cxnSpMk id="137" creationId="{CC94CBDB-A76C-499E-95AB-C0A049E3154E}"/>
          </ac:cxnSpMkLst>
        </pc:cxnChg>
      </pc:sldChg>
      <pc:sldChg chg="addSp delSp modSp add del mod setBg addAnim modAnim setClrOvrMap delDesignElem">
        <pc:chgData name="胡 翌霖" userId="a9a41afe759712f0" providerId="LiveId" clId="{87886F1A-82A3-4BF5-9A90-DA844B29AF13}" dt="2021-11-15T15:26:03.024" v="697" actId="207"/>
        <pc:sldMkLst>
          <pc:docMk/>
          <pc:sldMk cId="3772556826" sldId="342"/>
        </pc:sldMkLst>
        <pc:spChg chg="mod ord">
          <ac:chgData name="胡 翌霖" userId="a9a41afe759712f0" providerId="LiveId" clId="{87886F1A-82A3-4BF5-9A90-DA844B29AF13}" dt="2021-11-15T15:26:03.024" v="697" actId="207"/>
          <ac:spMkLst>
            <pc:docMk/>
            <pc:sldMk cId="3772556826" sldId="342"/>
            <ac:spMk id="2" creationId="{96233937-605F-48FE-B429-90F8B7CEFBBD}"/>
          </ac:spMkLst>
        </pc:spChg>
        <pc:spChg chg="del mod">
          <ac:chgData name="胡 翌霖" userId="a9a41afe759712f0" providerId="LiveId" clId="{87886F1A-82A3-4BF5-9A90-DA844B29AF13}" dt="2021-11-15T15:07:09.349" v="652" actId="478"/>
          <ac:spMkLst>
            <pc:docMk/>
            <pc:sldMk cId="3772556826" sldId="342"/>
            <ac:spMk id="3" creationId="{267E10EB-7DC3-48A3-9FC5-EAD150663D6E}"/>
          </ac:spMkLst>
        </pc:spChg>
        <pc:spChg chg="add del mod">
          <ac:chgData name="胡 翌霖" userId="a9a41afe759712f0" providerId="LiveId" clId="{87886F1A-82A3-4BF5-9A90-DA844B29AF13}" dt="2021-11-15T15:07:14.299" v="653" actId="478"/>
          <ac:spMkLst>
            <pc:docMk/>
            <pc:sldMk cId="3772556826" sldId="342"/>
            <ac:spMk id="5" creationId="{4BCE4C7E-6E19-4DA3-ACA8-F127D35DF60F}"/>
          </ac:spMkLst>
        </pc:spChg>
        <pc:spChg chg="add del">
          <ac:chgData name="胡 翌霖" userId="a9a41afe759712f0" providerId="LiveId" clId="{87886F1A-82A3-4BF5-9A90-DA844B29AF13}" dt="2021-11-15T13:21:56.884" v="44" actId="26606"/>
          <ac:spMkLst>
            <pc:docMk/>
            <pc:sldMk cId="3772556826" sldId="342"/>
            <ac:spMk id="8" creationId="{01C9CC24-B375-4226-BF2B-61FADBBA696A}"/>
          </ac:spMkLst>
        </pc:spChg>
        <pc:spChg chg="add del">
          <ac:chgData name="胡 翌霖" userId="a9a41afe759712f0" providerId="LiveId" clId="{87886F1A-82A3-4BF5-9A90-DA844B29AF13}" dt="2021-11-15T13:21:56.884" v="44" actId="26606"/>
          <ac:spMkLst>
            <pc:docMk/>
            <pc:sldMk cId="3772556826" sldId="342"/>
            <ac:spMk id="10" creationId="{CD70A28E-4FD8-4474-A206-E15B5EBB303F}"/>
          </ac:spMkLst>
        </pc:spChg>
        <pc:spChg chg="add del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17" creationId="{6F5A5072-7B47-4D32-B52A-4EBBF590B8A5}"/>
          </ac:spMkLst>
        </pc:spChg>
        <pc:spChg chg="add del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19" creationId="{9715DAF0-AE1B-46C9-8A6B-DB2AA05AB91D}"/>
          </ac:spMkLst>
        </pc:spChg>
        <pc:spChg chg="add del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21" creationId="{6016219D-510E-4184-9090-6D5578A87BD1}"/>
          </ac:spMkLst>
        </pc:spChg>
        <pc:spChg chg="add del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23" creationId="{AFF4A713-7B75-4B21-90D7-5AB19547C728}"/>
          </ac:spMkLst>
        </pc:spChg>
        <pc:spChg chg="add del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25" creationId="{DC631C0B-6DA6-4E57-8231-CE32B3434A7E}"/>
          </ac:spMkLst>
        </pc:spChg>
        <pc:spChg chg="add del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27" creationId="{C29501E6-A978-4A61-9689-9085AF97A53A}"/>
          </ac:spMkLst>
        </pc:spChg>
        <pc:spChg chg="add">
          <ac:chgData name="胡 翌霖" userId="a9a41afe759712f0" providerId="LiveId" clId="{87886F1A-82A3-4BF5-9A90-DA844B29AF13}" dt="2021-11-15T15:07:18.994" v="654" actId="26606"/>
          <ac:spMkLst>
            <pc:docMk/>
            <pc:sldMk cId="3772556826" sldId="342"/>
            <ac:spMk id="71" creationId="{71B2258F-86CA-4D4D-8270-BC05FCDEBFB3}"/>
          </ac:spMkLst>
        </pc:spChg>
        <pc:picChg chg="add del">
          <ac:chgData name="胡 翌霖" userId="a9a41afe759712f0" providerId="LiveId" clId="{87886F1A-82A3-4BF5-9A90-DA844B29AF13}" dt="2021-11-15T13:21:56.884" v="44" actId="26606"/>
          <ac:picMkLst>
            <pc:docMk/>
            <pc:sldMk cId="3772556826" sldId="342"/>
            <ac:picMk id="12" creationId="{39647E21-5366-4638-AC97-D8CD4111EB57}"/>
          </ac:picMkLst>
        </pc:picChg>
        <pc:picChg chg="add mod">
          <ac:chgData name="胡 翌霖" userId="a9a41afe759712f0" providerId="LiveId" clId="{87886F1A-82A3-4BF5-9A90-DA844B29AF13}" dt="2021-11-15T15:07:18.994" v="654" actId="26606"/>
          <ac:picMkLst>
            <pc:docMk/>
            <pc:sldMk cId="3772556826" sldId="342"/>
            <ac:picMk id="6146" creationId="{D724B787-9560-437F-9047-B8ECF91A55A6}"/>
          </ac:picMkLst>
        </pc:pic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609714279" sldId="343"/>
        </pc:sldMkLst>
      </pc:sldChg>
      <pc:sldChg chg="addSp delSp modSp add del mod setBg addAnim modAnim setClrOvrMap delDesignElem">
        <pc:chgData name="胡 翌霖" userId="a9a41afe759712f0" providerId="LiveId" clId="{87886F1A-82A3-4BF5-9A90-DA844B29AF13}" dt="2021-11-15T15:11:29.466" v="664" actId="207"/>
        <pc:sldMkLst>
          <pc:docMk/>
          <pc:sldMk cId="2153225288" sldId="343"/>
        </pc:sldMkLst>
        <pc:spChg chg="mod ord">
          <ac:chgData name="胡 翌霖" userId="a9a41afe759712f0" providerId="LiveId" clId="{87886F1A-82A3-4BF5-9A90-DA844B29AF13}" dt="2021-11-15T15:11:29.466" v="664" actId="207"/>
          <ac:spMkLst>
            <pc:docMk/>
            <pc:sldMk cId="2153225288" sldId="343"/>
            <ac:spMk id="2" creationId="{96233937-605F-48FE-B429-90F8B7CEFBBD}"/>
          </ac:spMkLst>
        </pc:spChg>
        <pc:spChg chg="add del">
          <ac:chgData name="胡 翌霖" userId="a9a41afe759712f0" providerId="LiveId" clId="{87886F1A-82A3-4BF5-9A90-DA844B29AF13}" dt="2021-11-15T15:11:10.517" v="661" actId="26606"/>
          <ac:spMkLst>
            <pc:docMk/>
            <pc:sldMk cId="2153225288" sldId="343"/>
            <ac:spMk id="17" creationId="{01C9CC24-B375-4226-BF2B-61FADBBA696A}"/>
          </ac:spMkLst>
        </pc:spChg>
        <pc:spChg chg="add del">
          <ac:chgData name="胡 翌霖" userId="a9a41afe759712f0" providerId="LiveId" clId="{87886F1A-82A3-4BF5-9A90-DA844B29AF13}" dt="2021-11-15T15:11:10.517" v="661" actId="26606"/>
          <ac:spMkLst>
            <pc:docMk/>
            <pc:sldMk cId="2153225288" sldId="343"/>
            <ac:spMk id="19" creationId="{CD70A28E-4FD8-4474-A206-E15B5EBB303F}"/>
          </ac:spMkLst>
        </pc:spChg>
        <pc:spChg chg="add">
          <ac:chgData name="胡 翌霖" userId="a9a41afe759712f0" providerId="LiveId" clId="{87886F1A-82A3-4BF5-9A90-DA844B29AF13}" dt="2021-11-15T15:11:10.517" v="661" actId="26606"/>
          <ac:spMkLst>
            <pc:docMk/>
            <pc:sldMk cId="2153225288" sldId="343"/>
            <ac:spMk id="26" creationId="{71B2258F-86CA-4D4D-8270-BC05FCDEBFB3}"/>
          </ac:spMkLst>
        </pc:spChg>
        <pc:picChg chg="add mod">
          <ac:chgData name="胡 翌霖" userId="a9a41afe759712f0" providerId="LiveId" clId="{87886F1A-82A3-4BF5-9A90-DA844B29AF13}" dt="2021-11-15T15:11:10.517" v="661" actId="26606"/>
          <ac:picMkLst>
            <pc:docMk/>
            <pc:sldMk cId="2153225288" sldId="343"/>
            <ac:picMk id="6" creationId="{FFB2BB34-146B-4433-A699-75619340665F}"/>
          </ac:picMkLst>
        </pc:picChg>
        <pc:picChg chg="add del">
          <ac:chgData name="胡 翌霖" userId="a9a41afe759712f0" providerId="LiveId" clId="{87886F1A-82A3-4BF5-9A90-DA844B29AF13}" dt="2021-11-15T15:11:10.517" v="661" actId="26606"/>
          <ac:picMkLst>
            <pc:docMk/>
            <pc:sldMk cId="2153225288" sldId="343"/>
            <ac:picMk id="21" creationId="{39647E21-5366-4638-AC97-D8CD4111EB57}"/>
          </ac:picMkLst>
        </pc:pic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3186957349" sldId="344"/>
        </pc:sldMkLst>
      </pc:sldChg>
      <pc:sldChg chg="addSp delSp add del setBg delDesignElem">
        <pc:chgData name="胡 翌霖" userId="a9a41afe759712f0" providerId="LiveId" clId="{87886F1A-82A3-4BF5-9A90-DA844B29AF13}" dt="2021-11-15T13:31:33.170" v="107"/>
        <pc:sldMkLst>
          <pc:docMk/>
          <pc:sldMk cId="884674661" sldId="345"/>
        </pc:sldMkLst>
        <pc:spChg chg="add del">
          <ac:chgData name="胡 翌霖" userId="a9a41afe759712f0" providerId="LiveId" clId="{87886F1A-82A3-4BF5-9A90-DA844B29AF13}" dt="2021-11-15T13:31:33.143" v="106"/>
          <ac:spMkLst>
            <pc:docMk/>
            <pc:sldMk cId="884674661" sldId="345"/>
            <ac:spMk id="1031" creationId="{DEE5C6BA-FE2A-4C38-8D88-E70C06E54F82}"/>
          </ac:spMkLst>
        </pc:spChg>
        <pc:spChg chg="add del">
          <ac:chgData name="胡 翌霖" userId="a9a41afe759712f0" providerId="LiveId" clId="{87886F1A-82A3-4BF5-9A90-DA844B29AF13}" dt="2021-11-15T13:31:33.143" v="106"/>
          <ac:spMkLst>
            <pc:docMk/>
            <pc:sldMk cId="884674661" sldId="345"/>
            <ac:spMk id="1033" creationId="{DE9FA85F-F0FB-4952-A05F-04CC67B18EE5}"/>
          </ac:spMkLst>
        </pc:spChg>
        <pc:spChg chg="add del">
          <ac:chgData name="胡 翌霖" userId="a9a41afe759712f0" providerId="LiveId" clId="{87886F1A-82A3-4BF5-9A90-DA844B29AF13}" dt="2021-11-15T13:31:33.143" v="106"/>
          <ac:spMkLst>
            <pc:docMk/>
            <pc:sldMk cId="884674661" sldId="345"/>
            <ac:spMk id="1034" creationId="{FEBD362A-CC27-47D9-8FC3-A5E91BA0760C}"/>
          </ac:spMkLst>
        </pc:spChg>
        <pc:picChg chg="add del">
          <ac:chgData name="胡 翌霖" userId="a9a41afe759712f0" providerId="LiveId" clId="{87886F1A-82A3-4BF5-9A90-DA844B29AF13}" dt="2021-11-15T13:31:33.143" v="106"/>
          <ac:picMkLst>
            <pc:docMk/>
            <pc:sldMk cId="884674661" sldId="345"/>
            <ac:picMk id="1032" creationId="{53E66F28-0926-4CFB-BDAB-646CAB184CB0}"/>
          </ac:picMkLst>
        </pc:pic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812509433" sldId="345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966046407" sldId="346"/>
        </pc:sldMkLst>
      </pc:sldChg>
      <pc:sldChg chg="addSp delSp modSp add del mod ord setBg">
        <pc:chgData name="胡 翌霖" userId="a9a41afe759712f0" providerId="LiveId" clId="{87886F1A-82A3-4BF5-9A90-DA844B29AF13}" dt="2021-11-15T16:10:51.342" v="887"/>
        <pc:sldMkLst>
          <pc:docMk/>
          <pc:sldMk cId="1817115716" sldId="347"/>
        </pc:sldMkLst>
        <pc:spChg chg="mod">
          <ac:chgData name="胡 翌霖" userId="a9a41afe759712f0" providerId="LiveId" clId="{87886F1A-82A3-4BF5-9A90-DA844B29AF13}" dt="2021-11-15T15:23:48.251" v="677" actId="26606"/>
          <ac:spMkLst>
            <pc:docMk/>
            <pc:sldMk cId="1817115716" sldId="347"/>
            <ac:spMk id="2" creationId="{59130A6C-62CC-4398-866B-A39B0E40B4B2}"/>
          </ac:spMkLst>
        </pc:spChg>
        <pc:spChg chg="mod">
          <ac:chgData name="胡 翌霖" userId="a9a41afe759712f0" providerId="LiveId" clId="{87886F1A-82A3-4BF5-9A90-DA844B29AF13}" dt="2021-11-15T16:10:51.342" v="887"/>
          <ac:spMkLst>
            <pc:docMk/>
            <pc:sldMk cId="1817115716" sldId="347"/>
            <ac:spMk id="3" creationId="{20F924E0-6BA5-495B-8227-B2D92C75AEAA}"/>
          </ac:spMkLst>
        </pc:spChg>
        <pc:spChg chg="add del">
          <ac:chgData name="胡 翌霖" userId="a9a41afe759712f0" providerId="LiveId" clId="{87886F1A-82A3-4BF5-9A90-DA844B29AF13}" dt="2021-11-15T15:23:48.251" v="677" actId="26606"/>
          <ac:spMkLst>
            <pc:docMk/>
            <pc:sldMk cId="1817115716" sldId="347"/>
            <ac:spMk id="71" creationId="{5E52985E-2553-471E-82AA-5ED7A329890A}"/>
          </ac:spMkLst>
        </pc:spChg>
        <pc:picChg chg="mod">
          <ac:chgData name="胡 翌霖" userId="a9a41afe759712f0" providerId="LiveId" clId="{87886F1A-82A3-4BF5-9A90-DA844B29AF13}" dt="2021-11-15T15:23:56.529" v="681" actId="14100"/>
          <ac:picMkLst>
            <pc:docMk/>
            <pc:sldMk cId="1817115716" sldId="347"/>
            <ac:picMk id="5" creationId="{5C7D5D10-6296-4CA5-993D-1F106A9366D0}"/>
          </ac:picMkLst>
        </pc:picChg>
        <pc:picChg chg="add mod">
          <ac:chgData name="胡 翌霖" userId="a9a41afe759712f0" providerId="LiveId" clId="{87886F1A-82A3-4BF5-9A90-DA844B29AF13}" dt="2021-11-15T15:24:32.490" v="684"/>
          <ac:picMkLst>
            <pc:docMk/>
            <pc:sldMk cId="1817115716" sldId="347"/>
            <ac:picMk id="8194" creationId="{4D2D648B-D66A-47D8-AC45-508E80C665A0}"/>
          </ac:picMkLst>
        </pc:picChg>
        <pc:cxnChg chg="add del">
          <ac:chgData name="胡 翌霖" userId="a9a41afe759712f0" providerId="LiveId" clId="{87886F1A-82A3-4BF5-9A90-DA844B29AF13}" dt="2021-11-15T15:23:48.251" v="677" actId="26606"/>
          <ac:cxnSpMkLst>
            <pc:docMk/>
            <pc:sldMk cId="1817115716" sldId="347"/>
            <ac:cxnSpMk id="73" creationId="{DAE3ABC6-4042-4293-A7DF-F01181363B7E}"/>
          </ac:cxnSpMkLst>
        </pc:cxn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4021331283" sldId="348"/>
        </pc:sldMkLst>
      </pc:sldChg>
      <pc:sldChg chg="addSp delSp modSp add del mod ord setBg delDesignElem">
        <pc:chgData name="胡 翌霖" userId="a9a41afe759712f0" providerId="LiveId" clId="{87886F1A-82A3-4BF5-9A90-DA844B29AF13}" dt="2021-11-15T16:13:04.567" v="888" actId="26606"/>
        <pc:sldMkLst>
          <pc:docMk/>
          <pc:sldMk cId="2096856447" sldId="349"/>
        </pc:sldMkLst>
        <pc:spChg chg="mod">
          <ac:chgData name="胡 翌霖" userId="a9a41afe759712f0" providerId="LiveId" clId="{87886F1A-82A3-4BF5-9A90-DA844B29AF13}" dt="2021-11-15T16:13:04.567" v="888" actId="26606"/>
          <ac:spMkLst>
            <pc:docMk/>
            <pc:sldMk cId="2096856447" sldId="349"/>
            <ac:spMk id="2" creationId="{F7F8E231-D5C8-4524-828C-CA051DDBDD3C}"/>
          </ac:spMkLst>
        </pc:spChg>
        <pc:spChg chg="mod">
          <ac:chgData name="胡 翌霖" userId="a9a41afe759712f0" providerId="LiveId" clId="{87886F1A-82A3-4BF5-9A90-DA844B29AF13}" dt="2021-11-15T16:13:04.567" v="888" actId="26606"/>
          <ac:spMkLst>
            <pc:docMk/>
            <pc:sldMk cId="2096856447" sldId="349"/>
            <ac:spMk id="3" creationId="{30665911-B6A7-4C8F-AF01-7B08C2BAFCE1}"/>
          </ac:spMkLst>
        </pc:spChg>
        <pc:spChg chg="add">
          <ac:chgData name="胡 翌霖" userId="a9a41afe759712f0" providerId="LiveId" clId="{87886F1A-82A3-4BF5-9A90-DA844B29AF13}" dt="2021-11-15T16:13:04.567" v="888" actId="26606"/>
          <ac:spMkLst>
            <pc:docMk/>
            <pc:sldMk cId="2096856447" sldId="349"/>
            <ac:spMk id="74" creationId="{F13C74B1-5B17-4795-BED0-7140497B445A}"/>
          </ac:spMkLst>
        </pc:spChg>
        <pc:spChg chg="add">
          <ac:chgData name="胡 翌霖" userId="a9a41afe759712f0" providerId="LiveId" clId="{87886F1A-82A3-4BF5-9A90-DA844B29AF13}" dt="2021-11-15T16:13:04.567" v="888" actId="26606"/>
          <ac:spMkLst>
            <pc:docMk/>
            <pc:sldMk cId="2096856447" sldId="349"/>
            <ac:spMk id="76" creationId="{D4974D33-8DC5-464E-8C6D-BE58F0669C17}"/>
          </ac:spMkLst>
        </pc:spChg>
        <pc:picChg chg="mod ord">
          <ac:chgData name="胡 翌霖" userId="a9a41afe759712f0" providerId="LiveId" clId="{87886F1A-82A3-4BF5-9A90-DA844B29AF13}" dt="2021-11-15T16:13:04.567" v="888" actId="26606"/>
          <ac:picMkLst>
            <pc:docMk/>
            <pc:sldMk cId="2096856447" sldId="349"/>
            <ac:picMk id="3074" creationId="{AA373467-8330-4B32-AA03-254EBFD7E4AF}"/>
          </ac:picMkLst>
        </pc:picChg>
        <pc:picChg chg="add del">
          <ac:chgData name="胡 翌霖" userId="a9a41afe759712f0" providerId="LiveId" clId="{87886F1A-82A3-4BF5-9A90-DA844B29AF13}" dt="2021-11-15T16:13:04.567" v="888" actId="26606"/>
          <ac:picMkLst>
            <pc:docMk/>
            <pc:sldMk cId="2096856447" sldId="349"/>
            <ac:picMk id="3077" creationId="{86BA5DB7-BF33-463C-AE3A-DD318F534B53}"/>
          </ac:picMkLst>
        </pc:pic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3884462804" sldId="349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819652621" sldId="350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3598233611" sldId="351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337348183" sldId="352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417700325" sldId="353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429894650" sldId="356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780381463" sldId="357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209734618" sldId="358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684775581" sldId="359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150989675" sldId="360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070806394" sldId="361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556504255" sldId="362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632641133" sldId="363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534172239" sldId="364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382503070" sldId="365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1700829716" sldId="366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1041696117" sldId="367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586416714" sldId="368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1311873120" sldId="369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2154570372" sldId="370"/>
        </pc:sldMkLst>
      </pc:sldChg>
      <pc:sldChg chg="modSp add del mod">
        <pc:chgData name="胡 翌霖" userId="a9a41afe759712f0" providerId="LiveId" clId="{87886F1A-82A3-4BF5-9A90-DA844B29AF13}" dt="2021-11-15T15:03:22.039" v="647" actId="167"/>
        <pc:sldMkLst>
          <pc:docMk/>
          <pc:sldMk cId="530274748" sldId="371"/>
        </pc:sldMkLst>
        <pc:spChg chg="mod">
          <ac:chgData name="胡 翌霖" userId="a9a41afe759712f0" providerId="LiveId" clId="{87886F1A-82A3-4BF5-9A90-DA844B29AF13}" dt="2021-11-15T15:03:15.657" v="644"/>
          <ac:spMkLst>
            <pc:docMk/>
            <pc:sldMk cId="530274748" sldId="371"/>
            <ac:spMk id="3" creationId="{6D4787B0-AE0F-44B6-BFEC-F17258F8373C}"/>
          </ac:spMkLst>
        </pc:spChg>
        <pc:picChg chg="mod">
          <ac:chgData name="胡 翌霖" userId="a9a41afe759712f0" providerId="LiveId" clId="{87886F1A-82A3-4BF5-9A90-DA844B29AF13}" dt="2021-11-15T15:03:22.039" v="647" actId="167"/>
          <ac:picMkLst>
            <pc:docMk/>
            <pc:sldMk cId="530274748" sldId="371"/>
            <ac:picMk id="5" creationId="{D4BFB19E-2F9D-4B28-BDD6-D88E2AA20EEC}"/>
          </ac:picMkLst>
        </pc:picChg>
      </pc:sldChg>
      <pc:sldChg chg="addSp delSp modSp add del mod setBg">
        <pc:chgData name="胡 翌霖" userId="a9a41afe759712f0" providerId="LiveId" clId="{87886F1A-82A3-4BF5-9A90-DA844B29AF13}" dt="2021-11-15T13:29:29.626" v="100" actId="1076"/>
        <pc:sldMkLst>
          <pc:docMk/>
          <pc:sldMk cId="1807685753" sldId="372"/>
        </pc:sldMkLst>
        <pc:spChg chg="mod">
          <ac:chgData name="胡 翌霖" userId="a9a41afe759712f0" providerId="LiveId" clId="{87886F1A-82A3-4BF5-9A90-DA844B29AF13}" dt="2021-11-15T13:28:07.966" v="87" actId="26606"/>
          <ac:spMkLst>
            <pc:docMk/>
            <pc:sldMk cId="1807685753" sldId="372"/>
            <ac:spMk id="2" creationId="{1C4FB51C-9441-401C-9D47-9ECA9A1E1593}"/>
          </ac:spMkLst>
        </pc:spChg>
        <pc:spChg chg="mod ord">
          <ac:chgData name="胡 翌霖" userId="a9a41afe759712f0" providerId="LiveId" clId="{87886F1A-82A3-4BF5-9A90-DA844B29AF13}" dt="2021-11-15T13:29:29.626" v="100" actId="1076"/>
          <ac:spMkLst>
            <pc:docMk/>
            <pc:sldMk cId="1807685753" sldId="372"/>
            <ac:spMk id="3" creationId="{5EF37CE7-6E10-4BB4-9BB0-A044E3799DB7}"/>
          </ac:spMkLst>
        </pc:spChg>
        <pc:spChg chg="add del">
          <ac:chgData name="胡 翌霖" userId="a9a41afe759712f0" providerId="LiveId" clId="{87886F1A-82A3-4BF5-9A90-DA844B29AF13}" dt="2021-11-15T13:28:07.966" v="87" actId="26606"/>
          <ac:spMkLst>
            <pc:docMk/>
            <pc:sldMk cId="1807685753" sldId="372"/>
            <ac:spMk id="71" creationId="{6804CCDD-88C7-4B43-A381-F2D8DAF62BE3}"/>
          </ac:spMkLst>
        </pc:spChg>
        <pc:spChg chg="add del">
          <ac:chgData name="胡 翌霖" userId="a9a41afe759712f0" providerId="LiveId" clId="{87886F1A-82A3-4BF5-9A90-DA844B29AF13}" dt="2021-11-15T13:28:07.966" v="87" actId="26606"/>
          <ac:spMkLst>
            <pc:docMk/>
            <pc:sldMk cId="1807685753" sldId="372"/>
            <ac:spMk id="73" creationId="{BBECEAC1-4BBC-4815-B44E-D9B231A3FC16}"/>
          </ac:spMkLst>
        </pc:spChg>
        <pc:spChg chg="add del">
          <ac:chgData name="胡 翌霖" userId="a9a41afe759712f0" providerId="LiveId" clId="{87886F1A-82A3-4BF5-9A90-DA844B29AF13}" dt="2021-11-15T13:28:07.960" v="86" actId="26606"/>
          <ac:spMkLst>
            <pc:docMk/>
            <pc:sldMk cId="1807685753" sldId="372"/>
            <ac:spMk id="74" creationId="{5E52985E-2553-471E-82AA-5ED7A329890A}"/>
          </ac:spMkLst>
        </pc:spChg>
        <pc:spChg chg="add">
          <ac:chgData name="胡 翌霖" userId="a9a41afe759712f0" providerId="LiveId" clId="{87886F1A-82A3-4BF5-9A90-DA844B29AF13}" dt="2021-11-15T13:28:07.966" v="87" actId="26606"/>
          <ac:spMkLst>
            <pc:docMk/>
            <pc:sldMk cId="1807685753" sldId="372"/>
            <ac:spMk id="77" creationId="{EE7D3784-5CF9-4282-9B1C-523957852BF6}"/>
          </ac:spMkLst>
        </pc:spChg>
        <pc:spChg chg="add">
          <ac:chgData name="胡 翌霖" userId="a9a41afe759712f0" providerId="LiveId" clId="{87886F1A-82A3-4BF5-9A90-DA844B29AF13}" dt="2021-11-15T13:28:07.966" v="87" actId="26606"/>
          <ac:spMkLst>
            <pc:docMk/>
            <pc:sldMk cId="1807685753" sldId="372"/>
            <ac:spMk id="14340" creationId="{DB90EDA9-2517-46EC-B6D4-3918D04786C1}"/>
          </ac:spMkLst>
        </pc:spChg>
        <pc:spChg chg="add">
          <ac:chgData name="胡 翌霖" userId="a9a41afe759712f0" providerId="LiveId" clId="{87886F1A-82A3-4BF5-9A90-DA844B29AF13}" dt="2021-11-15T13:28:07.966" v="87" actId="26606"/>
          <ac:spMkLst>
            <pc:docMk/>
            <pc:sldMk cId="1807685753" sldId="372"/>
            <ac:spMk id="14341" creationId="{D449B1F2-532C-44C7-8AC7-28EA15EE02CB}"/>
          </ac:spMkLst>
        </pc:spChg>
        <pc:picChg chg="add mod ord">
          <ac:chgData name="胡 翌霖" userId="a9a41afe759712f0" providerId="LiveId" clId="{87886F1A-82A3-4BF5-9A90-DA844B29AF13}" dt="2021-11-15T13:28:07.966" v="87" actId="26606"/>
          <ac:picMkLst>
            <pc:docMk/>
            <pc:sldMk cId="1807685753" sldId="372"/>
            <ac:picMk id="5" creationId="{6D2061D7-D8FC-4223-893E-73C5718EF5BA}"/>
          </ac:picMkLst>
        </pc:picChg>
        <pc:picChg chg="add del mod ord">
          <ac:chgData name="胡 翌霖" userId="a9a41afe759712f0" providerId="LiveId" clId="{87886F1A-82A3-4BF5-9A90-DA844B29AF13}" dt="2021-11-15T13:28:02.961" v="84" actId="478"/>
          <ac:picMkLst>
            <pc:docMk/>
            <pc:sldMk cId="1807685753" sldId="372"/>
            <ac:picMk id="6" creationId="{1921B83E-ECDB-4E8E-826C-EF1D38EB3111}"/>
          </ac:picMkLst>
        </pc:picChg>
        <pc:picChg chg="add mod">
          <ac:chgData name="胡 翌霖" userId="a9a41afe759712f0" providerId="LiveId" clId="{87886F1A-82A3-4BF5-9A90-DA844B29AF13}" dt="2021-11-15T13:29:25.945" v="98" actId="1076"/>
          <ac:picMkLst>
            <pc:docMk/>
            <pc:sldMk cId="1807685753" sldId="372"/>
            <ac:picMk id="14" creationId="{82ECC595-17FE-4D7D-8254-050304B532F9}"/>
          </ac:picMkLst>
        </pc:picChg>
        <pc:picChg chg="mod ord">
          <ac:chgData name="胡 翌霖" userId="a9a41afe759712f0" providerId="LiveId" clId="{87886F1A-82A3-4BF5-9A90-DA844B29AF13}" dt="2021-11-15T13:28:07.966" v="87" actId="26606"/>
          <ac:picMkLst>
            <pc:docMk/>
            <pc:sldMk cId="1807685753" sldId="372"/>
            <ac:picMk id="14338" creationId="{ED19C177-44DC-4D27-A543-788AA38C645C}"/>
          </ac:picMkLst>
        </pc:picChg>
        <pc:cxnChg chg="add del">
          <ac:chgData name="胡 翌霖" userId="a9a41afe759712f0" providerId="LiveId" clId="{87886F1A-82A3-4BF5-9A90-DA844B29AF13}" dt="2021-11-15T13:28:07.960" v="86" actId="26606"/>
          <ac:cxnSpMkLst>
            <pc:docMk/>
            <pc:sldMk cId="1807685753" sldId="372"/>
            <ac:cxnSpMk id="75" creationId="{DAE3ABC6-4042-4293-A7DF-F01181363B7E}"/>
          </ac:cxnSpMkLst>
        </pc:cxnChg>
      </pc:sldChg>
      <pc:sldChg chg="addSp modSp add del mod setBg">
        <pc:chgData name="胡 翌霖" userId="a9a41afe759712f0" providerId="LiveId" clId="{87886F1A-82A3-4BF5-9A90-DA844B29AF13}" dt="2021-11-16T03:54:13.916" v="988" actId="6549"/>
        <pc:sldMkLst>
          <pc:docMk/>
          <pc:sldMk cId="252775280" sldId="374"/>
        </pc:sldMkLst>
        <pc:spChg chg="mod ord">
          <ac:chgData name="胡 翌霖" userId="a9a41afe759712f0" providerId="LiveId" clId="{87886F1A-82A3-4BF5-9A90-DA844B29AF13}" dt="2021-11-16T03:54:13.916" v="988" actId="6549"/>
          <ac:spMkLst>
            <pc:docMk/>
            <pc:sldMk cId="252775280" sldId="374"/>
            <ac:spMk id="3" creationId="{BB9D505E-7FD6-472A-B22E-F396E03536D2}"/>
          </ac:spMkLst>
        </pc:spChg>
        <pc:spChg chg="mod">
          <ac:chgData name="胡 翌霖" userId="a9a41afe759712f0" providerId="LiveId" clId="{87886F1A-82A3-4BF5-9A90-DA844B29AF13}" dt="2021-11-15T13:25:16.698" v="75" actId="26606"/>
          <ac:spMkLst>
            <pc:docMk/>
            <pc:sldMk cId="252775280" sldId="374"/>
            <ac:spMk id="7" creationId="{42A185AD-B745-4A51-8D6D-921E7D1D6DA2}"/>
          </ac:spMkLst>
        </pc:spChg>
        <pc:spChg chg="add">
          <ac:chgData name="胡 翌霖" userId="a9a41afe759712f0" providerId="LiveId" clId="{87886F1A-82A3-4BF5-9A90-DA844B29AF13}" dt="2021-11-15T13:25:16.698" v="75" actId="26606"/>
          <ac:spMkLst>
            <pc:docMk/>
            <pc:sldMk cId="252775280" sldId="374"/>
            <ac:spMk id="12" creationId="{EAE48C4B-3A90-42C3-BA00-6092B477179E}"/>
          </ac:spMkLst>
        </pc:spChg>
        <pc:spChg chg="add">
          <ac:chgData name="胡 翌霖" userId="a9a41afe759712f0" providerId="LiveId" clId="{87886F1A-82A3-4BF5-9A90-DA844B29AF13}" dt="2021-11-15T13:25:16.698" v="75" actId="26606"/>
          <ac:spMkLst>
            <pc:docMk/>
            <pc:sldMk cId="252775280" sldId="374"/>
            <ac:spMk id="14" creationId="{F919E280-CA27-4214-97E6-294E0C3BC4B3}"/>
          </ac:spMkLst>
        </pc:spChg>
        <pc:picChg chg="mod ord">
          <ac:chgData name="胡 翌霖" userId="a9a41afe759712f0" providerId="LiveId" clId="{87886F1A-82A3-4BF5-9A90-DA844B29AF13}" dt="2021-11-15T13:25:16.698" v="75" actId="26606"/>
          <ac:picMkLst>
            <pc:docMk/>
            <pc:sldMk cId="252775280" sldId="374"/>
            <ac:picMk id="4" creationId="{65486641-6FE4-45A7-9ED1-F1F6ABA44FCA}"/>
          </ac:picMkLst>
        </pc:picChg>
        <pc:picChg chg="mod ord modCrop">
          <ac:chgData name="胡 翌霖" userId="a9a41afe759712f0" providerId="LiveId" clId="{87886F1A-82A3-4BF5-9A90-DA844B29AF13}" dt="2021-11-15T13:25:47.707" v="80" actId="18131"/>
          <ac:picMkLst>
            <pc:docMk/>
            <pc:sldMk cId="252775280" sldId="374"/>
            <ac:picMk id="5" creationId="{85A37584-3B19-47F3-B6B5-2A4E38ED7AA5}"/>
          </ac:picMkLst>
        </pc:picChg>
      </pc:sldChg>
      <pc:sldChg chg="addSp modSp add del mod setBg">
        <pc:chgData name="胡 翌霖" userId="a9a41afe759712f0" providerId="LiveId" clId="{87886F1A-82A3-4BF5-9A90-DA844B29AF13}" dt="2021-11-16T03:51:22.126" v="952"/>
        <pc:sldMkLst>
          <pc:docMk/>
          <pc:sldMk cId="3360186060" sldId="375"/>
        </pc:sldMkLst>
        <pc:spChg chg="mod">
          <ac:chgData name="胡 翌霖" userId="a9a41afe759712f0" providerId="LiveId" clId="{87886F1A-82A3-4BF5-9A90-DA844B29AF13}" dt="2021-11-15T13:24:56.464" v="74" actId="26606"/>
          <ac:spMkLst>
            <pc:docMk/>
            <pc:sldMk cId="3360186060" sldId="375"/>
            <ac:spMk id="2" creationId="{EAC1EDCF-9DF7-407B-AAF5-D4EC7F27418E}"/>
          </ac:spMkLst>
        </pc:spChg>
        <pc:spChg chg="mod">
          <ac:chgData name="胡 翌霖" userId="a9a41afe759712f0" providerId="LiveId" clId="{87886F1A-82A3-4BF5-9A90-DA844B29AF13}" dt="2021-11-16T03:51:22.126" v="952"/>
          <ac:spMkLst>
            <pc:docMk/>
            <pc:sldMk cId="3360186060" sldId="375"/>
            <ac:spMk id="3" creationId="{45188B36-2975-4291-BE12-D437C0B66B4F}"/>
          </ac:spMkLst>
        </pc:spChg>
        <pc:spChg chg="add">
          <ac:chgData name="胡 翌霖" userId="a9a41afe759712f0" providerId="LiveId" clId="{87886F1A-82A3-4BF5-9A90-DA844B29AF13}" dt="2021-11-15T13:24:56.464" v="74" actId="26606"/>
          <ac:spMkLst>
            <pc:docMk/>
            <pc:sldMk cId="3360186060" sldId="375"/>
            <ac:spMk id="8" creationId="{488333BA-AE6E-427A-9B16-A39C8073F4EB}"/>
          </ac:spMkLst>
        </pc:spChg>
        <pc:spChg chg="add">
          <ac:chgData name="胡 翌霖" userId="a9a41afe759712f0" providerId="LiveId" clId="{87886F1A-82A3-4BF5-9A90-DA844B29AF13}" dt="2021-11-15T13:24:56.464" v="74" actId="26606"/>
          <ac:spMkLst>
            <pc:docMk/>
            <pc:sldMk cId="3360186060" sldId="375"/>
            <ac:spMk id="10" creationId="{F98ED85F-DCEE-4B50-802E-71A6E3E12B04}"/>
          </ac:spMkLst>
        </pc:sp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3019247427" sldId="435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3211915199" sldId="437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919510917" sldId="438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520029516" sldId="439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479638454" sldId="440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101745546" sldId="441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2234164104" sldId="442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715040030" sldId="444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1861431128" sldId="445"/>
        </pc:sldMkLst>
      </pc:sldChg>
      <pc:sldChg chg="addSp delSp modSp add del mod setBg">
        <pc:chgData name="胡 翌霖" userId="a9a41afe759712f0" providerId="LiveId" clId="{87886F1A-82A3-4BF5-9A90-DA844B29AF13}" dt="2021-11-15T14:40:00.205" v="313"/>
        <pc:sldMkLst>
          <pc:docMk/>
          <pc:sldMk cId="3799858541" sldId="449"/>
        </pc:sldMkLst>
        <pc:spChg chg="mod">
          <ac:chgData name="胡 翌霖" userId="a9a41afe759712f0" providerId="LiveId" clId="{87886F1A-82A3-4BF5-9A90-DA844B29AF13}" dt="2021-11-15T13:23:08.295" v="61" actId="26606"/>
          <ac:spMkLst>
            <pc:docMk/>
            <pc:sldMk cId="3799858541" sldId="449"/>
            <ac:spMk id="2" creationId="{C4106F0A-6EC2-486A-B58A-6E8ED1D3FAB6}"/>
          </ac:spMkLst>
        </pc:spChg>
        <pc:spChg chg="mod ord">
          <ac:chgData name="胡 翌霖" userId="a9a41afe759712f0" providerId="LiveId" clId="{87886F1A-82A3-4BF5-9A90-DA844B29AF13}" dt="2021-11-15T14:40:00.205" v="313"/>
          <ac:spMkLst>
            <pc:docMk/>
            <pc:sldMk cId="3799858541" sldId="449"/>
            <ac:spMk id="3" creationId="{9E8C5E41-CA43-427F-A358-C0099F9530B8}"/>
          </ac:spMkLst>
        </pc:spChg>
        <pc:spChg chg="add del">
          <ac:chgData name="胡 翌霖" userId="a9a41afe759712f0" providerId="LiveId" clId="{87886F1A-82A3-4BF5-9A90-DA844B29AF13}" dt="2021-11-15T13:23:02.260" v="56" actId="26606"/>
          <ac:spMkLst>
            <pc:docMk/>
            <pc:sldMk cId="3799858541" sldId="449"/>
            <ac:spMk id="74" creationId="{AD96FDFD-4E42-4A06-B8B5-768A1DB9C2A9}"/>
          </ac:spMkLst>
        </pc:spChg>
        <pc:spChg chg="add del">
          <ac:chgData name="胡 翌霖" userId="a9a41afe759712f0" providerId="LiveId" clId="{87886F1A-82A3-4BF5-9A90-DA844B29AF13}" dt="2021-11-15T13:23:03.860" v="58" actId="26606"/>
          <ac:spMkLst>
            <pc:docMk/>
            <pc:sldMk cId="3799858541" sldId="449"/>
            <ac:spMk id="8199" creationId="{50D1C5B3-B60D-4696-AE60-100D5EC8AB5D}"/>
          </ac:spMkLst>
        </pc:spChg>
        <pc:spChg chg="add del">
          <ac:chgData name="胡 翌霖" userId="a9a41afe759712f0" providerId="LiveId" clId="{87886F1A-82A3-4BF5-9A90-DA844B29AF13}" dt="2021-11-15T13:23:08.290" v="60" actId="26606"/>
          <ac:spMkLst>
            <pc:docMk/>
            <pc:sldMk cId="3799858541" sldId="449"/>
            <ac:spMk id="8201" creationId="{6D22FA1E-E02A-4FC5-BBA6-577D6DA0C8C8}"/>
          </ac:spMkLst>
        </pc:spChg>
        <pc:spChg chg="add del">
          <ac:chgData name="胡 翌霖" userId="a9a41afe759712f0" providerId="LiveId" clId="{87886F1A-82A3-4BF5-9A90-DA844B29AF13}" dt="2021-11-15T13:23:08.290" v="60" actId="26606"/>
          <ac:spMkLst>
            <pc:docMk/>
            <pc:sldMk cId="3799858541" sldId="449"/>
            <ac:spMk id="8202" creationId="{05D27520-F270-4F3D-A46E-76A337B6E167}"/>
          </ac:spMkLst>
        </pc:spChg>
        <pc:spChg chg="add">
          <ac:chgData name="胡 翌霖" userId="a9a41afe759712f0" providerId="LiveId" clId="{87886F1A-82A3-4BF5-9A90-DA844B29AF13}" dt="2021-11-15T13:23:08.295" v="61" actId="26606"/>
          <ac:spMkLst>
            <pc:docMk/>
            <pc:sldMk cId="3799858541" sldId="449"/>
            <ac:spMk id="8204" creationId="{EC12C61A-9558-4DE5-AFDB-898358AFB4CA}"/>
          </ac:spMkLst>
        </pc:spChg>
        <pc:grpChg chg="add del">
          <ac:chgData name="胡 翌霖" userId="a9a41afe759712f0" providerId="LiveId" clId="{87886F1A-82A3-4BF5-9A90-DA844B29AF13}" dt="2021-11-15T13:23:03.860" v="58" actId="26606"/>
          <ac:grpSpMkLst>
            <pc:docMk/>
            <pc:sldMk cId="3799858541" sldId="449"/>
            <ac:grpSpMk id="76" creationId="{73EDDF53-0851-48D4-A466-6FE0DCE91E73}"/>
          </ac:grpSpMkLst>
        </pc:grpChg>
        <pc:picChg chg="mod modCrop">
          <ac:chgData name="胡 翌霖" userId="a9a41afe759712f0" providerId="LiveId" clId="{87886F1A-82A3-4BF5-9A90-DA844B29AF13}" dt="2021-11-15T13:24:00.724" v="68" actId="1076"/>
          <ac:picMkLst>
            <pc:docMk/>
            <pc:sldMk cId="3799858541" sldId="449"/>
            <ac:picMk id="5" creationId="{61A028F6-6CFD-42B5-9610-4415AB925C06}"/>
          </ac:picMkLst>
        </pc:picChg>
        <pc:picChg chg="mod">
          <ac:chgData name="胡 翌霖" userId="a9a41afe759712f0" providerId="LiveId" clId="{87886F1A-82A3-4BF5-9A90-DA844B29AF13}" dt="2021-11-15T13:23:30.802" v="64" actId="1076"/>
          <ac:picMkLst>
            <pc:docMk/>
            <pc:sldMk cId="3799858541" sldId="449"/>
            <ac:picMk id="8195" creationId="{855B7566-4A68-4729-B5A3-848C8EC8B0B7}"/>
          </ac:picMkLst>
        </pc:picChg>
        <pc:picChg chg="mod ord">
          <ac:chgData name="胡 翌霖" userId="a9a41afe759712f0" providerId="LiveId" clId="{87886F1A-82A3-4BF5-9A90-DA844B29AF13}" dt="2021-11-15T13:23:08.295" v="61" actId="26606"/>
          <ac:picMkLst>
            <pc:docMk/>
            <pc:sldMk cId="3799858541" sldId="449"/>
            <ac:picMk id="8197" creationId="{366A0BBC-21A4-40B5-B328-A56A9E8B2D24}"/>
          </ac:picMkLst>
        </pc:picChg>
      </pc:sldChg>
      <pc:sldChg chg="add del setBg">
        <pc:chgData name="胡 翌霖" userId="a9a41afe759712f0" providerId="LiveId" clId="{87886F1A-82A3-4BF5-9A90-DA844B29AF13}" dt="2021-11-15T13:21:40.666" v="40"/>
        <pc:sldMkLst>
          <pc:docMk/>
          <pc:sldMk cId="3631162314" sldId="450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2827198112" sldId="451"/>
        </pc:sldMkLst>
      </pc:sldChg>
      <pc:sldChg chg="add del">
        <pc:chgData name="胡 翌霖" userId="a9a41afe759712f0" providerId="LiveId" clId="{87886F1A-82A3-4BF5-9A90-DA844B29AF13}" dt="2021-11-15T13:21:40.666" v="40"/>
        <pc:sldMkLst>
          <pc:docMk/>
          <pc:sldMk cId="2407723669" sldId="452"/>
        </pc:sldMkLst>
      </pc:sldChg>
      <pc:sldChg chg="addSp modSp new mod setBg">
        <pc:chgData name="胡 翌霖" userId="a9a41afe759712f0" providerId="LiveId" clId="{87886F1A-82A3-4BF5-9A90-DA844B29AF13}" dt="2021-11-16T03:55:23.569" v="998"/>
        <pc:sldMkLst>
          <pc:docMk/>
          <pc:sldMk cId="3804383595" sldId="453"/>
        </pc:sldMkLst>
        <pc:spChg chg="mod">
          <ac:chgData name="胡 翌霖" userId="a9a41afe759712f0" providerId="LiveId" clId="{87886F1A-82A3-4BF5-9A90-DA844B29AF13}" dt="2021-11-15T14:59:01.383" v="574"/>
          <ac:spMkLst>
            <pc:docMk/>
            <pc:sldMk cId="3804383595" sldId="453"/>
            <ac:spMk id="2" creationId="{849C2BA6-EC52-4B6D-A761-DD246EE5E843}"/>
          </ac:spMkLst>
        </pc:spChg>
        <pc:spChg chg="mod ord">
          <ac:chgData name="胡 翌霖" userId="a9a41afe759712f0" providerId="LiveId" clId="{87886F1A-82A3-4BF5-9A90-DA844B29AF13}" dt="2021-11-16T03:55:23.569" v="998"/>
          <ac:spMkLst>
            <pc:docMk/>
            <pc:sldMk cId="3804383595" sldId="453"/>
            <ac:spMk id="3" creationId="{3EEAA6D4-85CB-47C8-A6C3-B499A570C82D}"/>
          </ac:spMkLst>
        </pc:spChg>
        <pc:spChg chg="add">
          <ac:chgData name="胡 翌霖" userId="a9a41afe759712f0" providerId="LiveId" clId="{87886F1A-82A3-4BF5-9A90-DA844B29AF13}" dt="2021-11-15T14:57:26.892" v="564" actId="26606"/>
          <ac:spMkLst>
            <pc:docMk/>
            <pc:sldMk cId="3804383595" sldId="453"/>
            <ac:spMk id="71" creationId="{4038CB10-1F5C-4D54-9DF7-12586DE5B007}"/>
          </ac:spMkLst>
        </pc:spChg>
        <pc:spChg chg="add">
          <ac:chgData name="胡 翌霖" userId="a9a41afe759712f0" providerId="LiveId" clId="{87886F1A-82A3-4BF5-9A90-DA844B29AF13}" dt="2021-11-15T14:57:26.892" v="564" actId="26606"/>
          <ac:spMkLst>
            <pc:docMk/>
            <pc:sldMk cId="3804383595" sldId="453"/>
            <ac:spMk id="73" creationId="{73ED6512-6858-4552-B699-9A97FE9A4EA2}"/>
          </ac:spMkLst>
        </pc:spChg>
        <pc:picChg chg="add mod">
          <ac:chgData name="胡 翌霖" userId="a9a41afe759712f0" providerId="LiveId" clId="{87886F1A-82A3-4BF5-9A90-DA844B29AF13}" dt="2021-11-15T14:57:26.892" v="564" actId="26606"/>
          <ac:picMkLst>
            <pc:docMk/>
            <pc:sldMk cId="3804383595" sldId="453"/>
            <ac:picMk id="3074" creationId="{7787D846-374B-4A1C-8917-0CB9E8AB08FE}"/>
          </ac:picMkLst>
        </pc:picChg>
      </pc:sldChg>
      <pc:sldChg chg="addSp delSp modSp new mod setBg">
        <pc:chgData name="胡 翌霖" userId="a9a41afe759712f0" providerId="LiveId" clId="{87886F1A-82A3-4BF5-9A90-DA844B29AF13}" dt="2021-11-15T14:55:37.787" v="563"/>
        <pc:sldMkLst>
          <pc:docMk/>
          <pc:sldMk cId="42248446" sldId="454"/>
        </pc:sldMkLst>
        <pc:spChg chg="mod ord">
          <ac:chgData name="胡 翌霖" userId="a9a41afe759712f0" providerId="LiveId" clId="{87886F1A-82A3-4BF5-9A90-DA844B29AF13}" dt="2021-11-15T14:54:41.883" v="551" actId="26606"/>
          <ac:spMkLst>
            <pc:docMk/>
            <pc:sldMk cId="42248446" sldId="454"/>
            <ac:spMk id="2" creationId="{39E0C38E-A0BD-4FCC-B33E-4FBEFB6E5E8D}"/>
          </ac:spMkLst>
        </pc:spChg>
        <pc:spChg chg="mod ord">
          <ac:chgData name="胡 翌霖" userId="a9a41afe759712f0" providerId="LiveId" clId="{87886F1A-82A3-4BF5-9A90-DA844B29AF13}" dt="2021-11-15T14:55:37.787" v="563"/>
          <ac:spMkLst>
            <pc:docMk/>
            <pc:sldMk cId="42248446" sldId="454"/>
            <ac:spMk id="3" creationId="{EA838BCE-9B2F-4DC7-82E1-5FCB4603D63B}"/>
          </ac:spMkLst>
        </pc:spChg>
        <pc:spChg chg="add del">
          <ac:chgData name="胡 翌霖" userId="a9a41afe759712f0" providerId="LiveId" clId="{87886F1A-82A3-4BF5-9A90-DA844B29AF13}" dt="2021-11-15T14:40:08.216" v="315" actId="22"/>
          <ac:spMkLst>
            <pc:docMk/>
            <pc:sldMk cId="42248446" sldId="454"/>
            <ac:spMk id="6" creationId="{2C8076E0-BDB3-41F3-854D-EE33CF326450}"/>
          </ac:spMkLst>
        </pc:spChg>
        <pc:spChg chg="add del">
          <ac:chgData name="胡 翌霖" userId="a9a41afe759712f0" providerId="LiveId" clId="{87886F1A-82A3-4BF5-9A90-DA844B29AF13}" dt="2021-11-15T14:54:41.883" v="551" actId="26606"/>
          <ac:spMkLst>
            <pc:docMk/>
            <pc:sldMk cId="42248446" sldId="454"/>
            <ac:spMk id="73" creationId="{99F1FFA9-D672-408C-9220-ADEEC6ABDD09}"/>
          </ac:spMkLst>
        </pc:spChg>
        <pc:spChg chg="add">
          <ac:chgData name="胡 翌霖" userId="a9a41afe759712f0" providerId="LiveId" clId="{87886F1A-82A3-4BF5-9A90-DA844B29AF13}" dt="2021-11-15T14:55:24.987" v="561" actId="26606"/>
          <ac:spMkLst>
            <pc:docMk/>
            <pc:sldMk cId="42248446" sldId="454"/>
            <ac:spMk id="96" creationId="{4038CB10-1F5C-4D54-9DF7-12586DE5B007}"/>
          </ac:spMkLst>
        </pc:spChg>
        <pc:spChg chg="add">
          <ac:chgData name="胡 翌霖" userId="a9a41afe759712f0" providerId="LiveId" clId="{87886F1A-82A3-4BF5-9A90-DA844B29AF13}" dt="2021-11-15T14:55:24.987" v="561" actId="26606"/>
          <ac:spMkLst>
            <pc:docMk/>
            <pc:sldMk cId="42248446" sldId="454"/>
            <ac:spMk id="98" creationId="{73ED6512-6858-4552-B699-9A97FE9A4EA2}"/>
          </ac:spMkLst>
        </pc:spChg>
        <pc:spChg chg="add del">
          <ac:chgData name="胡 翌霖" userId="a9a41afe759712f0" providerId="LiveId" clId="{87886F1A-82A3-4BF5-9A90-DA844B29AF13}" dt="2021-11-15T14:54:20.850" v="538" actId="26606"/>
          <ac:spMkLst>
            <pc:docMk/>
            <pc:sldMk cId="42248446" sldId="454"/>
            <ac:spMk id="135" creationId="{99F1FFA9-D672-408C-9220-ADEEC6ABDD09}"/>
          </ac:spMkLst>
        </pc:spChg>
        <pc:spChg chg="add del">
          <ac:chgData name="胡 翌霖" userId="a9a41afe759712f0" providerId="LiveId" clId="{87886F1A-82A3-4BF5-9A90-DA844B29AF13}" dt="2021-11-15T14:54:25.985" v="540" actId="26606"/>
          <ac:spMkLst>
            <pc:docMk/>
            <pc:sldMk cId="42248446" sldId="454"/>
            <ac:spMk id="137" creationId="{73ED6512-6858-4552-B699-9A97FE9A4EA2}"/>
          </ac:spMkLst>
        </pc:spChg>
        <pc:spChg chg="add del">
          <ac:chgData name="胡 翌霖" userId="a9a41afe759712f0" providerId="LiveId" clId="{87886F1A-82A3-4BF5-9A90-DA844B29AF13}" dt="2021-11-15T14:54:28.892" v="542" actId="26606"/>
          <ac:spMkLst>
            <pc:docMk/>
            <pc:sldMk cId="42248446" sldId="454"/>
            <ac:spMk id="161" creationId="{78907291-9D6D-4740-81DB-441477BCA279}"/>
          </ac:spMkLst>
        </pc:spChg>
        <pc:spChg chg="add del">
          <ac:chgData name="胡 翌霖" userId="a9a41afe759712f0" providerId="LiveId" clId="{87886F1A-82A3-4BF5-9A90-DA844B29AF13}" dt="2021-11-15T14:54:25.985" v="540" actId="26606"/>
          <ac:spMkLst>
            <pc:docMk/>
            <pc:sldMk cId="42248446" sldId="454"/>
            <ac:spMk id="5125" creationId="{4038CB10-1F5C-4D54-9DF7-12586DE5B007}"/>
          </ac:spMkLst>
        </pc:spChg>
        <pc:spChg chg="add del">
          <ac:chgData name="胡 翌霖" userId="a9a41afe759712f0" providerId="LiveId" clId="{87886F1A-82A3-4BF5-9A90-DA844B29AF13}" dt="2021-11-15T14:54:28.892" v="542" actId="26606"/>
          <ac:spMkLst>
            <pc:docMk/>
            <pc:sldMk cId="42248446" sldId="454"/>
            <ac:spMk id="5127" creationId="{9D3A9E89-033E-4C4A-8C41-416DABFFD307}"/>
          </ac:spMkLst>
        </pc:spChg>
        <pc:spChg chg="add del">
          <ac:chgData name="胡 翌霖" userId="a9a41afe759712f0" providerId="LiveId" clId="{87886F1A-82A3-4BF5-9A90-DA844B29AF13}" dt="2021-11-15T14:54:28.892" v="542" actId="26606"/>
          <ac:spMkLst>
            <pc:docMk/>
            <pc:sldMk cId="42248446" sldId="454"/>
            <ac:spMk id="5128" creationId="{86293361-111E-427D-8E5B-256944AC8395}"/>
          </ac:spMkLst>
        </pc:spChg>
        <pc:spChg chg="add del">
          <ac:chgData name="胡 翌霖" userId="a9a41afe759712f0" providerId="LiveId" clId="{87886F1A-82A3-4BF5-9A90-DA844B29AF13}" dt="2021-11-15T14:54:32.173" v="544" actId="26606"/>
          <ac:spMkLst>
            <pc:docMk/>
            <pc:sldMk cId="42248446" sldId="454"/>
            <ac:spMk id="5130" creationId="{5EF17487-C386-4F99-B5EB-4FD3DF4236B2}"/>
          </ac:spMkLst>
        </pc:spChg>
        <pc:spChg chg="add del">
          <ac:chgData name="胡 翌霖" userId="a9a41afe759712f0" providerId="LiveId" clId="{87886F1A-82A3-4BF5-9A90-DA844B29AF13}" dt="2021-11-15T14:54:32.173" v="544" actId="26606"/>
          <ac:spMkLst>
            <pc:docMk/>
            <pc:sldMk cId="42248446" sldId="454"/>
            <ac:spMk id="5131" creationId="{A0DE92DF-4769-4DE9-93FD-EE31271850CA}"/>
          </ac:spMkLst>
        </pc:spChg>
        <pc:spChg chg="add del">
          <ac:chgData name="胡 翌霖" userId="a9a41afe759712f0" providerId="LiveId" clId="{87886F1A-82A3-4BF5-9A90-DA844B29AF13}" dt="2021-11-15T14:54:33.134" v="546" actId="26606"/>
          <ac:spMkLst>
            <pc:docMk/>
            <pc:sldMk cId="42248446" sldId="454"/>
            <ac:spMk id="5133" creationId="{9D3A9E89-033E-4C4A-8C41-416DABFFD307}"/>
          </ac:spMkLst>
        </pc:spChg>
        <pc:spChg chg="add del">
          <ac:chgData name="胡 翌霖" userId="a9a41afe759712f0" providerId="LiveId" clId="{87886F1A-82A3-4BF5-9A90-DA844B29AF13}" dt="2021-11-15T14:54:33.134" v="546" actId="26606"/>
          <ac:spMkLst>
            <pc:docMk/>
            <pc:sldMk cId="42248446" sldId="454"/>
            <ac:spMk id="5134" creationId="{86293361-111E-427D-8E5B-256944AC8395}"/>
          </ac:spMkLst>
        </pc:spChg>
        <pc:spChg chg="add del">
          <ac:chgData name="胡 翌霖" userId="a9a41afe759712f0" providerId="LiveId" clId="{87886F1A-82A3-4BF5-9A90-DA844B29AF13}" dt="2021-11-15T14:54:33.134" v="546" actId="26606"/>
          <ac:spMkLst>
            <pc:docMk/>
            <pc:sldMk cId="42248446" sldId="454"/>
            <ac:spMk id="5136" creationId="{78907291-9D6D-4740-81DB-441477BCA279}"/>
          </ac:spMkLst>
        </pc:spChg>
        <pc:spChg chg="add del">
          <ac:chgData name="胡 翌霖" userId="a9a41afe759712f0" providerId="LiveId" clId="{87886F1A-82A3-4BF5-9A90-DA844B29AF13}" dt="2021-11-15T14:54:36.350" v="548" actId="26606"/>
          <ac:spMkLst>
            <pc:docMk/>
            <pc:sldMk cId="42248446" sldId="454"/>
            <ac:spMk id="5138" creationId="{63F5877B-98C7-49DD-83AB-0F6F57CB6543}"/>
          </ac:spMkLst>
        </pc:spChg>
        <pc:spChg chg="add del">
          <ac:chgData name="胡 翌霖" userId="a9a41afe759712f0" providerId="LiveId" clId="{87886F1A-82A3-4BF5-9A90-DA844B29AF13}" dt="2021-11-15T14:54:36.350" v="548" actId="26606"/>
          <ac:spMkLst>
            <pc:docMk/>
            <pc:sldMk cId="42248446" sldId="454"/>
            <ac:spMk id="5139" creationId="{4EA91930-66BC-4C41-B4F5-C31EB216F64B}"/>
          </ac:spMkLst>
        </pc:spChg>
        <pc:spChg chg="add del">
          <ac:chgData name="胡 翌霖" userId="a9a41afe759712f0" providerId="LiveId" clId="{87886F1A-82A3-4BF5-9A90-DA844B29AF13}" dt="2021-11-15T14:54:36.350" v="548" actId="26606"/>
          <ac:spMkLst>
            <pc:docMk/>
            <pc:sldMk cId="42248446" sldId="454"/>
            <ac:spMk id="5140" creationId="{6313CF8F-B436-401E-9575-DE0F8E8B5B17}"/>
          </ac:spMkLst>
        </pc:spChg>
        <pc:spChg chg="add del">
          <ac:chgData name="胡 翌霖" userId="a9a41afe759712f0" providerId="LiveId" clId="{87886F1A-82A3-4BF5-9A90-DA844B29AF13}" dt="2021-11-15T14:54:36.350" v="548" actId="26606"/>
          <ac:spMkLst>
            <pc:docMk/>
            <pc:sldMk cId="42248446" sldId="454"/>
            <ac:spMk id="5141" creationId="{2A38CFE9-C30A-4551-ACCB-D5808FBC39CD}"/>
          </ac:spMkLst>
        </pc:spChg>
        <pc:spChg chg="add del">
          <ac:chgData name="胡 翌霖" userId="a9a41afe759712f0" providerId="LiveId" clId="{87886F1A-82A3-4BF5-9A90-DA844B29AF13}" dt="2021-11-15T14:54:36.350" v="548" actId="26606"/>
          <ac:spMkLst>
            <pc:docMk/>
            <pc:sldMk cId="42248446" sldId="454"/>
            <ac:spMk id="5142" creationId="{67EF550F-47CE-4FB2-9DAC-12AD835C833D}"/>
          </ac:spMkLst>
        </pc:spChg>
        <pc:spChg chg="add del">
          <ac:chgData name="胡 翌霖" userId="a9a41afe759712f0" providerId="LiveId" clId="{87886F1A-82A3-4BF5-9A90-DA844B29AF13}" dt="2021-11-15T14:54:41.875" v="550" actId="26606"/>
          <ac:spMkLst>
            <pc:docMk/>
            <pc:sldMk cId="42248446" sldId="454"/>
            <ac:spMk id="5144" creationId="{99F1FFA9-D672-408C-9220-ADEEC6ABDD09}"/>
          </ac:spMkLst>
        </pc:spChg>
        <pc:spChg chg="add del">
          <ac:chgData name="胡 翌霖" userId="a9a41afe759712f0" providerId="LiveId" clId="{87886F1A-82A3-4BF5-9A90-DA844B29AF13}" dt="2021-11-15T14:55:24.987" v="561" actId="26606"/>
          <ac:spMkLst>
            <pc:docMk/>
            <pc:sldMk cId="42248446" sldId="454"/>
            <ac:spMk id="5146" creationId="{4038CB10-1F5C-4D54-9DF7-12586DE5B007}"/>
          </ac:spMkLst>
        </pc:spChg>
        <pc:spChg chg="add del">
          <ac:chgData name="胡 翌霖" userId="a9a41afe759712f0" providerId="LiveId" clId="{87886F1A-82A3-4BF5-9A90-DA844B29AF13}" dt="2021-11-15T14:55:24.987" v="561" actId="26606"/>
          <ac:spMkLst>
            <pc:docMk/>
            <pc:sldMk cId="42248446" sldId="454"/>
            <ac:spMk id="5147" creationId="{73ED6512-6858-4552-B699-9A97FE9A4EA2}"/>
          </ac:spMkLst>
        </pc:spChg>
        <pc:grpChg chg="add del">
          <ac:chgData name="胡 翌霖" userId="a9a41afe759712f0" providerId="LiveId" clId="{87886F1A-82A3-4BF5-9A90-DA844B29AF13}" dt="2021-11-15T14:54:28.892" v="542" actId="26606"/>
          <ac:grpSpMkLst>
            <pc:docMk/>
            <pc:sldMk cId="42248446" sldId="454"/>
            <ac:grpSpMk id="139" creationId="{A41D73DD-160B-4885-A9CF-94EADD70D421}"/>
          </ac:grpSpMkLst>
        </pc:grpChg>
        <pc:grpChg chg="add del">
          <ac:chgData name="胡 翌霖" userId="a9a41afe759712f0" providerId="LiveId" clId="{87886F1A-82A3-4BF5-9A90-DA844B29AF13}" dt="2021-11-15T14:54:33.134" v="546" actId="26606"/>
          <ac:grpSpMkLst>
            <pc:docMk/>
            <pc:sldMk cId="42248446" sldId="454"/>
            <ac:grpSpMk id="5135" creationId="{A41D73DD-160B-4885-A9CF-94EADD70D421}"/>
          </ac:grpSpMkLst>
        </pc:grpChg>
        <pc:picChg chg="add mod">
          <ac:chgData name="胡 翌霖" userId="a9a41afe759712f0" providerId="LiveId" clId="{87886F1A-82A3-4BF5-9A90-DA844B29AF13}" dt="2021-11-15T14:54:53.465" v="553" actId="27614"/>
          <ac:picMkLst>
            <pc:docMk/>
            <pc:sldMk cId="42248446" sldId="454"/>
            <ac:picMk id="9" creationId="{2B073CFA-9277-40FE-A616-C6F7D5B7B292}"/>
          </ac:picMkLst>
        </pc:picChg>
        <pc:picChg chg="add mod">
          <ac:chgData name="胡 翌霖" userId="a9a41afe759712f0" providerId="LiveId" clId="{87886F1A-82A3-4BF5-9A90-DA844B29AF13}" dt="2021-11-15T14:55:24.987" v="561" actId="26606"/>
          <ac:picMkLst>
            <pc:docMk/>
            <pc:sldMk cId="42248446" sldId="454"/>
            <ac:picMk id="5122" creationId="{6C8A4799-154A-43B8-8168-F22BF7DEE7B9}"/>
          </ac:picMkLst>
        </pc:picChg>
        <pc:picChg chg="add del mod">
          <ac:chgData name="胡 翌霖" userId="a9a41afe759712f0" providerId="LiveId" clId="{87886F1A-82A3-4BF5-9A90-DA844B29AF13}" dt="2021-11-15T14:54:13.059" v="535" actId="478"/>
          <ac:picMkLst>
            <pc:docMk/>
            <pc:sldMk cId="42248446" sldId="454"/>
            <ac:picMk id="5124" creationId="{9474628A-5A4D-4DF1-8BD2-2614C95C7AE1}"/>
          </ac:picMkLst>
        </pc:picChg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3084318144" sldId="4969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743490210" sldId="4973"/>
        </pc:sldMkLst>
      </pc:sldChg>
      <pc:sldChg chg="del">
        <pc:chgData name="胡 翌霖" userId="a9a41afe759712f0" providerId="LiveId" clId="{87886F1A-82A3-4BF5-9A90-DA844B29AF13}" dt="2021-11-15T11:51:36.907" v="7" actId="47"/>
        <pc:sldMkLst>
          <pc:docMk/>
          <pc:sldMk cId="4087602288" sldId="4974"/>
        </pc:sldMkLst>
      </pc:sldChg>
      <pc:sldMasterChg chg="del delSldLayout">
        <pc:chgData name="胡 翌霖" userId="a9a41afe759712f0" providerId="LiveId" clId="{87886F1A-82A3-4BF5-9A90-DA844B29AF13}" dt="2021-11-15T11:51:36.907" v="7" actId="47"/>
        <pc:sldMasterMkLst>
          <pc:docMk/>
          <pc:sldMasterMk cId="1254181179" sldId="2147483750"/>
        </pc:sldMasterMkLst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2147793190" sldId="2147483751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623180346" sldId="2147483752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3226133000" sldId="2147483753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976772359" sldId="2147483754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1743822120" sldId="2147483755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2569651607" sldId="2147483756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1593978393" sldId="2147483757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4158111361" sldId="2147483758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2840583619" sldId="2147483759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2593579077" sldId="2147483760"/>
          </pc:sldLayoutMkLst>
        </pc:sldLayoutChg>
        <pc:sldLayoutChg chg="del">
          <pc:chgData name="胡 翌霖" userId="a9a41afe759712f0" providerId="LiveId" clId="{87886F1A-82A3-4BF5-9A90-DA844B29AF13}" dt="2021-11-15T11:51:36.907" v="7" actId="47"/>
          <pc:sldLayoutMkLst>
            <pc:docMk/>
            <pc:sldMasterMk cId="1254181179" sldId="2147483750"/>
            <pc:sldLayoutMk cId="2795825472" sldId="2147483761"/>
          </pc:sldLayoutMkLst>
        </pc:sldLayoutChg>
      </pc:sldMasterChg>
    </pc:docChg>
  </pc:docChgLst>
  <pc:docChgLst>
    <pc:chgData name="胡 翌霖" userId="a9a41afe759712f0" providerId="LiveId" clId="{ADB5898D-954A-4CE3-A627-A0D4F2D6C589}"/>
    <pc:docChg chg="undo redo custSel addSld delSld modSld sldOrd delMainMaster">
      <pc:chgData name="胡 翌霖" userId="a9a41afe759712f0" providerId="LiveId" clId="{ADB5898D-954A-4CE3-A627-A0D4F2D6C589}" dt="2021-10-19T05:55:12.338" v="886"/>
      <pc:docMkLst>
        <pc:docMk/>
      </pc:docMkLst>
      <pc:sldChg chg="addSp delSp modSp add del mod setBg addAnim setClrOvrMap delDesignElem">
        <pc:chgData name="胡 翌霖" userId="a9a41afe759712f0" providerId="LiveId" clId="{ADB5898D-954A-4CE3-A627-A0D4F2D6C589}" dt="2021-10-18T16:57:40.903" v="645" actId="47"/>
        <pc:sldMkLst>
          <pc:docMk/>
          <pc:sldMk cId="3600200825" sldId="256"/>
        </pc:sldMkLst>
        <pc:spChg chg="mod ord">
          <ac:chgData name="胡 翌霖" userId="a9a41afe759712f0" providerId="LiveId" clId="{ADB5898D-954A-4CE3-A627-A0D4F2D6C589}" dt="2021-10-18T16:55:37.933" v="581" actId="20577"/>
          <ac:spMkLst>
            <pc:docMk/>
            <pc:sldMk cId="3600200825" sldId="256"/>
            <ac:spMk id="2" creationId="{DCA2FD27-7DFD-4D75-AF15-5739F5DD4B87}"/>
          </ac:spMkLst>
        </pc:spChg>
        <pc:spChg chg="mod ord">
          <ac:chgData name="胡 翌霖" userId="a9a41afe759712f0" providerId="LiveId" clId="{ADB5898D-954A-4CE3-A627-A0D4F2D6C589}" dt="2021-10-18T16:55:32.097" v="578" actId="26606"/>
          <ac:spMkLst>
            <pc:docMk/>
            <pc:sldMk cId="3600200825" sldId="256"/>
            <ac:spMk id="3" creationId="{886B35A7-140C-4AF5-84B1-697E31EAB47D}"/>
          </ac:spMkLst>
        </pc:spChg>
        <pc:spChg chg="add">
          <ac:chgData name="胡 翌霖" userId="a9a41afe759712f0" providerId="LiveId" clId="{ADB5898D-954A-4CE3-A627-A0D4F2D6C589}" dt="2021-10-18T16:55:32.097" v="578" actId="26606"/>
          <ac:spMkLst>
            <pc:docMk/>
            <pc:sldMk cId="3600200825" sldId="256"/>
            <ac:spMk id="25" creationId="{0AB225BA-7412-4605-8E8D-5AED2BF56A11}"/>
          </ac:spMkLst>
        </pc:spChg>
        <pc:spChg chg="add">
          <ac:chgData name="胡 翌霖" userId="a9a41afe759712f0" providerId="LiveId" clId="{ADB5898D-954A-4CE3-A627-A0D4F2D6C589}" dt="2021-10-18T16:55:32.097" v="578" actId="26606"/>
          <ac:spMkLst>
            <pc:docMk/>
            <pc:sldMk cId="3600200825" sldId="256"/>
            <ac:spMk id="32" creationId="{604BB9CD-970D-4FE5-B4E3-D651735BF4FE}"/>
          </ac:spMkLst>
        </pc:spChg>
        <pc:spChg chg="add">
          <ac:chgData name="胡 翌霖" userId="a9a41afe759712f0" providerId="LiveId" clId="{ADB5898D-954A-4CE3-A627-A0D4F2D6C589}" dt="2021-10-18T16:55:32.097" v="578" actId="26606"/>
          <ac:spMkLst>
            <pc:docMk/>
            <pc:sldMk cId="3600200825" sldId="256"/>
            <ac:spMk id="33" creationId="{5E0D6276-8D53-4DDA-A15A-90E0831F6D61}"/>
          </ac:spMkLst>
        </pc:spChg>
        <pc:spChg chg="add">
          <ac:chgData name="胡 翌霖" userId="a9a41afe759712f0" providerId="LiveId" clId="{ADB5898D-954A-4CE3-A627-A0D4F2D6C589}" dt="2021-10-18T16:55:32.097" v="578" actId="26606"/>
          <ac:spMkLst>
            <pc:docMk/>
            <pc:sldMk cId="3600200825" sldId="256"/>
            <ac:spMk id="34" creationId="{00C150C7-96FB-4EB9-BDF9-212535A6089F}"/>
          </ac:spMkLst>
        </pc:spChg>
        <pc:spChg chg="add del">
          <ac:chgData name="胡 翌霖" userId="a9a41afe759712f0" providerId="LiveId" clId="{ADB5898D-954A-4CE3-A627-A0D4F2D6C589}" dt="2021-10-18T16:55:12.040" v="553" actId="26606"/>
          <ac:spMkLst>
            <pc:docMk/>
            <pc:sldMk cId="3600200825" sldId="256"/>
            <ac:spMk id="72" creationId="{416A0E3C-60E6-4F39-BC55-5F7C224E1F7C}"/>
          </ac:spMkLst>
        </pc:spChg>
        <pc:spChg chg="add del">
          <ac:chgData name="胡 翌霖" userId="a9a41afe759712f0" providerId="LiveId" clId="{ADB5898D-954A-4CE3-A627-A0D4F2D6C589}" dt="2021-10-18T16:55:12.040" v="553" actId="26606"/>
          <ac:spMkLst>
            <pc:docMk/>
            <pc:sldMk cId="3600200825" sldId="256"/>
            <ac:spMk id="73" creationId="{1A03258A-52C6-4288-AA56-C3262A0D2584}"/>
          </ac:spMkLst>
        </pc:spChg>
        <pc:spChg chg="add del">
          <ac:chgData name="胡 翌霖" userId="a9a41afe759712f0" providerId="LiveId" clId="{ADB5898D-954A-4CE3-A627-A0D4F2D6C589}" dt="2021-10-18T16:55:12.040" v="553" actId="26606"/>
          <ac:spMkLst>
            <pc:docMk/>
            <pc:sldMk cId="3600200825" sldId="256"/>
            <ac:spMk id="75" creationId="{990D0034-F768-41E7-85D4-F38C4DE85770}"/>
          </ac:spMkLst>
        </pc:spChg>
        <pc:spChg chg="add del">
          <ac:chgData name="胡 翌霖" userId="a9a41afe759712f0" providerId="LiveId" clId="{ADB5898D-954A-4CE3-A627-A0D4F2D6C589}" dt="2021-10-18T16:55:12.040" v="553" actId="26606"/>
          <ac:spMkLst>
            <pc:docMk/>
            <pc:sldMk cId="3600200825" sldId="256"/>
            <ac:spMk id="76" creationId="{95B38FD6-641F-41BF-B466-C1C6366420F0}"/>
          </ac:spMkLst>
        </pc:spChg>
        <pc:spChg chg="add del">
          <ac:chgData name="胡 翌霖" userId="a9a41afe759712f0" providerId="LiveId" clId="{ADB5898D-954A-4CE3-A627-A0D4F2D6C589}" dt="2021-10-18T16:55:12.040" v="553" actId="26606"/>
          <ac:spMkLst>
            <pc:docMk/>
            <pc:sldMk cId="3600200825" sldId="256"/>
            <ac:spMk id="77" creationId="{FFDAE799-CF89-4844-9410-D1C0F8CBC837}"/>
          </ac:spMkLst>
        </pc:spChg>
        <pc:spChg chg="add del">
          <ac:chgData name="胡 翌霖" userId="a9a41afe759712f0" providerId="LiveId" clId="{ADB5898D-954A-4CE3-A627-A0D4F2D6C589}" dt="2021-10-18T16:55:08.414" v="550" actId="26606"/>
          <ac:spMkLst>
            <pc:docMk/>
            <pc:sldMk cId="3600200825" sldId="256"/>
            <ac:spMk id="84" creationId="{DA0CA737-33FC-47E3-965A-D1C2CAA62894}"/>
          </ac:spMkLst>
        </pc:spChg>
        <pc:spChg chg="add del">
          <ac:chgData name="胡 翌霖" userId="a9a41afe759712f0" providerId="LiveId" clId="{ADB5898D-954A-4CE3-A627-A0D4F2D6C589}" dt="2021-10-18T16:55:08.414" v="550" actId="26606"/>
          <ac:spMkLst>
            <pc:docMk/>
            <pc:sldMk cId="3600200825" sldId="256"/>
            <ac:spMk id="86" creationId="{22189942-24EB-488E-8B69-EB80F7E53E36}"/>
          </ac:spMkLst>
        </pc:spChg>
        <pc:spChg chg="add del">
          <ac:chgData name="胡 翌霖" userId="a9a41afe759712f0" providerId="LiveId" clId="{ADB5898D-954A-4CE3-A627-A0D4F2D6C589}" dt="2021-10-18T16:55:11.994" v="552" actId="26606"/>
          <ac:spMkLst>
            <pc:docMk/>
            <pc:sldMk cId="3600200825" sldId="256"/>
            <ac:spMk id="88" creationId="{2FDF0794-1B86-42B2-B8C7-F60123E638ED}"/>
          </ac:spMkLst>
        </pc:spChg>
        <pc:spChg chg="add del">
          <ac:chgData name="胡 翌霖" userId="a9a41afe759712f0" providerId="LiveId" clId="{ADB5898D-954A-4CE3-A627-A0D4F2D6C589}" dt="2021-10-18T16:55:11.994" v="552" actId="26606"/>
          <ac:spMkLst>
            <pc:docMk/>
            <pc:sldMk cId="3600200825" sldId="256"/>
            <ac:spMk id="89" creationId="{C5373426-E26E-431D-959C-5DB96C0B6208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3600200825" sldId="256"/>
            <ac:spMk id="92" creationId="{7319A1DD-F557-4EC6-8A8C-F7617B4CD678}"/>
          </ac:spMkLst>
        </pc:spChg>
        <pc:picChg chg="del">
          <ac:chgData name="胡 翌霖" userId="a9a41afe759712f0" providerId="LiveId" clId="{ADB5898D-954A-4CE3-A627-A0D4F2D6C589}" dt="2021-10-18T07:33:52.997" v="0" actId="478"/>
          <ac:picMkLst>
            <pc:docMk/>
            <pc:sldMk cId="3600200825" sldId="256"/>
            <ac:picMk id="4" creationId="{65A6717C-FD30-4B6A-99C7-053A8EBD7569}"/>
          </ac:picMkLst>
        </pc:picChg>
        <pc:picChg chg="add del mod">
          <ac:chgData name="胡 翌霖" userId="a9a41afe759712f0" providerId="LiveId" clId="{ADB5898D-954A-4CE3-A627-A0D4F2D6C589}" dt="2021-10-18T16:53:50.477" v="544" actId="478"/>
          <ac:picMkLst>
            <pc:docMk/>
            <pc:sldMk cId="3600200825" sldId="256"/>
            <ac:picMk id="5" creationId="{17212B28-D994-442B-AC03-623874EB55A5}"/>
          </ac:picMkLst>
        </pc:picChg>
        <pc:picChg chg="add del mod">
          <ac:chgData name="胡 翌霖" userId="a9a41afe759712f0" providerId="LiveId" clId="{ADB5898D-954A-4CE3-A627-A0D4F2D6C589}" dt="2021-10-18T16:55:02.474" v="548" actId="478"/>
          <ac:picMkLst>
            <pc:docMk/>
            <pc:sldMk cId="3600200825" sldId="256"/>
            <ac:picMk id="7" creationId="{030A457F-4749-4EBD-90A7-05F8F48901DE}"/>
          </ac:picMkLst>
        </pc:picChg>
        <pc:picChg chg="add del mod">
          <ac:chgData name="胡 翌霖" userId="a9a41afe759712f0" providerId="LiveId" clId="{ADB5898D-954A-4CE3-A627-A0D4F2D6C589}" dt="2021-10-18T16:57:39.741" v="639" actId="21"/>
          <ac:picMkLst>
            <pc:docMk/>
            <pc:sldMk cId="3600200825" sldId="256"/>
            <ac:picMk id="9" creationId="{85181AD2-5E36-4C8F-BF42-B81CCFA321CF}"/>
          </ac:picMkLst>
        </pc:picChg>
        <pc:cxnChg chg="add del">
          <ac:chgData name="胡 翌霖" userId="a9a41afe759712f0" providerId="LiveId" clId="{ADB5898D-954A-4CE3-A627-A0D4F2D6C589}" dt="2021-10-18T16:55:12.040" v="553" actId="26606"/>
          <ac:cxnSpMkLst>
            <pc:docMk/>
            <pc:sldMk cId="3600200825" sldId="256"/>
            <ac:cxnSpMk id="74" creationId="{C5025DAC-8B93-4160-B017-3A274A5828C0}"/>
          </ac:cxnSpMkLst>
        </pc:cxnChg>
        <pc:cxnChg chg="add del">
          <ac:chgData name="胡 翌霖" userId="a9a41afe759712f0" providerId="LiveId" clId="{ADB5898D-954A-4CE3-A627-A0D4F2D6C589}" dt="2021-10-18T16:55:08.414" v="550" actId="26606"/>
          <ac:cxnSpMkLst>
            <pc:docMk/>
            <pc:sldMk cId="3600200825" sldId="256"/>
            <ac:cxnSpMk id="82" creationId="{F3CC58E3-BDF9-495D-9327-85F68058BE32}"/>
          </ac:cxnSpMkLst>
        </pc:cxnChg>
        <pc:cxnChg chg="add del">
          <ac:chgData name="胡 翌霖" userId="a9a41afe759712f0" providerId="LiveId" clId="{ADB5898D-954A-4CE3-A627-A0D4F2D6C589}" dt="2021-10-18T16:55:11.994" v="552" actId="26606"/>
          <ac:cxnSpMkLst>
            <pc:docMk/>
            <pc:sldMk cId="3600200825" sldId="256"/>
            <ac:cxnSpMk id="90" creationId="{96D07482-83A3-4451-943C-B46961082957}"/>
          </ac:cxnSpMkLst>
        </pc:cxnChg>
        <pc:cxnChg chg="add del">
          <ac:chgData name="胡 翌霖" userId="a9a41afe759712f0" providerId="LiveId" clId="{ADB5898D-954A-4CE3-A627-A0D4F2D6C589}" dt="2021-10-18T16:55:27.661" v="563"/>
          <ac:cxnSpMkLst>
            <pc:docMk/>
            <pc:sldMk cId="3600200825" sldId="256"/>
            <ac:cxnSpMk id="93" creationId="{D28A9C89-B313-458F-9C85-515930A51A93}"/>
          </ac:cxnSpMkLst>
        </pc:cxnChg>
      </pc:sldChg>
      <pc:sldChg chg="addSp delSp modSp mod setBg delDesignElem">
        <pc:chgData name="胡 翌霖" userId="a9a41afe759712f0" providerId="LiveId" clId="{ADB5898D-954A-4CE3-A627-A0D4F2D6C589}" dt="2021-10-18T16:58:16.348" v="657" actId="26606"/>
        <pc:sldMkLst>
          <pc:docMk/>
          <pc:sldMk cId="3529773061" sldId="257"/>
        </pc:sldMkLst>
        <pc:spChg chg="mod">
          <ac:chgData name="胡 翌霖" userId="a9a41afe759712f0" providerId="LiveId" clId="{ADB5898D-954A-4CE3-A627-A0D4F2D6C589}" dt="2021-10-18T16:58:16.348" v="657" actId="26606"/>
          <ac:spMkLst>
            <pc:docMk/>
            <pc:sldMk cId="3529773061" sldId="257"/>
            <ac:spMk id="2" creationId="{AE8FF2ED-2151-4CA3-A000-CF574F88E4E4}"/>
          </ac:spMkLst>
        </pc:spChg>
        <pc:spChg chg="add del mod">
          <ac:chgData name="胡 翌霖" userId="a9a41afe759712f0" providerId="LiveId" clId="{ADB5898D-954A-4CE3-A627-A0D4F2D6C589}" dt="2021-10-18T15:36:50.114" v="121" actId="26606"/>
          <ac:spMkLst>
            <pc:docMk/>
            <pc:sldMk cId="3529773061" sldId="257"/>
            <ac:spMk id="3" creationId="{A391EA72-4272-4DAD-82F6-2D7FBBCE276C}"/>
          </ac:spMkLst>
        </pc:spChg>
        <pc:spChg chg="add del">
          <ac:chgData name="胡 翌霖" userId="a9a41afe759712f0" providerId="LiveId" clId="{ADB5898D-954A-4CE3-A627-A0D4F2D6C589}" dt="2021-10-18T15:36:50.114" v="121" actId="26606"/>
          <ac:spMkLst>
            <pc:docMk/>
            <pc:sldMk cId="3529773061" sldId="257"/>
            <ac:spMk id="8" creationId="{3741B58E-3B65-4A01-A276-975AB2CF8A08}"/>
          </ac:spMkLst>
        </pc:spChg>
        <pc:spChg chg="add del">
          <ac:chgData name="胡 翌霖" userId="a9a41afe759712f0" providerId="LiveId" clId="{ADB5898D-954A-4CE3-A627-A0D4F2D6C589}" dt="2021-10-18T15:36:50.114" v="121" actId="26606"/>
          <ac:spMkLst>
            <pc:docMk/>
            <pc:sldMk cId="3529773061" sldId="257"/>
            <ac:spMk id="10" creationId="{7AAC67C3-831B-4AB1-A259-DFB839CAFAFC}"/>
          </ac:spMkLst>
        </pc:spChg>
        <pc:spChg chg="add del">
          <ac:chgData name="胡 翌霖" userId="a9a41afe759712f0" providerId="LiveId" clId="{ADB5898D-954A-4CE3-A627-A0D4F2D6C589}" dt="2021-10-18T15:36:50.114" v="121" actId="26606"/>
          <ac:spMkLst>
            <pc:docMk/>
            <pc:sldMk cId="3529773061" sldId="257"/>
            <ac:spMk id="12" creationId="{054B3F04-9EAC-45C0-B3CE-0387EEA10A0C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3529773061" sldId="257"/>
            <ac:spMk id="15" creationId="{EE1530B0-6F96-46C0-8B3E-3215CB756BE4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3529773061" sldId="257"/>
            <ac:spMk id="16" creationId="{754910CF-1B56-45D3-960A-E89F7B3B9131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3529773061" sldId="257"/>
            <ac:spMk id="17" creationId="{6669F804-A677-4B75-95F4-A5E4426FB774}"/>
          </ac:spMkLst>
        </pc:spChg>
        <pc:spChg chg="add del">
          <ac:chgData name="胡 翌霖" userId="a9a41afe759712f0" providerId="LiveId" clId="{ADB5898D-954A-4CE3-A627-A0D4F2D6C589}" dt="2021-10-18T15:22:18.552" v="80" actId="26606"/>
          <ac:spMkLst>
            <pc:docMk/>
            <pc:sldMk cId="3529773061" sldId="257"/>
            <ac:spMk id="18" creationId="{EE1530B0-6F96-46C0-8B3E-3215CB756BE4}"/>
          </ac:spMkLst>
        </pc:spChg>
        <pc:spChg chg="add del">
          <ac:chgData name="胡 翌霖" userId="a9a41afe759712f0" providerId="LiveId" clId="{ADB5898D-954A-4CE3-A627-A0D4F2D6C589}" dt="2021-10-18T15:22:18.552" v="80" actId="26606"/>
          <ac:spMkLst>
            <pc:docMk/>
            <pc:sldMk cId="3529773061" sldId="257"/>
            <ac:spMk id="20" creationId="{754910CF-1B56-45D3-960A-E89F7B3B9131}"/>
          </ac:spMkLst>
        </pc:spChg>
        <pc:spChg chg="add del">
          <ac:chgData name="胡 翌霖" userId="a9a41afe759712f0" providerId="LiveId" clId="{ADB5898D-954A-4CE3-A627-A0D4F2D6C589}" dt="2021-10-18T15:22:18.552" v="80" actId="26606"/>
          <ac:spMkLst>
            <pc:docMk/>
            <pc:sldMk cId="3529773061" sldId="257"/>
            <ac:spMk id="22" creationId="{6669F804-A677-4B75-95F4-A5E4426FB774}"/>
          </ac:spMkLst>
        </pc:spChg>
        <pc:spChg chg="add">
          <ac:chgData name="胡 翌霖" userId="a9a41afe759712f0" providerId="LiveId" clId="{ADB5898D-954A-4CE3-A627-A0D4F2D6C589}" dt="2021-10-18T16:58:16.348" v="657" actId="26606"/>
          <ac:spMkLst>
            <pc:docMk/>
            <pc:sldMk cId="3529773061" sldId="257"/>
            <ac:spMk id="24" creationId="{D4771268-CB57-404A-9271-370EB28F6090}"/>
          </ac:spMkLst>
        </pc:spChg>
        <pc:graphicFrameChg chg="add del">
          <ac:chgData name="胡 翌霖" userId="a9a41afe759712f0" providerId="LiveId" clId="{ADB5898D-954A-4CE3-A627-A0D4F2D6C589}" dt="2021-10-18T15:22:18.552" v="80" actId="26606"/>
          <ac:graphicFrameMkLst>
            <pc:docMk/>
            <pc:sldMk cId="3529773061" sldId="257"/>
            <ac:graphicFrameMk id="14" creationId="{90B56F66-D593-482B-AD8E-F1F426E0FBC3}"/>
          </ac:graphicFrameMkLst>
        </pc:graphicFrameChg>
        <pc:graphicFrameChg chg="add mod">
          <ac:chgData name="胡 翌霖" userId="a9a41afe759712f0" providerId="LiveId" clId="{ADB5898D-954A-4CE3-A627-A0D4F2D6C589}" dt="2021-10-18T16:48:36.493" v="503" actId="20577"/>
          <ac:graphicFrameMkLst>
            <pc:docMk/>
            <pc:sldMk cId="3529773061" sldId="257"/>
            <ac:graphicFrameMk id="19" creationId="{98E68016-F064-47FF-860C-A15180027CC1}"/>
          </ac:graphicFrameMkLst>
        </pc:graphicFrameChg>
      </pc:sldChg>
      <pc:sldChg chg="addSp delSp modSp mod ord">
        <pc:chgData name="胡 翌霖" userId="a9a41afe759712f0" providerId="LiveId" clId="{ADB5898D-954A-4CE3-A627-A0D4F2D6C589}" dt="2021-10-18T16:57:56.796" v="651" actId="26606"/>
        <pc:sldMkLst>
          <pc:docMk/>
          <pc:sldMk cId="3834881669" sldId="259"/>
        </pc:sldMkLst>
        <pc:spChg chg="mod">
          <ac:chgData name="胡 翌霖" userId="a9a41afe759712f0" providerId="LiveId" clId="{ADB5898D-954A-4CE3-A627-A0D4F2D6C589}" dt="2021-10-18T16:57:56.796" v="651" actId="26606"/>
          <ac:spMkLst>
            <pc:docMk/>
            <pc:sldMk cId="3834881669" sldId="259"/>
            <ac:spMk id="2" creationId="{D0BFA5F0-E536-495A-AB15-C5B98F54AE1F}"/>
          </ac:spMkLst>
        </pc:spChg>
        <pc:spChg chg="del">
          <ac:chgData name="胡 翌霖" userId="a9a41afe759712f0" providerId="LiveId" clId="{ADB5898D-954A-4CE3-A627-A0D4F2D6C589}" dt="2021-10-18T15:37:23.712" v="122" actId="26606"/>
          <ac:spMkLst>
            <pc:docMk/>
            <pc:sldMk cId="3834881669" sldId="259"/>
            <ac:spMk id="23" creationId="{EE1530B0-6F96-46C0-8B3E-3215CB756BE4}"/>
          </ac:spMkLst>
        </pc:spChg>
        <pc:spChg chg="del">
          <ac:chgData name="胡 翌霖" userId="a9a41afe759712f0" providerId="LiveId" clId="{ADB5898D-954A-4CE3-A627-A0D4F2D6C589}" dt="2021-10-18T15:37:23.712" v="122" actId="26606"/>
          <ac:spMkLst>
            <pc:docMk/>
            <pc:sldMk cId="3834881669" sldId="259"/>
            <ac:spMk id="24" creationId="{754910CF-1B56-45D3-960A-E89F7B3B9131}"/>
          </ac:spMkLst>
        </pc:spChg>
        <pc:spChg chg="del">
          <ac:chgData name="胡 翌霖" userId="a9a41afe759712f0" providerId="LiveId" clId="{ADB5898D-954A-4CE3-A627-A0D4F2D6C589}" dt="2021-10-18T15:37:23.712" v="122" actId="26606"/>
          <ac:spMkLst>
            <pc:docMk/>
            <pc:sldMk cId="3834881669" sldId="259"/>
            <ac:spMk id="25" creationId="{6669F804-A677-4B75-95F4-A5E4426FB774}"/>
          </ac:spMkLst>
        </pc:spChg>
        <pc:spChg chg="add">
          <ac:chgData name="胡 翌霖" userId="a9a41afe759712f0" providerId="LiveId" clId="{ADB5898D-954A-4CE3-A627-A0D4F2D6C589}" dt="2021-10-18T16:57:56.796" v="651" actId="26606"/>
          <ac:spMkLst>
            <pc:docMk/>
            <pc:sldMk cId="3834881669" sldId="259"/>
            <ac:spMk id="28" creationId="{6C4028FD-8BAA-4A19-BFDE-594D991B7552}"/>
          </ac:spMkLst>
        </pc:spChg>
        <pc:spChg chg="add del">
          <ac:chgData name="胡 翌霖" userId="a9a41afe759712f0" providerId="LiveId" clId="{ADB5898D-954A-4CE3-A627-A0D4F2D6C589}" dt="2021-10-18T16:52:19.967" v="540" actId="26606"/>
          <ac:spMkLst>
            <pc:docMk/>
            <pc:sldMk cId="3834881669" sldId="259"/>
            <ac:spMk id="31" creationId="{103E59AE-44F8-4FB9-BF05-C888FE3E1DFA}"/>
          </ac:spMkLst>
        </pc:spChg>
        <pc:spChg chg="add del">
          <ac:chgData name="胡 翌霖" userId="a9a41afe759712f0" providerId="LiveId" clId="{ADB5898D-954A-4CE3-A627-A0D4F2D6C589}" dt="2021-10-18T16:52:19.967" v="540" actId="26606"/>
          <ac:spMkLst>
            <pc:docMk/>
            <pc:sldMk cId="3834881669" sldId="259"/>
            <ac:spMk id="35" creationId="{3194563F-A66F-4B71-9C8D-5610CF13D6B0}"/>
          </ac:spMkLst>
        </pc:spChg>
        <pc:spChg chg="add del">
          <ac:chgData name="胡 翌霖" userId="a9a41afe759712f0" providerId="LiveId" clId="{ADB5898D-954A-4CE3-A627-A0D4F2D6C589}" dt="2021-10-18T16:52:19.967" v="540" actId="26606"/>
          <ac:spMkLst>
            <pc:docMk/>
            <pc:sldMk cId="3834881669" sldId="259"/>
            <ac:spMk id="37" creationId="{4403595A-19F1-44C4-8C24-6E498B5F72BF}"/>
          </ac:spMkLst>
        </pc:spChg>
        <pc:graphicFrameChg chg="mod modGraphic">
          <ac:chgData name="胡 翌霖" userId="a9a41afe759712f0" providerId="LiveId" clId="{ADB5898D-954A-4CE3-A627-A0D4F2D6C589}" dt="2021-10-18T16:57:56.796" v="651" actId="26606"/>
          <ac:graphicFrameMkLst>
            <pc:docMk/>
            <pc:sldMk cId="3834881669" sldId="259"/>
            <ac:graphicFrameMk id="26" creationId="{C5A9FC50-6A67-46EC-BD3F-B566E5C9AB5E}"/>
          </ac:graphicFrameMkLst>
        </pc:graphicFrameChg>
        <pc:cxnChg chg="add del">
          <ac:chgData name="胡 翌霖" userId="a9a41afe759712f0" providerId="LiveId" clId="{ADB5898D-954A-4CE3-A627-A0D4F2D6C589}" dt="2021-10-18T16:52:19.967" v="540" actId="26606"/>
          <ac:cxnSpMkLst>
            <pc:docMk/>
            <pc:sldMk cId="3834881669" sldId="259"/>
            <ac:cxnSpMk id="33" creationId="{2752F38C-F560-47AA-90AD-209F39C04150}"/>
          </ac:cxnSpMkLst>
        </pc:cxnChg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1094722714" sldId="261"/>
        </pc:sldMkLst>
      </pc:sldChg>
      <pc:sldChg chg="addSp delSp modSp mod setBg">
        <pc:chgData name="胡 翌霖" userId="a9a41afe759712f0" providerId="LiveId" clId="{ADB5898D-954A-4CE3-A627-A0D4F2D6C589}" dt="2021-10-19T05:50:37.772" v="835" actId="14100"/>
        <pc:sldMkLst>
          <pc:docMk/>
          <pc:sldMk cId="591110536" sldId="262"/>
        </pc:sldMkLst>
        <pc:spChg chg="mod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2" creationId="{C0B111B3-2081-47C0-88F4-DFE40E40ACBB}"/>
          </ac:spMkLst>
        </pc:spChg>
        <pc:spChg chg="mod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3" creationId="{6D4BA5DF-2E79-4520-A05F-A4DB0EB8C3D5}"/>
          </ac:spMkLst>
        </pc:spChg>
        <pc:spChg chg="add del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12" creationId="{26CAED0A-2A45-4C9C-BCDD-21A8A092C5F3}"/>
          </ac:spMkLst>
        </pc:spChg>
        <pc:spChg chg="add del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14" creationId="{3A9A4357-BD1D-4622-A4FE-766E6AB8DE84}"/>
          </ac:spMkLst>
        </pc:spChg>
        <pc:spChg chg="add del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16" creationId="{E659831F-0D9A-4C63-9EBB-8435B85A440F}"/>
          </ac:spMkLst>
        </pc:spChg>
        <pc:spChg chg="add del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18" creationId="{E6995CE5-F890-4ABA-82A2-26507CE8D2A3}"/>
          </ac:spMkLst>
        </pc:spChg>
        <pc:spChg chg="add del">
          <ac:chgData name="胡 翌霖" userId="a9a41afe759712f0" providerId="LiveId" clId="{ADB5898D-954A-4CE3-A627-A0D4F2D6C589}" dt="2021-10-19T05:50:20.301" v="831" actId="26606"/>
          <ac:spMkLst>
            <pc:docMk/>
            <pc:sldMk cId="591110536" sldId="262"/>
            <ac:spMk id="23" creationId="{46A9B1A4-1855-4EE1-8807-C8B5D08C5FBA}"/>
          </ac:spMkLst>
        </pc:spChg>
        <pc:spChg chg="add del">
          <ac:chgData name="胡 翌霖" userId="a9a41afe759712f0" providerId="LiveId" clId="{ADB5898D-954A-4CE3-A627-A0D4F2D6C589}" dt="2021-10-19T05:50:20.301" v="831" actId="26606"/>
          <ac:spMkLst>
            <pc:docMk/>
            <pc:sldMk cId="591110536" sldId="262"/>
            <ac:spMk id="29" creationId="{8C4F1A0C-BD28-4977-9745-E2A4FB752792}"/>
          </ac:spMkLst>
        </pc:spChg>
        <pc:spChg chg="add del">
          <ac:chgData name="胡 翌霖" userId="a9a41afe759712f0" providerId="LiveId" clId="{ADB5898D-954A-4CE3-A627-A0D4F2D6C589}" dt="2021-10-19T05:50:20.301" v="831" actId="26606"/>
          <ac:spMkLst>
            <pc:docMk/>
            <pc:sldMk cId="591110536" sldId="262"/>
            <ac:spMk id="31" creationId="{2AD292BD-58D8-4261-AD54-80C939F13300}"/>
          </ac:spMkLst>
        </pc:spChg>
        <pc:spChg chg="add">
          <ac:chgData name="胡 翌霖" userId="a9a41afe759712f0" providerId="LiveId" clId="{ADB5898D-954A-4CE3-A627-A0D4F2D6C589}" dt="2021-10-19T05:50:20.307" v="832" actId="26606"/>
          <ac:spMkLst>
            <pc:docMk/>
            <pc:sldMk cId="591110536" sldId="262"/>
            <ac:spMk id="33" creationId="{2CB962CF-61A3-4EF9-94F6-7C59B0329524}"/>
          </ac:spMkLst>
        </pc:spChg>
        <pc:grpChg chg="add del">
          <ac:chgData name="胡 翌霖" userId="a9a41afe759712f0" providerId="LiveId" clId="{ADB5898D-954A-4CE3-A627-A0D4F2D6C589}" dt="2021-10-19T05:50:20.301" v="831" actId="26606"/>
          <ac:grpSpMkLst>
            <pc:docMk/>
            <pc:sldMk cId="591110536" sldId="262"/>
            <ac:grpSpMk id="25" creationId="{EBAD34AF-5414-49A5-AB75-F1CA854B3094}"/>
          </ac:grpSpMkLst>
        </pc:grpChg>
        <pc:picChg chg="mod ord">
          <ac:chgData name="胡 翌霖" userId="a9a41afe759712f0" providerId="LiveId" clId="{ADB5898D-954A-4CE3-A627-A0D4F2D6C589}" dt="2021-10-19T05:50:20.307" v="832" actId="26606"/>
          <ac:picMkLst>
            <pc:docMk/>
            <pc:sldMk cId="591110536" sldId="262"/>
            <ac:picMk id="5" creationId="{80B8EB24-7193-491E-A9AD-9E55C09531B4}"/>
          </ac:picMkLst>
        </pc:picChg>
        <pc:picChg chg="mod">
          <ac:chgData name="胡 翌霖" userId="a9a41afe759712f0" providerId="LiveId" clId="{ADB5898D-954A-4CE3-A627-A0D4F2D6C589}" dt="2021-10-19T05:50:37.772" v="835" actId="14100"/>
          <ac:picMkLst>
            <pc:docMk/>
            <pc:sldMk cId="591110536" sldId="262"/>
            <ac:picMk id="7" creationId="{81C0D7C8-E411-40B3-BD3A-19F2DADC1BA9}"/>
          </ac:picMkLst>
        </pc:picChg>
      </pc:sldChg>
      <pc:sldChg chg="addSp modSp mod setBg">
        <pc:chgData name="胡 翌霖" userId="a9a41afe759712f0" providerId="LiveId" clId="{ADB5898D-954A-4CE3-A627-A0D4F2D6C589}" dt="2021-10-18T17:07:44.550" v="708" actId="26606"/>
        <pc:sldMkLst>
          <pc:docMk/>
          <pc:sldMk cId="1946126526" sldId="263"/>
        </pc:sldMkLst>
        <pc:spChg chg="mod">
          <ac:chgData name="胡 翌霖" userId="a9a41afe759712f0" providerId="LiveId" clId="{ADB5898D-954A-4CE3-A627-A0D4F2D6C589}" dt="2021-10-18T17:07:44.550" v="708" actId="26606"/>
          <ac:spMkLst>
            <pc:docMk/>
            <pc:sldMk cId="1946126526" sldId="263"/>
            <ac:spMk id="2" creationId="{31691CDE-7391-456E-9A61-934A7010F1BC}"/>
          </ac:spMkLst>
        </pc:spChg>
        <pc:spChg chg="mod">
          <ac:chgData name="胡 翌霖" userId="a9a41afe759712f0" providerId="LiveId" clId="{ADB5898D-954A-4CE3-A627-A0D4F2D6C589}" dt="2021-10-18T17:07:44.550" v="708" actId="26606"/>
          <ac:spMkLst>
            <pc:docMk/>
            <pc:sldMk cId="1946126526" sldId="263"/>
            <ac:spMk id="3" creationId="{21E5C147-A12F-4FE6-8B52-9E009414106D}"/>
          </ac:spMkLst>
        </pc:spChg>
        <pc:spChg chg="add">
          <ac:chgData name="胡 翌霖" userId="a9a41afe759712f0" providerId="LiveId" clId="{ADB5898D-954A-4CE3-A627-A0D4F2D6C589}" dt="2021-10-18T17:07:44.550" v="708" actId="26606"/>
          <ac:spMkLst>
            <pc:docMk/>
            <pc:sldMk cId="1946126526" sldId="263"/>
            <ac:spMk id="10" creationId="{04812C46-200A-4DEB-A05E-3ED6C68C2387}"/>
          </ac:spMkLst>
        </pc:spChg>
        <pc:spChg chg="add">
          <ac:chgData name="胡 翌霖" userId="a9a41afe759712f0" providerId="LiveId" clId="{ADB5898D-954A-4CE3-A627-A0D4F2D6C589}" dt="2021-10-18T17:07:44.550" v="708" actId="26606"/>
          <ac:spMkLst>
            <pc:docMk/>
            <pc:sldMk cId="1946126526" sldId="263"/>
            <ac:spMk id="12" creationId="{D1EA859B-E555-4109-94F3-6700E046E008}"/>
          </ac:spMkLst>
        </pc:spChg>
        <pc:picChg chg="mod ord">
          <ac:chgData name="胡 翌霖" userId="a9a41afe759712f0" providerId="LiveId" clId="{ADB5898D-954A-4CE3-A627-A0D4F2D6C589}" dt="2021-10-18T17:07:44.550" v="708" actId="26606"/>
          <ac:picMkLst>
            <pc:docMk/>
            <pc:sldMk cId="1946126526" sldId="263"/>
            <ac:picMk id="5" creationId="{8DAEC134-52D5-4D76-BB19-B0391BA6D4E4}"/>
          </ac:picMkLst>
        </pc:picChg>
      </pc:sldChg>
      <pc:sldChg chg="addSp delSp modSp mod setBg">
        <pc:chgData name="胡 翌霖" userId="a9a41afe759712f0" providerId="LiveId" clId="{ADB5898D-954A-4CE3-A627-A0D4F2D6C589}" dt="2021-10-18T16:58:10.557" v="656" actId="26606"/>
        <pc:sldMkLst>
          <pc:docMk/>
          <pc:sldMk cId="1274744777" sldId="264"/>
        </pc:sldMkLst>
        <pc:spChg chg="mod">
          <ac:chgData name="胡 翌霖" userId="a9a41afe759712f0" providerId="LiveId" clId="{ADB5898D-954A-4CE3-A627-A0D4F2D6C589}" dt="2021-10-18T16:58:10.557" v="656" actId="26606"/>
          <ac:spMkLst>
            <pc:docMk/>
            <pc:sldMk cId="1274744777" sldId="264"/>
            <ac:spMk id="2" creationId="{FD39C010-0855-45E5-8D6D-B1D85A407DA1}"/>
          </ac:spMkLst>
        </pc:spChg>
        <pc:spChg chg="add del mod ord">
          <ac:chgData name="胡 翌霖" userId="a9a41afe759712f0" providerId="LiveId" clId="{ADB5898D-954A-4CE3-A627-A0D4F2D6C589}" dt="2021-10-18T16:58:10.557" v="656" actId="26606"/>
          <ac:spMkLst>
            <pc:docMk/>
            <pc:sldMk cId="1274744777" sldId="264"/>
            <ac:spMk id="3" creationId="{C1CF347D-6EF4-4087-A8C8-A630BB24D0F8}"/>
          </ac:spMkLst>
        </pc:spChg>
        <pc:spChg chg="add del">
          <ac:chgData name="胡 翌霖" userId="a9a41afe759712f0" providerId="LiveId" clId="{ADB5898D-954A-4CE3-A627-A0D4F2D6C589}" dt="2021-10-18T16:58:07.180" v="653" actId="26606"/>
          <ac:spMkLst>
            <pc:docMk/>
            <pc:sldMk cId="1274744777" sldId="264"/>
            <ac:spMk id="10" creationId="{6ECA6DCB-B7E1-40A9-9524-540C6DA40B1B}"/>
          </ac:spMkLst>
        </pc:spChg>
        <pc:spChg chg="add del">
          <ac:chgData name="胡 翌霖" userId="a9a41afe759712f0" providerId="LiveId" clId="{ADB5898D-954A-4CE3-A627-A0D4F2D6C589}" dt="2021-10-18T15:20:09.856" v="32" actId="26606"/>
          <ac:spMkLst>
            <pc:docMk/>
            <pc:sldMk cId="1274744777" sldId="264"/>
            <ac:spMk id="12" creationId="{E36F1772-5B88-4687-974A-52C4564FFF24}"/>
          </ac:spMkLst>
        </pc:spChg>
        <pc:spChg chg="add del">
          <ac:chgData name="胡 翌霖" userId="a9a41afe759712f0" providerId="LiveId" clId="{ADB5898D-954A-4CE3-A627-A0D4F2D6C589}" dt="2021-10-18T15:20:09.856" v="32" actId="26606"/>
          <ac:spMkLst>
            <pc:docMk/>
            <pc:sldMk cId="1274744777" sldId="264"/>
            <ac:spMk id="16" creationId="{C7E8667B-49C4-4E47-AB3E-78AC18E95CB5}"/>
          </ac:spMkLst>
        </pc:spChg>
        <pc:spChg chg="add del">
          <ac:chgData name="胡 翌霖" userId="a9a41afe759712f0" providerId="LiveId" clId="{ADB5898D-954A-4CE3-A627-A0D4F2D6C589}" dt="2021-10-18T16:58:07.180" v="653" actId="26606"/>
          <ac:spMkLst>
            <pc:docMk/>
            <pc:sldMk cId="1274744777" sldId="264"/>
            <ac:spMk id="17" creationId="{3873B707-463F-40B0-8227-E8CC6C67EB25}"/>
          </ac:spMkLst>
        </pc:spChg>
        <pc:spChg chg="add del">
          <ac:chgData name="胡 翌霖" userId="a9a41afe759712f0" providerId="LiveId" clId="{ADB5898D-954A-4CE3-A627-A0D4F2D6C589}" dt="2021-10-18T15:20:09.856" v="32" actId="26606"/>
          <ac:spMkLst>
            <pc:docMk/>
            <pc:sldMk cId="1274744777" sldId="264"/>
            <ac:spMk id="18" creationId="{8A1780B1-1435-4EBC-947B-9609953FD3FE}"/>
          </ac:spMkLst>
        </pc:spChg>
        <pc:spChg chg="add del">
          <ac:chgData name="胡 翌霖" userId="a9a41afe759712f0" providerId="LiveId" clId="{ADB5898D-954A-4CE3-A627-A0D4F2D6C589}" dt="2021-10-18T16:58:07.180" v="653" actId="26606"/>
          <ac:spMkLst>
            <pc:docMk/>
            <pc:sldMk cId="1274744777" sldId="264"/>
            <ac:spMk id="19" creationId="{C13237C8-E62C-4F0D-A318-BD6FB6C2D138}"/>
          </ac:spMkLst>
        </pc:spChg>
        <pc:spChg chg="add del">
          <ac:chgData name="胡 翌霖" userId="a9a41afe759712f0" providerId="LiveId" clId="{ADB5898D-954A-4CE3-A627-A0D4F2D6C589}" dt="2021-10-18T15:20:11.862" v="34" actId="26606"/>
          <ac:spMkLst>
            <pc:docMk/>
            <pc:sldMk cId="1274744777" sldId="264"/>
            <ac:spMk id="20" creationId="{EE6D0A0E-AC19-415C-B3AE-96786F30101F}"/>
          </ac:spMkLst>
        </pc:spChg>
        <pc:spChg chg="add del">
          <ac:chgData name="胡 翌霖" userId="a9a41afe759712f0" providerId="LiveId" clId="{ADB5898D-954A-4CE3-A627-A0D4F2D6C589}" dt="2021-10-18T15:20:11.862" v="34" actId="26606"/>
          <ac:spMkLst>
            <pc:docMk/>
            <pc:sldMk cId="1274744777" sldId="264"/>
            <ac:spMk id="22" creationId="{59743FD2-096E-4E3C-B8A6-CC50548F477F}"/>
          </ac:spMkLst>
        </pc:spChg>
        <pc:spChg chg="add del">
          <ac:chgData name="胡 翌霖" userId="a9a41afe759712f0" providerId="LiveId" clId="{ADB5898D-954A-4CE3-A627-A0D4F2D6C589}" dt="2021-10-18T15:20:11.862" v="34" actId="26606"/>
          <ac:spMkLst>
            <pc:docMk/>
            <pc:sldMk cId="1274744777" sldId="264"/>
            <ac:spMk id="23" creationId="{10A17A06-682A-4722-93B3-03636927AA62}"/>
          </ac:spMkLst>
        </pc:spChg>
        <pc:spChg chg="add del">
          <ac:chgData name="胡 翌霖" userId="a9a41afe759712f0" providerId="LiveId" clId="{ADB5898D-954A-4CE3-A627-A0D4F2D6C589}" dt="2021-10-18T16:58:07.180" v="653" actId="26606"/>
          <ac:spMkLst>
            <pc:docMk/>
            <pc:sldMk cId="1274744777" sldId="264"/>
            <ac:spMk id="24" creationId="{8CB5D2D7-DF65-4E86-BFBA-FFB9B5ACEB64}"/>
          </ac:spMkLst>
        </pc:spChg>
        <pc:spChg chg="add del">
          <ac:chgData name="胡 翌霖" userId="a9a41afe759712f0" providerId="LiveId" clId="{ADB5898D-954A-4CE3-A627-A0D4F2D6C589}" dt="2021-10-18T15:20:15.683" v="36" actId="26606"/>
          <ac:spMkLst>
            <pc:docMk/>
            <pc:sldMk cId="1274744777" sldId="264"/>
            <ac:spMk id="25" creationId="{3D67B7B4-ABB0-49C7-860C-50D0B8873238}"/>
          </ac:spMkLst>
        </pc:spChg>
        <pc:spChg chg="add del">
          <ac:chgData name="胡 翌霖" userId="a9a41afe759712f0" providerId="LiveId" clId="{ADB5898D-954A-4CE3-A627-A0D4F2D6C589}" dt="2021-10-18T15:20:15.683" v="36" actId="26606"/>
          <ac:spMkLst>
            <pc:docMk/>
            <pc:sldMk cId="1274744777" sldId="264"/>
            <ac:spMk id="26" creationId="{59655E30-B203-42D2-8200-B57B8FB0CCD8}"/>
          </ac:spMkLst>
        </pc:spChg>
        <pc:spChg chg="add del">
          <ac:chgData name="胡 翌霖" userId="a9a41afe759712f0" providerId="LiveId" clId="{ADB5898D-954A-4CE3-A627-A0D4F2D6C589}" dt="2021-10-18T15:20:15.683" v="36" actId="26606"/>
          <ac:spMkLst>
            <pc:docMk/>
            <pc:sldMk cId="1274744777" sldId="264"/>
            <ac:spMk id="27" creationId="{F3627338-DFDF-49A3-BA42-EBF0B4ED129B}"/>
          </ac:spMkLst>
        </pc:spChg>
        <pc:spChg chg="add del">
          <ac:chgData name="胡 翌霖" userId="a9a41afe759712f0" providerId="LiveId" clId="{ADB5898D-954A-4CE3-A627-A0D4F2D6C589}" dt="2021-10-18T15:20:15.683" v="36" actId="26606"/>
          <ac:spMkLst>
            <pc:docMk/>
            <pc:sldMk cId="1274744777" sldId="264"/>
            <ac:spMk id="28" creationId="{ACE38606-29D6-4D73-9B80-6A633D29DF91}"/>
          </ac:spMkLst>
        </pc:spChg>
        <pc:spChg chg="add del">
          <ac:chgData name="胡 翌霖" userId="a9a41afe759712f0" providerId="LiveId" clId="{ADB5898D-954A-4CE3-A627-A0D4F2D6C589}" dt="2021-10-18T16:58:07.180" v="653" actId="26606"/>
          <ac:spMkLst>
            <pc:docMk/>
            <pc:sldMk cId="1274744777" sldId="264"/>
            <ac:spMk id="29" creationId="{19C9EAEA-39D0-4B0E-A0EB-51E7B26740B1}"/>
          </ac:spMkLst>
        </pc:spChg>
        <pc:spChg chg="add del">
          <ac:chgData name="胡 翌霖" userId="a9a41afe759712f0" providerId="LiveId" clId="{ADB5898D-954A-4CE3-A627-A0D4F2D6C589}" dt="2021-10-18T16:58:10.542" v="655" actId="26606"/>
          <ac:spMkLst>
            <pc:docMk/>
            <pc:sldMk cId="1274744777" sldId="264"/>
            <ac:spMk id="31" creationId="{99F1FFA9-D672-408C-9220-ADEEC6ABDD09}"/>
          </ac:spMkLst>
        </pc:spChg>
        <pc:spChg chg="add">
          <ac:chgData name="胡 翌霖" userId="a9a41afe759712f0" providerId="LiveId" clId="{ADB5898D-954A-4CE3-A627-A0D4F2D6C589}" dt="2021-10-18T16:58:10.557" v="656" actId="26606"/>
          <ac:spMkLst>
            <pc:docMk/>
            <pc:sldMk cId="1274744777" sldId="264"/>
            <ac:spMk id="39" creationId="{1A1F4363-ED34-490E-81D7-49B1643CE2F2}"/>
          </ac:spMkLst>
        </pc:spChg>
        <pc:spChg chg="add">
          <ac:chgData name="胡 翌霖" userId="a9a41afe759712f0" providerId="LiveId" clId="{ADB5898D-954A-4CE3-A627-A0D4F2D6C589}" dt="2021-10-18T16:58:10.557" v="656" actId="26606"/>
          <ac:spMkLst>
            <pc:docMk/>
            <pc:sldMk cId="1274744777" sldId="264"/>
            <ac:spMk id="40" creationId="{D6C80E47-971C-437F-B030-191115B01D68}"/>
          </ac:spMkLst>
        </pc:spChg>
        <pc:spChg chg="add">
          <ac:chgData name="胡 翌霖" userId="a9a41afe759712f0" providerId="LiveId" clId="{ADB5898D-954A-4CE3-A627-A0D4F2D6C589}" dt="2021-10-18T16:58:10.557" v="656" actId="26606"/>
          <ac:spMkLst>
            <pc:docMk/>
            <pc:sldMk cId="1274744777" sldId="264"/>
            <ac:spMk id="41" creationId="{3CD1EA40-7116-4FCB-9369-70F29FAA91EC}"/>
          </ac:spMkLst>
        </pc:spChg>
        <pc:spChg chg="add">
          <ac:chgData name="胡 翌霖" userId="a9a41afe759712f0" providerId="LiveId" clId="{ADB5898D-954A-4CE3-A627-A0D4F2D6C589}" dt="2021-10-18T16:58:10.557" v="656" actId="26606"/>
          <ac:spMkLst>
            <pc:docMk/>
            <pc:sldMk cId="1274744777" sldId="264"/>
            <ac:spMk id="42" creationId="{BF647E38-F93D-4661-8D77-CE13EEB65B5A}"/>
          </ac:spMkLst>
        </pc:spChg>
        <pc:grpChg chg="add del">
          <ac:chgData name="胡 翌霖" userId="a9a41afe759712f0" providerId="LiveId" clId="{ADB5898D-954A-4CE3-A627-A0D4F2D6C589}" dt="2021-10-18T16:58:07.180" v="653" actId="26606"/>
          <ac:grpSpMkLst>
            <pc:docMk/>
            <pc:sldMk cId="1274744777" sldId="264"/>
            <ac:grpSpMk id="11" creationId="{1DE889C7-FAD6-4397-98E2-05D503484459}"/>
          </ac:grpSpMkLst>
        </pc:grpChg>
        <pc:grpChg chg="add">
          <ac:chgData name="胡 翌霖" userId="a9a41afe759712f0" providerId="LiveId" clId="{ADB5898D-954A-4CE3-A627-A0D4F2D6C589}" dt="2021-10-18T16:58:10.557" v="656" actId="26606"/>
          <ac:grpSpMkLst>
            <pc:docMk/>
            <pc:sldMk cId="1274744777" sldId="264"/>
            <ac:grpSpMk id="43" creationId="{6E00B104-DE00-42AE-B339-80E3E78871D2}"/>
          </ac:grpSpMkLst>
        </pc:grpChg>
        <pc:graphicFrameChg chg="add del">
          <ac:chgData name="胡 翌霖" userId="a9a41afe759712f0" providerId="LiveId" clId="{ADB5898D-954A-4CE3-A627-A0D4F2D6C589}" dt="2021-10-18T15:20:18.558" v="38" actId="26606"/>
          <ac:graphicFrameMkLst>
            <pc:docMk/>
            <pc:sldMk cId="1274744777" sldId="264"/>
            <ac:graphicFrameMk id="30" creationId="{799F662E-3DD4-45D9-9777-D3C3DC78C1A1}"/>
          </ac:graphicFrameMkLst>
        </pc:graphicFrameChg>
        <pc:picChg chg="mod ord">
          <ac:chgData name="胡 翌霖" userId="a9a41afe759712f0" providerId="LiveId" clId="{ADB5898D-954A-4CE3-A627-A0D4F2D6C589}" dt="2021-10-18T16:58:10.557" v="656" actId="26606"/>
          <ac:picMkLst>
            <pc:docMk/>
            <pc:sldMk cId="1274744777" sldId="264"/>
            <ac:picMk id="5" creationId="{E1568346-0D47-4BB5-A490-758FA22AE4C7}"/>
          </ac:picMkLst>
        </pc:picChg>
        <pc:picChg chg="mod ord">
          <ac:chgData name="胡 翌霖" userId="a9a41afe759712f0" providerId="LiveId" clId="{ADB5898D-954A-4CE3-A627-A0D4F2D6C589}" dt="2021-10-18T16:58:10.557" v="656" actId="26606"/>
          <ac:picMkLst>
            <pc:docMk/>
            <pc:sldMk cId="1274744777" sldId="264"/>
            <ac:picMk id="7" creationId="{D7FFEB63-F198-4B67-B549-5BC7AADF853B}"/>
          </ac:picMkLst>
        </pc:picChg>
        <pc:cxnChg chg="add del">
          <ac:chgData name="胡 翌霖" userId="a9a41afe759712f0" providerId="LiveId" clId="{ADB5898D-954A-4CE3-A627-A0D4F2D6C589}" dt="2021-10-18T15:20:09.856" v="32" actId="26606"/>
          <ac:cxnSpMkLst>
            <pc:docMk/>
            <pc:sldMk cId="1274744777" sldId="264"/>
            <ac:cxnSpMk id="14" creationId="{FC2C99CD-8BCA-45F5-BA47-7A6D80CA8924}"/>
          </ac:cxnSpMkLst>
        </pc:cxnChg>
        <pc:cxnChg chg="add del">
          <ac:chgData name="胡 翌霖" userId="a9a41afe759712f0" providerId="LiveId" clId="{ADB5898D-954A-4CE3-A627-A0D4F2D6C589}" dt="2021-10-18T15:20:11.862" v="34" actId="26606"/>
          <ac:cxnSpMkLst>
            <pc:docMk/>
            <pc:sldMk cId="1274744777" sldId="264"/>
            <ac:cxnSpMk id="21" creationId="{D4B6B151-91C6-4075-8FB3-43E838C2A990}"/>
          </ac:cxnSpMkLst>
        </pc:cxnChg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175161204" sldId="266"/>
        </pc:sldMkLst>
      </pc:sldChg>
      <pc:sldChg chg="addSp delSp modSp mod setBg delDesignElem">
        <pc:chgData name="胡 翌霖" userId="a9a41afe759712f0" providerId="LiveId" clId="{ADB5898D-954A-4CE3-A627-A0D4F2D6C589}" dt="2021-10-18T16:59:10.576" v="667" actId="26606"/>
        <pc:sldMkLst>
          <pc:docMk/>
          <pc:sldMk cId="661761508" sldId="267"/>
        </pc:sldMkLst>
        <pc:spChg chg="mo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2" creationId="{AD79EDFB-E659-438A-9277-033BA210858E}"/>
          </ac:spMkLst>
        </pc:spChg>
        <pc:spChg chg="mod or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3" creationId="{05408C86-4ECF-46B1-89C7-34E442DF20B5}"/>
          </ac:spMkLst>
        </pc:spChg>
        <pc:spChg chg="add del">
          <ac:chgData name="胡 翌霖" userId="a9a41afe759712f0" providerId="LiveId" clId="{ADB5898D-954A-4CE3-A627-A0D4F2D6C589}" dt="2021-10-18T16:59:07.235" v="664" actId="26606"/>
          <ac:spMkLst>
            <pc:docMk/>
            <pc:sldMk cId="661761508" sldId="267"/>
            <ac:spMk id="9" creationId="{6ECA6DCB-B7E1-40A9-9524-540C6DA40B1B}"/>
          </ac:spMkLst>
        </pc:spChg>
        <pc:spChg chg="add del">
          <ac:chgData name="胡 翌霖" userId="a9a41afe759712f0" providerId="LiveId" clId="{ADB5898D-954A-4CE3-A627-A0D4F2D6C589}" dt="2021-10-18T16:02:50.867" v="218" actId="26606"/>
          <ac:spMkLst>
            <pc:docMk/>
            <pc:sldMk cId="661761508" sldId="267"/>
            <ac:spMk id="12" creationId="{3D67B7B4-ABB0-49C7-860C-50D0B8873238}"/>
          </ac:spMkLst>
        </pc:spChg>
        <pc:spChg chg="add del">
          <ac:chgData name="胡 翌霖" userId="a9a41afe759712f0" providerId="LiveId" clId="{ADB5898D-954A-4CE3-A627-A0D4F2D6C589}" dt="2021-10-18T16:59:07.235" v="664" actId="26606"/>
          <ac:spMkLst>
            <pc:docMk/>
            <pc:sldMk cId="661761508" sldId="267"/>
            <ac:spMk id="13" creationId="{3873B707-463F-40B0-8227-E8CC6C67EB25}"/>
          </ac:spMkLst>
        </pc:spChg>
        <pc:spChg chg="add del">
          <ac:chgData name="胡 翌霖" userId="a9a41afe759712f0" providerId="LiveId" clId="{ADB5898D-954A-4CE3-A627-A0D4F2D6C589}" dt="2021-10-18T16:02:50.867" v="218" actId="26606"/>
          <ac:spMkLst>
            <pc:docMk/>
            <pc:sldMk cId="661761508" sldId="267"/>
            <ac:spMk id="14" creationId="{59655E30-B203-42D2-8200-B57B8FB0CCD8}"/>
          </ac:spMkLst>
        </pc:spChg>
        <pc:spChg chg="add del">
          <ac:chgData name="胡 翌霖" userId="a9a41afe759712f0" providerId="LiveId" clId="{ADB5898D-954A-4CE3-A627-A0D4F2D6C589}" dt="2021-10-18T16:02:50.867" v="218" actId="26606"/>
          <ac:spMkLst>
            <pc:docMk/>
            <pc:sldMk cId="661761508" sldId="267"/>
            <ac:spMk id="16" creationId="{F3627338-DFDF-49A3-BA42-EBF0B4ED129B}"/>
          </ac:spMkLst>
        </pc:spChg>
        <pc:spChg chg="add del">
          <ac:chgData name="胡 翌霖" userId="a9a41afe759712f0" providerId="LiveId" clId="{ADB5898D-954A-4CE3-A627-A0D4F2D6C589}" dt="2021-10-18T16:59:07.235" v="664" actId="26606"/>
          <ac:spMkLst>
            <pc:docMk/>
            <pc:sldMk cId="661761508" sldId="267"/>
            <ac:spMk id="17" creationId="{C13237C8-E62C-4F0D-A318-BD6FB6C2D138}"/>
          </ac:spMkLst>
        </pc:spChg>
        <pc:spChg chg="add del">
          <ac:chgData name="胡 翌霖" userId="a9a41afe759712f0" providerId="LiveId" clId="{ADB5898D-954A-4CE3-A627-A0D4F2D6C589}" dt="2021-10-18T16:02:50.867" v="218" actId="26606"/>
          <ac:spMkLst>
            <pc:docMk/>
            <pc:sldMk cId="661761508" sldId="267"/>
            <ac:spMk id="18" creationId="{ACE38606-29D6-4D73-9B80-6A633D29DF91}"/>
          </ac:spMkLst>
        </pc:spChg>
        <pc:spChg chg="add del">
          <ac:chgData name="胡 翌霖" userId="a9a41afe759712f0" providerId="LiveId" clId="{ADB5898D-954A-4CE3-A627-A0D4F2D6C589}" dt="2021-10-18T16:59:07.235" v="664" actId="26606"/>
          <ac:spMkLst>
            <pc:docMk/>
            <pc:sldMk cId="661761508" sldId="267"/>
            <ac:spMk id="19" creationId="{19C9EAEA-39D0-4B0E-A0EB-51E7B26740B1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661761508" sldId="267"/>
            <ac:spMk id="20" creationId="{EE6D0A0E-AC19-415C-B3AE-96786F30101F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661761508" sldId="267"/>
            <ac:spMk id="22" creationId="{59743FD2-096E-4E3C-B8A6-CC50548F477F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661761508" sldId="267"/>
            <ac:spMk id="23" creationId="{10A17A06-682A-4722-93B3-03636927AA62}"/>
          </ac:spMkLst>
        </pc:spChg>
        <pc:spChg chg="add del">
          <ac:chgData name="胡 翌霖" userId="a9a41afe759712f0" providerId="LiveId" clId="{ADB5898D-954A-4CE3-A627-A0D4F2D6C589}" dt="2021-10-18T16:59:07.235" v="664" actId="26606"/>
          <ac:spMkLst>
            <pc:docMk/>
            <pc:sldMk cId="661761508" sldId="267"/>
            <ac:spMk id="24" creationId="{8CB5D2D7-DF65-4E86-BFBA-FFB9B5ACEB64}"/>
          </ac:spMkLst>
        </pc:spChg>
        <pc:spChg chg="add del">
          <ac:chgData name="胡 翌霖" userId="a9a41afe759712f0" providerId="LiveId" clId="{ADB5898D-954A-4CE3-A627-A0D4F2D6C589}" dt="2021-10-18T16:59:10.564" v="666" actId="26606"/>
          <ac:spMkLst>
            <pc:docMk/>
            <pc:sldMk cId="661761508" sldId="267"/>
            <ac:spMk id="39" creationId="{B2C93D80-2AB2-4AED-98C1-51FF03C9DDCB}"/>
          </ac:spMkLst>
        </pc:spChg>
        <pc:spChg chg="add del">
          <ac:chgData name="胡 翌霖" userId="a9a41afe759712f0" providerId="LiveId" clId="{ADB5898D-954A-4CE3-A627-A0D4F2D6C589}" dt="2021-10-18T16:59:10.564" v="666" actId="26606"/>
          <ac:spMkLst>
            <pc:docMk/>
            <pc:sldMk cId="661761508" sldId="267"/>
            <ac:spMk id="40" creationId="{D6C80E47-971C-437F-B030-191115B01D68}"/>
          </ac:spMkLst>
        </pc:spChg>
        <pc:spChg chg="add del">
          <ac:chgData name="胡 翌霖" userId="a9a41afe759712f0" providerId="LiveId" clId="{ADB5898D-954A-4CE3-A627-A0D4F2D6C589}" dt="2021-10-18T16:59:10.564" v="666" actId="26606"/>
          <ac:spMkLst>
            <pc:docMk/>
            <pc:sldMk cId="661761508" sldId="267"/>
            <ac:spMk id="41" creationId="{3CD1EA40-7116-4FCB-9369-70F29FAA91EC}"/>
          </ac:spMkLst>
        </pc:spChg>
        <pc:spChg chg="add del">
          <ac:chgData name="胡 翌霖" userId="a9a41afe759712f0" providerId="LiveId" clId="{ADB5898D-954A-4CE3-A627-A0D4F2D6C589}" dt="2021-10-18T16:59:10.564" v="666" actId="26606"/>
          <ac:spMkLst>
            <pc:docMk/>
            <pc:sldMk cId="661761508" sldId="267"/>
            <ac:spMk id="42" creationId="{BF647E38-F93D-4661-8D77-CE13EEB65B5A}"/>
          </ac:spMkLst>
        </pc:spChg>
        <pc:spChg chg="ad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51" creationId="{6ECA6DCB-B7E1-40A9-9524-540C6DA40B1B}"/>
          </ac:spMkLst>
        </pc:spChg>
        <pc:spChg chg="ad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54" creationId="{3873B707-463F-40B0-8227-E8CC6C67EB25}"/>
          </ac:spMkLst>
        </pc:spChg>
        <pc:spChg chg="ad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55" creationId="{C13237C8-E62C-4F0D-A318-BD6FB6C2D138}"/>
          </ac:spMkLst>
        </pc:spChg>
        <pc:spChg chg="ad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56" creationId="{19C9EAEA-39D0-4B0E-A0EB-51E7B26740B1}"/>
          </ac:spMkLst>
        </pc:spChg>
        <pc:spChg chg="add">
          <ac:chgData name="胡 翌霖" userId="a9a41afe759712f0" providerId="LiveId" clId="{ADB5898D-954A-4CE3-A627-A0D4F2D6C589}" dt="2021-10-18T16:59:10.576" v="667" actId="26606"/>
          <ac:spMkLst>
            <pc:docMk/>
            <pc:sldMk cId="661761508" sldId="267"/>
            <ac:spMk id="57" creationId="{8CB5D2D7-DF65-4E86-BFBA-FFB9B5ACEB64}"/>
          </ac:spMkLst>
        </pc:spChg>
        <pc:grpChg chg="add del">
          <ac:chgData name="胡 翌霖" userId="a9a41afe759712f0" providerId="LiveId" clId="{ADB5898D-954A-4CE3-A627-A0D4F2D6C589}" dt="2021-10-18T16:59:07.235" v="664" actId="26606"/>
          <ac:grpSpMkLst>
            <pc:docMk/>
            <pc:sldMk cId="661761508" sldId="267"/>
            <ac:grpSpMk id="10" creationId="{1DE889C7-FAD6-4397-98E2-05D503484459}"/>
          </ac:grpSpMkLst>
        </pc:grpChg>
        <pc:grpChg chg="add del">
          <ac:chgData name="胡 翌霖" userId="a9a41afe759712f0" providerId="LiveId" clId="{ADB5898D-954A-4CE3-A627-A0D4F2D6C589}" dt="2021-10-18T16:59:10.564" v="666" actId="26606"/>
          <ac:grpSpMkLst>
            <pc:docMk/>
            <pc:sldMk cId="661761508" sldId="267"/>
            <ac:grpSpMk id="43" creationId="{C87B5BBF-D7F8-4180-AC84-500CAEF16B3D}"/>
          </ac:grpSpMkLst>
        </pc:grpChg>
        <pc:grpChg chg="add">
          <ac:chgData name="胡 翌霖" userId="a9a41afe759712f0" providerId="LiveId" clId="{ADB5898D-954A-4CE3-A627-A0D4F2D6C589}" dt="2021-10-18T16:59:10.576" v="667" actId="26606"/>
          <ac:grpSpMkLst>
            <pc:docMk/>
            <pc:sldMk cId="661761508" sldId="267"/>
            <ac:grpSpMk id="52" creationId="{1DE889C7-FAD6-4397-98E2-05D503484459}"/>
          </ac:grpSpMkLst>
        </pc:grpChg>
        <pc:picChg chg="mod ord">
          <ac:chgData name="胡 翌霖" userId="a9a41afe759712f0" providerId="LiveId" clId="{ADB5898D-954A-4CE3-A627-A0D4F2D6C589}" dt="2021-10-18T16:59:10.576" v="667" actId="26606"/>
          <ac:picMkLst>
            <pc:docMk/>
            <pc:sldMk cId="661761508" sldId="267"/>
            <ac:picMk id="5" creationId="{75BF930D-6914-4777-834C-CD501ED62F3F}"/>
          </ac:picMkLst>
        </pc:picChg>
        <pc:picChg chg="mod">
          <ac:chgData name="胡 翌霖" userId="a9a41afe759712f0" providerId="LiveId" clId="{ADB5898D-954A-4CE3-A627-A0D4F2D6C589}" dt="2021-10-18T16:59:10.576" v="667" actId="26606"/>
          <ac:picMkLst>
            <pc:docMk/>
            <pc:sldMk cId="661761508" sldId="267"/>
            <ac:picMk id="7" creationId="{01307C0C-D625-470E-82DD-E2CF5309FEFB}"/>
          </ac:picMkLst>
        </pc:picChg>
        <pc:cxnChg chg="add del">
          <ac:chgData name="胡 翌霖" userId="a9a41afe759712f0" providerId="LiveId" clId="{ADB5898D-954A-4CE3-A627-A0D4F2D6C589}" dt="2021-10-18T16:55:27.661" v="563"/>
          <ac:cxnSpMkLst>
            <pc:docMk/>
            <pc:sldMk cId="661761508" sldId="267"/>
            <ac:cxnSpMk id="21" creationId="{D4B6B151-91C6-4075-8FB3-43E838C2A990}"/>
          </ac:cxnSpMkLst>
        </pc:cxnChg>
      </pc:sldChg>
      <pc:sldChg chg="addSp delSp modSp mod ord setBg">
        <pc:chgData name="胡 翌霖" userId="a9a41afe759712f0" providerId="LiveId" clId="{ADB5898D-954A-4CE3-A627-A0D4F2D6C589}" dt="2021-10-18T16:58:41.515" v="662" actId="26606"/>
        <pc:sldMkLst>
          <pc:docMk/>
          <pc:sldMk cId="1803891484" sldId="268"/>
        </pc:sldMkLst>
        <pc:spChg chg="mod ord">
          <ac:chgData name="胡 翌霖" userId="a9a41afe759712f0" providerId="LiveId" clId="{ADB5898D-954A-4CE3-A627-A0D4F2D6C589}" dt="2021-10-18T16:58:41.515" v="662" actId="26606"/>
          <ac:spMkLst>
            <pc:docMk/>
            <pc:sldMk cId="1803891484" sldId="268"/>
            <ac:spMk id="2" creationId="{3655DA98-3AC7-4DD0-8D26-F6DD2AAEBF31}"/>
          </ac:spMkLst>
        </pc:spChg>
        <pc:spChg chg="mod ord">
          <ac:chgData name="胡 翌霖" userId="a9a41afe759712f0" providerId="LiveId" clId="{ADB5898D-954A-4CE3-A627-A0D4F2D6C589}" dt="2021-10-18T16:58:41.515" v="662" actId="26606"/>
          <ac:spMkLst>
            <pc:docMk/>
            <pc:sldMk cId="1803891484" sldId="268"/>
            <ac:spMk id="3" creationId="{3A380D52-7102-4615-AEFE-7F7CAADAE774}"/>
          </ac:spMkLst>
        </pc:spChg>
        <pc:spChg chg="add del">
          <ac:chgData name="胡 翌霖" userId="a9a41afe759712f0" providerId="LiveId" clId="{ADB5898D-954A-4CE3-A627-A0D4F2D6C589}" dt="2021-10-18T16:58:39.441" v="659" actId="26606"/>
          <ac:spMkLst>
            <pc:docMk/>
            <pc:sldMk cId="1803891484" sldId="268"/>
            <ac:spMk id="7" creationId="{73DE2CFE-42F2-48F0-8706-5264E012B10C}"/>
          </ac:spMkLst>
        </pc:spChg>
        <pc:spChg chg="add del">
          <ac:chgData name="胡 翌霖" userId="a9a41afe759712f0" providerId="LiveId" clId="{ADB5898D-954A-4CE3-A627-A0D4F2D6C589}" dt="2021-10-18T16:58:41.510" v="661" actId="26606"/>
          <ac:spMkLst>
            <pc:docMk/>
            <pc:sldMk cId="1803891484" sldId="268"/>
            <ac:spMk id="9" creationId="{80DF40B2-80F7-4E71-B46C-284163F3654A}"/>
          </ac:spMkLst>
        </pc:spChg>
        <pc:spChg chg="add del">
          <ac:chgData name="胡 翌霖" userId="a9a41afe759712f0" providerId="LiveId" clId="{ADB5898D-954A-4CE3-A627-A0D4F2D6C589}" dt="2021-10-18T15:21:58.794" v="69" actId="26606"/>
          <ac:spMkLst>
            <pc:docMk/>
            <pc:sldMk cId="1803891484" sldId="268"/>
            <ac:spMk id="10" creationId="{873ECEC8-0F24-45B8-950F-35FC94BCEAC8}"/>
          </ac:spMkLst>
        </pc:spChg>
        <pc:spChg chg="add">
          <ac:chgData name="胡 翌霖" userId="a9a41afe759712f0" providerId="LiveId" clId="{ADB5898D-954A-4CE3-A627-A0D4F2D6C589}" dt="2021-10-18T16:58:41.515" v="662" actId="26606"/>
          <ac:spMkLst>
            <pc:docMk/>
            <pc:sldMk cId="1803891484" sldId="268"/>
            <ac:spMk id="11" creationId="{73DE2CFE-42F2-48F0-8706-5264E012B10C}"/>
          </ac:spMkLst>
        </pc:spChg>
        <pc:spChg chg="add del">
          <ac:chgData name="胡 翌霖" userId="a9a41afe759712f0" providerId="LiveId" clId="{ADB5898D-954A-4CE3-A627-A0D4F2D6C589}" dt="2021-10-18T15:21:58.794" v="69" actId="26606"/>
          <ac:spMkLst>
            <pc:docMk/>
            <pc:sldMk cId="1803891484" sldId="268"/>
            <ac:spMk id="14" creationId="{7D417315-0A35-4882-ABD2-ABE3C89E5DCF}"/>
          </ac:spMkLst>
        </pc:spChg>
        <pc:spChg chg="add del">
          <ac:chgData name="胡 翌霖" userId="a9a41afe759712f0" providerId="LiveId" clId="{ADB5898D-954A-4CE3-A627-A0D4F2D6C589}" dt="2021-10-18T15:21:58.794" v="69" actId="26606"/>
          <ac:spMkLst>
            <pc:docMk/>
            <pc:sldMk cId="1803891484" sldId="268"/>
            <ac:spMk id="16" creationId="{8B53612E-ADB2-4457-9688-89506397AF28}"/>
          </ac:spMkLst>
        </pc:spChg>
        <pc:spChg chg="add del">
          <ac:chgData name="胡 翌霖" userId="a9a41afe759712f0" providerId="LiveId" clId="{ADB5898D-954A-4CE3-A627-A0D4F2D6C589}" dt="2021-10-18T15:22:02.126" v="71" actId="26606"/>
          <ac:spMkLst>
            <pc:docMk/>
            <pc:sldMk cId="1803891484" sldId="268"/>
            <ac:spMk id="18" creationId="{990D0034-F768-41E7-85D4-F38C4DE85770}"/>
          </ac:spMkLst>
        </pc:spChg>
        <pc:spChg chg="add del">
          <ac:chgData name="胡 翌霖" userId="a9a41afe759712f0" providerId="LiveId" clId="{ADB5898D-954A-4CE3-A627-A0D4F2D6C589}" dt="2021-10-18T15:22:06.307" v="73" actId="26606"/>
          <ac:spMkLst>
            <pc:docMk/>
            <pc:sldMk cId="1803891484" sldId="268"/>
            <ac:spMk id="21" creationId="{990D0034-F768-41E7-85D4-F38C4DE85770}"/>
          </ac:spMkLst>
        </pc:spChg>
        <pc:spChg chg="add del">
          <ac:chgData name="胡 翌霖" userId="a9a41afe759712f0" providerId="LiveId" clId="{ADB5898D-954A-4CE3-A627-A0D4F2D6C589}" dt="2021-10-18T15:22:06.307" v="73" actId="26606"/>
          <ac:spMkLst>
            <pc:docMk/>
            <pc:sldMk cId="1803891484" sldId="268"/>
            <ac:spMk id="22" creationId="{95B38FD6-641F-41BF-B466-C1C6366420F0}"/>
          </ac:spMkLst>
        </pc:spChg>
        <pc:spChg chg="add del">
          <ac:chgData name="胡 翌霖" userId="a9a41afe759712f0" providerId="LiveId" clId="{ADB5898D-954A-4CE3-A627-A0D4F2D6C589}" dt="2021-10-18T15:22:06.307" v="73" actId="26606"/>
          <ac:spMkLst>
            <pc:docMk/>
            <pc:sldMk cId="1803891484" sldId="268"/>
            <ac:spMk id="23" creationId="{FFDAE799-CF89-4844-9410-D1C0F8CBC837}"/>
          </ac:spMkLst>
        </pc:spChg>
        <pc:spChg chg="add del">
          <ac:chgData name="胡 翌霖" userId="a9a41afe759712f0" providerId="LiveId" clId="{ADB5898D-954A-4CE3-A627-A0D4F2D6C589}" dt="2021-10-18T15:22:12.646" v="75" actId="26606"/>
          <ac:spMkLst>
            <pc:docMk/>
            <pc:sldMk cId="1803891484" sldId="268"/>
            <ac:spMk id="25" creationId="{990D0034-F768-41E7-85D4-F38C4DE85770}"/>
          </ac:spMkLst>
        </pc:spChg>
        <pc:spChg chg="add del">
          <ac:chgData name="胡 翌霖" userId="a9a41afe759712f0" providerId="LiveId" clId="{ADB5898D-954A-4CE3-A627-A0D4F2D6C589}" dt="2021-10-18T15:22:12.646" v="75" actId="26606"/>
          <ac:spMkLst>
            <pc:docMk/>
            <pc:sldMk cId="1803891484" sldId="268"/>
            <ac:spMk id="26" creationId="{C4F7E42D-8B5A-4FC8-81CD-9E60171F7FA8}"/>
          </ac:spMkLst>
        </pc:spChg>
        <pc:spChg chg="add del">
          <ac:chgData name="胡 翌霖" userId="a9a41afe759712f0" providerId="LiveId" clId="{ADB5898D-954A-4CE3-A627-A0D4F2D6C589}" dt="2021-10-18T15:22:12.646" v="75" actId="26606"/>
          <ac:spMkLst>
            <pc:docMk/>
            <pc:sldMk cId="1803891484" sldId="268"/>
            <ac:spMk id="27" creationId="{8C04651D-B9F4-4935-A02D-364153FBDF54}"/>
          </ac:spMkLst>
        </pc:spChg>
        <pc:spChg chg="add del">
          <ac:chgData name="胡 翌霖" userId="a9a41afe759712f0" providerId="LiveId" clId="{ADB5898D-954A-4CE3-A627-A0D4F2D6C589}" dt="2021-10-18T15:22:15.708" v="77" actId="26606"/>
          <ac:spMkLst>
            <pc:docMk/>
            <pc:sldMk cId="1803891484" sldId="268"/>
            <ac:spMk id="29" creationId="{0AB6E427-3F73-4C06-A5D5-AE52C3883B50}"/>
          </ac:spMkLst>
        </pc:spChg>
        <pc:spChg chg="add del">
          <ac:chgData name="胡 翌霖" userId="a9a41afe759712f0" providerId="LiveId" clId="{ADB5898D-954A-4CE3-A627-A0D4F2D6C589}" dt="2021-10-18T15:22:15.708" v="77" actId="26606"/>
          <ac:spMkLst>
            <pc:docMk/>
            <pc:sldMk cId="1803891484" sldId="268"/>
            <ac:spMk id="30" creationId="{D8C9BDAA-0390-4B39-9B5C-BC95E5120DA4}"/>
          </ac:spMkLst>
        </pc:spChg>
        <pc:spChg chg="add del">
          <ac:chgData name="胡 翌霖" userId="a9a41afe759712f0" providerId="LiveId" clId="{ADB5898D-954A-4CE3-A627-A0D4F2D6C589}" dt="2021-10-18T15:22:15.708" v="77" actId="26606"/>
          <ac:spMkLst>
            <pc:docMk/>
            <pc:sldMk cId="1803891484" sldId="268"/>
            <ac:spMk id="31" creationId="{F9DB1FE5-9D46-433B-99D1-2F1B8DC79855}"/>
          </ac:spMkLst>
        </pc:spChg>
        <pc:spChg chg="add del">
          <ac:chgData name="胡 翌霖" userId="a9a41afe759712f0" providerId="LiveId" clId="{ADB5898D-954A-4CE3-A627-A0D4F2D6C589}" dt="2021-10-18T15:22:17.892" v="79" actId="26606"/>
          <ac:spMkLst>
            <pc:docMk/>
            <pc:sldMk cId="1803891484" sldId="268"/>
            <ac:spMk id="33" creationId="{873ECEC8-0F24-45B8-950F-35FC94BCEAC8}"/>
          </ac:spMkLst>
        </pc:spChg>
        <pc:spChg chg="add del">
          <ac:chgData name="胡 翌霖" userId="a9a41afe759712f0" providerId="LiveId" clId="{ADB5898D-954A-4CE3-A627-A0D4F2D6C589}" dt="2021-10-18T15:22:17.892" v="79" actId="26606"/>
          <ac:spMkLst>
            <pc:docMk/>
            <pc:sldMk cId="1803891484" sldId="268"/>
            <ac:spMk id="35" creationId="{7D417315-0A35-4882-ABD2-ABE3C89E5DCF}"/>
          </ac:spMkLst>
        </pc:spChg>
        <pc:spChg chg="add del">
          <ac:chgData name="胡 翌霖" userId="a9a41afe759712f0" providerId="LiveId" clId="{ADB5898D-954A-4CE3-A627-A0D4F2D6C589}" dt="2021-10-18T15:22:17.892" v="79" actId="26606"/>
          <ac:spMkLst>
            <pc:docMk/>
            <pc:sldMk cId="1803891484" sldId="268"/>
            <ac:spMk id="36" creationId="{8B53612E-ADB2-4457-9688-89506397AF28}"/>
          </ac:spMkLst>
        </pc:spChg>
        <pc:picChg chg="mod">
          <ac:chgData name="胡 翌霖" userId="a9a41afe759712f0" providerId="LiveId" clId="{ADB5898D-954A-4CE3-A627-A0D4F2D6C589}" dt="2021-10-18T16:58:41.515" v="662" actId="26606"/>
          <ac:picMkLst>
            <pc:docMk/>
            <pc:sldMk cId="1803891484" sldId="268"/>
            <ac:picMk id="5" creationId="{FE2F7B9C-A0E1-4ED0-8238-994E987CA95B}"/>
          </ac:picMkLst>
        </pc:picChg>
        <pc:cxnChg chg="add del">
          <ac:chgData name="胡 翌霖" userId="a9a41afe759712f0" providerId="LiveId" clId="{ADB5898D-954A-4CE3-A627-A0D4F2D6C589}" dt="2021-10-18T15:21:58.794" v="69" actId="26606"/>
          <ac:cxnSpMkLst>
            <pc:docMk/>
            <pc:sldMk cId="1803891484" sldId="268"/>
            <ac:cxnSpMk id="12" creationId="{89EB8C68-FF1B-4849-867B-32D29B19F102}"/>
          </ac:cxnSpMkLst>
        </pc:cxnChg>
        <pc:cxnChg chg="add del">
          <ac:chgData name="胡 翌霖" userId="a9a41afe759712f0" providerId="LiveId" clId="{ADB5898D-954A-4CE3-A627-A0D4F2D6C589}" dt="2021-10-18T15:22:02.126" v="71" actId="26606"/>
          <ac:cxnSpMkLst>
            <pc:docMk/>
            <pc:sldMk cId="1803891484" sldId="268"/>
            <ac:cxnSpMk id="19" creationId="{5A0A5CF6-407C-4691-8122-49DF69D0020D}"/>
          </ac:cxnSpMkLst>
        </pc:cxnChg>
        <pc:cxnChg chg="add del">
          <ac:chgData name="胡 翌霖" userId="a9a41afe759712f0" providerId="LiveId" clId="{ADB5898D-954A-4CE3-A627-A0D4F2D6C589}" dt="2021-10-18T15:22:17.892" v="79" actId="26606"/>
          <ac:cxnSpMkLst>
            <pc:docMk/>
            <pc:sldMk cId="1803891484" sldId="268"/>
            <ac:cxnSpMk id="34" creationId="{89EB8C68-FF1B-4849-867B-32D29B19F102}"/>
          </ac:cxnSpMkLst>
        </pc:cxnChg>
      </pc:sldChg>
      <pc:sldChg chg="modSp mod ord">
        <pc:chgData name="胡 翌霖" userId="a9a41afe759712f0" providerId="LiveId" clId="{ADB5898D-954A-4CE3-A627-A0D4F2D6C589}" dt="2021-10-18T16:55:28.227" v="567" actId="27636"/>
        <pc:sldMkLst>
          <pc:docMk/>
          <pc:sldMk cId="579577571" sldId="269"/>
        </pc:sldMkLst>
        <pc:spChg chg="mod">
          <ac:chgData name="胡 翌霖" userId="a9a41afe759712f0" providerId="LiveId" clId="{ADB5898D-954A-4CE3-A627-A0D4F2D6C589}" dt="2021-10-18T16:55:28.227" v="567" actId="27636"/>
          <ac:spMkLst>
            <pc:docMk/>
            <pc:sldMk cId="579577571" sldId="269"/>
            <ac:spMk id="3" creationId="{81624D6B-18C2-4A72-93BF-6A5136CC28B4}"/>
          </ac:spMkLst>
        </pc:spChg>
      </pc:sldChg>
      <pc:sldChg chg="addSp delSp modSp mod setBg delDesignElem">
        <pc:chgData name="胡 翌霖" userId="a9a41afe759712f0" providerId="LiveId" clId="{ADB5898D-954A-4CE3-A627-A0D4F2D6C589}" dt="2021-10-18T16:59:20.413" v="670" actId="26606"/>
        <pc:sldMkLst>
          <pc:docMk/>
          <pc:sldMk cId="996300373" sldId="270"/>
        </pc:sldMkLst>
        <pc:spChg chg="mo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2" creationId="{A3979C41-3A22-4A27-ABB8-E2A3341609DD}"/>
          </ac:spMkLst>
        </pc:spChg>
        <pc:spChg chg="add del mod ord">
          <ac:chgData name="胡 翌霖" userId="a9a41afe759712f0" providerId="LiveId" clId="{ADB5898D-954A-4CE3-A627-A0D4F2D6C589}" dt="2021-10-18T15:32:23.735" v="101" actId="26606"/>
          <ac:spMkLst>
            <pc:docMk/>
            <pc:sldMk cId="996300373" sldId="270"/>
            <ac:spMk id="3" creationId="{D53C66F1-B912-46E9-A598-9FC683D66D6B}"/>
          </ac:spMkLst>
        </pc:spChg>
        <pc:spChg chg="add del">
          <ac:chgData name="胡 翌霖" userId="a9a41afe759712f0" providerId="LiveId" clId="{ADB5898D-954A-4CE3-A627-A0D4F2D6C589}" dt="2021-10-18T15:29:46.544" v="86" actId="26606"/>
          <ac:spMkLst>
            <pc:docMk/>
            <pc:sldMk cId="996300373" sldId="270"/>
            <ac:spMk id="71" creationId="{F64BBAA4-C62B-4146-B49F-FE4CC4655EE0}"/>
          </ac:spMkLst>
        </pc:spChg>
        <pc:spChg chg="add del">
          <ac:chgData name="胡 翌霖" userId="a9a41afe759712f0" providerId="LiveId" clId="{ADB5898D-954A-4CE3-A627-A0D4F2D6C589}" dt="2021-10-18T15:29:46.544" v="86" actId="26606"/>
          <ac:spMkLst>
            <pc:docMk/>
            <pc:sldMk cId="996300373" sldId="270"/>
            <ac:spMk id="73" creationId="{77C34054-98F8-4229-885E-04C525969C5E}"/>
          </ac:spMkLst>
        </pc:spChg>
        <pc:spChg chg="add del">
          <ac:chgData name="胡 翌霖" userId="a9a41afe759712f0" providerId="LiveId" clId="{ADB5898D-954A-4CE3-A627-A0D4F2D6C589}" dt="2021-10-18T15:29:46.544" v="86" actId="26606"/>
          <ac:spMkLst>
            <pc:docMk/>
            <pc:sldMk cId="996300373" sldId="270"/>
            <ac:spMk id="75" creationId="{22AAB964-B835-4B93-A1F3-4A30D1F38589}"/>
          </ac:spMkLst>
        </pc:spChg>
        <pc:spChg chg="add del">
          <ac:chgData name="胡 翌霖" userId="a9a41afe759712f0" providerId="LiveId" clId="{ADB5898D-954A-4CE3-A627-A0D4F2D6C589}" dt="2021-10-18T15:29:57.372" v="90" actId="26606"/>
          <ac:spMkLst>
            <pc:docMk/>
            <pc:sldMk cId="996300373" sldId="270"/>
            <ac:spMk id="77" creationId="{8B53612E-ADB2-4457-9688-89506397AF28}"/>
          </ac:spMkLst>
        </pc:spChg>
        <pc:spChg chg="add del">
          <ac:chgData name="胡 翌霖" userId="a9a41afe759712f0" providerId="LiveId" clId="{ADB5898D-954A-4CE3-A627-A0D4F2D6C589}" dt="2021-10-18T16:59:20.403" v="669" actId="26606"/>
          <ac:spMkLst>
            <pc:docMk/>
            <pc:sldMk cId="996300373" sldId="270"/>
            <ac:spMk id="100" creationId="{73DE2CFE-42F2-48F0-8706-5264E012B10C}"/>
          </ac:spMkLst>
        </pc:spChg>
        <pc:spChg chg="ad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102" creationId="{08980754-6F4B-43C9-B9BE-127B6BED6586}"/>
          </ac:spMkLst>
        </pc:spChg>
        <pc:spChg chg="ad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104" creationId="{2C1BBA94-3F40-40AA-8BB9-E69E25E537C1}"/>
          </ac:spMkLst>
        </pc:spChg>
        <pc:spChg chg="ad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106" creationId="{169CC832-2974-4E8D-90ED-3E2941BA7336}"/>
          </ac:spMkLst>
        </pc:spChg>
        <pc:spChg chg="ad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108" creationId="{55222F96-971A-4F90-B841-6BAB416C7AC1}"/>
          </ac:spMkLst>
        </pc:spChg>
        <pc:spChg chg="add del">
          <ac:chgData name="胡 翌霖" userId="a9a41afe759712f0" providerId="LiveId" clId="{ADB5898D-954A-4CE3-A627-A0D4F2D6C589}" dt="2021-10-18T15:29:47.502" v="88" actId="26606"/>
          <ac:spMkLst>
            <pc:docMk/>
            <pc:sldMk cId="996300373" sldId="270"/>
            <ac:spMk id="1028" creationId="{0AB6E427-3F73-4C06-A5D5-AE52C3883B50}"/>
          </ac:spMkLst>
        </pc:spChg>
        <pc:spChg chg="add del">
          <ac:chgData name="胡 翌霖" userId="a9a41afe759712f0" providerId="LiveId" clId="{ADB5898D-954A-4CE3-A627-A0D4F2D6C589}" dt="2021-10-18T15:29:47.502" v="88" actId="26606"/>
          <ac:spMkLst>
            <pc:docMk/>
            <pc:sldMk cId="996300373" sldId="270"/>
            <ac:spMk id="1029" creationId="{D8C9BDAA-0390-4B39-9B5C-BC95E5120DA4}"/>
          </ac:spMkLst>
        </pc:spChg>
        <pc:spChg chg="add del">
          <ac:chgData name="胡 翌霖" userId="a9a41afe759712f0" providerId="LiveId" clId="{ADB5898D-954A-4CE3-A627-A0D4F2D6C589}" dt="2021-10-18T15:29:47.502" v="88" actId="26606"/>
          <ac:spMkLst>
            <pc:docMk/>
            <pc:sldMk cId="996300373" sldId="270"/>
            <ac:spMk id="1030" creationId="{F9DB1FE5-9D46-433B-99D1-2F1B8DC79855}"/>
          </ac:spMkLst>
        </pc:spChg>
        <pc:spChg chg="add del">
          <ac:chgData name="胡 翌霖" userId="a9a41afe759712f0" providerId="LiveId" clId="{ADB5898D-954A-4CE3-A627-A0D4F2D6C589}" dt="2021-10-18T15:29:57.372" v="90" actId="26606"/>
          <ac:spMkLst>
            <pc:docMk/>
            <pc:sldMk cId="996300373" sldId="270"/>
            <ac:spMk id="1032" creationId="{873ECEC8-0F24-45B8-950F-35FC94BCEAC8}"/>
          </ac:spMkLst>
        </pc:spChg>
        <pc:spChg chg="add del">
          <ac:chgData name="胡 翌霖" userId="a9a41afe759712f0" providerId="LiveId" clId="{ADB5898D-954A-4CE3-A627-A0D4F2D6C589}" dt="2021-10-18T15:29:57.372" v="90" actId="26606"/>
          <ac:spMkLst>
            <pc:docMk/>
            <pc:sldMk cId="996300373" sldId="270"/>
            <ac:spMk id="1034" creationId="{7D417315-0A35-4882-ABD2-ABE3C89E5DCF}"/>
          </ac:spMkLst>
        </pc:spChg>
        <pc:spChg chg="add del">
          <ac:chgData name="胡 翌霖" userId="a9a41afe759712f0" providerId="LiveId" clId="{ADB5898D-954A-4CE3-A627-A0D4F2D6C589}" dt="2021-10-18T15:30:04.004" v="92" actId="26606"/>
          <ac:spMkLst>
            <pc:docMk/>
            <pc:sldMk cId="996300373" sldId="270"/>
            <ac:spMk id="1036" creationId="{990D0034-F768-41E7-85D4-F38C4DE85770}"/>
          </ac:spMkLst>
        </pc:spChg>
        <pc:spChg chg="add del">
          <ac:chgData name="胡 翌霖" userId="a9a41afe759712f0" providerId="LiveId" clId="{ADB5898D-954A-4CE3-A627-A0D4F2D6C589}" dt="2021-10-18T15:30:04.004" v="92" actId="26606"/>
          <ac:spMkLst>
            <pc:docMk/>
            <pc:sldMk cId="996300373" sldId="270"/>
            <ac:spMk id="1037" creationId="{C4F7E42D-8B5A-4FC8-81CD-9E60171F7FA8}"/>
          </ac:spMkLst>
        </pc:spChg>
        <pc:spChg chg="add del">
          <ac:chgData name="胡 翌霖" userId="a9a41afe759712f0" providerId="LiveId" clId="{ADB5898D-954A-4CE3-A627-A0D4F2D6C589}" dt="2021-10-18T15:30:04.004" v="92" actId="26606"/>
          <ac:spMkLst>
            <pc:docMk/>
            <pc:sldMk cId="996300373" sldId="270"/>
            <ac:spMk id="1038" creationId="{8C04651D-B9F4-4935-A02D-364153FBDF54}"/>
          </ac:spMkLst>
        </pc:spChg>
        <pc:spChg chg="add del">
          <ac:chgData name="胡 翌霖" userId="a9a41afe759712f0" providerId="LiveId" clId="{ADB5898D-954A-4CE3-A627-A0D4F2D6C589}" dt="2021-10-18T15:30:05.443" v="94" actId="26606"/>
          <ac:spMkLst>
            <pc:docMk/>
            <pc:sldMk cId="996300373" sldId="270"/>
            <ac:spMk id="1040" creationId="{5E0A8391-2737-4F1C-B27A-C44629DB4D33}"/>
          </ac:spMkLst>
        </pc:spChg>
        <pc:spChg chg="add del">
          <ac:chgData name="胡 翌霖" userId="a9a41afe759712f0" providerId="LiveId" clId="{ADB5898D-954A-4CE3-A627-A0D4F2D6C589}" dt="2021-10-18T15:30:05.443" v="94" actId="26606"/>
          <ac:spMkLst>
            <pc:docMk/>
            <pc:sldMk cId="996300373" sldId="270"/>
            <ac:spMk id="1041" creationId="{E75DDEB2-8C7E-4057-BACC-E31322D8B4B9}"/>
          </ac:spMkLst>
        </pc:spChg>
        <pc:spChg chg="add del">
          <ac:chgData name="胡 翌霖" userId="a9a41afe759712f0" providerId="LiveId" clId="{ADB5898D-954A-4CE3-A627-A0D4F2D6C589}" dt="2021-10-18T15:30:05.443" v="94" actId="26606"/>
          <ac:spMkLst>
            <pc:docMk/>
            <pc:sldMk cId="996300373" sldId="270"/>
            <ac:spMk id="1042" creationId="{7318A5EE-3B62-4E05-A9DD-88EB7DD68283}"/>
          </ac:spMkLst>
        </pc:spChg>
        <pc:spChg chg="add del">
          <ac:chgData name="胡 翌霖" userId="a9a41afe759712f0" providerId="LiveId" clId="{ADB5898D-954A-4CE3-A627-A0D4F2D6C589}" dt="2021-10-18T15:32:23.727" v="100" actId="26606"/>
          <ac:spMkLst>
            <pc:docMk/>
            <pc:sldMk cId="996300373" sldId="270"/>
            <ac:spMk id="1048" creationId="{0AB6E427-3F73-4C06-A5D5-AE52C3883B50}"/>
          </ac:spMkLst>
        </pc:spChg>
        <pc:spChg chg="add del">
          <ac:chgData name="胡 翌霖" userId="a9a41afe759712f0" providerId="LiveId" clId="{ADB5898D-954A-4CE3-A627-A0D4F2D6C589}" dt="2021-10-18T15:32:23.727" v="100" actId="26606"/>
          <ac:spMkLst>
            <pc:docMk/>
            <pc:sldMk cId="996300373" sldId="270"/>
            <ac:spMk id="1049" creationId="{D8C9BDAA-0390-4B39-9B5C-BC95E5120DA4}"/>
          </ac:spMkLst>
        </pc:spChg>
        <pc:spChg chg="add del">
          <ac:chgData name="胡 翌霖" userId="a9a41afe759712f0" providerId="LiveId" clId="{ADB5898D-954A-4CE3-A627-A0D4F2D6C589}" dt="2021-10-18T15:32:23.727" v="100" actId="26606"/>
          <ac:spMkLst>
            <pc:docMk/>
            <pc:sldMk cId="996300373" sldId="270"/>
            <ac:spMk id="1050" creationId="{D53C66F1-B912-46E9-A598-9FC683D66D6B}"/>
          </ac:spMkLst>
        </pc:spChg>
        <pc:spChg chg="add del">
          <ac:chgData name="胡 翌霖" userId="a9a41afe759712f0" providerId="LiveId" clId="{ADB5898D-954A-4CE3-A627-A0D4F2D6C589}" dt="2021-10-18T15:32:23.727" v="100" actId="26606"/>
          <ac:spMkLst>
            <pc:docMk/>
            <pc:sldMk cId="996300373" sldId="270"/>
            <ac:spMk id="1051" creationId="{F9DB1FE5-9D46-433B-99D1-2F1B8DC79855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996300373" sldId="270"/>
            <ac:spMk id="1053" creationId="{873ECEC8-0F24-45B8-950F-35FC94BCEAC8}"/>
          </ac:spMkLst>
        </pc:spChg>
        <pc:spChg chg="add mod or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1055" creationId="{D53C66F1-B912-46E9-A598-9FC683D66D6B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996300373" sldId="270"/>
            <ac:spMk id="1056" creationId="{7D417315-0A35-4882-ABD2-ABE3C89E5DCF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996300373" sldId="270"/>
            <ac:spMk id="1057" creationId="{8B53612E-ADB2-4457-9688-89506397AF28}"/>
          </ac:spMkLst>
        </pc:spChg>
        <pc:spChg chg="add">
          <ac:chgData name="胡 翌霖" userId="a9a41afe759712f0" providerId="LiveId" clId="{ADB5898D-954A-4CE3-A627-A0D4F2D6C589}" dt="2021-10-18T16:59:20.413" v="670" actId="26606"/>
          <ac:spMkLst>
            <pc:docMk/>
            <pc:sldMk cId="996300373" sldId="270"/>
            <ac:spMk id="1058" creationId="{3756B343-807D-456E-AA26-80E96B75D13B}"/>
          </ac:spMkLst>
        </pc:spChg>
        <pc:graphicFrameChg chg="add del">
          <ac:chgData name="胡 翌霖" userId="a9a41afe759712f0" providerId="LiveId" clId="{ADB5898D-954A-4CE3-A627-A0D4F2D6C589}" dt="2021-10-18T15:30:07.312" v="96" actId="26606"/>
          <ac:graphicFrameMkLst>
            <pc:docMk/>
            <pc:sldMk cId="996300373" sldId="270"/>
            <ac:graphicFrameMk id="1044" creationId="{F062A7B9-2D99-4EAE-9288-71CA31BF2B50}"/>
          </ac:graphicFrameMkLst>
        </pc:graphicFrameChg>
        <pc:graphicFrameChg chg="add del">
          <ac:chgData name="胡 翌霖" userId="a9a41afe759712f0" providerId="LiveId" clId="{ADB5898D-954A-4CE3-A627-A0D4F2D6C589}" dt="2021-10-18T15:30:09.620" v="98" actId="26606"/>
          <ac:graphicFrameMkLst>
            <pc:docMk/>
            <pc:sldMk cId="996300373" sldId="270"/>
            <ac:graphicFrameMk id="1046" creationId="{0FE10879-0730-44F7-AB07-1DEF9B247D1B}"/>
          </ac:graphicFrameMkLst>
        </pc:graphicFrameChg>
        <pc:picChg chg="del">
          <ac:chgData name="胡 翌霖" userId="a9a41afe759712f0" providerId="LiveId" clId="{ADB5898D-954A-4CE3-A627-A0D4F2D6C589}" dt="2021-10-18T15:29:17.129" v="81" actId="478"/>
          <ac:picMkLst>
            <pc:docMk/>
            <pc:sldMk cId="996300373" sldId="270"/>
            <ac:picMk id="4" creationId="{B7B5EA52-1B66-448E-9E7A-DE1F76CFFD90}"/>
          </ac:picMkLst>
        </pc:picChg>
        <pc:picChg chg="add mod">
          <ac:chgData name="胡 翌霖" userId="a9a41afe759712f0" providerId="LiveId" clId="{ADB5898D-954A-4CE3-A627-A0D4F2D6C589}" dt="2021-10-18T16:59:20.413" v="670" actId="26606"/>
          <ac:picMkLst>
            <pc:docMk/>
            <pc:sldMk cId="996300373" sldId="270"/>
            <ac:picMk id="1026" creationId="{AF4A0EA3-2851-481D-AC5A-ECE417DB2C20}"/>
          </ac:picMkLst>
        </pc:picChg>
        <pc:cxnChg chg="add del">
          <ac:chgData name="胡 翌霖" userId="a9a41afe759712f0" providerId="LiveId" clId="{ADB5898D-954A-4CE3-A627-A0D4F2D6C589}" dt="2021-10-18T15:29:57.372" v="90" actId="26606"/>
          <ac:cxnSpMkLst>
            <pc:docMk/>
            <pc:sldMk cId="996300373" sldId="270"/>
            <ac:cxnSpMk id="1033" creationId="{89EB8C68-FF1B-4849-867B-32D29B19F102}"/>
          </ac:cxnSpMkLst>
        </pc:cxnChg>
        <pc:cxnChg chg="add del">
          <ac:chgData name="胡 翌霖" userId="a9a41afe759712f0" providerId="LiveId" clId="{ADB5898D-954A-4CE3-A627-A0D4F2D6C589}" dt="2021-10-18T16:55:27.661" v="563"/>
          <ac:cxnSpMkLst>
            <pc:docMk/>
            <pc:sldMk cId="996300373" sldId="270"/>
            <ac:cxnSpMk id="1054" creationId="{89EB8C68-FF1B-4849-867B-32D29B19F102}"/>
          </ac:cxnSpMkLst>
        </pc:cxnChg>
      </pc:sldChg>
      <pc:sldChg chg="addSp modSp mod setBg">
        <pc:chgData name="胡 翌霖" userId="a9a41afe759712f0" providerId="LiveId" clId="{ADB5898D-954A-4CE3-A627-A0D4F2D6C589}" dt="2021-10-19T05:06:17.710" v="750"/>
        <pc:sldMkLst>
          <pc:docMk/>
          <pc:sldMk cId="2986908439" sldId="271"/>
        </pc:sldMkLst>
        <pc:spChg chg="mod">
          <ac:chgData name="胡 翌霖" userId="a9a41afe759712f0" providerId="LiveId" clId="{ADB5898D-954A-4CE3-A627-A0D4F2D6C589}" dt="2021-10-18T16:59:39.338" v="671" actId="26606"/>
          <ac:spMkLst>
            <pc:docMk/>
            <pc:sldMk cId="2986908439" sldId="271"/>
            <ac:spMk id="2" creationId="{8F1A29E0-D7DF-4D28-A1B8-551FC1286D70}"/>
          </ac:spMkLst>
        </pc:spChg>
        <pc:spChg chg="mod">
          <ac:chgData name="胡 翌霖" userId="a9a41afe759712f0" providerId="LiveId" clId="{ADB5898D-954A-4CE3-A627-A0D4F2D6C589}" dt="2021-10-19T05:06:17.710" v="750"/>
          <ac:spMkLst>
            <pc:docMk/>
            <pc:sldMk cId="2986908439" sldId="271"/>
            <ac:spMk id="3" creationId="{B1899E7C-C961-4E22-8310-540E2EE3F45F}"/>
          </ac:spMkLst>
        </pc:spChg>
        <pc:spChg chg="add">
          <ac:chgData name="胡 翌霖" userId="a9a41afe759712f0" providerId="LiveId" clId="{ADB5898D-954A-4CE3-A627-A0D4F2D6C589}" dt="2021-10-18T16:59:39.338" v="671" actId="26606"/>
          <ac:spMkLst>
            <pc:docMk/>
            <pc:sldMk cId="2986908439" sldId="271"/>
            <ac:spMk id="75" creationId="{26CAED0A-2A45-4C9C-BCDD-21A8A092C5F3}"/>
          </ac:spMkLst>
        </pc:spChg>
        <pc:spChg chg="add">
          <ac:chgData name="胡 翌霖" userId="a9a41afe759712f0" providerId="LiveId" clId="{ADB5898D-954A-4CE3-A627-A0D4F2D6C589}" dt="2021-10-18T16:59:39.338" v="671" actId="26606"/>
          <ac:spMkLst>
            <pc:docMk/>
            <pc:sldMk cId="2986908439" sldId="271"/>
            <ac:spMk id="77" creationId="{3A9A4357-BD1D-4622-A4FE-766E6AB8DE84}"/>
          </ac:spMkLst>
        </pc:spChg>
        <pc:spChg chg="add">
          <ac:chgData name="胡 翌霖" userId="a9a41afe759712f0" providerId="LiveId" clId="{ADB5898D-954A-4CE3-A627-A0D4F2D6C589}" dt="2021-10-18T16:59:39.338" v="671" actId="26606"/>
          <ac:spMkLst>
            <pc:docMk/>
            <pc:sldMk cId="2986908439" sldId="271"/>
            <ac:spMk id="79" creationId="{E659831F-0D9A-4C63-9EBB-8435B85A440F}"/>
          </ac:spMkLst>
        </pc:spChg>
        <pc:spChg chg="add">
          <ac:chgData name="胡 翌霖" userId="a9a41afe759712f0" providerId="LiveId" clId="{ADB5898D-954A-4CE3-A627-A0D4F2D6C589}" dt="2021-10-18T16:59:39.338" v="671" actId="26606"/>
          <ac:spMkLst>
            <pc:docMk/>
            <pc:sldMk cId="2986908439" sldId="271"/>
            <ac:spMk id="81" creationId="{E6995CE5-F890-4ABA-82A2-26507CE8D2A3}"/>
          </ac:spMkLst>
        </pc:spChg>
        <pc:picChg chg="mod">
          <ac:chgData name="胡 翌霖" userId="a9a41afe759712f0" providerId="LiveId" clId="{ADB5898D-954A-4CE3-A627-A0D4F2D6C589}" dt="2021-10-18T16:59:39.338" v="671" actId="26606"/>
          <ac:picMkLst>
            <pc:docMk/>
            <pc:sldMk cId="2986908439" sldId="271"/>
            <ac:picMk id="1026" creationId="{3D0F0BB9-961D-4952-97C7-F03977758C97}"/>
          </ac:picMkLst>
        </pc:picChg>
        <pc:picChg chg="mod">
          <ac:chgData name="胡 翌霖" userId="a9a41afe759712f0" providerId="LiveId" clId="{ADB5898D-954A-4CE3-A627-A0D4F2D6C589}" dt="2021-10-18T16:59:39.338" v="671" actId="26606"/>
          <ac:picMkLst>
            <pc:docMk/>
            <pc:sldMk cId="2986908439" sldId="271"/>
            <ac:picMk id="1030" creationId="{20250FC7-AA0D-451A-BE92-63863C29969A}"/>
          </ac:picMkLst>
        </pc:picChg>
      </pc:sldChg>
      <pc:sldChg chg="addSp delSp modSp mod setBg">
        <pc:chgData name="胡 翌霖" userId="a9a41afe759712f0" providerId="LiveId" clId="{ADB5898D-954A-4CE3-A627-A0D4F2D6C589}" dt="2021-10-19T05:26:39.132" v="806" actId="404"/>
        <pc:sldMkLst>
          <pc:docMk/>
          <pc:sldMk cId="2414963682" sldId="272"/>
        </pc:sldMkLst>
        <pc:spChg chg="mod">
          <ac:chgData name="胡 翌霖" userId="a9a41afe759712f0" providerId="LiveId" clId="{ADB5898D-954A-4CE3-A627-A0D4F2D6C589}" dt="2021-10-19T05:20:02.586" v="779" actId="26606"/>
          <ac:spMkLst>
            <pc:docMk/>
            <pc:sldMk cId="2414963682" sldId="272"/>
            <ac:spMk id="2" creationId="{5B9C52EA-5EB8-4765-BD4D-F8FA0BE73BB7}"/>
          </ac:spMkLst>
        </pc:spChg>
        <pc:spChg chg="mod">
          <ac:chgData name="胡 翌霖" userId="a9a41afe759712f0" providerId="LiveId" clId="{ADB5898D-954A-4CE3-A627-A0D4F2D6C589}" dt="2021-10-19T05:26:39.132" v="806" actId="404"/>
          <ac:spMkLst>
            <pc:docMk/>
            <pc:sldMk cId="2414963682" sldId="272"/>
            <ac:spMk id="3" creationId="{9A1B000D-8E92-41D5-8911-A0E689186FDE}"/>
          </ac:spMkLst>
        </pc:spChg>
        <pc:spChg chg="add del">
          <ac:chgData name="胡 翌霖" userId="a9a41afe759712f0" providerId="LiveId" clId="{ADB5898D-954A-4CE3-A627-A0D4F2D6C589}" dt="2021-10-19T05:19:36.762" v="775" actId="26606"/>
          <ac:spMkLst>
            <pc:docMk/>
            <pc:sldMk cId="2414963682" sldId="272"/>
            <ac:spMk id="5127" creationId="{7383B190-6BFB-422F-B667-06B7B25F096A}"/>
          </ac:spMkLst>
        </pc:spChg>
        <pc:spChg chg="add del">
          <ac:chgData name="胡 翌霖" userId="a9a41afe759712f0" providerId="LiveId" clId="{ADB5898D-954A-4CE3-A627-A0D4F2D6C589}" dt="2021-10-19T05:20:02.586" v="779" actId="26606"/>
          <ac:spMkLst>
            <pc:docMk/>
            <pc:sldMk cId="2414963682" sldId="272"/>
            <ac:spMk id="5130" creationId="{70155189-D96C-4527-B0EC-654B946BE615}"/>
          </ac:spMkLst>
        </pc:spChg>
        <pc:picChg chg="del mod">
          <ac:chgData name="胡 翌霖" userId="a9a41afe759712f0" providerId="LiveId" clId="{ADB5898D-954A-4CE3-A627-A0D4F2D6C589}" dt="2021-10-19T05:18:44.913" v="763" actId="478"/>
          <ac:picMkLst>
            <pc:docMk/>
            <pc:sldMk cId="2414963682" sldId="272"/>
            <ac:picMk id="5" creationId="{22118CCE-54AF-4A95-B6E3-FE42DA6744A0}"/>
          </ac:picMkLst>
        </pc:picChg>
        <pc:picChg chg="add mod ord">
          <ac:chgData name="胡 翌霖" userId="a9a41afe759712f0" providerId="LiveId" clId="{ADB5898D-954A-4CE3-A627-A0D4F2D6C589}" dt="2021-10-19T05:26:17.039" v="802" actId="14100"/>
          <ac:picMkLst>
            <pc:docMk/>
            <pc:sldMk cId="2414963682" sldId="272"/>
            <ac:picMk id="6" creationId="{64F8E83E-046D-4A3A-B4C1-427A100F6FEA}"/>
          </ac:picMkLst>
        </pc:picChg>
        <pc:picChg chg="mod">
          <ac:chgData name="胡 翌霖" userId="a9a41afe759712f0" providerId="LiveId" clId="{ADB5898D-954A-4CE3-A627-A0D4F2D6C589}" dt="2021-10-19T05:26:08.596" v="800" actId="166"/>
          <ac:picMkLst>
            <pc:docMk/>
            <pc:sldMk cId="2414963682" sldId="272"/>
            <ac:picMk id="5122" creationId="{DEEF0598-1232-4CDD-A6BD-1B4A08AAE886}"/>
          </ac:picMkLst>
        </pc:picChg>
        <pc:picChg chg="mod ord">
          <ac:chgData name="胡 翌霖" userId="a9a41afe759712f0" providerId="LiveId" clId="{ADB5898D-954A-4CE3-A627-A0D4F2D6C589}" dt="2021-10-19T05:26:01.099" v="796" actId="1076"/>
          <ac:picMkLst>
            <pc:docMk/>
            <pc:sldMk cId="2414963682" sldId="272"/>
            <ac:picMk id="5124" creationId="{050920DF-3FFF-46A6-975E-C464EF033EF8}"/>
          </ac:picMkLst>
        </pc:picChg>
        <pc:picChg chg="del mod">
          <ac:chgData name="胡 翌霖" userId="a9a41afe759712f0" providerId="LiveId" clId="{ADB5898D-954A-4CE3-A627-A0D4F2D6C589}" dt="2021-10-19T05:19:06.067" v="768" actId="21"/>
          <ac:picMkLst>
            <pc:docMk/>
            <pc:sldMk cId="2414963682" sldId="272"/>
            <ac:picMk id="5126" creationId="{3B921561-2C76-41F2-898D-839B6320A40A}"/>
          </ac:picMkLst>
        </pc:picChg>
        <pc:picChg chg="del mod">
          <ac:chgData name="胡 翌霖" userId="a9a41afe759712f0" providerId="LiveId" clId="{ADB5898D-954A-4CE3-A627-A0D4F2D6C589}" dt="2021-10-19T05:19:10.642" v="770" actId="21"/>
          <ac:picMkLst>
            <pc:docMk/>
            <pc:sldMk cId="2414963682" sldId="272"/>
            <ac:picMk id="5128" creationId="{1B1B2BC8-E9F2-4B88-A848-44F3616D278B}"/>
          </ac:picMkLst>
        </pc:picChg>
        <pc:cxnChg chg="add del">
          <ac:chgData name="胡 翌霖" userId="a9a41afe759712f0" providerId="LiveId" clId="{ADB5898D-954A-4CE3-A627-A0D4F2D6C589}" dt="2021-10-19T05:19:32.043" v="773" actId="26606"/>
          <ac:cxnSpMkLst>
            <pc:docMk/>
            <pc:sldMk cId="2414963682" sldId="272"/>
            <ac:cxnSpMk id="73" creationId="{60188E89-AF78-40F6-B787-E9BD9C625686}"/>
          </ac:cxnSpMkLst>
        </pc:cxnChg>
        <pc:cxnChg chg="add del">
          <ac:chgData name="胡 翌霖" userId="a9a41afe759712f0" providerId="LiveId" clId="{ADB5898D-954A-4CE3-A627-A0D4F2D6C589}" dt="2021-10-19T05:19:36.762" v="775" actId="26606"/>
          <ac:cxnSpMkLst>
            <pc:docMk/>
            <pc:sldMk cId="2414963682" sldId="272"/>
            <ac:cxnSpMk id="75" creationId="{ED28E597-4AF8-4D69-A9AB-A1EDC6156B04}"/>
          </ac:cxnSpMkLst>
        </pc:cxnChg>
        <pc:cxnChg chg="add del">
          <ac:chgData name="胡 翌霖" userId="a9a41afe759712f0" providerId="LiveId" clId="{ADB5898D-954A-4CE3-A627-A0D4F2D6C589}" dt="2021-10-19T05:19:52.627" v="777" actId="26606"/>
          <ac:cxnSpMkLst>
            <pc:docMk/>
            <pc:sldMk cId="2414963682" sldId="272"/>
            <ac:cxnSpMk id="5129" creationId="{60188E89-AF78-40F6-B787-E9BD9C625686}"/>
          </ac:cxnSpMkLst>
        </pc:cxnChg>
      </pc:sldChg>
      <pc:sldChg chg="addSp modSp mod setBg">
        <pc:chgData name="胡 翌霖" userId="a9a41afe759712f0" providerId="LiveId" clId="{ADB5898D-954A-4CE3-A627-A0D4F2D6C589}" dt="2021-10-18T17:01:30.239" v="679" actId="26606"/>
        <pc:sldMkLst>
          <pc:docMk/>
          <pc:sldMk cId="509758898" sldId="273"/>
        </pc:sldMkLst>
        <pc:spChg chg="mod">
          <ac:chgData name="胡 翌霖" userId="a9a41afe759712f0" providerId="LiveId" clId="{ADB5898D-954A-4CE3-A627-A0D4F2D6C589}" dt="2021-10-18T17:01:30.239" v="679" actId="26606"/>
          <ac:spMkLst>
            <pc:docMk/>
            <pc:sldMk cId="509758898" sldId="273"/>
            <ac:spMk id="2" creationId="{01632CC5-5338-48F8-8484-638B93EA5991}"/>
          </ac:spMkLst>
        </pc:spChg>
        <pc:spChg chg="mod">
          <ac:chgData name="胡 翌霖" userId="a9a41afe759712f0" providerId="LiveId" clId="{ADB5898D-954A-4CE3-A627-A0D4F2D6C589}" dt="2021-10-18T17:01:30.239" v="679" actId="26606"/>
          <ac:spMkLst>
            <pc:docMk/>
            <pc:sldMk cId="509758898" sldId="273"/>
            <ac:spMk id="3" creationId="{946DE9AC-5CE7-4D93-90DC-705EAAC6639E}"/>
          </ac:spMkLst>
        </pc:spChg>
        <pc:spChg chg="add">
          <ac:chgData name="胡 翌霖" userId="a9a41afe759712f0" providerId="LiveId" clId="{ADB5898D-954A-4CE3-A627-A0D4F2D6C589}" dt="2021-10-18T17:01:30.239" v="679" actId="26606"/>
          <ac:spMkLst>
            <pc:docMk/>
            <pc:sldMk cId="509758898" sldId="273"/>
            <ac:spMk id="71" creationId="{38468727-63BE-4191-B4A6-C30C82C0E986}"/>
          </ac:spMkLst>
        </pc:spChg>
        <pc:spChg chg="add">
          <ac:chgData name="胡 翌霖" userId="a9a41afe759712f0" providerId="LiveId" clId="{ADB5898D-954A-4CE3-A627-A0D4F2D6C589}" dt="2021-10-18T17:01:30.239" v="679" actId="26606"/>
          <ac:spMkLst>
            <pc:docMk/>
            <pc:sldMk cId="509758898" sldId="273"/>
            <ac:spMk id="73" creationId="{9D355BB6-1BB8-4828-B246-CFB31742D7B8}"/>
          </ac:spMkLst>
        </pc:spChg>
        <pc:spChg chg="add">
          <ac:chgData name="胡 翌霖" userId="a9a41afe759712f0" providerId="LiveId" clId="{ADB5898D-954A-4CE3-A627-A0D4F2D6C589}" dt="2021-10-18T17:01:30.239" v="679" actId="26606"/>
          <ac:spMkLst>
            <pc:docMk/>
            <pc:sldMk cId="509758898" sldId="273"/>
            <ac:spMk id="75" creationId="{CA52A9B9-B2B3-46F0-9D53-0EFF9905BF8F}"/>
          </ac:spMkLst>
        </pc:spChg>
        <pc:picChg chg="mod">
          <ac:chgData name="胡 翌霖" userId="a9a41afe759712f0" providerId="LiveId" clId="{ADB5898D-954A-4CE3-A627-A0D4F2D6C589}" dt="2021-10-18T17:01:30.239" v="679" actId="26606"/>
          <ac:picMkLst>
            <pc:docMk/>
            <pc:sldMk cId="509758898" sldId="273"/>
            <ac:picMk id="4" creationId="{B49D048E-394D-431F-8034-A391741CF8B1}"/>
          </ac:picMkLst>
        </pc:picChg>
        <pc:picChg chg="mod">
          <ac:chgData name="胡 翌霖" userId="a9a41afe759712f0" providerId="LiveId" clId="{ADB5898D-954A-4CE3-A627-A0D4F2D6C589}" dt="2021-10-18T17:01:30.239" v="679" actId="26606"/>
          <ac:picMkLst>
            <pc:docMk/>
            <pc:sldMk cId="509758898" sldId="273"/>
            <ac:picMk id="4098" creationId="{DA43E152-A9ED-455B-84BC-2E04BEDA26F7}"/>
          </ac:picMkLst>
        </pc:picChg>
      </pc:sldChg>
      <pc:sldChg chg="addSp modSp mod setBg">
        <pc:chgData name="胡 翌霖" userId="a9a41afe759712f0" providerId="LiveId" clId="{ADB5898D-954A-4CE3-A627-A0D4F2D6C589}" dt="2021-10-19T05:07:55.284" v="760"/>
        <pc:sldMkLst>
          <pc:docMk/>
          <pc:sldMk cId="1061450574" sldId="274"/>
        </pc:sldMkLst>
        <pc:spChg chg="mod">
          <ac:chgData name="胡 翌霖" userId="a9a41afe759712f0" providerId="LiveId" clId="{ADB5898D-954A-4CE3-A627-A0D4F2D6C589}" dt="2021-10-18T17:01:44.241" v="680" actId="26606"/>
          <ac:spMkLst>
            <pc:docMk/>
            <pc:sldMk cId="1061450574" sldId="274"/>
            <ac:spMk id="2" creationId="{9B7182FB-E31B-44BA-8515-344D40B1B86E}"/>
          </ac:spMkLst>
        </pc:spChg>
        <pc:spChg chg="mod">
          <ac:chgData name="胡 翌霖" userId="a9a41afe759712f0" providerId="LiveId" clId="{ADB5898D-954A-4CE3-A627-A0D4F2D6C589}" dt="2021-10-19T05:07:55.284" v="760"/>
          <ac:spMkLst>
            <pc:docMk/>
            <pc:sldMk cId="1061450574" sldId="274"/>
            <ac:spMk id="3" creationId="{A704460F-4A3C-4608-A330-AC61E27B833D}"/>
          </ac:spMkLst>
        </pc:spChg>
        <pc:spChg chg="add">
          <ac:chgData name="胡 翌霖" userId="a9a41afe759712f0" providerId="LiveId" clId="{ADB5898D-954A-4CE3-A627-A0D4F2D6C589}" dt="2021-10-18T17:01:44.241" v="680" actId="26606"/>
          <ac:spMkLst>
            <pc:docMk/>
            <pc:sldMk cId="1061450574" sldId="274"/>
            <ac:spMk id="75" creationId="{0550F5B9-399F-4FAD-AE6C-ED65F9A43A74}"/>
          </ac:spMkLst>
        </pc:spChg>
        <pc:spChg chg="add">
          <ac:chgData name="胡 翌霖" userId="a9a41afe759712f0" providerId="LiveId" clId="{ADB5898D-954A-4CE3-A627-A0D4F2D6C589}" dt="2021-10-18T17:01:44.241" v="680" actId="26606"/>
          <ac:spMkLst>
            <pc:docMk/>
            <pc:sldMk cId="1061450574" sldId="274"/>
            <ac:spMk id="77" creationId="{C062E60F-5CD4-4268-8359-8076634680E5}"/>
          </ac:spMkLst>
        </pc:spChg>
        <pc:spChg chg="add">
          <ac:chgData name="胡 翌霖" userId="a9a41afe759712f0" providerId="LiveId" clId="{ADB5898D-954A-4CE3-A627-A0D4F2D6C589}" dt="2021-10-18T17:01:44.241" v="680" actId="26606"/>
          <ac:spMkLst>
            <pc:docMk/>
            <pc:sldMk cId="1061450574" sldId="274"/>
            <ac:spMk id="79" creationId="{BB341EC3-1810-4D33-BA3F-E2D0AA0ECFB6}"/>
          </ac:spMkLst>
        </pc:spChg>
        <pc:spChg chg="add">
          <ac:chgData name="胡 翌霖" userId="a9a41afe759712f0" providerId="LiveId" clId="{ADB5898D-954A-4CE3-A627-A0D4F2D6C589}" dt="2021-10-18T17:01:44.241" v="680" actId="26606"/>
          <ac:spMkLst>
            <pc:docMk/>
            <pc:sldMk cId="1061450574" sldId="274"/>
            <ac:spMk id="81" creationId="{10127CDE-2B99-47A8-BB3C-7D17519105E0}"/>
          </ac:spMkLst>
        </pc:spChg>
        <pc:picChg chg="mod">
          <ac:chgData name="胡 翌霖" userId="a9a41afe759712f0" providerId="LiveId" clId="{ADB5898D-954A-4CE3-A627-A0D4F2D6C589}" dt="2021-10-18T17:01:44.241" v="680" actId="26606"/>
          <ac:picMkLst>
            <pc:docMk/>
            <pc:sldMk cId="1061450574" sldId="274"/>
            <ac:picMk id="2050" creationId="{BB7387DB-82B9-441C-8AAE-86E5A7124C1A}"/>
          </ac:picMkLst>
        </pc:picChg>
        <pc:picChg chg="mod">
          <ac:chgData name="胡 翌霖" userId="a9a41afe759712f0" providerId="LiveId" clId="{ADB5898D-954A-4CE3-A627-A0D4F2D6C589}" dt="2021-10-18T17:01:44.241" v="680" actId="26606"/>
          <ac:picMkLst>
            <pc:docMk/>
            <pc:sldMk cId="1061450574" sldId="274"/>
            <ac:picMk id="2052" creationId="{688277D9-01BB-4DC0-B0E2-8A050555E3DD}"/>
          </ac:picMkLst>
        </pc:picChg>
        <pc:picChg chg="mod">
          <ac:chgData name="胡 翌霖" userId="a9a41afe759712f0" providerId="LiveId" clId="{ADB5898D-954A-4CE3-A627-A0D4F2D6C589}" dt="2021-10-18T17:01:44.241" v="680" actId="26606"/>
          <ac:picMkLst>
            <pc:docMk/>
            <pc:sldMk cId="1061450574" sldId="274"/>
            <ac:picMk id="2054" creationId="{B346A672-6974-49EF-9C1A-8C4A6A7292D9}"/>
          </ac:picMkLst>
        </pc:picChg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150137985" sldId="277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532010156" sldId="278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803521327" sldId="279"/>
        </pc:sldMkLst>
      </pc:sldChg>
      <pc:sldChg chg="delSp del mod">
        <pc:chgData name="胡 翌霖" userId="a9a41afe759712f0" providerId="LiveId" clId="{ADB5898D-954A-4CE3-A627-A0D4F2D6C589}" dt="2021-10-18T16:17:14.565" v="253" actId="47"/>
        <pc:sldMkLst>
          <pc:docMk/>
          <pc:sldMk cId="2298109835" sldId="280"/>
        </pc:sldMkLst>
        <pc:picChg chg="del">
          <ac:chgData name="胡 翌霖" userId="a9a41afe759712f0" providerId="LiveId" clId="{ADB5898D-954A-4CE3-A627-A0D4F2D6C589}" dt="2021-10-18T16:17:13.054" v="252" actId="21"/>
          <ac:picMkLst>
            <pc:docMk/>
            <pc:sldMk cId="2298109835" sldId="280"/>
            <ac:picMk id="10" creationId="{FDA37D84-4BD0-4DF1-81D9-B28E5AF5AF10}"/>
          </ac:picMkLst>
        </pc:picChg>
      </pc:sldChg>
      <pc:sldChg chg="addSp delSp modSp mod setBg delDesignElem">
        <pc:chgData name="胡 翌霖" userId="a9a41afe759712f0" providerId="LiveId" clId="{ADB5898D-954A-4CE3-A627-A0D4F2D6C589}" dt="2021-10-18T17:00:23.227" v="678" actId="1076"/>
        <pc:sldMkLst>
          <pc:docMk/>
          <pc:sldMk cId="1945583804" sldId="281"/>
        </pc:sldMkLst>
        <pc:spChg chg="mod">
          <ac:chgData name="胡 翌霖" userId="a9a41afe759712f0" providerId="LiveId" clId="{ADB5898D-954A-4CE3-A627-A0D4F2D6C589}" dt="2021-10-18T17:00:02.292" v="674" actId="26606"/>
          <ac:spMkLst>
            <pc:docMk/>
            <pc:sldMk cId="1945583804" sldId="281"/>
            <ac:spMk id="2" creationId="{2BDA8A8F-D865-425A-AD87-7E8F59318DEE}"/>
          </ac:spMkLst>
        </pc:spChg>
        <pc:spChg chg="mod ord">
          <ac:chgData name="胡 翌霖" userId="a9a41afe759712f0" providerId="LiveId" clId="{ADB5898D-954A-4CE3-A627-A0D4F2D6C589}" dt="2021-10-18T17:00:02.292" v="674" actId="26606"/>
          <ac:spMkLst>
            <pc:docMk/>
            <pc:sldMk cId="1945583804" sldId="281"/>
            <ac:spMk id="3" creationId="{703F52D2-2A33-49E2-B2D6-3D1FDCEF8997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1945583804" sldId="281"/>
            <ac:spMk id="71" creationId="{0A913F90-4522-4E66-98B7-DC02FD8BBE9F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1945583804" sldId="281"/>
            <ac:spMk id="75" creationId="{18BE9FB2-E84F-4594-93B7-BB203A20E5DA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1945583804" sldId="281"/>
            <ac:spMk id="77" creationId="{449A5B82-3ED2-4FE6-86BD-BA88CC541968}"/>
          </ac:spMkLst>
        </pc:spChg>
        <pc:spChg chg="add">
          <ac:chgData name="胡 翌霖" userId="a9a41afe759712f0" providerId="LiveId" clId="{ADB5898D-954A-4CE3-A627-A0D4F2D6C589}" dt="2021-10-18T17:00:02.292" v="674" actId="26606"/>
          <ac:spMkLst>
            <pc:docMk/>
            <pc:sldMk cId="1945583804" sldId="281"/>
            <ac:spMk id="99" creationId="{D6C80E47-971C-437F-B030-191115B01D68}"/>
          </ac:spMkLst>
        </pc:spChg>
        <pc:spChg chg="add del">
          <ac:chgData name="胡 翌霖" userId="a9a41afe759712f0" providerId="LiveId" clId="{ADB5898D-954A-4CE3-A627-A0D4F2D6C589}" dt="2021-10-18T17:00:02.277" v="673" actId="26606"/>
          <ac:spMkLst>
            <pc:docMk/>
            <pc:sldMk cId="1945583804" sldId="281"/>
            <ac:spMk id="3076" creationId="{5BA49487-3FDB-4FB7-9D50-2B4F9454DA91}"/>
          </ac:spMkLst>
        </pc:spChg>
        <pc:spChg chg="add del">
          <ac:chgData name="胡 翌霖" userId="a9a41afe759712f0" providerId="LiveId" clId="{ADB5898D-954A-4CE3-A627-A0D4F2D6C589}" dt="2021-10-18T17:00:02.277" v="673" actId="26606"/>
          <ac:spMkLst>
            <pc:docMk/>
            <pc:sldMk cId="1945583804" sldId="281"/>
            <ac:spMk id="3077" creationId="{1C938212-FA12-4FF1-87C8-ACDE99D06F69}"/>
          </ac:spMkLst>
        </pc:spChg>
        <pc:spChg chg="add del">
          <ac:chgData name="胡 翌霖" userId="a9a41afe759712f0" providerId="LiveId" clId="{ADB5898D-954A-4CE3-A627-A0D4F2D6C589}" dt="2021-10-18T17:00:02.277" v="673" actId="26606"/>
          <ac:spMkLst>
            <pc:docMk/>
            <pc:sldMk cId="1945583804" sldId="281"/>
            <ac:spMk id="3078" creationId="{369F152D-E540-4B48-BA11-2ADF043C6111}"/>
          </ac:spMkLst>
        </pc:spChg>
        <pc:spChg chg="add del">
          <ac:chgData name="胡 翌霖" userId="a9a41afe759712f0" providerId="LiveId" clId="{ADB5898D-954A-4CE3-A627-A0D4F2D6C589}" dt="2021-10-18T17:00:02.277" v="673" actId="26606"/>
          <ac:spMkLst>
            <pc:docMk/>
            <pc:sldMk cId="1945583804" sldId="281"/>
            <ac:spMk id="3079" creationId="{0C059F7E-04C4-4C46-9B3E-E5CE267E347D}"/>
          </ac:spMkLst>
        </pc:spChg>
        <pc:spChg chg="add">
          <ac:chgData name="胡 翌霖" userId="a9a41afe759712f0" providerId="LiveId" clId="{ADB5898D-954A-4CE3-A627-A0D4F2D6C589}" dt="2021-10-18T17:00:02.292" v="674" actId="26606"/>
          <ac:spMkLst>
            <pc:docMk/>
            <pc:sldMk cId="1945583804" sldId="281"/>
            <ac:spMk id="3081" creationId="{40AF8A4E-93BE-4C6A-A381-D03AD59FC813}"/>
          </ac:spMkLst>
        </pc:spChg>
        <pc:spChg chg="add">
          <ac:chgData name="胡 翌霖" userId="a9a41afe759712f0" providerId="LiveId" clId="{ADB5898D-954A-4CE3-A627-A0D4F2D6C589}" dt="2021-10-18T17:00:02.292" v="674" actId="26606"/>
          <ac:spMkLst>
            <pc:docMk/>
            <pc:sldMk cId="1945583804" sldId="281"/>
            <ac:spMk id="3082" creationId="{3CD1EA40-7116-4FCB-9369-70F29FAA91EC}"/>
          </ac:spMkLst>
        </pc:spChg>
        <pc:spChg chg="add">
          <ac:chgData name="胡 翌霖" userId="a9a41afe759712f0" providerId="LiveId" clId="{ADB5898D-954A-4CE3-A627-A0D4F2D6C589}" dt="2021-10-18T17:00:02.292" v="674" actId="26606"/>
          <ac:spMkLst>
            <pc:docMk/>
            <pc:sldMk cId="1945583804" sldId="281"/>
            <ac:spMk id="3083" creationId="{BF647E38-F93D-4661-8D77-CE13EEB65B5A}"/>
          </ac:spMkLst>
        </pc:spChg>
        <pc:grpChg chg="add">
          <ac:chgData name="胡 翌霖" userId="a9a41afe759712f0" providerId="LiveId" clId="{ADB5898D-954A-4CE3-A627-A0D4F2D6C589}" dt="2021-10-18T17:00:02.292" v="674" actId="26606"/>
          <ac:grpSpMkLst>
            <pc:docMk/>
            <pc:sldMk cId="1945583804" sldId="281"/>
            <ac:grpSpMk id="3084" creationId="{5CA94304-5BB9-4D36-A82D-7BC2EBCA3EA2}"/>
          </ac:grpSpMkLst>
        </pc:grpChg>
        <pc:picChg chg="mod ord">
          <ac:chgData name="胡 翌霖" userId="a9a41afe759712f0" providerId="LiveId" clId="{ADB5898D-954A-4CE3-A627-A0D4F2D6C589}" dt="2021-10-18T17:00:16.286" v="677" actId="1076"/>
          <ac:picMkLst>
            <pc:docMk/>
            <pc:sldMk cId="1945583804" sldId="281"/>
            <ac:picMk id="5" creationId="{C1C1612B-5884-4BE0-A642-A39CB3C7BE9F}"/>
          </ac:picMkLst>
        </pc:picChg>
        <pc:picChg chg="add del mod">
          <ac:chgData name="胡 翌霖" userId="a9a41afe759712f0" providerId="LiveId" clId="{ADB5898D-954A-4CE3-A627-A0D4F2D6C589}" dt="2021-10-18T16:23:20.765" v="258" actId="478"/>
          <ac:picMkLst>
            <pc:docMk/>
            <pc:sldMk cId="1945583804" sldId="281"/>
            <ac:picMk id="6" creationId="{661F07DC-4B13-4B3C-B27F-3FDE1E1414CD}"/>
          </ac:picMkLst>
        </pc:picChg>
        <pc:picChg chg="add mod ord">
          <ac:chgData name="胡 翌霖" userId="a9a41afe759712f0" providerId="LiveId" clId="{ADB5898D-954A-4CE3-A627-A0D4F2D6C589}" dt="2021-10-18T17:00:02.292" v="674" actId="26606"/>
          <ac:picMkLst>
            <pc:docMk/>
            <pc:sldMk cId="1945583804" sldId="281"/>
            <ac:picMk id="7" creationId="{92237DFD-2444-4F68-9609-DAB38F40AB11}"/>
          </ac:picMkLst>
        </pc:picChg>
        <pc:picChg chg="mod ord">
          <ac:chgData name="胡 翌霖" userId="a9a41afe759712f0" providerId="LiveId" clId="{ADB5898D-954A-4CE3-A627-A0D4F2D6C589}" dt="2021-10-18T17:00:23.227" v="678" actId="1076"/>
          <ac:picMkLst>
            <pc:docMk/>
            <pc:sldMk cId="1945583804" sldId="281"/>
            <ac:picMk id="3074" creationId="{12F745C8-5FC0-4A3D-A3B4-8CB14F9D1EAE}"/>
          </ac:picMkLst>
        </pc:picChg>
        <pc:cxnChg chg="add del">
          <ac:chgData name="胡 翌霖" userId="a9a41afe759712f0" providerId="LiveId" clId="{ADB5898D-954A-4CE3-A627-A0D4F2D6C589}" dt="2021-10-18T16:55:27.661" v="563"/>
          <ac:cxnSpMkLst>
            <pc:docMk/>
            <pc:sldMk cId="1945583804" sldId="281"/>
            <ac:cxnSpMk id="73" creationId="{74E369E2-CE06-4376-B557-4B5FE5B4145C}"/>
          </ac:cxnSpMkLst>
        </pc:cxnChg>
      </pc:sldChg>
      <pc:sldChg chg="addSp delSp modSp mod setBg">
        <pc:chgData name="胡 翌霖" userId="a9a41afe759712f0" providerId="LiveId" clId="{ADB5898D-954A-4CE3-A627-A0D4F2D6C589}" dt="2021-10-18T17:03:14.088" v="690" actId="26606"/>
        <pc:sldMkLst>
          <pc:docMk/>
          <pc:sldMk cId="3504751736" sldId="282"/>
        </pc:sldMkLst>
        <pc:spChg chg="mod">
          <ac:chgData name="胡 翌霖" userId="a9a41afe759712f0" providerId="LiveId" clId="{ADB5898D-954A-4CE3-A627-A0D4F2D6C589}" dt="2021-10-18T17:03:14.088" v="690" actId="26606"/>
          <ac:spMkLst>
            <pc:docMk/>
            <pc:sldMk cId="3504751736" sldId="282"/>
            <ac:spMk id="2" creationId="{65D71DC0-B783-4A1F-871F-EA3519FF8042}"/>
          </ac:spMkLst>
        </pc:spChg>
        <pc:spChg chg="mod ord">
          <ac:chgData name="胡 翌霖" userId="a9a41afe759712f0" providerId="LiveId" clId="{ADB5898D-954A-4CE3-A627-A0D4F2D6C589}" dt="2021-10-18T17:03:14.088" v="690" actId="26606"/>
          <ac:spMkLst>
            <pc:docMk/>
            <pc:sldMk cId="3504751736" sldId="282"/>
            <ac:spMk id="3" creationId="{A3B46A3C-F5A7-42EE-903E-A1B87E7D830E}"/>
          </ac:spMkLst>
        </pc:spChg>
        <pc:spChg chg="add del">
          <ac:chgData name="胡 翌霖" userId="a9a41afe759712f0" providerId="LiveId" clId="{ADB5898D-954A-4CE3-A627-A0D4F2D6C589}" dt="2021-10-18T17:03:14.080" v="689" actId="26606"/>
          <ac:spMkLst>
            <pc:docMk/>
            <pc:sldMk cId="3504751736" sldId="282"/>
            <ac:spMk id="71" creationId="{3CD9DF72-87A3-404E-A828-84CBF11A8303}"/>
          </ac:spMkLst>
        </pc:spChg>
        <pc:spChg chg="add">
          <ac:chgData name="胡 翌霖" userId="a9a41afe759712f0" providerId="LiveId" clId="{ADB5898D-954A-4CE3-A627-A0D4F2D6C589}" dt="2021-10-18T17:03:14.088" v="690" actId="26606"/>
          <ac:spMkLst>
            <pc:docMk/>
            <pc:sldMk cId="3504751736" sldId="282"/>
            <ac:spMk id="75" creationId="{2C1BBA94-3F40-40AA-8BB9-E69E25E537C1}"/>
          </ac:spMkLst>
        </pc:spChg>
        <pc:spChg chg="add">
          <ac:chgData name="胡 翌霖" userId="a9a41afe759712f0" providerId="LiveId" clId="{ADB5898D-954A-4CE3-A627-A0D4F2D6C589}" dt="2021-10-18T17:03:14.088" v="690" actId="26606"/>
          <ac:spMkLst>
            <pc:docMk/>
            <pc:sldMk cId="3504751736" sldId="282"/>
            <ac:spMk id="77" creationId="{FE43805F-24A6-46A4-B19B-54F28347355C}"/>
          </ac:spMkLst>
        </pc:spChg>
        <pc:spChg chg="add">
          <ac:chgData name="胡 翌霖" userId="a9a41afe759712f0" providerId="LiveId" clId="{ADB5898D-954A-4CE3-A627-A0D4F2D6C589}" dt="2021-10-18T17:03:14.088" v="690" actId="26606"/>
          <ac:spMkLst>
            <pc:docMk/>
            <pc:sldMk cId="3504751736" sldId="282"/>
            <ac:spMk id="6148" creationId="{7FEAE179-C525-48F3-AD47-0E9E2B6F2E2E}"/>
          </ac:spMkLst>
        </pc:spChg>
        <pc:spChg chg="add">
          <ac:chgData name="胡 翌霖" userId="a9a41afe759712f0" providerId="LiveId" clId="{ADB5898D-954A-4CE3-A627-A0D4F2D6C589}" dt="2021-10-18T17:03:14.088" v="690" actId="26606"/>
          <ac:spMkLst>
            <pc:docMk/>
            <pc:sldMk cId="3504751736" sldId="282"/>
            <ac:spMk id="6149" creationId="{95C8260E-968F-44E8-A823-ABB431311926}"/>
          </ac:spMkLst>
        </pc:spChg>
        <pc:picChg chg="mod ord">
          <ac:chgData name="胡 翌霖" userId="a9a41afe759712f0" providerId="LiveId" clId="{ADB5898D-954A-4CE3-A627-A0D4F2D6C589}" dt="2021-10-18T17:03:14.088" v="690" actId="26606"/>
          <ac:picMkLst>
            <pc:docMk/>
            <pc:sldMk cId="3504751736" sldId="282"/>
            <ac:picMk id="6146" creationId="{FEE6408B-5AB6-4738-874B-EBF5417B14E4}"/>
          </ac:picMkLst>
        </pc:picChg>
        <pc:cxnChg chg="add del">
          <ac:chgData name="胡 翌霖" userId="a9a41afe759712f0" providerId="LiveId" clId="{ADB5898D-954A-4CE3-A627-A0D4F2D6C589}" dt="2021-10-18T17:03:14.080" v="689" actId="26606"/>
          <ac:cxnSpMkLst>
            <pc:docMk/>
            <pc:sldMk cId="3504751736" sldId="282"/>
            <ac:cxnSpMk id="73" creationId="{20E3A342-4D61-4E3F-AF90-1AB42AEB96CC}"/>
          </ac:cxnSpMkLst>
        </pc:cxnChg>
      </pc:sldChg>
      <pc:sldChg chg="addSp delSp modSp mod setBg delDesignElem">
        <pc:chgData name="胡 翌霖" userId="a9a41afe759712f0" providerId="LiveId" clId="{ADB5898D-954A-4CE3-A627-A0D4F2D6C589}" dt="2021-10-18T17:04:03.320" v="694" actId="26606"/>
        <pc:sldMkLst>
          <pc:docMk/>
          <pc:sldMk cId="858792604" sldId="283"/>
        </pc:sldMkLst>
        <pc:spChg chg="mo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2" creationId="{22E88D2E-F37B-451D-B533-768F962CF4D3}"/>
          </ac:spMkLst>
        </pc:spChg>
        <pc:spChg chg="mod or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3" creationId="{1B584016-FE45-43E1-89BD-69663A55F154}"/>
          </ac:spMkLst>
        </pc:spChg>
        <pc:spChg chg="add del">
          <ac:chgData name="胡 翌霖" userId="a9a41afe759712f0" providerId="LiveId" clId="{ADB5898D-954A-4CE3-A627-A0D4F2D6C589}" dt="2021-10-18T16:34:35.244" v="289" actId="26606"/>
          <ac:spMkLst>
            <pc:docMk/>
            <pc:sldMk cId="858792604" sldId="283"/>
            <ac:spMk id="72" creationId="{08CB54FC-0B2A-4107-9A70-958B90B76585}"/>
          </ac:spMkLst>
        </pc:spChg>
        <pc:spChg chg="add del">
          <ac:chgData name="胡 翌霖" userId="a9a41afe759712f0" providerId="LiveId" clId="{ADB5898D-954A-4CE3-A627-A0D4F2D6C589}" dt="2021-10-18T16:34:35.244" v="289" actId="26606"/>
          <ac:spMkLst>
            <pc:docMk/>
            <pc:sldMk cId="858792604" sldId="283"/>
            <ac:spMk id="76" creationId="{6587DBF8-5C50-4034-8B79-FE54A01A8E15}"/>
          </ac:spMkLst>
        </pc:spChg>
        <pc:spChg chg="add del">
          <ac:chgData name="胡 翌霖" userId="a9a41afe759712f0" providerId="LiveId" clId="{ADB5898D-954A-4CE3-A627-A0D4F2D6C589}" dt="2021-10-18T16:34:35.244" v="289" actId="26606"/>
          <ac:spMkLst>
            <pc:docMk/>
            <pc:sldMk cId="858792604" sldId="283"/>
            <ac:spMk id="78" creationId="{14720853-E885-4BE5-BFE2-24004CEF6952}"/>
          </ac:spMkLst>
        </pc:spChg>
        <pc:spChg chg="add del">
          <ac:chgData name="胡 翌霖" userId="a9a41afe759712f0" providerId="LiveId" clId="{ADB5898D-954A-4CE3-A627-A0D4F2D6C589}" dt="2021-10-18T17:04:03.311" v="693" actId="26606"/>
          <ac:spMkLst>
            <pc:docMk/>
            <pc:sldMk cId="858792604" sldId="283"/>
            <ac:spMk id="80" creationId="{2C1BBA94-3F40-40AA-8BB9-E69E25E537C1}"/>
          </ac:spMkLst>
        </pc:spChg>
        <pc:spChg chg="add del">
          <ac:chgData name="胡 翌霖" userId="a9a41afe759712f0" providerId="LiveId" clId="{ADB5898D-954A-4CE3-A627-A0D4F2D6C589}" dt="2021-10-18T16:34:38.143" v="291" actId="26606"/>
          <ac:spMkLst>
            <pc:docMk/>
            <pc:sldMk cId="858792604" sldId="283"/>
            <ac:spMk id="3077" creationId="{13BCCAE5-A35B-4B66-A4A7-E23C34A403A4}"/>
          </ac:spMkLst>
        </pc:spChg>
        <pc:spChg chg="add del">
          <ac:chgData name="胡 翌霖" userId="a9a41afe759712f0" providerId="LiveId" clId="{ADB5898D-954A-4CE3-A627-A0D4F2D6C589}" dt="2021-10-18T16:34:38.143" v="291" actId="26606"/>
          <ac:spMkLst>
            <pc:docMk/>
            <pc:sldMk cId="858792604" sldId="283"/>
            <ac:spMk id="3079" creationId="{BD7A74B5-8367-4A83-ABEC-0FCDDE97B149}"/>
          </ac:spMkLst>
        </pc:spChg>
        <pc:spChg chg="add del">
          <ac:chgData name="胡 翌霖" userId="a9a41afe759712f0" providerId="LiveId" clId="{ADB5898D-954A-4CE3-A627-A0D4F2D6C589}" dt="2021-10-18T16:34:38.143" v="291" actId="26606"/>
          <ac:spMkLst>
            <pc:docMk/>
            <pc:sldMk cId="858792604" sldId="283"/>
            <ac:spMk id="3080" creationId="{2CC184B0-C2C6-4BF0-B078-816C7AF95977}"/>
          </ac:spMkLst>
        </pc:spChg>
        <pc:spChg chg="add del">
          <ac:chgData name="胡 翌霖" userId="a9a41afe759712f0" providerId="LiveId" clId="{ADB5898D-954A-4CE3-A627-A0D4F2D6C589}" dt="2021-10-18T17:04:03.311" v="693" actId="26606"/>
          <ac:spMkLst>
            <pc:docMk/>
            <pc:sldMk cId="858792604" sldId="283"/>
            <ac:spMk id="3081" creationId="{2F687420-BEB4-45CD-8226-339BE553B8E6}"/>
          </ac:spMkLst>
        </pc:spChg>
        <pc:spChg chg="add del">
          <ac:chgData name="胡 翌霖" userId="a9a41afe759712f0" providerId="LiveId" clId="{ADB5898D-954A-4CE3-A627-A0D4F2D6C589}" dt="2021-10-18T16:34:40.675" v="293" actId="26606"/>
          <ac:spMkLst>
            <pc:docMk/>
            <pc:sldMk cId="858792604" sldId="283"/>
            <ac:spMk id="3082" creationId="{08CB54FC-0B2A-4107-9A70-958B90B76585}"/>
          </ac:spMkLst>
        </pc:spChg>
        <pc:spChg chg="add del">
          <ac:chgData name="胡 翌霖" userId="a9a41afe759712f0" providerId="LiveId" clId="{ADB5898D-954A-4CE3-A627-A0D4F2D6C589}" dt="2021-10-18T16:34:40.675" v="293" actId="26606"/>
          <ac:spMkLst>
            <pc:docMk/>
            <pc:sldMk cId="858792604" sldId="283"/>
            <ac:spMk id="3084" creationId="{6587DBF8-5C50-4034-8B79-FE54A01A8E15}"/>
          </ac:spMkLst>
        </pc:spChg>
        <pc:spChg chg="add del">
          <ac:chgData name="胡 翌霖" userId="a9a41afe759712f0" providerId="LiveId" clId="{ADB5898D-954A-4CE3-A627-A0D4F2D6C589}" dt="2021-10-18T16:34:40.675" v="293" actId="26606"/>
          <ac:spMkLst>
            <pc:docMk/>
            <pc:sldMk cId="858792604" sldId="283"/>
            <ac:spMk id="3085" creationId="{14720853-E885-4BE5-BFE2-24004CEF6952}"/>
          </ac:spMkLst>
        </pc:spChg>
        <pc:spChg chg="add del">
          <ac:chgData name="胡 翌霖" userId="a9a41afe759712f0" providerId="LiveId" clId="{ADB5898D-954A-4CE3-A627-A0D4F2D6C589}" dt="2021-10-18T17:04:03.311" v="693" actId="26606"/>
          <ac:spMkLst>
            <pc:docMk/>
            <pc:sldMk cId="858792604" sldId="283"/>
            <ac:spMk id="3086" creationId="{169CC832-2974-4E8D-90ED-3E2941BA7336}"/>
          </ac:spMkLst>
        </pc:spChg>
        <pc:spChg chg="add del">
          <ac:chgData name="胡 翌霖" userId="a9a41afe759712f0" providerId="LiveId" clId="{ADB5898D-954A-4CE3-A627-A0D4F2D6C589}" dt="2021-10-18T16:34:43.006" v="295" actId="26606"/>
          <ac:spMkLst>
            <pc:docMk/>
            <pc:sldMk cId="858792604" sldId="283"/>
            <ac:spMk id="3087" creationId="{0AB6E427-3F73-4C06-A5D5-AE52C3883B50}"/>
          </ac:spMkLst>
        </pc:spChg>
        <pc:spChg chg="add del">
          <ac:chgData name="胡 翌霖" userId="a9a41afe759712f0" providerId="LiveId" clId="{ADB5898D-954A-4CE3-A627-A0D4F2D6C589}" dt="2021-10-18T16:34:43.006" v="295" actId="26606"/>
          <ac:spMkLst>
            <pc:docMk/>
            <pc:sldMk cId="858792604" sldId="283"/>
            <ac:spMk id="3088" creationId="{D8C9BDAA-0390-4B39-9B5C-BC95E5120DA4}"/>
          </ac:spMkLst>
        </pc:spChg>
        <pc:spChg chg="add del">
          <ac:chgData name="胡 翌霖" userId="a9a41afe759712f0" providerId="LiveId" clId="{ADB5898D-954A-4CE3-A627-A0D4F2D6C589}" dt="2021-10-18T16:34:43.006" v="295" actId="26606"/>
          <ac:spMkLst>
            <pc:docMk/>
            <pc:sldMk cId="858792604" sldId="283"/>
            <ac:spMk id="3089" creationId="{F9DB1FE5-9D46-433B-99D1-2F1B8DC79855}"/>
          </ac:spMkLst>
        </pc:spChg>
        <pc:spChg chg="add del">
          <ac:chgData name="胡 翌霖" userId="a9a41afe759712f0" providerId="LiveId" clId="{ADB5898D-954A-4CE3-A627-A0D4F2D6C589}" dt="2021-10-18T17:04:03.311" v="693" actId="26606"/>
          <ac:spMkLst>
            <pc:docMk/>
            <pc:sldMk cId="858792604" sldId="283"/>
            <ac:spMk id="3090" creationId="{55222F96-971A-4F90-B841-6BAB416C7AC1}"/>
          </ac:spMkLst>
        </pc:spChg>
        <pc:spChg chg="add del">
          <ac:chgData name="胡 翌霖" userId="a9a41afe759712f0" providerId="LiveId" clId="{ADB5898D-954A-4CE3-A627-A0D4F2D6C589}" dt="2021-10-18T16:34:43.694" v="297" actId="26606"/>
          <ac:spMkLst>
            <pc:docMk/>
            <pc:sldMk cId="858792604" sldId="283"/>
            <ac:spMk id="3091" creationId="{13BCCAE5-A35B-4B66-A4A7-E23C34A403A4}"/>
          </ac:spMkLst>
        </pc:spChg>
        <pc:spChg chg="add del">
          <ac:chgData name="胡 翌霖" userId="a9a41afe759712f0" providerId="LiveId" clId="{ADB5898D-954A-4CE3-A627-A0D4F2D6C589}" dt="2021-10-18T16:34:43.694" v="297" actId="26606"/>
          <ac:spMkLst>
            <pc:docMk/>
            <pc:sldMk cId="858792604" sldId="283"/>
            <ac:spMk id="3093" creationId="{BD7A74B5-8367-4A83-ABEC-0FCDDE97B149}"/>
          </ac:spMkLst>
        </pc:spChg>
        <pc:spChg chg="add del">
          <ac:chgData name="胡 翌霖" userId="a9a41afe759712f0" providerId="LiveId" clId="{ADB5898D-954A-4CE3-A627-A0D4F2D6C589}" dt="2021-10-18T16:34:43.694" v="297" actId="26606"/>
          <ac:spMkLst>
            <pc:docMk/>
            <pc:sldMk cId="858792604" sldId="283"/>
            <ac:spMk id="3094" creationId="{2CC184B0-C2C6-4BF0-B078-816C7AF95977}"/>
          </ac:spMkLst>
        </pc:spChg>
        <pc:spChg chg="add del">
          <ac:chgData name="胡 翌霖" userId="a9a41afe759712f0" providerId="LiveId" clId="{ADB5898D-954A-4CE3-A627-A0D4F2D6C589}" dt="2021-10-18T17:04:03.311" v="693" actId="26606"/>
          <ac:spMkLst>
            <pc:docMk/>
            <pc:sldMk cId="858792604" sldId="283"/>
            <ac:spMk id="3095" creationId="{08980754-6F4B-43C9-B9BE-127B6BED6586}"/>
          </ac:spMkLst>
        </pc:spChg>
        <pc:spChg chg="add del">
          <ac:chgData name="胡 翌霖" userId="a9a41afe759712f0" providerId="LiveId" clId="{ADB5898D-954A-4CE3-A627-A0D4F2D6C589}" dt="2021-10-18T16:34:45.427" v="299" actId="26606"/>
          <ac:spMkLst>
            <pc:docMk/>
            <pc:sldMk cId="858792604" sldId="283"/>
            <ac:spMk id="3096" creationId="{B44C3061-D558-447B-A988-09ECE14461D7}"/>
          </ac:spMkLst>
        </pc:spChg>
        <pc:spChg chg="add del">
          <ac:chgData name="胡 翌霖" userId="a9a41afe759712f0" providerId="LiveId" clId="{ADB5898D-954A-4CE3-A627-A0D4F2D6C589}" dt="2021-10-18T16:34:45.427" v="299" actId="26606"/>
          <ac:spMkLst>
            <pc:docMk/>
            <pc:sldMk cId="858792604" sldId="283"/>
            <ac:spMk id="3097" creationId="{59339771-9C8F-497E-8974-E09A86FEEB23}"/>
          </ac:spMkLst>
        </pc:spChg>
        <pc:spChg chg="add del">
          <ac:chgData name="胡 翌霖" userId="a9a41afe759712f0" providerId="LiveId" clId="{ADB5898D-954A-4CE3-A627-A0D4F2D6C589}" dt="2021-10-18T16:34:45.427" v="299" actId="26606"/>
          <ac:spMkLst>
            <pc:docMk/>
            <pc:sldMk cId="858792604" sldId="283"/>
            <ac:spMk id="3098" creationId="{BDB54B0B-6CFB-4B92-A5DC-5DCD05BE5B4D}"/>
          </ac:spMkLst>
        </pc:spChg>
        <pc:spChg chg="ad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3099" creationId="{361DC183-07AE-409A-AB63-34A0C77B60E6}"/>
          </ac:spMkLst>
        </pc:spChg>
        <pc:spChg chg="add del">
          <ac:chgData name="胡 翌霖" userId="a9a41afe759712f0" providerId="LiveId" clId="{ADB5898D-954A-4CE3-A627-A0D4F2D6C589}" dt="2021-10-18T16:34:50.986" v="301" actId="26606"/>
          <ac:spMkLst>
            <pc:docMk/>
            <pc:sldMk cId="858792604" sldId="283"/>
            <ac:spMk id="3100" creationId="{80861964-D86C-4A50-8F6D-B466384A61B1}"/>
          </ac:spMkLst>
        </pc:spChg>
        <pc:spChg chg="add del">
          <ac:chgData name="胡 翌霖" userId="a9a41afe759712f0" providerId="LiveId" clId="{ADB5898D-954A-4CE3-A627-A0D4F2D6C589}" dt="2021-10-18T16:34:50.986" v="301" actId="26606"/>
          <ac:spMkLst>
            <pc:docMk/>
            <pc:sldMk cId="858792604" sldId="283"/>
            <ac:spMk id="3102" creationId="{02CE8509-9E93-4D74-BF24-661F111C72AB}"/>
          </ac:spMkLst>
        </pc:spChg>
        <pc:spChg chg="add del">
          <ac:chgData name="胡 翌霖" userId="a9a41afe759712f0" providerId="LiveId" clId="{ADB5898D-954A-4CE3-A627-A0D4F2D6C589}" dt="2021-10-18T16:34:50.986" v="301" actId="26606"/>
          <ac:spMkLst>
            <pc:docMk/>
            <pc:sldMk cId="858792604" sldId="283"/>
            <ac:spMk id="3103" creationId="{66E8BA98-E13C-403B-AC96-75E203799CC0}"/>
          </ac:spMkLst>
        </pc:spChg>
        <pc:spChg chg="ad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3104" creationId="{90464369-70FA-42AF-948F-80664CA7BFE5}"/>
          </ac:spMkLst>
        </pc:spChg>
        <pc:spChg chg="add del">
          <ac:chgData name="胡 翌霖" userId="a9a41afe759712f0" providerId="LiveId" clId="{ADB5898D-954A-4CE3-A627-A0D4F2D6C589}" dt="2021-10-18T16:34:51.676" v="303" actId="26606"/>
          <ac:spMkLst>
            <pc:docMk/>
            <pc:sldMk cId="858792604" sldId="283"/>
            <ac:spMk id="3105" creationId="{0AB6E427-3F73-4C06-A5D5-AE52C3883B50}"/>
          </ac:spMkLst>
        </pc:spChg>
        <pc:spChg chg="add del">
          <ac:chgData name="胡 翌霖" userId="a9a41afe759712f0" providerId="LiveId" clId="{ADB5898D-954A-4CE3-A627-A0D4F2D6C589}" dt="2021-10-18T16:34:51.676" v="303" actId="26606"/>
          <ac:spMkLst>
            <pc:docMk/>
            <pc:sldMk cId="858792604" sldId="283"/>
            <ac:spMk id="3106" creationId="{D8C9BDAA-0390-4B39-9B5C-BC95E5120DA4}"/>
          </ac:spMkLst>
        </pc:spChg>
        <pc:spChg chg="add del">
          <ac:chgData name="胡 翌霖" userId="a9a41afe759712f0" providerId="LiveId" clId="{ADB5898D-954A-4CE3-A627-A0D4F2D6C589}" dt="2021-10-18T16:34:51.676" v="303" actId="26606"/>
          <ac:spMkLst>
            <pc:docMk/>
            <pc:sldMk cId="858792604" sldId="283"/>
            <ac:spMk id="3107" creationId="{F9DB1FE5-9D46-433B-99D1-2F1B8DC79855}"/>
          </ac:spMkLst>
        </pc:spChg>
        <pc:spChg chg="ad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3108" creationId="{A6604B49-AD5C-4590-B051-06C8222ECD99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58792604" sldId="283"/>
            <ac:spMk id="3109" creationId="{08CB54FC-0B2A-4107-9A70-958B90B76585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58792604" sldId="283"/>
            <ac:spMk id="3111" creationId="{6587DBF8-5C50-4034-8B79-FE54A01A8E15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58792604" sldId="283"/>
            <ac:spMk id="3112" creationId="{14720853-E885-4BE5-BFE2-24004CEF6952}"/>
          </ac:spMkLst>
        </pc:spChg>
        <pc:spChg chg="ad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3113" creationId="{CC552A98-EF7D-4D42-AB69-066B786AB55B}"/>
          </ac:spMkLst>
        </pc:spChg>
        <pc:spChg chg="add">
          <ac:chgData name="胡 翌霖" userId="a9a41afe759712f0" providerId="LiveId" clId="{ADB5898D-954A-4CE3-A627-A0D4F2D6C589}" dt="2021-10-18T17:04:03.320" v="694" actId="26606"/>
          <ac:spMkLst>
            <pc:docMk/>
            <pc:sldMk cId="858792604" sldId="283"/>
            <ac:spMk id="3114" creationId="{A648176E-454C-437C-B0FC-9B82FCF32B24}"/>
          </ac:spMkLst>
        </pc:spChg>
        <pc:picChg chg="del">
          <ac:chgData name="胡 翌霖" userId="a9a41afe759712f0" providerId="LiveId" clId="{ADB5898D-954A-4CE3-A627-A0D4F2D6C589}" dt="2021-10-18T16:34:29.254" v="287" actId="478"/>
          <ac:picMkLst>
            <pc:docMk/>
            <pc:sldMk cId="858792604" sldId="283"/>
            <ac:picMk id="3074" creationId="{52A4DADD-47C4-40AC-A205-182CDF0B0E6A}"/>
          </ac:picMkLst>
        </pc:picChg>
        <pc:picChg chg="mod">
          <ac:chgData name="胡 翌霖" userId="a9a41afe759712f0" providerId="LiveId" clId="{ADB5898D-954A-4CE3-A627-A0D4F2D6C589}" dt="2021-10-18T17:04:03.320" v="694" actId="26606"/>
          <ac:picMkLst>
            <pc:docMk/>
            <pc:sldMk cId="858792604" sldId="283"/>
            <ac:picMk id="3075" creationId="{86030B2C-D485-43E5-AD19-56508853C4B5}"/>
          </ac:picMkLst>
        </pc:picChg>
        <pc:cxnChg chg="add del">
          <ac:chgData name="胡 翌霖" userId="a9a41afe759712f0" providerId="LiveId" clId="{ADB5898D-954A-4CE3-A627-A0D4F2D6C589}" dt="2021-10-18T16:34:35.244" v="289" actId="26606"/>
          <ac:cxnSpMkLst>
            <pc:docMk/>
            <pc:sldMk cId="858792604" sldId="283"/>
            <ac:cxnSpMk id="74" creationId="{7855A9B5-1710-4B19-B0F1-CDFDD4ED5B7E}"/>
          </ac:cxnSpMkLst>
        </pc:cxnChg>
        <pc:cxnChg chg="add del">
          <ac:chgData name="胡 翌霖" userId="a9a41afe759712f0" providerId="LiveId" clId="{ADB5898D-954A-4CE3-A627-A0D4F2D6C589}" dt="2021-10-18T16:34:38.143" v="291" actId="26606"/>
          <ac:cxnSpMkLst>
            <pc:docMk/>
            <pc:sldMk cId="858792604" sldId="283"/>
            <ac:cxnSpMk id="3078" creationId="{6987BDFB-DE64-4B56-B44F-45FAE19FA94E}"/>
          </ac:cxnSpMkLst>
        </pc:cxnChg>
        <pc:cxnChg chg="add del">
          <ac:chgData name="胡 翌霖" userId="a9a41afe759712f0" providerId="LiveId" clId="{ADB5898D-954A-4CE3-A627-A0D4F2D6C589}" dt="2021-10-18T16:34:40.675" v="293" actId="26606"/>
          <ac:cxnSpMkLst>
            <pc:docMk/>
            <pc:sldMk cId="858792604" sldId="283"/>
            <ac:cxnSpMk id="3083" creationId="{7855A9B5-1710-4B19-B0F1-CDFDD4ED5B7E}"/>
          </ac:cxnSpMkLst>
        </pc:cxnChg>
        <pc:cxnChg chg="add del">
          <ac:chgData name="胡 翌霖" userId="a9a41afe759712f0" providerId="LiveId" clId="{ADB5898D-954A-4CE3-A627-A0D4F2D6C589}" dt="2021-10-18T16:34:43.694" v="297" actId="26606"/>
          <ac:cxnSpMkLst>
            <pc:docMk/>
            <pc:sldMk cId="858792604" sldId="283"/>
            <ac:cxnSpMk id="3092" creationId="{6987BDFB-DE64-4B56-B44F-45FAE19FA94E}"/>
          </ac:cxnSpMkLst>
        </pc:cxnChg>
        <pc:cxnChg chg="add del">
          <ac:chgData name="胡 翌霖" userId="a9a41afe759712f0" providerId="LiveId" clId="{ADB5898D-954A-4CE3-A627-A0D4F2D6C589}" dt="2021-10-18T16:34:50.986" v="301" actId="26606"/>
          <ac:cxnSpMkLst>
            <pc:docMk/>
            <pc:sldMk cId="858792604" sldId="283"/>
            <ac:cxnSpMk id="3101" creationId="{754A678E-8F30-4E92-A5BF-F5D03D011394}"/>
          </ac:cxnSpMkLst>
        </pc:cxnChg>
        <pc:cxnChg chg="add del">
          <ac:chgData name="胡 翌霖" userId="a9a41afe759712f0" providerId="LiveId" clId="{ADB5898D-954A-4CE3-A627-A0D4F2D6C589}" dt="2021-10-18T16:55:27.661" v="563"/>
          <ac:cxnSpMkLst>
            <pc:docMk/>
            <pc:sldMk cId="858792604" sldId="283"/>
            <ac:cxnSpMk id="3110" creationId="{7855A9B5-1710-4B19-B0F1-CDFDD4ED5B7E}"/>
          </ac:cxnSpMkLst>
        </pc:cxnChg>
      </pc:sldChg>
      <pc:sldChg chg="modSp mod">
        <pc:chgData name="胡 翌霖" userId="a9a41afe759712f0" providerId="LiveId" clId="{ADB5898D-954A-4CE3-A627-A0D4F2D6C589}" dt="2021-10-19T05:28:25.375" v="818"/>
        <pc:sldMkLst>
          <pc:docMk/>
          <pc:sldMk cId="1060632048" sldId="284"/>
        </pc:sldMkLst>
        <pc:spChg chg="mod">
          <ac:chgData name="胡 翌霖" userId="a9a41afe759712f0" providerId="LiveId" clId="{ADB5898D-954A-4CE3-A627-A0D4F2D6C589}" dt="2021-10-18T16:55:27.661" v="563"/>
          <ac:spMkLst>
            <pc:docMk/>
            <pc:sldMk cId="1060632048" sldId="284"/>
            <ac:spMk id="2" creationId="{B9A30443-164F-4665-A648-5D9EF8A712E1}"/>
          </ac:spMkLst>
        </pc:spChg>
        <pc:spChg chg="mod">
          <ac:chgData name="胡 翌霖" userId="a9a41afe759712f0" providerId="LiveId" clId="{ADB5898D-954A-4CE3-A627-A0D4F2D6C589}" dt="2021-10-19T05:28:25.375" v="818"/>
          <ac:spMkLst>
            <pc:docMk/>
            <pc:sldMk cId="1060632048" sldId="284"/>
            <ac:spMk id="3" creationId="{553337ED-9264-405D-B4BA-3255A3F8B4FE}"/>
          </ac:spMkLst>
        </pc:spChg>
      </pc:sldChg>
      <pc:sldChg chg="addSp modSp mod setBg">
        <pc:chgData name="胡 翌霖" userId="a9a41afe759712f0" providerId="LiveId" clId="{ADB5898D-954A-4CE3-A627-A0D4F2D6C589}" dt="2021-10-18T17:03:25.196" v="691" actId="26606"/>
        <pc:sldMkLst>
          <pc:docMk/>
          <pc:sldMk cId="1075085118" sldId="285"/>
        </pc:sldMkLst>
        <pc:spChg chg="mod">
          <ac:chgData name="胡 翌霖" userId="a9a41afe759712f0" providerId="LiveId" clId="{ADB5898D-954A-4CE3-A627-A0D4F2D6C589}" dt="2021-10-18T17:03:25.196" v="691" actId="26606"/>
          <ac:spMkLst>
            <pc:docMk/>
            <pc:sldMk cId="1075085118" sldId="285"/>
            <ac:spMk id="2" creationId="{B9CC0A53-B9DE-445B-9573-BB177EBEEF3A}"/>
          </ac:spMkLst>
        </pc:spChg>
        <pc:spChg chg="mod">
          <ac:chgData name="胡 翌霖" userId="a9a41afe759712f0" providerId="LiveId" clId="{ADB5898D-954A-4CE3-A627-A0D4F2D6C589}" dt="2021-10-18T17:03:25.196" v="691" actId="26606"/>
          <ac:spMkLst>
            <pc:docMk/>
            <pc:sldMk cId="1075085118" sldId="285"/>
            <ac:spMk id="3" creationId="{9C1822D4-E580-4920-9C89-416B18A378AF}"/>
          </ac:spMkLst>
        </pc:spChg>
        <pc:spChg chg="add">
          <ac:chgData name="胡 翌霖" userId="a9a41afe759712f0" providerId="LiveId" clId="{ADB5898D-954A-4CE3-A627-A0D4F2D6C589}" dt="2021-10-18T17:03:25.196" v="691" actId="26606"/>
          <ac:spMkLst>
            <pc:docMk/>
            <pc:sldMk cId="1075085118" sldId="285"/>
            <ac:spMk id="71" creationId="{BA79A7CF-01AF-4178-9369-94E0C90EB046}"/>
          </ac:spMkLst>
        </pc:spChg>
        <pc:spChg chg="add">
          <ac:chgData name="胡 翌霖" userId="a9a41afe759712f0" providerId="LiveId" clId="{ADB5898D-954A-4CE3-A627-A0D4F2D6C589}" dt="2021-10-18T17:03:25.196" v="691" actId="26606"/>
          <ac:spMkLst>
            <pc:docMk/>
            <pc:sldMk cId="1075085118" sldId="285"/>
            <ac:spMk id="73" creationId="{99413ED5-9ED4-4772-BCE4-2BCAE6B12E35}"/>
          </ac:spMkLst>
        </pc:spChg>
        <pc:spChg chg="add">
          <ac:chgData name="胡 翌霖" userId="a9a41afe759712f0" providerId="LiveId" clId="{ADB5898D-954A-4CE3-A627-A0D4F2D6C589}" dt="2021-10-18T17:03:25.196" v="691" actId="26606"/>
          <ac:spMkLst>
            <pc:docMk/>
            <pc:sldMk cId="1075085118" sldId="285"/>
            <ac:spMk id="75" creationId="{04357C93-F0CB-4A1C-8F77-4E9063789819}"/>
          </ac:spMkLst>
        </pc:spChg>
        <pc:spChg chg="add">
          <ac:chgData name="胡 翌霖" userId="a9a41afe759712f0" providerId="LiveId" clId="{ADB5898D-954A-4CE3-A627-A0D4F2D6C589}" dt="2021-10-18T17:03:25.196" v="691" actId="26606"/>
          <ac:spMkLst>
            <pc:docMk/>
            <pc:sldMk cId="1075085118" sldId="285"/>
            <ac:spMk id="77" creationId="{90F533E9-6690-41A8-A372-4C6C622D028D}"/>
          </ac:spMkLst>
        </pc:spChg>
        <pc:picChg chg="mod">
          <ac:chgData name="胡 翌霖" userId="a9a41afe759712f0" providerId="LiveId" clId="{ADB5898D-954A-4CE3-A627-A0D4F2D6C589}" dt="2021-10-18T17:03:25.196" v="691" actId="26606"/>
          <ac:picMkLst>
            <pc:docMk/>
            <pc:sldMk cId="1075085118" sldId="285"/>
            <ac:picMk id="7170" creationId="{F999EFF2-EE22-42DA-AD91-7FAD95F190C9}"/>
          </ac:picMkLst>
        </pc:picChg>
      </pc:sldChg>
      <pc:sldChg chg="addSp delSp modSp mod setBg">
        <pc:chgData name="胡 翌霖" userId="a9a41afe759712f0" providerId="LiveId" clId="{ADB5898D-954A-4CE3-A627-A0D4F2D6C589}" dt="2021-10-19T05:30:18.437" v="829" actId="1076"/>
        <pc:sldMkLst>
          <pc:docMk/>
          <pc:sldMk cId="2866183508" sldId="286"/>
        </pc:sldMkLst>
        <pc:spChg chg="mod">
          <ac:chgData name="胡 翌霖" userId="a9a41afe759712f0" providerId="LiveId" clId="{ADB5898D-954A-4CE3-A627-A0D4F2D6C589}" dt="2021-10-19T05:30:00.817" v="824" actId="26606"/>
          <ac:spMkLst>
            <pc:docMk/>
            <pc:sldMk cId="2866183508" sldId="286"/>
            <ac:spMk id="2" creationId="{09E04E19-BD47-4B63-BF35-C9E35C3D463F}"/>
          </ac:spMkLst>
        </pc:spChg>
        <pc:spChg chg="mod">
          <ac:chgData name="胡 翌霖" userId="a9a41afe759712f0" providerId="LiveId" clId="{ADB5898D-954A-4CE3-A627-A0D4F2D6C589}" dt="2021-10-19T05:30:00.817" v="824" actId="26606"/>
          <ac:spMkLst>
            <pc:docMk/>
            <pc:sldMk cId="2866183508" sldId="286"/>
            <ac:spMk id="3" creationId="{BDB96658-8736-4A0F-8EE3-00736BCDB555}"/>
          </ac:spMkLst>
        </pc:spChg>
        <pc:spChg chg="add del">
          <ac:chgData name="胡 翌霖" userId="a9a41afe759712f0" providerId="LiveId" clId="{ADB5898D-954A-4CE3-A627-A0D4F2D6C589}" dt="2021-10-19T05:30:00.817" v="824" actId="26606"/>
          <ac:spMkLst>
            <pc:docMk/>
            <pc:sldMk cId="2866183508" sldId="286"/>
            <ac:spMk id="8" creationId="{9D3A9E89-033E-4C4A-8C41-416DABFFD307}"/>
          </ac:spMkLst>
        </pc:spChg>
        <pc:spChg chg="add del">
          <ac:chgData name="胡 翌霖" userId="a9a41afe759712f0" providerId="LiveId" clId="{ADB5898D-954A-4CE3-A627-A0D4F2D6C589}" dt="2021-10-19T05:30:00.817" v="824" actId="26606"/>
          <ac:spMkLst>
            <pc:docMk/>
            <pc:sldMk cId="2866183508" sldId="286"/>
            <ac:spMk id="10" creationId="{86293361-111E-427D-8E5B-256944AC8395}"/>
          </ac:spMkLst>
        </pc:spChg>
        <pc:spChg chg="add del">
          <ac:chgData name="胡 翌霖" userId="a9a41afe759712f0" providerId="LiveId" clId="{ADB5898D-954A-4CE3-A627-A0D4F2D6C589}" dt="2021-10-19T05:30:00.817" v="824" actId="26606"/>
          <ac:spMkLst>
            <pc:docMk/>
            <pc:sldMk cId="2866183508" sldId="286"/>
            <ac:spMk id="34" creationId="{78907291-9D6D-4740-81DB-441477BCA279}"/>
          </ac:spMkLst>
        </pc:spChg>
        <pc:spChg chg="add del">
          <ac:chgData name="胡 翌霖" userId="a9a41afe759712f0" providerId="LiveId" clId="{ADB5898D-954A-4CE3-A627-A0D4F2D6C589}" dt="2021-10-19T05:30:00.817" v="824" actId="26606"/>
          <ac:spMkLst>
            <pc:docMk/>
            <pc:sldMk cId="2866183508" sldId="286"/>
            <ac:spMk id="41" creationId="{D1D34770-47A8-402C-AF23-2B653F2D88C1}"/>
          </ac:spMkLst>
        </pc:spChg>
        <pc:grpChg chg="add del">
          <ac:chgData name="胡 翌霖" userId="a9a41afe759712f0" providerId="LiveId" clId="{ADB5898D-954A-4CE3-A627-A0D4F2D6C589}" dt="2021-10-19T05:30:00.817" v="824" actId="26606"/>
          <ac:grpSpMkLst>
            <pc:docMk/>
            <pc:sldMk cId="2866183508" sldId="286"/>
            <ac:grpSpMk id="12" creationId="{6DD44263-0C4E-4CE2-9EE0-B4C1C0667EBE}"/>
          </ac:grpSpMkLst>
        </pc:grpChg>
        <pc:picChg chg="add mod">
          <ac:chgData name="胡 翌霖" userId="a9a41afe759712f0" providerId="LiveId" clId="{ADB5898D-954A-4CE3-A627-A0D4F2D6C589}" dt="2021-10-19T05:30:18.437" v="829" actId="1076"/>
          <ac:picMkLst>
            <pc:docMk/>
            <pc:sldMk cId="2866183508" sldId="286"/>
            <ac:picMk id="33" creationId="{73FD8D27-F9EA-4555-A6E3-0E6ED8C6785A}"/>
          </ac:picMkLst>
        </pc:picChg>
        <pc:cxnChg chg="add del">
          <ac:chgData name="胡 翌霖" userId="a9a41afe759712f0" providerId="LiveId" clId="{ADB5898D-954A-4CE3-A627-A0D4F2D6C589}" dt="2021-10-19T05:29:58.474" v="822" actId="26606"/>
          <ac:cxnSpMkLst>
            <pc:docMk/>
            <pc:sldMk cId="2866183508" sldId="286"/>
            <ac:cxnSpMk id="39" creationId="{A7F400EE-A8A5-48AF-B4D6-291B52C6F0B0}"/>
          </ac:cxnSpMkLst>
        </pc:cxnChg>
      </pc:sldChg>
      <pc:sldChg chg="modSp">
        <pc:chgData name="胡 翌霖" userId="a9a41afe759712f0" providerId="LiveId" clId="{ADB5898D-954A-4CE3-A627-A0D4F2D6C589}" dt="2021-10-18T16:55:27.661" v="563"/>
        <pc:sldMkLst>
          <pc:docMk/>
          <pc:sldMk cId="1132787032" sldId="287"/>
        </pc:sldMkLst>
        <pc:spChg chg="mod">
          <ac:chgData name="胡 翌霖" userId="a9a41afe759712f0" providerId="LiveId" clId="{ADB5898D-954A-4CE3-A627-A0D4F2D6C589}" dt="2021-10-18T16:55:27.661" v="563"/>
          <ac:spMkLst>
            <pc:docMk/>
            <pc:sldMk cId="1132787032" sldId="287"/>
            <ac:spMk id="11" creationId="{D5683250-23C7-438F-B2D9-CE2D348B0137}"/>
          </ac:spMkLst>
        </pc:spChg>
      </pc:sldChg>
      <pc:sldChg chg="delSp modSp mod">
        <pc:chgData name="胡 翌霖" userId="a9a41afe759712f0" providerId="LiveId" clId="{ADB5898D-954A-4CE3-A627-A0D4F2D6C589}" dt="2021-10-19T05:29:48.575" v="819" actId="21"/>
        <pc:sldMkLst>
          <pc:docMk/>
          <pc:sldMk cId="1006655231" sldId="288"/>
        </pc:sldMkLst>
        <pc:spChg chg="mod">
          <ac:chgData name="胡 翌霖" userId="a9a41afe759712f0" providerId="LiveId" clId="{ADB5898D-954A-4CE3-A627-A0D4F2D6C589}" dt="2021-10-18T16:55:27.661" v="563"/>
          <ac:spMkLst>
            <pc:docMk/>
            <pc:sldMk cId="1006655231" sldId="288"/>
            <ac:spMk id="2" creationId="{A6D3E1AC-593B-4673-B5AA-A15D003308FE}"/>
          </ac:spMkLst>
        </pc:spChg>
        <pc:spChg chg="mod">
          <ac:chgData name="胡 翌霖" userId="a9a41afe759712f0" providerId="LiveId" clId="{ADB5898D-954A-4CE3-A627-A0D4F2D6C589}" dt="2021-10-18T16:55:28.404" v="572" actId="27636"/>
          <ac:spMkLst>
            <pc:docMk/>
            <pc:sldMk cId="1006655231" sldId="288"/>
            <ac:spMk id="3" creationId="{07B65402-03F4-4BAE-A34C-57777A553D7E}"/>
          </ac:spMkLst>
        </pc:spChg>
        <pc:picChg chg="del mod">
          <ac:chgData name="胡 翌霖" userId="a9a41afe759712f0" providerId="LiveId" clId="{ADB5898D-954A-4CE3-A627-A0D4F2D6C589}" dt="2021-10-19T05:29:48.575" v="819" actId="21"/>
          <ac:picMkLst>
            <pc:docMk/>
            <pc:sldMk cId="1006655231" sldId="288"/>
            <ac:picMk id="5" creationId="{41E73584-FA07-48A0-BC28-CF4383EA403F}"/>
          </ac:picMkLst>
        </pc:picChg>
      </pc:sldChg>
      <pc:sldChg chg="addSp delSp modSp mod setBg">
        <pc:chgData name="胡 翌霖" userId="a9a41afe759712f0" providerId="LiveId" clId="{ADB5898D-954A-4CE3-A627-A0D4F2D6C589}" dt="2021-10-18T17:05:12.663" v="699" actId="26606"/>
        <pc:sldMkLst>
          <pc:docMk/>
          <pc:sldMk cId="400572447" sldId="289"/>
        </pc:sldMkLst>
        <pc:spChg chg="mod">
          <ac:chgData name="胡 翌霖" userId="a9a41afe759712f0" providerId="LiveId" clId="{ADB5898D-954A-4CE3-A627-A0D4F2D6C589}" dt="2021-10-18T17:05:12.663" v="699" actId="26606"/>
          <ac:spMkLst>
            <pc:docMk/>
            <pc:sldMk cId="400572447" sldId="289"/>
            <ac:spMk id="2" creationId="{9E393F24-C5C7-4FE7-A3BD-01E30AF4F07C}"/>
          </ac:spMkLst>
        </pc:spChg>
        <pc:spChg chg="mod">
          <ac:chgData name="胡 翌霖" userId="a9a41afe759712f0" providerId="LiveId" clId="{ADB5898D-954A-4CE3-A627-A0D4F2D6C589}" dt="2021-10-18T17:05:12.663" v="699" actId="26606"/>
          <ac:spMkLst>
            <pc:docMk/>
            <pc:sldMk cId="400572447" sldId="289"/>
            <ac:spMk id="3" creationId="{543479E1-AF61-445C-B661-0A67780D3E33}"/>
          </ac:spMkLst>
        </pc:spChg>
        <pc:spChg chg="add del">
          <ac:chgData name="胡 翌霖" userId="a9a41afe759712f0" providerId="LiveId" clId="{ADB5898D-954A-4CE3-A627-A0D4F2D6C589}" dt="2021-10-18T17:05:12.663" v="699" actId="26606"/>
          <ac:spMkLst>
            <pc:docMk/>
            <pc:sldMk cId="400572447" sldId="289"/>
            <ac:spMk id="71" creationId="{24C606F0-B762-4A69-A23B-D70EA0DC6933}"/>
          </ac:spMkLst>
        </pc:spChg>
        <pc:spChg chg="add del">
          <ac:chgData name="胡 翌霖" userId="a9a41afe759712f0" providerId="LiveId" clId="{ADB5898D-954A-4CE3-A627-A0D4F2D6C589}" dt="2021-10-18T17:05:12.663" v="699" actId="26606"/>
          <ac:spMkLst>
            <pc:docMk/>
            <pc:sldMk cId="400572447" sldId="289"/>
            <ac:spMk id="73" creationId="{647702F7-5C79-4B7D-B581-85F2992917E8}"/>
          </ac:spMkLst>
        </pc:spChg>
        <pc:spChg chg="add del">
          <ac:chgData name="胡 翌霖" userId="a9a41afe759712f0" providerId="LiveId" clId="{ADB5898D-954A-4CE3-A627-A0D4F2D6C589}" dt="2021-10-18T17:05:12.663" v="699" actId="26606"/>
          <ac:spMkLst>
            <pc:docMk/>
            <pc:sldMk cId="400572447" sldId="289"/>
            <ac:spMk id="97" creationId="{6A0830D7-560A-44A6-B6B3-C17A26405B44}"/>
          </ac:spMkLst>
        </pc:spChg>
        <pc:grpChg chg="add del">
          <ac:chgData name="胡 翌霖" userId="a9a41afe759712f0" providerId="LiveId" clId="{ADB5898D-954A-4CE3-A627-A0D4F2D6C589}" dt="2021-10-18T17:05:12.663" v="699" actId="26606"/>
          <ac:grpSpMkLst>
            <pc:docMk/>
            <pc:sldMk cId="400572447" sldId="289"/>
            <ac:grpSpMk id="75" creationId="{B7F4DB96-7117-43BC-BAFA-79F7CC1542B6}"/>
          </ac:grpSpMkLst>
        </pc:grpChg>
        <pc:picChg chg="mod">
          <ac:chgData name="胡 翌霖" userId="a9a41afe759712f0" providerId="LiveId" clId="{ADB5898D-954A-4CE3-A627-A0D4F2D6C589}" dt="2021-10-18T17:05:12.663" v="699" actId="26606"/>
          <ac:picMkLst>
            <pc:docMk/>
            <pc:sldMk cId="400572447" sldId="289"/>
            <ac:picMk id="5" creationId="{4AF20087-0A6C-406B-92C7-205E09CCB909}"/>
          </ac:picMkLst>
        </pc:picChg>
        <pc:picChg chg="mod">
          <ac:chgData name="胡 翌霖" userId="a9a41afe759712f0" providerId="LiveId" clId="{ADB5898D-954A-4CE3-A627-A0D4F2D6C589}" dt="2021-10-18T17:05:12.663" v="699" actId="26606"/>
          <ac:picMkLst>
            <pc:docMk/>
            <pc:sldMk cId="400572447" sldId="289"/>
            <ac:picMk id="7" creationId="{45D41189-2E7A-4689-AA9F-233704C638A1}"/>
          </ac:picMkLst>
        </pc:picChg>
        <pc:picChg chg="mod ord">
          <ac:chgData name="胡 翌霖" userId="a9a41afe759712f0" providerId="LiveId" clId="{ADB5898D-954A-4CE3-A627-A0D4F2D6C589}" dt="2021-10-18T17:05:12.663" v="699" actId="26606"/>
          <ac:picMkLst>
            <pc:docMk/>
            <pc:sldMk cId="400572447" sldId="289"/>
            <ac:picMk id="10242" creationId="{E41569DE-F7B5-4809-B005-8515220E549A}"/>
          </ac:picMkLst>
        </pc:picChg>
      </pc:sldChg>
      <pc:sldChg chg="addSp modSp mod setBg setClrOvrMap">
        <pc:chgData name="胡 翌霖" userId="a9a41afe759712f0" providerId="LiveId" clId="{ADB5898D-954A-4CE3-A627-A0D4F2D6C589}" dt="2021-10-18T17:05:48.598" v="700" actId="26606"/>
        <pc:sldMkLst>
          <pc:docMk/>
          <pc:sldMk cId="4135706163" sldId="291"/>
        </pc:sldMkLst>
        <pc:spChg chg="mod">
          <ac:chgData name="胡 翌霖" userId="a9a41afe759712f0" providerId="LiveId" clId="{ADB5898D-954A-4CE3-A627-A0D4F2D6C589}" dt="2021-10-18T17:05:48.598" v="700" actId="26606"/>
          <ac:spMkLst>
            <pc:docMk/>
            <pc:sldMk cId="4135706163" sldId="291"/>
            <ac:spMk id="2" creationId="{A466B025-8DDA-48B7-8EA1-95445F83CC90}"/>
          </ac:spMkLst>
        </pc:spChg>
        <pc:spChg chg="mod">
          <ac:chgData name="胡 翌霖" userId="a9a41afe759712f0" providerId="LiveId" clId="{ADB5898D-954A-4CE3-A627-A0D4F2D6C589}" dt="2021-10-18T17:05:48.598" v="700" actId="26606"/>
          <ac:spMkLst>
            <pc:docMk/>
            <pc:sldMk cId="4135706163" sldId="291"/>
            <ac:spMk id="3" creationId="{4F96D8DE-4E5E-4D6F-9BC3-01901DAC0080}"/>
          </ac:spMkLst>
        </pc:spChg>
        <pc:picChg chg="mod ord">
          <ac:chgData name="胡 翌霖" userId="a9a41afe759712f0" providerId="LiveId" clId="{ADB5898D-954A-4CE3-A627-A0D4F2D6C589}" dt="2021-10-18T17:05:48.598" v="700" actId="26606"/>
          <ac:picMkLst>
            <pc:docMk/>
            <pc:sldMk cId="4135706163" sldId="291"/>
            <ac:picMk id="12290" creationId="{E321F9E3-0D2D-4454-AA9C-5C6533C55683}"/>
          </ac:picMkLst>
        </pc:picChg>
        <pc:picChg chg="mod">
          <ac:chgData name="胡 翌霖" userId="a9a41afe759712f0" providerId="LiveId" clId="{ADB5898D-954A-4CE3-A627-A0D4F2D6C589}" dt="2021-10-18T17:05:48.598" v="700" actId="26606"/>
          <ac:picMkLst>
            <pc:docMk/>
            <pc:sldMk cId="4135706163" sldId="291"/>
            <ac:picMk id="12292" creationId="{C5481E0F-011C-4A28-A9A0-81BF5D3AA737}"/>
          </ac:picMkLst>
        </pc:picChg>
        <pc:cxnChg chg="add">
          <ac:chgData name="胡 翌霖" userId="a9a41afe759712f0" providerId="LiveId" clId="{ADB5898D-954A-4CE3-A627-A0D4F2D6C589}" dt="2021-10-18T17:05:48.598" v="700" actId="26606"/>
          <ac:cxnSpMkLst>
            <pc:docMk/>
            <pc:sldMk cId="4135706163" sldId="291"/>
            <ac:cxnSpMk id="73" creationId="{EBAD6A72-88E8-42F7-88B9-CAF744536BE4}"/>
          </ac:cxnSpMkLst>
        </pc:cxnChg>
        <pc:cxnChg chg="add">
          <ac:chgData name="胡 翌霖" userId="a9a41afe759712f0" providerId="LiveId" clId="{ADB5898D-954A-4CE3-A627-A0D4F2D6C589}" dt="2021-10-18T17:05:48.598" v="700" actId="26606"/>
          <ac:cxnSpMkLst>
            <pc:docMk/>
            <pc:sldMk cId="4135706163" sldId="291"/>
            <ac:cxnSpMk id="75" creationId="{C800968E-0A99-46C4-A9B2-6A63AC66F4B0}"/>
          </ac:cxnSpMkLst>
        </pc:cxnChg>
      </pc:sldChg>
      <pc:sldChg chg="modSp">
        <pc:chgData name="胡 翌霖" userId="a9a41afe759712f0" providerId="LiveId" clId="{ADB5898D-954A-4CE3-A627-A0D4F2D6C589}" dt="2021-10-18T16:55:27.661" v="563"/>
        <pc:sldMkLst>
          <pc:docMk/>
          <pc:sldMk cId="259104421" sldId="292"/>
        </pc:sldMkLst>
        <pc:spChg chg="mod">
          <ac:chgData name="胡 翌霖" userId="a9a41afe759712f0" providerId="LiveId" clId="{ADB5898D-954A-4CE3-A627-A0D4F2D6C589}" dt="2021-10-18T16:55:27.661" v="563"/>
          <ac:spMkLst>
            <pc:docMk/>
            <pc:sldMk cId="259104421" sldId="292"/>
            <ac:spMk id="3" creationId="{94D56FFE-BF01-4843-9FFB-CEBF920C715B}"/>
          </ac:spMkLst>
        </pc:spChg>
      </pc:sldChg>
      <pc:sldChg chg="modSp mod">
        <pc:chgData name="胡 翌霖" userId="a9a41afe759712f0" providerId="LiveId" clId="{ADB5898D-954A-4CE3-A627-A0D4F2D6C589}" dt="2021-10-18T17:06:24.997" v="705" actId="27636"/>
        <pc:sldMkLst>
          <pc:docMk/>
          <pc:sldMk cId="661478525" sldId="293"/>
        </pc:sldMkLst>
        <pc:spChg chg="mod">
          <ac:chgData name="胡 翌霖" userId="a9a41afe759712f0" providerId="LiveId" clId="{ADB5898D-954A-4CE3-A627-A0D4F2D6C589}" dt="2021-10-18T17:06:24.997" v="705" actId="27636"/>
          <ac:spMkLst>
            <pc:docMk/>
            <pc:sldMk cId="661478525" sldId="293"/>
            <ac:spMk id="3" creationId="{2C9A93C8-7567-45F1-9A96-284942AA10B5}"/>
          </ac:spMkLst>
        </pc:spChg>
      </pc:sldChg>
      <pc:sldChg chg="addSp modSp mod setBg">
        <pc:chgData name="胡 翌霖" userId="a9a41afe759712f0" providerId="LiveId" clId="{ADB5898D-954A-4CE3-A627-A0D4F2D6C589}" dt="2021-10-19T05:51:48.088" v="879"/>
        <pc:sldMkLst>
          <pc:docMk/>
          <pc:sldMk cId="2162818672" sldId="294"/>
        </pc:sldMkLst>
        <pc:spChg chg="mod">
          <ac:chgData name="胡 翌霖" userId="a9a41afe759712f0" providerId="LiveId" clId="{ADB5898D-954A-4CE3-A627-A0D4F2D6C589}" dt="2021-10-18T17:07:30.704" v="707" actId="26606"/>
          <ac:spMkLst>
            <pc:docMk/>
            <pc:sldMk cId="2162818672" sldId="294"/>
            <ac:spMk id="2" creationId="{B3D16D3E-3D84-4CFA-8311-476D14B93E49}"/>
          </ac:spMkLst>
        </pc:spChg>
        <pc:spChg chg="mod">
          <ac:chgData name="胡 翌霖" userId="a9a41afe759712f0" providerId="LiveId" clId="{ADB5898D-954A-4CE3-A627-A0D4F2D6C589}" dt="2021-10-19T05:51:48.088" v="879"/>
          <ac:spMkLst>
            <pc:docMk/>
            <pc:sldMk cId="2162818672" sldId="294"/>
            <ac:spMk id="3" creationId="{0BB0C9E8-12D5-443C-B29C-B9C40BB8249E}"/>
          </ac:spMkLst>
        </pc:spChg>
        <pc:spChg chg="add">
          <ac:chgData name="胡 翌霖" userId="a9a41afe759712f0" providerId="LiveId" clId="{ADB5898D-954A-4CE3-A627-A0D4F2D6C589}" dt="2021-10-18T17:07:30.704" v="707" actId="26606"/>
          <ac:spMkLst>
            <pc:docMk/>
            <pc:sldMk cId="2162818672" sldId="294"/>
            <ac:spMk id="10" creationId="{201CC55D-ED54-4C5C-95E6-10947BD1103B}"/>
          </ac:spMkLst>
        </pc:spChg>
        <pc:spChg chg="add">
          <ac:chgData name="胡 翌霖" userId="a9a41afe759712f0" providerId="LiveId" clId="{ADB5898D-954A-4CE3-A627-A0D4F2D6C589}" dt="2021-10-18T17:07:30.704" v="707" actId="26606"/>
          <ac:spMkLst>
            <pc:docMk/>
            <pc:sldMk cId="2162818672" sldId="294"/>
            <ac:spMk id="16" creationId="{3873B707-463F-40B0-8227-E8CC6C67EB25}"/>
          </ac:spMkLst>
        </pc:spChg>
        <pc:spChg chg="add">
          <ac:chgData name="胡 翌霖" userId="a9a41afe759712f0" providerId="LiveId" clId="{ADB5898D-954A-4CE3-A627-A0D4F2D6C589}" dt="2021-10-18T17:07:30.704" v="707" actId="26606"/>
          <ac:spMkLst>
            <pc:docMk/>
            <pc:sldMk cId="2162818672" sldId="294"/>
            <ac:spMk id="18" creationId="{C13237C8-E62C-4F0D-A318-BD6FB6C2D138}"/>
          </ac:spMkLst>
        </pc:spChg>
        <pc:spChg chg="add">
          <ac:chgData name="胡 翌霖" userId="a9a41afe759712f0" providerId="LiveId" clId="{ADB5898D-954A-4CE3-A627-A0D4F2D6C589}" dt="2021-10-18T17:07:30.704" v="707" actId="26606"/>
          <ac:spMkLst>
            <pc:docMk/>
            <pc:sldMk cId="2162818672" sldId="294"/>
            <ac:spMk id="20" creationId="{19C9EAEA-39D0-4B0E-A0EB-51E7B26740B1}"/>
          </ac:spMkLst>
        </pc:spChg>
        <pc:grpChg chg="add">
          <ac:chgData name="胡 翌霖" userId="a9a41afe759712f0" providerId="LiveId" clId="{ADB5898D-954A-4CE3-A627-A0D4F2D6C589}" dt="2021-10-18T17:07:30.704" v="707" actId="26606"/>
          <ac:grpSpMkLst>
            <pc:docMk/>
            <pc:sldMk cId="2162818672" sldId="294"/>
            <ac:grpSpMk id="12" creationId="{1DE889C7-FAD6-4397-98E2-05D503484459}"/>
          </ac:grpSpMkLst>
        </pc:grpChg>
        <pc:picChg chg="mod">
          <ac:chgData name="胡 翌霖" userId="a9a41afe759712f0" providerId="LiveId" clId="{ADB5898D-954A-4CE3-A627-A0D4F2D6C589}" dt="2021-10-18T17:07:30.704" v="707" actId="26606"/>
          <ac:picMkLst>
            <pc:docMk/>
            <pc:sldMk cId="2162818672" sldId="294"/>
            <ac:picMk id="5" creationId="{207CF838-CD56-4F57-A2C0-C6DCA9503499}"/>
          </ac:picMkLst>
        </pc:picChg>
      </pc:sldChg>
      <pc:sldChg chg="addSp modSp mod setBg">
        <pc:chgData name="胡 翌霖" userId="a9a41afe759712f0" providerId="LiveId" clId="{ADB5898D-954A-4CE3-A627-A0D4F2D6C589}" dt="2021-10-18T17:07:53.019" v="709" actId="26606"/>
        <pc:sldMkLst>
          <pc:docMk/>
          <pc:sldMk cId="63157963" sldId="297"/>
        </pc:sldMkLst>
        <pc:spChg chg="mod">
          <ac:chgData name="胡 翌霖" userId="a9a41afe759712f0" providerId="LiveId" clId="{ADB5898D-954A-4CE3-A627-A0D4F2D6C589}" dt="2021-10-18T17:07:53.019" v="709" actId="26606"/>
          <ac:spMkLst>
            <pc:docMk/>
            <pc:sldMk cId="63157963" sldId="297"/>
            <ac:spMk id="2" creationId="{4556278E-C10A-4E3E-A789-157C41F9B39B}"/>
          </ac:spMkLst>
        </pc:spChg>
        <pc:spChg chg="mod">
          <ac:chgData name="胡 翌霖" userId="a9a41afe759712f0" providerId="LiveId" clId="{ADB5898D-954A-4CE3-A627-A0D4F2D6C589}" dt="2021-10-18T17:07:53.019" v="709" actId="26606"/>
          <ac:spMkLst>
            <pc:docMk/>
            <pc:sldMk cId="63157963" sldId="297"/>
            <ac:spMk id="3" creationId="{168E3B22-EBCD-4982-B0DB-DD86B4DA6F35}"/>
          </ac:spMkLst>
        </pc:spChg>
        <pc:spChg chg="add">
          <ac:chgData name="胡 翌霖" userId="a9a41afe759712f0" providerId="LiveId" clId="{ADB5898D-954A-4CE3-A627-A0D4F2D6C589}" dt="2021-10-18T17:07:53.019" v="709" actId="26606"/>
          <ac:spMkLst>
            <pc:docMk/>
            <pc:sldMk cId="63157963" sldId="297"/>
            <ac:spMk id="10" creationId="{04812C46-200A-4DEB-A05E-3ED6C68C2387}"/>
          </ac:spMkLst>
        </pc:spChg>
        <pc:spChg chg="add">
          <ac:chgData name="胡 翌霖" userId="a9a41afe759712f0" providerId="LiveId" clId="{ADB5898D-954A-4CE3-A627-A0D4F2D6C589}" dt="2021-10-18T17:07:53.019" v="709" actId="26606"/>
          <ac:spMkLst>
            <pc:docMk/>
            <pc:sldMk cId="63157963" sldId="297"/>
            <ac:spMk id="12" creationId="{D1EA859B-E555-4109-94F3-6700E046E008}"/>
          </ac:spMkLst>
        </pc:spChg>
        <pc:picChg chg="mod ord">
          <ac:chgData name="胡 翌霖" userId="a9a41afe759712f0" providerId="LiveId" clId="{ADB5898D-954A-4CE3-A627-A0D4F2D6C589}" dt="2021-10-18T17:07:53.019" v="709" actId="26606"/>
          <ac:picMkLst>
            <pc:docMk/>
            <pc:sldMk cId="63157963" sldId="297"/>
            <ac:picMk id="5" creationId="{6111C471-E2E9-4E68-9B4F-4CAF32133DC6}"/>
          </ac:picMkLst>
        </pc:picChg>
      </pc:sldChg>
      <pc:sldChg chg="addSp delSp modSp mod setBg delDesignElem">
        <pc:chgData name="胡 翌霖" userId="a9a41afe759712f0" providerId="LiveId" clId="{ADB5898D-954A-4CE3-A627-A0D4F2D6C589}" dt="2021-10-18T17:08:04.190" v="710" actId="26606"/>
        <pc:sldMkLst>
          <pc:docMk/>
          <pc:sldMk cId="718481865" sldId="298"/>
        </pc:sldMkLst>
        <pc:spChg chg="mod">
          <ac:chgData name="胡 翌霖" userId="a9a41afe759712f0" providerId="LiveId" clId="{ADB5898D-954A-4CE3-A627-A0D4F2D6C589}" dt="2021-10-18T17:08:04.190" v="710" actId="26606"/>
          <ac:spMkLst>
            <pc:docMk/>
            <pc:sldMk cId="718481865" sldId="298"/>
            <ac:spMk id="2" creationId="{1594D0D5-CB4D-41A4-9C89-545471365165}"/>
          </ac:spMkLst>
        </pc:spChg>
        <pc:spChg chg="mod ord">
          <ac:chgData name="胡 翌霖" userId="a9a41afe759712f0" providerId="LiveId" clId="{ADB5898D-954A-4CE3-A627-A0D4F2D6C589}" dt="2021-10-18T17:08:04.190" v="710" actId="26606"/>
          <ac:spMkLst>
            <pc:docMk/>
            <pc:sldMk cId="718481865" sldId="298"/>
            <ac:spMk id="3" creationId="{5DCCC7E4-65CB-4E52-A2EC-5F281466BD2F}"/>
          </ac:spMkLst>
        </pc:spChg>
        <pc:spChg chg="add">
          <ac:chgData name="胡 翌霖" userId="a9a41afe759712f0" providerId="LiveId" clId="{ADB5898D-954A-4CE3-A627-A0D4F2D6C589}" dt="2021-10-18T17:08:04.190" v="710" actId="26606"/>
          <ac:spMkLst>
            <pc:docMk/>
            <pc:sldMk cId="718481865" sldId="298"/>
            <ac:spMk id="7" creationId="{04812C46-200A-4DEB-A05E-3ED6C68C2387}"/>
          </ac:spMkLst>
        </pc:spChg>
        <pc:spChg chg="add">
          <ac:chgData name="胡 翌霖" userId="a9a41afe759712f0" providerId="LiveId" clId="{ADB5898D-954A-4CE3-A627-A0D4F2D6C589}" dt="2021-10-18T17:08:04.190" v="710" actId="26606"/>
          <ac:spMkLst>
            <pc:docMk/>
            <pc:sldMk cId="718481865" sldId="298"/>
            <ac:spMk id="8" creationId="{D1EA859B-E555-4109-94F3-6700E046E008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718481865" sldId="298"/>
            <ac:spMk id="10" creationId="{08CB54FC-0B2A-4107-9A70-958B90B76585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718481865" sldId="298"/>
            <ac:spMk id="14" creationId="{6587DBF8-5C50-4034-8B79-FE54A01A8E15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718481865" sldId="298"/>
            <ac:spMk id="16" creationId="{14720853-E885-4BE5-BFE2-24004CEF6952}"/>
          </ac:spMkLst>
        </pc:spChg>
        <pc:picChg chg="add mod ord">
          <ac:chgData name="胡 翌霖" userId="a9a41afe759712f0" providerId="LiveId" clId="{ADB5898D-954A-4CE3-A627-A0D4F2D6C589}" dt="2021-10-18T17:08:04.190" v="710" actId="26606"/>
          <ac:picMkLst>
            <pc:docMk/>
            <pc:sldMk cId="718481865" sldId="298"/>
            <ac:picMk id="5" creationId="{09E877E4-C05D-4C75-ADA3-66E06103DE6E}"/>
          </ac:picMkLst>
        </pc:picChg>
        <pc:picChg chg="del">
          <ac:chgData name="胡 翌霖" userId="a9a41afe759712f0" providerId="LiveId" clId="{ADB5898D-954A-4CE3-A627-A0D4F2D6C589}" dt="2021-10-18T16:45:07.560" v="472" actId="478"/>
          <ac:picMkLst>
            <pc:docMk/>
            <pc:sldMk cId="718481865" sldId="298"/>
            <ac:picMk id="4098" creationId="{7C65B30B-82F3-48FA-B780-54BA5E08E7FA}"/>
          </ac:picMkLst>
        </pc:picChg>
        <pc:cxnChg chg="add del">
          <ac:chgData name="胡 翌霖" userId="a9a41afe759712f0" providerId="LiveId" clId="{ADB5898D-954A-4CE3-A627-A0D4F2D6C589}" dt="2021-10-18T16:55:27.661" v="563"/>
          <ac:cxnSpMkLst>
            <pc:docMk/>
            <pc:sldMk cId="718481865" sldId="298"/>
            <ac:cxnSpMk id="12" creationId="{7855A9B5-1710-4B19-B0F1-CDFDD4ED5B7E}"/>
          </ac:cxnSpMkLst>
        </pc:cxnChg>
      </pc:sldChg>
      <pc:sldChg chg="delSp modSp mod">
        <pc:chgData name="胡 翌霖" userId="a9a41afe759712f0" providerId="LiveId" clId="{ADB5898D-954A-4CE3-A627-A0D4F2D6C589}" dt="2021-10-18T17:09:30.374" v="725" actId="27636"/>
        <pc:sldMkLst>
          <pc:docMk/>
          <pc:sldMk cId="2854250307" sldId="299"/>
        </pc:sldMkLst>
        <pc:spChg chg="del mod">
          <ac:chgData name="胡 翌霖" userId="a9a41afe759712f0" providerId="LiveId" clId="{ADB5898D-954A-4CE3-A627-A0D4F2D6C589}" dt="2021-10-18T17:08:44.560" v="714" actId="478"/>
          <ac:spMkLst>
            <pc:docMk/>
            <pc:sldMk cId="2854250307" sldId="299"/>
            <ac:spMk id="2" creationId="{CA935CFA-DF17-4FCB-A84B-F0DDC029EEEE}"/>
          </ac:spMkLst>
        </pc:spChg>
        <pc:spChg chg="mod">
          <ac:chgData name="胡 翌霖" userId="a9a41afe759712f0" providerId="LiveId" clId="{ADB5898D-954A-4CE3-A627-A0D4F2D6C589}" dt="2021-10-18T17:09:30.374" v="725" actId="27636"/>
          <ac:spMkLst>
            <pc:docMk/>
            <pc:sldMk cId="2854250307" sldId="299"/>
            <ac:spMk id="3" creationId="{CD152CB5-6B3C-4336-A29D-1A74AA95C8D0}"/>
          </ac:spMkLst>
        </pc:spChg>
      </pc:sldChg>
      <pc:sldChg chg="add del">
        <pc:chgData name="胡 翌霖" userId="a9a41afe759712f0" providerId="LiveId" clId="{ADB5898D-954A-4CE3-A627-A0D4F2D6C589}" dt="2021-10-18T16:45:43.712" v="476"/>
        <pc:sldMkLst>
          <pc:docMk/>
          <pc:sldMk cId="102609895" sldId="300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1976372694" sldId="300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1040198312" sldId="302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646800748" sldId="305"/>
        </pc:sldMkLst>
      </pc:sldChg>
      <pc:sldChg chg="addSp delSp modSp add mod setBg setClrOvrMap delDesignElem">
        <pc:chgData name="胡 翌霖" userId="a9a41afe759712f0" providerId="LiveId" clId="{ADB5898D-954A-4CE3-A627-A0D4F2D6C589}" dt="2021-10-19T05:52:18.564" v="884" actId="27636"/>
        <pc:sldMkLst>
          <pc:docMk/>
          <pc:sldMk cId="805984027" sldId="321"/>
        </pc:sldMkLst>
        <pc:spChg chg="mod">
          <ac:chgData name="胡 翌霖" userId="a9a41afe759712f0" providerId="LiveId" clId="{ADB5898D-954A-4CE3-A627-A0D4F2D6C589}" dt="2021-10-19T05:52:10.686" v="880" actId="14100"/>
          <ac:spMkLst>
            <pc:docMk/>
            <pc:sldMk cId="805984027" sldId="321"/>
            <ac:spMk id="2" creationId="{9DB93D3E-FDD5-47C2-9BC3-FEBB78B38C2A}"/>
          </ac:spMkLst>
        </pc:spChg>
        <pc:spChg chg="mod ord">
          <ac:chgData name="胡 翌霖" userId="a9a41afe759712f0" providerId="LiveId" clId="{ADB5898D-954A-4CE3-A627-A0D4F2D6C589}" dt="2021-10-19T05:52:18.564" v="884" actId="27636"/>
          <ac:spMkLst>
            <pc:docMk/>
            <pc:sldMk cId="805984027" sldId="321"/>
            <ac:spMk id="3" creationId="{BD2EFC67-1EAE-4B9D-A799-9A33BDFAD3EA}"/>
          </ac:spMkLst>
        </pc:spChg>
        <pc:spChg chg="del">
          <ac:chgData name="胡 翌霖" userId="a9a41afe759712f0" providerId="LiveId" clId="{ADB5898D-954A-4CE3-A627-A0D4F2D6C589}" dt="2021-10-18T16:45:55.146" v="478"/>
          <ac:spMkLst>
            <pc:docMk/>
            <pc:sldMk cId="805984027" sldId="321"/>
            <ac:spMk id="75" creationId="{98135EBA-B3A3-4F88-BCB1-D0C8E63F47CA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79" creationId="{D171B505-0302-4EC9-95C4-DA1A696A503C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83" creationId="{0799935F-7D6D-4E82-BC87-6FCF19FCBB24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85" creationId="{FA6CB3F1-080E-452F-9D30-AC4246AD8A72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87" creationId="{90C46CFA-75B0-4CA7-BA13-B4AD93EEDB85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89" creationId="{A94757EB-DA03-4E4A-A3D5-875DCC5370F8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1032" creationId="{6E0FD918-E505-429B-9DE6-44DFB7C95385}"/>
          </ac:spMkLst>
        </pc:spChg>
        <pc:spChg chg="add del">
          <ac:chgData name="胡 翌霖" userId="a9a41afe759712f0" providerId="LiveId" clId="{ADB5898D-954A-4CE3-A627-A0D4F2D6C589}" dt="2021-10-18T16:46:00.509" v="480" actId="26606"/>
          <ac:spMkLst>
            <pc:docMk/>
            <pc:sldMk cId="805984027" sldId="321"/>
            <ac:spMk id="1033" creationId="{5EEF9DDC-B162-4026-812F-AA0327FBF017}"/>
          </ac:spMkLst>
        </pc:spChg>
        <pc:spChg chg="add del">
          <ac:chgData name="胡 翌霖" userId="a9a41afe759712f0" providerId="LiveId" clId="{ADB5898D-954A-4CE3-A627-A0D4F2D6C589}" dt="2021-10-18T17:08:32.679" v="712" actId="26606"/>
          <ac:spMkLst>
            <pc:docMk/>
            <pc:sldMk cId="805984027" sldId="321"/>
            <ac:spMk id="1034" creationId="{12C63567-9A18-430B-817B-152D609F572F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05984027" sldId="321"/>
            <ac:spMk id="1035" creationId="{FA745CAC-FFD0-4517-8142-20EC93DD44D1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05984027" sldId="321"/>
            <ac:spMk id="1036" creationId="{422ACD4E-F9F3-4967-BF3E-91C8211B3CEF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05984027" sldId="321"/>
            <ac:spMk id="1037" creationId="{9571C2EE-E8A4-43CB-B60C-DD36D217891E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05984027" sldId="321"/>
            <ac:spMk id="1038" creationId="{DBF4EF93-1FC0-4BDC-9735-DE490E8E93AB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05984027" sldId="321"/>
            <ac:spMk id="1039" creationId="{5CE1D857-5544-41F4-8F8D-2000276C5A2D}"/>
          </ac:spMkLst>
        </pc:spChg>
        <pc:spChg chg="add del">
          <ac:chgData name="胡 翌霖" userId="a9a41afe759712f0" providerId="LiveId" clId="{ADB5898D-954A-4CE3-A627-A0D4F2D6C589}" dt="2021-10-18T16:55:27.661" v="563"/>
          <ac:spMkLst>
            <pc:docMk/>
            <pc:sldMk cId="805984027" sldId="321"/>
            <ac:spMk id="1040" creationId="{8BFDEC86-7E53-4AE9-9773-4DD9C1A19D00}"/>
          </ac:spMkLst>
        </pc:spChg>
        <pc:spChg chg="add">
          <ac:chgData name="胡 翌霖" userId="a9a41afe759712f0" providerId="LiveId" clId="{ADB5898D-954A-4CE3-A627-A0D4F2D6C589}" dt="2021-10-18T17:08:32.684" v="713" actId="26606"/>
          <ac:spMkLst>
            <pc:docMk/>
            <pc:sldMk cId="805984027" sldId="321"/>
            <ac:spMk id="1041" creationId="{FF93924A-10DF-4647-8C7A-115C0175774D}"/>
          </ac:spMkLst>
        </pc:spChg>
        <pc:picChg chg="mod ord">
          <ac:chgData name="胡 翌霖" userId="a9a41afe759712f0" providerId="LiveId" clId="{ADB5898D-954A-4CE3-A627-A0D4F2D6C589}" dt="2021-10-18T17:08:32.684" v="713" actId="26606"/>
          <ac:picMkLst>
            <pc:docMk/>
            <pc:sldMk cId="805984027" sldId="321"/>
            <ac:picMk id="4" creationId="{D19A4717-0C03-42B0-B371-F64B5E3344E0}"/>
          </ac:picMkLst>
        </pc:picChg>
        <pc:picChg chg="mod ord">
          <ac:chgData name="胡 翌霖" userId="a9a41afe759712f0" providerId="LiveId" clId="{ADB5898D-954A-4CE3-A627-A0D4F2D6C589}" dt="2021-10-18T17:08:32.684" v="713" actId="26606"/>
          <ac:picMkLst>
            <pc:docMk/>
            <pc:sldMk cId="805984027" sldId="321"/>
            <ac:picMk id="1026" creationId="{59188581-A2A0-4B85-966E-0A8847363433}"/>
          </ac:picMkLst>
        </pc:picChg>
        <pc:picChg chg="mod ord">
          <ac:chgData name="胡 翌霖" userId="a9a41afe759712f0" providerId="LiveId" clId="{ADB5898D-954A-4CE3-A627-A0D4F2D6C589}" dt="2021-10-18T17:08:32.684" v="713" actId="26606"/>
          <ac:picMkLst>
            <pc:docMk/>
            <pc:sldMk cId="805984027" sldId="321"/>
            <ac:picMk id="1028" creationId="{2B4D6347-03DD-4B48-B77D-0D61FA97C964}"/>
          </ac:picMkLst>
        </pc:picChg>
        <pc:picChg chg="mod">
          <ac:chgData name="胡 翌霖" userId="a9a41afe759712f0" providerId="LiveId" clId="{ADB5898D-954A-4CE3-A627-A0D4F2D6C589}" dt="2021-10-18T17:08:32.684" v="713" actId="26606"/>
          <ac:picMkLst>
            <pc:docMk/>
            <pc:sldMk cId="805984027" sldId="321"/>
            <ac:picMk id="1030" creationId="{DF6DD114-BFF8-457F-A079-73DD03FF8828}"/>
          </ac:picMkLst>
        </pc:picChg>
        <pc:cxnChg chg="del">
          <ac:chgData name="胡 翌霖" userId="a9a41afe759712f0" providerId="LiveId" clId="{ADB5898D-954A-4CE3-A627-A0D4F2D6C589}" dt="2021-10-18T16:45:55.146" v="478"/>
          <ac:cxnSpMkLst>
            <pc:docMk/>
            <pc:sldMk cId="805984027" sldId="321"/>
            <ac:cxnSpMk id="77" creationId="{447D1B1D-04C6-4151-9423-F5437649E485}"/>
          </ac:cxnSpMkLst>
        </pc:cxnChg>
        <pc:cxnChg chg="add del">
          <ac:chgData name="胡 翌霖" userId="a9a41afe759712f0" providerId="LiveId" clId="{ADB5898D-954A-4CE3-A627-A0D4F2D6C589}" dt="2021-10-18T16:46:00.509" v="480" actId="26606"/>
          <ac:cxnSpMkLst>
            <pc:docMk/>
            <pc:sldMk cId="805984027" sldId="321"/>
            <ac:cxnSpMk id="81" creationId="{486C1E18-CEE2-42F9-8B98-0D4BA539B012}"/>
          </ac:cxnSpMkLst>
        </pc:cxnChg>
      </pc:sldChg>
      <pc:sldChg chg="addSp delSp modSp new mod setBg">
        <pc:chgData name="胡 翌霖" userId="a9a41afe759712f0" providerId="LiveId" clId="{ADB5898D-954A-4CE3-A627-A0D4F2D6C589}" dt="2021-10-19T05:55:12.338" v="886"/>
        <pc:sldMkLst>
          <pc:docMk/>
          <pc:sldMk cId="3092793469" sldId="322"/>
        </pc:sldMkLst>
        <pc:spChg chg="mod">
          <ac:chgData name="胡 翌霖" userId="a9a41afe759712f0" providerId="LiveId" clId="{ADB5898D-954A-4CE3-A627-A0D4F2D6C589}" dt="2021-10-18T16:55:27.661" v="563"/>
          <ac:spMkLst>
            <pc:docMk/>
            <pc:sldMk cId="3092793469" sldId="322"/>
            <ac:spMk id="2" creationId="{6F88B5FE-8FBE-401F-A267-F727B7346531}"/>
          </ac:spMkLst>
        </pc:spChg>
        <pc:spChg chg="add del mod">
          <ac:chgData name="胡 翌霖" userId="a9a41afe759712f0" providerId="LiveId" clId="{ADB5898D-954A-4CE3-A627-A0D4F2D6C589}" dt="2021-10-18T16:49:04.936" v="509" actId="26606"/>
          <ac:spMkLst>
            <pc:docMk/>
            <pc:sldMk cId="3092793469" sldId="322"/>
            <ac:spMk id="3" creationId="{C6390E69-4E3E-41F2-92A6-108C0D562692}"/>
          </ac:spMkLst>
        </pc:spChg>
        <pc:spChg chg="add del">
          <ac:chgData name="胡 翌霖" userId="a9a41afe759712f0" providerId="LiveId" clId="{ADB5898D-954A-4CE3-A627-A0D4F2D6C589}" dt="2021-10-18T16:49:04.912" v="508" actId="26606"/>
          <ac:spMkLst>
            <pc:docMk/>
            <pc:sldMk cId="3092793469" sldId="322"/>
            <ac:spMk id="9" creationId="{EE1530B0-6F96-46C0-8B3E-3215CB756BE4}"/>
          </ac:spMkLst>
        </pc:spChg>
        <pc:spChg chg="add del">
          <ac:chgData name="胡 翌霖" userId="a9a41afe759712f0" providerId="LiveId" clId="{ADB5898D-954A-4CE3-A627-A0D4F2D6C589}" dt="2021-10-18T16:49:04.912" v="508" actId="26606"/>
          <ac:spMkLst>
            <pc:docMk/>
            <pc:sldMk cId="3092793469" sldId="322"/>
            <ac:spMk id="11" creationId="{754910CF-1B56-45D3-960A-E89F7B3B9131}"/>
          </ac:spMkLst>
        </pc:spChg>
        <pc:spChg chg="add del">
          <ac:chgData name="胡 翌霖" userId="a9a41afe759712f0" providerId="LiveId" clId="{ADB5898D-954A-4CE3-A627-A0D4F2D6C589}" dt="2021-10-18T16:49:04.912" v="508" actId="26606"/>
          <ac:spMkLst>
            <pc:docMk/>
            <pc:sldMk cId="3092793469" sldId="322"/>
            <ac:spMk id="13" creationId="{6669F804-A677-4B75-95F4-A5E4426FB774}"/>
          </ac:spMkLst>
        </pc:spChg>
        <pc:graphicFrameChg chg="add del">
          <ac:chgData name="胡 翌霖" userId="a9a41afe759712f0" providerId="LiveId" clId="{ADB5898D-954A-4CE3-A627-A0D4F2D6C589}" dt="2021-10-18T16:49:04.912" v="508" actId="26606"/>
          <ac:graphicFrameMkLst>
            <pc:docMk/>
            <pc:sldMk cId="3092793469" sldId="322"/>
            <ac:graphicFrameMk id="5" creationId="{3B6299CD-E370-4540-B02D-F2717D13B3F9}"/>
          </ac:graphicFrameMkLst>
        </pc:graphicFrameChg>
        <pc:graphicFrameChg chg="add mod modGraphic">
          <ac:chgData name="胡 翌霖" userId="a9a41afe759712f0" providerId="LiveId" clId="{ADB5898D-954A-4CE3-A627-A0D4F2D6C589}" dt="2021-10-19T05:55:12.338" v="886"/>
          <ac:graphicFrameMkLst>
            <pc:docMk/>
            <pc:sldMk cId="3092793469" sldId="322"/>
            <ac:graphicFrameMk id="15" creationId="{40268E85-3DD0-45F0-94AD-871C6921D5E0}"/>
          </ac:graphicFrameMkLst>
        </pc:graphicFrameChg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4193809569" sldId="322"/>
        </pc:sldMkLst>
      </pc:sldChg>
      <pc:sldChg chg="addSp delSp modSp add mod setBg addAnim delAnim modAnim setClrOvrMap delDesignElem">
        <pc:chgData name="胡 翌霖" userId="a9a41afe759712f0" providerId="LiveId" clId="{ADB5898D-954A-4CE3-A627-A0D4F2D6C589}" dt="2021-10-19T05:00:44.935" v="738"/>
        <pc:sldMkLst>
          <pc:docMk/>
          <pc:sldMk cId="492686361" sldId="323"/>
        </pc:sldMkLst>
        <pc:spChg chg="mod">
          <ac:chgData name="胡 翌霖" userId="a9a41afe759712f0" providerId="LiveId" clId="{ADB5898D-954A-4CE3-A627-A0D4F2D6C589}" dt="2021-10-19T05:00:44.935" v="738"/>
          <ac:spMkLst>
            <pc:docMk/>
            <pc:sldMk cId="492686361" sldId="323"/>
            <ac:spMk id="2" creationId="{96233937-605F-48FE-B429-90F8B7CEFBBD}"/>
          </ac:spMkLst>
        </pc:spChg>
        <pc:spChg chg="mod">
          <ac:chgData name="胡 翌霖" userId="a9a41afe759712f0" providerId="LiveId" clId="{ADB5898D-954A-4CE3-A627-A0D4F2D6C589}" dt="2021-10-18T16:57:40.099" v="641" actId="26606"/>
          <ac:spMkLst>
            <pc:docMk/>
            <pc:sldMk cId="492686361" sldId="323"/>
            <ac:spMk id="3" creationId="{267E10EB-7DC3-48A3-9FC5-EAD150663D6E}"/>
          </ac:spMkLst>
        </pc:spChg>
        <pc:spChg chg="add del">
          <ac:chgData name="胡 翌霖" userId="a9a41afe759712f0" providerId="LiveId" clId="{ADB5898D-954A-4CE3-A627-A0D4F2D6C589}" dt="2021-10-18T16:56:29.187" v="602" actId="26606"/>
          <ac:spMkLst>
            <pc:docMk/>
            <pc:sldMk cId="492686361" sldId="323"/>
            <ac:spMk id="12" creationId="{0AB225BA-7412-4605-8E8D-5AED2BF56A11}"/>
          </ac:spMkLst>
        </pc:spChg>
        <pc:spChg chg="add del">
          <ac:chgData name="胡 翌霖" userId="a9a41afe759712f0" providerId="LiveId" clId="{ADB5898D-954A-4CE3-A627-A0D4F2D6C589}" dt="2021-10-18T16:56:29.187" v="602" actId="26606"/>
          <ac:spMkLst>
            <pc:docMk/>
            <pc:sldMk cId="492686361" sldId="323"/>
            <ac:spMk id="14" creationId="{604BB9CD-970D-4FE5-B4E3-D651735BF4FE}"/>
          </ac:spMkLst>
        </pc:spChg>
        <pc:spChg chg="add del">
          <ac:chgData name="胡 翌霖" userId="a9a41afe759712f0" providerId="LiveId" clId="{ADB5898D-954A-4CE3-A627-A0D4F2D6C589}" dt="2021-10-18T16:56:29.187" v="602" actId="26606"/>
          <ac:spMkLst>
            <pc:docMk/>
            <pc:sldMk cId="492686361" sldId="323"/>
            <ac:spMk id="16" creationId="{5E0D6276-8D53-4DDA-A15A-90E0831F6D61}"/>
          </ac:spMkLst>
        </pc:spChg>
        <pc:spChg chg="add del">
          <ac:chgData name="胡 翌霖" userId="a9a41afe759712f0" providerId="LiveId" clId="{ADB5898D-954A-4CE3-A627-A0D4F2D6C589}" dt="2021-10-18T16:56:29.187" v="602" actId="26606"/>
          <ac:spMkLst>
            <pc:docMk/>
            <pc:sldMk cId="492686361" sldId="323"/>
            <ac:spMk id="18" creationId="{00C150C7-96FB-4EB9-BDF9-212535A6089F}"/>
          </ac:spMkLst>
        </pc:spChg>
        <pc:spChg chg="add del">
          <ac:chgData name="胡 翌霖" userId="a9a41afe759712f0" providerId="LiveId" clId="{ADB5898D-954A-4CE3-A627-A0D4F2D6C589}" dt="2021-10-18T16:56:39.159" v="606" actId="26606"/>
          <ac:spMkLst>
            <pc:docMk/>
            <pc:sldMk cId="492686361" sldId="323"/>
            <ac:spMk id="20" creationId="{71B2258F-86CA-4D4D-8270-BC05FCDEBFB3}"/>
          </ac:spMkLst>
        </pc:spChg>
        <pc:spChg chg="add del">
          <ac:chgData name="胡 翌霖" userId="a9a41afe759712f0" providerId="LiveId" clId="{ADB5898D-954A-4CE3-A627-A0D4F2D6C589}" dt="2021-10-18T16:56:54.808" v="610" actId="26606"/>
          <ac:spMkLst>
            <pc:docMk/>
            <pc:sldMk cId="492686361" sldId="323"/>
            <ac:spMk id="22" creationId="{0AB225BA-7412-4605-8E8D-5AED2BF56A11}"/>
          </ac:spMkLst>
        </pc:spChg>
        <pc:spChg chg="add del">
          <ac:chgData name="胡 翌霖" userId="a9a41afe759712f0" providerId="LiveId" clId="{ADB5898D-954A-4CE3-A627-A0D4F2D6C589}" dt="2021-10-18T16:56:54.808" v="610" actId="26606"/>
          <ac:spMkLst>
            <pc:docMk/>
            <pc:sldMk cId="492686361" sldId="323"/>
            <ac:spMk id="23" creationId="{604BB9CD-970D-4FE5-B4E3-D651735BF4FE}"/>
          </ac:spMkLst>
        </pc:spChg>
        <pc:spChg chg="add del">
          <ac:chgData name="胡 翌霖" userId="a9a41afe759712f0" providerId="LiveId" clId="{ADB5898D-954A-4CE3-A627-A0D4F2D6C589}" dt="2021-10-18T16:56:54.808" v="610" actId="26606"/>
          <ac:spMkLst>
            <pc:docMk/>
            <pc:sldMk cId="492686361" sldId="323"/>
            <ac:spMk id="24" creationId="{5E0D6276-8D53-4DDA-A15A-90E0831F6D61}"/>
          </ac:spMkLst>
        </pc:spChg>
        <pc:spChg chg="add del">
          <ac:chgData name="胡 翌霖" userId="a9a41afe759712f0" providerId="LiveId" clId="{ADB5898D-954A-4CE3-A627-A0D4F2D6C589}" dt="2021-10-18T16:56:54.808" v="610" actId="26606"/>
          <ac:spMkLst>
            <pc:docMk/>
            <pc:sldMk cId="492686361" sldId="323"/>
            <ac:spMk id="25" creationId="{00C150C7-96FB-4EB9-BDF9-212535A6089F}"/>
          </ac:spMkLst>
        </pc:spChg>
        <pc:spChg chg="add del">
          <ac:chgData name="胡 翌霖" userId="a9a41afe759712f0" providerId="LiveId" clId="{ADB5898D-954A-4CE3-A627-A0D4F2D6C589}" dt="2021-10-19T05:00:24.606" v="730" actId="26606"/>
          <ac:spMkLst>
            <pc:docMk/>
            <pc:sldMk cId="492686361" sldId="323"/>
            <ac:spMk id="27" creationId="{71B2258F-86CA-4D4D-8270-BC05FCDEBFB3}"/>
          </ac:spMkLst>
        </pc:spChg>
        <pc:spChg chg="add">
          <ac:chgData name="胡 翌霖" userId="a9a41afe759712f0" providerId="LiveId" clId="{ADB5898D-954A-4CE3-A627-A0D4F2D6C589}" dt="2021-10-19T05:00:24.606" v="730" actId="26606"/>
          <ac:spMkLst>
            <pc:docMk/>
            <pc:sldMk cId="492686361" sldId="323"/>
            <ac:spMk id="71" creationId="{71B2258F-86CA-4D4D-8270-BC05FCDEBFB3}"/>
          </ac:spMkLst>
        </pc:spChg>
        <pc:spChg chg="del">
          <ac:chgData name="胡 翌霖" userId="a9a41afe759712f0" providerId="LiveId" clId="{ADB5898D-954A-4CE3-A627-A0D4F2D6C589}" dt="2021-10-18T16:56:00.696" v="583"/>
          <ac:spMkLst>
            <pc:docMk/>
            <pc:sldMk cId="492686361" sldId="323"/>
            <ac:spMk id="91" creationId="{C1DD1A8A-57D5-4A81-AD04-532B043C5611}"/>
          </ac:spMkLst>
        </pc:spChg>
        <pc:spChg chg="del">
          <ac:chgData name="胡 翌霖" userId="a9a41afe759712f0" providerId="LiveId" clId="{ADB5898D-954A-4CE3-A627-A0D4F2D6C589}" dt="2021-10-18T16:56:00.696" v="583"/>
          <ac:spMkLst>
            <pc:docMk/>
            <pc:sldMk cId="492686361" sldId="323"/>
            <ac:spMk id="93" creationId="{007891EC-4501-44ED-A8C8-B11B6DB767AB}"/>
          </ac:spMkLst>
        </pc:spChg>
        <pc:picChg chg="add del">
          <ac:chgData name="胡 翌霖" userId="a9a41afe759712f0" providerId="LiveId" clId="{ADB5898D-954A-4CE3-A627-A0D4F2D6C589}" dt="2021-10-18T16:57:39.737" v="638" actId="478"/>
          <ac:picMkLst>
            <pc:docMk/>
            <pc:sldMk cId="492686361" sldId="323"/>
            <ac:picMk id="6" creationId="{58FDC3B4-C914-461E-B026-07D52DCC187D}"/>
          </ac:picMkLst>
        </pc:picChg>
        <pc:picChg chg="add del mod ord">
          <ac:chgData name="胡 翌霖" userId="a9a41afe759712f0" providerId="LiveId" clId="{ADB5898D-954A-4CE3-A627-A0D4F2D6C589}" dt="2021-10-19T05:00:08.615" v="728" actId="478"/>
          <ac:picMkLst>
            <pc:docMk/>
            <pc:sldMk cId="492686361" sldId="323"/>
            <ac:picMk id="7" creationId="{70BEF656-F1D2-4D1E-AEFC-5E6C3E4C6D90}"/>
          </ac:picMkLst>
        </pc:picChg>
        <pc:picChg chg="add mod ord">
          <ac:chgData name="胡 翌霖" userId="a9a41afe759712f0" providerId="LiveId" clId="{ADB5898D-954A-4CE3-A627-A0D4F2D6C589}" dt="2021-10-19T05:00:35.214" v="733"/>
          <ac:picMkLst>
            <pc:docMk/>
            <pc:sldMk cId="492686361" sldId="323"/>
            <ac:picMk id="1026" creationId="{89E85C42-7BE7-4F2F-8517-A6D3E7A7E826}"/>
          </ac:picMkLst>
        </pc:picChg>
      </pc:sldChg>
      <pc:sldChg chg="addSp delSp add del setBg delDesignElem">
        <pc:chgData name="胡 翌霖" userId="a9a41afe759712f0" providerId="LiveId" clId="{ADB5898D-954A-4CE3-A627-A0D4F2D6C589}" dt="2021-10-18T17:09:16.078" v="720"/>
        <pc:sldMkLst>
          <pc:docMk/>
          <pc:sldMk cId="1985103332" sldId="324"/>
        </pc:sldMkLst>
        <pc:spChg chg="add del">
          <ac:chgData name="胡 翌霖" userId="a9a41afe759712f0" providerId="LiveId" clId="{ADB5898D-954A-4CE3-A627-A0D4F2D6C589}" dt="2021-10-18T17:09:16.078" v="720"/>
          <ac:spMkLst>
            <pc:docMk/>
            <pc:sldMk cId="1985103332" sldId="324"/>
            <ac:spMk id="27" creationId="{71B2258F-86CA-4D4D-8270-BC05FCDEBFB3}"/>
          </ac:spMkLst>
        </pc:spChg>
      </pc:sldChg>
      <pc:sldChg chg="addSp delSp modSp new mod setBg">
        <pc:chgData name="胡 翌霖" userId="a9a41afe759712f0" providerId="LiveId" clId="{ADB5898D-954A-4CE3-A627-A0D4F2D6C589}" dt="2021-10-19T05:25:41.053" v="795" actId="26606"/>
        <pc:sldMkLst>
          <pc:docMk/>
          <pc:sldMk cId="3048211912" sldId="324"/>
        </pc:sldMkLst>
        <pc:spChg chg="mod">
          <ac:chgData name="胡 翌霖" userId="a9a41afe759712f0" providerId="LiveId" clId="{ADB5898D-954A-4CE3-A627-A0D4F2D6C589}" dt="2021-10-19T05:25:41.053" v="795" actId="26606"/>
          <ac:spMkLst>
            <pc:docMk/>
            <pc:sldMk cId="3048211912" sldId="324"/>
            <ac:spMk id="2" creationId="{88897F92-CA4F-448C-98AD-BC2DD9FC86A2}"/>
          </ac:spMkLst>
        </pc:spChg>
        <pc:spChg chg="mod">
          <ac:chgData name="胡 翌霖" userId="a9a41afe759712f0" providerId="LiveId" clId="{ADB5898D-954A-4CE3-A627-A0D4F2D6C589}" dt="2021-10-19T05:25:41.053" v="795" actId="26606"/>
          <ac:spMkLst>
            <pc:docMk/>
            <pc:sldMk cId="3048211912" sldId="324"/>
            <ac:spMk id="3" creationId="{5B5E1EAD-6127-4C66-88B9-E53FE266D548}"/>
          </ac:spMkLst>
        </pc:spChg>
        <pc:spChg chg="add del">
          <ac:chgData name="胡 翌霖" userId="a9a41afe759712f0" providerId="LiveId" clId="{ADB5898D-954A-4CE3-A627-A0D4F2D6C589}" dt="2021-10-19T05:25:41.045" v="794" actId="26606"/>
          <ac:spMkLst>
            <pc:docMk/>
            <pc:sldMk cId="3048211912" sldId="324"/>
            <ac:spMk id="10" creationId="{C4879EFC-8E62-4E00-973C-C45EE9EC676D}"/>
          </ac:spMkLst>
        </pc:spChg>
        <pc:spChg chg="add del">
          <ac:chgData name="胡 翌霖" userId="a9a41afe759712f0" providerId="LiveId" clId="{ADB5898D-954A-4CE3-A627-A0D4F2D6C589}" dt="2021-10-19T05:25:41.045" v="794" actId="26606"/>
          <ac:spMkLst>
            <pc:docMk/>
            <pc:sldMk cId="3048211912" sldId="324"/>
            <ac:spMk id="12" creationId="{D6A9C53F-5F90-40A5-8C85-5412D39C8C68}"/>
          </ac:spMkLst>
        </pc:spChg>
        <pc:spChg chg="add">
          <ac:chgData name="胡 翌霖" userId="a9a41afe759712f0" providerId="LiveId" clId="{ADB5898D-954A-4CE3-A627-A0D4F2D6C589}" dt="2021-10-19T05:25:41.053" v="795" actId="26606"/>
          <ac:spMkLst>
            <pc:docMk/>
            <pc:sldMk cId="3048211912" sldId="324"/>
            <ac:spMk id="14" creationId="{2568BC19-F052-4108-93E1-6A3D1DEC072F}"/>
          </ac:spMkLst>
        </pc:spChg>
        <pc:spChg chg="add">
          <ac:chgData name="胡 翌霖" userId="a9a41afe759712f0" providerId="LiveId" clId="{ADB5898D-954A-4CE3-A627-A0D4F2D6C589}" dt="2021-10-19T05:25:41.053" v="795" actId="26606"/>
          <ac:spMkLst>
            <pc:docMk/>
            <pc:sldMk cId="3048211912" sldId="324"/>
            <ac:spMk id="15" creationId="{88263A24-0C1F-4677-B43C-4AE14E276B27}"/>
          </ac:spMkLst>
        </pc:spChg>
        <pc:spChg chg="add">
          <ac:chgData name="胡 翌霖" userId="a9a41afe759712f0" providerId="LiveId" clId="{ADB5898D-954A-4CE3-A627-A0D4F2D6C589}" dt="2021-10-19T05:25:41.053" v="795" actId="26606"/>
          <ac:spMkLst>
            <pc:docMk/>
            <pc:sldMk cId="3048211912" sldId="324"/>
            <ac:spMk id="16" creationId="{D5FD337D-4D6B-4C8B-B6F5-121097E09881}"/>
          </ac:spMkLst>
        </pc:spChg>
        <pc:spChg chg="add">
          <ac:chgData name="胡 翌霖" userId="a9a41afe759712f0" providerId="LiveId" clId="{ADB5898D-954A-4CE3-A627-A0D4F2D6C589}" dt="2021-10-19T05:25:41.053" v="795" actId="26606"/>
          <ac:spMkLst>
            <pc:docMk/>
            <pc:sldMk cId="3048211912" sldId="324"/>
            <ac:spMk id="17" creationId="{0ADDB668-2CA4-4D2B-9C34-3487CA330BA8}"/>
          </ac:spMkLst>
        </pc:spChg>
        <pc:picChg chg="add mod ord">
          <ac:chgData name="胡 翌霖" userId="a9a41afe759712f0" providerId="LiveId" clId="{ADB5898D-954A-4CE3-A627-A0D4F2D6C589}" dt="2021-10-19T05:25:41.053" v="795" actId="26606"/>
          <ac:picMkLst>
            <pc:docMk/>
            <pc:sldMk cId="3048211912" sldId="324"/>
            <ac:picMk id="4" creationId="{B0F923C8-9711-45CC-9C34-D3C930FE11D1}"/>
          </ac:picMkLst>
        </pc:picChg>
        <pc:picChg chg="add mod">
          <ac:chgData name="胡 翌霖" userId="a9a41afe759712f0" providerId="LiveId" clId="{ADB5898D-954A-4CE3-A627-A0D4F2D6C589}" dt="2021-10-19T05:25:41.053" v="795" actId="26606"/>
          <ac:picMkLst>
            <pc:docMk/>
            <pc:sldMk cId="3048211912" sldId="324"/>
            <ac:picMk id="5" creationId="{113E489A-C805-4620-93F7-0202143F68C5}"/>
          </ac:picMkLst>
        </pc:picChg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758194847" sldId="325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1367843292" sldId="326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496203926" sldId="327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1554816708" sldId="328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712080975" sldId="329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1377429587" sldId="330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506609014" sldId="331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976440896" sldId="332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7195139" sldId="333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295335418" sldId="4952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1100258" sldId="4953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885405491" sldId="4954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547261125" sldId="4955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957885918" sldId="4956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997731456" sldId="4957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795185691" sldId="4958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188828571" sldId="4963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874877914" sldId="4964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329755082" sldId="4965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900751830" sldId="4966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3385209508" sldId="4967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987886586" sldId="4968"/>
        </pc:sldMkLst>
      </pc:sldChg>
      <pc:sldChg chg="del">
        <pc:chgData name="胡 翌霖" userId="a9a41afe759712f0" providerId="LiveId" clId="{ADB5898D-954A-4CE3-A627-A0D4F2D6C589}" dt="2021-10-18T07:37:50.129" v="30" actId="47"/>
        <pc:sldMkLst>
          <pc:docMk/>
          <pc:sldMk cId="287502289" sldId="4969"/>
        </pc:sldMkLst>
      </pc:sldChg>
      <pc:sldMasterChg chg="del delSldLayout">
        <pc:chgData name="胡 翌霖" userId="a9a41afe759712f0" providerId="LiveId" clId="{ADB5898D-954A-4CE3-A627-A0D4F2D6C589}" dt="2021-10-18T07:37:50.129" v="30" actId="47"/>
        <pc:sldMasterMkLst>
          <pc:docMk/>
          <pc:sldMasterMk cId="804356386" sldId="2147483738"/>
        </pc:sldMasterMkLst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1391145275" sldId="2147483739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1259397798" sldId="2147483740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3115760013" sldId="2147483741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169125995" sldId="2147483742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798222970" sldId="2147483743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3387939346" sldId="2147483744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1898543392" sldId="2147483745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1279736334" sldId="2147483746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4083003183" sldId="2147483747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2674035512" sldId="2147483748"/>
          </pc:sldLayoutMkLst>
        </pc:sldLayoutChg>
        <pc:sldLayoutChg chg="del">
          <pc:chgData name="胡 翌霖" userId="a9a41afe759712f0" providerId="LiveId" clId="{ADB5898D-954A-4CE3-A627-A0D4F2D6C589}" dt="2021-10-18T07:37:50.129" v="30" actId="47"/>
          <pc:sldLayoutMkLst>
            <pc:docMk/>
            <pc:sldMasterMk cId="804356386" sldId="2147483738"/>
            <pc:sldLayoutMk cId="2345408013" sldId="2147483749"/>
          </pc:sldLayoutMkLst>
        </pc:sldLayoutChg>
      </pc:sldMasterChg>
    </pc:docChg>
  </pc:docChgLst>
  <pc:docChgLst>
    <pc:chgData name="胡 翌霖" userId="a9a41afe759712f0" providerId="LiveId" clId="{D2290827-1BBD-4FF3-BAD3-CA14A61BBF1E}"/>
    <pc:docChg chg="undo custSel addSld delSld modSld sldOrd">
      <pc:chgData name="胡 翌霖" userId="a9a41afe759712f0" providerId="LiveId" clId="{D2290827-1BBD-4FF3-BAD3-CA14A61BBF1E}" dt="2021-11-08T13:47:18.671" v="595" actId="166"/>
      <pc:docMkLst>
        <pc:docMk/>
      </pc:docMkLst>
      <pc:sldChg chg="del">
        <pc:chgData name="胡 翌霖" userId="a9a41afe759712f0" providerId="LiveId" clId="{D2290827-1BBD-4FF3-BAD3-CA14A61BBF1E}" dt="2021-11-08T12:21:21.345" v="4" actId="47"/>
        <pc:sldMkLst>
          <pc:docMk/>
          <pc:sldMk cId="1976372694" sldId="25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094722714" sldId="261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040198312" sldId="262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175161204" sldId="266"/>
        </pc:sldMkLst>
      </pc:sldChg>
      <pc:sldChg chg="add modTransition modAnim">
        <pc:chgData name="胡 翌霖" userId="a9a41afe759712f0" providerId="LiveId" clId="{D2290827-1BBD-4FF3-BAD3-CA14A61BBF1E}" dt="2021-11-08T13:13:58.673" v="359"/>
        <pc:sldMkLst>
          <pc:docMk/>
          <pc:sldMk cId="1905589324" sldId="26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957885918" sldId="26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874877914" sldId="269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409072959" sldId="276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150137985" sldId="27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803521327" sldId="279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7195139" sldId="280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646800748" sldId="281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367843292" sldId="282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635965435" sldId="286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978046400" sldId="28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712080975" sldId="288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506609014" sldId="289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377429587" sldId="290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976440896" sldId="292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900751830" sldId="294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997731456" sldId="29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1904292970" sldId="315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4193809569" sldId="322"/>
        </pc:sldMkLst>
      </pc:sldChg>
      <pc:sldChg chg="addSp delSp modSp mod setBg addAnim modAnim setClrOvrMap">
        <pc:chgData name="胡 翌霖" userId="a9a41afe759712f0" providerId="LiveId" clId="{D2290827-1BBD-4FF3-BAD3-CA14A61BBF1E}" dt="2021-11-08T13:25:43.630" v="393"/>
        <pc:sldMkLst>
          <pc:docMk/>
          <pc:sldMk cId="492686361" sldId="323"/>
        </pc:sldMkLst>
        <pc:spChg chg="mod">
          <ac:chgData name="胡 翌霖" userId="a9a41afe759712f0" providerId="LiveId" clId="{D2290827-1BBD-4FF3-BAD3-CA14A61BBF1E}" dt="2021-11-08T13:25:29.524" v="392" actId="207"/>
          <ac:spMkLst>
            <pc:docMk/>
            <pc:sldMk cId="492686361" sldId="323"/>
            <ac:spMk id="2" creationId="{96233937-605F-48FE-B429-90F8B7CEFBBD}"/>
          </ac:spMkLst>
        </pc:spChg>
        <pc:spChg chg="mod">
          <ac:chgData name="胡 翌霖" userId="a9a41afe759712f0" providerId="LiveId" clId="{D2290827-1BBD-4FF3-BAD3-CA14A61BBF1E}" dt="2021-11-08T12:30:06.525" v="61" actId="26606"/>
          <ac:spMkLst>
            <pc:docMk/>
            <pc:sldMk cId="492686361" sldId="323"/>
            <ac:spMk id="3" creationId="{267E10EB-7DC3-48A3-9FC5-EAD150663D6E}"/>
          </ac:spMkLst>
        </pc:spChg>
        <pc:spChg chg="del">
          <ac:chgData name="胡 翌霖" userId="a9a41afe759712f0" providerId="LiveId" clId="{D2290827-1BBD-4FF3-BAD3-CA14A61BBF1E}" dt="2021-11-08T12:30:06.525" v="61" actId="26606"/>
          <ac:spMkLst>
            <pc:docMk/>
            <pc:sldMk cId="492686361" sldId="323"/>
            <ac:spMk id="76" creationId="{C1DD1A8A-57D5-4A81-AD04-532B043C5611}"/>
          </ac:spMkLst>
        </pc:spChg>
        <pc:spChg chg="del">
          <ac:chgData name="胡 翌霖" userId="a9a41afe759712f0" providerId="LiveId" clId="{D2290827-1BBD-4FF3-BAD3-CA14A61BBF1E}" dt="2021-11-08T12:30:06.525" v="61" actId="26606"/>
          <ac:spMkLst>
            <pc:docMk/>
            <pc:sldMk cId="492686361" sldId="323"/>
            <ac:spMk id="78" creationId="{007891EC-4501-44ED-A8C8-B11B6DB767AB}"/>
          </ac:spMkLst>
        </pc:spChg>
        <pc:spChg chg="add del">
          <ac:chgData name="胡 翌霖" userId="a9a41afe759712f0" providerId="LiveId" clId="{D2290827-1BBD-4FF3-BAD3-CA14A61BBF1E}" dt="2021-11-08T13:25:15.533" v="386" actId="26606"/>
          <ac:spMkLst>
            <pc:docMk/>
            <pc:sldMk cId="492686361" sldId="323"/>
            <ac:spMk id="83" creationId="{71B2258F-86CA-4D4D-8270-BC05FCDEBFB3}"/>
          </ac:spMkLst>
        </pc:spChg>
        <pc:spChg chg="add">
          <ac:chgData name="胡 翌霖" userId="a9a41afe759712f0" providerId="LiveId" clId="{D2290827-1BBD-4FF3-BAD3-CA14A61BBF1E}" dt="2021-11-08T13:25:15.533" v="386" actId="26606"/>
          <ac:spMkLst>
            <pc:docMk/>
            <pc:sldMk cId="492686361" sldId="323"/>
            <ac:spMk id="88" creationId="{71B2258F-86CA-4D4D-8270-BC05FCDEBFB3}"/>
          </ac:spMkLst>
        </pc:spChg>
        <pc:picChg chg="del mod">
          <ac:chgData name="胡 翌霖" userId="a9a41afe759712f0" providerId="LiveId" clId="{D2290827-1BBD-4FF3-BAD3-CA14A61BBF1E}" dt="2021-11-08T12:21:25.849" v="9" actId="478"/>
          <ac:picMkLst>
            <pc:docMk/>
            <pc:sldMk cId="492686361" sldId="323"/>
            <ac:picMk id="6" creationId="{E10E2289-127E-4A2F-9262-EEC8C28A550D}"/>
          </ac:picMkLst>
        </pc:picChg>
        <pc:picChg chg="add del mod ord">
          <ac:chgData name="胡 翌霖" userId="a9a41afe759712f0" providerId="LiveId" clId="{D2290827-1BBD-4FF3-BAD3-CA14A61BBF1E}" dt="2021-11-08T13:25:11.727" v="384" actId="478"/>
          <ac:picMkLst>
            <pc:docMk/>
            <pc:sldMk cId="492686361" sldId="323"/>
            <ac:picMk id="7" creationId="{E51DF9C8-7E19-43C0-A48F-F9EFBA22473E}"/>
          </ac:picMkLst>
        </pc:picChg>
        <pc:picChg chg="add mod ord">
          <ac:chgData name="胡 翌霖" userId="a9a41afe759712f0" providerId="LiveId" clId="{D2290827-1BBD-4FF3-BAD3-CA14A61BBF1E}" dt="2021-11-08T13:25:43.630" v="393"/>
          <ac:picMkLst>
            <pc:docMk/>
            <pc:sldMk cId="492686361" sldId="323"/>
            <ac:picMk id="9" creationId="{45DC793E-0576-4139-9573-7EFFC96B1402}"/>
          </ac:picMkLst>
        </pc:picChg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758194847" sldId="326"/>
        </pc:sldMkLst>
      </pc:sldChg>
      <pc:sldChg chg="modSp add mod ord">
        <pc:chgData name="胡 翌霖" userId="a9a41afe759712f0" providerId="LiveId" clId="{D2290827-1BBD-4FF3-BAD3-CA14A61BBF1E}" dt="2021-11-08T12:34:56.249" v="92" actId="6549"/>
        <pc:sldMkLst>
          <pc:docMk/>
          <pc:sldMk cId="609714279" sldId="343"/>
        </pc:sldMkLst>
        <pc:spChg chg="mod">
          <ac:chgData name="胡 翌霖" userId="a9a41afe759712f0" providerId="LiveId" clId="{D2290827-1BBD-4FF3-BAD3-CA14A61BBF1E}" dt="2021-11-08T12:34:56.249" v="92" actId="6549"/>
          <ac:spMkLst>
            <pc:docMk/>
            <pc:sldMk cId="609714279" sldId="343"/>
            <ac:spMk id="2" creationId="{A753F3D0-7BA2-486F-A2C3-3D45E5B92DCD}"/>
          </ac:spMkLst>
        </pc:spChg>
      </pc:sldChg>
      <pc:sldChg chg="addSp delSp modSp add mod setBg setClrOvrMap">
        <pc:chgData name="胡 翌霖" userId="a9a41afe759712f0" providerId="LiveId" clId="{D2290827-1BBD-4FF3-BAD3-CA14A61BBF1E}" dt="2021-11-08T13:13:43.432" v="357" actId="26606"/>
        <pc:sldMkLst>
          <pc:docMk/>
          <pc:sldMk cId="3186957349" sldId="344"/>
        </pc:sldMkLst>
        <pc:spChg chg="mod">
          <ac:chgData name="胡 翌霖" userId="a9a41afe759712f0" providerId="LiveId" clId="{D2290827-1BBD-4FF3-BAD3-CA14A61BBF1E}" dt="2021-11-08T13:13:43.432" v="357" actId="26606"/>
          <ac:spMkLst>
            <pc:docMk/>
            <pc:sldMk cId="3186957349" sldId="344"/>
            <ac:spMk id="2" creationId="{4916EA04-0C4C-4221-969A-137F2F1E6F64}"/>
          </ac:spMkLst>
        </pc:spChg>
        <pc:spChg chg="add del">
          <ac:chgData name="胡 翌霖" userId="a9a41afe759712f0" providerId="LiveId" clId="{D2290827-1BBD-4FF3-BAD3-CA14A61BBF1E}" dt="2021-11-08T13:13:43.432" v="357" actId="26606"/>
          <ac:spMkLst>
            <pc:docMk/>
            <pc:sldMk cId="3186957349" sldId="344"/>
            <ac:spMk id="3" creationId="{9A7D448C-4EA6-435C-A46A-B8629C83B8D8}"/>
          </ac:spMkLst>
        </pc:spChg>
        <pc:spChg chg="add del">
          <ac:chgData name="胡 翌霖" userId="a9a41afe759712f0" providerId="LiveId" clId="{D2290827-1BBD-4FF3-BAD3-CA14A61BBF1E}" dt="2021-11-08T13:13:31.630" v="354" actId="26606"/>
          <ac:spMkLst>
            <pc:docMk/>
            <pc:sldMk cId="3186957349" sldId="344"/>
            <ac:spMk id="9" creationId="{A3EFF7B1-6CB7-47D1-AD37-B870CA2B2151}"/>
          </ac:spMkLst>
        </pc:spChg>
        <pc:spChg chg="add del">
          <ac:chgData name="胡 翌霖" userId="a9a41afe759712f0" providerId="LiveId" clId="{D2290827-1BBD-4FF3-BAD3-CA14A61BBF1E}" dt="2021-11-08T13:13:31.630" v="354" actId="26606"/>
          <ac:spMkLst>
            <pc:docMk/>
            <pc:sldMk cId="3186957349" sldId="344"/>
            <ac:spMk id="11" creationId="{7FA2962B-21B6-4689-A95D-A8FF6ADE47F1}"/>
          </ac:spMkLst>
        </pc:spChg>
        <pc:spChg chg="add del">
          <ac:chgData name="胡 翌霖" userId="a9a41afe759712f0" providerId="LiveId" clId="{D2290827-1BBD-4FF3-BAD3-CA14A61BBF1E}" dt="2021-11-08T13:13:31.630" v="354" actId="26606"/>
          <ac:spMkLst>
            <pc:docMk/>
            <pc:sldMk cId="3186957349" sldId="344"/>
            <ac:spMk id="27" creationId="{A00D2CE1-35C1-46E6-BD59-CEE668BD90F4}"/>
          </ac:spMkLst>
        </pc:spChg>
        <pc:spChg chg="add del">
          <ac:chgData name="胡 翌霖" userId="a9a41afe759712f0" providerId="LiveId" clId="{D2290827-1BBD-4FF3-BAD3-CA14A61BBF1E}" dt="2021-11-08T13:13:31.630" v="354" actId="26606"/>
          <ac:spMkLst>
            <pc:docMk/>
            <pc:sldMk cId="3186957349" sldId="344"/>
            <ac:spMk id="35" creationId="{E18403B7-F2C7-4C07-8522-21C31910902C}"/>
          </ac:spMkLst>
        </pc:spChg>
        <pc:spChg chg="add del">
          <ac:chgData name="胡 翌霖" userId="a9a41afe759712f0" providerId="LiveId" clId="{D2290827-1BBD-4FF3-BAD3-CA14A61BBF1E}" dt="2021-11-08T13:13:43.401" v="356" actId="26606"/>
          <ac:spMkLst>
            <pc:docMk/>
            <pc:sldMk cId="3186957349" sldId="344"/>
            <ac:spMk id="43" creationId="{2E442304-DDBD-4F7B-8017-36BCC863FB40}"/>
          </ac:spMkLst>
        </pc:spChg>
        <pc:spChg chg="add del">
          <ac:chgData name="胡 翌霖" userId="a9a41afe759712f0" providerId="LiveId" clId="{D2290827-1BBD-4FF3-BAD3-CA14A61BBF1E}" dt="2021-11-08T13:13:43.401" v="356" actId="26606"/>
          <ac:spMkLst>
            <pc:docMk/>
            <pc:sldMk cId="3186957349" sldId="344"/>
            <ac:spMk id="44" creationId="{5E107275-3853-46FD-A241-DE4355A42675}"/>
          </ac:spMkLst>
        </pc:spChg>
        <pc:spChg chg="add">
          <ac:chgData name="胡 翌霖" userId="a9a41afe759712f0" providerId="LiveId" clId="{D2290827-1BBD-4FF3-BAD3-CA14A61BBF1E}" dt="2021-11-08T13:13:43.432" v="357" actId="26606"/>
          <ac:spMkLst>
            <pc:docMk/>
            <pc:sldMk cId="3186957349" sldId="344"/>
            <ac:spMk id="47" creationId="{A3EFF7B1-6CB7-47D1-AD37-B870CA2B2151}"/>
          </ac:spMkLst>
        </pc:spChg>
        <pc:spChg chg="add">
          <ac:chgData name="胡 翌霖" userId="a9a41afe759712f0" providerId="LiveId" clId="{D2290827-1BBD-4FF3-BAD3-CA14A61BBF1E}" dt="2021-11-08T13:13:43.432" v="357" actId="26606"/>
          <ac:spMkLst>
            <pc:docMk/>
            <pc:sldMk cId="3186957349" sldId="344"/>
            <ac:spMk id="48" creationId="{7FA2962B-21B6-4689-A95D-A8FF6ADE47F1}"/>
          </ac:spMkLst>
        </pc:spChg>
        <pc:spChg chg="add">
          <ac:chgData name="胡 翌霖" userId="a9a41afe759712f0" providerId="LiveId" clId="{D2290827-1BBD-4FF3-BAD3-CA14A61BBF1E}" dt="2021-11-08T13:13:43.432" v="357" actId="26606"/>
          <ac:spMkLst>
            <pc:docMk/>
            <pc:sldMk cId="3186957349" sldId="344"/>
            <ac:spMk id="51" creationId="{A00D2CE1-35C1-46E6-BD59-CEE668BD90F4}"/>
          </ac:spMkLst>
        </pc:spChg>
        <pc:spChg chg="add">
          <ac:chgData name="胡 翌霖" userId="a9a41afe759712f0" providerId="LiveId" clId="{D2290827-1BBD-4FF3-BAD3-CA14A61BBF1E}" dt="2021-11-08T13:13:43.432" v="357" actId="26606"/>
          <ac:spMkLst>
            <pc:docMk/>
            <pc:sldMk cId="3186957349" sldId="344"/>
            <ac:spMk id="53" creationId="{E18403B7-F2C7-4C07-8522-21C31910902C}"/>
          </ac:spMkLst>
        </pc:spChg>
        <pc:grpChg chg="add del">
          <ac:chgData name="胡 翌霖" userId="a9a41afe759712f0" providerId="LiveId" clId="{D2290827-1BBD-4FF3-BAD3-CA14A61BBF1E}" dt="2021-11-08T13:13:31.630" v="354" actId="26606"/>
          <ac:grpSpMkLst>
            <pc:docMk/>
            <pc:sldMk cId="3186957349" sldId="344"/>
            <ac:grpSpMk id="13" creationId="{A745280D-ED36-41FE-8EB1-CE597C99CFE8}"/>
          </ac:grpSpMkLst>
        </pc:grpChg>
        <pc:grpChg chg="add del">
          <ac:chgData name="胡 翌霖" userId="a9a41afe759712f0" providerId="LiveId" clId="{D2290827-1BBD-4FF3-BAD3-CA14A61BBF1E}" dt="2021-11-08T13:13:31.630" v="354" actId="26606"/>
          <ac:grpSpMkLst>
            <pc:docMk/>
            <pc:sldMk cId="3186957349" sldId="344"/>
            <ac:grpSpMk id="19" creationId="{80E95A5C-1E97-41C3-9DEC-245FF6DEBF1F}"/>
          </ac:grpSpMkLst>
        </pc:grpChg>
        <pc:grpChg chg="add del">
          <ac:chgData name="胡 翌霖" userId="a9a41afe759712f0" providerId="LiveId" clId="{D2290827-1BBD-4FF3-BAD3-CA14A61BBF1E}" dt="2021-11-08T13:13:31.630" v="354" actId="26606"/>
          <ac:grpSpMkLst>
            <pc:docMk/>
            <pc:sldMk cId="3186957349" sldId="344"/>
            <ac:grpSpMk id="29" creationId="{A58DCE86-9AE1-46D1-96D6-04B8B3EDF6FA}"/>
          </ac:grpSpMkLst>
        </pc:grpChg>
        <pc:grpChg chg="add del">
          <ac:chgData name="胡 翌霖" userId="a9a41afe759712f0" providerId="LiveId" clId="{D2290827-1BBD-4FF3-BAD3-CA14A61BBF1E}" dt="2021-11-08T13:13:31.630" v="354" actId="26606"/>
          <ac:grpSpMkLst>
            <pc:docMk/>
            <pc:sldMk cId="3186957349" sldId="344"/>
            <ac:grpSpMk id="37" creationId="{23B58CC6-A99E-43AF-A467-256F19287FB8}"/>
          </ac:grpSpMkLst>
        </pc:grpChg>
        <pc:grpChg chg="add">
          <ac:chgData name="胡 翌霖" userId="a9a41afe759712f0" providerId="LiveId" clId="{D2290827-1BBD-4FF3-BAD3-CA14A61BBF1E}" dt="2021-11-08T13:13:43.432" v="357" actId="26606"/>
          <ac:grpSpMkLst>
            <pc:docMk/>
            <pc:sldMk cId="3186957349" sldId="344"/>
            <ac:grpSpMk id="49" creationId="{A745280D-ED36-41FE-8EB1-CE597C99CFE8}"/>
          </ac:grpSpMkLst>
        </pc:grpChg>
        <pc:grpChg chg="add">
          <ac:chgData name="胡 翌霖" userId="a9a41afe759712f0" providerId="LiveId" clId="{D2290827-1BBD-4FF3-BAD3-CA14A61BBF1E}" dt="2021-11-08T13:13:43.432" v="357" actId="26606"/>
          <ac:grpSpMkLst>
            <pc:docMk/>
            <pc:sldMk cId="3186957349" sldId="344"/>
            <ac:grpSpMk id="50" creationId="{80E95A5C-1E97-41C3-9DEC-245FF6DEBF1F}"/>
          </ac:grpSpMkLst>
        </pc:grpChg>
        <pc:grpChg chg="add">
          <ac:chgData name="胡 翌霖" userId="a9a41afe759712f0" providerId="LiveId" clId="{D2290827-1BBD-4FF3-BAD3-CA14A61BBF1E}" dt="2021-11-08T13:13:43.432" v="357" actId="26606"/>
          <ac:grpSpMkLst>
            <pc:docMk/>
            <pc:sldMk cId="3186957349" sldId="344"/>
            <ac:grpSpMk id="52" creationId="{A58DCE86-9AE1-46D1-96D6-04B8B3EDF6FA}"/>
          </ac:grpSpMkLst>
        </pc:grpChg>
        <pc:grpChg chg="add">
          <ac:chgData name="胡 翌霖" userId="a9a41afe759712f0" providerId="LiveId" clId="{D2290827-1BBD-4FF3-BAD3-CA14A61BBF1E}" dt="2021-11-08T13:13:43.432" v="357" actId="26606"/>
          <ac:grpSpMkLst>
            <pc:docMk/>
            <pc:sldMk cId="3186957349" sldId="344"/>
            <ac:grpSpMk id="54" creationId="{23B58CC6-A99E-43AF-A467-256F19287FB8}"/>
          </ac:grpSpMkLst>
        </pc:grpChg>
        <pc:graphicFrameChg chg="add del">
          <ac:chgData name="胡 翌霖" userId="a9a41afe759712f0" providerId="LiveId" clId="{D2290827-1BBD-4FF3-BAD3-CA14A61BBF1E}" dt="2021-11-08T13:13:31.630" v="354" actId="26606"/>
          <ac:graphicFrameMkLst>
            <pc:docMk/>
            <pc:sldMk cId="3186957349" sldId="344"/>
            <ac:graphicFrameMk id="5" creationId="{88FF22F2-B56A-4FB9-BF93-9EADF025068A}"/>
          </ac:graphicFrameMkLst>
        </pc:graphicFrameChg>
        <pc:graphicFrameChg chg="add del">
          <ac:chgData name="胡 翌霖" userId="a9a41afe759712f0" providerId="LiveId" clId="{D2290827-1BBD-4FF3-BAD3-CA14A61BBF1E}" dt="2021-11-08T13:13:43.401" v="356" actId="26606"/>
          <ac:graphicFrameMkLst>
            <pc:docMk/>
            <pc:sldMk cId="3186957349" sldId="344"/>
            <ac:graphicFrameMk id="45" creationId="{584CD3A7-45CF-4715-B54E-8113C9B3B38D}"/>
          </ac:graphicFrameMkLst>
        </pc:graphicFrameChg>
        <pc:graphicFrameChg chg="add">
          <ac:chgData name="胡 翌霖" userId="a9a41afe759712f0" providerId="LiveId" clId="{D2290827-1BBD-4FF3-BAD3-CA14A61BBF1E}" dt="2021-11-08T13:13:43.432" v="357" actId="26606"/>
          <ac:graphicFrameMkLst>
            <pc:docMk/>
            <pc:sldMk cId="3186957349" sldId="344"/>
            <ac:graphicFrameMk id="55" creationId="{88FF22F2-B56A-4FB9-BF93-9EADF025068A}"/>
          </ac:graphicFrameMkLst>
        </pc:graphicFrameChg>
      </pc:sldChg>
      <pc:sldChg chg="add">
        <pc:chgData name="胡 翌霖" userId="a9a41afe759712f0" providerId="LiveId" clId="{D2290827-1BBD-4FF3-BAD3-CA14A61BBF1E}" dt="2021-11-08T12:35:52.751" v="97"/>
        <pc:sldMkLst>
          <pc:docMk/>
          <pc:sldMk cId="2812509433" sldId="345"/>
        </pc:sldMkLst>
      </pc:sldChg>
      <pc:sldChg chg="delSp add ord setBg delDesignElem">
        <pc:chgData name="胡 翌霖" userId="a9a41afe759712f0" providerId="LiveId" clId="{D2290827-1BBD-4FF3-BAD3-CA14A61BBF1E}" dt="2021-11-08T12:40:04.281" v="118"/>
        <pc:sldMkLst>
          <pc:docMk/>
          <pc:sldMk cId="2966046407" sldId="346"/>
        </pc:sldMkLst>
        <pc:spChg chg="del">
          <ac:chgData name="胡 翌霖" userId="a9a41afe759712f0" providerId="LiveId" clId="{D2290827-1BBD-4FF3-BAD3-CA14A61BBF1E}" dt="2021-11-08T12:35:52.751" v="97"/>
          <ac:spMkLst>
            <pc:docMk/>
            <pc:sldMk cId="2966046407" sldId="346"/>
            <ac:spMk id="15" creationId="{B36F400F-DF28-43BC-8D8E-4929793B392A}"/>
          </ac:spMkLst>
        </pc:spChg>
      </pc:sldChg>
      <pc:sldChg chg="add del">
        <pc:chgData name="胡 翌霖" userId="a9a41afe759712f0" providerId="LiveId" clId="{D2290827-1BBD-4FF3-BAD3-CA14A61BBF1E}" dt="2021-11-08T12:36:47" v="101" actId="47"/>
        <pc:sldMkLst>
          <pc:docMk/>
          <pc:sldMk cId="2283503996" sldId="347"/>
        </pc:sldMkLst>
      </pc:sldChg>
      <pc:sldChg chg="delSp add ord setBg delDesignElem">
        <pc:chgData name="胡 翌霖" userId="a9a41afe759712f0" providerId="LiveId" clId="{D2290827-1BBD-4FF3-BAD3-CA14A61BBF1E}" dt="2021-11-08T12:40:04.281" v="118"/>
        <pc:sldMkLst>
          <pc:docMk/>
          <pc:sldMk cId="4021331283" sldId="348"/>
        </pc:sldMkLst>
        <pc:spChg chg="del">
          <ac:chgData name="胡 翌霖" userId="a9a41afe759712f0" providerId="LiveId" clId="{D2290827-1BBD-4FF3-BAD3-CA14A61BBF1E}" dt="2021-11-08T12:35:52.751" v="97"/>
          <ac:spMkLst>
            <pc:docMk/>
            <pc:sldMk cId="4021331283" sldId="348"/>
            <ac:spMk id="21" creationId="{F98ED85F-DCEE-4B50-802E-71A6E3E12B04}"/>
          </ac:spMkLst>
        </pc:spChg>
      </pc:sldChg>
      <pc:sldChg chg="delSp modSp add mod ord setBg delDesignElem">
        <pc:chgData name="胡 翌霖" userId="a9a41afe759712f0" providerId="LiveId" clId="{D2290827-1BBD-4FF3-BAD3-CA14A61BBF1E}" dt="2021-11-08T13:11:25.194" v="334" actId="20577"/>
        <pc:sldMkLst>
          <pc:docMk/>
          <pc:sldMk cId="3884462804" sldId="349"/>
        </pc:sldMkLst>
        <pc:spChg chg="mod">
          <ac:chgData name="胡 翌霖" userId="a9a41afe759712f0" providerId="LiveId" clId="{D2290827-1BBD-4FF3-BAD3-CA14A61BBF1E}" dt="2021-11-08T13:11:25.194" v="334" actId="20577"/>
          <ac:spMkLst>
            <pc:docMk/>
            <pc:sldMk cId="3884462804" sldId="349"/>
            <ac:spMk id="5" creationId="{9996D987-41A6-4A44-8220-F9C79D5697E1}"/>
          </ac:spMkLst>
        </pc:spChg>
        <pc:spChg chg="del">
          <ac:chgData name="胡 翌霖" userId="a9a41afe759712f0" providerId="LiveId" clId="{D2290827-1BBD-4FF3-BAD3-CA14A61BBF1E}" dt="2021-11-08T12:35:52.751" v="97"/>
          <ac:spMkLst>
            <pc:docMk/>
            <pc:sldMk cId="3884462804" sldId="349"/>
            <ac:spMk id="16" creationId="{B36F400F-DF28-43BC-8D8E-4929793B392A}"/>
          </ac:spMkLst>
        </pc:spChg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819652621" sldId="350"/>
        </pc:sldMkLst>
      </pc:sldChg>
      <pc:sldChg chg="addSp delSp modSp add mod setBg setClrOvrMap">
        <pc:chgData name="胡 翌霖" userId="a9a41afe759712f0" providerId="LiveId" clId="{D2290827-1BBD-4FF3-BAD3-CA14A61BBF1E}" dt="2021-11-08T12:38:44.824" v="116" actId="26606"/>
        <pc:sldMkLst>
          <pc:docMk/>
          <pc:sldMk cId="3598233611" sldId="351"/>
        </pc:sldMkLst>
        <pc:spChg chg="del mod ord">
          <ac:chgData name="胡 翌霖" userId="a9a41afe759712f0" providerId="LiveId" clId="{D2290827-1BBD-4FF3-BAD3-CA14A61BBF1E}" dt="2021-11-08T12:38:37.176" v="113" actId="478"/>
          <ac:spMkLst>
            <pc:docMk/>
            <pc:sldMk cId="3598233611" sldId="351"/>
            <ac:spMk id="3" creationId="{F995F4D2-66CB-4F11-B99A-804ACEA413EE}"/>
          </ac:spMkLst>
        </pc:spChg>
        <pc:spChg chg="add">
          <ac:chgData name="胡 翌霖" userId="a9a41afe759712f0" providerId="LiveId" clId="{D2290827-1BBD-4FF3-BAD3-CA14A61BBF1E}" dt="2021-11-08T12:38:44.824" v="116" actId="26606"/>
          <ac:spMkLst>
            <pc:docMk/>
            <pc:sldMk cId="3598233611" sldId="351"/>
            <ac:spMk id="9" creationId="{0205D939-00C4-4F2E-9797-3170DD040D90}"/>
          </ac:spMkLst>
        </pc:spChg>
        <pc:spChg chg="add del">
          <ac:chgData name="胡 翌霖" userId="a9a41afe759712f0" providerId="LiveId" clId="{D2290827-1BBD-4FF3-BAD3-CA14A61BBF1E}" dt="2021-11-08T12:38:40.586" v="115" actId="22"/>
          <ac:spMkLst>
            <pc:docMk/>
            <pc:sldMk cId="3598233611" sldId="351"/>
            <ac:spMk id="10" creationId="{0F4AE8EF-3812-40D1-B8B9-1572E7A9E3EC}"/>
          </ac:spMkLst>
        </pc:spChg>
        <pc:spChg chg="add">
          <ac:chgData name="胡 翌霖" userId="a9a41afe759712f0" providerId="LiveId" clId="{D2290827-1BBD-4FF3-BAD3-CA14A61BBF1E}" dt="2021-11-08T12:38:44.824" v="116" actId="26606"/>
          <ac:spMkLst>
            <pc:docMk/>
            <pc:sldMk cId="3598233611" sldId="351"/>
            <ac:spMk id="11" creationId="{38EE4E44-1403-472B-8C01-D354CB8F5AE7}"/>
          </ac:spMkLst>
        </pc:spChg>
        <pc:spChg chg="add del">
          <ac:chgData name="胡 翌霖" userId="a9a41afe759712f0" providerId="LiveId" clId="{D2290827-1BBD-4FF3-BAD3-CA14A61BBF1E}" dt="2021-11-08T12:38:12.114" v="108" actId="26606"/>
          <ac:spMkLst>
            <pc:docMk/>
            <pc:sldMk cId="3598233611" sldId="351"/>
            <ac:spMk id="12" creationId="{8ABFE404-8D65-4573-A3EF-6DF477936BA3}"/>
          </ac:spMkLst>
        </pc:spChg>
        <pc:spChg chg="add">
          <ac:chgData name="胡 翌霖" userId="a9a41afe759712f0" providerId="LiveId" clId="{D2290827-1BBD-4FF3-BAD3-CA14A61BBF1E}" dt="2021-11-08T12:38:44.824" v="116" actId="26606"/>
          <ac:spMkLst>
            <pc:docMk/>
            <pc:sldMk cId="3598233611" sldId="351"/>
            <ac:spMk id="16" creationId="{583CCE40-4C5F-42D3-86D9-7892AD1E98E3}"/>
          </ac:spMkLst>
        </pc:spChg>
        <pc:picChg chg="del">
          <ac:chgData name="胡 翌霖" userId="a9a41afe759712f0" providerId="LiveId" clId="{D2290827-1BBD-4FF3-BAD3-CA14A61BBF1E}" dt="2021-11-08T12:38:00.845" v="104" actId="478"/>
          <ac:picMkLst>
            <pc:docMk/>
            <pc:sldMk cId="3598233611" sldId="351"/>
            <ac:picMk id="4" creationId="{457E5B57-426A-4224-99F4-5BDB42F49BE7}"/>
          </ac:picMkLst>
        </pc:picChg>
        <pc:picChg chg="mod ord">
          <ac:chgData name="胡 翌霖" userId="a9a41afe759712f0" providerId="LiveId" clId="{D2290827-1BBD-4FF3-BAD3-CA14A61BBF1E}" dt="2021-11-08T12:38:44.824" v="116" actId="26606"/>
          <ac:picMkLst>
            <pc:docMk/>
            <pc:sldMk cId="3598233611" sldId="351"/>
            <ac:picMk id="5" creationId="{D87A371E-2074-457E-BB04-F1C3A6DE2390}"/>
          </ac:picMkLst>
        </pc:picChg>
        <pc:picChg chg="del">
          <ac:chgData name="胡 翌霖" userId="a9a41afe759712f0" providerId="LiveId" clId="{D2290827-1BBD-4FF3-BAD3-CA14A61BBF1E}" dt="2021-11-08T12:37:58.250" v="103" actId="478"/>
          <ac:picMkLst>
            <pc:docMk/>
            <pc:sldMk cId="3598233611" sldId="351"/>
            <ac:picMk id="6" creationId="{96FB18B1-505B-49B7-88A0-775E7A051982}"/>
          </ac:picMkLst>
        </pc:picChg>
        <pc:picChg chg="add mod">
          <ac:chgData name="胡 翌霖" userId="a9a41afe759712f0" providerId="LiveId" clId="{D2290827-1BBD-4FF3-BAD3-CA14A61BBF1E}" dt="2021-11-08T12:38:44.824" v="116" actId="26606"/>
          <ac:picMkLst>
            <pc:docMk/>
            <pc:sldMk cId="3598233611" sldId="351"/>
            <ac:picMk id="7" creationId="{9ECB74BD-9A80-4727-922F-139BA2C99BF0}"/>
          </ac:picMkLst>
        </pc:picChg>
        <pc:cxnChg chg="add del">
          <ac:chgData name="胡 翌霖" userId="a9a41afe759712f0" providerId="LiveId" clId="{D2290827-1BBD-4FF3-BAD3-CA14A61BBF1E}" dt="2021-11-08T12:38:12.114" v="108" actId="26606"/>
          <ac:cxnSpMkLst>
            <pc:docMk/>
            <pc:sldMk cId="3598233611" sldId="351"/>
            <ac:cxnSpMk id="14" creationId="{AF5191F1-A1C8-4AEE-8007-DF304E42B15E}"/>
          </ac:cxnSpMkLst>
        </pc:cxnChg>
      </pc:sldChg>
      <pc:sldChg chg="addSp delSp modSp add del mod ord setBg delDesignElem">
        <pc:chgData name="胡 翌霖" userId="a9a41afe759712f0" providerId="LiveId" clId="{D2290827-1BBD-4FF3-BAD3-CA14A61BBF1E}" dt="2021-11-08T13:16:44.301" v="362" actId="26606"/>
        <pc:sldMkLst>
          <pc:docMk/>
          <pc:sldMk cId="1337348183" sldId="352"/>
        </pc:sldMkLst>
        <pc:spChg chg="mod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2" creationId="{8A805EA4-E318-4BF3-B29A-E8A638A2BC93}"/>
          </ac:spMkLst>
        </pc:spChg>
        <pc:spChg chg="mod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3" creationId="{F324C99B-C743-41C7-9195-906CCB7FF3ED}"/>
          </ac:spMkLst>
        </pc:spChg>
        <pc:spChg chg="add del">
          <ac:chgData name="胡 翌霖" userId="a9a41afe759712f0" providerId="LiveId" clId="{D2290827-1BBD-4FF3-BAD3-CA14A61BBF1E}" dt="2021-11-08T12:33:28.971" v="79" actId="26606"/>
          <ac:spMkLst>
            <pc:docMk/>
            <pc:sldMk cId="1337348183" sldId="352"/>
            <ac:spMk id="8" creationId="{A5F185B5-6FB4-45DC-9AE7-F7A26BD7E782}"/>
          </ac:spMkLst>
        </pc:spChg>
        <pc:spChg chg="add del">
          <ac:chgData name="胡 翌霖" userId="a9a41afe759712f0" providerId="LiveId" clId="{D2290827-1BBD-4FF3-BAD3-CA14A61BBF1E}" dt="2021-11-08T12:33:28.971" v="79" actId="26606"/>
          <ac:spMkLst>
            <pc:docMk/>
            <pc:sldMk cId="1337348183" sldId="352"/>
            <ac:spMk id="10" creationId="{EA5B116B-4263-41E0-B09F-AAFE919C0971}"/>
          </ac:spMkLst>
        </pc:spChg>
        <pc:spChg chg="add del">
          <ac:chgData name="胡 翌霖" userId="a9a41afe759712f0" providerId="LiveId" clId="{D2290827-1BBD-4FF3-BAD3-CA14A61BBF1E}" dt="2021-11-08T12:33:28.963" v="78" actId="26606"/>
          <ac:spMkLst>
            <pc:docMk/>
            <pc:sldMk cId="1337348183" sldId="352"/>
            <ac:spMk id="19" creationId="{081EA652-8C6A-4E69-BEB9-170809474553}"/>
          </ac:spMkLst>
        </pc:spChg>
        <pc:spChg chg="add del">
          <ac:chgData name="胡 翌霖" userId="a9a41afe759712f0" providerId="LiveId" clId="{D2290827-1BBD-4FF3-BAD3-CA14A61BBF1E}" dt="2021-11-08T12:33:28.963" v="78" actId="26606"/>
          <ac:spMkLst>
            <pc:docMk/>
            <pc:sldMk cId="1337348183" sldId="352"/>
            <ac:spMk id="21" creationId="{5298780A-33B9-4EA2-8F67-DE68AD62841B}"/>
          </ac:spMkLst>
        </pc:spChg>
        <pc:spChg chg="add del">
          <ac:chgData name="胡 翌霖" userId="a9a41afe759712f0" providerId="LiveId" clId="{D2290827-1BBD-4FF3-BAD3-CA14A61BBF1E}" dt="2021-11-08T12:33:28.963" v="78" actId="26606"/>
          <ac:spMkLst>
            <pc:docMk/>
            <pc:sldMk cId="1337348183" sldId="352"/>
            <ac:spMk id="23" creationId="{7F488E8B-4E1E-4402-8935-D4E6C02615C7}"/>
          </ac:spMkLst>
        </pc:spChg>
        <pc:spChg chg="add del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27" creationId="{100EDD19-6802-4EC3-95CE-CFFAB042CFD6}"/>
          </ac:spMkLst>
        </pc:spChg>
        <pc:spChg chg="add del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28" creationId="{DB17E863-922E-4C26-BD64-E8FD41D28661}"/>
          </ac:spMkLst>
        </pc:spChg>
        <pc:spChg chg="add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33" creationId="{C7FA33FF-088D-4F16-95A2-2C64D353DEA8}"/>
          </ac:spMkLst>
        </pc:spChg>
        <pc:spChg chg="add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35" creationId="{A376EFB1-01CF-419F-ABF1-2AF02BBFCBD1}"/>
          </ac:spMkLst>
        </pc:spChg>
        <pc:spChg chg="add">
          <ac:chgData name="胡 翌霖" userId="a9a41afe759712f0" providerId="LiveId" clId="{D2290827-1BBD-4FF3-BAD3-CA14A61BBF1E}" dt="2021-11-08T13:16:44.301" v="362" actId="26606"/>
          <ac:spMkLst>
            <pc:docMk/>
            <pc:sldMk cId="1337348183" sldId="352"/>
            <ac:spMk id="37" creationId="{FF9DEA15-78BD-4750-AA18-B9F28A6D5AB8}"/>
          </ac:spMkLst>
        </pc:spChg>
        <pc:cxnChg chg="add del">
          <ac:chgData name="胡 翌霖" userId="a9a41afe759712f0" providerId="LiveId" clId="{D2290827-1BBD-4FF3-BAD3-CA14A61BBF1E}" dt="2021-11-08T12:33:28.971" v="79" actId="26606"/>
          <ac:cxnSpMkLst>
            <pc:docMk/>
            <pc:sldMk cId="1337348183" sldId="352"/>
            <ac:cxnSpMk id="12" creationId="{B5F2DA1D-C1F2-44D4-8BB3-F29B9DD0B2F9}"/>
          </ac:cxnSpMkLst>
        </pc:cxnChg>
        <pc:cxnChg chg="add del">
          <ac:chgData name="胡 翌霖" userId="a9a41afe759712f0" providerId="LiveId" clId="{D2290827-1BBD-4FF3-BAD3-CA14A61BBF1E}" dt="2021-11-08T12:33:28.971" v="79" actId="26606"/>
          <ac:cxnSpMkLst>
            <pc:docMk/>
            <pc:sldMk cId="1337348183" sldId="352"/>
            <ac:cxnSpMk id="14" creationId="{A6C6FECB-D48F-4DB7-A7B4-3A9E377B13CB}"/>
          </ac:cxnSpMkLst>
        </pc:cxnChg>
        <pc:cxnChg chg="add del">
          <ac:chgData name="胡 翌霖" userId="a9a41afe759712f0" providerId="LiveId" clId="{D2290827-1BBD-4FF3-BAD3-CA14A61BBF1E}" dt="2021-11-08T12:33:28.963" v="78" actId="26606"/>
          <ac:cxnSpMkLst>
            <pc:docMk/>
            <pc:sldMk cId="1337348183" sldId="352"/>
            <ac:cxnSpMk id="25" creationId="{23AAC9B5-8015-485C-ACF9-A750390E9A56}"/>
          </ac:cxnSpMkLst>
        </pc:cxnChg>
      </pc:sldChg>
      <pc:sldChg chg="addSp delSp add del setBg delDesignElem">
        <pc:chgData name="胡 翌霖" userId="a9a41afe759712f0" providerId="LiveId" clId="{D2290827-1BBD-4FF3-BAD3-CA14A61BBF1E}" dt="2021-11-08T12:32:17.536" v="73"/>
        <pc:sldMkLst>
          <pc:docMk/>
          <pc:sldMk cId="417700325" sldId="353"/>
        </pc:sldMkLst>
        <pc:spChg chg="add del">
          <ac:chgData name="胡 翌霖" userId="a9a41afe759712f0" providerId="LiveId" clId="{D2290827-1BBD-4FF3-BAD3-CA14A61BBF1E}" dt="2021-11-08T12:32:17.484" v="72"/>
          <ac:spMkLst>
            <pc:docMk/>
            <pc:sldMk cId="417700325" sldId="353"/>
            <ac:spMk id="74" creationId="{5CB593EA-2F98-479F-B4C4-F366571FA64D}"/>
          </ac:spMkLst>
        </pc:spChg>
        <pc:spChg chg="add del">
          <ac:chgData name="胡 翌霖" userId="a9a41afe759712f0" providerId="LiveId" clId="{D2290827-1BBD-4FF3-BAD3-CA14A61BBF1E}" dt="2021-11-08T12:32:17.484" v="72"/>
          <ac:spMkLst>
            <pc:docMk/>
            <pc:sldMk cId="417700325" sldId="353"/>
            <ac:spMk id="76" creationId="{39BEB6D0-9E4E-4221-93D1-74ABECEE9EFC}"/>
          </ac:spMkLst>
        </pc:spChg>
      </pc:sldChg>
      <pc:sldChg chg="add del">
        <pc:chgData name="胡 翌霖" userId="a9a41afe759712f0" providerId="LiveId" clId="{D2290827-1BBD-4FF3-BAD3-CA14A61BBF1E}" dt="2021-11-08T12:32:36.269" v="74" actId="47"/>
        <pc:sldMkLst>
          <pc:docMk/>
          <pc:sldMk cId="562723717" sldId="354"/>
        </pc:sldMkLst>
      </pc:sldChg>
      <pc:sldChg chg="modSp add del mod">
        <pc:chgData name="胡 翌霖" userId="a9a41afe759712f0" providerId="LiveId" clId="{D2290827-1BBD-4FF3-BAD3-CA14A61BBF1E}" dt="2021-11-08T13:15:37.208" v="361" actId="113"/>
        <pc:sldMkLst>
          <pc:docMk/>
          <pc:sldMk cId="1429894650" sldId="356"/>
        </pc:sldMkLst>
        <pc:spChg chg="mod">
          <ac:chgData name="胡 翌霖" userId="a9a41afe759712f0" providerId="LiveId" clId="{D2290827-1BBD-4FF3-BAD3-CA14A61BBF1E}" dt="2021-11-08T13:15:37.208" v="361" actId="113"/>
          <ac:spMkLst>
            <pc:docMk/>
            <pc:sldMk cId="1429894650" sldId="356"/>
            <ac:spMk id="3" creationId="{A87E0E76-AF4A-4FBC-BC94-F92D73471507}"/>
          </ac:spMkLst>
        </pc:spChg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780381463" sldId="357"/>
        </pc:sldMkLst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2209734618" sldId="358"/>
        </pc:sldMkLst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1684775581" sldId="359"/>
        </pc:sldMkLst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2150989675" sldId="360"/>
        </pc:sldMkLst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1070806394" sldId="361"/>
        </pc:sldMkLst>
      </pc:sldChg>
      <pc:sldChg chg="modSp add del mod">
        <pc:chgData name="胡 翌霖" userId="a9a41afe759712f0" providerId="LiveId" clId="{D2290827-1BBD-4FF3-BAD3-CA14A61BBF1E}" dt="2021-11-08T13:03:33.714" v="264" actId="27636"/>
        <pc:sldMkLst>
          <pc:docMk/>
          <pc:sldMk cId="1556504255" sldId="362"/>
        </pc:sldMkLst>
        <pc:spChg chg="mod">
          <ac:chgData name="胡 翌霖" userId="a9a41afe759712f0" providerId="LiveId" clId="{D2290827-1BBD-4FF3-BAD3-CA14A61BBF1E}" dt="2021-11-08T13:03:33.714" v="264" actId="27636"/>
          <ac:spMkLst>
            <pc:docMk/>
            <pc:sldMk cId="1556504255" sldId="362"/>
            <ac:spMk id="3" creationId="{00000000-0000-0000-0000-000000000000}"/>
          </ac:spMkLst>
        </pc:spChg>
      </pc:sldChg>
      <pc:sldChg chg="addSp delSp modSp add del mod">
        <pc:chgData name="胡 翌霖" userId="a9a41afe759712f0" providerId="LiveId" clId="{D2290827-1BBD-4FF3-BAD3-CA14A61BBF1E}" dt="2021-11-08T13:10:38.832" v="333" actId="1076"/>
        <pc:sldMkLst>
          <pc:docMk/>
          <pc:sldMk cId="632641133" sldId="363"/>
        </pc:sldMkLst>
        <pc:spChg chg="mod">
          <ac:chgData name="胡 翌霖" userId="a9a41afe759712f0" providerId="LiveId" clId="{D2290827-1BBD-4FF3-BAD3-CA14A61BBF1E}" dt="2021-11-08T13:09:50.252" v="330"/>
          <ac:spMkLst>
            <pc:docMk/>
            <pc:sldMk cId="632641133" sldId="363"/>
            <ac:spMk id="3" creationId="{00000000-0000-0000-0000-000000000000}"/>
          </ac:spMkLst>
        </pc:spChg>
        <pc:spChg chg="add mod">
          <ac:chgData name="胡 翌霖" userId="a9a41afe759712f0" providerId="LiveId" clId="{D2290827-1BBD-4FF3-BAD3-CA14A61BBF1E}" dt="2021-11-08T13:10:24.769" v="332" actId="1076"/>
          <ac:spMkLst>
            <pc:docMk/>
            <pc:sldMk cId="632641133" sldId="363"/>
            <ac:spMk id="8" creationId="{300AAAE2-13FD-4F24-89B7-9E3751F5C032}"/>
          </ac:spMkLst>
        </pc:spChg>
        <pc:spChg chg="add mod">
          <ac:chgData name="胡 翌霖" userId="a9a41afe759712f0" providerId="LiveId" clId="{D2290827-1BBD-4FF3-BAD3-CA14A61BBF1E}" dt="2021-11-08T13:10:38.832" v="333" actId="1076"/>
          <ac:spMkLst>
            <pc:docMk/>
            <pc:sldMk cId="632641133" sldId="363"/>
            <ac:spMk id="9" creationId="{20985B6A-651C-43B0-91F7-47F1443879B8}"/>
          </ac:spMkLst>
        </pc:spChg>
        <pc:picChg chg="del">
          <ac:chgData name="胡 翌霖" userId="a9a41afe759712f0" providerId="LiveId" clId="{D2290827-1BBD-4FF3-BAD3-CA14A61BBF1E}" dt="2021-11-08T13:07:32.983" v="288" actId="478"/>
          <ac:picMkLst>
            <pc:docMk/>
            <pc:sldMk cId="632641133" sldId="363"/>
            <ac:picMk id="4" creationId="{00000000-0000-0000-0000-000000000000}"/>
          </ac:picMkLst>
        </pc:picChg>
        <pc:picChg chg="mod">
          <ac:chgData name="胡 翌霖" userId="a9a41afe759712f0" providerId="LiveId" clId="{D2290827-1BBD-4FF3-BAD3-CA14A61BBF1E}" dt="2021-11-08T13:04:27.599" v="281" actId="1076"/>
          <ac:picMkLst>
            <pc:docMk/>
            <pc:sldMk cId="632641133" sldId="363"/>
            <ac:picMk id="5" creationId="{00000000-0000-0000-0000-000000000000}"/>
          </ac:picMkLst>
        </pc:picChg>
        <pc:picChg chg="add mod">
          <ac:chgData name="胡 翌霖" userId="a9a41afe759712f0" providerId="LiveId" clId="{D2290827-1BBD-4FF3-BAD3-CA14A61BBF1E}" dt="2021-11-08T13:08:07.215" v="296" actId="1076"/>
          <ac:picMkLst>
            <pc:docMk/>
            <pc:sldMk cId="632641133" sldId="363"/>
            <ac:picMk id="7" creationId="{04D8213F-6054-4FF9-8FDC-B979BD326017}"/>
          </ac:picMkLst>
        </pc:picChg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1534172239" sldId="364"/>
        </pc:sldMkLst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1382503070" sldId="365"/>
        </pc:sldMkLst>
      </pc:sldChg>
      <pc:sldChg chg="delSp modSp add del mod">
        <pc:chgData name="胡 翌霖" userId="a9a41afe759712f0" providerId="LiveId" clId="{D2290827-1BBD-4FF3-BAD3-CA14A61BBF1E}" dt="2021-11-08T13:27:37.287" v="405" actId="1076"/>
        <pc:sldMkLst>
          <pc:docMk/>
          <pc:sldMk cId="3019247427" sldId="435"/>
        </pc:sldMkLst>
        <pc:spChg chg="del">
          <ac:chgData name="胡 翌霖" userId="a9a41afe759712f0" providerId="LiveId" clId="{D2290827-1BBD-4FF3-BAD3-CA14A61BBF1E}" dt="2021-11-08T13:26:42.191" v="395" actId="478"/>
          <ac:spMkLst>
            <pc:docMk/>
            <pc:sldMk cId="3019247427" sldId="435"/>
            <ac:spMk id="2" creationId="{00000000-0000-0000-0000-000000000000}"/>
          </ac:spMkLst>
        </pc:spChg>
        <pc:spChg chg="mod ord">
          <ac:chgData name="胡 翌霖" userId="a9a41afe759712f0" providerId="LiveId" clId="{D2290827-1BBD-4FF3-BAD3-CA14A61BBF1E}" dt="2021-11-08T13:27:18.494" v="402" actId="207"/>
          <ac:spMkLst>
            <pc:docMk/>
            <pc:sldMk cId="3019247427" sldId="435"/>
            <ac:spMk id="3" creationId="{00000000-0000-0000-0000-000000000000}"/>
          </ac:spMkLst>
        </pc:spChg>
        <pc:picChg chg="mod">
          <ac:chgData name="胡 翌霖" userId="a9a41afe759712f0" providerId="LiveId" clId="{D2290827-1BBD-4FF3-BAD3-CA14A61BBF1E}" dt="2021-11-08T13:27:37.287" v="405" actId="1076"/>
          <ac:picMkLst>
            <pc:docMk/>
            <pc:sldMk cId="3019247427" sldId="435"/>
            <ac:picMk id="5" creationId="{00000000-0000-0000-0000-000000000000}"/>
          </ac:picMkLst>
        </pc:picChg>
      </pc:sldChg>
      <pc:sldChg chg="addSp delSp modSp add del mod setBg">
        <pc:chgData name="胡 翌霖" userId="a9a41afe759712f0" providerId="LiveId" clId="{D2290827-1BBD-4FF3-BAD3-CA14A61BBF1E}" dt="2021-11-08T12:56:43.747" v="238"/>
        <pc:sldMkLst>
          <pc:docMk/>
          <pc:sldMk cId="3211915199" sldId="437"/>
        </pc:sldMkLst>
        <pc:spChg chg="mo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2" creationId="{08414F8A-21A6-4409-B6ED-43FFB0DC254E}"/>
          </ac:spMkLst>
        </pc:spChg>
        <pc:spChg chg="mod or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3" creationId="{FC7C557B-5EEA-4E02-A47A-14C71B078A00}"/>
          </ac:spMkLst>
        </pc:spChg>
        <pc:spChg chg="add del">
          <ac:chgData name="胡 翌霖" userId="a9a41afe759712f0" providerId="LiveId" clId="{D2290827-1BBD-4FF3-BAD3-CA14A61BBF1E}" dt="2021-11-08T12:48:57.321" v="229" actId="26606"/>
          <ac:spMkLst>
            <pc:docMk/>
            <pc:sldMk cId="3211915199" sldId="437"/>
            <ac:spMk id="73" creationId="{50D1C5B3-B60D-4696-AE60-100D5EC8AB5D}"/>
          </ac:spMkLst>
        </pc:spChg>
        <pc:spChg chg="add del">
          <ac:chgData name="胡 翌霖" userId="a9a41afe759712f0" providerId="LiveId" clId="{D2290827-1BBD-4FF3-BAD3-CA14A61BBF1E}" dt="2021-11-08T12:48:57.321" v="229" actId="26606"/>
          <ac:spMkLst>
            <pc:docMk/>
            <pc:sldMk cId="3211915199" sldId="437"/>
            <ac:spMk id="75" creationId="{FA169C72-4010-413C-A913-4BD6E2D1291A}"/>
          </ac:spMkLst>
        </pc:spChg>
        <pc:spChg chg="add del">
          <ac:chgData name="胡 翌霖" userId="a9a41afe759712f0" providerId="LiveId" clId="{D2290827-1BBD-4FF3-BAD3-CA14A61BBF1E}" dt="2021-11-08T12:48:57.321" v="229" actId="26606"/>
          <ac:spMkLst>
            <pc:docMk/>
            <pc:sldMk cId="3211915199" sldId="437"/>
            <ac:spMk id="77" creationId="{758C3C99-2F64-46DC-9F81-BAA40930E163}"/>
          </ac:spMkLst>
        </pc:spChg>
        <pc:spChg chg="ad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84" creationId="{C5278130-DFE0-457B-8698-88DF69019DDE}"/>
          </ac:spMkLst>
        </pc:spChg>
        <pc:spChg chg="ad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86" creationId="{2F99531B-1681-4D6E-BECB-18325B33A618}"/>
          </ac:spMkLst>
        </pc:spChg>
        <pc:spChg chg="ad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88" creationId="{9B57D9A5-B0E6-43E8-854F-D4931B715AD7}"/>
          </ac:spMkLst>
        </pc:spChg>
        <pc:spChg chg="ad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90" creationId="{410EFBE6-8B0F-4D1C-B2EE-D3AEDEA9E715}"/>
          </ac:spMkLst>
        </pc:spChg>
        <pc:spChg chg="add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92" creationId="{869A8533-C880-450A-8B51-24EAD5DEF7B5}"/>
          </ac:spMkLst>
        </pc:spChg>
        <pc:spChg chg="add del">
          <ac:chgData name="胡 翌霖" userId="a9a41afe759712f0" providerId="LiveId" clId="{D2290827-1BBD-4FF3-BAD3-CA14A61BBF1E}" dt="2021-11-08T12:48:59.375" v="231" actId="26606"/>
          <ac:spMkLst>
            <pc:docMk/>
            <pc:sldMk cId="3211915199" sldId="437"/>
            <ac:spMk id="13318" creationId="{B3684CCF-CEBB-4D8E-A366-95E43D4C790B}"/>
          </ac:spMkLst>
        </pc:spChg>
        <pc:spChg chg="add del">
          <ac:chgData name="胡 翌霖" userId="a9a41afe759712f0" providerId="LiveId" clId="{D2290827-1BBD-4FF3-BAD3-CA14A61BBF1E}" dt="2021-11-08T12:48:59.375" v="231" actId="26606"/>
          <ac:spMkLst>
            <pc:docMk/>
            <pc:sldMk cId="3211915199" sldId="437"/>
            <ac:spMk id="13319" creationId="{70BEB1E7-2F88-40BC-B73D-42E5B6F80BFC}"/>
          </ac:spMkLst>
        </pc:spChg>
        <pc:spChg chg="add del">
          <ac:chgData name="胡 翌霖" userId="a9a41afe759712f0" providerId="LiveId" clId="{D2290827-1BBD-4FF3-BAD3-CA14A61BBF1E}" dt="2021-11-08T12:49:06.691" v="234" actId="26606"/>
          <ac:spMkLst>
            <pc:docMk/>
            <pc:sldMk cId="3211915199" sldId="437"/>
            <ac:spMk id="13321" creationId="{114C78B5-EC6B-4A39-8860-705100867457}"/>
          </ac:spMkLst>
        </pc:spChg>
        <pc:spChg chg="add del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13325" creationId="{50D1C5B3-B60D-4696-AE60-100D5EC8AB5D}"/>
          </ac:spMkLst>
        </pc:spChg>
        <pc:spChg chg="add del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13326" creationId="{FA169C72-4010-413C-A913-4BD6E2D1291A}"/>
          </ac:spMkLst>
        </pc:spChg>
        <pc:spChg chg="add del">
          <ac:chgData name="胡 翌霖" userId="a9a41afe759712f0" providerId="LiveId" clId="{D2290827-1BBD-4FF3-BAD3-CA14A61BBF1E}" dt="2021-11-08T12:49:16.942" v="237" actId="26606"/>
          <ac:spMkLst>
            <pc:docMk/>
            <pc:sldMk cId="3211915199" sldId="437"/>
            <ac:spMk id="13327" creationId="{758C3C99-2F64-46DC-9F81-BAA40930E163}"/>
          </ac:spMkLst>
        </pc:spChg>
        <pc:grpChg chg="add del">
          <ac:chgData name="胡 翌霖" userId="a9a41afe759712f0" providerId="LiveId" clId="{D2290827-1BBD-4FF3-BAD3-CA14A61BBF1E}" dt="2021-11-08T12:49:06.691" v="234" actId="26606"/>
          <ac:grpSpMkLst>
            <pc:docMk/>
            <pc:sldMk cId="3211915199" sldId="437"/>
            <ac:grpSpMk id="13322" creationId="{A50943B0-FDF7-4C2C-B784-9208C945A8C3}"/>
          </ac:grpSpMkLst>
        </pc:grpChg>
        <pc:picChg chg="add mod">
          <ac:chgData name="胡 翌霖" userId="a9a41afe759712f0" providerId="LiveId" clId="{D2290827-1BBD-4FF3-BAD3-CA14A61BBF1E}" dt="2021-11-08T12:56:43.747" v="238"/>
          <ac:picMkLst>
            <pc:docMk/>
            <pc:sldMk cId="3211915199" sldId="437"/>
            <ac:picMk id="5" creationId="{4F9846D7-8F8D-4571-BBD7-09D09FE8D351}"/>
          </ac:picMkLst>
        </pc:picChg>
        <pc:picChg chg="del mod ord">
          <ac:chgData name="胡 翌霖" userId="a9a41afe759712f0" providerId="LiveId" clId="{D2290827-1BBD-4FF3-BAD3-CA14A61BBF1E}" dt="2021-11-08T12:49:12.989" v="236" actId="478"/>
          <ac:picMkLst>
            <pc:docMk/>
            <pc:sldMk cId="3211915199" sldId="437"/>
            <ac:picMk id="13314" creationId="{22309DC5-1B3A-4A84-B3D3-641BA402751D}"/>
          </ac:picMkLst>
        </pc:picChg>
        <pc:picChg chg="mod ord">
          <ac:chgData name="胡 翌霖" userId="a9a41afe759712f0" providerId="LiveId" clId="{D2290827-1BBD-4FF3-BAD3-CA14A61BBF1E}" dt="2021-11-08T12:49:16.942" v="237" actId="26606"/>
          <ac:picMkLst>
            <pc:docMk/>
            <pc:sldMk cId="3211915199" sldId="437"/>
            <ac:picMk id="13316" creationId="{A09A66AA-B461-489F-8ADD-F28C28D957A7}"/>
          </ac:picMkLst>
        </pc:picChg>
        <pc:cxnChg chg="add">
          <ac:chgData name="胡 翌霖" userId="a9a41afe759712f0" providerId="LiveId" clId="{D2290827-1BBD-4FF3-BAD3-CA14A61BBF1E}" dt="2021-11-08T12:49:16.942" v="237" actId="26606"/>
          <ac:cxnSpMkLst>
            <pc:docMk/>
            <pc:sldMk cId="3211915199" sldId="437"/>
            <ac:cxnSpMk id="94" creationId="{2F933840-2FE0-4C87-8152-BCD86E6F9196}"/>
          </ac:cxnSpMkLst>
        </pc:cxnChg>
        <pc:cxnChg chg="add">
          <ac:chgData name="胡 翌霖" userId="a9a41afe759712f0" providerId="LiveId" clId="{D2290827-1BBD-4FF3-BAD3-CA14A61BBF1E}" dt="2021-11-08T12:49:16.942" v="237" actId="26606"/>
          <ac:cxnSpMkLst>
            <pc:docMk/>
            <pc:sldMk cId="3211915199" sldId="437"/>
            <ac:cxnSpMk id="96" creationId="{4708F133-D5B7-4B08-9126-313FDF7DDFD1}"/>
          </ac:cxnSpMkLst>
        </pc:cxnChg>
      </pc:sldChg>
      <pc:sldChg chg="add del">
        <pc:chgData name="胡 翌霖" userId="a9a41afe759712f0" providerId="LiveId" clId="{D2290827-1BBD-4FF3-BAD3-CA14A61BBF1E}" dt="2021-11-08T12:32:17.536" v="73"/>
        <pc:sldMkLst>
          <pc:docMk/>
          <pc:sldMk cId="2919510917" sldId="438"/>
        </pc:sldMkLst>
      </pc:sldChg>
      <pc:sldChg chg="addSp modSp add del mod">
        <pc:chgData name="胡 翌霖" userId="a9a41afe759712f0" providerId="LiveId" clId="{D2290827-1BBD-4FF3-BAD3-CA14A61BBF1E}" dt="2021-11-08T13:47:18.671" v="595" actId="166"/>
        <pc:sldMkLst>
          <pc:docMk/>
          <pc:sldMk cId="2520029516" sldId="439"/>
        </pc:sldMkLst>
        <pc:picChg chg="mod ord">
          <ac:chgData name="胡 翌霖" userId="a9a41afe759712f0" providerId="LiveId" clId="{D2290827-1BBD-4FF3-BAD3-CA14A61BBF1E}" dt="2021-11-08T13:46:54.219" v="591" actId="1076"/>
          <ac:picMkLst>
            <pc:docMk/>
            <pc:sldMk cId="2520029516" sldId="439"/>
            <ac:picMk id="5" creationId="{F73EE841-4C39-4B12-8987-325A1D9CF9FE}"/>
          </ac:picMkLst>
        </pc:picChg>
        <pc:picChg chg="add mod ord modCrop">
          <ac:chgData name="胡 翌霖" userId="a9a41afe759712f0" providerId="LiveId" clId="{D2290827-1BBD-4FF3-BAD3-CA14A61BBF1E}" dt="2021-11-08T13:47:18.671" v="595" actId="166"/>
          <ac:picMkLst>
            <pc:docMk/>
            <pc:sldMk cId="2520029516" sldId="439"/>
            <ac:picMk id="6" creationId="{D8197CEE-4780-4A85-BB59-0EDAC901593E}"/>
          </ac:picMkLst>
        </pc:picChg>
      </pc:sldChg>
      <pc:sldChg chg="addSp delSp modSp add del mod setBg">
        <pc:chgData name="胡 翌霖" userId="a9a41afe759712f0" providerId="LiveId" clId="{D2290827-1BBD-4FF3-BAD3-CA14A61BBF1E}" dt="2021-11-08T12:45:31.974" v="224" actId="26606"/>
        <pc:sldMkLst>
          <pc:docMk/>
          <pc:sldMk cId="2479638454" sldId="440"/>
        </pc:sldMkLst>
        <pc:spChg chg="mod">
          <ac:chgData name="胡 翌霖" userId="a9a41afe759712f0" providerId="LiveId" clId="{D2290827-1BBD-4FF3-BAD3-CA14A61BBF1E}" dt="2021-11-08T12:45:26.864" v="220" actId="26606"/>
          <ac:spMkLst>
            <pc:docMk/>
            <pc:sldMk cId="2479638454" sldId="440"/>
            <ac:spMk id="2" creationId="{B54A4693-F890-44E6-B0CE-EF4A4FC6E145}"/>
          </ac:spMkLst>
        </pc:spChg>
        <pc:spChg chg="add del">
          <ac:chgData name="胡 翌霖" userId="a9a41afe759712f0" providerId="LiveId" clId="{D2290827-1BBD-4FF3-BAD3-CA14A61BBF1E}" dt="2021-11-08T12:45:31.974" v="224" actId="26606"/>
          <ac:spMkLst>
            <pc:docMk/>
            <pc:sldMk cId="2479638454" sldId="440"/>
            <ac:spMk id="3" creationId="{4DF7A874-5695-46A1-9555-6258892A7DDC}"/>
          </ac:spMkLst>
        </pc:spChg>
        <pc:spChg chg="add del">
          <ac:chgData name="胡 翌霖" userId="a9a41afe759712f0" providerId="LiveId" clId="{D2290827-1BBD-4FF3-BAD3-CA14A61BBF1E}" dt="2021-11-08T12:45:20.905" v="212" actId="26606"/>
          <ac:spMkLst>
            <pc:docMk/>
            <pc:sldMk cId="2479638454" sldId="440"/>
            <ac:spMk id="8" creationId="{777A147A-9ED8-46B4-8660-1B3C2AA880B5}"/>
          </ac:spMkLst>
        </pc:spChg>
        <pc:spChg chg="add del">
          <ac:chgData name="胡 翌霖" userId="a9a41afe759712f0" providerId="LiveId" clId="{D2290827-1BBD-4FF3-BAD3-CA14A61BBF1E}" dt="2021-11-08T12:45:18.952" v="210" actId="26606"/>
          <ac:spMkLst>
            <pc:docMk/>
            <pc:sldMk cId="2479638454" sldId="440"/>
            <ac:spMk id="9" creationId="{BACC6370-2D7E-4714-9D71-7542949D7D5D}"/>
          </ac:spMkLst>
        </pc:spChg>
        <pc:spChg chg="add del">
          <ac:chgData name="胡 翌霖" userId="a9a41afe759712f0" providerId="LiveId" clId="{D2290827-1BBD-4FF3-BAD3-CA14A61BBF1E}" dt="2021-11-08T12:45:20.905" v="212" actId="26606"/>
          <ac:spMkLst>
            <pc:docMk/>
            <pc:sldMk cId="2479638454" sldId="440"/>
            <ac:spMk id="10" creationId="{5D6C15A0-C087-4593-8414-2B4EC1CDC3DE}"/>
          </ac:spMkLst>
        </pc:spChg>
        <pc:spChg chg="add del">
          <ac:chgData name="胡 翌霖" userId="a9a41afe759712f0" providerId="LiveId" clId="{D2290827-1BBD-4FF3-BAD3-CA14A61BBF1E}" dt="2021-11-08T12:45:18.952" v="210" actId="26606"/>
          <ac:spMkLst>
            <pc:docMk/>
            <pc:sldMk cId="2479638454" sldId="440"/>
            <ac:spMk id="11" creationId="{256B2C21-A230-48C0-8DF1-C46611373C44}"/>
          </ac:spMkLst>
        </pc:spChg>
        <pc:spChg chg="add del">
          <ac:chgData name="胡 翌霖" userId="a9a41afe759712f0" providerId="LiveId" clId="{D2290827-1BBD-4FF3-BAD3-CA14A61BBF1E}" dt="2021-11-08T12:45:22.312" v="214" actId="26606"/>
          <ac:spMkLst>
            <pc:docMk/>
            <pc:sldMk cId="2479638454" sldId="440"/>
            <ac:spMk id="12" creationId="{142DCE2C-2863-46FA-9BE7-24365A24D9BA}"/>
          </ac:spMkLst>
        </pc:spChg>
        <pc:spChg chg="add del">
          <ac:chgData name="胡 翌霖" userId="a9a41afe759712f0" providerId="LiveId" clId="{D2290827-1BBD-4FF3-BAD3-CA14A61BBF1E}" dt="2021-11-08T12:45:18.952" v="210" actId="26606"/>
          <ac:spMkLst>
            <pc:docMk/>
            <pc:sldMk cId="2479638454" sldId="440"/>
            <ac:spMk id="13" creationId="{3847E18C-932D-4C95-AABA-FEC7C9499AD7}"/>
          </ac:spMkLst>
        </pc:spChg>
        <pc:spChg chg="add del">
          <ac:chgData name="胡 翌霖" userId="a9a41afe759712f0" providerId="LiveId" clId="{D2290827-1BBD-4FF3-BAD3-CA14A61BBF1E}" dt="2021-11-08T12:45:18.952" v="210" actId="26606"/>
          <ac:spMkLst>
            <pc:docMk/>
            <pc:sldMk cId="2479638454" sldId="440"/>
            <ac:spMk id="15" creationId="{3150CB11-0C61-439E-910F-5787759E72A0}"/>
          </ac:spMkLst>
        </pc:spChg>
        <pc:spChg chg="add del">
          <ac:chgData name="胡 翌霖" userId="a9a41afe759712f0" providerId="LiveId" clId="{D2290827-1BBD-4FF3-BAD3-CA14A61BBF1E}" dt="2021-11-08T12:45:18.952" v="210" actId="26606"/>
          <ac:spMkLst>
            <pc:docMk/>
            <pc:sldMk cId="2479638454" sldId="440"/>
            <ac:spMk id="17" creationId="{43F8A58B-5155-44CE-A5FF-7647B47D0A7A}"/>
          </ac:spMkLst>
        </pc:spChg>
        <pc:spChg chg="add del">
          <ac:chgData name="胡 翌霖" userId="a9a41afe759712f0" providerId="LiveId" clId="{D2290827-1BBD-4FF3-BAD3-CA14A61BBF1E}" dt="2021-11-08T12:45:18.952" v="210" actId="26606"/>
          <ac:spMkLst>
            <pc:docMk/>
            <pc:sldMk cId="2479638454" sldId="440"/>
            <ac:spMk id="19" creationId="{443F2ACA-E6D6-4028-82DD-F03C262D5DE6}"/>
          </ac:spMkLst>
        </pc:spChg>
        <pc:spChg chg="add del">
          <ac:chgData name="胡 翌霖" userId="a9a41afe759712f0" providerId="LiveId" clId="{D2290827-1BBD-4FF3-BAD3-CA14A61BBF1E}" dt="2021-11-08T12:45:20.905" v="212" actId="26606"/>
          <ac:spMkLst>
            <pc:docMk/>
            <pc:sldMk cId="2479638454" sldId="440"/>
            <ac:spMk id="21" creationId="{4DF7A874-5695-46A1-9555-6258892A7DDC}"/>
          </ac:spMkLst>
        </pc:spChg>
        <pc:spChg chg="add del">
          <ac:chgData name="胡 翌霖" userId="a9a41afe759712f0" providerId="LiveId" clId="{D2290827-1BBD-4FF3-BAD3-CA14A61BBF1E}" dt="2021-11-08T12:45:22.312" v="214" actId="26606"/>
          <ac:spMkLst>
            <pc:docMk/>
            <pc:sldMk cId="2479638454" sldId="440"/>
            <ac:spMk id="23" creationId="{C9A36457-A5F4-4103-A443-02581C09185B}"/>
          </ac:spMkLst>
        </pc:spChg>
        <pc:spChg chg="add del">
          <ac:chgData name="胡 翌霖" userId="a9a41afe759712f0" providerId="LiveId" clId="{D2290827-1BBD-4FF3-BAD3-CA14A61BBF1E}" dt="2021-11-08T12:45:22.312" v="214" actId="26606"/>
          <ac:spMkLst>
            <pc:docMk/>
            <pc:sldMk cId="2479638454" sldId="440"/>
            <ac:spMk id="24" creationId="{DC5FB7E8-B636-40FA-BE8D-48145C0F5C57}"/>
          </ac:spMkLst>
        </pc:spChg>
        <pc:spChg chg="add del">
          <ac:chgData name="胡 翌霖" userId="a9a41afe759712f0" providerId="LiveId" clId="{D2290827-1BBD-4FF3-BAD3-CA14A61BBF1E}" dt="2021-11-08T12:45:22.312" v="214" actId="26606"/>
          <ac:spMkLst>
            <pc:docMk/>
            <pc:sldMk cId="2479638454" sldId="440"/>
            <ac:spMk id="25" creationId="{4DF7A874-5695-46A1-9555-6258892A7DDC}"/>
          </ac:spMkLst>
        </pc:spChg>
        <pc:spChg chg="add del">
          <ac:chgData name="胡 翌霖" userId="a9a41afe759712f0" providerId="LiveId" clId="{D2290827-1BBD-4FF3-BAD3-CA14A61BBF1E}" dt="2021-11-08T12:45:23.182" v="216" actId="26606"/>
          <ac:spMkLst>
            <pc:docMk/>
            <pc:sldMk cId="2479638454" sldId="440"/>
            <ac:spMk id="27" creationId="{100EDD19-6802-4EC3-95CE-CFFAB042CFD6}"/>
          </ac:spMkLst>
        </pc:spChg>
        <pc:spChg chg="add del">
          <ac:chgData name="胡 翌霖" userId="a9a41afe759712f0" providerId="LiveId" clId="{D2290827-1BBD-4FF3-BAD3-CA14A61BBF1E}" dt="2021-11-08T12:45:23.182" v="216" actId="26606"/>
          <ac:spMkLst>
            <pc:docMk/>
            <pc:sldMk cId="2479638454" sldId="440"/>
            <ac:spMk id="28" creationId="{DB17E863-922E-4C26-BD64-E8FD41D28661}"/>
          </ac:spMkLst>
        </pc:spChg>
        <pc:spChg chg="add del">
          <ac:chgData name="胡 翌霖" userId="a9a41afe759712f0" providerId="LiveId" clId="{D2290827-1BBD-4FF3-BAD3-CA14A61BBF1E}" dt="2021-11-08T12:45:23.182" v="216" actId="26606"/>
          <ac:spMkLst>
            <pc:docMk/>
            <pc:sldMk cId="2479638454" sldId="440"/>
            <ac:spMk id="29" creationId="{4DF7A874-5695-46A1-9555-6258892A7DDC}"/>
          </ac:spMkLst>
        </pc:spChg>
        <pc:spChg chg="add del">
          <ac:chgData name="胡 翌霖" userId="a9a41afe759712f0" providerId="LiveId" clId="{D2290827-1BBD-4FF3-BAD3-CA14A61BBF1E}" dt="2021-11-08T12:45:25.462" v="218" actId="26606"/>
          <ac:spMkLst>
            <pc:docMk/>
            <pc:sldMk cId="2479638454" sldId="440"/>
            <ac:spMk id="31" creationId="{6A8AAC95-3719-4BCD-B710-4160043D9237}"/>
          </ac:spMkLst>
        </pc:spChg>
        <pc:spChg chg="add del">
          <ac:chgData name="胡 翌霖" userId="a9a41afe759712f0" providerId="LiveId" clId="{D2290827-1BBD-4FF3-BAD3-CA14A61BBF1E}" dt="2021-11-08T12:45:25.462" v="218" actId="26606"/>
          <ac:spMkLst>
            <pc:docMk/>
            <pc:sldMk cId="2479638454" sldId="440"/>
            <ac:spMk id="32" creationId="{73A6D7BA-50E4-42FE-A0E3-FC42B7EC4372}"/>
          </ac:spMkLst>
        </pc:spChg>
        <pc:spChg chg="add del">
          <ac:chgData name="胡 翌霖" userId="a9a41afe759712f0" providerId="LiveId" clId="{D2290827-1BBD-4FF3-BAD3-CA14A61BBF1E}" dt="2021-11-08T12:45:25.462" v="218" actId="26606"/>
          <ac:spMkLst>
            <pc:docMk/>
            <pc:sldMk cId="2479638454" sldId="440"/>
            <ac:spMk id="33" creationId="{4DF7A874-5695-46A1-9555-6258892A7DDC}"/>
          </ac:spMkLst>
        </pc:spChg>
        <pc:spChg chg="add del">
          <ac:chgData name="胡 翌霖" userId="a9a41afe759712f0" providerId="LiveId" clId="{D2290827-1BBD-4FF3-BAD3-CA14A61BBF1E}" dt="2021-11-08T12:45:26.864" v="220" actId="26606"/>
          <ac:spMkLst>
            <pc:docMk/>
            <pc:sldMk cId="2479638454" sldId="440"/>
            <ac:spMk id="35" creationId="{33CD251C-A887-4D2F-925B-FC097198538B}"/>
          </ac:spMkLst>
        </pc:spChg>
        <pc:spChg chg="add del">
          <ac:chgData name="胡 翌霖" userId="a9a41afe759712f0" providerId="LiveId" clId="{D2290827-1BBD-4FF3-BAD3-CA14A61BBF1E}" dt="2021-11-08T12:45:26.864" v="220" actId="26606"/>
          <ac:spMkLst>
            <pc:docMk/>
            <pc:sldMk cId="2479638454" sldId="440"/>
            <ac:spMk id="36" creationId="{B19D093C-27FB-4032-B282-42C4563F257C}"/>
          </ac:spMkLst>
        </pc:spChg>
        <pc:spChg chg="add del">
          <ac:chgData name="胡 翌霖" userId="a9a41afe759712f0" providerId="LiveId" clId="{D2290827-1BBD-4FF3-BAD3-CA14A61BBF1E}" dt="2021-11-08T12:45:26.864" v="220" actId="26606"/>
          <ac:spMkLst>
            <pc:docMk/>
            <pc:sldMk cId="2479638454" sldId="440"/>
            <ac:spMk id="39" creationId="{4DF7A874-5695-46A1-9555-6258892A7DDC}"/>
          </ac:spMkLst>
        </pc:spChg>
        <pc:grpChg chg="add del">
          <ac:chgData name="胡 翌霖" userId="a9a41afe759712f0" providerId="LiveId" clId="{D2290827-1BBD-4FF3-BAD3-CA14A61BBF1E}" dt="2021-11-08T12:45:26.864" v="220" actId="26606"/>
          <ac:grpSpMkLst>
            <pc:docMk/>
            <pc:sldMk cId="2479638454" sldId="440"/>
            <ac:grpSpMk id="37" creationId="{35EE815E-1BD3-4777-B652-6D98825BF66B}"/>
          </ac:grpSpMkLst>
        </pc:grpChg>
        <pc:graphicFrameChg chg="add del">
          <ac:chgData name="胡 翌霖" userId="a9a41afe759712f0" providerId="LiveId" clId="{D2290827-1BBD-4FF3-BAD3-CA14A61BBF1E}" dt="2021-11-08T12:45:18.952" v="210" actId="26606"/>
          <ac:graphicFrameMkLst>
            <pc:docMk/>
            <pc:sldMk cId="2479638454" sldId="440"/>
            <ac:graphicFrameMk id="5" creationId="{65A54E83-1CC9-439E-AF3F-1D5B0EF61546}"/>
          </ac:graphicFrameMkLst>
        </pc:graphicFrameChg>
        <pc:graphicFrameChg chg="add del">
          <ac:chgData name="胡 翌霖" userId="a9a41afe759712f0" providerId="LiveId" clId="{D2290827-1BBD-4FF3-BAD3-CA14A61BBF1E}" dt="2021-11-08T12:45:28.836" v="222" actId="26606"/>
          <ac:graphicFrameMkLst>
            <pc:docMk/>
            <pc:sldMk cId="2479638454" sldId="440"/>
            <ac:graphicFrameMk id="41" creationId="{CAA1BB82-D6D3-4BC6-9005-C4DE1C3936E6}"/>
          </ac:graphicFrameMkLst>
        </pc:graphicFrameChg>
        <pc:graphicFrameChg chg="add del">
          <ac:chgData name="胡 翌霖" userId="a9a41afe759712f0" providerId="LiveId" clId="{D2290827-1BBD-4FF3-BAD3-CA14A61BBF1E}" dt="2021-11-08T12:45:31.974" v="224" actId="26606"/>
          <ac:graphicFrameMkLst>
            <pc:docMk/>
            <pc:sldMk cId="2479638454" sldId="440"/>
            <ac:graphicFrameMk id="43" creationId="{90801817-7625-4108-BD0E-0C29B0AC418B}"/>
          </ac:graphicFrameMkLst>
        </pc:graphicFrameChg>
      </pc:sldChg>
      <pc:sldChg chg="addSp delSp modSp add del mod setBg setClrOvrMap delDesignElem">
        <pc:chgData name="胡 翌霖" userId="a9a41afe759712f0" providerId="LiveId" clId="{D2290827-1BBD-4FF3-BAD3-CA14A61BBF1E}" dt="2021-11-08T12:44:24.770" v="195" actId="26606"/>
        <pc:sldMkLst>
          <pc:docMk/>
          <pc:sldMk cId="2101745546" sldId="441"/>
        </pc:sldMkLst>
        <pc:spChg chg="mod">
          <ac:chgData name="胡 翌霖" userId="a9a41afe759712f0" providerId="LiveId" clId="{D2290827-1BBD-4FF3-BAD3-CA14A61BBF1E}" dt="2021-11-08T12:44:24.770" v="195" actId="26606"/>
          <ac:spMkLst>
            <pc:docMk/>
            <pc:sldMk cId="2101745546" sldId="441"/>
            <ac:spMk id="2" creationId="{00000000-0000-0000-0000-000000000000}"/>
          </ac:spMkLst>
        </pc:spChg>
        <pc:spChg chg="add del">
          <ac:chgData name="胡 翌霖" userId="a9a41afe759712f0" providerId="LiveId" clId="{D2290827-1BBD-4FF3-BAD3-CA14A61BBF1E}" dt="2021-11-08T12:43:58.370" v="188" actId="26606"/>
          <ac:spMkLst>
            <pc:docMk/>
            <pc:sldMk cId="2101745546" sldId="441"/>
            <ac:spMk id="12" creationId="{46C2E80F-49A6-4372-B103-219D417A55ED}"/>
          </ac:spMkLst>
        </pc:spChg>
        <pc:spChg chg="add del">
          <ac:chgData name="胡 翌霖" userId="a9a41afe759712f0" providerId="LiveId" clId="{D2290827-1BBD-4FF3-BAD3-CA14A61BBF1E}" dt="2021-11-08T12:43:23.273" v="173" actId="26606"/>
          <ac:spMkLst>
            <pc:docMk/>
            <pc:sldMk cId="2101745546" sldId="441"/>
            <ac:spMk id="17" creationId="{955A2079-FA98-4876-80F0-72364A7D2EA4}"/>
          </ac:spMkLst>
        </pc:spChg>
        <pc:spChg chg="add del">
          <ac:chgData name="胡 翌霖" userId="a9a41afe759712f0" providerId="LiveId" clId="{D2290827-1BBD-4FF3-BAD3-CA14A61BBF1E}" dt="2021-11-08T12:44:24.770" v="195" actId="26606"/>
          <ac:spMkLst>
            <pc:docMk/>
            <pc:sldMk cId="2101745546" sldId="441"/>
            <ac:spMk id="18" creationId="{9228552E-C8B1-4A80-8448-0787CE0FC704}"/>
          </ac:spMkLst>
        </pc:spChg>
        <pc:spChg chg="add del">
          <ac:chgData name="胡 翌霖" userId="a9a41afe759712f0" providerId="LiveId" clId="{D2290827-1BBD-4FF3-BAD3-CA14A61BBF1E}" dt="2021-11-08T12:43:27.750" v="175" actId="26606"/>
          <ac:spMkLst>
            <pc:docMk/>
            <pc:sldMk cId="2101745546" sldId="441"/>
            <ac:spMk id="19" creationId="{A5A5CE6E-90AF-4D43-A014-1F9EC83EB93D}"/>
          </ac:spMkLst>
        </pc:spChg>
        <pc:spChg chg="add del">
          <ac:chgData name="胡 翌霖" userId="a9a41afe759712f0" providerId="LiveId" clId="{D2290827-1BBD-4FF3-BAD3-CA14A61BBF1E}" dt="2021-11-08T12:43:27.750" v="175" actId="26606"/>
          <ac:spMkLst>
            <pc:docMk/>
            <pc:sldMk cId="2101745546" sldId="441"/>
            <ac:spMk id="20" creationId="{9DBC8166-481C-4473-95F5-9A5B9073B7F1}"/>
          </ac:spMkLst>
        </pc:spChg>
        <pc:spChg chg="add del">
          <ac:chgData name="胡 翌霖" userId="a9a41afe759712f0" providerId="LiveId" clId="{D2290827-1BBD-4FF3-BAD3-CA14A61BBF1E}" dt="2021-11-08T12:43:34.053" v="177" actId="26606"/>
          <ac:spMkLst>
            <pc:docMk/>
            <pc:sldMk cId="2101745546" sldId="441"/>
            <ac:spMk id="22" creationId="{6C4028FD-8BAA-4A19-BFDE-594D991B7552}"/>
          </ac:spMkLst>
        </pc:spChg>
        <pc:spChg chg="add">
          <ac:chgData name="胡 翌霖" userId="a9a41afe759712f0" providerId="LiveId" clId="{D2290827-1BBD-4FF3-BAD3-CA14A61BBF1E}" dt="2021-11-08T12:44:24.770" v="195" actId="26606"/>
          <ac:spMkLst>
            <pc:docMk/>
            <pc:sldMk cId="2101745546" sldId="441"/>
            <ac:spMk id="23" creationId="{955A2079-FA98-4876-80F0-72364A7D2EA4}"/>
          </ac:spMkLst>
        </pc:spChg>
        <pc:spChg chg="add del">
          <ac:chgData name="胡 翌霖" userId="a9a41afe759712f0" providerId="LiveId" clId="{D2290827-1BBD-4FF3-BAD3-CA14A61BBF1E}" dt="2021-11-08T12:43:44.659" v="179" actId="26606"/>
          <ac:spMkLst>
            <pc:docMk/>
            <pc:sldMk cId="2101745546" sldId="441"/>
            <ac:spMk id="24" creationId="{46C2E80F-49A6-4372-B103-219D417A55ED}"/>
          </ac:spMkLst>
        </pc:spChg>
        <pc:spChg chg="add del">
          <ac:chgData name="胡 翌霖" userId="a9a41afe759712f0" providerId="LiveId" clId="{D2290827-1BBD-4FF3-BAD3-CA14A61BBF1E}" dt="2021-11-08T12:43:48.805" v="181" actId="26606"/>
          <ac:spMkLst>
            <pc:docMk/>
            <pc:sldMk cId="2101745546" sldId="441"/>
            <ac:spMk id="26" creationId="{6C4028FD-8BAA-4A19-BFDE-594D991B7552}"/>
          </ac:spMkLst>
        </pc:spChg>
        <pc:spChg chg="add del">
          <ac:chgData name="胡 翌霖" userId="a9a41afe759712f0" providerId="LiveId" clId="{D2290827-1BBD-4FF3-BAD3-CA14A61BBF1E}" dt="2021-11-08T12:43:51.092" v="183" actId="26606"/>
          <ac:spMkLst>
            <pc:docMk/>
            <pc:sldMk cId="2101745546" sldId="441"/>
            <ac:spMk id="28" creationId="{9DBC8166-481C-4473-95F5-9A5B9073B7F1}"/>
          </ac:spMkLst>
        </pc:spChg>
        <pc:spChg chg="add del">
          <ac:chgData name="胡 翌霖" userId="a9a41afe759712f0" providerId="LiveId" clId="{D2290827-1BBD-4FF3-BAD3-CA14A61BBF1E}" dt="2021-11-08T12:43:51.092" v="183" actId="26606"/>
          <ac:spMkLst>
            <pc:docMk/>
            <pc:sldMk cId="2101745546" sldId="441"/>
            <ac:spMk id="29" creationId="{A5A5CE6E-90AF-4D43-A014-1F9EC83EB93D}"/>
          </ac:spMkLst>
        </pc:spChg>
        <pc:spChg chg="add del">
          <ac:chgData name="胡 翌霖" userId="a9a41afe759712f0" providerId="LiveId" clId="{D2290827-1BBD-4FF3-BAD3-CA14A61BBF1E}" dt="2021-11-08T12:43:52.562" v="185" actId="26606"/>
          <ac:spMkLst>
            <pc:docMk/>
            <pc:sldMk cId="2101745546" sldId="441"/>
            <ac:spMk id="31" creationId="{46C2E80F-49A6-4372-B103-219D417A55ED}"/>
          </ac:spMkLst>
        </pc:spChg>
        <pc:spChg chg="add del">
          <ac:chgData name="胡 翌霖" userId="a9a41afe759712f0" providerId="LiveId" clId="{D2290827-1BBD-4FF3-BAD3-CA14A61BBF1E}" dt="2021-11-08T12:43:58.179" v="187" actId="26606"/>
          <ac:spMkLst>
            <pc:docMk/>
            <pc:sldMk cId="2101745546" sldId="441"/>
            <ac:spMk id="33" creationId="{46C2E80F-49A6-4372-B103-219D417A55ED}"/>
          </ac:spMkLst>
        </pc:spChg>
        <pc:graphicFrameChg chg="mod modGraphic">
          <ac:chgData name="胡 翌霖" userId="a9a41afe759712f0" providerId="LiveId" clId="{D2290827-1BBD-4FF3-BAD3-CA14A61BBF1E}" dt="2021-11-08T12:44:24.770" v="195" actId="26606"/>
          <ac:graphicFrameMkLst>
            <pc:docMk/>
            <pc:sldMk cId="2101745546" sldId="441"/>
            <ac:graphicFrameMk id="5" creationId="{AED075B7-C26E-4B69-A242-1D187962205B}"/>
          </ac:graphicFrameMkLst>
        </pc:graphicFrameChg>
        <pc:picChg chg="add del">
          <ac:chgData name="胡 翌霖" userId="a9a41afe759712f0" providerId="LiveId" clId="{D2290827-1BBD-4FF3-BAD3-CA14A61BBF1E}" dt="2021-11-08T12:44:16.493" v="194" actId="478"/>
          <ac:picMkLst>
            <pc:docMk/>
            <pc:sldMk cId="2101745546" sldId="441"/>
            <ac:picMk id="14" creationId="{7754A1E5-8AD1-4526-A6FA-BFEE47F40E3E}"/>
          </ac:picMkLst>
        </pc:picChg>
      </pc:sldChg>
      <pc:sldChg chg="modSp add del mod">
        <pc:chgData name="胡 翌霖" userId="a9a41afe759712f0" providerId="LiveId" clId="{D2290827-1BBD-4FF3-BAD3-CA14A61BBF1E}" dt="2021-11-08T13:46:10.083" v="589" actId="6549"/>
        <pc:sldMkLst>
          <pc:docMk/>
          <pc:sldMk cId="2234164104" sldId="442"/>
        </pc:sldMkLst>
        <pc:spChg chg="mod">
          <ac:chgData name="胡 翌霖" userId="a9a41afe759712f0" providerId="LiveId" clId="{D2290827-1BBD-4FF3-BAD3-CA14A61BBF1E}" dt="2021-11-08T13:46:10.083" v="589" actId="6549"/>
          <ac:spMkLst>
            <pc:docMk/>
            <pc:sldMk cId="2234164104" sldId="442"/>
            <ac:spMk id="3" creationId="{00000000-0000-0000-0000-000000000000}"/>
          </ac:spMkLst>
        </pc:spChg>
      </pc:sldChg>
      <pc:sldChg chg="addSp delSp modSp add del mod setBg">
        <pc:chgData name="胡 翌霖" userId="a9a41afe759712f0" providerId="LiveId" clId="{D2290827-1BBD-4FF3-BAD3-CA14A61BBF1E}" dt="2021-11-08T13:41:31.189" v="474" actId="26606"/>
        <pc:sldMkLst>
          <pc:docMk/>
          <pc:sldMk cId="1715040030" sldId="444"/>
        </pc:sldMkLst>
        <pc:spChg chg="mod">
          <ac:chgData name="胡 翌霖" userId="a9a41afe759712f0" providerId="LiveId" clId="{D2290827-1BBD-4FF3-BAD3-CA14A61BBF1E}" dt="2021-11-08T12:44:49.422" v="206" actId="26606"/>
          <ac:spMkLst>
            <pc:docMk/>
            <pc:sldMk cId="1715040030" sldId="444"/>
            <ac:spMk id="2" creationId="{596141CC-BF66-4AD3-926A-3BA5E1F76942}"/>
          </ac:spMkLst>
        </pc:spChg>
        <pc:spChg chg="add del">
          <ac:chgData name="胡 翌霖" userId="a9a41afe759712f0" providerId="LiveId" clId="{D2290827-1BBD-4FF3-BAD3-CA14A61BBF1E}" dt="2021-11-08T12:44:49.422" v="206" actId="26606"/>
          <ac:spMkLst>
            <pc:docMk/>
            <pc:sldMk cId="1715040030" sldId="444"/>
            <ac:spMk id="3" creationId="{807DDEBA-7703-42F2-8E87-F452174F9984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8" creationId="{827B839B-9ADE-406B-8590-F1CAEDED45A1}"/>
          </ac:spMkLst>
        </pc:spChg>
        <pc:spChg chg="add del">
          <ac:chgData name="胡 翌霖" userId="a9a41afe759712f0" providerId="LiveId" clId="{D2290827-1BBD-4FF3-BAD3-CA14A61BBF1E}" dt="2021-11-08T12:44:41.292" v="197" actId="26606"/>
          <ac:spMkLst>
            <pc:docMk/>
            <pc:sldMk cId="1715040030" sldId="444"/>
            <ac:spMk id="9" creationId="{5D11FD0E-2D27-4A5A-949D-222E61ECBCC3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10" creationId="{CFE45BF0-46DB-408C-B5F7-7B11716805D4}"/>
          </ac:spMkLst>
        </pc:spChg>
        <pc:spChg chg="add del">
          <ac:chgData name="胡 翌霖" userId="a9a41afe759712f0" providerId="LiveId" clId="{D2290827-1BBD-4FF3-BAD3-CA14A61BBF1E}" dt="2021-11-08T12:44:41.292" v="197" actId="26606"/>
          <ac:spMkLst>
            <pc:docMk/>
            <pc:sldMk cId="1715040030" sldId="444"/>
            <ac:spMk id="11" creationId="{1BC8109F-B452-45EE-8BB3-65433C039601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12" creationId="{2AEBC8F2-97B1-41B4-93F1-2D289E197FBA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13" creationId="{807DDEBA-7703-42F2-8E87-F452174F9984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14" creationId="{472E3A19-F5D5-48FC-BB9C-48C2F68F598B}"/>
          </ac:spMkLst>
        </pc:spChg>
        <pc:spChg chg="add del">
          <ac:chgData name="胡 翌霖" userId="a9a41afe759712f0" providerId="LiveId" clId="{D2290827-1BBD-4FF3-BAD3-CA14A61BBF1E}" dt="2021-11-08T12:44:44.004" v="201" actId="26606"/>
          <ac:spMkLst>
            <pc:docMk/>
            <pc:sldMk cId="1715040030" sldId="444"/>
            <ac:spMk id="15" creationId="{94E88CE1-6974-4A78-8931-7FC75F914777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16" creationId="{7A62E32F-BB65-43A8-8EB5-92346890E549}"/>
          </ac:spMkLst>
        </pc:spChg>
        <pc:spChg chg="add del">
          <ac:chgData name="胡 翌霖" userId="a9a41afe759712f0" providerId="LiveId" clId="{D2290827-1BBD-4FF3-BAD3-CA14A61BBF1E}" dt="2021-11-08T12:44:41.958" v="199" actId="26606"/>
          <ac:spMkLst>
            <pc:docMk/>
            <pc:sldMk cId="1715040030" sldId="444"/>
            <ac:spMk id="18" creationId="{14E91B64-9FCC-451E-AFB4-A827D6329367}"/>
          </ac:spMkLst>
        </pc:spChg>
        <pc:spChg chg="add del">
          <ac:chgData name="胡 翌霖" userId="a9a41afe759712f0" providerId="LiveId" clId="{D2290827-1BBD-4FF3-BAD3-CA14A61BBF1E}" dt="2021-11-08T12:44:44.004" v="201" actId="26606"/>
          <ac:spMkLst>
            <pc:docMk/>
            <pc:sldMk cId="1715040030" sldId="444"/>
            <ac:spMk id="20" creationId="{47FC6A8B-34F9-40FB-AA2D-E34168F52850}"/>
          </ac:spMkLst>
        </pc:spChg>
        <pc:spChg chg="add del">
          <ac:chgData name="胡 翌霖" userId="a9a41afe759712f0" providerId="LiveId" clId="{D2290827-1BBD-4FF3-BAD3-CA14A61BBF1E}" dt="2021-11-08T12:44:44.004" v="201" actId="26606"/>
          <ac:spMkLst>
            <pc:docMk/>
            <pc:sldMk cId="1715040030" sldId="444"/>
            <ac:spMk id="21" creationId="{5E8C321A-9C6C-45F8-86C3-2A161DC7E37A}"/>
          </ac:spMkLst>
        </pc:spChg>
        <pc:spChg chg="add del">
          <ac:chgData name="胡 翌霖" userId="a9a41afe759712f0" providerId="LiveId" clId="{D2290827-1BBD-4FF3-BAD3-CA14A61BBF1E}" dt="2021-11-08T12:44:44.004" v="201" actId="26606"/>
          <ac:spMkLst>
            <pc:docMk/>
            <pc:sldMk cId="1715040030" sldId="444"/>
            <ac:spMk id="22" creationId="{9FF3D700-1B61-47B7-8750-B1762D79E0BD}"/>
          </ac:spMkLst>
        </pc:spChg>
        <pc:spChg chg="add del">
          <ac:chgData name="胡 翌霖" userId="a9a41afe759712f0" providerId="LiveId" clId="{D2290827-1BBD-4FF3-BAD3-CA14A61BBF1E}" dt="2021-11-08T12:44:46.031" v="203" actId="26606"/>
          <ac:spMkLst>
            <pc:docMk/>
            <pc:sldMk cId="1715040030" sldId="444"/>
            <ac:spMk id="25" creationId="{C9A36457-A5F4-4103-A443-02581C09185B}"/>
          </ac:spMkLst>
        </pc:spChg>
        <pc:spChg chg="add del">
          <ac:chgData name="胡 翌霖" userId="a9a41afe759712f0" providerId="LiveId" clId="{D2290827-1BBD-4FF3-BAD3-CA14A61BBF1E}" dt="2021-11-08T12:44:46.031" v="203" actId="26606"/>
          <ac:spMkLst>
            <pc:docMk/>
            <pc:sldMk cId="1715040030" sldId="444"/>
            <ac:spMk id="26" creationId="{DC5FB7E8-B636-40FA-BE8D-48145C0F5C57}"/>
          </ac:spMkLst>
        </pc:spChg>
        <pc:spChg chg="add del">
          <ac:chgData name="胡 翌霖" userId="a9a41afe759712f0" providerId="LiveId" clId="{D2290827-1BBD-4FF3-BAD3-CA14A61BBF1E}" dt="2021-11-08T12:44:46.031" v="203" actId="26606"/>
          <ac:spMkLst>
            <pc:docMk/>
            <pc:sldMk cId="1715040030" sldId="444"/>
            <ac:spMk id="27" creationId="{807DDEBA-7703-42F2-8E87-F452174F9984}"/>
          </ac:spMkLst>
        </pc:spChg>
        <pc:spChg chg="add del">
          <ac:chgData name="胡 翌霖" userId="a9a41afe759712f0" providerId="LiveId" clId="{D2290827-1BBD-4FF3-BAD3-CA14A61BBF1E}" dt="2021-11-08T12:44:46.031" v="203" actId="26606"/>
          <ac:spMkLst>
            <pc:docMk/>
            <pc:sldMk cId="1715040030" sldId="444"/>
            <ac:spMk id="28" creationId="{142DCE2C-2863-46FA-9BE7-24365A24D9BA}"/>
          </ac:spMkLst>
        </pc:spChg>
        <pc:spChg chg="add del">
          <ac:chgData name="胡 翌霖" userId="a9a41afe759712f0" providerId="LiveId" clId="{D2290827-1BBD-4FF3-BAD3-CA14A61BBF1E}" dt="2021-11-08T12:44:49.406" v="205" actId="26606"/>
          <ac:spMkLst>
            <pc:docMk/>
            <pc:sldMk cId="1715040030" sldId="444"/>
            <ac:spMk id="30" creationId="{777A147A-9ED8-46B4-8660-1B3C2AA880B5}"/>
          </ac:spMkLst>
        </pc:spChg>
        <pc:spChg chg="add del">
          <ac:chgData name="胡 翌霖" userId="a9a41afe759712f0" providerId="LiveId" clId="{D2290827-1BBD-4FF3-BAD3-CA14A61BBF1E}" dt="2021-11-08T12:44:49.406" v="205" actId="26606"/>
          <ac:spMkLst>
            <pc:docMk/>
            <pc:sldMk cId="1715040030" sldId="444"/>
            <ac:spMk id="31" creationId="{5D6C15A0-C087-4593-8414-2B4EC1CDC3DE}"/>
          </ac:spMkLst>
        </pc:spChg>
        <pc:spChg chg="add del">
          <ac:chgData name="胡 翌霖" userId="a9a41afe759712f0" providerId="LiveId" clId="{D2290827-1BBD-4FF3-BAD3-CA14A61BBF1E}" dt="2021-11-08T12:44:49.406" v="205" actId="26606"/>
          <ac:spMkLst>
            <pc:docMk/>
            <pc:sldMk cId="1715040030" sldId="444"/>
            <ac:spMk id="32" creationId="{807DDEBA-7703-42F2-8E87-F452174F9984}"/>
          </ac:spMkLst>
        </pc:spChg>
        <pc:spChg chg="add">
          <ac:chgData name="胡 翌霖" userId="a9a41afe759712f0" providerId="LiveId" clId="{D2290827-1BBD-4FF3-BAD3-CA14A61BBF1E}" dt="2021-11-08T12:44:49.422" v="206" actId="26606"/>
          <ac:spMkLst>
            <pc:docMk/>
            <pc:sldMk cId="1715040030" sldId="444"/>
            <ac:spMk id="34" creationId="{5D11FD0E-2D27-4A5A-949D-222E61ECBCC3}"/>
          </ac:spMkLst>
        </pc:spChg>
        <pc:spChg chg="add">
          <ac:chgData name="胡 翌霖" userId="a9a41afe759712f0" providerId="LiveId" clId="{D2290827-1BBD-4FF3-BAD3-CA14A61BBF1E}" dt="2021-11-08T12:44:49.422" v="206" actId="26606"/>
          <ac:spMkLst>
            <pc:docMk/>
            <pc:sldMk cId="1715040030" sldId="444"/>
            <ac:spMk id="35" creationId="{1BC8109F-B452-45EE-8BB3-65433C039601}"/>
          </ac:spMkLst>
        </pc:spChg>
        <pc:graphicFrameChg chg="add del">
          <ac:chgData name="胡 翌霖" userId="a9a41afe759712f0" providerId="LiveId" clId="{D2290827-1BBD-4FF3-BAD3-CA14A61BBF1E}" dt="2021-11-08T12:44:41.292" v="197" actId="26606"/>
          <ac:graphicFrameMkLst>
            <pc:docMk/>
            <pc:sldMk cId="1715040030" sldId="444"/>
            <ac:graphicFrameMk id="5" creationId="{0019DCD5-BCB1-42A2-ACB1-F5A0CF96EDB5}"/>
          </ac:graphicFrameMkLst>
        </pc:graphicFrameChg>
        <pc:graphicFrameChg chg="add del">
          <ac:chgData name="胡 翌霖" userId="a9a41afe759712f0" providerId="LiveId" clId="{D2290827-1BBD-4FF3-BAD3-CA14A61BBF1E}" dt="2021-11-08T12:44:44.004" v="201" actId="26606"/>
          <ac:graphicFrameMkLst>
            <pc:docMk/>
            <pc:sldMk cId="1715040030" sldId="444"/>
            <ac:graphicFrameMk id="23" creationId="{55037D89-E19A-44B0-96E4-63B367D974A1}"/>
          </ac:graphicFrameMkLst>
        </pc:graphicFrameChg>
        <pc:graphicFrameChg chg="add modGraphic">
          <ac:chgData name="胡 翌霖" userId="a9a41afe759712f0" providerId="LiveId" clId="{D2290827-1BBD-4FF3-BAD3-CA14A61BBF1E}" dt="2021-11-08T13:41:31.189" v="474" actId="26606"/>
          <ac:graphicFrameMkLst>
            <pc:docMk/>
            <pc:sldMk cId="1715040030" sldId="444"/>
            <ac:graphicFrameMk id="36" creationId="{0019DCD5-BCB1-42A2-ACB1-F5A0CF96EDB5}"/>
          </ac:graphicFrameMkLst>
        </pc:graphicFrameChg>
      </pc:sldChg>
      <pc:sldChg chg="delSp modSp add mod ord setBg delDesignElem">
        <pc:chgData name="胡 翌霖" userId="a9a41afe759712f0" providerId="LiveId" clId="{D2290827-1BBD-4FF3-BAD3-CA14A61BBF1E}" dt="2021-11-08T13:12:34.866" v="352" actId="6549"/>
        <pc:sldMkLst>
          <pc:docMk/>
          <pc:sldMk cId="1861431128" sldId="445"/>
        </pc:sldMkLst>
        <pc:spChg chg="mod">
          <ac:chgData name="胡 翌霖" userId="a9a41afe759712f0" providerId="LiveId" clId="{D2290827-1BBD-4FF3-BAD3-CA14A61BBF1E}" dt="2021-11-08T13:12:34.866" v="352" actId="6549"/>
          <ac:spMkLst>
            <pc:docMk/>
            <pc:sldMk cId="1861431128" sldId="445"/>
            <ac:spMk id="3" creationId="{B23A7BB0-CF2B-456A-842C-A14670AA7432}"/>
          </ac:spMkLst>
        </pc:spChg>
        <pc:spChg chg="del">
          <ac:chgData name="胡 翌霖" userId="a9a41afe759712f0" providerId="LiveId" clId="{D2290827-1BBD-4FF3-BAD3-CA14A61BBF1E}" dt="2021-11-08T12:35:52.751" v="97"/>
          <ac:spMkLst>
            <pc:docMk/>
            <pc:sldMk cId="1861431128" sldId="445"/>
            <ac:spMk id="9" creationId="{B36F400F-DF28-43BC-8D8E-4929793B392A}"/>
          </ac:spMkLst>
        </pc:spChg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295335418" sldId="4952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1100258" sldId="4953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885405491" sldId="4954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547261125" sldId="4955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795185691" sldId="4956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188828571" sldId="4963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3329755082" sldId="4965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2082515505" sldId="4967"/>
        </pc:sldMkLst>
      </pc:sldChg>
      <pc:sldChg chg="del">
        <pc:chgData name="胡 翌霖" userId="a9a41afe759712f0" providerId="LiveId" clId="{D2290827-1BBD-4FF3-BAD3-CA14A61BBF1E}" dt="2021-11-08T12:21:21.345" v="4" actId="47"/>
        <pc:sldMkLst>
          <pc:docMk/>
          <pc:sldMk cId="959974934" sldId="4968"/>
        </pc:sldMkLst>
      </pc:sldChg>
      <pc:sldChg chg="addSp delSp modSp new mod">
        <pc:chgData name="胡 翌霖" userId="a9a41afe759712f0" providerId="LiveId" clId="{D2290827-1BBD-4FF3-BAD3-CA14A61BBF1E}" dt="2021-11-08T12:29:39.699" v="59" actId="27636"/>
        <pc:sldMkLst>
          <pc:docMk/>
          <pc:sldMk cId="3084318144" sldId="4969"/>
        </pc:sldMkLst>
        <pc:spChg chg="mod">
          <ac:chgData name="胡 翌霖" userId="a9a41afe759712f0" providerId="LiveId" clId="{D2290827-1BBD-4FF3-BAD3-CA14A61BBF1E}" dt="2021-11-08T12:29:39.699" v="59" actId="27636"/>
          <ac:spMkLst>
            <pc:docMk/>
            <pc:sldMk cId="3084318144" sldId="4969"/>
            <ac:spMk id="2" creationId="{9823D545-DFC2-47D2-A468-1056E12129A6}"/>
          </ac:spMkLst>
        </pc:spChg>
        <pc:spChg chg="del mod">
          <ac:chgData name="胡 翌霖" userId="a9a41afe759712f0" providerId="LiveId" clId="{D2290827-1BBD-4FF3-BAD3-CA14A61BBF1E}" dt="2021-11-08T12:22:32.343" v="23" actId="478"/>
          <ac:spMkLst>
            <pc:docMk/>
            <pc:sldMk cId="3084318144" sldId="4969"/>
            <ac:spMk id="3" creationId="{2718352E-0042-4CCB-82F2-5232CD25A629}"/>
          </ac:spMkLst>
        </pc:spChg>
        <pc:picChg chg="add mod">
          <ac:chgData name="胡 翌霖" userId="a9a41afe759712f0" providerId="LiveId" clId="{D2290827-1BBD-4FF3-BAD3-CA14A61BBF1E}" dt="2021-11-08T12:22:27.099" v="21" actId="1076"/>
          <ac:picMkLst>
            <pc:docMk/>
            <pc:sldMk cId="3084318144" sldId="4969"/>
            <ac:picMk id="5" creationId="{33B0F98B-CE17-45F3-8F3D-26905CF8BADC}"/>
          </ac:picMkLst>
        </pc:picChg>
      </pc:sldChg>
      <pc:sldChg chg="new del">
        <pc:chgData name="胡 翌霖" userId="a9a41afe759712f0" providerId="LiveId" clId="{D2290827-1BBD-4FF3-BAD3-CA14A61BBF1E}" dt="2021-11-08T12:33:47.049" v="80" actId="47"/>
        <pc:sldMkLst>
          <pc:docMk/>
          <pc:sldMk cId="90132512" sldId="4970"/>
        </pc:sldMkLst>
      </pc:sldChg>
      <pc:sldChg chg="new del">
        <pc:chgData name="胡 翌霖" userId="a9a41afe759712f0" providerId="LiveId" clId="{D2290827-1BBD-4FF3-BAD3-CA14A61BBF1E}" dt="2021-11-08T12:45:07.591" v="207" actId="47"/>
        <pc:sldMkLst>
          <pc:docMk/>
          <pc:sldMk cId="4022458812" sldId="4971"/>
        </pc:sldMkLst>
      </pc:sldChg>
      <pc:sldChg chg="new del">
        <pc:chgData name="胡 翌霖" userId="a9a41afe759712f0" providerId="LiveId" clId="{D2290827-1BBD-4FF3-BAD3-CA14A61BBF1E}" dt="2021-11-08T12:45:08.058" v="208" actId="47"/>
        <pc:sldMkLst>
          <pc:docMk/>
          <pc:sldMk cId="615927082" sldId="4972"/>
        </pc:sldMkLst>
      </pc:sldChg>
      <pc:sldChg chg="addSp delSp modSp new mod">
        <pc:chgData name="胡 翌霖" userId="a9a41afe759712f0" providerId="LiveId" clId="{D2290827-1BBD-4FF3-BAD3-CA14A61BBF1E}" dt="2021-11-08T12:28:50.308" v="47"/>
        <pc:sldMkLst>
          <pc:docMk/>
          <pc:sldMk cId="743490210" sldId="4973"/>
        </pc:sldMkLst>
        <pc:spChg chg="mod">
          <ac:chgData name="胡 翌霖" userId="a9a41afe759712f0" providerId="LiveId" clId="{D2290827-1BBD-4FF3-BAD3-CA14A61BBF1E}" dt="2021-11-08T12:28:17.145" v="46"/>
          <ac:spMkLst>
            <pc:docMk/>
            <pc:sldMk cId="743490210" sldId="4973"/>
            <ac:spMk id="2" creationId="{150C758D-6F6C-4825-A4EC-BF04B189825D}"/>
          </ac:spMkLst>
        </pc:spChg>
        <pc:spChg chg="del">
          <ac:chgData name="胡 翌霖" userId="a9a41afe759712f0" providerId="LiveId" clId="{D2290827-1BBD-4FF3-BAD3-CA14A61BBF1E}" dt="2021-11-08T12:27:54.037" v="29"/>
          <ac:spMkLst>
            <pc:docMk/>
            <pc:sldMk cId="743490210" sldId="4973"/>
            <ac:spMk id="3" creationId="{B04F07CB-3031-4C84-BAB8-8D1DDF440DC3}"/>
          </ac:spMkLst>
        </pc:spChg>
        <pc:picChg chg="add mod">
          <ac:chgData name="胡 翌霖" userId="a9a41afe759712f0" providerId="LiveId" clId="{D2290827-1BBD-4FF3-BAD3-CA14A61BBF1E}" dt="2021-11-08T12:28:02.338" v="34" actId="1076"/>
          <ac:picMkLst>
            <pc:docMk/>
            <pc:sldMk cId="743490210" sldId="4973"/>
            <ac:picMk id="4" creationId="{6297794E-E1BD-4620-851A-51AE5DB951B7}"/>
          </ac:picMkLst>
        </pc:picChg>
        <pc:picChg chg="add mod">
          <ac:chgData name="胡 翌霖" userId="a9a41afe759712f0" providerId="LiveId" clId="{D2290827-1BBD-4FF3-BAD3-CA14A61BBF1E}" dt="2021-11-08T12:28:50.308" v="47"/>
          <ac:picMkLst>
            <pc:docMk/>
            <pc:sldMk cId="743490210" sldId="4973"/>
            <ac:picMk id="6" creationId="{6143AD05-82E9-46F6-A96C-0EE14D15899C}"/>
          </ac:picMkLst>
        </pc:picChg>
      </pc:sldChg>
      <pc:sldChg chg="new del">
        <pc:chgData name="胡 翌霖" userId="a9a41afe759712f0" providerId="LiveId" clId="{D2290827-1BBD-4FF3-BAD3-CA14A61BBF1E}" dt="2021-11-08T13:03:59.205" v="266" actId="47"/>
        <pc:sldMkLst>
          <pc:docMk/>
          <pc:sldMk cId="37916951" sldId="4974"/>
        </pc:sldMkLst>
      </pc:sldChg>
      <pc:sldChg chg="modSp new del mod">
        <pc:chgData name="胡 翌霖" userId="a9a41afe759712f0" providerId="LiveId" clId="{D2290827-1BBD-4FF3-BAD3-CA14A61BBF1E}" dt="2021-11-08T13:02:55.750" v="257" actId="47"/>
        <pc:sldMkLst>
          <pc:docMk/>
          <pc:sldMk cId="40063139" sldId="4974"/>
        </pc:sldMkLst>
        <pc:spChg chg="mod">
          <ac:chgData name="胡 翌霖" userId="a9a41afe759712f0" providerId="LiveId" clId="{D2290827-1BBD-4FF3-BAD3-CA14A61BBF1E}" dt="2021-11-08T13:01:13.213" v="256"/>
          <ac:spMkLst>
            <pc:docMk/>
            <pc:sldMk cId="40063139" sldId="4974"/>
            <ac:spMk id="2" creationId="{EAB9D6D2-FF98-45D3-A218-6C24FC1F5D0A}"/>
          </ac:spMkLst>
        </pc:spChg>
      </pc:sldChg>
      <pc:sldChg chg="new del">
        <pc:chgData name="胡 翌霖" userId="a9a41afe759712f0" providerId="LiveId" clId="{D2290827-1BBD-4FF3-BAD3-CA14A61BBF1E}" dt="2021-11-08T12:36:04.653" v="98" actId="47"/>
        <pc:sldMkLst>
          <pc:docMk/>
          <pc:sldMk cId="103805026" sldId="4974"/>
        </pc:sldMkLst>
      </pc:sldChg>
      <pc:sldChg chg="addSp delSp modSp new del mod setBg">
        <pc:chgData name="胡 翌霖" userId="a9a41afe759712f0" providerId="LiveId" clId="{D2290827-1BBD-4FF3-BAD3-CA14A61BBF1E}" dt="2021-11-08T13:25:08.362" v="383" actId="47"/>
        <pc:sldMkLst>
          <pc:docMk/>
          <pc:sldMk cId="1209649887" sldId="4974"/>
        </pc:sldMkLst>
        <pc:spChg chg="add del mod">
          <ac:chgData name="胡 翌霖" userId="a9a41afe759712f0" providerId="LiveId" clId="{D2290827-1BBD-4FF3-BAD3-CA14A61BBF1E}" dt="2021-11-08T13:24:39.224" v="381"/>
          <ac:spMkLst>
            <pc:docMk/>
            <pc:sldMk cId="1209649887" sldId="4974"/>
            <ac:spMk id="2" creationId="{EE0CD4A3-E9DD-4834-A035-177A79DFEA0D}"/>
          </ac:spMkLst>
        </pc:spChg>
        <pc:spChg chg="del">
          <ac:chgData name="胡 翌霖" userId="a9a41afe759712f0" providerId="LiveId" clId="{D2290827-1BBD-4FF3-BAD3-CA14A61BBF1E}" dt="2021-11-08T13:24:18.147" v="364"/>
          <ac:spMkLst>
            <pc:docMk/>
            <pc:sldMk cId="1209649887" sldId="4974"/>
            <ac:spMk id="3" creationId="{22BD680A-F0E4-4E54-B1C1-4B40AA4D1542}"/>
          </ac:spMkLst>
        </pc:spChg>
        <pc:spChg chg="add mod">
          <ac:chgData name="胡 翌霖" userId="a9a41afe759712f0" providerId="LiveId" clId="{D2290827-1BBD-4FF3-BAD3-CA14A61BBF1E}" dt="2021-11-08T13:25:06.722" v="382" actId="21"/>
          <ac:spMkLst>
            <pc:docMk/>
            <pc:sldMk cId="1209649887" sldId="4974"/>
            <ac:spMk id="7" creationId="{E46EB90D-FEC9-426A-9D7E-AD1BA232B228}"/>
          </ac:spMkLst>
        </pc:spChg>
        <pc:spChg chg="add del">
          <ac:chgData name="胡 翌霖" userId="a9a41afe759712f0" providerId="LiveId" clId="{D2290827-1BBD-4FF3-BAD3-CA14A61BBF1E}" dt="2021-11-08T13:24:29.228" v="369" actId="26606"/>
          <ac:spMkLst>
            <pc:docMk/>
            <pc:sldMk cId="1209649887" sldId="4974"/>
            <ac:spMk id="10" creationId="{AB8C311F-7253-4AED-9701-7FC0708C41C7}"/>
          </ac:spMkLst>
        </pc:spChg>
        <pc:spChg chg="add del">
          <ac:chgData name="胡 翌霖" userId="a9a41afe759712f0" providerId="LiveId" clId="{D2290827-1BBD-4FF3-BAD3-CA14A61BBF1E}" dt="2021-11-08T13:24:29.228" v="369" actId="26606"/>
          <ac:spMkLst>
            <pc:docMk/>
            <pc:sldMk cId="1209649887" sldId="4974"/>
            <ac:spMk id="12" creationId="{E2384209-CB15-4CDF-9D31-C44FD9A3F20D}"/>
          </ac:spMkLst>
        </pc:spChg>
        <pc:spChg chg="add del">
          <ac:chgData name="胡 翌霖" userId="a9a41afe759712f0" providerId="LiveId" clId="{D2290827-1BBD-4FF3-BAD3-CA14A61BBF1E}" dt="2021-11-08T13:24:29.228" v="369" actId="26606"/>
          <ac:spMkLst>
            <pc:docMk/>
            <pc:sldMk cId="1209649887" sldId="4974"/>
            <ac:spMk id="14" creationId="{2633B3B5-CC90-43F0-8714-D31D1F3F0209}"/>
          </ac:spMkLst>
        </pc:spChg>
        <pc:spChg chg="add del">
          <ac:chgData name="胡 翌霖" userId="a9a41afe759712f0" providerId="LiveId" clId="{D2290827-1BBD-4FF3-BAD3-CA14A61BBF1E}" dt="2021-11-08T13:24:29.228" v="369" actId="26606"/>
          <ac:spMkLst>
            <pc:docMk/>
            <pc:sldMk cId="1209649887" sldId="4974"/>
            <ac:spMk id="16" creationId="{A8D57A06-A426-446D-B02C-A2DC6B62E45E}"/>
          </ac:spMkLst>
        </pc:spChg>
        <pc:spChg chg="add del">
          <ac:chgData name="胡 翌霖" userId="a9a41afe759712f0" providerId="LiveId" clId="{D2290827-1BBD-4FF3-BAD3-CA14A61BBF1E}" dt="2021-11-08T13:24:31.874" v="371" actId="26606"/>
          <ac:spMkLst>
            <pc:docMk/>
            <pc:sldMk cId="1209649887" sldId="4974"/>
            <ac:spMk id="21" creationId="{E3CD7FE7-1237-41A0-B6C8-B0EFC310C435}"/>
          </ac:spMkLst>
        </pc:spChg>
        <pc:spChg chg="add del">
          <ac:chgData name="胡 翌霖" userId="a9a41afe759712f0" providerId="LiveId" clId="{D2290827-1BBD-4FF3-BAD3-CA14A61BBF1E}" dt="2021-11-08T13:24:31.874" v="371" actId="26606"/>
          <ac:spMkLst>
            <pc:docMk/>
            <pc:sldMk cId="1209649887" sldId="4974"/>
            <ac:spMk id="22" creationId="{FC62434D-2094-4FE0-9DE1-66F7D01E0F9F}"/>
          </ac:spMkLst>
        </pc:spChg>
        <pc:spChg chg="add del">
          <ac:chgData name="胡 翌霖" userId="a9a41afe759712f0" providerId="LiveId" clId="{D2290827-1BBD-4FF3-BAD3-CA14A61BBF1E}" dt="2021-11-08T13:24:31.874" v="371" actId="26606"/>
          <ac:spMkLst>
            <pc:docMk/>
            <pc:sldMk cId="1209649887" sldId="4974"/>
            <ac:spMk id="23" creationId="{EB4E13AA-9A9A-446A-B0A3-443BA34BB51A}"/>
          </ac:spMkLst>
        </pc:spChg>
        <pc:spChg chg="add del">
          <ac:chgData name="胡 翌霖" userId="a9a41afe759712f0" providerId="LiveId" clId="{D2290827-1BBD-4FF3-BAD3-CA14A61BBF1E}" dt="2021-11-08T13:24:31.874" v="371" actId="26606"/>
          <ac:spMkLst>
            <pc:docMk/>
            <pc:sldMk cId="1209649887" sldId="4974"/>
            <ac:spMk id="30" creationId="{2BCB8B4F-F675-4134-B6FC-FE54CFAB1936}"/>
          </ac:spMkLst>
        </pc:spChg>
        <pc:grpChg chg="add del">
          <ac:chgData name="胡 翌霖" userId="a9a41afe759712f0" providerId="LiveId" clId="{D2290827-1BBD-4FF3-BAD3-CA14A61BBF1E}" dt="2021-11-08T13:24:31.874" v="371" actId="26606"/>
          <ac:grpSpMkLst>
            <pc:docMk/>
            <pc:sldMk cId="1209649887" sldId="4974"/>
            <ac:grpSpMk id="24" creationId="{2767291C-F63A-465E-A2D1-04BA96121FE2}"/>
          </ac:grpSpMkLst>
        </pc:grpChg>
        <pc:grpChg chg="add del">
          <ac:chgData name="胡 翌霖" userId="a9a41afe759712f0" providerId="LiveId" clId="{D2290827-1BBD-4FF3-BAD3-CA14A61BBF1E}" dt="2021-11-08T13:24:31.874" v="371" actId="26606"/>
          <ac:grpSpMkLst>
            <pc:docMk/>
            <pc:sldMk cId="1209649887" sldId="4974"/>
            <ac:grpSpMk id="29" creationId="{5FFA6810-6C3D-4754-B472-DF60413D61FE}"/>
          </ac:grpSpMkLst>
        </pc:grpChg>
        <pc:grpChg chg="add del">
          <ac:chgData name="胡 翌霖" userId="a9a41afe759712f0" providerId="LiveId" clId="{D2290827-1BBD-4FF3-BAD3-CA14A61BBF1E}" dt="2021-11-08T13:24:31.874" v="371" actId="26606"/>
          <ac:grpSpMkLst>
            <pc:docMk/>
            <pc:sldMk cId="1209649887" sldId="4974"/>
            <ac:grpSpMk id="32" creationId="{A6BBBA07-FBD1-4D0D-9EB9-F7608965F409}"/>
          </ac:grpSpMkLst>
        </pc:grpChg>
        <pc:grpChg chg="add del">
          <ac:chgData name="胡 翌霖" userId="a9a41afe759712f0" providerId="LiveId" clId="{D2290827-1BBD-4FF3-BAD3-CA14A61BBF1E}" dt="2021-11-08T13:24:31.874" v="371" actId="26606"/>
          <ac:grpSpMkLst>
            <pc:docMk/>
            <pc:sldMk cId="1209649887" sldId="4974"/>
            <ac:grpSpMk id="38" creationId="{C34AA602-4B49-4D15-8863-224D616449F5}"/>
          </ac:grpSpMkLst>
        </pc:grpChg>
        <pc:picChg chg="add del mod">
          <ac:chgData name="胡 翌霖" userId="a9a41afe759712f0" providerId="LiveId" clId="{D2290827-1BBD-4FF3-BAD3-CA14A61BBF1E}" dt="2021-11-08T13:25:06.722" v="382" actId="21"/>
          <ac:picMkLst>
            <pc:docMk/>
            <pc:sldMk cId="1209649887" sldId="4974"/>
            <ac:picMk id="5" creationId="{9103468D-B586-424B-A449-66469EA527DE}"/>
          </ac:picMkLst>
        </pc:picChg>
      </pc:sldChg>
      <pc:sldChg chg="addSp delSp modSp new mod setBg">
        <pc:chgData name="胡 翌霖" userId="a9a41afe759712f0" providerId="LiveId" clId="{D2290827-1BBD-4FF3-BAD3-CA14A61BBF1E}" dt="2021-11-08T13:34:56.987" v="465" actId="208"/>
        <pc:sldMkLst>
          <pc:docMk/>
          <pc:sldMk cId="4087602288" sldId="4974"/>
        </pc:sldMkLst>
        <pc:spChg chg="mod">
          <ac:chgData name="胡 翌霖" userId="a9a41afe759712f0" providerId="LiveId" clId="{D2290827-1BBD-4FF3-BAD3-CA14A61BBF1E}" dt="2021-11-08T13:30:46.343" v="428"/>
          <ac:spMkLst>
            <pc:docMk/>
            <pc:sldMk cId="4087602288" sldId="4974"/>
            <ac:spMk id="2" creationId="{2BC6F087-10D6-4FED-9CBE-20D285CE1272}"/>
          </ac:spMkLst>
        </pc:spChg>
        <pc:spChg chg="del">
          <ac:chgData name="胡 翌霖" userId="a9a41afe759712f0" providerId="LiveId" clId="{D2290827-1BBD-4FF3-BAD3-CA14A61BBF1E}" dt="2021-11-08T13:28:45.905" v="407"/>
          <ac:spMkLst>
            <pc:docMk/>
            <pc:sldMk cId="4087602288" sldId="4974"/>
            <ac:spMk id="3" creationId="{D3284067-6D39-4DB7-BEB4-254997B0B0D7}"/>
          </ac:spMkLst>
        </pc:spChg>
        <pc:spChg chg="add">
          <ac:chgData name="胡 翌霖" userId="a9a41afe759712f0" providerId="LiveId" clId="{D2290827-1BBD-4FF3-BAD3-CA14A61BBF1E}" dt="2021-11-08T13:28:58.115" v="417" actId="26606"/>
          <ac:spMkLst>
            <pc:docMk/>
            <pc:sldMk cId="4087602288" sldId="4974"/>
            <ac:spMk id="12" creationId="{022BDE4A-8A20-4A69-9C5A-581C82036A4D}"/>
          </ac:spMkLst>
        </pc:spChg>
        <pc:picChg chg="add mod">
          <ac:chgData name="胡 翌霖" userId="a9a41afe759712f0" providerId="LiveId" clId="{D2290827-1BBD-4FF3-BAD3-CA14A61BBF1E}" dt="2021-11-08T13:29:02.879" v="418" actId="14100"/>
          <ac:picMkLst>
            <pc:docMk/>
            <pc:sldMk cId="4087602288" sldId="4974"/>
            <ac:picMk id="5" creationId="{D67073E5-AD3D-4487-A8F3-294BE579EB10}"/>
          </ac:picMkLst>
        </pc:picChg>
        <pc:picChg chg="add mod">
          <ac:chgData name="胡 翌霖" userId="a9a41afe759712f0" providerId="LiveId" clId="{D2290827-1BBD-4FF3-BAD3-CA14A61BBF1E}" dt="2021-11-08T13:28:58.115" v="417" actId="26606"/>
          <ac:picMkLst>
            <pc:docMk/>
            <pc:sldMk cId="4087602288" sldId="4974"/>
            <ac:picMk id="7" creationId="{DF04259B-BA1A-472A-A0B5-A162D7A873F0}"/>
          </ac:picMkLst>
        </pc:picChg>
        <pc:cxnChg chg="add mod">
          <ac:chgData name="胡 翌霖" userId="a9a41afe759712f0" providerId="LiveId" clId="{D2290827-1BBD-4FF3-BAD3-CA14A61BBF1E}" dt="2021-11-08T13:31:17.097" v="430" actId="1582"/>
          <ac:cxnSpMkLst>
            <pc:docMk/>
            <pc:sldMk cId="4087602288" sldId="4974"/>
            <ac:cxnSpMk id="9" creationId="{4E40A587-8E08-4B37-A5D5-73AAAD3DB913}"/>
          </ac:cxnSpMkLst>
        </pc:cxnChg>
        <pc:cxnChg chg="add mod">
          <ac:chgData name="胡 翌霖" userId="a9a41afe759712f0" providerId="LiveId" clId="{D2290827-1BBD-4FF3-BAD3-CA14A61BBF1E}" dt="2021-11-08T13:31:32.723" v="433" actId="14100"/>
          <ac:cxnSpMkLst>
            <pc:docMk/>
            <pc:sldMk cId="4087602288" sldId="4974"/>
            <ac:cxnSpMk id="11" creationId="{A720F14B-289A-40DD-921F-999D9A436FA7}"/>
          </ac:cxnSpMkLst>
        </pc:cxnChg>
        <pc:cxnChg chg="add mod">
          <ac:chgData name="胡 翌霖" userId="a9a41afe759712f0" providerId="LiveId" clId="{D2290827-1BBD-4FF3-BAD3-CA14A61BBF1E}" dt="2021-11-08T13:31:54.604" v="437" actId="1076"/>
          <ac:cxnSpMkLst>
            <pc:docMk/>
            <pc:sldMk cId="4087602288" sldId="4974"/>
            <ac:cxnSpMk id="13" creationId="{9FE94302-D835-4259-ADC8-369876320296}"/>
          </ac:cxnSpMkLst>
        </pc:cxnChg>
        <pc:cxnChg chg="add mod">
          <ac:chgData name="胡 翌霖" userId="a9a41afe759712f0" providerId="LiveId" clId="{D2290827-1BBD-4FF3-BAD3-CA14A61BBF1E}" dt="2021-11-08T13:32:18.335" v="441" actId="1076"/>
          <ac:cxnSpMkLst>
            <pc:docMk/>
            <pc:sldMk cId="4087602288" sldId="4974"/>
            <ac:cxnSpMk id="15" creationId="{C117DD6F-D0FB-486F-825E-212FBD42CA7B}"/>
          </ac:cxnSpMkLst>
        </pc:cxnChg>
        <pc:cxnChg chg="add mod">
          <ac:chgData name="胡 翌霖" userId="a9a41afe759712f0" providerId="LiveId" clId="{D2290827-1BBD-4FF3-BAD3-CA14A61BBF1E}" dt="2021-11-08T13:32:27.935" v="443" actId="1076"/>
          <ac:cxnSpMkLst>
            <pc:docMk/>
            <pc:sldMk cId="4087602288" sldId="4974"/>
            <ac:cxnSpMk id="18" creationId="{E4A5FD7E-403B-4197-8E57-D0617C13520E}"/>
          </ac:cxnSpMkLst>
        </pc:cxnChg>
        <pc:cxnChg chg="add mod">
          <ac:chgData name="胡 翌霖" userId="a9a41afe759712f0" providerId="LiveId" clId="{D2290827-1BBD-4FF3-BAD3-CA14A61BBF1E}" dt="2021-11-08T13:32:33.316" v="445" actId="1076"/>
          <ac:cxnSpMkLst>
            <pc:docMk/>
            <pc:sldMk cId="4087602288" sldId="4974"/>
            <ac:cxnSpMk id="19" creationId="{2349C795-B885-42EC-A804-592B2CCA0104}"/>
          </ac:cxnSpMkLst>
        </pc:cxnChg>
        <pc:cxnChg chg="add mod">
          <ac:chgData name="胡 翌霖" userId="a9a41afe759712f0" providerId="LiveId" clId="{D2290827-1BBD-4FF3-BAD3-CA14A61BBF1E}" dt="2021-11-08T13:32:48.945" v="448" actId="14100"/>
          <ac:cxnSpMkLst>
            <pc:docMk/>
            <pc:sldMk cId="4087602288" sldId="4974"/>
            <ac:cxnSpMk id="20" creationId="{9DADE5AF-2240-4267-BF9C-7CBD6578C93F}"/>
          </ac:cxnSpMkLst>
        </pc:cxnChg>
        <pc:cxnChg chg="add mod">
          <ac:chgData name="胡 翌霖" userId="a9a41afe759712f0" providerId="LiveId" clId="{D2290827-1BBD-4FF3-BAD3-CA14A61BBF1E}" dt="2021-11-08T13:33:00.277" v="451" actId="14100"/>
          <ac:cxnSpMkLst>
            <pc:docMk/>
            <pc:sldMk cId="4087602288" sldId="4974"/>
            <ac:cxnSpMk id="22" creationId="{4DADDA39-988A-4375-AAC9-49A53C4866DF}"/>
          </ac:cxnSpMkLst>
        </pc:cxnChg>
        <pc:cxnChg chg="add mod">
          <ac:chgData name="胡 翌霖" userId="a9a41afe759712f0" providerId="LiveId" clId="{D2290827-1BBD-4FF3-BAD3-CA14A61BBF1E}" dt="2021-11-08T13:33:11.736" v="453" actId="1076"/>
          <ac:cxnSpMkLst>
            <pc:docMk/>
            <pc:sldMk cId="4087602288" sldId="4974"/>
            <ac:cxnSpMk id="24" creationId="{D4A51ABB-3A84-482D-A2C7-43F4321EA6D0}"/>
          </ac:cxnSpMkLst>
        </pc:cxnChg>
        <pc:cxnChg chg="add mod">
          <ac:chgData name="胡 翌霖" userId="a9a41afe759712f0" providerId="LiveId" clId="{D2290827-1BBD-4FF3-BAD3-CA14A61BBF1E}" dt="2021-11-08T13:34:56.987" v="465" actId="208"/>
          <ac:cxnSpMkLst>
            <pc:docMk/>
            <pc:sldMk cId="4087602288" sldId="4974"/>
            <ac:cxnSpMk id="25" creationId="{B924E301-83B0-442D-AC25-0848B2769892}"/>
          </ac:cxnSpMkLst>
        </pc:cxnChg>
        <pc:cxnChg chg="add mod">
          <ac:chgData name="胡 翌霖" userId="a9a41afe759712f0" providerId="LiveId" clId="{D2290827-1BBD-4FF3-BAD3-CA14A61BBF1E}" dt="2021-11-08T13:34:50.247" v="464" actId="208"/>
          <ac:cxnSpMkLst>
            <pc:docMk/>
            <pc:sldMk cId="4087602288" sldId="4974"/>
            <ac:cxnSpMk id="26" creationId="{6D4231A8-6430-4A87-909A-382AE6546A66}"/>
          </ac:cxnSpMkLst>
        </pc:cxnChg>
        <pc:cxnChg chg="add mod">
          <ac:chgData name="胡 翌霖" userId="a9a41afe759712f0" providerId="LiveId" clId="{D2290827-1BBD-4FF3-BAD3-CA14A61BBF1E}" dt="2021-11-08T13:34:40.057" v="463" actId="208"/>
          <ac:cxnSpMkLst>
            <pc:docMk/>
            <pc:sldMk cId="4087602288" sldId="4974"/>
            <ac:cxnSpMk id="27" creationId="{A8202DF1-02BF-4B79-BBE7-D30E991D7F5C}"/>
          </ac:cxnSpMkLst>
        </pc:cxnChg>
      </pc:sldChg>
      <pc:sldChg chg="new del">
        <pc:chgData name="胡 翌霖" userId="a9a41afe759712f0" providerId="LiveId" clId="{D2290827-1BBD-4FF3-BAD3-CA14A61BBF1E}" dt="2021-11-08T12:36:05.176" v="99" actId="47"/>
        <pc:sldMkLst>
          <pc:docMk/>
          <pc:sldMk cId="104150410" sldId="4975"/>
        </pc:sldMkLst>
      </pc:sldChg>
      <pc:sldChg chg="new del">
        <pc:chgData name="胡 翌霖" userId="a9a41afe759712f0" providerId="LiveId" clId="{D2290827-1BBD-4FF3-BAD3-CA14A61BBF1E}" dt="2021-11-08T12:36:05.945" v="100" actId="47"/>
        <pc:sldMkLst>
          <pc:docMk/>
          <pc:sldMk cId="1934405909" sldId="4976"/>
        </pc:sldMkLst>
      </pc:sldChg>
    </pc:docChg>
  </pc:docChgLst>
  <pc:docChgLst>
    <pc:chgData name="胡 翌霖" userId="a9a41afe759712f0" providerId="LiveId" clId="{1BE6BB47-EEA9-42A1-B678-3775E865DC72}"/>
    <pc:docChg chg="undo redo custSel addSld delSld modSld delMainMaster">
      <pc:chgData name="胡 翌霖" userId="a9a41afe759712f0" providerId="LiveId" clId="{1BE6BB47-EEA9-42A1-B678-3775E865DC72}" dt="2021-11-22T08:08:34.512" v="825" actId="207"/>
      <pc:docMkLst>
        <pc:docMk/>
      </pc:docMkLst>
      <pc:sldChg chg="addSp delSp modSp add del mod setBg">
        <pc:chgData name="胡 翌霖" userId="a9a41afe759712f0" providerId="LiveId" clId="{1BE6BB47-EEA9-42A1-B678-3775E865DC72}" dt="2021-11-22T05:26:06.467" v="144" actId="26606"/>
        <pc:sldMkLst>
          <pc:docMk/>
          <pc:sldMk cId="2234809959" sldId="259"/>
        </pc:sldMkLst>
        <pc:spChg chg="add del">
          <ac:chgData name="胡 翌霖" userId="a9a41afe759712f0" providerId="LiveId" clId="{1BE6BB47-EEA9-42A1-B678-3775E865DC72}" dt="2021-11-22T05:26:06.467" v="144" actId="26606"/>
          <ac:spMkLst>
            <pc:docMk/>
            <pc:sldMk cId="2234809959" sldId="259"/>
            <ac:spMk id="2" creationId="{119D1B33-8538-47A0-9D21-A4B1363361E0}"/>
          </ac:spMkLst>
        </pc:spChg>
        <pc:spChg chg="add del">
          <ac:chgData name="胡 翌霖" userId="a9a41afe759712f0" providerId="LiveId" clId="{1BE6BB47-EEA9-42A1-B678-3775E865DC72}" dt="2021-11-22T05:26:06.464" v="143" actId="26606"/>
          <ac:spMkLst>
            <pc:docMk/>
            <pc:sldMk cId="2234809959" sldId="259"/>
            <ac:spMk id="10" creationId="{AB8C311F-7253-4AED-9701-7FC0708C41C7}"/>
          </ac:spMkLst>
        </pc:spChg>
        <pc:spChg chg="add del">
          <ac:chgData name="胡 翌霖" userId="a9a41afe759712f0" providerId="LiveId" clId="{1BE6BB47-EEA9-42A1-B678-3775E865DC72}" dt="2021-11-22T05:26:06.464" v="143" actId="26606"/>
          <ac:spMkLst>
            <pc:docMk/>
            <pc:sldMk cId="2234809959" sldId="259"/>
            <ac:spMk id="12" creationId="{E2384209-CB15-4CDF-9D31-C44FD9A3F20D}"/>
          </ac:spMkLst>
        </pc:spChg>
        <pc:spChg chg="add del">
          <ac:chgData name="胡 翌霖" userId="a9a41afe759712f0" providerId="LiveId" clId="{1BE6BB47-EEA9-42A1-B678-3775E865DC72}" dt="2021-11-22T05:26:06.464" v="143" actId="26606"/>
          <ac:spMkLst>
            <pc:docMk/>
            <pc:sldMk cId="2234809959" sldId="259"/>
            <ac:spMk id="14" creationId="{2633B3B5-CC90-43F0-8714-D31D1F3F0209}"/>
          </ac:spMkLst>
        </pc:spChg>
        <pc:spChg chg="add del">
          <ac:chgData name="胡 翌霖" userId="a9a41afe759712f0" providerId="LiveId" clId="{1BE6BB47-EEA9-42A1-B678-3775E865DC72}" dt="2021-11-22T05:26:06.464" v="143" actId="26606"/>
          <ac:spMkLst>
            <pc:docMk/>
            <pc:sldMk cId="2234809959" sldId="259"/>
            <ac:spMk id="16" creationId="{A8D57A06-A426-446D-B02C-A2DC6B62E45E}"/>
          </ac:spMkLst>
        </pc:spChg>
        <pc:spChg chg="add">
          <ac:chgData name="胡 翌霖" userId="a9a41afe759712f0" providerId="LiveId" clId="{1BE6BB47-EEA9-42A1-B678-3775E865DC72}" dt="2021-11-22T05:26:06.467" v="144" actId="26606"/>
          <ac:spMkLst>
            <pc:docMk/>
            <pc:sldMk cId="2234809959" sldId="259"/>
            <ac:spMk id="18" creationId="{42A4FC2C-047E-45A5-965D-8E1E3BF09BC6}"/>
          </ac:spMkLst>
        </pc:spChg>
        <pc:picChg chg="mod">
          <ac:chgData name="胡 翌霖" userId="a9a41afe759712f0" providerId="LiveId" clId="{1BE6BB47-EEA9-42A1-B678-3775E865DC72}" dt="2021-11-22T05:26:06.467" v="144" actId="26606"/>
          <ac:picMkLst>
            <pc:docMk/>
            <pc:sldMk cId="2234809959" sldId="259"/>
            <ac:picMk id="5" creationId="{06CFAB3A-C482-4127-A36E-D82FF066E7C6}"/>
          </ac:picMkLst>
        </pc:picChg>
      </pc:sldChg>
      <pc:sldChg chg="addSp modSp add del mod setBg">
        <pc:chgData name="胡 翌霖" userId="a9a41afe759712f0" providerId="LiveId" clId="{1BE6BB47-EEA9-42A1-B678-3775E865DC72}" dt="2021-11-22T04:55:45.350" v="100" actId="26606"/>
        <pc:sldMkLst>
          <pc:docMk/>
          <pc:sldMk cId="599475485" sldId="260"/>
        </pc:sldMkLst>
        <pc:spChg chg="mod">
          <ac:chgData name="胡 翌霖" userId="a9a41afe759712f0" providerId="LiveId" clId="{1BE6BB47-EEA9-42A1-B678-3775E865DC72}" dt="2021-11-22T04:55:45.350" v="100" actId="26606"/>
          <ac:spMkLst>
            <pc:docMk/>
            <pc:sldMk cId="599475485" sldId="260"/>
            <ac:spMk id="2" creationId="{676C9447-CB75-4EC8-929A-8FF0002080B5}"/>
          </ac:spMkLst>
        </pc:spChg>
        <pc:spChg chg="mod">
          <ac:chgData name="胡 翌霖" userId="a9a41afe759712f0" providerId="LiveId" clId="{1BE6BB47-EEA9-42A1-B678-3775E865DC72}" dt="2021-11-22T04:55:45.350" v="100" actId="26606"/>
          <ac:spMkLst>
            <pc:docMk/>
            <pc:sldMk cId="599475485" sldId="260"/>
            <ac:spMk id="3" creationId="{23367954-6B8C-4CD9-B53C-B2FCCE380706}"/>
          </ac:spMkLst>
        </pc:spChg>
        <pc:spChg chg="add">
          <ac:chgData name="胡 翌霖" userId="a9a41afe759712f0" providerId="LiveId" clId="{1BE6BB47-EEA9-42A1-B678-3775E865DC72}" dt="2021-11-22T04:55:45.350" v="100" actId="26606"/>
          <ac:spMkLst>
            <pc:docMk/>
            <pc:sldMk cId="599475485" sldId="260"/>
            <ac:spMk id="8" creationId="{33CD251C-A887-4D2F-925B-FC097198538B}"/>
          </ac:spMkLst>
        </pc:spChg>
        <pc:spChg chg="add">
          <ac:chgData name="胡 翌霖" userId="a9a41afe759712f0" providerId="LiveId" clId="{1BE6BB47-EEA9-42A1-B678-3775E865DC72}" dt="2021-11-22T04:55:45.350" v="100" actId="26606"/>
          <ac:spMkLst>
            <pc:docMk/>
            <pc:sldMk cId="599475485" sldId="260"/>
            <ac:spMk id="10" creationId="{B19D093C-27FB-4032-B282-42C4563F257C}"/>
          </ac:spMkLst>
        </pc:spChg>
        <pc:grpChg chg="add">
          <ac:chgData name="胡 翌霖" userId="a9a41afe759712f0" providerId="LiveId" clId="{1BE6BB47-EEA9-42A1-B678-3775E865DC72}" dt="2021-11-22T04:55:45.350" v="100" actId="26606"/>
          <ac:grpSpMkLst>
            <pc:docMk/>
            <pc:sldMk cId="599475485" sldId="260"/>
            <ac:grpSpMk id="12" creationId="{35EE815E-1BD3-4777-B652-6D98825BF66B}"/>
          </ac:grpSpMkLst>
        </pc:grpChg>
      </pc:sldChg>
      <pc:sldChg chg="addSp delSp modSp add del mod setBg delDesignElem">
        <pc:chgData name="胡 翌霖" userId="a9a41afe759712f0" providerId="LiveId" clId="{1BE6BB47-EEA9-42A1-B678-3775E865DC72}" dt="2021-11-22T05:25:24.441" v="136" actId="26606"/>
        <pc:sldMkLst>
          <pc:docMk/>
          <pc:sldMk cId="1248256413" sldId="261"/>
        </pc:sldMkLst>
        <pc:spChg chg="mod">
          <ac:chgData name="胡 翌霖" userId="a9a41afe759712f0" providerId="LiveId" clId="{1BE6BB47-EEA9-42A1-B678-3775E865DC72}" dt="2021-11-22T05:25:24.441" v="136" actId="26606"/>
          <ac:spMkLst>
            <pc:docMk/>
            <pc:sldMk cId="1248256413" sldId="261"/>
            <ac:spMk id="2" creationId="{A1752DE9-DE06-4DAA-AFDB-40905EDD3BAD}"/>
          </ac:spMkLst>
        </pc:spChg>
        <pc:spChg chg="mod">
          <ac:chgData name="胡 翌霖" userId="a9a41afe759712f0" providerId="LiveId" clId="{1BE6BB47-EEA9-42A1-B678-3775E865DC72}" dt="2021-11-22T05:25:24.441" v="136" actId="26606"/>
          <ac:spMkLst>
            <pc:docMk/>
            <pc:sldMk cId="1248256413" sldId="261"/>
            <ac:spMk id="3" creationId="{943DD503-C949-4687-BE0E-89968896FF47}"/>
          </ac:spMkLst>
        </pc:spChg>
        <pc:spChg chg="add del">
          <ac:chgData name="胡 翌霖" userId="a9a41afe759712f0" providerId="LiveId" clId="{1BE6BB47-EEA9-42A1-B678-3775E865DC72}" dt="2021-11-22T05:25:24.441" v="136" actId="26606"/>
          <ac:spMkLst>
            <pc:docMk/>
            <pc:sldMk cId="1248256413" sldId="261"/>
            <ac:spMk id="9" creationId="{F4C0B10B-D2C4-4A54-AFAD-3D27DF88BB37}"/>
          </ac:spMkLst>
        </pc:spChg>
        <pc:grpChg chg="add del">
          <ac:chgData name="胡 翌霖" userId="a9a41afe759712f0" providerId="LiveId" clId="{1BE6BB47-EEA9-42A1-B678-3775E865DC72}" dt="2021-11-22T05:25:24.441" v="136" actId="26606"/>
          <ac:grpSpMkLst>
            <pc:docMk/>
            <pc:sldMk cId="1248256413" sldId="261"/>
            <ac:grpSpMk id="11" creationId="{B6BADB90-C74B-40D6-86DC-503F65FCE8DC}"/>
          </ac:grpSpMkLst>
        </pc:grpChg>
        <pc:picChg chg="mod">
          <ac:chgData name="胡 翌霖" userId="a9a41afe759712f0" providerId="LiveId" clId="{1BE6BB47-EEA9-42A1-B678-3775E865DC72}" dt="2021-11-22T05:25:24.441" v="136" actId="26606"/>
          <ac:picMkLst>
            <pc:docMk/>
            <pc:sldMk cId="1248256413" sldId="261"/>
            <ac:picMk id="4" creationId="{E9168F98-0B85-47CA-B00F-118BA5FBD395}"/>
          </ac:picMkLst>
        </pc:picChg>
      </pc:sldChg>
      <pc:sldChg chg="addSp modSp add del mod setBg setClrOvrMap">
        <pc:chgData name="胡 翌霖" userId="a9a41afe759712f0" providerId="LiveId" clId="{1BE6BB47-EEA9-42A1-B678-3775E865DC72}" dt="2021-11-22T06:20:03.936" v="323" actId="403"/>
        <pc:sldMkLst>
          <pc:docMk/>
          <pc:sldMk cId="2408898425" sldId="266"/>
        </pc:sldMkLst>
        <pc:spChg chg="mod">
          <ac:chgData name="胡 翌霖" userId="a9a41afe759712f0" providerId="LiveId" clId="{1BE6BB47-EEA9-42A1-B678-3775E865DC72}" dt="2021-11-22T06:19:54.354" v="320" actId="26606"/>
          <ac:spMkLst>
            <pc:docMk/>
            <pc:sldMk cId="2408898425" sldId="266"/>
            <ac:spMk id="2" creationId="{C388C5B5-DA75-4248-B2D0-FBE7364D90B8}"/>
          </ac:spMkLst>
        </pc:spChg>
        <pc:spChg chg="mod ord">
          <ac:chgData name="胡 翌霖" userId="a9a41afe759712f0" providerId="LiveId" clId="{1BE6BB47-EEA9-42A1-B678-3775E865DC72}" dt="2021-11-22T06:20:03.936" v="323" actId="403"/>
          <ac:spMkLst>
            <pc:docMk/>
            <pc:sldMk cId="2408898425" sldId="266"/>
            <ac:spMk id="3" creationId="{9AC6BA3D-A950-4E92-8278-D84F911230F3}"/>
          </ac:spMkLst>
        </pc:spChg>
        <pc:spChg chg="add">
          <ac:chgData name="胡 翌霖" userId="a9a41afe759712f0" providerId="LiveId" clId="{1BE6BB47-EEA9-42A1-B678-3775E865DC72}" dt="2021-11-22T06:19:54.354" v="320" actId="26606"/>
          <ac:spMkLst>
            <pc:docMk/>
            <pc:sldMk cId="2408898425" sldId="266"/>
            <ac:spMk id="12" creationId="{ED4D6CE2-C4FB-4B4D-991A-84C9705CD762}"/>
          </ac:spMkLst>
        </pc:spChg>
        <pc:picChg chg="mod">
          <ac:chgData name="胡 翌霖" userId="a9a41afe759712f0" providerId="LiveId" clId="{1BE6BB47-EEA9-42A1-B678-3775E865DC72}" dt="2021-11-22T06:19:54.354" v="320" actId="26606"/>
          <ac:picMkLst>
            <pc:docMk/>
            <pc:sldMk cId="2408898425" sldId="266"/>
            <ac:picMk id="5" creationId="{84357B0C-1355-4022-ABD5-5071D065DE4E}"/>
          </ac:picMkLst>
        </pc:picChg>
        <pc:picChg chg="add mod ord">
          <ac:chgData name="胡 翌霖" userId="a9a41afe759712f0" providerId="LiveId" clId="{1BE6BB47-EEA9-42A1-B678-3775E865DC72}" dt="2021-11-22T06:19:54.354" v="320" actId="26606"/>
          <ac:picMkLst>
            <pc:docMk/>
            <pc:sldMk cId="2408898425" sldId="266"/>
            <ac:picMk id="6" creationId="{C085C3FB-5F52-4338-9E3D-C4191A5E60EE}"/>
          </ac:picMkLst>
        </pc:picChg>
        <pc:picChg chg="mod">
          <ac:chgData name="胡 翌霖" userId="a9a41afe759712f0" providerId="LiveId" clId="{1BE6BB47-EEA9-42A1-B678-3775E865DC72}" dt="2021-11-22T06:19:54.354" v="320" actId="26606"/>
          <ac:picMkLst>
            <pc:docMk/>
            <pc:sldMk cId="2408898425" sldId="266"/>
            <ac:picMk id="7" creationId="{70E511BD-FC65-4A92-B4DE-D4AD4A518692}"/>
          </ac:picMkLst>
        </pc:picChg>
        <pc:cxnChg chg="add">
          <ac:chgData name="胡 翌霖" userId="a9a41afe759712f0" providerId="LiveId" clId="{1BE6BB47-EEA9-42A1-B678-3775E865DC72}" dt="2021-11-22T06:19:54.354" v="320" actId="26606"/>
          <ac:cxnSpMkLst>
            <pc:docMk/>
            <pc:sldMk cId="2408898425" sldId="266"/>
            <ac:cxnSpMk id="14" creationId="{11A9DAB5-E11B-41CA-85F3-20711F79027B}"/>
          </ac:cxnSpMkLst>
        </pc:cxnChg>
      </pc:sldChg>
      <pc:sldChg chg="addSp delSp modSp add del mod setBg">
        <pc:chgData name="胡 翌霖" userId="a9a41afe759712f0" providerId="LiveId" clId="{1BE6BB47-EEA9-42A1-B678-3775E865DC72}" dt="2021-11-22T06:48:37.721" v="766" actId="26606"/>
        <pc:sldMkLst>
          <pc:docMk/>
          <pc:sldMk cId="1699611771" sldId="268"/>
        </pc:sldMkLst>
        <pc:spChg chg="del mod">
          <ac:chgData name="胡 翌霖" userId="a9a41afe759712f0" providerId="LiveId" clId="{1BE6BB47-EEA9-42A1-B678-3775E865DC72}" dt="2021-11-22T06:48:33.471" v="765" actId="478"/>
          <ac:spMkLst>
            <pc:docMk/>
            <pc:sldMk cId="1699611771" sldId="268"/>
            <ac:spMk id="2" creationId="{6832C3EB-12C1-42FB-A1BF-169FD69CEA57}"/>
          </ac:spMkLst>
        </pc:spChg>
        <pc:spChg chg="del">
          <ac:chgData name="胡 翌霖" userId="a9a41afe759712f0" providerId="LiveId" clId="{1BE6BB47-EEA9-42A1-B678-3775E865DC72}" dt="2021-11-22T06:48:32.061" v="763" actId="478"/>
          <ac:spMkLst>
            <pc:docMk/>
            <pc:sldMk cId="1699611771" sldId="268"/>
            <ac:spMk id="3" creationId="{6E2EA603-8B94-48E0-A454-09FD2887B27B}"/>
          </ac:spMkLst>
        </pc:spChg>
        <pc:picChg chg="mod">
          <ac:chgData name="胡 翌霖" userId="a9a41afe759712f0" providerId="LiveId" clId="{1BE6BB47-EEA9-42A1-B678-3775E865DC72}" dt="2021-11-22T06:48:37.721" v="766" actId="26606"/>
          <ac:picMkLst>
            <pc:docMk/>
            <pc:sldMk cId="1699611771" sldId="268"/>
            <ac:picMk id="1026" creationId="{B9E13905-2719-496C-A5D5-A7F0DCED6A45}"/>
          </ac:picMkLst>
        </pc:picChg>
        <pc:picChg chg="mod">
          <ac:chgData name="胡 翌霖" userId="a9a41afe759712f0" providerId="LiveId" clId="{1BE6BB47-EEA9-42A1-B678-3775E865DC72}" dt="2021-11-22T06:48:37.721" v="766" actId="26606"/>
          <ac:picMkLst>
            <pc:docMk/>
            <pc:sldMk cId="1699611771" sldId="268"/>
            <ac:picMk id="1028" creationId="{2A0225D3-885B-413F-AE84-C3D17B171B23}"/>
          </ac:picMkLst>
        </pc:picChg>
        <pc:picChg chg="mod ord">
          <ac:chgData name="胡 翌霖" userId="a9a41afe759712f0" providerId="LiveId" clId="{1BE6BB47-EEA9-42A1-B678-3775E865DC72}" dt="2021-11-22T06:48:37.721" v="766" actId="26606"/>
          <ac:picMkLst>
            <pc:docMk/>
            <pc:sldMk cId="1699611771" sldId="268"/>
            <ac:picMk id="1030" creationId="{7A9711C3-B427-4CDC-A3F9-8F1E1BA8D8F9}"/>
          </ac:picMkLst>
        </pc:picChg>
        <pc:cxnChg chg="add">
          <ac:chgData name="胡 翌霖" userId="a9a41afe759712f0" providerId="LiveId" clId="{1BE6BB47-EEA9-42A1-B678-3775E865DC72}" dt="2021-11-22T06:48:37.721" v="766" actId="26606"/>
          <ac:cxnSpMkLst>
            <pc:docMk/>
            <pc:sldMk cId="1699611771" sldId="268"/>
            <ac:cxnSpMk id="75" creationId="{DCD67800-37AC-4E14-89B0-F79DCB3FB86D}"/>
          </ac:cxnSpMkLst>
        </pc:cxnChg>
        <pc:cxnChg chg="add">
          <ac:chgData name="胡 翌霖" userId="a9a41afe759712f0" providerId="LiveId" clId="{1BE6BB47-EEA9-42A1-B678-3775E865DC72}" dt="2021-11-22T06:48:37.721" v="766" actId="26606"/>
          <ac:cxnSpMkLst>
            <pc:docMk/>
            <pc:sldMk cId="1699611771" sldId="268"/>
            <ac:cxnSpMk id="77" creationId="{20F1788F-A5AE-4188-8274-F7F2E3833ECD}"/>
          </ac:cxnSpMkLst>
        </pc:cxnChg>
      </pc:sldChg>
      <pc:sldChg chg="addSp delSp modSp add del mod setBg delDesignElem">
        <pc:chgData name="胡 翌霖" userId="a9a41afe759712f0" providerId="LiveId" clId="{1BE6BB47-EEA9-42A1-B678-3775E865DC72}" dt="2021-11-22T06:47:46.550" v="758" actId="20577"/>
        <pc:sldMkLst>
          <pc:docMk/>
          <pc:sldMk cId="711894895" sldId="269"/>
        </pc:sldMkLst>
        <pc:spChg chg="mod">
          <ac:chgData name="胡 翌霖" userId="a9a41afe759712f0" providerId="LiveId" clId="{1BE6BB47-EEA9-42A1-B678-3775E865DC72}" dt="2021-11-22T06:38:34.989" v="726"/>
          <ac:spMkLst>
            <pc:docMk/>
            <pc:sldMk cId="711894895" sldId="269"/>
            <ac:spMk id="2" creationId="{9BF51177-80E0-431C-BEE5-A3CDAEA9C932}"/>
          </ac:spMkLst>
        </pc:spChg>
        <pc:spChg chg="add del">
          <ac:chgData name="胡 翌霖" userId="a9a41afe759712f0" providerId="LiveId" clId="{1BE6BB47-EEA9-42A1-B678-3775E865DC72}" dt="2021-11-22T03:45:57.219" v="39"/>
          <ac:spMkLst>
            <pc:docMk/>
            <pc:sldMk cId="711894895" sldId="269"/>
            <ac:spMk id="10" creationId="{46C2E80F-49A6-4372-B103-219D417A55ED}"/>
          </ac:spMkLst>
        </pc:spChg>
        <pc:graphicFrameChg chg="mod">
          <ac:chgData name="胡 翌霖" userId="a9a41afe759712f0" providerId="LiveId" clId="{1BE6BB47-EEA9-42A1-B678-3775E865DC72}" dt="2021-11-22T06:47:46.550" v="758" actId="20577"/>
          <ac:graphicFrameMkLst>
            <pc:docMk/>
            <pc:sldMk cId="711894895" sldId="269"/>
            <ac:graphicFrameMk id="5" creationId="{BFE083C0-8A0E-44EB-88E9-22C8F395F7A1}"/>
          </ac:graphicFrameMkLst>
        </pc:graphicFrameChg>
      </pc:sldChg>
      <pc:sldChg chg="addSp delSp add del setBg delDesignElem">
        <pc:chgData name="胡 翌霖" userId="a9a41afe759712f0" providerId="LiveId" clId="{1BE6BB47-EEA9-42A1-B678-3775E865DC72}" dt="2021-11-22T05:14:07.023" v="113" actId="47"/>
        <pc:sldMkLst>
          <pc:docMk/>
          <pc:sldMk cId="472562284" sldId="272"/>
        </pc:sldMkLst>
        <pc:spChg chg="add del">
          <ac:chgData name="胡 翌霖" userId="a9a41afe759712f0" providerId="LiveId" clId="{1BE6BB47-EEA9-42A1-B678-3775E865DC72}" dt="2021-11-22T03:45:57.219" v="39"/>
          <ac:spMkLst>
            <pc:docMk/>
            <pc:sldMk cId="472562284" sldId="272"/>
            <ac:spMk id="22" creationId="{0499AD7B-99D4-4755-8966-F7BA0426904B}"/>
          </ac:spMkLst>
        </pc:spChg>
        <pc:picChg chg="add del">
          <ac:chgData name="胡 翌霖" userId="a9a41afe759712f0" providerId="LiveId" clId="{1BE6BB47-EEA9-42A1-B678-3775E865DC72}" dt="2021-11-22T03:45:57.219" v="39"/>
          <ac:picMkLst>
            <pc:docMk/>
            <pc:sldMk cId="472562284" sldId="272"/>
            <ac:picMk id="23" creationId="{1A06F89A-489D-4383-94C5-42F7FF2E9A63}"/>
          </ac:picMkLst>
        </pc:picChg>
      </pc:sldChg>
      <pc:sldChg chg="addSp delSp modSp add del mod setBg setClrOvrMap delDesignElem">
        <pc:chgData name="胡 翌霖" userId="a9a41afe759712f0" providerId="LiveId" clId="{1BE6BB47-EEA9-42A1-B678-3775E865DC72}" dt="2021-11-22T06:50:23.897" v="783" actId="26606"/>
        <pc:sldMkLst>
          <pc:docMk/>
          <pc:sldMk cId="2050949860" sldId="274"/>
        </pc:sldMkLst>
        <pc:spChg chg="mod ord">
          <ac:chgData name="胡 翌霖" userId="a9a41afe759712f0" providerId="LiveId" clId="{1BE6BB47-EEA9-42A1-B678-3775E865DC72}" dt="2021-11-22T06:50:23.892" v="782" actId="26606"/>
          <ac:spMkLst>
            <pc:docMk/>
            <pc:sldMk cId="2050949860" sldId="274"/>
            <ac:spMk id="2" creationId="{A979C2AC-8FB9-473F-862E-88DB9C87630C}"/>
          </ac:spMkLst>
        </pc:spChg>
        <pc:spChg chg="mod">
          <ac:chgData name="胡 翌霖" userId="a9a41afe759712f0" providerId="LiveId" clId="{1BE6BB47-EEA9-42A1-B678-3775E865DC72}" dt="2021-11-22T06:50:23.892" v="782" actId="26606"/>
          <ac:spMkLst>
            <pc:docMk/>
            <pc:sldMk cId="2050949860" sldId="274"/>
            <ac:spMk id="3" creationId="{4F36B847-66C6-4F3F-8969-36B5867F1E71}"/>
          </ac:spMkLst>
        </pc:spChg>
        <pc:spChg chg="add del">
          <ac:chgData name="胡 翌霖" userId="a9a41afe759712f0" providerId="LiveId" clId="{1BE6BB47-EEA9-42A1-B678-3775E865DC72}" dt="2021-11-22T04:56:07.451" v="105" actId="26606"/>
          <ac:spMkLst>
            <pc:docMk/>
            <pc:sldMk cId="2050949860" sldId="274"/>
            <ac:spMk id="71" creationId="{3CD9DF72-87A3-404E-A828-84CBF11A8303}"/>
          </ac:spMkLst>
        </pc:spChg>
        <pc:spChg chg="add del">
          <ac:chgData name="胡 翌霖" userId="a9a41afe759712f0" providerId="LiveId" clId="{1BE6BB47-EEA9-42A1-B678-3775E865DC72}" dt="2021-11-22T06:50:13.522" v="778" actId="26606"/>
          <ac:spMkLst>
            <pc:docMk/>
            <pc:sldMk cId="2050949860" sldId="274"/>
            <ac:spMk id="77" creationId="{04812C46-200A-4DEB-A05E-3ED6C68C2387}"/>
          </ac:spMkLst>
        </pc:spChg>
        <pc:spChg chg="add del">
          <ac:chgData name="胡 翌霖" userId="a9a41afe759712f0" providerId="LiveId" clId="{1BE6BB47-EEA9-42A1-B678-3775E865DC72}" dt="2021-11-22T06:50:13.522" v="778" actId="26606"/>
          <ac:spMkLst>
            <pc:docMk/>
            <pc:sldMk cId="2050949860" sldId="274"/>
            <ac:spMk id="79" creationId="{D1EA859B-E555-4109-94F3-6700E046E008}"/>
          </ac:spMkLst>
        </pc:spChg>
        <pc:spChg chg="add">
          <ac:chgData name="胡 翌霖" userId="a9a41afe759712f0" providerId="LiveId" clId="{1BE6BB47-EEA9-42A1-B678-3775E865DC72}" dt="2021-11-22T06:50:23.897" v="783" actId="26606"/>
          <ac:spMkLst>
            <pc:docMk/>
            <pc:sldMk cId="2050949860" sldId="274"/>
            <ac:spMk id="81" creationId="{3F0BE7ED-7814-4273-B18A-F26CC0380380}"/>
          </ac:spMkLst>
        </pc:spChg>
        <pc:spChg chg="add del">
          <ac:chgData name="胡 翌霖" userId="a9a41afe759712f0" providerId="LiveId" clId="{1BE6BB47-EEA9-42A1-B678-3775E865DC72}" dt="2021-11-22T04:56:04.663" v="102" actId="26606"/>
          <ac:spMkLst>
            <pc:docMk/>
            <pc:sldMk cId="2050949860" sldId="274"/>
            <ac:spMk id="135" creationId="{5E8D2E83-FB3A-40E7-A9E5-7AB389D612B4}"/>
          </ac:spMkLst>
        </pc:spChg>
        <pc:spChg chg="add del">
          <ac:chgData name="胡 翌霖" userId="a9a41afe759712f0" providerId="LiveId" clId="{1BE6BB47-EEA9-42A1-B678-3775E865DC72}" dt="2021-11-22T04:56:07.444" v="104" actId="26606"/>
          <ac:spMkLst>
            <pc:docMk/>
            <pc:sldMk cId="2050949860" sldId="274"/>
            <ac:spMk id="137" creationId="{D4974D33-8DC5-464E-8C6D-BE58F0669C17}"/>
          </ac:spMkLst>
        </pc:spChg>
        <pc:spChg chg="add del">
          <ac:chgData name="胡 翌霖" userId="a9a41afe759712f0" providerId="LiveId" clId="{1BE6BB47-EEA9-42A1-B678-3775E865DC72}" dt="2021-11-22T06:50:23.897" v="783" actId="26606"/>
          <ac:spMkLst>
            <pc:docMk/>
            <pc:sldMk cId="2050949860" sldId="274"/>
            <ac:spMk id="139" creationId="{3F0BE7ED-7814-4273-B18A-F26CC0380380}"/>
          </ac:spMkLst>
        </pc:spChg>
        <pc:spChg chg="add del">
          <ac:chgData name="胡 翌霖" userId="a9a41afe759712f0" providerId="LiveId" clId="{1BE6BB47-EEA9-42A1-B678-3775E865DC72}" dt="2021-11-22T04:56:07.444" v="104" actId="26606"/>
          <ac:spMkLst>
            <pc:docMk/>
            <pc:sldMk cId="2050949860" sldId="274"/>
            <ac:spMk id="1028" creationId="{F13C74B1-5B17-4795-BED0-7140497B445A}"/>
          </ac:spMkLst>
        </pc:spChg>
        <pc:spChg chg="add del">
          <ac:chgData name="胡 翌霖" userId="a9a41afe759712f0" providerId="LiveId" clId="{1BE6BB47-EEA9-42A1-B678-3775E865DC72}" dt="2021-11-22T06:50:23.897" v="783" actId="26606"/>
          <ac:spMkLst>
            <pc:docMk/>
            <pc:sldMk cId="2050949860" sldId="274"/>
            <ac:spMk id="1030" creationId="{3AFE8227-C443-417B-BA91-520EB1EF4559}"/>
          </ac:spMkLst>
        </pc:spChg>
        <pc:spChg chg="add del">
          <ac:chgData name="胡 翌霖" userId="a9a41afe759712f0" providerId="LiveId" clId="{1BE6BB47-EEA9-42A1-B678-3775E865DC72}" dt="2021-11-22T06:50:23.897" v="783" actId="26606"/>
          <ac:spMkLst>
            <pc:docMk/>
            <pc:sldMk cId="2050949860" sldId="274"/>
            <ac:spMk id="1031" creationId="{907741FC-B544-4A6E-B831-6789D042333D}"/>
          </ac:spMkLst>
        </pc:spChg>
        <pc:spChg chg="add del">
          <ac:chgData name="胡 翌霖" userId="a9a41afe759712f0" providerId="LiveId" clId="{1BE6BB47-EEA9-42A1-B678-3775E865DC72}" dt="2021-11-22T06:50:18.363" v="780" actId="26606"/>
          <ac:spMkLst>
            <pc:docMk/>
            <pc:sldMk cId="2050949860" sldId="274"/>
            <ac:spMk id="1033" creationId="{2B1D4F77-A17C-43D7-B7FA-545148E4E93D}"/>
          </ac:spMkLst>
        </pc:spChg>
        <pc:spChg chg="add del">
          <ac:chgData name="胡 翌霖" userId="a9a41afe759712f0" providerId="LiveId" clId="{1BE6BB47-EEA9-42A1-B678-3775E865DC72}" dt="2021-11-22T06:50:23.892" v="782" actId="26606"/>
          <ac:spMkLst>
            <pc:docMk/>
            <pc:sldMk cId="2050949860" sldId="274"/>
            <ac:spMk id="1035" creationId="{9B76D444-2756-434F-AE61-96D69830C13E}"/>
          </ac:spMkLst>
        </pc:spChg>
        <pc:spChg chg="add del">
          <ac:chgData name="胡 翌霖" userId="a9a41afe759712f0" providerId="LiveId" clId="{1BE6BB47-EEA9-42A1-B678-3775E865DC72}" dt="2021-11-22T06:50:23.892" v="782" actId="26606"/>
          <ac:spMkLst>
            <pc:docMk/>
            <pc:sldMk cId="2050949860" sldId="274"/>
            <ac:spMk id="1036" creationId="{B0161EF8-C8C6-4F2A-9D5C-49BD28A2BDC2}"/>
          </ac:spMkLst>
        </pc:spChg>
        <pc:spChg chg="add">
          <ac:chgData name="胡 翌霖" userId="a9a41afe759712f0" providerId="LiveId" clId="{1BE6BB47-EEA9-42A1-B678-3775E865DC72}" dt="2021-11-22T06:50:23.897" v="783" actId="26606"/>
          <ac:spMkLst>
            <pc:docMk/>
            <pc:sldMk cId="2050949860" sldId="274"/>
            <ac:spMk id="1038" creationId="{3AFE8227-C443-417B-BA91-520EB1EF4559}"/>
          </ac:spMkLst>
        </pc:spChg>
        <pc:spChg chg="add">
          <ac:chgData name="胡 翌霖" userId="a9a41afe759712f0" providerId="LiveId" clId="{1BE6BB47-EEA9-42A1-B678-3775E865DC72}" dt="2021-11-22T06:50:23.897" v="783" actId="26606"/>
          <ac:spMkLst>
            <pc:docMk/>
            <pc:sldMk cId="2050949860" sldId="274"/>
            <ac:spMk id="1039" creationId="{907741FC-B544-4A6E-B831-6789D042333D}"/>
          </ac:spMkLst>
        </pc:spChg>
        <pc:picChg chg="mod ord">
          <ac:chgData name="胡 翌霖" userId="a9a41afe759712f0" providerId="LiveId" clId="{1BE6BB47-EEA9-42A1-B678-3775E865DC72}" dt="2021-11-22T06:50:23.892" v="782" actId="26606"/>
          <ac:picMkLst>
            <pc:docMk/>
            <pc:sldMk cId="2050949860" sldId="274"/>
            <ac:picMk id="1026" creationId="{64452919-B1F6-4A5F-AF20-E3C944D45ACD}"/>
          </ac:picMkLst>
        </pc:picChg>
        <pc:cxnChg chg="add del">
          <ac:chgData name="胡 翌霖" userId="a9a41afe759712f0" providerId="LiveId" clId="{1BE6BB47-EEA9-42A1-B678-3775E865DC72}" dt="2021-11-22T04:56:07.451" v="105" actId="26606"/>
          <ac:cxnSpMkLst>
            <pc:docMk/>
            <pc:sldMk cId="2050949860" sldId="274"/>
            <ac:cxnSpMk id="73" creationId="{20E3A342-4D61-4E3F-AF90-1AB42AEB96CC}"/>
          </ac:cxnSpMkLst>
        </pc:cxnChg>
      </pc:sldChg>
      <pc:sldChg chg="addSp delSp modSp add del mod setBg setClrOvrMap delDesignElem">
        <pc:chgData name="胡 翌霖" userId="a9a41afe759712f0" providerId="LiveId" clId="{1BE6BB47-EEA9-42A1-B678-3775E865DC72}" dt="2021-11-22T05:18:31.614" v="126" actId="26606"/>
        <pc:sldMkLst>
          <pc:docMk/>
          <pc:sldMk cId="4124763903" sldId="277"/>
        </pc:sldMkLst>
        <pc:spChg chg="mod">
          <ac:chgData name="胡 翌霖" userId="a9a41afe759712f0" providerId="LiveId" clId="{1BE6BB47-EEA9-42A1-B678-3775E865DC72}" dt="2021-11-22T05:18:31.614" v="126" actId="26606"/>
          <ac:spMkLst>
            <pc:docMk/>
            <pc:sldMk cId="4124763903" sldId="277"/>
            <ac:spMk id="2" creationId="{F1921B20-C518-4748-B7BE-132BE29A2212}"/>
          </ac:spMkLst>
        </pc:spChg>
        <pc:spChg chg="mod ord">
          <ac:chgData name="胡 翌霖" userId="a9a41afe759712f0" providerId="LiveId" clId="{1BE6BB47-EEA9-42A1-B678-3775E865DC72}" dt="2021-11-22T05:18:31.614" v="126" actId="26606"/>
          <ac:spMkLst>
            <pc:docMk/>
            <pc:sldMk cId="4124763903" sldId="277"/>
            <ac:spMk id="3" creationId="{321AF0EB-9BBF-4413-B608-4C0BA107E88E}"/>
          </ac:spMkLst>
        </pc:spChg>
        <pc:spChg chg="add del">
          <ac:chgData name="胡 翌霖" userId="a9a41afe759712f0" providerId="LiveId" clId="{1BE6BB47-EEA9-42A1-B678-3775E865DC72}" dt="2021-11-22T05:18:31.614" v="126" actId="26606"/>
          <ac:spMkLst>
            <pc:docMk/>
            <pc:sldMk cId="4124763903" sldId="277"/>
            <ac:spMk id="71" creationId="{F4C0B10B-D2C4-4A54-AFAD-3D27DF88BB37}"/>
          </ac:spMkLst>
        </pc:spChg>
        <pc:spChg chg="add del">
          <ac:chgData name="胡 翌霖" userId="a9a41afe759712f0" providerId="LiveId" clId="{1BE6BB47-EEA9-42A1-B678-3775E865DC72}" dt="2021-11-22T05:18:18.683" v="123" actId="26606"/>
          <ac:spMkLst>
            <pc:docMk/>
            <pc:sldMk cId="4124763903" sldId="277"/>
            <ac:spMk id="135" creationId="{8F23F8A3-8FD7-4779-8323-FDC26BE99889}"/>
          </ac:spMkLst>
        </pc:spChg>
        <pc:spChg chg="add del">
          <ac:chgData name="胡 翌霖" userId="a9a41afe759712f0" providerId="LiveId" clId="{1BE6BB47-EEA9-42A1-B678-3775E865DC72}" dt="2021-11-22T05:18:18.683" v="123" actId="26606"/>
          <ac:spMkLst>
            <pc:docMk/>
            <pc:sldMk cId="4124763903" sldId="277"/>
            <ac:spMk id="137" creationId="{F605C4CC-A25C-416F-8333-7CB7DC97D870}"/>
          </ac:spMkLst>
        </pc:spChg>
        <pc:spChg chg="add del">
          <ac:chgData name="胡 翌霖" userId="a9a41afe759712f0" providerId="LiveId" clId="{1BE6BB47-EEA9-42A1-B678-3775E865DC72}" dt="2021-11-22T05:18:31.605" v="125" actId="26606"/>
          <ac:spMkLst>
            <pc:docMk/>
            <pc:sldMk cId="4124763903" sldId="277"/>
            <ac:spMk id="139" creationId="{3F0BE7ED-7814-4273-B18A-F26CC0380380}"/>
          </ac:spMkLst>
        </pc:spChg>
        <pc:spChg chg="add del">
          <ac:chgData name="胡 翌霖" userId="a9a41afe759712f0" providerId="LiveId" clId="{1BE6BB47-EEA9-42A1-B678-3775E865DC72}" dt="2021-11-22T05:18:31.605" v="125" actId="26606"/>
          <ac:spMkLst>
            <pc:docMk/>
            <pc:sldMk cId="4124763903" sldId="277"/>
            <ac:spMk id="1028" creationId="{3AFE8227-C443-417B-BA91-520EB1EF4559}"/>
          </ac:spMkLst>
        </pc:spChg>
        <pc:spChg chg="add del">
          <ac:chgData name="胡 翌霖" userId="a9a41afe759712f0" providerId="LiveId" clId="{1BE6BB47-EEA9-42A1-B678-3775E865DC72}" dt="2021-11-22T05:18:31.605" v="125" actId="26606"/>
          <ac:spMkLst>
            <pc:docMk/>
            <pc:sldMk cId="4124763903" sldId="277"/>
            <ac:spMk id="1029" creationId="{907741FC-B544-4A6E-B831-6789D042333D}"/>
          </ac:spMkLst>
        </pc:spChg>
        <pc:spChg chg="add">
          <ac:chgData name="胡 翌霖" userId="a9a41afe759712f0" providerId="LiveId" clId="{1BE6BB47-EEA9-42A1-B678-3775E865DC72}" dt="2021-11-22T05:18:31.614" v="126" actId="26606"/>
          <ac:spMkLst>
            <pc:docMk/>
            <pc:sldMk cId="4124763903" sldId="277"/>
            <ac:spMk id="1031" creationId="{4038CB10-1F5C-4D54-9DF7-12586DE5B007}"/>
          </ac:spMkLst>
        </pc:spChg>
        <pc:spChg chg="add">
          <ac:chgData name="胡 翌霖" userId="a9a41afe759712f0" providerId="LiveId" clId="{1BE6BB47-EEA9-42A1-B678-3775E865DC72}" dt="2021-11-22T05:18:31.614" v="126" actId="26606"/>
          <ac:spMkLst>
            <pc:docMk/>
            <pc:sldMk cId="4124763903" sldId="277"/>
            <ac:spMk id="1032" creationId="{36D30126-6314-4A93-B27E-5C66CF781924}"/>
          </ac:spMkLst>
        </pc:spChg>
        <pc:spChg chg="add">
          <ac:chgData name="胡 翌霖" userId="a9a41afe759712f0" providerId="LiveId" clId="{1BE6BB47-EEA9-42A1-B678-3775E865DC72}" dt="2021-11-22T05:18:31.614" v="126" actId="26606"/>
          <ac:spMkLst>
            <pc:docMk/>
            <pc:sldMk cId="4124763903" sldId="277"/>
            <ac:spMk id="1033" creationId="{73ED6512-6858-4552-B699-9A97FE9A4EA2}"/>
          </ac:spMkLst>
        </pc:spChg>
        <pc:grpChg chg="add del">
          <ac:chgData name="胡 翌霖" userId="a9a41afe759712f0" providerId="LiveId" clId="{1BE6BB47-EEA9-42A1-B678-3775E865DC72}" dt="2021-11-22T05:18:31.614" v="126" actId="26606"/>
          <ac:grpSpMkLst>
            <pc:docMk/>
            <pc:sldMk cId="4124763903" sldId="277"/>
            <ac:grpSpMk id="73" creationId="{B6BADB90-C74B-40D6-86DC-503F65FCE8DC}"/>
          </ac:grpSpMkLst>
        </pc:grpChg>
        <pc:picChg chg="mod ord">
          <ac:chgData name="胡 翌霖" userId="a9a41afe759712f0" providerId="LiveId" clId="{1BE6BB47-EEA9-42A1-B678-3775E865DC72}" dt="2021-11-22T05:18:31.614" v="126" actId="26606"/>
          <ac:picMkLst>
            <pc:docMk/>
            <pc:sldMk cId="4124763903" sldId="277"/>
            <ac:picMk id="1026" creationId="{EA69037D-89D8-4716-B189-F09AC8C8132C}"/>
          </ac:picMkLst>
        </pc:picChg>
      </pc:sldChg>
      <pc:sldChg chg="addSp delSp modSp add del mod setBg">
        <pc:chgData name="胡 翌霖" userId="a9a41afe759712f0" providerId="LiveId" clId="{1BE6BB47-EEA9-42A1-B678-3775E865DC72}" dt="2021-11-22T05:34:50.703" v="170" actId="26606"/>
        <pc:sldMkLst>
          <pc:docMk/>
          <pc:sldMk cId="953443121" sldId="279"/>
        </pc:sldMkLst>
        <pc:spChg chg="mod">
          <ac:chgData name="胡 翌霖" userId="a9a41afe759712f0" providerId="LiveId" clId="{1BE6BB47-EEA9-42A1-B678-3775E865DC72}" dt="2021-11-22T05:34:50.703" v="170" actId="26606"/>
          <ac:spMkLst>
            <pc:docMk/>
            <pc:sldMk cId="953443121" sldId="279"/>
            <ac:spMk id="2" creationId="{45FA3239-6C3D-4EA3-B2D9-6DF8BDE205E2}"/>
          </ac:spMkLst>
        </pc:spChg>
        <pc:spChg chg="mod">
          <ac:chgData name="胡 翌霖" userId="a9a41afe759712f0" providerId="LiveId" clId="{1BE6BB47-EEA9-42A1-B678-3775E865DC72}" dt="2021-11-22T05:34:50.703" v="170" actId="26606"/>
          <ac:spMkLst>
            <pc:docMk/>
            <pc:sldMk cId="953443121" sldId="279"/>
            <ac:spMk id="3" creationId="{B7150985-B7FA-4F5F-AD21-132D4F8A0353}"/>
          </ac:spMkLst>
        </pc:spChg>
        <pc:spChg chg="add del">
          <ac:chgData name="胡 翌霖" userId="a9a41afe759712f0" providerId="LiveId" clId="{1BE6BB47-EEA9-42A1-B678-3775E865DC72}" dt="2021-11-22T05:34:50.703" v="170" actId="26606"/>
          <ac:spMkLst>
            <pc:docMk/>
            <pc:sldMk cId="953443121" sldId="279"/>
            <ac:spMk id="72" creationId="{D2B783EE-0239-4717-BBEA-8C9EAC61C824}"/>
          </ac:spMkLst>
        </pc:spChg>
        <pc:spChg chg="add del">
          <ac:chgData name="胡 翌霖" userId="a9a41afe759712f0" providerId="LiveId" clId="{1BE6BB47-EEA9-42A1-B678-3775E865DC72}" dt="2021-11-22T05:34:50.703" v="170" actId="26606"/>
          <ac:spMkLst>
            <pc:docMk/>
            <pc:sldMk cId="953443121" sldId="279"/>
            <ac:spMk id="74" creationId="{A7B99495-F43F-4D80-A44F-2CB4764EB90B}"/>
          </ac:spMkLst>
        </pc:spChg>
        <pc:spChg chg="add del">
          <ac:chgData name="胡 翌霖" userId="a9a41afe759712f0" providerId="LiveId" clId="{1BE6BB47-EEA9-42A1-B678-3775E865DC72}" dt="2021-11-22T05:34:50.703" v="170" actId="26606"/>
          <ac:spMkLst>
            <pc:docMk/>
            <pc:sldMk cId="953443121" sldId="279"/>
            <ac:spMk id="76" creationId="{70BEB1E7-2F88-40BC-B73D-42E5B6F80BFC}"/>
          </ac:spMkLst>
        </pc:spChg>
        <pc:picChg chg="add mod">
          <ac:chgData name="胡 翌霖" userId="a9a41afe759712f0" providerId="LiveId" clId="{1BE6BB47-EEA9-42A1-B678-3775E865DC72}" dt="2021-11-22T05:34:50.703" v="170" actId="26606"/>
          <ac:picMkLst>
            <pc:docMk/>
            <pc:sldMk cId="953443121" sldId="279"/>
            <ac:picMk id="5" creationId="{DF241EE8-579D-43DB-A77B-91A9C834BD76}"/>
          </ac:picMkLst>
        </pc:picChg>
        <pc:picChg chg="mod">
          <ac:chgData name="胡 翌霖" userId="a9a41afe759712f0" providerId="LiveId" clId="{1BE6BB47-EEA9-42A1-B678-3775E865DC72}" dt="2021-11-22T05:34:50.703" v="170" actId="26606"/>
          <ac:picMkLst>
            <pc:docMk/>
            <pc:sldMk cId="953443121" sldId="279"/>
            <ac:picMk id="4099" creationId="{D2ADF66E-82F2-49B7-A359-46499C90C9DD}"/>
          </ac:picMkLst>
        </pc:picChg>
        <pc:picChg chg="del mod">
          <ac:chgData name="胡 翌霖" userId="a9a41afe759712f0" providerId="LiveId" clId="{1BE6BB47-EEA9-42A1-B678-3775E865DC72}" dt="2021-11-22T05:32:36.681" v="161" actId="478"/>
          <ac:picMkLst>
            <pc:docMk/>
            <pc:sldMk cId="953443121" sldId="279"/>
            <ac:picMk id="4101" creationId="{92206BD9-BF16-4C21-9FC0-7A11703DD1FF}"/>
          </ac:picMkLst>
        </pc:picChg>
      </pc:sldChg>
      <pc:sldChg chg="addSp delSp modSp add del mod">
        <pc:chgData name="胡 翌霖" userId="a9a41afe759712f0" providerId="LiveId" clId="{1BE6BB47-EEA9-42A1-B678-3775E865DC72}" dt="2021-11-22T05:48:23.514" v="211" actId="20577"/>
        <pc:sldMkLst>
          <pc:docMk/>
          <pc:sldMk cId="2128550842" sldId="281"/>
        </pc:sldMkLst>
        <pc:spChg chg="mod">
          <ac:chgData name="胡 翌霖" userId="a9a41afe759712f0" providerId="LiveId" clId="{1BE6BB47-EEA9-42A1-B678-3775E865DC72}" dt="2021-11-22T05:48:23.514" v="211" actId="20577"/>
          <ac:spMkLst>
            <pc:docMk/>
            <pc:sldMk cId="2128550842" sldId="281"/>
            <ac:spMk id="3" creationId="{65663CC3-0B09-4486-809E-14D5377BC8CB}"/>
          </ac:spMkLst>
        </pc:spChg>
        <pc:picChg chg="add del mod">
          <ac:chgData name="胡 翌霖" userId="a9a41afe759712f0" providerId="LiveId" clId="{1BE6BB47-EEA9-42A1-B678-3775E865DC72}" dt="2021-11-22T05:47:37.491" v="197"/>
          <ac:picMkLst>
            <pc:docMk/>
            <pc:sldMk cId="2128550842" sldId="281"/>
            <ac:picMk id="6" creationId="{B9D78702-FBF5-4F83-9D1F-440FBB33E406}"/>
          </ac:picMkLst>
        </pc:picChg>
        <pc:picChg chg="add mod">
          <ac:chgData name="胡 翌霖" userId="a9a41afe759712f0" providerId="LiveId" clId="{1BE6BB47-EEA9-42A1-B678-3775E865DC72}" dt="2021-11-22T05:48:02.687" v="202" actId="1076"/>
          <ac:picMkLst>
            <pc:docMk/>
            <pc:sldMk cId="2128550842" sldId="281"/>
            <ac:picMk id="8" creationId="{40E39C5B-15F6-46DE-B1B5-CD385EBF4C9E}"/>
          </ac:picMkLst>
        </pc:picChg>
      </pc:sldChg>
      <pc:sldChg chg="addSp delSp modSp mod addAnim modAnim">
        <pc:chgData name="胡 翌霖" userId="a9a41afe759712f0" providerId="LiveId" clId="{1BE6BB47-EEA9-42A1-B678-3775E865DC72}" dt="2021-11-22T04:55:21.936" v="99" actId="478"/>
        <pc:sldMkLst>
          <pc:docMk/>
          <pc:sldMk cId="492686361" sldId="323"/>
        </pc:sldMkLst>
        <pc:spChg chg="mod">
          <ac:chgData name="胡 翌霖" userId="a9a41afe759712f0" providerId="LiveId" clId="{1BE6BB47-EEA9-42A1-B678-3775E865DC72}" dt="2021-11-22T04:54:03.334" v="95" actId="207"/>
          <ac:spMkLst>
            <pc:docMk/>
            <pc:sldMk cId="492686361" sldId="323"/>
            <ac:spMk id="2" creationId="{96233937-605F-48FE-B429-90F8B7CEFBBD}"/>
          </ac:spMkLst>
        </pc:spChg>
        <pc:spChg chg="del">
          <ac:chgData name="胡 翌霖" userId="a9a41afe759712f0" providerId="LiveId" clId="{1BE6BB47-EEA9-42A1-B678-3775E865DC72}" dt="2021-11-22T04:50:33.946" v="73" actId="26606"/>
          <ac:spMkLst>
            <pc:docMk/>
            <pc:sldMk cId="492686361" sldId="323"/>
            <ac:spMk id="74" creationId="{71B2258F-86CA-4D4D-8270-BC05FCDEBFB3}"/>
          </ac:spMkLst>
        </pc:spChg>
        <pc:spChg chg="add del">
          <ac:chgData name="胡 翌霖" userId="a9a41afe759712f0" providerId="LiveId" clId="{1BE6BB47-EEA9-42A1-B678-3775E865DC72}" dt="2021-11-22T04:53:47.804" v="89" actId="26606"/>
          <ac:spMkLst>
            <pc:docMk/>
            <pc:sldMk cId="492686361" sldId="323"/>
            <ac:spMk id="79" creationId="{71B2258F-86CA-4D4D-8270-BC05FCDEBFB3}"/>
          </ac:spMkLst>
        </pc:spChg>
        <pc:spChg chg="add">
          <ac:chgData name="胡 翌霖" userId="a9a41afe759712f0" providerId="LiveId" clId="{1BE6BB47-EEA9-42A1-B678-3775E865DC72}" dt="2021-11-22T04:53:47.804" v="89" actId="26606"/>
          <ac:spMkLst>
            <pc:docMk/>
            <pc:sldMk cId="492686361" sldId="323"/>
            <ac:spMk id="84" creationId="{71B2258F-86CA-4D4D-8270-BC05FCDEBFB3}"/>
          </ac:spMkLst>
        </pc:spChg>
        <pc:picChg chg="add del mod ord">
          <ac:chgData name="胡 翌霖" userId="a9a41afe759712f0" providerId="LiveId" clId="{1BE6BB47-EEA9-42A1-B678-3775E865DC72}" dt="2021-11-22T04:51:07.276" v="80" actId="21"/>
          <ac:picMkLst>
            <pc:docMk/>
            <pc:sldMk cId="492686361" sldId="323"/>
            <ac:picMk id="5" creationId="{52D00CE7-D2A1-4633-A68A-CBE6C17C02E8}"/>
          </ac:picMkLst>
        </pc:picChg>
        <pc:picChg chg="add del mod ord">
          <ac:chgData name="胡 翌霖" userId="a9a41afe759712f0" providerId="LiveId" clId="{1BE6BB47-EEA9-42A1-B678-3775E865DC72}" dt="2021-11-22T04:55:21.936" v="99" actId="478"/>
          <ac:picMkLst>
            <pc:docMk/>
            <pc:sldMk cId="492686361" sldId="323"/>
            <ac:picMk id="7" creationId="{532401C9-7727-4A83-86E8-16927CADEDC8}"/>
          </ac:picMkLst>
        </pc:picChg>
        <pc:picChg chg="add del mod">
          <ac:chgData name="胡 翌霖" userId="a9a41afe759712f0" providerId="LiveId" clId="{1BE6BB47-EEA9-42A1-B678-3775E865DC72}" dt="2021-11-22T04:55:07.306" v="98"/>
          <ac:picMkLst>
            <pc:docMk/>
            <pc:sldMk cId="492686361" sldId="323"/>
            <ac:picMk id="9" creationId="{1D5984FC-B4BB-4EB5-B57A-895F0D576F2F}"/>
          </ac:picMkLst>
        </pc:picChg>
        <pc:picChg chg="del">
          <ac:chgData name="胡 翌霖" userId="a9a41afe759712f0" providerId="LiveId" clId="{1BE6BB47-EEA9-42A1-B678-3775E865DC72}" dt="2021-11-22T03:43:25.343" v="12" actId="478"/>
          <ac:picMkLst>
            <pc:docMk/>
            <pc:sldMk cId="492686361" sldId="323"/>
            <ac:picMk id="7172" creationId="{338B5D35-F4C5-4F9A-B950-A6BE0A0B6EB9}"/>
          </ac:picMkLst>
        </pc:picChg>
      </pc:sldChg>
      <pc:sldChg chg="new del">
        <pc:chgData name="胡 翌霖" userId="a9a41afe759712f0" providerId="LiveId" clId="{1BE6BB47-EEA9-42A1-B678-3775E865DC72}" dt="2021-11-22T03:47:17.154" v="41" actId="47"/>
        <pc:sldMkLst>
          <pc:docMk/>
          <pc:sldMk cId="498072665" sldId="324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331639402" sldId="324"/>
        </pc:sldMkLst>
      </pc:sldChg>
      <pc:sldChg chg="new del">
        <pc:chgData name="胡 翌霖" userId="a9a41afe759712f0" providerId="LiveId" clId="{1BE6BB47-EEA9-42A1-B678-3775E865DC72}" dt="2021-11-22T06:48:42.391" v="767" actId="47"/>
        <pc:sldMkLst>
          <pc:docMk/>
          <pc:sldMk cId="3910082210" sldId="325"/>
        </pc:sldMkLst>
      </pc:sldChg>
      <pc:sldChg chg="new del">
        <pc:chgData name="胡 翌霖" userId="a9a41afe759712f0" providerId="LiveId" clId="{1BE6BB47-EEA9-42A1-B678-3775E865DC72}" dt="2021-11-22T06:48:42.678" v="768" actId="47"/>
        <pc:sldMkLst>
          <pc:docMk/>
          <pc:sldMk cId="1311213099" sldId="326"/>
        </pc:sldMkLst>
      </pc:sldChg>
      <pc:sldChg chg="new del">
        <pc:chgData name="胡 翌霖" userId="a9a41afe759712f0" providerId="LiveId" clId="{1BE6BB47-EEA9-42A1-B678-3775E865DC72}" dt="2021-11-22T06:48:42.944" v="769" actId="47"/>
        <pc:sldMkLst>
          <pc:docMk/>
          <pc:sldMk cId="1104958875" sldId="327"/>
        </pc:sldMkLst>
      </pc:sldChg>
      <pc:sldChg chg="new del">
        <pc:chgData name="胡 翌霖" userId="a9a41afe759712f0" providerId="LiveId" clId="{1BE6BB47-EEA9-42A1-B678-3775E865DC72}" dt="2021-11-22T06:48:43.306" v="770" actId="47"/>
        <pc:sldMkLst>
          <pc:docMk/>
          <pc:sldMk cId="3402241879" sldId="328"/>
        </pc:sldMkLst>
      </pc:sldChg>
      <pc:sldChg chg="new del">
        <pc:chgData name="胡 翌霖" userId="a9a41afe759712f0" providerId="LiveId" clId="{1BE6BB47-EEA9-42A1-B678-3775E865DC72}" dt="2021-11-22T06:48:43.876" v="771" actId="47"/>
        <pc:sldMkLst>
          <pc:docMk/>
          <pc:sldMk cId="2365858314" sldId="329"/>
        </pc:sldMkLst>
      </pc:sldChg>
      <pc:sldChg chg="new del">
        <pc:chgData name="胡 翌霖" userId="a9a41afe759712f0" providerId="LiveId" clId="{1BE6BB47-EEA9-42A1-B678-3775E865DC72}" dt="2021-11-22T06:48:44.114" v="772" actId="47"/>
        <pc:sldMkLst>
          <pc:docMk/>
          <pc:sldMk cId="697891376" sldId="330"/>
        </pc:sldMkLst>
      </pc:sldChg>
      <pc:sldChg chg="new del">
        <pc:chgData name="胡 翌霖" userId="a9a41afe759712f0" providerId="LiveId" clId="{1BE6BB47-EEA9-42A1-B678-3775E865DC72}" dt="2021-11-22T06:48:44.324" v="773" actId="47"/>
        <pc:sldMkLst>
          <pc:docMk/>
          <pc:sldMk cId="1288700224" sldId="331"/>
        </pc:sldMkLst>
      </pc:sldChg>
      <pc:sldChg chg="new del">
        <pc:chgData name="胡 翌霖" userId="a9a41afe759712f0" providerId="LiveId" clId="{1BE6BB47-EEA9-42A1-B678-3775E865DC72}" dt="2021-11-22T06:48:44.519" v="774" actId="47"/>
        <pc:sldMkLst>
          <pc:docMk/>
          <pc:sldMk cId="331150119" sldId="332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431970592" sldId="332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525850439" sldId="333"/>
        </pc:sldMkLst>
      </pc:sldChg>
      <pc:sldChg chg="new del">
        <pc:chgData name="胡 翌霖" userId="a9a41afe759712f0" providerId="LiveId" clId="{1BE6BB47-EEA9-42A1-B678-3775E865DC72}" dt="2021-11-22T06:48:44.880" v="775" actId="47"/>
        <pc:sldMkLst>
          <pc:docMk/>
          <pc:sldMk cId="1919233704" sldId="333"/>
        </pc:sldMkLst>
      </pc:sldChg>
      <pc:sldChg chg="new del">
        <pc:chgData name="胡 翌霖" userId="a9a41afe759712f0" providerId="LiveId" clId="{1BE6BB47-EEA9-42A1-B678-3775E865DC72}" dt="2021-11-22T06:48:45.162" v="776" actId="47"/>
        <pc:sldMkLst>
          <pc:docMk/>
          <pc:sldMk cId="2396232457" sldId="334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425195797" sldId="334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596145450" sldId="335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955684467" sldId="336"/>
        </pc:sldMkLst>
      </pc:sldChg>
      <pc:sldChg chg="add del setBg">
        <pc:chgData name="胡 翌霖" userId="a9a41afe759712f0" providerId="LiveId" clId="{1BE6BB47-EEA9-42A1-B678-3775E865DC72}" dt="2021-11-22T03:45:57.298" v="40"/>
        <pc:sldMkLst>
          <pc:docMk/>
          <pc:sldMk cId="505194428" sldId="337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460287442" sldId="337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147245394" sldId="338"/>
        </pc:sldMkLst>
      </pc:sldChg>
      <pc:sldChg chg="addSp delSp add del setBg delDesignElem">
        <pc:chgData name="胡 翌霖" userId="a9a41afe759712f0" providerId="LiveId" clId="{1BE6BB47-EEA9-42A1-B678-3775E865DC72}" dt="2021-11-22T03:45:57.298" v="40"/>
        <pc:sldMkLst>
          <pc:docMk/>
          <pc:sldMk cId="3376998887" sldId="338"/>
        </pc:sldMkLst>
        <pc:spChg chg="add del">
          <ac:chgData name="胡 翌霖" userId="a9a41afe759712f0" providerId="LiveId" clId="{1BE6BB47-EEA9-42A1-B678-3775E865DC72}" dt="2021-11-22T03:45:57.219" v="39"/>
          <ac:spMkLst>
            <pc:docMk/>
            <pc:sldMk cId="3376998887" sldId="338"/>
            <ac:spMk id="19" creationId="{B775CD93-9DF2-48CB-9F57-1BCA9A46C7FA}"/>
          </ac:spMkLst>
        </pc:spChg>
        <pc:spChg chg="add del">
          <ac:chgData name="胡 翌霖" userId="a9a41afe759712f0" providerId="LiveId" clId="{1BE6BB47-EEA9-42A1-B678-3775E865DC72}" dt="2021-11-22T03:45:57.219" v="39"/>
          <ac:spMkLst>
            <pc:docMk/>
            <pc:sldMk cId="3376998887" sldId="338"/>
            <ac:spMk id="20" creationId="{6166C6D1-23AC-49C4-BA07-238E4E9F8CEB}"/>
          </ac:spMkLst>
        </pc:spChg>
        <pc:spChg chg="add del">
          <ac:chgData name="胡 翌霖" userId="a9a41afe759712f0" providerId="LiveId" clId="{1BE6BB47-EEA9-42A1-B678-3775E865DC72}" dt="2021-11-22T03:45:57.219" v="39"/>
          <ac:spMkLst>
            <pc:docMk/>
            <pc:sldMk cId="3376998887" sldId="338"/>
            <ac:spMk id="21" creationId="{1C091803-41C2-48E0-9228-5148460C7479}"/>
          </ac:spMkLst>
        </pc:spChg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908501298" sldId="339"/>
        </pc:sldMkLst>
      </pc:sldChg>
      <pc:sldChg chg="addSp delSp add del setBg delDesignElem">
        <pc:chgData name="胡 翌霖" userId="a9a41afe759712f0" providerId="LiveId" clId="{1BE6BB47-EEA9-42A1-B678-3775E865DC72}" dt="2021-11-22T03:45:57.298" v="40"/>
        <pc:sldMkLst>
          <pc:docMk/>
          <pc:sldMk cId="4172668993" sldId="339"/>
        </pc:sldMkLst>
        <pc:spChg chg="add del">
          <ac:chgData name="胡 翌霖" userId="a9a41afe759712f0" providerId="LiveId" clId="{1BE6BB47-EEA9-42A1-B678-3775E865DC72}" dt="2021-11-22T03:45:57.219" v="39"/>
          <ac:spMkLst>
            <pc:docMk/>
            <pc:sldMk cId="4172668993" sldId="339"/>
            <ac:spMk id="10" creationId="{3A5B4632-C963-4296-86F0-79AA9EA5AE98}"/>
          </ac:spMkLst>
        </pc:spChg>
      </pc:sldChg>
      <pc:sldChg chg="addSp delSp modSp add del setBg delDesignElem">
        <pc:chgData name="胡 翌霖" userId="a9a41afe759712f0" providerId="LiveId" clId="{1BE6BB47-EEA9-42A1-B678-3775E865DC72}" dt="2021-11-22T05:05:03.195" v="108"/>
        <pc:sldMkLst>
          <pc:docMk/>
          <pc:sldMk cId="1784579804" sldId="340"/>
        </pc:sldMkLst>
        <pc:spChg chg="add del">
          <ac:chgData name="胡 翌霖" userId="a9a41afe759712f0" providerId="LiveId" clId="{1BE6BB47-EEA9-42A1-B678-3775E865DC72}" dt="2021-11-22T03:45:57.219" v="39"/>
          <ac:spMkLst>
            <pc:docMk/>
            <pc:sldMk cId="1784579804" sldId="340"/>
            <ac:spMk id="10" creationId="{46C2E80F-49A6-4372-B103-219D417A55ED}"/>
          </ac:spMkLst>
        </pc:spChg>
        <pc:graphicFrameChg chg="mod">
          <ac:chgData name="胡 翌霖" userId="a9a41afe759712f0" providerId="LiveId" clId="{1BE6BB47-EEA9-42A1-B678-3775E865DC72}" dt="2021-11-22T05:05:03.195" v="108"/>
          <ac:graphicFrameMkLst>
            <pc:docMk/>
            <pc:sldMk cId="1784579804" sldId="340"/>
            <ac:graphicFrameMk id="5" creationId="{A6A7F28D-4C8E-4A72-957A-31059E36AABB}"/>
          </ac:graphicFrameMkLst>
        </pc:graphicFrameChg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672735857" sldId="340"/>
        </pc:sldMkLst>
      </pc:sldChg>
      <pc:sldChg chg="addSp delSp modSp add del mod setBg delDesignElem">
        <pc:chgData name="胡 翌霖" userId="a9a41afe759712f0" providerId="LiveId" clId="{1BE6BB47-EEA9-42A1-B678-3775E865DC72}" dt="2021-11-22T05:25:46.157" v="141" actId="26606"/>
        <pc:sldMkLst>
          <pc:docMk/>
          <pc:sldMk cId="2988258667" sldId="341"/>
        </pc:sldMkLst>
        <pc:spChg chg="mod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2" creationId="{EBC8A3D7-1FE6-4E73-BA28-C24B7AFA8EA4}"/>
          </ac:spMkLst>
        </pc:spChg>
        <pc:spChg chg="mod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3" creationId="{7C491566-91F0-465B-8481-4528C3CEFDD5}"/>
          </ac:spMkLst>
        </pc:spChg>
        <pc:spChg chg="add del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74" creationId="{D4993743-B10A-433C-9996-3035D2C3ABC6}"/>
          </ac:spMkLst>
        </pc:spChg>
        <pc:spChg chg="add del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76" creationId="{BB3B8946-A0AA-42D4-8A24-639DC6EA170E}"/>
          </ac:spMkLst>
        </pc:spChg>
        <pc:spChg chg="add del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78" creationId="{AB1038E6-06EF-4DCB-B52E-D3825C50F7C6}"/>
          </ac:spMkLst>
        </pc:spChg>
        <pc:spChg chg="add del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80" creationId="{5C7EF35C-8B7D-4026-8F09-8B2B2250579B}"/>
          </ac:spMkLst>
        </pc:spChg>
        <pc:spChg chg="add del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82" creationId="{5F24A71D-C0A9-49AC-B2D1-5A9EA2BD383E}"/>
          </ac:spMkLst>
        </pc:spChg>
        <pc:spChg chg="add del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84" creationId="{14280C55-570C-4284-9850-B2BA33DB6726}"/>
          </ac:spMkLst>
        </pc:spChg>
        <pc:spChg chg="add del">
          <ac:chgData name="胡 翌霖" userId="a9a41afe759712f0" providerId="LiveId" clId="{1BE6BB47-EEA9-42A1-B678-3775E865DC72}" dt="2021-11-22T05:25:41.628" v="138" actId="26606"/>
          <ac:spMkLst>
            <pc:docMk/>
            <pc:sldMk cId="2988258667" sldId="341"/>
            <ac:spMk id="138" creationId="{99F1FFA9-D672-408C-9220-ADEEC6ABDD09}"/>
          </ac:spMkLst>
        </pc:spChg>
        <pc:spChg chg="add del">
          <ac:chgData name="胡 翌霖" userId="a9a41afe759712f0" providerId="LiveId" clId="{1BE6BB47-EEA9-42A1-B678-3775E865DC72}" dt="2021-11-22T05:25:46.149" v="140" actId="26606"/>
          <ac:spMkLst>
            <pc:docMk/>
            <pc:sldMk cId="2988258667" sldId="341"/>
            <ac:spMk id="144" creationId="{3873B707-463F-40B0-8227-E8CC6C67EB25}"/>
          </ac:spMkLst>
        </pc:spChg>
        <pc:spChg chg="add del">
          <ac:chgData name="胡 翌霖" userId="a9a41afe759712f0" providerId="LiveId" clId="{1BE6BB47-EEA9-42A1-B678-3775E865DC72}" dt="2021-11-22T05:25:46.149" v="140" actId="26606"/>
          <ac:spMkLst>
            <pc:docMk/>
            <pc:sldMk cId="2988258667" sldId="341"/>
            <ac:spMk id="146" creationId="{C13237C8-E62C-4F0D-A318-BD6FB6C2D138}"/>
          </ac:spMkLst>
        </pc:spChg>
        <pc:spChg chg="add del">
          <ac:chgData name="胡 翌霖" userId="a9a41afe759712f0" providerId="LiveId" clId="{1BE6BB47-EEA9-42A1-B678-3775E865DC72}" dt="2021-11-22T05:25:46.149" v="140" actId="26606"/>
          <ac:spMkLst>
            <pc:docMk/>
            <pc:sldMk cId="2988258667" sldId="341"/>
            <ac:spMk id="148" creationId="{19C9EAEA-39D0-4B0E-A0EB-51E7B26740B1}"/>
          </ac:spMkLst>
        </pc:spChg>
        <pc:spChg chg="add del">
          <ac:chgData name="胡 翌霖" userId="a9a41afe759712f0" providerId="LiveId" clId="{1BE6BB47-EEA9-42A1-B678-3775E865DC72}" dt="2021-11-22T05:25:46.149" v="140" actId="26606"/>
          <ac:spMkLst>
            <pc:docMk/>
            <pc:sldMk cId="2988258667" sldId="341"/>
            <ac:spMk id="150" creationId="{8CB5D2D7-DF65-4E86-BFBA-FFB9B5ACEB64}"/>
          </ac:spMkLst>
        </pc:spChg>
        <pc:spChg chg="add del">
          <ac:chgData name="胡 翌霖" userId="a9a41afe759712f0" providerId="LiveId" clId="{1BE6BB47-EEA9-42A1-B678-3775E865DC72}" dt="2021-11-22T05:25:46.149" v="140" actId="26606"/>
          <ac:spMkLst>
            <pc:docMk/>
            <pc:sldMk cId="2988258667" sldId="341"/>
            <ac:spMk id="4102" creationId="{6ECA6DCB-B7E1-40A9-9524-540C6DA40B1B}"/>
          </ac:spMkLst>
        </pc:spChg>
        <pc:spChg chg="add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4104" creationId="{352BEC0E-22F8-46D0-9632-375DB541B06C}"/>
          </ac:spMkLst>
        </pc:spChg>
        <pc:spChg chg="add">
          <ac:chgData name="胡 翌霖" userId="a9a41afe759712f0" providerId="LiveId" clId="{1BE6BB47-EEA9-42A1-B678-3775E865DC72}" dt="2021-11-22T05:25:46.157" v="141" actId="26606"/>
          <ac:spMkLst>
            <pc:docMk/>
            <pc:sldMk cId="2988258667" sldId="341"/>
            <ac:spMk id="4105" creationId="{3FCFB1DE-0B7E-48CC-BA90-B2AB0889F9D6}"/>
          </ac:spMkLst>
        </pc:spChg>
        <pc:grpChg chg="add del">
          <ac:chgData name="胡 翌霖" userId="a9a41afe759712f0" providerId="LiveId" clId="{1BE6BB47-EEA9-42A1-B678-3775E865DC72}" dt="2021-11-22T05:25:46.149" v="140" actId="26606"/>
          <ac:grpSpMkLst>
            <pc:docMk/>
            <pc:sldMk cId="2988258667" sldId="341"/>
            <ac:grpSpMk id="140" creationId="{1DE889C7-FAD6-4397-98E2-05D503484459}"/>
          </ac:grpSpMkLst>
        </pc:grpChg>
        <pc:picChg chg="mod ord">
          <ac:chgData name="胡 翌霖" userId="a9a41afe759712f0" providerId="LiveId" clId="{1BE6BB47-EEA9-42A1-B678-3775E865DC72}" dt="2021-11-22T05:25:46.157" v="141" actId="26606"/>
          <ac:picMkLst>
            <pc:docMk/>
            <pc:sldMk cId="2988258667" sldId="341"/>
            <ac:picMk id="3075" creationId="{B2BDCC96-A661-4E4D-92A6-22B60C38A9D8}"/>
          </ac:picMkLst>
        </pc:picChg>
        <pc:picChg chg="mod">
          <ac:chgData name="胡 翌霖" userId="a9a41afe759712f0" providerId="LiveId" clId="{1BE6BB47-EEA9-42A1-B678-3775E865DC72}" dt="2021-11-22T05:25:46.157" v="141" actId="26606"/>
          <ac:picMkLst>
            <pc:docMk/>
            <pc:sldMk cId="2988258667" sldId="341"/>
            <ac:picMk id="4100" creationId="{51BA0A3B-E32B-4D8C-A1E8-66B4713898EA}"/>
          </ac:picMkLst>
        </pc:picChg>
      </pc:sldChg>
      <pc:sldChg chg="addSp delSp modSp add del mod setBg">
        <pc:chgData name="胡 翌霖" userId="a9a41afe759712f0" providerId="LiveId" clId="{1BE6BB47-EEA9-42A1-B678-3775E865DC72}" dt="2021-11-22T05:47:00.954" v="195"/>
        <pc:sldMkLst>
          <pc:docMk/>
          <pc:sldMk cId="3663647693" sldId="342"/>
        </pc:sldMkLst>
        <pc:spChg chg="mod">
          <ac:chgData name="胡 翌霖" userId="a9a41afe759712f0" providerId="LiveId" clId="{1BE6BB47-EEA9-42A1-B678-3775E865DC72}" dt="2021-11-22T05:47:00.027" v="193" actId="26606"/>
          <ac:spMkLst>
            <pc:docMk/>
            <pc:sldMk cId="3663647693" sldId="342"/>
            <ac:spMk id="2" creationId="{00BAD09B-6CB2-41B5-8F6F-35DAADDB20DD}"/>
          </ac:spMkLst>
        </pc:spChg>
        <pc:spChg chg="mod">
          <ac:chgData name="胡 翌霖" userId="a9a41afe759712f0" providerId="LiveId" clId="{1BE6BB47-EEA9-42A1-B678-3775E865DC72}" dt="2021-11-22T05:47:00.027" v="193" actId="26606"/>
          <ac:spMkLst>
            <pc:docMk/>
            <pc:sldMk cId="3663647693" sldId="342"/>
            <ac:spMk id="3" creationId="{956F9D39-E2D9-4E4A-BC74-E050ECD58303}"/>
          </ac:spMkLst>
        </pc:spChg>
        <pc:spChg chg="add del">
          <ac:chgData name="胡 翌霖" userId="a9a41afe759712f0" providerId="LiveId" clId="{1BE6BB47-EEA9-42A1-B678-3775E865DC72}" dt="2021-11-22T05:46:09.020" v="191" actId="26606"/>
          <ac:spMkLst>
            <pc:docMk/>
            <pc:sldMk cId="3663647693" sldId="342"/>
            <ac:spMk id="10" creationId="{3CD9DF72-87A3-404E-A828-84CBF11A8303}"/>
          </ac:spMkLst>
        </pc:spChg>
        <pc:picChg chg="add del mod ord">
          <ac:chgData name="胡 翌霖" userId="a9a41afe759712f0" providerId="LiveId" clId="{1BE6BB47-EEA9-42A1-B678-3775E865DC72}" dt="2021-11-22T05:47:00.954" v="195"/>
          <ac:picMkLst>
            <pc:docMk/>
            <pc:sldMk cId="3663647693" sldId="342"/>
            <ac:picMk id="5" creationId="{490CD9D7-7A9E-463B-976D-17A42F5DE6A5}"/>
          </ac:picMkLst>
        </pc:picChg>
        <pc:cxnChg chg="add del">
          <ac:chgData name="胡 翌霖" userId="a9a41afe759712f0" providerId="LiveId" clId="{1BE6BB47-EEA9-42A1-B678-3775E865DC72}" dt="2021-11-22T05:46:09.020" v="191" actId="26606"/>
          <ac:cxnSpMkLst>
            <pc:docMk/>
            <pc:sldMk cId="3663647693" sldId="342"/>
            <ac:cxnSpMk id="12" creationId="{20E3A342-4D61-4E3F-AF90-1AB42AEB96CC}"/>
          </ac:cxnSpMkLst>
        </pc:cxnChg>
        <pc:cxnChg chg="add del">
          <ac:chgData name="胡 翌霖" userId="a9a41afe759712f0" providerId="LiveId" clId="{1BE6BB47-EEA9-42A1-B678-3775E865DC72}" dt="2021-11-22T05:47:00.027" v="193" actId="26606"/>
          <ac:cxnSpMkLst>
            <pc:docMk/>
            <pc:sldMk cId="3663647693" sldId="342"/>
            <ac:cxnSpMk id="14" creationId="{A7F400EE-A8A5-48AF-B4D6-291B52C6F0B0}"/>
          </ac:cxnSpMkLst>
        </pc:cxnChg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772556826" sldId="342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153225288" sldId="343"/>
        </pc:sldMkLst>
      </pc:sldChg>
      <pc:sldChg chg="addSp delSp modSp add del mod setBg setClrOvrMap delDesignElem">
        <pc:chgData name="胡 翌霖" userId="a9a41afe759712f0" providerId="LiveId" clId="{1BE6BB47-EEA9-42A1-B678-3775E865DC72}" dt="2021-11-22T06:05:45.045" v="281" actId="26606"/>
        <pc:sldMkLst>
          <pc:docMk/>
          <pc:sldMk cId="3358678253" sldId="344"/>
        </pc:sldMkLst>
        <pc:spChg chg="mod">
          <ac:chgData name="胡 翌霖" userId="a9a41afe759712f0" providerId="LiveId" clId="{1BE6BB47-EEA9-42A1-B678-3775E865DC72}" dt="2021-11-22T06:05:45.045" v="281" actId="26606"/>
          <ac:spMkLst>
            <pc:docMk/>
            <pc:sldMk cId="3358678253" sldId="344"/>
            <ac:spMk id="2" creationId="{5CAA7B39-6198-49F9-82E3-22237023F3C7}"/>
          </ac:spMkLst>
        </pc:spChg>
        <pc:spChg chg="mod">
          <ac:chgData name="胡 翌霖" userId="a9a41afe759712f0" providerId="LiveId" clId="{1BE6BB47-EEA9-42A1-B678-3775E865DC72}" dt="2021-11-22T06:05:45.045" v="281" actId="26606"/>
          <ac:spMkLst>
            <pc:docMk/>
            <pc:sldMk cId="3358678253" sldId="344"/>
            <ac:spMk id="3" creationId="{E3E5C1C4-0D4A-428D-9571-C48D6A4488D1}"/>
          </ac:spMkLst>
        </pc:spChg>
        <pc:spChg chg="add del">
          <ac:chgData name="胡 翌霖" userId="a9a41afe759712f0" providerId="LiveId" clId="{1BE6BB47-EEA9-42A1-B678-3775E865DC72}" dt="2021-11-22T06:05:45.045" v="281" actId="26606"/>
          <ac:spMkLst>
            <pc:docMk/>
            <pc:sldMk cId="3358678253" sldId="344"/>
            <ac:spMk id="20" creationId="{F56F5174-31D9-4DBB-AAB7-A1FD7BDB1352}"/>
          </ac:spMkLst>
        </pc:spChg>
        <pc:spChg chg="add del">
          <ac:chgData name="胡 翌霖" userId="a9a41afe759712f0" providerId="LiveId" clId="{1BE6BB47-EEA9-42A1-B678-3775E865DC72}" dt="2021-11-22T06:05:45.045" v="281" actId="26606"/>
          <ac:spMkLst>
            <pc:docMk/>
            <pc:sldMk cId="3358678253" sldId="344"/>
            <ac:spMk id="22" creationId="{F9A95BEE-6BB1-4A28-A8E6-A34B2E42EF87}"/>
          </ac:spMkLst>
        </pc:spChg>
        <pc:spChg chg="add del">
          <ac:chgData name="胡 翌霖" userId="a9a41afe759712f0" providerId="LiveId" clId="{1BE6BB47-EEA9-42A1-B678-3775E865DC72}" dt="2021-11-22T06:05:45.038" v="280" actId="26606"/>
          <ac:spMkLst>
            <pc:docMk/>
            <pc:sldMk cId="3358678253" sldId="344"/>
            <ac:spMk id="27" creationId="{45D37F4E-DDB4-456B-97E0-9937730A039F}"/>
          </ac:spMkLst>
        </pc:spChg>
        <pc:spChg chg="add del">
          <ac:chgData name="胡 翌霖" userId="a9a41afe759712f0" providerId="LiveId" clId="{1BE6BB47-EEA9-42A1-B678-3775E865DC72}" dt="2021-11-22T06:05:45.038" v="280" actId="26606"/>
          <ac:spMkLst>
            <pc:docMk/>
            <pc:sldMk cId="3358678253" sldId="344"/>
            <ac:spMk id="29" creationId="{B2DD41CD-8F47-4F56-AD12-4E2FF7696987}"/>
          </ac:spMkLst>
        </pc:spChg>
        <pc:spChg chg="add">
          <ac:chgData name="胡 翌霖" userId="a9a41afe759712f0" providerId="LiveId" clId="{1BE6BB47-EEA9-42A1-B678-3775E865DC72}" dt="2021-11-22T06:05:45.045" v="281" actId="26606"/>
          <ac:spMkLst>
            <pc:docMk/>
            <pc:sldMk cId="3358678253" sldId="344"/>
            <ac:spMk id="31" creationId="{9B76D444-2756-434F-AE61-96D69830C13E}"/>
          </ac:spMkLst>
        </pc:spChg>
        <pc:spChg chg="add">
          <ac:chgData name="胡 翌霖" userId="a9a41afe759712f0" providerId="LiveId" clId="{1BE6BB47-EEA9-42A1-B678-3775E865DC72}" dt="2021-11-22T06:05:45.045" v="281" actId="26606"/>
          <ac:spMkLst>
            <pc:docMk/>
            <pc:sldMk cId="3358678253" sldId="344"/>
            <ac:spMk id="32" creationId="{B0161EF8-C8C6-4F2A-9D5C-49BD28A2BDC2}"/>
          </ac:spMkLst>
        </pc:spChg>
        <pc:picChg chg="mod ord">
          <ac:chgData name="胡 翌霖" userId="a9a41afe759712f0" providerId="LiveId" clId="{1BE6BB47-EEA9-42A1-B678-3775E865DC72}" dt="2021-11-22T06:05:45.045" v="281" actId="26606"/>
          <ac:picMkLst>
            <pc:docMk/>
            <pc:sldMk cId="3358678253" sldId="344"/>
            <ac:picMk id="5" creationId="{FCB5CCDF-0313-472F-B06A-7B13123F9190}"/>
          </ac:picMkLst>
        </pc:picChg>
        <pc:picChg chg="add del">
          <ac:chgData name="胡 翌霖" userId="a9a41afe759712f0" providerId="LiveId" clId="{1BE6BB47-EEA9-42A1-B678-3775E865DC72}" dt="2021-11-22T06:05:45.045" v="281" actId="26606"/>
          <ac:picMkLst>
            <pc:docMk/>
            <pc:sldMk cId="3358678253" sldId="344"/>
            <ac:picMk id="21" creationId="{AE113210-7872-481A-ADE6-3A05CCAF5EB2}"/>
          </ac:picMkLst>
        </pc:picChg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884674661" sldId="345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817115716" sldId="347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096856447" sldId="349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700829716" sldId="366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041696117" sldId="367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586416714" sldId="368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311873120" sldId="369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154570372" sldId="370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530274748" sldId="371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1807685753" sldId="372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52775280" sldId="374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360186060" sldId="375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1689318865" sldId="402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2454733295" sldId="404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1977237665" sldId="406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1919182800" sldId="409"/>
        </pc:sldMkLst>
      </pc:sldChg>
      <pc:sldChg chg="addSp modSp add del mod">
        <pc:chgData name="胡 翌霖" userId="a9a41afe759712f0" providerId="LiveId" clId="{1BE6BB47-EEA9-42A1-B678-3775E865DC72}" dt="2021-11-22T05:55:32.882" v="229"/>
        <pc:sldMkLst>
          <pc:docMk/>
          <pc:sldMk cId="1630145734" sldId="410"/>
        </pc:sldMkLst>
        <pc:picChg chg="mod">
          <ac:chgData name="胡 翌霖" userId="a9a41afe759712f0" providerId="LiveId" clId="{1BE6BB47-EEA9-42A1-B678-3775E865DC72}" dt="2021-11-22T05:54:41.308" v="219" actId="1076"/>
          <ac:picMkLst>
            <pc:docMk/>
            <pc:sldMk cId="1630145734" sldId="410"/>
            <ac:picMk id="4" creationId="{00000000-0000-0000-0000-000000000000}"/>
          </ac:picMkLst>
        </pc:picChg>
        <pc:picChg chg="mod">
          <ac:chgData name="胡 翌霖" userId="a9a41afe759712f0" providerId="LiveId" clId="{1BE6BB47-EEA9-42A1-B678-3775E865DC72}" dt="2021-11-22T05:54:53.119" v="227" actId="1076"/>
          <ac:picMkLst>
            <pc:docMk/>
            <pc:sldMk cId="1630145734" sldId="410"/>
            <ac:picMk id="5" creationId="{00000000-0000-0000-0000-000000000000}"/>
          </ac:picMkLst>
        </pc:picChg>
        <pc:picChg chg="add mod">
          <ac:chgData name="胡 翌霖" userId="a9a41afe759712f0" providerId="LiveId" clId="{1BE6BB47-EEA9-42A1-B678-3775E865DC72}" dt="2021-11-22T05:55:32.882" v="229"/>
          <ac:picMkLst>
            <pc:docMk/>
            <pc:sldMk cId="1630145734" sldId="410"/>
            <ac:picMk id="7" creationId="{63B50BB3-E6E2-4803-8873-517A68E894B0}"/>
          </ac:picMkLst>
        </pc:picChg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2516890691" sldId="412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2482391894" sldId="413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4145337002" sldId="415"/>
        </pc:sldMkLst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2554187939" sldId="416"/>
        </pc:sldMkLst>
      </pc:sldChg>
      <pc:sldChg chg="addSp delSp add del setBg delDesignElem">
        <pc:chgData name="胡 翌霖" userId="a9a41afe759712f0" providerId="LiveId" clId="{1BE6BB47-EEA9-42A1-B678-3775E865DC72}" dt="2021-11-22T03:45:57.298" v="40"/>
        <pc:sldMkLst>
          <pc:docMk/>
          <pc:sldMk cId="393884240" sldId="418"/>
        </pc:sldMkLst>
        <pc:spChg chg="add del">
          <ac:chgData name="胡 翌霖" userId="a9a41afe759712f0" providerId="LiveId" clId="{1BE6BB47-EEA9-42A1-B678-3775E865DC72}" dt="2021-11-22T03:45:57.219" v="39"/>
          <ac:spMkLst>
            <pc:docMk/>
            <pc:sldMk cId="393884240" sldId="418"/>
            <ac:spMk id="74" creationId="{9D3A9E89-033E-4C4A-8C41-416DABFFD307}"/>
          </ac:spMkLst>
        </pc:spChg>
        <pc:spChg chg="add del">
          <ac:chgData name="胡 翌霖" userId="a9a41afe759712f0" providerId="LiveId" clId="{1BE6BB47-EEA9-42A1-B678-3775E865DC72}" dt="2021-11-22T03:45:57.219" v="39"/>
          <ac:spMkLst>
            <pc:docMk/>
            <pc:sldMk cId="393884240" sldId="418"/>
            <ac:spMk id="76" creationId="{86293361-111E-427D-8E5B-256944AC8395}"/>
          </ac:spMkLst>
        </pc:spChg>
        <pc:spChg chg="add del">
          <ac:chgData name="胡 翌霖" userId="a9a41afe759712f0" providerId="LiveId" clId="{1BE6BB47-EEA9-42A1-B678-3775E865DC72}" dt="2021-11-22T03:45:57.219" v="39"/>
          <ac:spMkLst>
            <pc:docMk/>
            <pc:sldMk cId="393884240" sldId="418"/>
            <ac:spMk id="100" creationId="{78907291-9D6D-4740-81DB-441477BCA279}"/>
          </ac:spMkLst>
        </pc:spChg>
        <pc:grpChg chg="add del">
          <ac:chgData name="胡 翌霖" userId="a9a41afe759712f0" providerId="LiveId" clId="{1BE6BB47-EEA9-42A1-B678-3775E865DC72}" dt="2021-11-22T03:45:57.219" v="39"/>
          <ac:grpSpMkLst>
            <pc:docMk/>
            <pc:sldMk cId="393884240" sldId="418"/>
            <ac:grpSpMk id="78" creationId="{A41D73DD-160B-4885-A9CF-94EADD70D421}"/>
          </ac:grpSpMkLst>
        </pc:grpChg>
      </pc:sldChg>
      <pc:sldChg chg="addSp delSp modSp add del mod">
        <pc:chgData name="胡 翌霖" userId="a9a41afe759712f0" providerId="LiveId" clId="{1BE6BB47-EEA9-42A1-B678-3775E865DC72}" dt="2021-11-22T04:21:12.551" v="62"/>
        <pc:sldMkLst>
          <pc:docMk/>
          <pc:sldMk cId="2209679939" sldId="419"/>
        </pc:sldMkLst>
        <pc:picChg chg="add mod">
          <ac:chgData name="胡 翌霖" userId="a9a41afe759712f0" providerId="LiveId" clId="{1BE6BB47-EEA9-42A1-B678-3775E865DC72}" dt="2021-11-22T04:21:12.551" v="62"/>
          <ac:picMkLst>
            <pc:docMk/>
            <pc:sldMk cId="2209679939" sldId="419"/>
            <ac:picMk id="6" creationId="{A686B3CD-F867-47B1-8538-75FCC3996ABC}"/>
          </ac:picMkLst>
        </pc:picChg>
        <pc:picChg chg="del">
          <ac:chgData name="胡 翌霖" userId="a9a41afe759712f0" providerId="LiveId" clId="{1BE6BB47-EEA9-42A1-B678-3775E865DC72}" dt="2021-11-22T04:20:36.360" v="57" actId="478"/>
          <ac:picMkLst>
            <pc:docMk/>
            <pc:sldMk cId="2209679939" sldId="419"/>
            <ac:picMk id="10" creationId="{5EF0DC26-674A-46C2-BB13-52544CB4CE76}"/>
          </ac:picMkLst>
        </pc:picChg>
      </pc:sldChg>
      <pc:sldChg chg="addSp delSp add del setBg delDesignElem">
        <pc:chgData name="胡 翌霖" userId="a9a41afe759712f0" providerId="LiveId" clId="{1BE6BB47-EEA9-42A1-B678-3775E865DC72}" dt="2021-11-22T03:45:57.298" v="40"/>
        <pc:sldMkLst>
          <pc:docMk/>
          <pc:sldMk cId="4264967015" sldId="422"/>
        </pc:sldMkLst>
        <pc:spChg chg="add del">
          <ac:chgData name="胡 翌霖" userId="a9a41afe759712f0" providerId="LiveId" clId="{1BE6BB47-EEA9-42A1-B678-3775E865DC72}" dt="2021-11-22T03:45:57.219" v="39"/>
          <ac:spMkLst>
            <pc:docMk/>
            <pc:sldMk cId="4264967015" sldId="422"/>
            <ac:spMk id="81" creationId="{247AB924-1B87-43FC-B7C7-B112D5C51A0E}"/>
          </ac:spMkLst>
        </pc:spChg>
        <pc:cxnChg chg="add del">
          <ac:chgData name="胡 翌霖" userId="a9a41afe759712f0" providerId="LiveId" clId="{1BE6BB47-EEA9-42A1-B678-3775E865DC72}" dt="2021-11-22T03:45:57.219" v="39"/>
          <ac:cxnSpMkLst>
            <pc:docMk/>
            <pc:sldMk cId="4264967015" sldId="422"/>
            <ac:cxnSpMk id="79" creationId="{99AE2756-0FC4-4155-83E7-58AAAB63E757}"/>
          </ac:cxnSpMkLst>
        </pc:cxnChg>
        <pc:cxnChg chg="add del">
          <ac:chgData name="胡 翌霖" userId="a9a41afe759712f0" providerId="LiveId" clId="{1BE6BB47-EEA9-42A1-B678-3775E865DC72}" dt="2021-11-22T03:45:57.219" v="39"/>
          <ac:cxnSpMkLst>
            <pc:docMk/>
            <pc:sldMk cId="4264967015" sldId="422"/>
            <ac:cxnSpMk id="83" creationId="{818DC98F-4057-4645-B948-F604F39A9CFE}"/>
          </ac:cxnSpMkLst>
        </pc:cxnChg>
        <pc:cxnChg chg="add del">
          <ac:chgData name="胡 翌霖" userId="a9a41afe759712f0" providerId="LiveId" clId="{1BE6BB47-EEA9-42A1-B678-3775E865DC72}" dt="2021-11-22T03:45:57.219" v="39"/>
          <ac:cxnSpMkLst>
            <pc:docMk/>
            <pc:sldMk cId="4264967015" sldId="422"/>
            <ac:cxnSpMk id="85" creationId="{DAD2B705-4A9B-408D-AA80-4F41045E09DE}"/>
          </ac:cxnSpMkLst>
        </pc:cxnChg>
      </pc:sldChg>
      <pc:sldChg chg="addSp delSp modSp add del mod setBg delDesignElem">
        <pc:chgData name="胡 翌霖" userId="a9a41afe759712f0" providerId="LiveId" clId="{1BE6BB47-EEA9-42A1-B678-3775E865DC72}" dt="2021-11-22T05:24:57.820" v="133" actId="403"/>
        <pc:sldMkLst>
          <pc:docMk/>
          <pc:sldMk cId="2953111019" sldId="424"/>
        </pc:sldMkLst>
        <pc:spChg chg="mod">
          <ac:chgData name="胡 翌霖" userId="a9a41afe759712f0" providerId="LiveId" clId="{1BE6BB47-EEA9-42A1-B678-3775E865DC72}" dt="2021-11-22T05:24:36.710" v="131" actId="26606"/>
          <ac:spMkLst>
            <pc:docMk/>
            <pc:sldMk cId="2953111019" sldId="424"/>
            <ac:spMk id="2" creationId="{74D36094-DC90-4C7A-8AF5-847AC7163B07}"/>
          </ac:spMkLst>
        </pc:spChg>
        <pc:spChg chg="mod ord">
          <ac:chgData name="胡 翌霖" userId="a9a41afe759712f0" providerId="LiveId" clId="{1BE6BB47-EEA9-42A1-B678-3775E865DC72}" dt="2021-11-22T05:24:57.820" v="133" actId="403"/>
          <ac:spMkLst>
            <pc:docMk/>
            <pc:sldMk cId="2953111019" sldId="424"/>
            <ac:spMk id="3" creationId="{ABA0DD22-BA99-4C27-9DB2-1F57C235F880}"/>
          </ac:spMkLst>
        </pc:spChg>
        <pc:spChg chg="add del">
          <ac:chgData name="胡 翌霖" userId="a9a41afe759712f0" providerId="LiveId" clId="{1BE6BB47-EEA9-42A1-B678-3775E865DC72}" dt="2021-11-22T05:24:36.710" v="131" actId="26606"/>
          <ac:spMkLst>
            <pc:docMk/>
            <pc:sldMk cId="2953111019" sldId="424"/>
            <ac:spMk id="28" creationId="{F4C0B10B-D2C4-4A54-AFAD-3D27DF88BB37}"/>
          </ac:spMkLst>
        </pc:spChg>
        <pc:spChg chg="add del">
          <ac:chgData name="胡 翌霖" userId="a9a41afe759712f0" providerId="LiveId" clId="{1BE6BB47-EEA9-42A1-B678-3775E865DC72}" dt="2021-11-22T05:24:33.395" v="128" actId="26606"/>
          <ac:spMkLst>
            <pc:docMk/>
            <pc:sldMk cId="2953111019" sldId="424"/>
            <ac:spMk id="40" creationId="{4038CB10-1F5C-4D54-9DF7-12586DE5B007}"/>
          </ac:spMkLst>
        </pc:spChg>
        <pc:spChg chg="add del">
          <ac:chgData name="胡 翌霖" userId="a9a41afe759712f0" providerId="LiveId" clId="{1BE6BB47-EEA9-42A1-B678-3775E865DC72}" dt="2021-11-22T05:24:33.395" v="128" actId="26606"/>
          <ac:spMkLst>
            <pc:docMk/>
            <pc:sldMk cId="2953111019" sldId="424"/>
            <ac:spMk id="42" creationId="{36D30126-6314-4A93-B27E-5C66CF781924}"/>
          </ac:spMkLst>
        </pc:spChg>
        <pc:spChg chg="add del">
          <ac:chgData name="胡 翌霖" userId="a9a41afe759712f0" providerId="LiveId" clId="{1BE6BB47-EEA9-42A1-B678-3775E865DC72}" dt="2021-11-22T05:24:33.395" v="128" actId="26606"/>
          <ac:spMkLst>
            <pc:docMk/>
            <pc:sldMk cId="2953111019" sldId="424"/>
            <ac:spMk id="44" creationId="{73ED6512-6858-4552-B699-9A97FE9A4EA2}"/>
          </ac:spMkLst>
        </pc:spChg>
        <pc:spChg chg="add del">
          <ac:chgData name="胡 翌霖" userId="a9a41afe759712f0" providerId="LiveId" clId="{1BE6BB47-EEA9-42A1-B678-3775E865DC72}" dt="2021-11-22T05:24:36.704" v="130" actId="26606"/>
          <ac:spMkLst>
            <pc:docMk/>
            <pc:sldMk cId="2953111019" sldId="424"/>
            <ac:spMk id="46" creationId="{5E39A796-BE83-48B1-B33F-35C4A32AAB57}"/>
          </ac:spMkLst>
        </pc:spChg>
        <pc:spChg chg="add del">
          <ac:chgData name="胡 翌霖" userId="a9a41afe759712f0" providerId="LiveId" clId="{1BE6BB47-EEA9-42A1-B678-3775E865DC72}" dt="2021-11-22T05:24:36.704" v="130" actId="26606"/>
          <ac:spMkLst>
            <pc:docMk/>
            <pc:sldMk cId="2953111019" sldId="424"/>
            <ac:spMk id="47" creationId="{72F84B47-E267-4194-8194-831DB7B5547F}"/>
          </ac:spMkLst>
        </pc:spChg>
        <pc:grpChg chg="add del">
          <ac:chgData name="胡 翌霖" userId="a9a41afe759712f0" providerId="LiveId" clId="{1BE6BB47-EEA9-42A1-B678-3775E865DC72}" dt="2021-11-22T05:24:36.710" v="131" actId="26606"/>
          <ac:grpSpMkLst>
            <pc:docMk/>
            <pc:sldMk cId="2953111019" sldId="424"/>
            <ac:grpSpMk id="30" creationId="{B6BADB90-C74B-40D6-86DC-503F65FCE8DC}"/>
          </ac:grpSpMkLst>
        </pc:grpChg>
        <pc:picChg chg="mod">
          <ac:chgData name="胡 翌霖" userId="a9a41afe759712f0" providerId="LiveId" clId="{1BE6BB47-EEA9-42A1-B678-3775E865DC72}" dt="2021-11-22T05:24:36.710" v="131" actId="26606"/>
          <ac:picMkLst>
            <pc:docMk/>
            <pc:sldMk cId="2953111019" sldId="424"/>
            <ac:picMk id="5" creationId="{1ADC15DD-EA9E-4208-BB26-C6D865C86B25}"/>
          </ac:picMkLst>
        </pc:picChg>
        <pc:cxnChg chg="add">
          <ac:chgData name="胡 翌霖" userId="a9a41afe759712f0" providerId="LiveId" clId="{1BE6BB47-EEA9-42A1-B678-3775E865DC72}" dt="2021-11-22T05:24:36.710" v="131" actId="26606"/>
          <ac:cxnSpMkLst>
            <pc:docMk/>
            <pc:sldMk cId="2953111019" sldId="424"/>
            <ac:cxnSpMk id="49" creationId="{A7F400EE-A8A5-48AF-B4D6-291B52C6F0B0}"/>
          </ac:cxnSpMkLst>
        </pc:cxnChg>
      </pc:sldChg>
      <pc:sldChg chg="addSp delSp modSp add del mod setBg setClrOvrMap">
        <pc:chgData name="胡 翌霖" userId="a9a41afe759712f0" providerId="LiveId" clId="{1BE6BB47-EEA9-42A1-B678-3775E865DC72}" dt="2021-11-22T05:27:54.294" v="159" actId="20577"/>
        <pc:sldMkLst>
          <pc:docMk/>
          <pc:sldMk cId="255589752" sldId="425"/>
        </pc:sldMkLst>
        <pc:spChg chg="mod">
          <ac:chgData name="胡 翌霖" userId="a9a41afe759712f0" providerId="LiveId" clId="{1BE6BB47-EEA9-42A1-B678-3775E865DC72}" dt="2021-11-22T05:27:54.294" v="159" actId="20577"/>
          <ac:spMkLst>
            <pc:docMk/>
            <pc:sldMk cId="255589752" sldId="425"/>
            <ac:spMk id="2" creationId="{7340C367-DED8-4FEB-BBED-145E17C2F16A}"/>
          </ac:spMkLst>
        </pc:spChg>
        <pc:spChg chg="add del mod">
          <ac:chgData name="胡 翌霖" userId="a9a41afe759712f0" providerId="LiveId" clId="{1BE6BB47-EEA9-42A1-B678-3775E865DC72}" dt="2021-11-22T05:27:27.275" v="150" actId="26606"/>
          <ac:spMkLst>
            <pc:docMk/>
            <pc:sldMk cId="255589752" sldId="425"/>
            <ac:spMk id="3" creationId="{AEA0B388-2F7A-4A81-8DB5-D16CE4E7AC46}"/>
          </ac:spMkLst>
        </pc:spChg>
        <pc:spChg chg="add">
          <ac:chgData name="胡 翌霖" userId="a9a41afe759712f0" providerId="LiveId" clId="{1BE6BB47-EEA9-42A1-B678-3775E865DC72}" dt="2021-11-22T05:27:27.275" v="150" actId="26606"/>
          <ac:spMkLst>
            <pc:docMk/>
            <pc:sldMk cId="255589752" sldId="425"/>
            <ac:spMk id="7" creationId="{A376EFB1-01CF-419F-ABF1-2AF02BBFCBD1}"/>
          </ac:spMkLst>
        </pc:spChg>
        <pc:spChg chg="add">
          <ac:chgData name="胡 翌霖" userId="a9a41afe759712f0" providerId="LiveId" clId="{1BE6BB47-EEA9-42A1-B678-3775E865DC72}" dt="2021-11-22T05:27:27.275" v="150" actId="26606"/>
          <ac:spMkLst>
            <pc:docMk/>
            <pc:sldMk cId="255589752" sldId="425"/>
            <ac:spMk id="8" creationId="{C7FA33FF-088D-4F16-95A2-2C64D353DEA8}"/>
          </ac:spMkLst>
        </pc:spChg>
        <pc:spChg chg="add del">
          <ac:chgData name="胡 翌霖" userId="a9a41afe759712f0" providerId="LiveId" clId="{1BE6BB47-EEA9-42A1-B678-3775E865DC72}" dt="2021-11-22T05:27:07.304" v="148" actId="26606"/>
          <ac:spMkLst>
            <pc:docMk/>
            <pc:sldMk cId="255589752" sldId="425"/>
            <ac:spMk id="9" creationId="{A7AE9375-4664-4DB2-922D-2782A6E439AC}"/>
          </ac:spMkLst>
        </pc:spChg>
        <pc:spChg chg="add del">
          <ac:chgData name="胡 翌霖" userId="a9a41afe759712f0" providerId="LiveId" clId="{1BE6BB47-EEA9-42A1-B678-3775E865DC72}" dt="2021-11-22T05:26:31.544" v="146" actId="26606"/>
          <ac:spMkLst>
            <pc:docMk/>
            <pc:sldMk cId="255589752" sldId="425"/>
            <ac:spMk id="10" creationId="{9228552E-C8B1-4A80-8448-0787CE0FC704}"/>
          </ac:spMkLst>
        </pc:spChg>
        <pc:spChg chg="add">
          <ac:chgData name="胡 翌霖" userId="a9a41afe759712f0" providerId="LiveId" clId="{1BE6BB47-EEA9-42A1-B678-3775E865DC72}" dt="2021-11-22T05:27:27.275" v="150" actId="26606"/>
          <ac:spMkLst>
            <pc:docMk/>
            <pc:sldMk cId="255589752" sldId="425"/>
            <ac:spMk id="14" creationId="{FF9DEA15-78BD-4750-AA18-B9F28A6D5AB8}"/>
          </ac:spMkLst>
        </pc:spChg>
        <pc:graphicFrameChg chg="add del">
          <ac:chgData name="胡 翌霖" userId="a9a41afe759712f0" providerId="LiveId" clId="{1BE6BB47-EEA9-42A1-B678-3775E865DC72}" dt="2021-11-22T05:26:31.544" v="146" actId="26606"/>
          <ac:graphicFrameMkLst>
            <pc:docMk/>
            <pc:sldMk cId="255589752" sldId="425"/>
            <ac:graphicFrameMk id="5" creationId="{22513873-5C23-4069-AD4F-33BF68187066}"/>
          </ac:graphicFrameMkLst>
        </pc:graphicFrameChg>
        <pc:graphicFrameChg chg="add del">
          <ac:chgData name="胡 翌霖" userId="a9a41afe759712f0" providerId="LiveId" clId="{1BE6BB47-EEA9-42A1-B678-3775E865DC72}" dt="2021-11-22T05:27:07.304" v="148" actId="26606"/>
          <ac:graphicFrameMkLst>
            <pc:docMk/>
            <pc:sldMk cId="255589752" sldId="425"/>
            <ac:graphicFrameMk id="12" creationId="{14F66623-B304-4978-9FFC-444C15235BF9}"/>
          </ac:graphicFrameMkLst>
        </pc:graphicFrameChg>
        <pc:picChg chg="add del">
          <ac:chgData name="胡 翌霖" userId="a9a41afe759712f0" providerId="LiveId" clId="{1BE6BB47-EEA9-42A1-B678-3775E865DC72}" dt="2021-11-22T05:26:31.544" v="146" actId="26606"/>
          <ac:picMkLst>
            <pc:docMk/>
            <pc:sldMk cId="255589752" sldId="425"/>
            <ac:picMk id="6" creationId="{3D35A6EB-F4D8-41AD-8CC5-6BCF71BC45E8}"/>
          </ac:picMkLst>
        </pc:picChg>
        <pc:cxnChg chg="add del">
          <ac:chgData name="胡 翌霖" userId="a9a41afe759712f0" providerId="LiveId" clId="{1BE6BB47-EEA9-42A1-B678-3775E865DC72}" dt="2021-11-22T05:27:07.304" v="148" actId="26606"/>
          <ac:cxnSpMkLst>
            <pc:docMk/>
            <pc:sldMk cId="255589752" sldId="425"/>
            <ac:cxnSpMk id="11" creationId="{EE504C98-6397-41C1-A8D8-2D9C4ED307E0}"/>
          </ac:cxnSpMkLst>
        </pc:cxnChg>
        <pc:cxnChg chg="add del">
          <ac:chgData name="胡 翌霖" userId="a9a41afe759712f0" providerId="LiveId" clId="{1BE6BB47-EEA9-42A1-B678-3775E865DC72}" dt="2021-11-22T05:27:07.304" v="148" actId="26606"/>
          <ac:cxnSpMkLst>
            <pc:docMk/>
            <pc:sldMk cId="255589752" sldId="425"/>
            <ac:cxnSpMk id="13" creationId="{17C2F6CE-0CF2-4DDD-85F5-96799A328F15}"/>
          </ac:cxnSpMkLst>
        </pc:cxnChg>
      </pc:sldChg>
      <pc:sldChg chg="addSp delSp modSp add del mod setBg addAnim delAnim modAnim setClrOvrMap delDesignElem">
        <pc:chgData name="胡 翌霖" userId="a9a41afe759712f0" providerId="LiveId" clId="{1BE6BB47-EEA9-42A1-B678-3775E865DC72}" dt="2021-11-22T05:43:43.271" v="186" actId="207"/>
        <pc:sldMkLst>
          <pc:docMk/>
          <pc:sldMk cId="1641321973" sldId="426"/>
        </pc:sldMkLst>
        <pc:spChg chg="mod ord">
          <ac:chgData name="胡 翌霖" userId="a9a41afe759712f0" providerId="LiveId" clId="{1BE6BB47-EEA9-42A1-B678-3775E865DC72}" dt="2021-11-22T05:43:43.271" v="186" actId="207"/>
          <ac:spMkLst>
            <pc:docMk/>
            <pc:sldMk cId="1641321973" sldId="426"/>
            <ac:spMk id="2" creationId="{23904F85-5313-49B7-A2BB-1AF475841F69}"/>
          </ac:spMkLst>
        </pc:spChg>
        <pc:spChg chg="add del">
          <ac:chgData name="胡 翌霖" userId="a9a41afe759712f0" providerId="LiveId" clId="{1BE6BB47-EEA9-42A1-B678-3775E865DC72}" dt="2021-11-22T05:43:04.161" v="177" actId="26606"/>
          <ac:spMkLst>
            <pc:docMk/>
            <pc:sldMk cId="1641321973" sldId="426"/>
            <ac:spMk id="7" creationId="{01C9CC24-B375-4226-BF2B-61FADBBA696A}"/>
          </ac:spMkLst>
        </pc:spChg>
        <pc:spChg chg="add del">
          <ac:chgData name="胡 翌霖" userId="a9a41afe759712f0" providerId="LiveId" clId="{1BE6BB47-EEA9-42A1-B678-3775E865DC72}" dt="2021-11-22T05:43:04.161" v="177" actId="26606"/>
          <ac:spMkLst>
            <pc:docMk/>
            <pc:sldMk cId="1641321973" sldId="426"/>
            <ac:spMk id="9" creationId="{CD70A28E-4FD8-4474-A206-E15B5EBB303F}"/>
          </ac:spMkLst>
        </pc:spChg>
        <pc:spChg chg="add del">
          <ac:chgData name="胡 翌霖" userId="a9a41afe759712f0" providerId="LiveId" clId="{1BE6BB47-EEA9-42A1-B678-3775E865DC72}" dt="2021-11-22T05:43:04.155" v="176" actId="26606"/>
          <ac:spMkLst>
            <pc:docMk/>
            <pc:sldMk cId="1641321973" sldId="426"/>
            <ac:spMk id="16" creationId="{657F69E0-C4B0-4BEC-A689-4F8D877F05D4}"/>
          </ac:spMkLst>
        </pc:spChg>
        <pc:spChg chg="add del">
          <ac:chgData name="胡 翌霖" userId="a9a41afe759712f0" providerId="LiveId" clId="{1BE6BB47-EEA9-42A1-B678-3775E865DC72}" dt="2021-11-22T05:43:04.155" v="176" actId="26606"/>
          <ac:spMkLst>
            <pc:docMk/>
            <pc:sldMk cId="1641321973" sldId="426"/>
            <ac:spMk id="18" creationId="{9F6380B4-6A1C-481E-8408-B4E6C75B9B81}"/>
          </ac:spMkLst>
        </pc:spChg>
        <pc:spChg chg="add del">
          <ac:chgData name="胡 翌霖" userId="a9a41afe759712f0" providerId="LiveId" clId="{1BE6BB47-EEA9-42A1-B678-3775E865DC72}" dt="2021-11-22T05:43:33.428" v="183" actId="26606"/>
          <ac:spMkLst>
            <pc:docMk/>
            <pc:sldMk cId="1641321973" sldId="426"/>
            <ac:spMk id="20" creationId="{C1DD1A8A-57D5-4A81-AD04-532B043C5611}"/>
          </ac:spMkLst>
        </pc:spChg>
        <pc:spChg chg="add del">
          <ac:chgData name="胡 翌霖" userId="a9a41afe759712f0" providerId="LiveId" clId="{1BE6BB47-EEA9-42A1-B678-3775E865DC72}" dt="2021-11-22T05:43:33.428" v="183" actId="26606"/>
          <ac:spMkLst>
            <pc:docMk/>
            <pc:sldMk cId="1641321973" sldId="426"/>
            <ac:spMk id="21" creationId="{007891EC-4501-44ED-A8C8-B11B6DB767AB}"/>
          </ac:spMkLst>
        </pc:spChg>
        <pc:spChg chg="add">
          <ac:chgData name="胡 翌霖" userId="a9a41afe759712f0" providerId="LiveId" clId="{1BE6BB47-EEA9-42A1-B678-3775E865DC72}" dt="2021-11-22T05:43:33.428" v="183" actId="26606"/>
          <ac:spMkLst>
            <pc:docMk/>
            <pc:sldMk cId="1641321973" sldId="426"/>
            <ac:spMk id="26" creationId="{71B2258F-86CA-4D4D-8270-BC05FCDEBFB3}"/>
          </ac:spMkLst>
        </pc:spChg>
        <pc:picChg chg="add mod">
          <ac:chgData name="胡 翌霖" userId="a9a41afe759712f0" providerId="LiveId" clId="{1BE6BB47-EEA9-42A1-B678-3775E865DC72}" dt="2021-11-22T05:43:33.428" v="183" actId="26606"/>
          <ac:picMkLst>
            <pc:docMk/>
            <pc:sldMk cId="1641321973" sldId="426"/>
            <ac:picMk id="4" creationId="{FB40265F-E8FE-44E5-BBA7-6E356FED1DBD}"/>
          </ac:picMkLst>
        </pc:picChg>
        <pc:picChg chg="add del">
          <ac:chgData name="胡 翌霖" userId="a9a41afe759712f0" providerId="LiveId" clId="{1BE6BB47-EEA9-42A1-B678-3775E865DC72}" dt="2021-11-22T05:43:04.161" v="177" actId="26606"/>
          <ac:picMkLst>
            <pc:docMk/>
            <pc:sldMk cId="1641321973" sldId="426"/>
            <ac:picMk id="11" creationId="{39647E21-5366-4638-AC97-D8CD4111EB57}"/>
          </ac:picMkLst>
        </pc:picChg>
      </pc:sldChg>
      <pc:sldChg chg="addSp delSp modSp add del mod setBg addAnim modAnim setClrOvrMap delDesignElem">
        <pc:chgData name="胡 翌霖" userId="a9a41afe759712f0" providerId="LiveId" clId="{1BE6BB47-EEA9-42A1-B678-3775E865DC72}" dt="2021-11-22T05:18:04.785" v="121" actId="207"/>
        <pc:sldMkLst>
          <pc:docMk/>
          <pc:sldMk cId="1708399722" sldId="427"/>
        </pc:sldMkLst>
        <pc:spChg chg="mod ord">
          <ac:chgData name="胡 翌霖" userId="a9a41afe759712f0" providerId="LiveId" clId="{1BE6BB47-EEA9-42A1-B678-3775E865DC72}" dt="2021-11-22T05:18:04.785" v="121" actId="207"/>
          <ac:spMkLst>
            <pc:docMk/>
            <pc:sldMk cId="1708399722" sldId="427"/>
            <ac:spMk id="2" creationId="{F36C3180-E57C-4CD7-8D2D-55C9C08C0E09}"/>
          </ac:spMkLst>
        </pc:spChg>
        <pc:spChg chg="add del">
          <ac:chgData name="胡 翌霖" userId="a9a41afe759712f0" providerId="LiveId" clId="{1BE6BB47-EEA9-42A1-B678-3775E865DC72}" dt="2021-11-22T05:17:47.204" v="117" actId="26606"/>
          <ac:spMkLst>
            <pc:docMk/>
            <pc:sldMk cId="1708399722" sldId="427"/>
            <ac:spMk id="56" creationId="{01C9CC24-B375-4226-BF2B-61FADBBA696A}"/>
          </ac:spMkLst>
        </pc:spChg>
        <pc:spChg chg="add del">
          <ac:chgData name="胡 翌霖" userId="a9a41afe759712f0" providerId="LiveId" clId="{1BE6BB47-EEA9-42A1-B678-3775E865DC72}" dt="2021-11-22T05:17:47.204" v="117" actId="26606"/>
          <ac:spMkLst>
            <pc:docMk/>
            <pc:sldMk cId="1708399722" sldId="427"/>
            <ac:spMk id="58" creationId="{CD70A28E-4FD8-4474-A206-E15B5EBB303F}"/>
          </ac:spMkLst>
        </pc:spChg>
        <pc:spChg chg="add">
          <ac:chgData name="胡 翌霖" userId="a9a41afe759712f0" providerId="LiveId" clId="{1BE6BB47-EEA9-42A1-B678-3775E865DC72}" dt="2021-11-22T05:17:47.204" v="117" actId="26606"/>
          <ac:spMkLst>
            <pc:docMk/>
            <pc:sldMk cId="1708399722" sldId="427"/>
            <ac:spMk id="65" creationId="{71B2258F-86CA-4D4D-8270-BC05FCDEBFB3}"/>
          </ac:spMkLst>
        </pc:spChg>
        <pc:picChg chg="add mod">
          <ac:chgData name="胡 翌霖" userId="a9a41afe759712f0" providerId="LiveId" clId="{1BE6BB47-EEA9-42A1-B678-3775E865DC72}" dt="2021-11-22T05:17:47.204" v="117" actId="26606"/>
          <ac:picMkLst>
            <pc:docMk/>
            <pc:sldMk cId="1708399722" sldId="427"/>
            <ac:picMk id="4" creationId="{368C2FCF-4751-4652-A7D0-B1650DC289F9}"/>
          </ac:picMkLst>
        </pc:picChg>
        <pc:picChg chg="add del">
          <ac:chgData name="胡 翌霖" userId="a9a41afe759712f0" providerId="LiveId" clId="{1BE6BB47-EEA9-42A1-B678-3775E865DC72}" dt="2021-11-22T05:17:47.204" v="117" actId="26606"/>
          <ac:picMkLst>
            <pc:docMk/>
            <pc:sldMk cId="1708399722" sldId="427"/>
            <ac:picMk id="60" creationId="{39647E21-5366-4638-AC97-D8CD4111EB57}"/>
          </ac:picMkLst>
        </pc:picChg>
      </pc:sldChg>
      <pc:sldChg chg="addSp delSp modSp add del mod setBg addAnim modAnim setClrOvrMap delDesignElem">
        <pc:chgData name="胡 翌霖" userId="a9a41afe759712f0" providerId="LiveId" clId="{1BE6BB47-EEA9-42A1-B678-3775E865DC72}" dt="2021-11-22T04:46:26.104" v="69"/>
        <pc:sldMkLst>
          <pc:docMk/>
          <pc:sldMk cId="2593267518" sldId="428"/>
        </pc:sldMkLst>
        <pc:spChg chg="mod ord">
          <ac:chgData name="胡 翌霖" userId="a9a41afe759712f0" providerId="LiveId" clId="{1BE6BB47-EEA9-42A1-B678-3775E865DC72}" dt="2021-11-22T04:46:15.438" v="67" actId="26606"/>
          <ac:spMkLst>
            <pc:docMk/>
            <pc:sldMk cId="2593267518" sldId="428"/>
            <ac:spMk id="2" creationId="{F1E73111-DA30-4182-B4C2-84DC0D1860B3}"/>
          </ac:spMkLst>
        </pc:spChg>
        <pc:spChg chg="add del">
          <ac:chgData name="胡 翌霖" userId="a9a41afe759712f0" providerId="LiveId" clId="{1BE6BB47-EEA9-42A1-B678-3775E865DC72}" dt="2021-11-22T04:10:17.099" v="45" actId="26606"/>
          <ac:spMkLst>
            <pc:docMk/>
            <pc:sldMk cId="2593267518" sldId="428"/>
            <ac:spMk id="15" creationId="{01C9CC24-B375-4226-BF2B-61FADBBA696A}"/>
          </ac:spMkLst>
        </pc:spChg>
        <pc:spChg chg="add del">
          <ac:chgData name="胡 翌霖" userId="a9a41afe759712f0" providerId="LiveId" clId="{1BE6BB47-EEA9-42A1-B678-3775E865DC72}" dt="2021-11-22T04:10:17.099" v="45" actId="26606"/>
          <ac:spMkLst>
            <pc:docMk/>
            <pc:sldMk cId="2593267518" sldId="428"/>
            <ac:spMk id="17" creationId="{CD70A28E-4FD8-4474-A206-E15B5EBB303F}"/>
          </ac:spMkLst>
        </pc:spChg>
        <pc:spChg chg="add del">
          <ac:chgData name="胡 翌霖" userId="a9a41afe759712f0" providerId="LiveId" clId="{1BE6BB47-EEA9-42A1-B678-3775E865DC72}" dt="2021-11-22T04:46:15.438" v="67" actId="26606"/>
          <ac:spMkLst>
            <pc:docMk/>
            <pc:sldMk cId="2593267518" sldId="428"/>
            <ac:spMk id="24" creationId="{71B2258F-86CA-4D4D-8270-BC05FCDEBFB3}"/>
          </ac:spMkLst>
        </pc:spChg>
        <pc:spChg chg="add">
          <ac:chgData name="胡 翌霖" userId="a9a41afe759712f0" providerId="LiveId" clId="{1BE6BB47-EEA9-42A1-B678-3775E865DC72}" dt="2021-11-22T04:46:15.438" v="67" actId="26606"/>
          <ac:spMkLst>
            <pc:docMk/>
            <pc:sldMk cId="2593267518" sldId="428"/>
            <ac:spMk id="29" creationId="{71B2258F-86CA-4D4D-8270-BC05FCDEBFB3}"/>
          </ac:spMkLst>
        </pc:spChg>
        <pc:picChg chg="add del mod">
          <ac:chgData name="胡 翌霖" userId="a9a41afe759712f0" providerId="LiveId" clId="{1BE6BB47-EEA9-42A1-B678-3775E865DC72}" dt="2021-11-22T04:46:12.843" v="66" actId="478"/>
          <ac:picMkLst>
            <pc:docMk/>
            <pc:sldMk cId="2593267518" sldId="428"/>
            <ac:picMk id="4" creationId="{D6726A89-B9EF-4F4F-954A-3F6FDEF69EC3}"/>
          </ac:picMkLst>
        </pc:picChg>
        <pc:picChg chg="add mod">
          <ac:chgData name="胡 翌霖" userId="a9a41afe759712f0" providerId="LiveId" clId="{1BE6BB47-EEA9-42A1-B678-3775E865DC72}" dt="2021-11-22T04:46:15.438" v="67" actId="26606"/>
          <ac:picMkLst>
            <pc:docMk/>
            <pc:sldMk cId="2593267518" sldId="428"/>
            <ac:picMk id="6" creationId="{DAD8A48D-ECDB-4C31-9D61-41BDA6302412}"/>
          </ac:picMkLst>
        </pc:picChg>
        <pc:picChg chg="add del">
          <ac:chgData name="胡 翌霖" userId="a9a41afe759712f0" providerId="LiveId" clId="{1BE6BB47-EEA9-42A1-B678-3775E865DC72}" dt="2021-11-22T04:10:17.099" v="45" actId="26606"/>
          <ac:picMkLst>
            <pc:docMk/>
            <pc:sldMk cId="2593267518" sldId="428"/>
            <ac:picMk id="19" creationId="{39647E21-5366-4638-AC97-D8CD4111EB57}"/>
          </ac:picMkLst>
        </pc:picChg>
      </pc:sldChg>
      <pc:sldChg chg="addSp delSp modSp add del mod setBg delDesignElem">
        <pc:chgData name="胡 翌霖" userId="a9a41afe759712f0" providerId="LiveId" clId="{1BE6BB47-EEA9-42A1-B678-3775E865DC72}" dt="2021-11-22T05:08:59.048" v="112" actId="26606"/>
        <pc:sldMkLst>
          <pc:docMk/>
          <pc:sldMk cId="1977158904" sldId="429"/>
        </pc:sldMkLst>
        <pc:spChg chg="mod">
          <ac:chgData name="胡 翌霖" userId="a9a41afe759712f0" providerId="LiveId" clId="{1BE6BB47-EEA9-42A1-B678-3775E865DC72}" dt="2021-11-22T05:08:59.048" v="112" actId="26606"/>
          <ac:spMkLst>
            <pc:docMk/>
            <pc:sldMk cId="1977158904" sldId="429"/>
            <ac:spMk id="2" creationId="{13B01867-41CA-4798-9DE5-FB84E0107200}"/>
          </ac:spMkLst>
        </pc:spChg>
        <pc:spChg chg="mod">
          <ac:chgData name="胡 翌霖" userId="a9a41afe759712f0" providerId="LiveId" clId="{1BE6BB47-EEA9-42A1-B678-3775E865DC72}" dt="2021-11-22T05:08:59.048" v="112" actId="26606"/>
          <ac:spMkLst>
            <pc:docMk/>
            <pc:sldMk cId="1977158904" sldId="429"/>
            <ac:spMk id="3" creationId="{30A66191-9A77-40F1-A8A4-63DED2CF79C2}"/>
          </ac:spMkLst>
        </pc:spChg>
        <pc:spChg chg="add del">
          <ac:chgData name="胡 翌霖" userId="a9a41afe759712f0" providerId="LiveId" clId="{1BE6BB47-EEA9-42A1-B678-3775E865DC72}" dt="2021-11-22T05:08:59.048" v="112" actId="26606"/>
          <ac:spMkLst>
            <pc:docMk/>
            <pc:sldMk cId="1977158904" sldId="429"/>
            <ac:spMk id="17" creationId="{B775CD93-9DF2-48CB-9F57-1BCA9A46C7FA}"/>
          </ac:spMkLst>
        </pc:spChg>
        <pc:spChg chg="add del">
          <ac:chgData name="胡 翌霖" userId="a9a41afe759712f0" providerId="LiveId" clId="{1BE6BB47-EEA9-42A1-B678-3775E865DC72}" dt="2021-11-22T05:08:59.048" v="112" actId="26606"/>
          <ac:spMkLst>
            <pc:docMk/>
            <pc:sldMk cId="1977158904" sldId="429"/>
            <ac:spMk id="19" creationId="{6166C6D1-23AC-49C4-BA07-238E4E9F8CEB}"/>
          </ac:spMkLst>
        </pc:spChg>
        <pc:spChg chg="add del">
          <ac:chgData name="胡 翌霖" userId="a9a41afe759712f0" providerId="LiveId" clId="{1BE6BB47-EEA9-42A1-B678-3775E865DC72}" dt="2021-11-22T05:08:59.048" v="112" actId="26606"/>
          <ac:spMkLst>
            <pc:docMk/>
            <pc:sldMk cId="1977158904" sldId="429"/>
            <ac:spMk id="21" creationId="{1C091803-41C2-48E0-9228-5148460C7479}"/>
          </ac:spMkLst>
        </pc:spChg>
        <pc:picChg chg="add mod">
          <ac:chgData name="胡 翌霖" userId="a9a41afe759712f0" providerId="LiveId" clId="{1BE6BB47-EEA9-42A1-B678-3775E865DC72}" dt="2021-11-22T05:08:59.048" v="112" actId="26606"/>
          <ac:picMkLst>
            <pc:docMk/>
            <pc:sldMk cId="1977158904" sldId="429"/>
            <ac:picMk id="5" creationId="{ABFD3DF4-A05B-47E6-AEF6-E9D6CFAB3244}"/>
          </ac:picMkLst>
        </pc:picChg>
        <pc:cxnChg chg="add">
          <ac:chgData name="胡 翌霖" userId="a9a41afe759712f0" providerId="LiveId" clId="{1BE6BB47-EEA9-42A1-B678-3775E865DC72}" dt="2021-11-22T05:08:59.048" v="112" actId="26606"/>
          <ac:cxnSpMkLst>
            <pc:docMk/>
            <pc:sldMk cId="1977158904" sldId="429"/>
            <ac:cxnSpMk id="26" creationId="{A7F400EE-A8A5-48AF-B4D6-291B52C6F0B0}"/>
          </ac:cxnSpMkLst>
        </pc:cxnChg>
      </pc:sldChg>
      <pc:sldChg chg="addSp delSp modSp add del mod setBg setClrOvrMap">
        <pc:chgData name="胡 翌霖" userId="a9a41afe759712f0" providerId="LiveId" clId="{1BE6BB47-EEA9-42A1-B678-3775E865DC72}" dt="2021-11-22T06:29:28.613" v="483" actId="26606"/>
        <pc:sldMkLst>
          <pc:docMk/>
          <pc:sldMk cId="3096175719" sldId="430"/>
        </pc:sldMkLst>
        <pc:spChg chg="mod">
          <ac:chgData name="胡 翌霖" userId="a9a41afe759712f0" providerId="LiveId" clId="{1BE6BB47-EEA9-42A1-B678-3775E865DC72}" dt="2021-11-22T06:29:28.613" v="483" actId="26606"/>
          <ac:spMkLst>
            <pc:docMk/>
            <pc:sldMk cId="3096175719" sldId="430"/>
            <ac:spMk id="2" creationId="{23F202C2-EB08-4512-925F-86E740CD3B50}"/>
          </ac:spMkLst>
        </pc:spChg>
        <pc:spChg chg="mod">
          <ac:chgData name="胡 翌霖" userId="a9a41afe759712f0" providerId="LiveId" clId="{1BE6BB47-EEA9-42A1-B678-3775E865DC72}" dt="2021-11-22T06:29:28.613" v="483" actId="26606"/>
          <ac:spMkLst>
            <pc:docMk/>
            <pc:sldMk cId="3096175719" sldId="430"/>
            <ac:spMk id="3" creationId="{4933FDC6-F84B-4913-8691-8FCEB0ED1648}"/>
          </ac:spMkLst>
        </pc:spChg>
        <pc:spChg chg="add del">
          <ac:chgData name="胡 翌霖" userId="a9a41afe759712f0" providerId="LiveId" clId="{1BE6BB47-EEA9-42A1-B678-3775E865DC72}" dt="2021-11-22T06:26:55.401" v="464" actId="22"/>
          <ac:spMkLst>
            <pc:docMk/>
            <pc:sldMk cId="3096175719" sldId="430"/>
            <ac:spMk id="5" creationId="{89288D5D-02EB-46D9-AD43-6CF958D2CE3F}"/>
          </ac:spMkLst>
        </pc:spChg>
        <pc:spChg chg="add del">
          <ac:chgData name="胡 翌霖" userId="a9a41afe759712f0" providerId="LiveId" clId="{1BE6BB47-EEA9-42A1-B678-3775E865DC72}" dt="2021-11-22T06:27:06.360" v="466" actId="22"/>
          <ac:spMkLst>
            <pc:docMk/>
            <pc:sldMk cId="3096175719" sldId="430"/>
            <ac:spMk id="7" creationId="{0A338C93-DE97-4CCE-9F74-97E1C04453CD}"/>
          </ac:spMkLst>
        </pc:spChg>
        <pc:spChg chg="add del">
          <ac:chgData name="胡 翌霖" userId="a9a41afe759712f0" providerId="LiveId" clId="{1BE6BB47-EEA9-42A1-B678-3775E865DC72}" dt="2021-11-22T06:29:28.613" v="483" actId="26606"/>
          <ac:spMkLst>
            <pc:docMk/>
            <pc:sldMk cId="3096175719" sldId="430"/>
            <ac:spMk id="71" creationId="{743AA782-23D1-4521-8CAD-47662984AA08}"/>
          </ac:spMkLst>
        </pc:spChg>
        <pc:spChg chg="add del">
          <ac:chgData name="胡 翌霖" userId="a9a41afe759712f0" providerId="LiveId" clId="{1BE6BB47-EEA9-42A1-B678-3775E865DC72}" dt="2021-11-22T06:29:28.613" v="483" actId="26606"/>
          <ac:spMkLst>
            <pc:docMk/>
            <pc:sldMk cId="3096175719" sldId="430"/>
            <ac:spMk id="73" creationId="{650D18FE-0824-4A46-B22C-A86B52E5780A}"/>
          </ac:spMkLst>
        </pc:spChg>
        <pc:spChg chg="add">
          <ac:chgData name="胡 翌霖" userId="a9a41afe759712f0" providerId="LiveId" clId="{1BE6BB47-EEA9-42A1-B678-3775E865DC72}" dt="2021-11-22T06:29:28.613" v="483" actId="26606"/>
          <ac:spMkLst>
            <pc:docMk/>
            <pc:sldMk cId="3096175719" sldId="430"/>
            <ac:spMk id="135" creationId="{5E8D2E83-FB3A-40E7-A9E5-7AB389D612B4}"/>
          </ac:spMkLst>
        </pc:spChg>
        <pc:picChg chg="add mod ord">
          <ac:chgData name="胡 翌霖" userId="a9a41afe759712f0" providerId="LiveId" clId="{1BE6BB47-EEA9-42A1-B678-3775E865DC72}" dt="2021-11-22T06:29:28.613" v="483" actId="26606"/>
          <ac:picMkLst>
            <pc:docMk/>
            <pc:sldMk cId="3096175719" sldId="430"/>
            <ac:picMk id="2050" creationId="{40650738-2C51-418A-B21F-4670504B2C66}"/>
          </ac:picMkLst>
        </pc:picChg>
      </pc:sldChg>
      <pc:sldChg chg="addSp delSp modSp add del mod">
        <pc:chgData name="胡 翌霖" userId="a9a41afe759712f0" providerId="LiveId" clId="{1BE6BB47-EEA9-42A1-B678-3775E865DC72}" dt="2021-11-22T06:05:06.321" v="278" actId="478"/>
        <pc:sldMkLst>
          <pc:docMk/>
          <pc:sldMk cId="1104504663" sldId="431"/>
        </pc:sldMkLst>
        <pc:cxnChg chg="add del mod">
          <ac:chgData name="胡 翌霖" userId="a9a41afe759712f0" providerId="LiveId" clId="{1BE6BB47-EEA9-42A1-B678-3775E865DC72}" dt="2021-11-22T06:05:06.321" v="278" actId="478"/>
          <ac:cxnSpMkLst>
            <pc:docMk/>
            <pc:sldMk cId="1104504663" sldId="431"/>
            <ac:cxnSpMk id="6" creationId="{A15117F4-48C7-46ED-BE69-2911BA6228F4}"/>
          </ac:cxnSpMkLst>
        </pc:cxnChg>
        <pc:cxnChg chg="add del">
          <ac:chgData name="胡 翌霖" userId="a9a41afe759712f0" providerId="LiveId" clId="{1BE6BB47-EEA9-42A1-B678-3775E865DC72}" dt="2021-11-22T06:01:46.229" v="234" actId="11529"/>
          <ac:cxnSpMkLst>
            <pc:docMk/>
            <pc:sldMk cId="1104504663" sldId="431"/>
            <ac:cxnSpMk id="8" creationId="{E823F43B-63E4-4325-B4BA-8C5FEEE2E5C6}"/>
          </ac:cxnSpMkLst>
        </pc:cxnChg>
        <pc:cxnChg chg="add del mod">
          <ac:chgData name="胡 翌霖" userId="a9a41afe759712f0" providerId="LiveId" clId="{1BE6BB47-EEA9-42A1-B678-3775E865DC72}" dt="2021-11-22T06:05:05.120" v="277" actId="478"/>
          <ac:cxnSpMkLst>
            <pc:docMk/>
            <pc:sldMk cId="1104504663" sldId="431"/>
            <ac:cxnSpMk id="9" creationId="{3EC1498E-5339-4F02-8B3F-1B4587960116}"/>
          </ac:cxnSpMkLst>
        </pc:cxnChg>
        <pc:cxnChg chg="add del mod">
          <ac:chgData name="胡 翌霖" userId="a9a41afe759712f0" providerId="LiveId" clId="{1BE6BB47-EEA9-42A1-B678-3775E865DC72}" dt="2021-11-22T06:05:03.816" v="276" actId="478"/>
          <ac:cxnSpMkLst>
            <pc:docMk/>
            <pc:sldMk cId="1104504663" sldId="431"/>
            <ac:cxnSpMk id="10" creationId="{CFB52487-0E4B-4402-820A-E0D75BF258C1}"/>
          </ac:cxnSpMkLst>
        </pc:cxnChg>
        <pc:cxnChg chg="add del mod">
          <ac:chgData name="胡 翌霖" userId="a9a41afe759712f0" providerId="LiveId" clId="{1BE6BB47-EEA9-42A1-B678-3775E865DC72}" dt="2021-11-22T06:05:02.421" v="275" actId="478"/>
          <ac:cxnSpMkLst>
            <pc:docMk/>
            <pc:sldMk cId="1104504663" sldId="431"/>
            <ac:cxnSpMk id="16" creationId="{48438E5B-E171-4859-AA94-19D59298F754}"/>
          </ac:cxnSpMkLst>
        </pc:cxnChg>
        <pc:cxnChg chg="add del mod">
          <ac:chgData name="胡 翌霖" userId="a9a41afe759712f0" providerId="LiveId" clId="{1BE6BB47-EEA9-42A1-B678-3775E865DC72}" dt="2021-11-22T06:05:01.446" v="274" actId="478"/>
          <ac:cxnSpMkLst>
            <pc:docMk/>
            <pc:sldMk cId="1104504663" sldId="431"/>
            <ac:cxnSpMk id="18" creationId="{C764D9D5-2A0C-4C19-844E-970BBE934BDC}"/>
          </ac:cxnSpMkLst>
        </pc:cxnChg>
        <pc:cxnChg chg="add del mod">
          <ac:chgData name="胡 翌霖" userId="a9a41afe759712f0" providerId="LiveId" clId="{1BE6BB47-EEA9-42A1-B678-3775E865DC72}" dt="2021-11-22T06:04:58.357" v="272" actId="478"/>
          <ac:cxnSpMkLst>
            <pc:docMk/>
            <pc:sldMk cId="1104504663" sldId="431"/>
            <ac:cxnSpMk id="20" creationId="{42050537-56E2-4DC6-8720-E0F80CF89A7B}"/>
          </ac:cxnSpMkLst>
        </pc:cxnChg>
        <pc:cxnChg chg="add del mod">
          <ac:chgData name="胡 翌霖" userId="a9a41afe759712f0" providerId="LiveId" clId="{1BE6BB47-EEA9-42A1-B678-3775E865DC72}" dt="2021-11-22T06:04:59.931" v="273" actId="478"/>
          <ac:cxnSpMkLst>
            <pc:docMk/>
            <pc:sldMk cId="1104504663" sldId="431"/>
            <ac:cxnSpMk id="22" creationId="{75F761A6-63B6-4556-8FFD-97A090D56ED9}"/>
          </ac:cxnSpMkLst>
        </pc:cxnChg>
        <pc:cxnChg chg="add del mod">
          <ac:chgData name="胡 翌霖" userId="a9a41afe759712f0" providerId="LiveId" clId="{1BE6BB47-EEA9-42A1-B678-3775E865DC72}" dt="2021-11-22T06:04:57.607" v="271" actId="478"/>
          <ac:cxnSpMkLst>
            <pc:docMk/>
            <pc:sldMk cId="1104504663" sldId="431"/>
            <ac:cxnSpMk id="23" creationId="{5CD7FC3D-699D-4599-AFB3-22AD0A3D26DA}"/>
          </ac:cxnSpMkLst>
        </pc:cxnChg>
        <pc:cxnChg chg="add del mod">
          <ac:chgData name="胡 翌霖" userId="a9a41afe759712f0" providerId="LiveId" clId="{1BE6BB47-EEA9-42A1-B678-3775E865DC72}" dt="2021-11-22T06:04:56.391" v="270" actId="478"/>
          <ac:cxnSpMkLst>
            <pc:docMk/>
            <pc:sldMk cId="1104504663" sldId="431"/>
            <ac:cxnSpMk id="26" creationId="{CB6262D4-F8A8-40B8-95A6-82A514CCF179}"/>
          </ac:cxnSpMkLst>
        </pc:cxnChg>
      </pc:sldChg>
      <pc:sldChg chg="addSp delSp modSp add del mod setBg addAnim modAnim setClrOvrMap delDesignElem">
        <pc:chgData name="胡 翌霖" userId="a9a41afe759712f0" providerId="LiveId" clId="{1BE6BB47-EEA9-42A1-B678-3775E865DC72}" dt="2021-11-22T04:51:24.509" v="85" actId="207"/>
        <pc:sldMkLst>
          <pc:docMk/>
          <pc:sldMk cId="2922777498" sldId="432"/>
        </pc:sldMkLst>
        <pc:spChg chg="mod ord">
          <ac:chgData name="胡 翌霖" userId="a9a41afe759712f0" providerId="LiveId" clId="{1BE6BB47-EEA9-42A1-B678-3775E865DC72}" dt="2021-11-22T04:51:24.509" v="85" actId="207"/>
          <ac:spMkLst>
            <pc:docMk/>
            <pc:sldMk cId="2922777498" sldId="432"/>
            <ac:spMk id="2" creationId="{38D416C3-9A6C-4F28-A8AE-66EB68BDDC11}"/>
          </ac:spMkLst>
        </pc:spChg>
        <pc:spChg chg="add del">
          <ac:chgData name="胡 翌霖" userId="a9a41afe759712f0" providerId="LiveId" clId="{1BE6BB47-EEA9-42A1-B678-3775E865DC72}" dt="2021-11-22T04:51:16.228" v="82" actId="26606"/>
          <ac:spMkLst>
            <pc:docMk/>
            <pc:sldMk cId="2922777498" sldId="432"/>
            <ac:spMk id="7" creationId="{01C9CC24-B375-4226-BF2B-61FADBBA696A}"/>
          </ac:spMkLst>
        </pc:spChg>
        <pc:spChg chg="add del">
          <ac:chgData name="胡 翌霖" userId="a9a41afe759712f0" providerId="LiveId" clId="{1BE6BB47-EEA9-42A1-B678-3775E865DC72}" dt="2021-11-22T04:51:16.228" v="82" actId="26606"/>
          <ac:spMkLst>
            <pc:docMk/>
            <pc:sldMk cId="2922777498" sldId="432"/>
            <ac:spMk id="9" creationId="{CD70A28E-4FD8-4474-A206-E15B5EBB303F}"/>
          </ac:spMkLst>
        </pc:spChg>
        <pc:spChg chg="add">
          <ac:chgData name="胡 翌霖" userId="a9a41afe759712f0" providerId="LiveId" clId="{1BE6BB47-EEA9-42A1-B678-3775E865DC72}" dt="2021-11-22T04:51:16.228" v="82" actId="26606"/>
          <ac:spMkLst>
            <pc:docMk/>
            <pc:sldMk cId="2922777498" sldId="432"/>
            <ac:spMk id="16" creationId="{71B2258F-86CA-4D4D-8270-BC05FCDEBFB3}"/>
          </ac:spMkLst>
        </pc:spChg>
        <pc:picChg chg="add del mod">
          <ac:chgData name="胡 翌霖" userId="a9a41afe759712f0" providerId="LiveId" clId="{1BE6BB47-EEA9-42A1-B678-3775E865DC72}" dt="2021-11-22T04:20:13.941" v="55" actId="21"/>
          <ac:picMkLst>
            <pc:docMk/>
            <pc:sldMk cId="2922777498" sldId="432"/>
            <ac:picMk id="4" creationId="{B4CB2533-1367-4E13-BD48-049210F7D978}"/>
          </ac:picMkLst>
        </pc:picChg>
        <pc:picChg chg="add mod">
          <ac:chgData name="胡 翌霖" userId="a9a41afe759712f0" providerId="LiveId" clId="{1BE6BB47-EEA9-42A1-B678-3775E865DC72}" dt="2021-11-22T04:51:12.992" v="81"/>
          <ac:picMkLst>
            <pc:docMk/>
            <pc:sldMk cId="2922777498" sldId="432"/>
            <ac:picMk id="8" creationId="{3A445A51-DADE-41D7-ADF8-51D4399A7DDD}"/>
          </ac:picMkLst>
        </pc:picChg>
        <pc:picChg chg="add del">
          <ac:chgData name="胡 翌霖" userId="a9a41afe759712f0" providerId="LiveId" clId="{1BE6BB47-EEA9-42A1-B678-3775E865DC72}" dt="2021-11-22T04:51:16.228" v="82" actId="26606"/>
          <ac:picMkLst>
            <pc:docMk/>
            <pc:sldMk cId="2922777498" sldId="432"/>
            <ac:picMk id="11" creationId="{39647E21-5366-4638-AC97-D8CD4111EB57}"/>
          </ac:picMkLst>
        </pc:picChg>
      </pc:sldChg>
      <pc:sldChg chg="add del">
        <pc:chgData name="胡 翌霖" userId="a9a41afe759712f0" providerId="LiveId" clId="{1BE6BB47-EEA9-42A1-B678-3775E865DC72}" dt="2021-11-22T03:45:57.298" v="40"/>
        <pc:sldMkLst>
          <pc:docMk/>
          <pc:sldMk cId="3941312993" sldId="433"/>
        </pc:sldMkLst>
      </pc:sldChg>
      <pc:sldChg chg="modSp add del mod">
        <pc:chgData name="胡 翌霖" userId="a9a41afe759712f0" providerId="LiveId" clId="{1BE6BB47-EEA9-42A1-B678-3775E865DC72}" dt="2021-11-22T06:30:25.616" v="495"/>
        <pc:sldMkLst>
          <pc:docMk/>
          <pc:sldMk cId="622810238" sldId="434"/>
        </pc:sldMkLst>
        <pc:spChg chg="mod">
          <ac:chgData name="胡 翌霖" userId="a9a41afe759712f0" providerId="LiveId" clId="{1BE6BB47-EEA9-42A1-B678-3775E865DC72}" dt="2021-11-22T06:18:00.668" v="316"/>
          <ac:spMkLst>
            <pc:docMk/>
            <pc:sldMk cId="622810238" sldId="434"/>
            <ac:spMk id="2" creationId="{38741540-F06D-4549-8EF0-08CB93811CEF}"/>
          </ac:spMkLst>
        </pc:spChg>
        <pc:spChg chg="mod">
          <ac:chgData name="胡 翌霖" userId="a9a41afe759712f0" providerId="LiveId" clId="{1BE6BB47-EEA9-42A1-B678-3775E865DC72}" dt="2021-11-22T06:30:25.616" v="495"/>
          <ac:spMkLst>
            <pc:docMk/>
            <pc:sldMk cId="622810238" sldId="434"/>
            <ac:spMk id="3" creationId="{FF5A8DA9-FFA7-4A08-BFAB-25862F1808BB}"/>
          </ac:spMkLst>
        </pc:spChg>
      </pc:sldChg>
      <pc:sldChg chg="addSp delSp modSp new mod setBg setClrOvrMap">
        <pc:chgData name="胡 翌霖" userId="a9a41afe759712f0" providerId="LiveId" clId="{1BE6BB47-EEA9-42A1-B678-3775E865DC72}" dt="2021-11-22T06:26:12.274" v="462"/>
        <pc:sldMkLst>
          <pc:docMk/>
          <pc:sldMk cId="1056893105" sldId="435"/>
        </pc:sldMkLst>
        <pc:spChg chg="mod">
          <ac:chgData name="胡 翌霖" userId="a9a41afe759712f0" providerId="LiveId" clId="{1BE6BB47-EEA9-42A1-B678-3775E865DC72}" dt="2021-11-22T06:23:18.764" v="367" actId="26606"/>
          <ac:spMkLst>
            <pc:docMk/>
            <pc:sldMk cId="1056893105" sldId="435"/>
            <ac:spMk id="2" creationId="{7F3B9CAA-FC0F-478F-A79A-CF6F66DC95B2}"/>
          </ac:spMkLst>
        </pc:spChg>
        <pc:spChg chg="mod ord">
          <ac:chgData name="胡 翌霖" userId="a9a41afe759712f0" providerId="LiveId" clId="{1BE6BB47-EEA9-42A1-B678-3775E865DC72}" dt="2021-11-22T06:26:12.274" v="462"/>
          <ac:spMkLst>
            <pc:docMk/>
            <pc:sldMk cId="1056893105" sldId="435"/>
            <ac:spMk id="3" creationId="{72442102-3A7F-4E5C-9C21-A69412181978}"/>
          </ac:spMkLst>
        </pc:spChg>
        <pc:spChg chg="add del">
          <ac:chgData name="胡 翌霖" userId="a9a41afe759712f0" providerId="LiveId" clId="{1BE6BB47-EEA9-42A1-B678-3775E865DC72}" dt="2021-11-22T06:23:13.216" v="364" actId="26606"/>
          <ac:spMkLst>
            <pc:docMk/>
            <pc:sldMk cId="1056893105" sldId="435"/>
            <ac:spMk id="71" creationId="{9B76D444-2756-434F-AE61-96D69830C13E}"/>
          </ac:spMkLst>
        </pc:spChg>
        <pc:spChg chg="add del">
          <ac:chgData name="胡 翌霖" userId="a9a41afe759712f0" providerId="LiveId" clId="{1BE6BB47-EEA9-42A1-B678-3775E865DC72}" dt="2021-11-22T06:23:13.216" v="364" actId="26606"/>
          <ac:spMkLst>
            <pc:docMk/>
            <pc:sldMk cId="1056893105" sldId="435"/>
            <ac:spMk id="73" creationId="{0AF80B57-54E2-4D01-8731-3F38B0C56C95}"/>
          </ac:spMkLst>
        </pc:spChg>
        <pc:spChg chg="add del">
          <ac:chgData name="胡 翌霖" userId="a9a41afe759712f0" providerId="LiveId" clId="{1BE6BB47-EEA9-42A1-B678-3775E865DC72}" dt="2021-11-22T06:23:18.757" v="366" actId="26606"/>
          <ac:spMkLst>
            <pc:docMk/>
            <pc:sldMk cId="1056893105" sldId="435"/>
            <ac:spMk id="1028" creationId="{5E39A796-BE83-48B1-B33F-35C4A32AAB57}"/>
          </ac:spMkLst>
        </pc:spChg>
        <pc:spChg chg="add del">
          <ac:chgData name="胡 翌霖" userId="a9a41afe759712f0" providerId="LiveId" clId="{1BE6BB47-EEA9-42A1-B678-3775E865DC72}" dt="2021-11-22T06:23:18.757" v="366" actId="26606"/>
          <ac:spMkLst>
            <pc:docMk/>
            <pc:sldMk cId="1056893105" sldId="435"/>
            <ac:spMk id="1029" creationId="{72F84B47-E267-4194-8194-831DB7B5547F}"/>
          </ac:spMkLst>
        </pc:spChg>
        <pc:spChg chg="add">
          <ac:chgData name="胡 翌霖" userId="a9a41afe759712f0" providerId="LiveId" clId="{1BE6BB47-EEA9-42A1-B678-3775E865DC72}" dt="2021-11-22T06:23:18.764" v="367" actId="26606"/>
          <ac:spMkLst>
            <pc:docMk/>
            <pc:sldMk cId="1056893105" sldId="435"/>
            <ac:spMk id="1031" creationId="{743AA782-23D1-4521-8CAD-47662984AA08}"/>
          </ac:spMkLst>
        </pc:spChg>
        <pc:spChg chg="add">
          <ac:chgData name="胡 翌霖" userId="a9a41afe759712f0" providerId="LiveId" clId="{1BE6BB47-EEA9-42A1-B678-3775E865DC72}" dt="2021-11-22T06:23:18.764" v="367" actId="26606"/>
          <ac:spMkLst>
            <pc:docMk/>
            <pc:sldMk cId="1056893105" sldId="435"/>
            <ac:spMk id="1032" creationId="{650D18FE-0824-4A46-B22C-A86B52E5780A}"/>
          </ac:spMkLst>
        </pc:spChg>
        <pc:picChg chg="add del mod">
          <ac:chgData name="胡 翌霖" userId="a9a41afe759712f0" providerId="LiveId" clId="{1BE6BB47-EEA9-42A1-B678-3775E865DC72}" dt="2021-11-22T06:23:05.344" v="361" actId="478"/>
          <ac:picMkLst>
            <pc:docMk/>
            <pc:sldMk cId="1056893105" sldId="435"/>
            <ac:picMk id="4" creationId="{3147809D-7B0F-4E65-8344-7832C35F4B53}"/>
          </ac:picMkLst>
        </pc:picChg>
        <pc:picChg chg="add mod">
          <ac:chgData name="胡 翌霖" userId="a9a41afe759712f0" providerId="LiveId" clId="{1BE6BB47-EEA9-42A1-B678-3775E865DC72}" dt="2021-11-22T06:23:18.764" v="367" actId="26606"/>
          <ac:picMkLst>
            <pc:docMk/>
            <pc:sldMk cId="1056893105" sldId="435"/>
            <ac:picMk id="1026" creationId="{A6C010A8-16EA-4858-AE24-D45172F8FA97}"/>
          </ac:picMkLst>
        </pc:picChg>
      </pc:sldChg>
      <pc:sldChg chg="addSp delSp modSp new mod setBg setClrOvrMap">
        <pc:chgData name="胡 翌霖" userId="a9a41afe759712f0" providerId="LiveId" clId="{1BE6BB47-EEA9-42A1-B678-3775E865DC72}" dt="2021-11-22T08:08:34.512" v="825" actId="207"/>
        <pc:sldMkLst>
          <pc:docMk/>
          <pc:sldMk cId="412648228" sldId="436"/>
        </pc:sldMkLst>
        <pc:spChg chg="mod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2" creationId="{CD7F31C0-8219-44AB-AA8B-07796E1DA31F}"/>
          </ac:spMkLst>
        </pc:spChg>
        <pc:spChg chg="del">
          <ac:chgData name="胡 翌霖" userId="a9a41afe759712f0" providerId="LiveId" clId="{1BE6BB47-EEA9-42A1-B678-3775E865DC72}" dt="2021-11-22T08:04:42.337" v="799"/>
          <ac:spMkLst>
            <pc:docMk/>
            <pc:sldMk cId="412648228" sldId="436"/>
            <ac:spMk id="3" creationId="{8E8D9640-84D9-4C19-8878-9F2519BC044E}"/>
          </ac:spMkLst>
        </pc:spChg>
        <pc:spChg chg="add mod">
          <ac:chgData name="胡 翌霖" userId="a9a41afe759712f0" providerId="LiveId" clId="{1BE6BB47-EEA9-42A1-B678-3775E865DC72}" dt="2021-11-22T08:08:34.512" v="825" actId="207"/>
          <ac:spMkLst>
            <pc:docMk/>
            <pc:sldMk cId="412648228" sldId="436"/>
            <ac:spMk id="6" creationId="{7429EC61-6B8E-467E-9287-677077ECC94E}"/>
          </ac:spMkLst>
        </pc:spChg>
        <pc:spChg chg="add del">
          <ac:chgData name="胡 翌霖" userId="a9a41afe759712f0" providerId="LiveId" clId="{1BE6BB47-EEA9-42A1-B678-3775E865DC72}" dt="2021-11-22T08:05:13.856" v="804" actId="26606"/>
          <ac:spMkLst>
            <pc:docMk/>
            <pc:sldMk cId="412648228" sldId="436"/>
            <ac:spMk id="10" creationId="{8537B233-9CDD-4A90-AABB-A8963DEE4FBC}"/>
          </ac:spMkLst>
        </pc:spChg>
        <pc:spChg chg="add del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14" creationId="{D07DD2DE-F619-49DD-B5E7-03A290FF4ED1}"/>
          </ac:spMkLst>
        </pc:spChg>
        <pc:spChg chg="add del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15" creationId="{A8384FB5-9ADC-4DDC-881B-597D56F5B15D}"/>
          </ac:spMkLst>
        </pc:spChg>
        <pc:spChg chg="add del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16" creationId="{85149191-5F60-4A28-AAFF-039F96B0F3EC}"/>
          </ac:spMkLst>
        </pc:spChg>
        <pc:spChg chg="add del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17" creationId="{91E5A9A7-95C6-4F4F-B00E-C82E07FE62EF}"/>
          </ac:spMkLst>
        </pc:spChg>
        <pc:spChg chg="add del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18" creationId="{F8260ED5-17F7-4158-B241-D51DD4CF1B7E}"/>
          </ac:spMkLst>
        </pc:spChg>
        <pc:spChg chg="add">
          <ac:chgData name="胡 翌霖" userId="a9a41afe759712f0" providerId="LiveId" clId="{1BE6BB47-EEA9-42A1-B678-3775E865DC72}" dt="2021-11-22T08:06:55.324" v="811" actId="26606"/>
          <ac:spMkLst>
            <pc:docMk/>
            <pc:sldMk cId="412648228" sldId="436"/>
            <ac:spMk id="23" creationId="{AB45A142-4255-493C-8284-5D566C121B10}"/>
          </ac:spMkLst>
        </pc:spChg>
        <pc:picChg chg="add mod modCrop">
          <ac:chgData name="胡 翌霖" userId="a9a41afe759712f0" providerId="LiveId" clId="{1BE6BB47-EEA9-42A1-B678-3775E865DC72}" dt="2021-11-22T08:07:51.544" v="822"/>
          <ac:picMkLst>
            <pc:docMk/>
            <pc:sldMk cId="412648228" sldId="436"/>
            <ac:picMk id="5" creationId="{9C625F05-866B-4861-89C2-D5E521E7C068}"/>
          </ac:picMkLst>
        </pc:picChg>
        <pc:cxnChg chg="add del">
          <ac:chgData name="胡 翌霖" userId="a9a41afe759712f0" providerId="LiveId" clId="{1BE6BB47-EEA9-42A1-B678-3775E865DC72}" dt="2021-11-22T08:05:13.856" v="804" actId="26606"/>
          <ac:cxnSpMkLst>
            <pc:docMk/>
            <pc:sldMk cId="412648228" sldId="436"/>
            <ac:cxnSpMk id="12" creationId="{040575EE-C594-4566-BC00-663004E52AB5}"/>
          </ac:cxnSpMkLst>
        </pc:cxnChg>
        <pc:cxnChg chg="add">
          <ac:chgData name="胡 翌霖" userId="a9a41afe759712f0" providerId="LiveId" clId="{1BE6BB47-EEA9-42A1-B678-3775E865DC72}" dt="2021-11-22T08:06:55.324" v="811" actId="26606"/>
          <ac:cxnSpMkLst>
            <pc:docMk/>
            <pc:sldMk cId="412648228" sldId="436"/>
            <ac:cxnSpMk id="25" creationId="{38FB9660-F42F-4313-BBC4-47C007FE484C}"/>
          </ac:cxnSpMkLst>
        </pc:cxnChg>
      </pc:sldChg>
      <pc:sldChg chg="modSp new del mod">
        <pc:chgData name="胡 翌霖" userId="a9a41afe759712f0" providerId="LiveId" clId="{1BE6BB47-EEA9-42A1-B678-3775E865DC72}" dt="2021-11-22T06:39:24.784" v="733" actId="47"/>
        <pc:sldMkLst>
          <pc:docMk/>
          <pc:sldMk cId="556867748" sldId="436"/>
        </pc:sldMkLst>
        <pc:spChg chg="mod">
          <ac:chgData name="胡 翌霖" userId="a9a41afe759712f0" providerId="LiveId" clId="{1BE6BB47-EEA9-42A1-B678-3775E865DC72}" dt="2021-11-22T06:37:22.799" v="709"/>
          <ac:spMkLst>
            <pc:docMk/>
            <pc:sldMk cId="556867748" sldId="436"/>
            <ac:spMk id="2" creationId="{4B69947E-F291-405C-816D-AA7C878D5907}"/>
          </ac:spMkLst>
        </pc:spChg>
        <pc:spChg chg="mod">
          <ac:chgData name="胡 翌霖" userId="a9a41afe759712f0" providerId="LiveId" clId="{1BE6BB47-EEA9-42A1-B678-3775E865DC72}" dt="2021-11-22T06:37:15.791" v="699"/>
          <ac:spMkLst>
            <pc:docMk/>
            <pc:sldMk cId="556867748" sldId="436"/>
            <ac:spMk id="3" creationId="{A2436ED5-FF93-43D7-A2D2-97653A20A074}"/>
          </ac:spMkLst>
        </pc:spChg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799858541" sldId="449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631162314" sldId="450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827198112" sldId="451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2407723669" sldId="452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3804383595" sldId="453"/>
        </pc:sldMkLst>
      </pc:sldChg>
      <pc:sldChg chg="del">
        <pc:chgData name="胡 翌霖" userId="a9a41afe759712f0" providerId="LiveId" clId="{1BE6BB47-EEA9-42A1-B678-3775E865DC72}" dt="2021-11-22T03:43:19.808" v="0" actId="47"/>
        <pc:sldMkLst>
          <pc:docMk/>
          <pc:sldMk cId="42248446" sldId="454"/>
        </pc:sldMkLst>
      </pc:sldChg>
      <pc:sldMasterChg chg="del delSldLayout">
        <pc:chgData name="胡 翌霖" userId="a9a41afe759712f0" providerId="LiveId" clId="{1BE6BB47-EEA9-42A1-B678-3775E865DC72}" dt="2021-11-22T03:43:19.808" v="0" actId="47"/>
        <pc:sldMasterMkLst>
          <pc:docMk/>
          <pc:sldMasterMk cId="2933318799" sldId="2147483750"/>
        </pc:sldMasterMkLst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1271337191" sldId="2147483751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2875096934" sldId="2147483752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2499170024" sldId="2147483753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1444997249" sldId="2147483754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2213861267" sldId="2147483755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2327816104" sldId="2147483756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3196290059" sldId="2147483757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531081541" sldId="2147483758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3242207127" sldId="2147483759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1232453551" sldId="2147483760"/>
          </pc:sldLayoutMkLst>
        </pc:sldLayoutChg>
        <pc:sldLayoutChg chg="del">
          <pc:chgData name="胡 翌霖" userId="a9a41afe759712f0" providerId="LiveId" clId="{1BE6BB47-EEA9-42A1-B678-3775E865DC72}" dt="2021-11-22T03:43:19.808" v="0" actId="47"/>
          <pc:sldLayoutMkLst>
            <pc:docMk/>
            <pc:sldMasterMk cId="2933318799" sldId="2147483750"/>
            <pc:sldLayoutMk cId="3950274754" sldId="2147483761"/>
          </pc:sldLayoutMkLst>
        </pc:sldLayoutChg>
      </pc:sldMasterChg>
    </pc:docChg>
  </pc:docChgLst>
  <pc:docChgLst>
    <pc:chgData name="胡 翌霖" userId="a9a41afe759712f0" providerId="LiveId" clId="{16D7FA26-8E15-439B-9614-7C89F208228B}"/>
    <pc:docChg chg="modSld">
      <pc:chgData name="胡 翌霖" userId="a9a41afe759712f0" providerId="LiveId" clId="{16D7FA26-8E15-439B-9614-7C89F208228B}" dt="2022-10-31T08:52:29.422" v="7"/>
      <pc:docMkLst>
        <pc:docMk/>
      </pc:docMkLst>
      <pc:sldChg chg="modSp mod">
        <pc:chgData name="胡 翌霖" userId="a9a41afe759712f0" providerId="LiveId" clId="{16D7FA26-8E15-439B-9614-7C89F208228B}" dt="2022-10-31T08:52:29.422" v="7"/>
        <pc:sldMkLst>
          <pc:docMk/>
          <pc:sldMk cId="492686361" sldId="323"/>
        </pc:sldMkLst>
        <pc:spChg chg="mod">
          <ac:chgData name="胡 翌霖" userId="a9a41afe759712f0" providerId="LiveId" clId="{16D7FA26-8E15-439B-9614-7C89F208228B}" dt="2022-10-31T08:52:29.422" v="7"/>
          <ac:spMkLst>
            <pc:docMk/>
            <pc:sldMk cId="492686361" sldId="323"/>
            <ac:spMk id="2" creationId="{96233937-605F-48FE-B429-90F8B7CEFBBD}"/>
          </ac:spMkLst>
        </pc:spChg>
      </pc:sldChg>
    </pc:docChg>
  </pc:docChgLst>
  <pc:docChgLst>
    <pc:chgData name="胡 翌霖" userId="a9a41afe759712f0" providerId="LiveId" clId="{51FCA6BB-CD7B-4A90-A019-E826615A3048}"/>
    <pc:docChg chg="undo redo custSel addSld delSld modSld">
      <pc:chgData name="胡 翌霖" userId="a9a41afe759712f0" providerId="LiveId" clId="{51FCA6BB-CD7B-4A90-A019-E826615A3048}" dt="2021-10-26T07:52:31.870" v="350" actId="115"/>
      <pc:docMkLst>
        <pc:docMk/>
      </pc:docMkLst>
      <pc:sldChg chg="addSp delSp modSp add mod setBg delDesignElem">
        <pc:chgData name="胡 翌霖" userId="a9a41afe759712f0" providerId="LiveId" clId="{51FCA6BB-CD7B-4A90-A019-E826615A3048}" dt="2021-10-25T10:15:47.551" v="248" actId="26606"/>
        <pc:sldMkLst>
          <pc:docMk/>
          <pc:sldMk cId="1976372694" sldId="257"/>
        </pc:sldMkLst>
        <pc:spChg chg="del mod">
          <ac:chgData name="胡 翌霖" userId="a9a41afe759712f0" providerId="LiveId" clId="{51FCA6BB-CD7B-4A90-A019-E826615A3048}" dt="2021-10-25T10:15:47.551" v="248" actId="26606"/>
          <ac:spMkLst>
            <pc:docMk/>
            <pc:sldMk cId="1976372694" sldId="257"/>
            <ac:spMk id="3" creationId="{6FDCBA66-1ED0-4DA5-B25E-406FA8954DD6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1976372694" sldId="257"/>
            <ac:spMk id="31" creationId="{8D70B121-56F4-4848-B38B-182089D909FA}"/>
          </ac:spMkLst>
        </pc:spChg>
        <pc:graphicFrameChg chg="add">
          <ac:chgData name="胡 翌霖" userId="a9a41afe759712f0" providerId="LiveId" clId="{51FCA6BB-CD7B-4A90-A019-E826615A3048}" dt="2021-10-25T10:15:47.551" v="248" actId="26606"/>
          <ac:graphicFrameMkLst>
            <pc:docMk/>
            <pc:sldMk cId="1976372694" sldId="257"/>
            <ac:graphicFrameMk id="5" creationId="{D73C2958-40B9-42C1-82E1-D0520EFD3E64}"/>
          </ac:graphicFrameMkLst>
        </pc:graphicFrame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1976372694" sldId="257"/>
            <ac:cxnSpMk id="32" creationId="{2D72A2C9-F3CA-4216-8BAD-FA4C970C3C4E}"/>
          </ac:cxnSpMkLst>
        </pc:cxn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3529773061" sldId="257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3834881669" sldId="259"/>
        </pc:sldMkLst>
      </pc:sldChg>
      <pc:sldChg chg="addSp modSp add mod setBg setClrOvrMap">
        <pc:chgData name="胡 翌霖" userId="a9a41afe759712f0" providerId="LiveId" clId="{51FCA6BB-CD7B-4A90-A019-E826615A3048}" dt="2021-10-25T10:19:57.331" v="263" actId="26606"/>
        <pc:sldMkLst>
          <pc:docMk/>
          <pc:sldMk cId="1094722714" sldId="261"/>
        </pc:sldMkLst>
        <pc:spChg chg="mod">
          <ac:chgData name="胡 翌霖" userId="a9a41afe759712f0" providerId="LiveId" clId="{51FCA6BB-CD7B-4A90-A019-E826615A3048}" dt="2021-10-25T10:19:57.331" v="263" actId="26606"/>
          <ac:spMkLst>
            <pc:docMk/>
            <pc:sldMk cId="1094722714" sldId="261"/>
            <ac:spMk id="2" creationId="{3638842E-E78E-4E76-A07B-2AB93FA4C5D0}"/>
          </ac:spMkLst>
        </pc:spChg>
        <pc:spChg chg="mod">
          <ac:chgData name="胡 翌霖" userId="a9a41afe759712f0" providerId="LiveId" clId="{51FCA6BB-CD7B-4A90-A019-E826615A3048}" dt="2021-10-25T10:19:57.331" v="263" actId="26606"/>
          <ac:spMkLst>
            <pc:docMk/>
            <pc:sldMk cId="1094722714" sldId="261"/>
            <ac:spMk id="3" creationId="{51BA86ED-EB8F-42EB-BCDB-95B392D3751A}"/>
          </ac:spMkLst>
        </pc:spChg>
        <pc:spChg chg="add">
          <ac:chgData name="胡 翌霖" userId="a9a41afe759712f0" providerId="LiveId" clId="{51FCA6BB-CD7B-4A90-A019-E826615A3048}" dt="2021-10-25T10:19:57.331" v="263" actId="26606"/>
          <ac:spMkLst>
            <pc:docMk/>
            <pc:sldMk cId="1094722714" sldId="261"/>
            <ac:spMk id="73" creationId="{8ABFE404-8D65-4573-A3EF-6DF477936BA3}"/>
          </ac:spMkLst>
        </pc:spChg>
        <pc:picChg chg="mod">
          <ac:chgData name="胡 翌霖" userId="a9a41afe759712f0" providerId="LiveId" clId="{51FCA6BB-CD7B-4A90-A019-E826615A3048}" dt="2021-10-25T10:19:57.331" v="263" actId="26606"/>
          <ac:picMkLst>
            <pc:docMk/>
            <pc:sldMk cId="1094722714" sldId="261"/>
            <ac:picMk id="5" creationId="{16BBD8BE-8741-46CB-A358-B7DA322BC037}"/>
          </ac:picMkLst>
        </pc:picChg>
        <pc:picChg chg="mod">
          <ac:chgData name="胡 翌霖" userId="a9a41afe759712f0" providerId="LiveId" clId="{51FCA6BB-CD7B-4A90-A019-E826615A3048}" dt="2021-10-25T10:19:57.331" v="263" actId="26606"/>
          <ac:picMkLst>
            <pc:docMk/>
            <pc:sldMk cId="1094722714" sldId="261"/>
            <ac:picMk id="6148" creationId="{50183FBB-D77B-4CF1-96F7-BBE7CE87A32D}"/>
          </ac:picMkLst>
        </pc:picChg>
        <pc:cxnChg chg="add">
          <ac:chgData name="胡 翌霖" userId="a9a41afe759712f0" providerId="LiveId" clId="{51FCA6BB-CD7B-4A90-A019-E826615A3048}" dt="2021-10-25T10:19:57.331" v="263" actId="26606"/>
          <ac:cxnSpMkLst>
            <pc:docMk/>
            <pc:sldMk cId="1094722714" sldId="261"/>
            <ac:cxnSpMk id="75" creationId="{AF5191F1-A1C8-4AEE-8007-DF304E42B15E}"/>
          </ac:cxnSpMkLst>
        </pc:cxn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591110536" sldId="262"/>
        </pc:sldMkLst>
      </pc:sldChg>
      <pc:sldChg chg="addSp delSp modSp add mod setBg delDesignElem">
        <pc:chgData name="胡 翌霖" userId="a9a41afe759712f0" providerId="LiveId" clId="{51FCA6BB-CD7B-4A90-A019-E826615A3048}" dt="2021-10-25T10:16:39.196" v="252" actId="26606"/>
        <pc:sldMkLst>
          <pc:docMk/>
          <pc:sldMk cId="1040198312" sldId="262"/>
        </pc:sldMkLst>
        <pc:spChg chg="mod">
          <ac:chgData name="胡 翌霖" userId="a9a41afe759712f0" providerId="LiveId" clId="{51FCA6BB-CD7B-4A90-A019-E826615A3048}" dt="2021-10-25T10:16:39.196" v="252" actId="26606"/>
          <ac:spMkLst>
            <pc:docMk/>
            <pc:sldMk cId="1040198312" sldId="262"/>
            <ac:spMk id="2" creationId="{B777E0C4-80E3-4B33-BEAB-D9BBF6BB2310}"/>
          </ac:spMkLst>
        </pc:spChg>
        <pc:spChg chg="mod">
          <ac:chgData name="胡 翌霖" userId="a9a41afe759712f0" providerId="LiveId" clId="{51FCA6BB-CD7B-4A90-A019-E826615A3048}" dt="2021-10-25T10:16:39.196" v="252" actId="26606"/>
          <ac:spMkLst>
            <pc:docMk/>
            <pc:sldMk cId="1040198312" sldId="262"/>
            <ac:spMk id="3" creationId="{3E7F17DD-B533-4BD9-B0B1-85E736B1FBEA}"/>
          </ac:spMkLst>
        </pc:spChg>
        <pc:spChg chg="add del">
          <ac:chgData name="胡 翌霖" userId="a9a41afe759712f0" providerId="LiveId" clId="{51FCA6BB-CD7B-4A90-A019-E826615A3048}" dt="2021-10-25T10:16:39.190" v="251" actId="26606"/>
          <ac:spMkLst>
            <pc:docMk/>
            <pc:sldMk cId="1040198312" sldId="262"/>
            <ac:spMk id="71" creationId="{3A93628A-4A26-42A6-859F-D1C95150AD7C}"/>
          </ac:spMkLst>
        </pc:spChg>
        <pc:spChg chg="add del">
          <ac:chgData name="胡 翌霖" userId="a9a41afe759712f0" providerId="LiveId" clId="{51FCA6BB-CD7B-4A90-A019-E826615A3048}" dt="2021-10-25T10:16:39.190" v="251" actId="26606"/>
          <ac:spMkLst>
            <pc:docMk/>
            <pc:sldMk cId="1040198312" sldId="262"/>
            <ac:spMk id="73" creationId="{DC61D707-5E7F-4B7C-910D-94A83595D599}"/>
          </ac:spMkLst>
        </pc:spChg>
        <pc:spChg chg="add">
          <ac:chgData name="胡 翌霖" userId="a9a41afe759712f0" providerId="LiveId" clId="{51FCA6BB-CD7B-4A90-A019-E826615A3048}" dt="2021-10-25T10:16:39.196" v="252" actId="26606"/>
          <ac:spMkLst>
            <pc:docMk/>
            <pc:sldMk cId="1040198312" sldId="262"/>
            <ac:spMk id="75" creationId="{6CB927A4-E432-4310-9CD5-E89FF5063179}"/>
          </ac:spMkLst>
        </pc:spChg>
        <pc:spChg chg="add">
          <ac:chgData name="胡 翌霖" userId="a9a41afe759712f0" providerId="LiveId" clId="{51FCA6BB-CD7B-4A90-A019-E826615A3048}" dt="2021-10-25T10:16:39.196" v="252" actId="26606"/>
          <ac:spMkLst>
            <pc:docMk/>
            <pc:sldMk cId="1040198312" sldId="262"/>
            <ac:spMk id="77" creationId="{E3020543-B24B-4EC4-8FFC-8DD88EEA91A8}"/>
          </ac:spMkLst>
        </pc:spChg>
        <pc:spChg chg="add">
          <ac:chgData name="胡 翌霖" userId="a9a41afe759712f0" providerId="LiveId" clId="{51FCA6BB-CD7B-4A90-A019-E826615A3048}" dt="2021-10-25T10:16:39.196" v="252" actId="26606"/>
          <ac:spMkLst>
            <pc:docMk/>
            <pc:sldMk cId="1040198312" sldId="262"/>
            <ac:spMk id="2052" creationId="{8D1AA55E-40D5-461B-A5A8-4AE8AAB71B08}"/>
          </ac:spMkLst>
        </pc:spChg>
        <pc:picChg chg="mod">
          <ac:chgData name="胡 翌霖" userId="a9a41afe759712f0" providerId="LiveId" clId="{51FCA6BB-CD7B-4A90-A019-E826615A3048}" dt="2021-10-25T10:16:39.196" v="252" actId="26606"/>
          <ac:picMkLst>
            <pc:docMk/>
            <pc:sldMk cId="1040198312" sldId="262"/>
            <ac:picMk id="2050" creationId="{0E3127A9-E51C-4D4E-8BC3-21F6AE777EF1}"/>
          </ac:picMkLst>
        </pc:picChg>
        <pc:cxnChg chg="add">
          <ac:chgData name="胡 翌霖" userId="a9a41afe759712f0" providerId="LiveId" clId="{51FCA6BB-CD7B-4A90-A019-E826615A3048}" dt="2021-10-25T10:16:39.196" v="252" actId="26606"/>
          <ac:cxnSpMkLst>
            <pc:docMk/>
            <pc:sldMk cId="1040198312" sldId="262"/>
            <ac:cxnSpMk id="2053" creationId="{7EB498BD-8089-4626-91EA-4978EBEF535E}"/>
          </ac:cxnSpMkLst>
        </pc:cxn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1040198312" sldId="262"/>
            <ac:cxnSpMk id="2056" creationId="{A7F400EE-A8A5-48AF-B4D6-291B52C6F0B0}"/>
          </ac:cxnSpMkLst>
        </pc:cxn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946126526" sldId="263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274744777" sldId="264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175161204" sldId="266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661761508" sldId="267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2957885918" sldId="267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803891484" sldId="268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579577571" sldId="269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874877914" sldId="269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996300373" sldId="270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986908439" sldId="271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1508498289" sldId="272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414963682" sldId="272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509758898" sldId="273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061450574" sldId="274"/>
        </pc:sldMkLst>
      </pc:sldChg>
      <pc:sldChg chg="addSp delSp modSp add mod setBg delDesignElem">
        <pc:chgData name="胡 翌霖" userId="a9a41afe759712f0" providerId="LiveId" clId="{51FCA6BB-CD7B-4A90-A019-E826615A3048}" dt="2021-10-25T10:15:00.222" v="247" actId="26606"/>
        <pc:sldMkLst>
          <pc:docMk/>
          <pc:sldMk cId="1409072959" sldId="276"/>
        </pc:sldMkLst>
        <pc:spChg chg="mod">
          <ac:chgData name="胡 翌霖" userId="a9a41afe759712f0" providerId="LiveId" clId="{51FCA6BB-CD7B-4A90-A019-E826615A3048}" dt="2021-10-25T10:15:00.222" v="247" actId="26606"/>
          <ac:spMkLst>
            <pc:docMk/>
            <pc:sldMk cId="1409072959" sldId="276"/>
            <ac:spMk id="2" creationId="{CC57F9BE-3354-4008-B469-C72BF78E955F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1409072959" sldId="276"/>
            <ac:spMk id="40" creationId="{8D70B121-56F4-4848-B38B-182089D909FA}"/>
          </ac:spMkLst>
        </pc:spChg>
        <pc:spChg chg="mod">
          <ac:chgData name="胡 翌霖" userId="a9a41afe759712f0" providerId="LiveId" clId="{51FCA6BB-CD7B-4A90-A019-E826615A3048}" dt="2021-10-25T10:15:00.222" v="247" actId="26606"/>
          <ac:spMkLst>
            <pc:docMk/>
            <pc:sldMk cId="1409072959" sldId="276"/>
            <ac:spMk id="42" creationId="{B771C342-5A27-4C75-8F61-2DCE8793B82C}"/>
          </ac:spMkLst>
        </pc:spChg>
        <pc:spChg chg="add">
          <ac:chgData name="胡 翌霖" userId="a9a41afe759712f0" providerId="LiveId" clId="{51FCA6BB-CD7B-4A90-A019-E826615A3048}" dt="2021-10-25T10:15:00.222" v="247" actId="26606"/>
          <ac:spMkLst>
            <pc:docMk/>
            <pc:sldMk cId="1409072959" sldId="276"/>
            <ac:spMk id="45" creationId="{72B886CF-D3D5-4CDE-A0D0-35994223D8D7}"/>
          </ac:spMkLst>
        </pc:spChg>
        <pc:spChg chg="add">
          <ac:chgData name="胡 翌霖" userId="a9a41afe759712f0" providerId="LiveId" clId="{51FCA6BB-CD7B-4A90-A019-E826615A3048}" dt="2021-10-25T10:15:00.222" v="247" actId="26606"/>
          <ac:spMkLst>
            <pc:docMk/>
            <pc:sldMk cId="1409072959" sldId="276"/>
            <ac:spMk id="46" creationId="{FC139937-FF72-463A-8CD1-5AFF723B298A}"/>
          </ac:spMkLst>
        </pc:spChg>
        <pc:spChg chg="add">
          <ac:chgData name="胡 翌霖" userId="a9a41afe759712f0" providerId="LiveId" clId="{51FCA6BB-CD7B-4A90-A019-E826615A3048}" dt="2021-10-25T10:15:00.222" v="247" actId="26606"/>
          <ac:spMkLst>
            <pc:docMk/>
            <pc:sldMk cId="1409072959" sldId="276"/>
            <ac:spMk id="53" creationId="{5565521B-3AFA-45E0-B4C4-C6ED089C86E5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1409072959" sldId="276"/>
            <ac:cxnSpMk id="41" creationId="{2D72A2C9-F3CA-4216-8BAD-FA4C970C3C4E}"/>
          </ac:cxnSpMkLst>
        </pc:cxnChg>
      </pc:sldChg>
      <pc:sldChg chg="addSp delSp modSp add mod setBg delDesignElem">
        <pc:chgData name="胡 翌霖" userId="a9a41afe759712f0" providerId="LiveId" clId="{51FCA6BB-CD7B-4A90-A019-E826615A3048}" dt="2021-10-25T10:19:30.315" v="262" actId="20577"/>
        <pc:sldMkLst>
          <pc:docMk/>
          <pc:sldMk cId="2150137985" sldId="277"/>
        </pc:sldMkLst>
        <pc:spChg chg="mod">
          <ac:chgData name="胡 翌霖" userId="a9a41afe759712f0" providerId="LiveId" clId="{51FCA6BB-CD7B-4A90-A019-E826615A3048}" dt="2021-10-25T10:19:30.315" v="262" actId="20577"/>
          <ac:spMkLst>
            <pc:docMk/>
            <pc:sldMk cId="2150137985" sldId="277"/>
            <ac:spMk id="2" creationId="{E3F03092-683A-4032-8DD4-A581D0F4675E}"/>
          </ac:spMkLst>
        </pc:spChg>
        <pc:spChg chg="del mod">
          <ac:chgData name="胡 翌霖" userId="a9a41afe759712f0" providerId="LiveId" clId="{51FCA6BB-CD7B-4A90-A019-E826615A3048}" dt="2021-10-25T10:19:16.868" v="260" actId="26606"/>
          <ac:spMkLst>
            <pc:docMk/>
            <pc:sldMk cId="2150137985" sldId="277"/>
            <ac:spMk id="3" creationId="{BE7ACD36-74D1-4E9D-B0AA-DF7C70B57A91}"/>
          </ac:spMkLst>
        </pc:spChg>
        <pc:spChg chg="add del">
          <ac:chgData name="胡 翌霖" userId="a9a41afe759712f0" providerId="LiveId" clId="{51FCA6BB-CD7B-4A90-A019-E826615A3048}" dt="2021-10-25T10:19:16.848" v="259" actId="26606"/>
          <ac:spMkLst>
            <pc:docMk/>
            <pc:sldMk cId="2150137985" sldId="277"/>
            <ac:spMk id="7" creationId="{72B886CF-D3D5-4CDE-A0D0-35994223D8D7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2150137985" sldId="277"/>
            <ac:spMk id="8" creationId="{8D70B121-56F4-4848-B38B-182089D909FA}"/>
          </ac:spMkLst>
        </pc:spChg>
        <pc:spChg chg="add del">
          <ac:chgData name="胡 翌霖" userId="a9a41afe759712f0" providerId="LiveId" clId="{51FCA6BB-CD7B-4A90-A019-E826615A3048}" dt="2021-10-25T10:19:16.848" v="259" actId="26606"/>
          <ac:spMkLst>
            <pc:docMk/>
            <pc:sldMk cId="2150137985" sldId="277"/>
            <ac:spMk id="9" creationId="{FC139937-FF72-463A-8CD1-5AFF723B298A}"/>
          </ac:spMkLst>
        </pc:spChg>
        <pc:spChg chg="add del">
          <ac:chgData name="胡 翌霖" userId="a9a41afe759712f0" providerId="LiveId" clId="{51FCA6BB-CD7B-4A90-A019-E826615A3048}" dt="2021-10-25T10:19:16.848" v="259" actId="26606"/>
          <ac:spMkLst>
            <pc:docMk/>
            <pc:sldMk cId="2150137985" sldId="277"/>
            <ac:spMk id="11" creationId="{5565521B-3AFA-45E0-B4C4-C6ED089C86E5}"/>
          </ac:spMkLst>
        </pc:spChg>
        <pc:graphicFrameChg chg="add">
          <ac:chgData name="胡 翌霖" userId="a9a41afe759712f0" providerId="LiveId" clId="{51FCA6BB-CD7B-4A90-A019-E826615A3048}" dt="2021-10-25T10:19:16.868" v="260" actId="26606"/>
          <ac:graphicFrameMkLst>
            <pc:docMk/>
            <pc:sldMk cId="2150137985" sldId="277"/>
            <ac:graphicFrameMk id="13" creationId="{9B8FFA68-AC11-4336-AAF5-AB50883A9584}"/>
          </ac:graphicFrameMkLst>
        </pc:graphicFrame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2150137985" sldId="277"/>
            <ac:cxnSpMk id="10" creationId="{2D72A2C9-F3CA-4216-8BAD-FA4C970C3C4E}"/>
          </ac:cxnSpMkLst>
        </pc:cxnChg>
      </pc:sldChg>
      <pc:sldChg chg="addSp delSp modSp add del setBg">
        <pc:chgData name="胡 翌霖" userId="a9a41afe759712f0" providerId="LiveId" clId="{51FCA6BB-CD7B-4A90-A019-E826615A3048}" dt="2021-10-25T10:22:17.349" v="312" actId="47"/>
        <pc:sldMkLst>
          <pc:docMk/>
          <pc:sldMk cId="3532010156" sldId="278"/>
        </pc:sldMkLst>
        <pc:spChg chg="add mod">
          <ac:chgData name="胡 翌霖" userId="a9a41afe759712f0" providerId="LiveId" clId="{51FCA6BB-CD7B-4A90-A019-E826615A3048}" dt="2021-10-25T10:21:23.322" v="286" actId="21"/>
          <ac:spMkLst>
            <pc:docMk/>
            <pc:sldMk cId="3532010156" sldId="278"/>
            <ac:spMk id="2" creationId="{8D6EBC48-D839-4F91-B69D-B0E271CF8B03}"/>
          </ac:spMkLst>
        </pc:spChg>
        <pc:picChg chg="del">
          <ac:chgData name="胡 翌霖" userId="a9a41afe759712f0" providerId="LiveId" clId="{51FCA6BB-CD7B-4A90-A019-E826615A3048}" dt="2021-10-25T10:21:23.322" v="286" actId="21"/>
          <ac:picMkLst>
            <pc:docMk/>
            <pc:sldMk cId="3532010156" sldId="278"/>
            <ac:picMk id="7170" creationId="{333D3F15-737F-4F49-8B04-D4478412A66E}"/>
          </ac:picMkLst>
        </pc:picChg>
      </pc:sldChg>
      <pc:sldChg chg="addSp delSp modSp add mod setBg delDesignElem">
        <pc:chgData name="胡 翌霖" userId="a9a41afe759712f0" providerId="LiveId" clId="{51FCA6BB-CD7B-4A90-A019-E826615A3048}" dt="2021-10-25T10:20:51.277" v="285"/>
        <pc:sldMkLst>
          <pc:docMk/>
          <pc:sldMk cId="3803521327" sldId="279"/>
        </pc:sldMkLst>
        <pc:spChg chg="mod">
          <ac:chgData name="胡 翌霖" userId="a9a41afe759712f0" providerId="LiveId" clId="{51FCA6BB-CD7B-4A90-A019-E826615A3048}" dt="2021-10-25T10:20:07.774" v="264" actId="26606"/>
          <ac:spMkLst>
            <pc:docMk/>
            <pc:sldMk cId="3803521327" sldId="279"/>
            <ac:spMk id="2" creationId="{00FE1D33-5D9E-460F-993C-DEC25F9482A4}"/>
          </ac:spMkLst>
        </pc:spChg>
        <pc:spChg chg="mod">
          <ac:chgData name="胡 翌霖" userId="a9a41afe759712f0" providerId="LiveId" clId="{51FCA6BB-CD7B-4A90-A019-E826615A3048}" dt="2021-10-25T10:20:51.277" v="285"/>
          <ac:spMkLst>
            <pc:docMk/>
            <pc:sldMk cId="3803521327" sldId="279"/>
            <ac:spMk id="3" creationId="{8570A6EB-06F1-4538-8E91-743C29188871}"/>
          </ac:spMkLst>
        </pc:spChg>
        <pc:spChg chg="add">
          <ac:chgData name="胡 翌霖" userId="a9a41afe759712f0" providerId="LiveId" clId="{51FCA6BB-CD7B-4A90-A019-E826615A3048}" dt="2021-10-25T10:20:07.774" v="264" actId="26606"/>
          <ac:spMkLst>
            <pc:docMk/>
            <pc:sldMk cId="3803521327" sldId="279"/>
            <ac:spMk id="11" creationId="{3A93628A-4A26-42A6-859F-D1C95150AD7C}"/>
          </ac:spMkLst>
        </pc:spChg>
        <pc:spChg chg="add">
          <ac:chgData name="胡 翌霖" userId="a9a41afe759712f0" providerId="LiveId" clId="{51FCA6BB-CD7B-4A90-A019-E826615A3048}" dt="2021-10-25T10:20:07.774" v="264" actId="26606"/>
          <ac:spMkLst>
            <pc:docMk/>
            <pc:sldMk cId="3803521327" sldId="279"/>
            <ac:spMk id="13" creationId="{9D1E181F-DCF6-4D62-86AF-799CDE52FA58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3803521327" sldId="279"/>
            <ac:spMk id="19" creationId="{E02F3C71-C981-4614-98EA-D6C494F8091E}"/>
          </ac:spMkLst>
        </pc:spChg>
        <pc:picChg chg="mod">
          <ac:chgData name="胡 翌霖" userId="a9a41afe759712f0" providerId="LiveId" clId="{51FCA6BB-CD7B-4A90-A019-E826615A3048}" dt="2021-10-25T10:20:07.774" v="264" actId="26606"/>
          <ac:picMkLst>
            <pc:docMk/>
            <pc:sldMk cId="3803521327" sldId="279"/>
            <ac:picMk id="5" creationId="{A15FC5A2-D9BA-45CB-B5B5-BB8A08076B9E}"/>
          </ac:picMkLst>
        </pc:picChg>
        <pc:picChg chg="mod ord">
          <ac:chgData name="胡 翌霖" userId="a9a41afe759712f0" providerId="LiveId" clId="{51FCA6BB-CD7B-4A90-A019-E826615A3048}" dt="2021-10-25T10:20:07.774" v="264" actId="26606"/>
          <ac:picMkLst>
            <pc:docMk/>
            <pc:sldMk cId="3803521327" sldId="279"/>
            <ac:picMk id="6" creationId="{03A6778B-9478-419A-B39F-F11802F6CDF7}"/>
          </ac:picMkLst>
        </pc:picChg>
        <pc:cxnChg chg="add">
          <ac:chgData name="胡 翌霖" userId="a9a41afe759712f0" providerId="LiveId" clId="{51FCA6BB-CD7B-4A90-A019-E826615A3048}" dt="2021-10-25T10:20:07.774" v="264" actId="26606"/>
          <ac:cxnSpMkLst>
            <pc:docMk/>
            <pc:sldMk cId="3803521327" sldId="279"/>
            <ac:cxnSpMk id="15" creationId="{7A5FDA87-C737-406E-9876-2EF48219DD37}"/>
          </ac:cxnSpMkLst>
        </pc:cxnChg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7195139" sldId="280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945583804" sldId="281"/>
        </pc:sldMkLst>
      </pc:sldChg>
      <pc:sldChg chg="addSp delSp modSp add mod setBg setClrOvrMap">
        <pc:chgData name="胡 翌霖" userId="a9a41afe759712f0" providerId="LiveId" clId="{51FCA6BB-CD7B-4A90-A019-E826615A3048}" dt="2021-10-25T10:22:00.802" v="311" actId="18131"/>
        <pc:sldMkLst>
          <pc:docMk/>
          <pc:sldMk cId="3646800748" sldId="281"/>
        </pc:sldMkLst>
        <pc:spChg chg="mod">
          <ac:chgData name="胡 翌霖" userId="a9a41afe759712f0" providerId="LiveId" clId="{51FCA6BB-CD7B-4A90-A019-E826615A3048}" dt="2021-10-25T10:21:40.329" v="293" actId="26606"/>
          <ac:spMkLst>
            <pc:docMk/>
            <pc:sldMk cId="3646800748" sldId="281"/>
            <ac:spMk id="2" creationId="{EBC48C83-44B2-4ABF-BF5D-5EBF4EBFA344}"/>
          </ac:spMkLst>
        </pc:spChg>
        <pc:spChg chg="mod">
          <ac:chgData name="胡 翌霖" userId="a9a41afe759712f0" providerId="LiveId" clId="{51FCA6BB-CD7B-4A90-A019-E826615A3048}" dt="2021-10-25T10:21:40.329" v="293" actId="26606"/>
          <ac:spMkLst>
            <pc:docMk/>
            <pc:sldMk cId="3646800748" sldId="281"/>
            <ac:spMk id="3" creationId="{05123A8F-3981-414A-A62F-38D15FEAFFAF}"/>
          </ac:spMkLst>
        </pc:spChg>
        <pc:spChg chg="add del">
          <ac:chgData name="胡 翌霖" userId="a9a41afe759712f0" providerId="LiveId" clId="{51FCA6BB-CD7B-4A90-A019-E826615A3048}" dt="2021-10-25T10:21:33.362" v="290" actId="26606"/>
          <ac:spMkLst>
            <pc:docMk/>
            <pc:sldMk cId="3646800748" sldId="281"/>
            <ac:spMk id="11" creationId="{3CD9DF72-87A3-404E-A828-84CBF11A8303}"/>
          </ac:spMkLst>
        </pc:spChg>
        <pc:spChg chg="add del">
          <ac:chgData name="胡 翌霖" userId="a9a41afe759712f0" providerId="LiveId" clId="{51FCA6BB-CD7B-4A90-A019-E826615A3048}" dt="2021-10-25T10:21:40.323" v="292" actId="26606"/>
          <ac:spMkLst>
            <pc:docMk/>
            <pc:sldMk cId="3646800748" sldId="281"/>
            <ac:spMk id="15" creationId="{93D93209-E710-4E24-8089-E79FAB8B8995}"/>
          </ac:spMkLst>
        </pc:spChg>
        <pc:spChg chg="add del">
          <ac:chgData name="胡 翌霖" userId="a9a41afe759712f0" providerId="LiveId" clId="{51FCA6BB-CD7B-4A90-A019-E826615A3048}" dt="2021-10-25T10:21:40.323" v="292" actId="26606"/>
          <ac:spMkLst>
            <pc:docMk/>
            <pc:sldMk cId="3646800748" sldId="281"/>
            <ac:spMk id="16" creationId="{72B886CF-D3D5-4CDE-A0D0-35994223D8D7}"/>
          </ac:spMkLst>
        </pc:spChg>
        <pc:spChg chg="add del">
          <ac:chgData name="胡 翌霖" userId="a9a41afe759712f0" providerId="LiveId" clId="{51FCA6BB-CD7B-4A90-A019-E826615A3048}" dt="2021-10-25T10:21:40.323" v="292" actId="26606"/>
          <ac:spMkLst>
            <pc:docMk/>
            <pc:sldMk cId="3646800748" sldId="281"/>
            <ac:spMk id="17" creationId="{382E71F4-D030-4BB1-A3CF-F05B47099BF9}"/>
          </ac:spMkLst>
        </pc:spChg>
        <pc:spChg chg="add">
          <ac:chgData name="胡 翌霖" userId="a9a41afe759712f0" providerId="LiveId" clId="{51FCA6BB-CD7B-4A90-A019-E826615A3048}" dt="2021-10-25T10:21:40.329" v="293" actId="26606"/>
          <ac:spMkLst>
            <pc:docMk/>
            <pc:sldMk cId="3646800748" sldId="281"/>
            <ac:spMk id="19" creationId="{9B76D444-2756-434F-AE61-96D69830C13E}"/>
          </ac:spMkLst>
        </pc:spChg>
        <pc:spChg chg="add">
          <ac:chgData name="胡 翌霖" userId="a9a41afe759712f0" providerId="LiveId" clId="{51FCA6BB-CD7B-4A90-A019-E826615A3048}" dt="2021-10-25T10:21:40.329" v="293" actId="26606"/>
          <ac:spMkLst>
            <pc:docMk/>
            <pc:sldMk cId="3646800748" sldId="281"/>
            <ac:spMk id="20" creationId="{A27B6159-7734-4564-9E0F-C4BC43C36E52}"/>
          </ac:spMkLst>
        </pc:spChg>
        <pc:picChg chg="del">
          <ac:chgData name="胡 翌霖" userId="a9a41afe759712f0" providerId="LiveId" clId="{51FCA6BB-CD7B-4A90-A019-E826615A3048}" dt="2021-10-25T10:21:25.598" v="287" actId="478"/>
          <ac:picMkLst>
            <pc:docMk/>
            <pc:sldMk cId="3646800748" sldId="281"/>
            <ac:picMk id="5" creationId="{E50F6054-BAF2-435F-9D07-82AB962DA121}"/>
          </ac:picMkLst>
        </pc:picChg>
        <pc:picChg chg="add mod ord">
          <ac:chgData name="胡 翌霖" userId="a9a41afe759712f0" providerId="LiveId" clId="{51FCA6BB-CD7B-4A90-A019-E826615A3048}" dt="2021-10-25T10:22:00.802" v="311" actId="18131"/>
          <ac:picMkLst>
            <pc:docMk/>
            <pc:sldMk cId="3646800748" sldId="281"/>
            <ac:picMk id="6" creationId="{34EEEFDB-9263-415C-9F09-57B2AE4649AE}"/>
          </ac:picMkLst>
        </pc:picChg>
        <pc:cxnChg chg="add del">
          <ac:chgData name="胡 翌霖" userId="a9a41afe759712f0" providerId="LiveId" clId="{51FCA6BB-CD7B-4A90-A019-E826615A3048}" dt="2021-10-25T10:21:33.362" v="290" actId="26606"/>
          <ac:cxnSpMkLst>
            <pc:docMk/>
            <pc:sldMk cId="3646800748" sldId="281"/>
            <ac:cxnSpMk id="13" creationId="{20E3A342-4D61-4E3F-AF90-1AB42AEB96CC}"/>
          </ac:cxnSpMkLst>
        </pc:cxnChg>
        <pc:cxnChg chg="add">
          <ac:chgData name="胡 翌霖" userId="a9a41afe759712f0" providerId="LiveId" clId="{51FCA6BB-CD7B-4A90-A019-E826615A3048}" dt="2021-10-25T10:21:40.329" v="293" actId="26606"/>
          <ac:cxnSpMkLst>
            <pc:docMk/>
            <pc:sldMk cId="3646800748" sldId="281"/>
            <ac:cxnSpMk id="21" creationId="{E2FFB46B-05BC-4950-B18A-9593FDAE6ED7}"/>
          </ac:cxnSpMkLst>
        </pc:cxnChg>
      </pc:sldChg>
      <pc:sldChg chg="addSp delSp modSp add setBg delDesignElem">
        <pc:chgData name="胡 翌霖" userId="a9a41afe759712f0" providerId="LiveId" clId="{51FCA6BB-CD7B-4A90-A019-E826615A3048}" dt="2021-10-25T10:25:20.169" v="324" actId="478"/>
        <pc:sldMkLst>
          <pc:docMk/>
          <pc:sldMk cId="1367843292" sldId="282"/>
        </pc:sldMkLst>
        <pc:picChg chg="add mod">
          <ac:chgData name="胡 翌霖" userId="a9a41afe759712f0" providerId="LiveId" clId="{51FCA6BB-CD7B-4A90-A019-E826615A3048}" dt="2021-10-25T10:25:06.798" v="321"/>
          <ac:picMkLst>
            <pc:docMk/>
            <pc:sldMk cId="1367843292" sldId="282"/>
            <ac:picMk id="5" creationId="{607E77C8-8655-412D-B322-B61594E0F422}"/>
          </ac:picMkLst>
        </pc:picChg>
        <pc:picChg chg="add mod">
          <ac:chgData name="胡 翌霖" userId="a9a41afe759712f0" providerId="LiveId" clId="{51FCA6BB-CD7B-4A90-A019-E826615A3048}" dt="2021-10-25T10:25:09.143" v="323"/>
          <ac:picMkLst>
            <pc:docMk/>
            <pc:sldMk cId="1367843292" sldId="282"/>
            <ac:picMk id="6" creationId="{771A0DA2-C16F-4FAC-9F71-6DB86DF8C21E}"/>
          </ac:picMkLst>
        </pc:picChg>
        <pc:picChg chg="del">
          <ac:chgData name="胡 翌霖" userId="a9a41afe759712f0" providerId="LiveId" clId="{51FCA6BB-CD7B-4A90-A019-E826615A3048}" dt="2021-10-25T10:25:20.169" v="324" actId="478"/>
          <ac:picMkLst>
            <pc:docMk/>
            <pc:sldMk cId="1367843292" sldId="282"/>
            <ac:picMk id="20482" creationId="{F904E258-7B73-4D73-9CC0-527949A85B56}"/>
          </ac:picMkLst>
        </pc:pic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1367843292" sldId="282"/>
            <ac:cxnSpMk id="71" creationId="{A7F400EE-A8A5-48AF-B4D6-291B52C6F0B0}"/>
          </ac:cxnSpMkLst>
        </pc:cxn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3504751736" sldId="282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858792604" sldId="283"/>
        </pc:sldMkLst>
      </pc:sldChg>
      <pc:sldChg chg="add del setBg">
        <pc:chgData name="胡 翌霖" userId="a9a41afe759712f0" providerId="LiveId" clId="{51FCA6BB-CD7B-4A90-A019-E826615A3048}" dt="2021-10-25T10:25:33.771" v="325" actId="47"/>
        <pc:sldMkLst>
          <pc:docMk/>
          <pc:sldMk cId="3496203926" sldId="283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060632048" sldId="284"/>
        </pc:sldMkLst>
      </pc:sldChg>
      <pc:sldChg chg="delSp add">
        <pc:chgData name="胡 翌霖" userId="a9a41afe759712f0" providerId="LiveId" clId="{51FCA6BB-CD7B-4A90-A019-E826615A3048}" dt="2021-10-25T10:25:08.379" v="322" actId="21"/>
        <pc:sldMkLst>
          <pc:docMk/>
          <pc:sldMk cId="1554816708" sldId="284"/>
        </pc:sldMkLst>
        <pc:picChg chg="del">
          <ac:chgData name="胡 翌霖" userId="a9a41afe759712f0" providerId="LiveId" clId="{51FCA6BB-CD7B-4A90-A019-E826615A3048}" dt="2021-10-25T10:25:05.682" v="320" actId="21"/>
          <ac:picMkLst>
            <pc:docMk/>
            <pc:sldMk cId="1554816708" sldId="284"/>
            <ac:picMk id="5" creationId="{6FD122C8-AB00-4A50-93D7-AAB222392A60}"/>
          </ac:picMkLst>
        </pc:picChg>
        <pc:picChg chg="del">
          <ac:chgData name="胡 翌霖" userId="a9a41afe759712f0" providerId="LiveId" clId="{51FCA6BB-CD7B-4A90-A019-E826615A3048}" dt="2021-10-25T10:25:08.379" v="322" actId="21"/>
          <ac:picMkLst>
            <pc:docMk/>
            <pc:sldMk cId="1554816708" sldId="284"/>
            <ac:picMk id="8194" creationId="{0E85CEA5-A6AE-4044-B52B-3ACCA8D7886C}"/>
          </ac:picMkLst>
        </pc:pic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075085118" sldId="285"/>
        </pc:sldMkLst>
      </pc:sldChg>
      <pc:sldChg chg="addSp delSp modSp add mod setBg delDesignElem">
        <pc:chgData name="胡 翌霖" userId="a9a41afe759712f0" providerId="LiveId" clId="{51FCA6BB-CD7B-4A90-A019-E826615A3048}" dt="2021-10-25T10:18:05.476" v="255" actId="20577"/>
        <pc:sldMkLst>
          <pc:docMk/>
          <pc:sldMk cId="1635965435" sldId="286"/>
        </pc:sldMkLst>
        <pc:spChg chg="mod">
          <ac:chgData name="胡 翌霖" userId="a9a41afe759712f0" providerId="LiveId" clId="{51FCA6BB-CD7B-4A90-A019-E826615A3048}" dt="2021-10-25T10:18:05.476" v="255" actId="20577"/>
          <ac:spMkLst>
            <pc:docMk/>
            <pc:sldMk cId="1635965435" sldId="286"/>
            <ac:spMk id="2" creationId="{25768D7B-17C1-46EC-AC88-02A78424494F}"/>
          </ac:spMkLst>
        </pc:spChg>
        <pc:spChg chg="mod">
          <ac:chgData name="胡 翌霖" userId="a9a41afe759712f0" providerId="LiveId" clId="{51FCA6BB-CD7B-4A90-A019-E826615A3048}" dt="2021-10-25T10:17:12.328" v="254" actId="26606"/>
          <ac:spMkLst>
            <pc:docMk/>
            <pc:sldMk cId="1635965435" sldId="286"/>
            <ac:spMk id="3" creationId="{5E0C7A52-FB78-45CC-8F1E-FAE0D87C6919}"/>
          </ac:spMkLst>
        </pc:spChg>
        <pc:spChg chg="add">
          <ac:chgData name="胡 翌霖" userId="a9a41afe759712f0" providerId="LiveId" clId="{51FCA6BB-CD7B-4A90-A019-E826615A3048}" dt="2021-10-25T10:17:12.328" v="254" actId="26606"/>
          <ac:spMkLst>
            <pc:docMk/>
            <pc:sldMk cId="1635965435" sldId="286"/>
            <ac:spMk id="8" creationId="{72B886CF-D3D5-4CDE-A0D0-35994223D8D7}"/>
          </ac:spMkLst>
        </pc:spChg>
        <pc:spChg chg="add">
          <ac:chgData name="胡 翌霖" userId="a9a41afe759712f0" providerId="LiveId" clId="{51FCA6BB-CD7B-4A90-A019-E826615A3048}" dt="2021-10-25T10:17:12.328" v="254" actId="26606"/>
          <ac:spMkLst>
            <pc:docMk/>
            <pc:sldMk cId="1635965435" sldId="286"/>
            <ac:spMk id="10" creationId="{FC139937-FF72-463A-8CD1-5AFF723B298A}"/>
          </ac:spMkLst>
        </pc:spChg>
        <pc:spChg chg="add">
          <ac:chgData name="胡 翌霖" userId="a9a41afe759712f0" providerId="LiveId" clId="{51FCA6BB-CD7B-4A90-A019-E826615A3048}" dt="2021-10-25T10:17:12.328" v="254" actId="26606"/>
          <ac:spMkLst>
            <pc:docMk/>
            <pc:sldMk cId="1635965435" sldId="286"/>
            <ac:spMk id="12" creationId="{5565521B-3AFA-45E0-B4C4-C6ED089C86E5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1635965435" sldId="286"/>
            <ac:spMk id="15" creationId="{8D70B121-56F4-4848-B38B-182089D909FA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1635965435" sldId="286"/>
            <ac:cxnSpMk id="16" creationId="{2D72A2C9-F3CA-4216-8BAD-FA4C970C3C4E}"/>
          </ac:cxnSpMkLst>
        </pc:cxn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866183508" sldId="286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132787032" sldId="287"/>
        </pc:sldMkLst>
      </pc:sldChg>
      <pc:sldChg chg="addSp delSp modSp add mod setBg delDesignElem">
        <pc:chgData name="胡 翌霖" userId="a9a41afe759712f0" providerId="LiveId" clId="{51FCA6BB-CD7B-4A90-A019-E826615A3048}" dt="2021-10-25T10:18:28.745" v="257" actId="20577"/>
        <pc:sldMkLst>
          <pc:docMk/>
          <pc:sldMk cId="1978046400" sldId="287"/>
        </pc:sldMkLst>
        <pc:spChg chg="mod">
          <ac:chgData name="胡 翌霖" userId="a9a41afe759712f0" providerId="LiveId" clId="{51FCA6BB-CD7B-4A90-A019-E826615A3048}" dt="2021-10-25T10:18:28.745" v="257" actId="20577"/>
          <ac:spMkLst>
            <pc:docMk/>
            <pc:sldMk cId="1978046400" sldId="287"/>
            <ac:spMk id="2" creationId="{09765AFC-AEBF-48E8-890B-BD016B6DF584}"/>
          </ac:spMkLst>
        </pc:spChg>
        <pc:spChg chg="mod">
          <ac:chgData name="胡 翌霖" userId="a9a41afe759712f0" providerId="LiveId" clId="{51FCA6BB-CD7B-4A90-A019-E826615A3048}" dt="2021-10-25T10:18:26.258" v="256" actId="26606"/>
          <ac:spMkLst>
            <pc:docMk/>
            <pc:sldMk cId="1978046400" sldId="287"/>
            <ac:spMk id="3" creationId="{1BEC71E2-7377-454E-9DFC-B405FA7D8430}"/>
          </ac:spMkLst>
        </pc:spChg>
        <pc:spChg chg="add">
          <ac:chgData name="胡 翌霖" userId="a9a41afe759712f0" providerId="LiveId" clId="{51FCA6BB-CD7B-4A90-A019-E826615A3048}" dt="2021-10-25T10:18:26.258" v="256" actId="26606"/>
          <ac:spMkLst>
            <pc:docMk/>
            <pc:sldMk cId="1978046400" sldId="287"/>
            <ac:spMk id="8" creationId="{72B886CF-D3D5-4CDE-A0D0-35994223D8D7}"/>
          </ac:spMkLst>
        </pc:spChg>
        <pc:spChg chg="add">
          <ac:chgData name="胡 翌霖" userId="a9a41afe759712f0" providerId="LiveId" clId="{51FCA6BB-CD7B-4A90-A019-E826615A3048}" dt="2021-10-25T10:18:26.258" v="256" actId="26606"/>
          <ac:spMkLst>
            <pc:docMk/>
            <pc:sldMk cId="1978046400" sldId="287"/>
            <ac:spMk id="10" creationId="{FC139937-FF72-463A-8CD1-5AFF723B298A}"/>
          </ac:spMkLst>
        </pc:spChg>
        <pc:spChg chg="add">
          <ac:chgData name="胡 翌霖" userId="a9a41afe759712f0" providerId="LiveId" clId="{51FCA6BB-CD7B-4A90-A019-E826615A3048}" dt="2021-10-25T10:18:26.258" v="256" actId="26606"/>
          <ac:spMkLst>
            <pc:docMk/>
            <pc:sldMk cId="1978046400" sldId="287"/>
            <ac:spMk id="12" creationId="{5565521B-3AFA-45E0-B4C4-C6ED089C86E5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1978046400" sldId="287"/>
            <ac:spMk id="24" creationId="{4351DFE5-F63D-4BE0-BDA9-E3EB88F01AA5}"/>
          </ac:spMkLst>
        </pc:spChg>
        <pc:picChg chg="del">
          <ac:chgData name="胡 翌霖" userId="a9a41afe759712f0" providerId="LiveId" clId="{51FCA6BB-CD7B-4A90-A019-E826615A3048}" dt="2021-10-25T08:25:39.678" v="36"/>
          <ac:picMkLst>
            <pc:docMk/>
            <pc:sldMk cId="1978046400" sldId="287"/>
            <ac:picMk id="25" creationId="{3AA16612-ACD2-4A16-8F2B-4514FD6BF28F}"/>
          </ac:picMkLst>
        </pc:pic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1006655231" sldId="288"/>
        </pc:sldMkLst>
      </pc:sldChg>
      <pc:sldChg chg="delSp add setBg delDesignElem">
        <pc:chgData name="胡 翌霖" userId="a9a41afe759712f0" providerId="LiveId" clId="{51FCA6BB-CD7B-4A90-A019-E826615A3048}" dt="2021-10-25T08:25:39.678" v="36"/>
        <pc:sldMkLst>
          <pc:docMk/>
          <pc:sldMk cId="3712080975" sldId="288"/>
        </pc:sldMkLst>
        <pc:spChg chg="del">
          <ac:chgData name="胡 翌霖" userId="a9a41afe759712f0" providerId="LiveId" clId="{51FCA6BB-CD7B-4A90-A019-E826615A3048}" dt="2021-10-25T08:25:39.678" v="36"/>
          <ac:spMkLst>
            <pc:docMk/>
            <pc:sldMk cId="3712080975" sldId="288"/>
            <ac:spMk id="8" creationId="{8D70B121-56F4-4848-B38B-182089D909FA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3712080975" sldId="288"/>
            <ac:cxnSpMk id="10" creationId="{2D72A2C9-F3CA-4216-8BAD-FA4C970C3C4E}"/>
          </ac:cxnSpMkLst>
        </pc:cxn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400572447" sldId="289"/>
        </pc:sldMkLst>
      </pc:sldChg>
      <pc:sldChg chg="delSp add setBg delDesignElem">
        <pc:chgData name="胡 翌霖" userId="a9a41afe759712f0" providerId="LiveId" clId="{51FCA6BB-CD7B-4A90-A019-E826615A3048}" dt="2021-10-25T08:25:39.678" v="36"/>
        <pc:sldMkLst>
          <pc:docMk/>
          <pc:sldMk cId="2506609014" sldId="289"/>
        </pc:sldMkLst>
        <pc:spChg chg="del">
          <ac:chgData name="胡 翌霖" userId="a9a41afe759712f0" providerId="LiveId" clId="{51FCA6BB-CD7B-4A90-A019-E826615A3048}" dt="2021-10-25T08:25:39.678" v="36"/>
          <ac:spMkLst>
            <pc:docMk/>
            <pc:sldMk cId="2506609014" sldId="289"/>
            <ac:spMk id="167" creationId="{78907291-9D6D-4740-81DB-441477BCA279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2506609014" sldId="289"/>
            <ac:spMk id="13322" creationId="{9D3A9E89-033E-4C4A-8C41-416DABFFD307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2506609014" sldId="289"/>
            <ac:spMk id="13323" creationId="{86293361-111E-427D-8E5B-256944AC8395}"/>
          </ac:spMkLst>
        </pc:spChg>
        <pc:grpChg chg="del">
          <ac:chgData name="胡 翌霖" userId="a9a41afe759712f0" providerId="LiveId" clId="{51FCA6BB-CD7B-4A90-A019-E826615A3048}" dt="2021-10-25T08:25:39.678" v="36"/>
          <ac:grpSpMkLst>
            <pc:docMk/>
            <pc:sldMk cId="2506609014" sldId="289"/>
            <ac:grpSpMk id="13324" creationId="{9A19A3F5-314C-46CC-8695-7C6BFCACFE8C}"/>
          </ac:grpSpMkLst>
        </pc:grpChg>
      </pc:sldChg>
      <pc:sldChg chg="add setBg">
        <pc:chgData name="胡 翌霖" userId="a9a41afe759712f0" providerId="LiveId" clId="{51FCA6BB-CD7B-4A90-A019-E826615A3048}" dt="2021-10-25T08:25:39.678" v="36"/>
        <pc:sldMkLst>
          <pc:docMk/>
          <pc:sldMk cId="1377429587" sldId="290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226467000" sldId="290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4135706163" sldId="291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59104421" sldId="292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976440896" sldId="292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661478525" sldId="293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162818672" sldId="294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900751830" sldId="294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63157963" sldId="297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2997731456" sldId="297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718481865" sldId="298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2854250307" sldId="299"/>
        </pc:sldMkLst>
      </pc:sldChg>
      <pc:sldChg chg="delSp add del setBg delDesignElem">
        <pc:chgData name="胡 翌霖" userId="a9a41afe759712f0" providerId="LiveId" clId="{51FCA6BB-CD7B-4A90-A019-E826615A3048}" dt="2021-10-25T10:16:27.528" v="249" actId="47"/>
        <pc:sldMkLst>
          <pc:docMk/>
          <pc:sldMk cId="3226561379" sldId="300"/>
        </pc:sldMkLst>
        <pc:spChg chg="del">
          <ac:chgData name="胡 翌霖" userId="a9a41afe759712f0" providerId="LiveId" clId="{51FCA6BB-CD7B-4A90-A019-E826615A3048}" dt="2021-10-25T08:25:39.678" v="36"/>
          <ac:spMkLst>
            <pc:docMk/>
            <pc:sldMk cId="3226561379" sldId="300"/>
            <ac:spMk id="79" creationId="{928F64C6-FE22-4FC1-A763-DFCC514811BD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3226561379" sldId="300"/>
            <ac:cxnSpMk id="81" creationId="{5C34627B-48E6-4F4D-B843-97717A86B490}"/>
          </ac:cxnSpMkLst>
        </pc:cxnChg>
      </pc:sldChg>
      <pc:sldChg chg="delSp modSp add mod">
        <pc:chgData name="胡 翌霖" userId="a9a41afe759712f0" providerId="LiveId" clId="{51FCA6BB-CD7B-4A90-A019-E826615A3048}" dt="2021-10-25T10:24:32.728" v="319" actId="478"/>
        <pc:sldMkLst>
          <pc:docMk/>
          <pc:sldMk cId="1904292970" sldId="315"/>
        </pc:sldMkLst>
        <pc:spChg chg="mod">
          <ac:chgData name="胡 翌霖" userId="a9a41afe759712f0" providerId="LiveId" clId="{51FCA6BB-CD7B-4A90-A019-E826615A3048}" dt="2021-10-25T08:40:00.409" v="145"/>
          <ac:spMkLst>
            <pc:docMk/>
            <pc:sldMk cId="1904292970" sldId="315"/>
            <ac:spMk id="2" creationId="{750E2AF2-7A6B-48BA-9B10-228F7269A963}"/>
          </ac:spMkLst>
        </pc:spChg>
        <pc:spChg chg="del">
          <ac:chgData name="胡 翌霖" userId="a9a41afe759712f0" providerId="LiveId" clId="{51FCA6BB-CD7B-4A90-A019-E826615A3048}" dt="2021-10-25T10:24:32.728" v="319" actId="478"/>
          <ac:spMkLst>
            <pc:docMk/>
            <pc:sldMk cId="1904292970" sldId="315"/>
            <ac:spMk id="3" creationId="{CEB6C48B-498F-41A8-9B40-9500E4295E0B}"/>
          </ac:spMkLst>
        </pc:spChg>
        <pc:picChg chg="mod">
          <ac:chgData name="胡 翌霖" userId="a9a41afe759712f0" providerId="LiveId" clId="{51FCA6BB-CD7B-4A90-A019-E826615A3048}" dt="2021-10-25T10:24:31.048" v="318" actId="1076"/>
          <ac:picMkLst>
            <pc:docMk/>
            <pc:sldMk cId="1904292970" sldId="315"/>
            <ac:picMk id="4" creationId="{ED385DC7-CD5B-44CC-81FE-66EBD533C7B5}"/>
          </ac:picMkLst>
        </pc:picChg>
        <pc:picChg chg="mod">
          <ac:chgData name="胡 翌霖" userId="a9a41afe759712f0" providerId="LiveId" clId="{51FCA6BB-CD7B-4A90-A019-E826615A3048}" dt="2021-10-25T08:40:03.892" v="146" actId="1076"/>
          <ac:picMkLst>
            <pc:docMk/>
            <pc:sldMk cId="1904292970" sldId="315"/>
            <ac:picMk id="5" creationId="{A5856AEC-11E3-40DC-95E6-A4FEAEEB97F6}"/>
          </ac:picMkLst>
        </pc:picChg>
      </pc:sldChg>
      <pc:sldChg chg="modSp add del mod">
        <pc:chgData name="胡 翌霖" userId="a9a41afe759712f0" providerId="LiveId" clId="{51FCA6BB-CD7B-4A90-A019-E826615A3048}" dt="2021-10-25T08:39:05.548" v="125" actId="2696"/>
        <pc:sldMkLst>
          <pc:docMk/>
          <pc:sldMk cId="2230657834" sldId="315"/>
        </pc:sldMkLst>
        <pc:picChg chg="mod">
          <ac:chgData name="胡 翌霖" userId="a9a41afe759712f0" providerId="LiveId" clId="{51FCA6BB-CD7B-4A90-A019-E826615A3048}" dt="2021-10-25T08:37:26.438" v="85" actId="1076"/>
          <ac:picMkLst>
            <pc:docMk/>
            <pc:sldMk cId="2230657834" sldId="315"/>
            <ac:picMk id="5" creationId="{A5856AEC-11E3-40DC-95E6-A4FEAEEB97F6}"/>
          </ac:picMkLst>
        </pc:picChg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805984027" sldId="321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3092793469" sldId="322"/>
        </pc:sldMkLst>
      </pc:sldChg>
      <pc:sldChg chg="addSp delSp modSp add mod setBg delDesignElem">
        <pc:chgData name="胡 翌霖" userId="a9a41afe759712f0" providerId="LiveId" clId="{51FCA6BB-CD7B-4A90-A019-E826615A3048}" dt="2021-10-25T10:22:22.973" v="317" actId="26606"/>
        <pc:sldMkLst>
          <pc:docMk/>
          <pc:sldMk cId="4193809569" sldId="322"/>
        </pc:sldMkLst>
        <pc:spChg chg="mod ord">
          <ac:chgData name="胡 翌霖" userId="a9a41afe759712f0" providerId="LiveId" clId="{51FCA6BB-CD7B-4A90-A019-E826615A3048}" dt="2021-10-25T10:22:22.973" v="317" actId="26606"/>
          <ac:spMkLst>
            <pc:docMk/>
            <pc:sldMk cId="4193809569" sldId="322"/>
            <ac:spMk id="2" creationId="{56834910-2015-42F1-9E96-B04B848A4368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4193809569" sldId="322"/>
            <ac:spMk id="13" creationId="{823AC064-BC96-4F32-8AE1-B2FD38754823}"/>
          </ac:spMkLst>
        </pc:spChg>
        <pc:spChg chg="add del">
          <ac:chgData name="胡 翌霖" userId="a9a41afe759712f0" providerId="LiveId" clId="{51FCA6BB-CD7B-4A90-A019-E826615A3048}" dt="2021-10-25T10:22:21.342" v="314" actId="26606"/>
          <ac:spMkLst>
            <pc:docMk/>
            <pc:sldMk cId="4193809569" sldId="322"/>
            <ac:spMk id="14" creationId="{A4AC5506-6312-4701-8D3C-40187889A947}"/>
          </ac:spMkLst>
        </pc:spChg>
        <pc:spChg chg="add del">
          <ac:chgData name="胡 翌霖" userId="a9a41afe759712f0" providerId="LiveId" clId="{51FCA6BB-CD7B-4A90-A019-E826615A3048}" dt="2021-10-25T10:22:22.970" v="316" actId="26606"/>
          <ac:spMkLst>
            <pc:docMk/>
            <pc:sldMk cId="4193809569" sldId="322"/>
            <ac:spMk id="16" creationId="{823AC064-BC96-4F32-8AE1-B2FD38754823}"/>
          </ac:spMkLst>
        </pc:spChg>
        <pc:spChg chg="add">
          <ac:chgData name="胡 翌霖" userId="a9a41afe759712f0" providerId="LiveId" clId="{51FCA6BB-CD7B-4A90-A019-E826615A3048}" dt="2021-10-25T10:22:22.973" v="317" actId="26606"/>
          <ac:spMkLst>
            <pc:docMk/>
            <pc:sldMk cId="4193809569" sldId="322"/>
            <ac:spMk id="22" creationId="{A4AC5506-6312-4701-8D3C-40187889A947}"/>
          </ac:spMkLst>
        </pc:spChg>
        <pc:picChg chg="mod">
          <ac:chgData name="胡 翌霖" userId="a9a41afe759712f0" providerId="LiveId" clId="{51FCA6BB-CD7B-4A90-A019-E826615A3048}" dt="2021-10-25T10:22:22.973" v="317" actId="26606"/>
          <ac:picMkLst>
            <pc:docMk/>
            <pc:sldMk cId="4193809569" sldId="322"/>
            <ac:picMk id="6" creationId="{39215437-FB81-4850-816B-7B62E90B3D3B}"/>
          </ac:picMkLst>
        </pc:picChg>
        <pc:picChg chg="mod ord">
          <ac:chgData name="胡 翌霖" userId="a9a41afe759712f0" providerId="LiveId" clId="{51FCA6BB-CD7B-4A90-A019-E826615A3048}" dt="2021-10-25T10:22:22.973" v="317" actId="26606"/>
          <ac:picMkLst>
            <pc:docMk/>
            <pc:sldMk cId="4193809569" sldId="322"/>
            <ac:picMk id="8" creationId="{8FC9576D-71F8-4123-8B4C-659BB20F13B8}"/>
          </ac:picMkLst>
        </pc:pic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4193809569" sldId="322"/>
            <ac:cxnSpMk id="15" creationId="{7E7C77BC-7138-40B1-A15B-20F57A494629}"/>
          </ac:cxnSpMkLst>
        </pc:cxn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4193809569" sldId="322"/>
            <ac:cxnSpMk id="17" creationId="{DB146403-F3D6-484B-B2ED-97F9565D0370}"/>
          </ac:cxnSpMkLst>
        </pc:cxnChg>
        <pc:cxnChg chg="add del">
          <ac:chgData name="胡 翌霖" userId="a9a41afe759712f0" providerId="LiveId" clId="{51FCA6BB-CD7B-4A90-A019-E826615A3048}" dt="2021-10-25T10:22:22.970" v="316" actId="26606"/>
          <ac:cxnSpMkLst>
            <pc:docMk/>
            <pc:sldMk cId="4193809569" sldId="322"/>
            <ac:cxnSpMk id="18" creationId="{7E7C77BC-7138-40B1-A15B-20F57A494629}"/>
          </ac:cxnSpMkLst>
        </pc:cxnChg>
        <pc:cxnChg chg="add del">
          <ac:chgData name="胡 翌霖" userId="a9a41afe759712f0" providerId="LiveId" clId="{51FCA6BB-CD7B-4A90-A019-E826615A3048}" dt="2021-10-25T10:22:22.970" v="316" actId="26606"/>
          <ac:cxnSpMkLst>
            <pc:docMk/>
            <pc:sldMk cId="4193809569" sldId="322"/>
            <ac:cxnSpMk id="20" creationId="{DB146403-F3D6-484B-B2ED-97F9565D0370}"/>
          </ac:cxnSpMkLst>
        </pc:cxnChg>
      </pc:sldChg>
      <pc:sldChg chg="addSp delSp modSp mod setBg addAnim modAnim setClrOvrMap">
        <pc:chgData name="胡 翌霖" userId="a9a41afe759712f0" providerId="LiveId" clId="{51FCA6BB-CD7B-4A90-A019-E826615A3048}" dt="2021-10-25T09:38:44.536" v="156" actId="207"/>
        <pc:sldMkLst>
          <pc:docMk/>
          <pc:sldMk cId="492686361" sldId="323"/>
        </pc:sldMkLst>
        <pc:spChg chg="mod">
          <ac:chgData name="胡 翌霖" userId="a9a41afe759712f0" providerId="LiveId" clId="{51FCA6BB-CD7B-4A90-A019-E826615A3048}" dt="2021-10-25T09:38:44.536" v="156" actId="207"/>
          <ac:spMkLst>
            <pc:docMk/>
            <pc:sldMk cId="492686361" sldId="323"/>
            <ac:spMk id="2" creationId="{96233937-605F-48FE-B429-90F8B7CEFBBD}"/>
          </ac:spMkLst>
        </pc:spChg>
        <pc:spChg chg="mod">
          <ac:chgData name="胡 翌霖" userId="a9a41afe759712f0" providerId="LiveId" clId="{51FCA6BB-CD7B-4A90-A019-E826615A3048}" dt="2021-10-25T09:38:27.968" v="149" actId="26606"/>
          <ac:spMkLst>
            <pc:docMk/>
            <pc:sldMk cId="492686361" sldId="323"/>
            <ac:spMk id="3" creationId="{267E10EB-7DC3-48A3-9FC5-EAD150663D6E}"/>
          </ac:spMkLst>
        </pc:spChg>
        <pc:spChg chg="del">
          <ac:chgData name="胡 翌霖" userId="a9a41afe759712f0" providerId="LiveId" clId="{51FCA6BB-CD7B-4A90-A019-E826615A3048}" dt="2021-10-25T09:38:27.968" v="149" actId="26606"/>
          <ac:spMkLst>
            <pc:docMk/>
            <pc:sldMk cId="492686361" sldId="323"/>
            <ac:spMk id="71" creationId="{71B2258F-86CA-4D4D-8270-BC05FCDEBFB3}"/>
          </ac:spMkLst>
        </pc:spChg>
        <pc:spChg chg="add">
          <ac:chgData name="胡 翌霖" userId="a9a41afe759712f0" providerId="LiveId" clId="{51FCA6BB-CD7B-4A90-A019-E826615A3048}" dt="2021-10-25T09:38:27.968" v="149" actId="26606"/>
          <ac:spMkLst>
            <pc:docMk/>
            <pc:sldMk cId="492686361" sldId="323"/>
            <ac:spMk id="76" creationId="{C1DD1A8A-57D5-4A81-AD04-532B043C5611}"/>
          </ac:spMkLst>
        </pc:spChg>
        <pc:spChg chg="add">
          <ac:chgData name="胡 翌霖" userId="a9a41afe759712f0" providerId="LiveId" clId="{51FCA6BB-CD7B-4A90-A019-E826615A3048}" dt="2021-10-25T09:38:27.968" v="149" actId="26606"/>
          <ac:spMkLst>
            <pc:docMk/>
            <pc:sldMk cId="492686361" sldId="323"/>
            <ac:spMk id="78" creationId="{007891EC-4501-44ED-A8C8-B11B6DB767AB}"/>
          </ac:spMkLst>
        </pc:spChg>
        <pc:picChg chg="add mod ord">
          <ac:chgData name="胡 翌霖" userId="a9a41afe759712f0" providerId="LiveId" clId="{51FCA6BB-CD7B-4A90-A019-E826615A3048}" dt="2021-10-25T09:38:35.788" v="155" actId="27614"/>
          <ac:picMkLst>
            <pc:docMk/>
            <pc:sldMk cId="492686361" sldId="323"/>
            <ac:picMk id="6" creationId="{E10E2289-127E-4A2F-9262-EEC8C28A550D}"/>
          </ac:picMkLst>
        </pc:picChg>
        <pc:picChg chg="del">
          <ac:chgData name="胡 翌霖" userId="a9a41afe759712f0" providerId="LiveId" clId="{51FCA6BB-CD7B-4A90-A019-E826615A3048}" dt="2021-10-25T08:23:39.270" v="0" actId="478"/>
          <ac:picMkLst>
            <pc:docMk/>
            <pc:sldMk cId="492686361" sldId="323"/>
            <ac:picMk id="1026" creationId="{89E85C42-7BE7-4F2F-8517-A6D3E7A7E826}"/>
          </ac:picMkLst>
        </pc:picChg>
      </pc:sldChg>
      <pc:sldChg chg="new del">
        <pc:chgData name="胡 翌霖" userId="a9a41afe759712f0" providerId="LiveId" clId="{51FCA6BB-CD7B-4A90-A019-E826615A3048}" dt="2021-10-25T08:40:20.479" v="148" actId="47"/>
        <pc:sldMkLst>
          <pc:docMk/>
          <pc:sldMk cId="1050921387" sldId="324"/>
        </pc:sldMkLst>
      </pc:sldChg>
      <pc:sldChg chg="del">
        <pc:chgData name="胡 翌霖" userId="a9a41afe759712f0" providerId="LiveId" clId="{51FCA6BB-CD7B-4A90-A019-E826615A3048}" dt="2021-10-25T08:23:43.305" v="1" actId="47"/>
        <pc:sldMkLst>
          <pc:docMk/>
          <pc:sldMk cId="3048211912" sldId="324"/>
        </pc:sldMkLst>
      </pc:sldChg>
      <pc:sldChg chg="new">
        <pc:chgData name="胡 翌霖" userId="a9a41afe759712f0" providerId="LiveId" clId="{51FCA6BB-CD7B-4A90-A019-E826615A3048}" dt="2021-10-25T08:23:45.015" v="3" actId="680"/>
        <pc:sldMkLst>
          <pc:docMk/>
          <pc:sldMk cId="3960566294" sldId="325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2758194847" sldId="326"/>
        </pc:sldMkLst>
      </pc:sldChg>
      <pc:sldChg chg="delSp add setBg delDesignElem">
        <pc:chgData name="胡 翌霖" userId="a9a41afe759712f0" providerId="LiveId" clId="{51FCA6BB-CD7B-4A90-A019-E826615A3048}" dt="2021-10-25T08:25:39.678" v="36"/>
        <pc:sldMkLst>
          <pc:docMk/>
          <pc:sldMk cId="3295335418" sldId="4952"/>
        </pc:sldMkLst>
        <pc:spChg chg="del">
          <ac:chgData name="胡 翌霖" userId="a9a41afe759712f0" providerId="LiveId" clId="{51FCA6BB-CD7B-4A90-A019-E826615A3048}" dt="2021-10-25T08:25:39.678" v="36"/>
          <ac:spMkLst>
            <pc:docMk/>
            <pc:sldMk cId="3295335418" sldId="4952"/>
            <ac:spMk id="11" creationId="{823AC064-BC96-4F32-8AE1-B2FD38754823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3295335418" sldId="4952"/>
            <ac:cxnSpMk id="13" creationId="{7E7C77BC-7138-40B1-A15B-20F57A494629}"/>
          </ac:cxnSpMkLst>
        </pc:cxn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3295335418" sldId="4952"/>
            <ac:cxnSpMk id="15" creationId="{DB146403-F3D6-484B-B2ED-97F9565D0370}"/>
          </ac:cxnSpMkLst>
        </pc:cxnChg>
      </pc:sldChg>
      <pc:sldChg chg="delSp add setBg delDesignElem">
        <pc:chgData name="胡 翌霖" userId="a9a41afe759712f0" providerId="LiveId" clId="{51FCA6BB-CD7B-4A90-A019-E826615A3048}" dt="2021-10-25T08:25:39.678" v="36"/>
        <pc:sldMkLst>
          <pc:docMk/>
          <pc:sldMk cId="21100258" sldId="4953"/>
        </pc:sldMkLst>
        <pc:spChg chg="del">
          <ac:chgData name="胡 翌霖" userId="a9a41afe759712f0" providerId="LiveId" clId="{51FCA6BB-CD7B-4A90-A019-E826615A3048}" dt="2021-10-25T08:25:39.678" v="36"/>
          <ac:spMkLst>
            <pc:docMk/>
            <pc:sldMk cId="21100258" sldId="4953"/>
            <ac:spMk id="10" creationId="{8D70B121-56F4-4848-B38B-182089D909FA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21100258" sldId="4953"/>
            <ac:cxnSpMk id="12" creationId="{2D72A2C9-F3CA-4216-8BAD-FA4C970C3C4E}"/>
          </ac:cxnSpMkLst>
        </pc:cxnChg>
      </pc:sldChg>
      <pc:sldChg chg="delSp modSp add mod setBg modAnim delDesignElem">
        <pc:chgData name="胡 翌霖" userId="a9a41afe759712f0" providerId="LiveId" clId="{51FCA6BB-CD7B-4A90-A019-E826615A3048}" dt="2021-10-26T07:50:30.732" v="326"/>
        <pc:sldMkLst>
          <pc:docMk/>
          <pc:sldMk cId="3885405491" sldId="4954"/>
        </pc:sldMkLst>
        <pc:spChg chg="mod">
          <ac:chgData name="胡 翌霖" userId="a9a41afe759712f0" providerId="LiveId" clId="{51FCA6BB-CD7B-4A90-A019-E826615A3048}" dt="2021-10-25T08:32:44.918" v="39" actId="207"/>
          <ac:spMkLst>
            <pc:docMk/>
            <pc:sldMk cId="3885405491" sldId="4954"/>
            <ac:spMk id="2" creationId="{575FAD24-44AD-4FD1-9545-0A3F6F050844}"/>
          </ac:spMkLst>
        </pc:spChg>
        <pc:spChg chg="del">
          <ac:chgData name="胡 翌霖" userId="a9a41afe759712f0" providerId="LiveId" clId="{51FCA6BB-CD7B-4A90-A019-E826615A3048}" dt="2021-10-25T08:25:39.678" v="36"/>
          <ac:spMkLst>
            <pc:docMk/>
            <pc:sldMk cId="3885405491" sldId="4954"/>
            <ac:spMk id="73" creationId="{823AC064-BC96-4F32-8AE1-B2FD38754823}"/>
          </ac:spMkLst>
        </pc:sp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3885405491" sldId="4954"/>
            <ac:cxnSpMk id="75" creationId="{7E7C77BC-7138-40B1-A15B-20F57A494629}"/>
          </ac:cxnSpMkLst>
        </pc:cxnChg>
        <pc:cxnChg chg="del">
          <ac:chgData name="胡 翌霖" userId="a9a41afe759712f0" providerId="LiveId" clId="{51FCA6BB-CD7B-4A90-A019-E826615A3048}" dt="2021-10-25T08:25:39.678" v="36"/>
          <ac:cxnSpMkLst>
            <pc:docMk/>
            <pc:sldMk cId="3885405491" sldId="4954"/>
            <ac:cxnSpMk id="77" creationId="{DB146403-F3D6-484B-B2ED-97F9565D0370}"/>
          </ac:cxnSpMkLst>
        </pc:cxnChg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547261125" sldId="4955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795185691" sldId="4956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188828571" sldId="4963"/>
        </pc:sldMkLst>
      </pc:sldChg>
      <pc:sldChg chg="add">
        <pc:chgData name="胡 翌霖" userId="a9a41afe759712f0" providerId="LiveId" clId="{51FCA6BB-CD7B-4A90-A019-E826615A3048}" dt="2021-10-25T08:25:39.678" v="36"/>
        <pc:sldMkLst>
          <pc:docMk/>
          <pc:sldMk cId="3329755082" sldId="4965"/>
        </pc:sldMkLst>
      </pc:sldChg>
      <pc:sldChg chg="addSp delSp modSp add setBg">
        <pc:chgData name="胡 翌霖" userId="a9a41afe759712f0" providerId="LiveId" clId="{51FCA6BB-CD7B-4A90-A019-E826615A3048}" dt="2021-10-25T08:25:43.668" v="37" actId="21"/>
        <pc:sldMkLst>
          <pc:docMk/>
          <pc:sldMk cId="3950836696" sldId="4966"/>
        </pc:sldMkLst>
        <pc:spChg chg="add mod">
          <ac:chgData name="胡 翌霖" userId="a9a41afe759712f0" providerId="LiveId" clId="{51FCA6BB-CD7B-4A90-A019-E826615A3048}" dt="2021-10-25T08:25:43.668" v="37" actId="21"/>
          <ac:spMkLst>
            <pc:docMk/>
            <pc:sldMk cId="3950836696" sldId="4966"/>
            <ac:spMk id="2" creationId="{78C0E5E8-1C0D-4369-A0FA-82A9B91FEDDF}"/>
          </ac:spMkLst>
        </pc:spChg>
        <pc:picChg chg="del">
          <ac:chgData name="胡 翌霖" userId="a9a41afe759712f0" providerId="LiveId" clId="{51FCA6BB-CD7B-4A90-A019-E826615A3048}" dt="2021-10-25T08:25:43.668" v="37" actId="21"/>
          <ac:picMkLst>
            <pc:docMk/>
            <pc:sldMk cId="3950836696" sldId="4966"/>
            <ac:picMk id="4" creationId="{CDE39F5A-10F2-4A3A-BBD3-371752CEAB98}"/>
          </ac:picMkLst>
        </pc:picChg>
      </pc:sldChg>
      <pc:sldChg chg="addSp delSp modSp new mod setBg">
        <pc:chgData name="胡 翌霖" userId="a9a41afe759712f0" providerId="LiveId" clId="{51FCA6BB-CD7B-4A90-A019-E826615A3048}" dt="2021-10-25T09:44:21.531" v="245"/>
        <pc:sldMkLst>
          <pc:docMk/>
          <pc:sldMk cId="2082515505" sldId="4967"/>
        </pc:sldMkLst>
        <pc:spChg chg="mod ord">
          <ac:chgData name="胡 翌霖" userId="a9a41afe759712f0" providerId="LiveId" clId="{51FCA6BB-CD7B-4A90-A019-E826615A3048}" dt="2021-10-25T09:43:26.261" v="233" actId="26606"/>
          <ac:spMkLst>
            <pc:docMk/>
            <pc:sldMk cId="2082515505" sldId="4967"/>
            <ac:spMk id="2" creationId="{6BA9A6CF-C052-4AD1-860C-7D006AC90C6E}"/>
          </ac:spMkLst>
        </pc:spChg>
        <pc:spChg chg="mod ord">
          <ac:chgData name="胡 翌霖" userId="a9a41afe759712f0" providerId="LiveId" clId="{51FCA6BB-CD7B-4A90-A019-E826615A3048}" dt="2021-10-25T09:44:21.531" v="245"/>
          <ac:spMkLst>
            <pc:docMk/>
            <pc:sldMk cId="2082515505" sldId="4967"/>
            <ac:spMk id="3" creationId="{4382FBE5-DD14-4C29-9014-DAE569D31678}"/>
          </ac:spMkLst>
        </pc:spChg>
        <pc:spChg chg="add del">
          <ac:chgData name="胡 翌霖" userId="a9a41afe759712f0" providerId="LiveId" clId="{51FCA6BB-CD7B-4A90-A019-E826615A3048}" dt="2021-10-25T09:43:09.465" v="220" actId="26606"/>
          <ac:spMkLst>
            <pc:docMk/>
            <pc:sldMk cId="2082515505" sldId="4967"/>
            <ac:spMk id="10" creationId="{3A93628A-4A26-42A6-859F-D1C95150AD7C}"/>
          </ac:spMkLst>
        </pc:spChg>
        <pc:spChg chg="add del">
          <ac:chgData name="胡 翌霖" userId="a9a41afe759712f0" providerId="LiveId" clId="{51FCA6BB-CD7B-4A90-A019-E826615A3048}" dt="2021-10-25T09:43:09.465" v="220" actId="26606"/>
          <ac:spMkLst>
            <pc:docMk/>
            <pc:sldMk cId="2082515505" sldId="4967"/>
            <ac:spMk id="12" creationId="{9D1E181F-DCF6-4D62-86AF-799CDE52FA58}"/>
          </ac:spMkLst>
        </pc:spChg>
        <pc:spChg chg="add del">
          <ac:chgData name="胡 翌霖" userId="a9a41afe759712f0" providerId="LiveId" clId="{51FCA6BB-CD7B-4A90-A019-E826615A3048}" dt="2021-10-25T09:43:15.572" v="222" actId="26606"/>
          <ac:spMkLst>
            <pc:docMk/>
            <pc:sldMk cId="2082515505" sldId="4967"/>
            <ac:spMk id="16" creationId="{C0A1ED06-4733-4020-9C60-81D4D801408D}"/>
          </ac:spMkLst>
        </pc:spChg>
        <pc:spChg chg="add del">
          <ac:chgData name="胡 翌霖" userId="a9a41afe759712f0" providerId="LiveId" clId="{51FCA6BB-CD7B-4A90-A019-E826615A3048}" dt="2021-10-25T09:43:15.572" v="222" actId="26606"/>
          <ac:spMkLst>
            <pc:docMk/>
            <pc:sldMk cId="2082515505" sldId="4967"/>
            <ac:spMk id="17" creationId="{B0CA3509-3AF9-45FE-93ED-57BB5D5E8E07}"/>
          </ac:spMkLst>
        </pc:spChg>
        <pc:spChg chg="add del">
          <ac:chgData name="胡 翌霖" userId="a9a41afe759712f0" providerId="LiveId" clId="{51FCA6BB-CD7B-4A90-A019-E826615A3048}" dt="2021-10-25T09:43:18.657" v="224" actId="26606"/>
          <ac:spMkLst>
            <pc:docMk/>
            <pc:sldMk cId="2082515505" sldId="4967"/>
            <ac:spMk id="19" creationId="{4038CB10-1F5C-4D54-9DF7-12586DE5B007}"/>
          </ac:spMkLst>
        </pc:spChg>
        <pc:spChg chg="add del">
          <ac:chgData name="胡 翌霖" userId="a9a41afe759712f0" providerId="LiveId" clId="{51FCA6BB-CD7B-4A90-A019-E826615A3048}" dt="2021-10-25T09:43:18.657" v="224" actId="26606"/>
          <ac:spMkLst>
            <pc:docMk/>
            <pc:sldMk cId="2082515505" sldId="4967"/>
            <ac:spMk id="20" creationId="{73ED6512-6858-4552-B699-9A97FE9A4EA2}"/>
          </ac:spMkLst>
        </pc:spChg>
        <pc:spChg chg="add del">
          <ac:chgData name="胡 翌霖" userId="a9a41afe759712f0" providerId="LiveId" clId="{51FCA6BB-CD7B-4A90-A019-E826615A3048}" dt="2021-10-25T09:43:20.320" v="226" actId="26606"/>
          <ac:spMkLst>
            <pc:docMk/>
            <pc:sldMk cId="2082515505" sldId="4967"/>
            <ac:spMk id="22" creationId="{A7AE9375-4664-4DB2-922D-2782A6E439AC}"/>
          </ac:spMkLst>
        </pc:spChg>
        <pc:spChg chg="add del">
          <ac:chgData name="胡 翌霖" userId="a9a41afe759712f0" providerId="LiveId" clId="{51FCA6BB-CD7B-4A90-A019-E826615A3048}" dt="2021-10-25T09:43:20.320" v="226" actId="26606"/>
          <ac:spMkLst>
            <pc:docMk/>
            <pc:sldMk cId="2082515505" sldId="4967"/>
            <ac:spMk id="24" creationId="{C87417AF-190E-4D6E-AFA6-7D3E84B0B430}"/>
          </ac:spMkLst>
        </pc:spChg>
        <pc:spChg chg="add del">
          <ac:chgData name="胡 翌霖" userId="a9a41afe759712f0" providerId="LiveId" clId="{51FCA6BB-CD7B-4A90-A019-E826615A3048}" dt="2021-10-25T09:43:20.320" v="226" actId="26606"/>
          <ac:spMkLst>
            <pc:docMk/>
            <pc:sldMk cId="2082515505" sldId="4967"/>
            <ac:spMk id="25" creationId="{80B30ED8-273E-4C07-8568-2FE5CC5C483D}"/>
          </ac:spMkLst>
        </pc:spChg>
        <pc:spChg chg="add del">
          <ac:chgData name="胡 翌霖" userId="a9a41afe759712f0" providerId="LiveId" clId="{51FCA6BB-CD7B-4A90-A019-E826615A3048}" dt="2021-10-25T09:43:21.314" v="228" actId="26606"/>
          <ac:spMkLst>
            <pc:docMk/>
            <pc:sldMk cId="2082515505" sldId="4967"/>
            <ac:spMk id="27" creationId="{5AAE9118-0436-4488-AC4A-C14DF6A7B6B1}"/>
          </ac:spMkLst>
        </pc:spChg>
        <pc:spChg chg="add del">
          <ac:chgData name="胡 翌霖" userId="a9a41afe759712f0" providerId="LiveId" clId="{51FCA6BB-CD7B-4A90-A019-E826615A3048}" dt="2021-10-25T09:43:21.314" v="228" actId="26606"/>
          <ac:spMkLst>
            <pc:docMk/>
            <pc:sldMk cId="2082515505" sldId="4967"/>
            <ac:spMk id="28" creationId="{1B10F861-B8F1-49C7-BD58-EAB20CEE7F93}"/>
          </ac:spMkLst>
        </pc:spChg>
        <pc:spChg chg="add del">
          <ac:chgData name="胡 翌霖" userId="a9a41afe759712f0" providerId="LiveId" clId="{51FCA6BB-CD7B-4A90-A019-E826615A3048}" dt="2021-10-25T09:43:21.314" v="228" actId="26606"/>
          <ac:spMkLst>
            <pc:docMk/>
            <pc:sldMk cId="2082515505" sldId="4967"/>
            <ac:spMk id="29" creationId="{61F6E425-22AB-4DA2-8FAC-58ADB58EF6C3}"/>
          </ac:spMkLst>
        </pc:spChg>
        <pc:spChg chg="add del">
          <ac:chgData name="胡 翌霖" userId="a9a41afe759712f0" providerId="LiveId" clId="{51FCA6BB-CD7B-4A90-A019-E826615A3048}" dt="2021-10-25T09:43:23.608" v="230" actId="26606"/>
          <ac:spMkLst>
            <pc:docMk/>
            <pc:sldMk cId="2082515505" sldId="4967"/>
            <ac:spMk id="31" creationId="{18FD74D4-C0F3-4E5B-9628-885593F0B528}"/>
          </ac:spMkLst>
        </pc:spChg>
        <pc:spChg chg="add del">
          <ac:chgData name="胡 翌霖" userId="a9a41afe759712f0" providerId="LiveId" clId="{51FCA6BB-CD7B-4A90-A019-E826615A3048}" dt="2021-10-25T09:43:23.608" v="230" actId="26606"/>
          <ac:spMkLst>
            <pc:docMk/>
            <pc:sldMk cId="2082515505" sldId="4967"/>
            <ac:spMk id="32" creationId="{B4540FEF-83D0-4AC0-B031-8BA3F765B3D0}"/>
          </ac:spMkLst>
        </pc:spChg>
        <pc:spChg chg="add del">
          <ac:chgData name="胡 翌霖" userId="a9a41afe759712f0" providerId="LiveId" clId="{51FCA6BB-CD7B-4A90-A019-E826615A3048}" dt="2021-10-25T09:43:26.255" v="232" actId="26606"/>
          <ac:spMkLst>
            <pc:docMk/>
            <pc:sldMk cId="2082515505" sldId="4967"/>
            <ac:spMk id="35" creationId="{AAB0F62B-977D-4DD3-8796-EBFA85D7F51C}"/>
          </ac:spMkLst>
        </pc:spChg>
        <pc:spChg chg="add">
          <ac:chgData name="胡 翌霖" userId="a9a41afe759712f0" providerId="LiveId" clId="{51FCA6BB-CD7B-4A90-A019-E826615A3048}" dt="2021-10-25T09:43:26.261" v="233" actId="26606"/>
          <ac:spMkLst>
            <pc:docMk/>
            <pc:sldMk cId="2082515505" sldId="4967"/>
            <ac:spMk id="37" creationId="{3A93628A-4A26-42A6-859F-D1C95150AD7C}"/>
          </ac:spMkLst>
        </pc:spChg>
        <pc:spChg chg="add">
          <ac:chgData name="胡 翌霖" userId="a9a41afe759712f0" providerId="LiveId" clId="{51FCA6BB-CD7B-4A90-A019-E826615A3048}" dt="2021-10-25T09:43:26.261" v="233" actId="26606"/>
          <ac:spMkLst>
            <pc:docMk/>
            <pc:sldMk cId="2082515505" sldId="4967"/>
            <ac:spMk id="38" creationId="{9D1E181F-DCF6-4D62-86AF-799CDE52FA58}"/>
          </ac:spMkLst>
        </pc:spChg>
        <pc:picChg chg="add mod ord">
          <ac:chgData name="胡 翌霖" userId="a9a41afe759712f0" providerId="LiveId" clId="{51FCA6BB-CD7B-4A90-A019-E826615A3048}" dt="2021-10-25T09:43:26.261" v="233" actId="26606"/>
          <ac:picMkLst>
            <pc:docMk/>
            <pc:sldMk cId="2082515505" sldId="4967"/>
            <ac:picMk id="4" creationId="{AF7CCB04-B915-495F-A2AB-AF99F9F35049}"/>
          </ac:picMkLst>
        </pc:picChg>
        <pc:picChg chg="add mod">
          <ac:chgData name="胡 翌霖" userId="a9a41afe759712f0" providerId="LiveId" clId="{51FCA6BB-CD7B-4A90-A019-E826615A3048}" dt="2021-10-25T09:43:26.261" v="233" actId="26606"/>
          <ac:picMkLst>
            <pc:docMk/>
            <pc:sldMk cId="2082515505" sldId="4967"/>
            <ac:picMk id="5" creationId="{9F3A3243-B532-456A-B751-7A545C7D35E7}"/>
          </ac:picMkLst>
        </pc:picChg>
        <pc:cxnChg chg="add del">
          <ac:chgData name="胡 翌霖" userId="a9a41afe759712f0" providerId="LiveId" clId="{51FCA6BB-CD7B-4A90-A019-E826615A3048}" dt="2021-10-25T09:43:09.465" v="220" actId="26606"/>
          <ac:cxnSpMkLst>
            <pc:docMk/>
            <pc:sldMk cId="2082515505" sldId="4967"/>
            <ac:cxnSpMk id="14" creationId="{7A5FDA87-C737-406E-9876-2EF48219DD37}"/>
          </ac:cxnSpMkLst>
        </pc:cxnChg>
        <pc:cxnChg chg="add del">
          <ac:chgData name="胡 翌霖" userId="a9a41afe759712f0" providerId="LiveId" clId="{51FCA6BB-CD7B-4A90-A019-E826615A3048}" dt="2021-10-25T09:43:20.320" v="226" actId="26606"/>
          <ac:cxnSpMkLst>
            <pc:docMk/>
            <pc:sldMk cId="2082515505" sldId="4967"/>
            <ac:cxnSpMk id="23" creationId="{EE504C98-6397-41C1-A8D8-2D9C4ED307E0}"/>
          </ac:cxnSpMkLst>
        </pc:cxnChg>
        <pc:cxnChg chg="add del">
          <ac:chgData name="胡 翌霖" userId="a9a41afe759712f0" providerId="LiveId" clId="{51FCA6BB-CD7B-4A90-A019-E826615A3048}" dt="2021-10-25T09:43:23.608" v="230" actId="26606"/>
          <ac:cxnSpMkLst>
            <pc:docMk/>
            <pc:sldMk cId="2082515505" sldId="4967"/>
            <ac:cxnSpMk id="33" creationId="{07EBD21B-F126-49B7-A7E1-BF43C0BD87C3}"/>
          </ac:cxnSpMkLst>
        </pc:cxnChg>
        <pc:cxnChg chg="add">
          <ac:chgData name="胡 翌霖" userId="a9a41afe759712f0" providerId="LiveId" clId="{51FCA6BB-CD7B-4A90-A019-E826615A3048}" dt="2021-10-25T09:43:26.261" v="233" actId="26606"/>
          <ac:cxnSpMkLst>
            <pc:docMk/>
            <pc:sldMk cId="2082515505" sldId="4967"/>
            <ac:cxnSpMk id="39" creationId="{7A5FDA87-C737-406E-9876-2EF48219DD37}"/>
          </ac:cxnSpMkLst>
        </pc:cxnChg>
      </pc:sldChg>
      <pc:sldChg chg="delSp modSp add del mod">
        <pc:chgData name="胡 翌霖" userId="a9a41afe759712f0" providerId="LiveId" clId="{51FCA6BB-CD7B-4A90-A019-E826615A3048}" dt="2021-10-25T10:12:58.672" v="246" actId="47"/>
        <pc:sldMkLst>
          <pc:docMk/>
          <pc:sldMk cId="458984741" sldId="4968"/>
        </pc:sldMkLst>
        <pc:spChg chg="mod">
          <ac:chgData name="胡 翌霖" userId="a9a41afe759712f0" providerId="LiveId" clId="{51FCA6BB-CD7B-4A90-A019-E826615A3048}" dt="2021-10-25T09:41:15.322" v="161" actId="27636"/>
          <ac:spMkLst>
            <pc:docMk/>
            <pc:sldMk cId="458984741" sldId="4968"/>
            <ac:spMk id="3" creationId="{84765BF4-9477-4FBD-A375-22C9E907CC05}"/>
          </ac:spMkLst>
        </pc:spChg>
        <pc:picChg chg="del">
          <ac:chgData name="胡 翌霖" userId="a9a41afe759712f0" providerId="LiveId" clId="{51FCA6BB-CD7B-4A90-A019-E826615A3048}" dt="2021-10-25T09:41:10.173" v="158" actId="21"/>
          <ac:picMkLst>
            <pc:docMk/>
            <pc:sldMk cId="458984741" sldId="4968"/>
            <ac:picMk id="9218" creationId="{0C1E3005-FA22-45E7-9354-230A55C6268E}"/>
          </ac:picMkLst>
        </pc:picChg>
      </pc:sldChg>
      <pc:sldChg chg="addSp delSp modSp new mod setBg">
        <pc:chgData name="胡 翌霖" userId="a9a41afe759712f0" providerId="LiveId" clId="{51FCA6BB-CD7B-4A90-A019-E826615A3048}" dt="2021-10-26T07:52:31.870" v="350" actId="115"/>
        <pc:sldMkLst>
          <pc:docMk/>
          <pc:sldMk cId="959974934" sldId="4968"/>
        </pc:sldMkLst>
        <pc:spChg chg="mod">
          <ac:chgData name="胡 翌霖" userId="a9a41afe759712f0" providerId="LiveId" clId="{51FCA6BB-CD7B-4A90-A019-E826615A3048}" dt="2021-10-26T07:51:16.758" v="347" actId="26606"/>
          <ac:spMkLst>
            <pc:docMk/>
            <pc:sldMk cId="959974934" sldId="4968"/>
            <ac:spMk id="2" creationId="{E433EC87-91BA-4BE5-A9C6-8E0E751FFD59}"/>
          </ac:spMkLst>
        </pc:spChg>
        <pc:spChg chg="mod">
          <ac:chgData name="胡 翌霖" userId="a9a41afe759712f0" providerId="LiveId" clId="{51FCA6BB-CD7B-4A90-A019-E826615A3048}" dt="2021-10-26T07:52:31.870" v="350" actId="115"/>
          <ac:spMkLst>
            <pc:docMk/>
            <pc:sldMk cId="959974934" sldId="4968"/>
            <ac:spMk id="3" creationId="{170B63B2-0794-4C5C-A634-ECAFF6C35B0D}"/>
          </ac:spMkLst>
        </pc:spChg>
        <pc:spChg chg="add del">
          <ac:chgData name="胡 翌霖" userId="a9a41afe759712f0" providerId="LiveId" clId="{51FCA6BB-CD7B-4A90-A019-E826615A3048}" dt="2021-10-26T07:51:16.003" v="344" actId="26606"/>
          <ac:spMkLst>
            <pc:docMk/>
            <pc:sldMk cId="959974934" sldId="4968"/>
            <ac:spMk id="8" creationId="{7CB4857B-ED7C-444D-9F04-2F885114A1C2}"/>
          </ac:spMkLst>
        </pc:spChg>
        <pc:spChg chg="add del">
          <ac:chgData name="胡 翌霖" userId="a9a41afe759712f0" providerId="LiveId" clId="{51FCA6BB-CD7B-4A90-A019-E826615A3048}" dt="2021-10-26T07:51:16.003" v="344" actId="26606"/>
          <ac:spMkLst>
            <pc:docMk/>
            <pc:sldMk cId="959974934" sldId="4968"/>
            <ac:spMk id="10" creationId="{D18046FB-44EA-4FD8-A585-EA09A319B2D0}"/>
          </ac:spMkLst>
        </pc:spChg>
        <pc:spChg chg="add del">
          <ac:chgData name="胡 翌霖" userId="a9a41afe759712f0" providerId="LiveId" clId="{51FCA6BB-CD7B-4A90-A019-E826615A3048}" dt="2021-10-26T07:51:16.003" v="344" actId="26606"/>
          <ac:spMkLst>
            <pc:docMk/>
            <pc:sldMk cId="959974934" sldId="4968"/>
            <ac:spMk id="12" creationId="{479F5F2B-8B58-4140-AE6A-51F6C67B18D9}"/>
          </ac:spMkLst>
        </pc:spChg>
        <pc:spChg chg="add del">
          <ac:chgData name="胡 翌霖" userId="a9a41afe759712f0" providerId="LiveId" clId="{51FCA6BB-CD7B-4A90-A019-E826615A3048}" dt="2021-10-26T07:51:16.753" v="346" actId="26606"/>
          <ac:spMkLst>
            <pc:docMk/>
            <pc:sldMk cId="959974934" sldId="4968"/>
            <ac:spMk id="14" creationId="{B6CDA21F-E7AF-4C75-8395-33F58D5B0E45}"/>
          </ac:spMkLst>
        </pc:spChg>
        <pc:spChg chg="add del">
          <ac:chgData name="胡 翌霖" userId="a9a41afe759712f0" providerId="LiveId" clId="{51FCA6BB-CD7B-4A90-A019-E826615A3048}" dt="2021-10-26T07:51:16.753" v="346" actId="26606"/>
          <ac:spMkLst>
            <pc:docMk/>
            <pc:sldMk cId="959974934" sldId="4968"/>
            <ac:spMk id="15" creationId="{D5B0017B-2ECA-49AF-B397-DC140825DF8D}"/>
          </ac:spMkLst>
        </pc:spChg>
        <pc:spChg chg="add">
          <ac:chgData name="胡 翌霖" userId="a9a41afe759712f0" providerId="LiveId" clId="{51FCA6BB-CD7B-4A90-A019-E826615A3048}" dt="2021-10-26T07:51:16.758" v="347" actId="26606"/>
          <ac:spMkLst>
            <pc:docMk/>
            <pc:sldMk cId="959974934" sldId="4968"/>
            <ac:spMk id="20" creationId="{7CB4857B-ED7C-444D-9F04-2F885114A1C2}"/>
          </ac:spMkLst>
        </pc:spChg>
        <pc:spChg chg="add">
          <ac:chgData name="胡 翌霖" userId="a9a41afe759712f0" providerId="LiveId" clId="{51FCA6BB-CD7B-4A90-A019-E826615A3048}" dt="2021-10-26T07:51:16.758" v="347" actId="26606"/>
          <ac:spMkLst>
            <pc:docMk/>
            <pc:sldMk cId="959974934" sldId="4968"/>
            <ac:spMk id="21" creationId="{D18046FB-44EA-4FD8-A585-EA09A319B2D0}"/>
          </ac:spMkLst>
        </pc:spChg>
        <pc:spChg chg="add">
          <ac:chgData name="胡 翌霖" userId="a9a41afe759712f0" providerId="LiveId" clId="{51FCA6BB-CD7B-4A90-A019-E826615A3048}" dt="2021-10-26T07:51:16.758" v="347" actId="26606"/>
          <ac:spMkLst>
            <pc:docMk/>
            <pc:sldMk cId="959974934" sldId="4968"/>
            <ac:spMk id="22" creationId="{479F5F2B-8B58-4140-AE6A-51F6C67B18D9}"/>
          </ac:spMkLst>
        </pc:spChg>
        <pc:grpChg chg="add del">
          <ac:chgData name="胡 翌霖" userId="a9a41afe759712f0" providerId="LiveId" clId="{51FCA6BB-CD7B-4A90-A019-E826615A3048}" dt="2021-10-26T07:51:16.753" v="346" actId="26606"/>
          <ac:grpSpMkLst>
            <pc:docMk/>
            <pc:sldMk cId="959974934" sldId="4968"/>
            <ac:grpSpMk id="16" creationId="{AE1C45F0-260A-458C-96ED-C1F6D2151219}"/>
          </ac:grpSpMkLst>
        </pc:grpChg>
        <pc:cxnChg chg="add del">
          <ac:chgData name="胡 翌霖" userId="a9a41afe759712f0" providerId="LiveId" clId="{51FCA6BB-CD7B-4A90-A019-E826615A3048}" dt="2021-10-26T07:51:16.753" v="346" actId="26606"/>
          <ac:cxnSpMkLst>
            <pc:docMk/>
            <pc:sldMk cId="959974934" sldId="4968"/>
            <ac:cxnSpMk id="17" creationId="{6CF1BAF6-AD41-4082-B212-8A1F9A2E8779}"/>
          </ac:cxnSpMkLst>
        </pc:cxnChg>
      </pc:sldChg>
    </pc:docChg>
  </pc:docChgLst>
  <pc:docChgLst>
    <pc:chgData name="胡 翌霖" userId="a9a41afe759712f0" providerId="LiveId" clId="{2DBA92D2-011E-45AF-9D82-7479E4B250F0}"/>
    <pc:docChg chg="undo redo custSel delSld modSld sldOrd">
      <pc:chgData name="胡 翌霖" userId="a9a41afe759712f0" providerId="LiveId" clId="{2DBA92D2-011E-45AF-9D82-7479E4B250F0}" dt="2021-10-25T15:42:34.245" v="131" actId="47"/>
      <pc:docMkLst>
        <pc:docMk/>
      </pc:docMkLst>
      <pc:sldChg chg="modSp mod">
        <pc:chgData name="胡 翌霖" userId="a9a41afe759712f0" providerId="LiveId" clId="{2DBA92D2-011E-45AF-9D82-7479E4B250F0}" dt="2021-10-25T15:19:47.865" v="0" actId="6549"/>
        <pc:sldMkLst>
          <pc:docMk/>
          <pc:sldMk cId="1040198312" sldId="262"/>
        </pc:sldMkLst>
        <pc:spChg chg="mod">
          <ac:chgData name="胡 翌霖" userId="a9a41afe759712f0" providerId="LiveId" clId="{2DBA92D2-011E-45AF-9D82-7479E4B250F0}" dt="2021-10-25T15:19:47.865" v="0" actId="6549"/>
          <ac:spMkLst>
            <pc:docMk/>
            <pc:sldMk cId="1040198312" sldId="262"/>
            <ac:spMk id="3" creationId="{3E7F17DD-B533-4BD9-B0B1-85E736B1FBEA}"/>
          </ac:spMkLst>
        </pc:spChg>
      </pc:sldChg>
      <pc:sldChg chg="addSp delSp modSp mod setBg">
        <pc:chgData name="胡 翌霖" userId="a9a41afe759712f0" providerId="LiveId" clId="{2DBA92D2-011E-45AF-9D82-7479E4B250F0}" dt="2021-10-25T15:41:38.287" v="127" actId="26606"/>
        <pc:sldMkLst>
          <pc:docMk/>
          <pc:sldMk cId="874877914" sldId="269"/>
        </pc:sldMkLst>
        <pc:spChg chg="mod">
          <ac:chgData name="胡 翌霖" userId="a9a41afe759712f0" providerId="LiveId" clId="{2DBA92D2-011E-45AF-9D82-7479E4B250F0}" dt="2021-10-25T15:41:38.287" v="127" actId="26606"/>
          <ac:spMkLst>
            <pc:docMk/>
            <pc:sldMk cId="874877914" sldId="269"/>
            <ac:spMk id="2" creationId="{97C0E989-0263-4234-AB16-0834FCF55B1A}"/>
          </ac:spMkLst>
        </pc:spChg>
        <pc:spChg chg="mod ord">
          <ac:chgData name="胡 翌霖" userId="a9a41afe759712f0" providerId="LiveId" clId="{2DBA92D2-011E-45AF-9D82-7479E4B250F0}" dt="2021-10-25T15:41:38.287" v="127" actId="26606"/>
          <ac:spMkLst>
            <pc:docMk/>
            <pc:sldMk cId="874877914" sldId="269"/>
            <ac:spMk id="3" creationId="{A0A17068-638E-40EA-B89F-60CD58C83E6A}"/>
          </ac:spMkLst>
        </pc:spChg>
        <pc:spChg chg="add del">
          <ac:chgData name="胡 翌霖" userId="a9a41afe759712f0" providerId="LiveId" clId="{2DBA92D2-011E-45AF-9D82-7479E4B250F0}" dt="2021-10-25T15:41:38.287" v="127" actId="26606"/>
          <ac:spMkLst>
            <pc:docMk/>
            <pc:sldMk cId="874877914" sldId="269"/>
            <ac:spMk id="73" creationId="{3685B357-FECE-4F11-B3D0-433533DF9C29}"/>
          </ac:spMkLst>
        </pc:spChg>
        <pc:spChg chg="add del">
          <ac:chgData name="胡 翌霖" userId="a9a41afe759712f0" providerId="LiveId" clId="{2DBA92D2-011E-45AF-9D82-7479E4B250F0}" dt="2021-10-25T15:41:38.287" v="127" actId="26606"/>
          <ac:spMkLst>
            <pc:docMk/>
            <pc:sldMk cId="874877914" sldId="269"/>
            <ac:spMk id="75" creationId="{364795DB-290E-4908-965D-AED9526AAFEA}"/>
          </ac:spMkLst>
        </pc:spChg>
        <pc:picChg chg="mod ord">
          <ac:chgData name="胡 翌霖" userId="a9a41afe759712f0" providerId="LiveId" clId="{2DBA92D2-011E-45AF-9D82-7479E4B250F0}" dt="2021-10-25T15:41:38.287" v="127" actId="26606"/>
          <ac:picMkLst>
            <pc:docMk/>
            <pc:sldMk cId="874877914" sldId="269"/>
            <ac:picMk id="5122" creationId="{56DA69D3-4060-4CDF-B965-3D921B22548A}"/>
          </ac:picMkLst>
        </pc:picChg>
        <pc:picChg chg="mod">
          <ac:chgData name="胡 翌霖" userId="a9a41afe759712f0" providerId="LiveId" clId="{2DBA92D2-011E-45AF-9D82-7479E4B250F0}" dt="2021-10-25T15:41:38.287" v="127" actId="26606"/>
          <ac:picMkLst>
            <pc:docMk/>
            <pc:sldMk cId="874877914" sldId="269"/>
            <ac:picMk id="5124" creationId="{18AB816D-7241-4485-A889-5DFDD688B1C3}"/>
          </ac:picMkLst>
        </pc:picChg>
        <pc:cxnChg chg="add del">
          <ac:chgData name="胡 翌霖" userId="a9a41afe759712f0" providerId="LiveId" clId="{2DBA92D2-011E-45AF-9D82-7479E4B250F0}" dt="2021-10-25T15:41:38.287" v="127" actId="26606"/>
          <ac:cxnSpMkLst>
            <pc:docMk/>
            <pc:sldMk cId="874877914" sldId="269"/>
            <ac:cxnSpMk id="77" creationId="{C21E00FA-5862-4ADF-8F96-08EC1FF48113}"/>
          </ac:cxnSpMkLst>
        </pc:cxnChg>
      </pc:sldChg>
      <pc:sldChg chg="delSp del ord">
        <pc:chgData name="胡 翌霖" userId="a9a41afe759712f0" providerId="LiveId" clId="{2DBA92D2-011E-45AF-9D82-7479E4B250F0}" dt="2021-10-25T15:42:34.245" v="131" actId="47"/>
        <pc:sldMkLst>
          <pc:docMk/>
          <pc:sldMk cId="1508498289" sldId="272"/>
        </pc:sldMkLst>
        <pc:picChg chg="del">
          <ac:chgData name="胡 翌霖" userId="a9a41afe759712f0" providerId="LiveId" clId="{2DBA92D2-011E-45AF-9D82-7479E4B250F0}" dt="2021-10-25T15:31:32.227" v="76" actId="21"/>
          <ac:picMkLst>
            <pc:docMk/>
            <pc:sldMk cId="1508498289" sldId="272"/>
            <ac:picMk id="16388" creationId="{D4A19839-99F0-4417-B2DB-2AADCA894FAD}"/>
          </ac:picMkLst>
        </pc:picChg>
      </pc:sldChg>
      <pc:sldChg chg="modSp">
        <pc:chgData name="胡 翌霖" userId="a9a41afe759712f0" providerId="LiveId" clId="{2DBA92D2-011E-45AF-9D82-7479E4B250F0}" dt="2021-10-25T15:21:19.304" v="5" actId="1076"/>
        <pc:sldMkLst>
          <pc:docMk/>
          <pc:sldMk cId="3803521327" sldId="279"/>
        </pc:sldMkLst>
        <pc:picChg chg="mod">
          <ac:chgData name="胡 翌霖" userId="a9a41afe759712f0" providerId="LiveId" clId="{2DBA92D2-011E-45AF-9D82-7479E4B250F0}" dt="2021-10-25T15:21:19.304" v="5" actId="1076"/>
          <ac:picMkLst>
            <pc:docMk/>
            <pc:sldMk cId="3803521327" sldId="279"/>
            <ac:picMk id="6" creationId="{03A6778B-9478-419A-B39F-F11802F6CDF7}"/>
          </ac:picMkLst>
        </pc:picChg>
      </pc:sldChg>
      <pc:sldChg chg="addSp modSp mod setBg">
        <pc:chgData name="胡 翌霖" userId="a9a41afe759712f0" providerId="LiveId" clId="{2DBA92D2-011E-45AF-9D82-7479E4B250F0}" dt="2021-10-25T15:36:08.660" v="93" actId="26606"/>
        <pc:sldMkLst>
          <pc:docMk/>
          <pc:sldMk cId="7195139" sldId="280"/>
        </pc:sldMkLst>
        <pc:spChg chg="mod">
          <ac:chgData name="胡 翌霖" userId="a9a41afe759712f0" providerId="LiveId" clId="{2DBA92D2-011E-45AF-9D82-7479E4B250F0}" dt="2021-10-25T15:36:08.660" v="93" actId="26606"/>
          <ac:spMkLst>
            <pc:docMk/>
            <pc:sldMk cId="7195139" sldId="280"/>
            <ac:spMk id="2" creationId="{74543550-8634-498B-8057-CA6F2F6ED602}"/>
          </ac:spMkLst>
        </pc:spChg>
        <pc:spChg chg="mod">
          <ac:chgData name="胡 翌霖" userId="a9a41afe759712f0" providerId="LiveId" clId="{2DBA92D2-011E-45AF-9D82-7479E4B250F0}" dt="2021-10-25T15:36:08.660" v="93" actId="26606"/>
          <ac:spMkLst>
            <pc:docMk/>
            <pc:sldMk cId="7195139" sldId="280"/>
            <ac:spMk id="3" creationId="{3C609FBA-78BF-4388-BAAF-2140525C1229}"/>
          </ac:spMkLst>
        </pc:spChg>
        <pc:spChg chg="add">
          <ac:chgData name="胡 翌霖" userId="a9a41afe759712f0" providerId="LiveId" clId="{2DBA92D2-011E-45AF-9D82-7479E4B250F0}" dt="2021-10-25T15:36:08.660" v="93" actId="26606"/>
          <ac:spMkLst>
            <pc:docMk/>
            <pc:sldMk cId="7195139" sldId="280"/>
            <ac:spMk id="9" creationId="{28D31E1B-0407-4223-9642-0B642CBF57D9}"/>
          </ac:spMkLst>
        </pc:spChg>
        <pc:spChg chg="add">
          <ac:chgData name="胡 翌霖" userId="a9a41afe759712f0" providerId="LiveId" clId="{2DBA92D2-011E-45AF-9D82-7479E4B250F0}" dt="2021-10-25T15:36:08.660" v="93" actId="26606"/>
          <ac:spMkLst>
            <pc:docMk/>
            <pc:sldMk cId="7195139" sldId="280"/>
            <ac:spMk id="16" creationId="{D5B0017B-2ECA-49AF-B397-DC140825DF8D}"/>
          </ac:spMkLst>
        </pc:spChg>
        <pc:spChg chg="add">
          <ac:chgData name="胡 翌霖" userId="a9a41afe759712f0" providerId="LiveId" clId="{2DBA92D2-011E-45AF-9D82-7479E4B250F0}" dt="2021-10-25T15:36:08.660" v="93" actId="26606"/>
          <ac:spMkLst>
            <pc:docMk/>
            <pc:sldMk cId="7195139" sldId="280"/>
            <ac:spMk id="18" creationId="{70E96339-907C-46C3-99AC-31179B6F0EBD}"/>
          </ac:spMkLst>
        </pc:spChg>
        <pc:grpChg chg="add">
          <ac:chgData name="胡 翌霖" userId="a9a41afe759712f0" providerId="LiveId" clId="{2DBA92D2-011E-45AF-9D82-7479E4B250F0}" dt="2021-10-25T15:36:08.660" v="93" actId="26606"/>
          <ac:grpSpMkLst>
            <pc:docMk/>
            <pc:sldMk cId="7195139" sldId="280"/>
            <ac:grpSpMk id="11" creationId="{AE1C45F0-260A-458C-96ED-C1F6D2151219}"/>
          </ac:grpSpMkLst>
        </pc:grpChg>
        <pc:picChg chg="mod">
          <ac:chgData name="胡 翌霖" userId="a9a41afe759712f0" providerId="LiveId" clId="{2DBA92D2-011E-45AF-9D82-7479E4B250F0}" dt="2021-10-25T15:36:08.660" v="93" actId="26606"/>
          <ac:picMkLst>
            <pc:docMk/>
            <pc:sldMk cId="7195139" sldId="280"/>
            <ac:picMk id="4" creationId="{172A3F3F-A51C-4DB0-8D2A-1B4CF6B35641}"/>
          </ac:picMkLst>
        </pc:picChg>
        <pc:cxnChg chg="add">
          <ac:chgData name="胡 翌霖" userId="a9a41afe759712f0" providerId="LiveId" clId="{2DBA92D2-011E-45AF-9D82-7479E4B250F0}" dt="2021-10-25T15:36:08.660" v="93" actId="26606"/>
          <ac:cxnSpMkLst>
            <pc:docMk/>
            <pc:sldMk cId="7195139" sldId="280"/>
            <ac:cxnSpMk id="20" creationId="{6CF1BAF6-AD41-4082-B212-8A1F9A2E8779}"/>
          </ac:cxnSpMkLst>
        </pc:cxnChg>
      </pc:sldChg>
      <pc:sldChg chg="modSp mod">
        <pc:chgData name="胡 翌霖" userId="a9a41afe759712f0" providerId="LiveId" clId="{2DBA92D2-011E-45AF-9D82-7479E4B250F0}" dt="2021-10-25T15:22:01.682" v="12" actId="27636"/>
        <pc:sldMkLst>
          <pc:docMk/>
          <pc:sldMk cId="3646800748" sldId="281"/>
        </pc:sldMkLst>
        <pc:spChg chg="mod">
          <ac:chgData name="胡 翌霖" userId="a9a41afe759712f0" providerId="LiveId" clId="{2DBA92D2-011E-45AF-9D82-7479E4B250F0}" dt="2021-10-25T15:22:01.682" v="12" actId="27636"/>
          <ac:spMkLst>
            <pc:docMk/>
            <pc:sldMk cId="3646800748" sldId="281"/>
            <ac:spMk id="3" creationId="{05123A8F-3981-414A-A62F-38D15FEAFFAF}"/>
          </ac:spMkLst>
        </pc:spChg>
      </pc:sldChg>
      <pc:sldChg chg="addSp delSp modSp mod setBg setClrOvrMap">
        <pc:chgData name="胡 翌霖" userId="a9a41afe759712f0" providerId="LiveId" clId="{2DBA92D2-011E-45AF-9D82-7479E4B250F0}" dt="2021-10-25T15:30:40.090" v="69" actId="1035"/>
        <pc:sldMkLst>
          <pc:docMk/>
          <pc:sldMk cId="1367843292" sldId="282"/>
        </pc:sldMkLst>
        <pc:spChg chg="mod">
          <ac:chgData name="胡 翌霖" userId="a9a41afe759712f0" providerId="LiveId" clId="{2DBA92D2-011E-45AF-9D82-7479E4B250F0}" dt="2021-10-25T15:29:40.972" v="62" actId="26606"/>
          <ac:spMkLst>
            <pc:docMk/>
            <pc:sldMk cId="1367843292" sldId="282"/>
            <ac:spMk id="2" creationId="{220A3B88-E984-45A2-B60C-2C5B9A3BB8E6}"/>
          </ac:spMkLst>
        </pc:spChg>
        <pc:spChg chg="mod ord">
          <ac:chgData name="胡 翌霖" userId="a9a41afe759712f0" providerId="LiveId" clId="{2DBA92D2-011E-45AF-9D82-7479E4B250F0}" dt="2021-10-25T15:29:40.972" v="62" actId="26606"/>
          <ac:spMkLst>
            <pc:docMk/>
            <pc:sldMk cId="1367843292" sldId="282"/>
            <ac:spMk id="3" creationId="{2414951A-67ED-4600-BD5B-23D8FCC8A759}"/>
          </ac:spMkLst>
        </pc:spChg>
        <pc:spChg chg="add">
          <ac:chgData name="胡 翌霖" userId="a9a41afe759712f0" providerId="LiveId" clId="{2DBA92D2-011E-45AF-9D82-7479E4B250F0}" dt="2021-10-25T15:29:40.972" v="62" actId="26606"/>
          <ac:spMkLst>
            <pc:docMk/>
            <pc:sldMk cId="1367843292" sldId="282"/>
            <ac:spMk id="11" creationId="{8ABFE404-8D65-4573-A3EF-6DF477936BA3}"/>
          </ac:spMkLst>
        </pc:spChg>
        <pc:picChg chg="del mod ord">
          <ac:chgData name="胡 翌霖" userId="a9a41afe759712f0" providerId="LiveId" clId="{2DBA92D2-011E-45AF-9D82-7479E4B250F0}" dt="2021-10-25T15:30:07.086" v="63" actId="478"/>
          <ac:picMkLst>
            <pc:docMk/>
            <pc:sldMk cId="1367843292" sldId="282"/>
            <ac:picMk id="5" creationId="{607E77C8-8655-412D-B322-B61594E0F422}"/>
          </ac:picMkLst>
        </pc:picChg>
        <pc:picChg chg="mod">
          <ac:chgData name="胡 翌霖" userId="a9a41afe759712f0" providerId="LiveId" clId="{2DBA92D2-011E-45AF-9D82-7479E4B250F0}" dt="2021-10-25T15:29:40.972" v="62" actId="26606"/>
          <ac:picMkLst>
            <pc:docMk/>
            <pc:sldMk cId="1367843292" sldId="282"/>
            <ac:picMk id="6" creationId="{771A0DA2-C16F-4FAC-9F71-6DB86DF8C21E}"/>
          </ac:picMkLst>
        </pc:picChg>
        <pc:picChg chg="add mod">
          <ac:chgData name="胡 翌霖" userId="a9a41afe759712f0" providerId="LiveId" clId="{2DBA92D2-011E-45AF-9D82-7479E4B250F0}" dt="2021-10-25T15:30:40.090" v="69" actId="1035"/>
          <ac:picMkLst>
            <pc:docMk/>
            <pc:sldMk cId="1367843292" sldId="282"/>
            <ac:picMk id="8" creationId="{AAEAB63C-D0F6-43D8-A3B6-3FE4BE207CDA}"/>
          </ac:picMkLst>
        </pc:picChg>
        <pc:cxnChg chg="add">
          <ac:chgData name="胡 翌霖" userId="a9a41afe759712f0" providerId="LiveId" clId="{2DBA92D2-011E-45AF-9D82-7479E4B250F0}" dt="2021-10-25T15:29:40.972" v="62" actId="26606"/>
          <ac:cxnSpMkLst>
            <pc:docMk/>
            <pc:sldMk cId="1367843292" sldId="282"/>
            <ac:cxnSpMk id="13" creationId="{AF5191F1-A1C8-4AEE-8007-DF304E42B15E}"/>
          </ac:cxnSpMkLst>
        </pc:cxnChg>
      </pc:sldChg>
      <pc:sldChg chg="del">
        <pc:chgData name="胡 翌霖" userId="a9a41afe759712f0" providerId="LiveId" clId="{2DBA92D2-011E-45AF-9D82-7479E4B250F0}" dt="2021-10-25T15:30:51.815" v="70" actId="47"/>
        <pc:sldMkLst>
          <pc:docMk/>
          <pc:sldMk cId="1554816708" sldId="284"/>
        </pc:sldMkLst>
      </pc:sldChg>
      <pc:sldChg chg="addSp mod setBg">
        <pc:chgData name="胡 翌霖" userId="a9a41afe759712f0" providerId="LiveId" clId="{2DBA92D2-011E-45AF-9D82-7479E4B250F0}" dt="2021-10-25T15:31:03.513" v="71" actId="26606"/>
        <pc:sldMkLst>
          <pc:docMk/>
          <pc:sldMk cId="3712080975" sldId="288"/>
        </pc:sldMkLst>
        <pc:spChg chg="add">
          <ac:chgData name="胡 翌霖" userId="a9a41afe759712f0" providerId="LiveId" clId="{2DBA92D2-011E-45AF-9D82-7479E4B250F0}" dt="2021-10-25T15:31:03.513" v="71" actId="26606"/>
          <ac:spMkLst>
            <pc:docMk/>
            <pc:sldMk cId="3712080975" sldId="288"/>
            <ac:spMk id="5" creationId="{8D70B121-56F4-4848-B38B-182089D909FA}"/>
          </ac:spMkLst>
        </pc:spChg>
        <pc:cxnChg chg="add">
          <ac:chgData name="胡 翌霖" userId="a9a41afe759712f0" providerId="LiveId" clId="{2DBA92D2-011E-45AF-9D82-7479E4B250F0}" dt="2021-10-25T15:31:03.513" v="71" actId="26606"/>
          <ac:cxnSpMkLst>
            <pc:docMk/>
            <pc:sldMk cId="3712080975" sldId="288"/>
            <ac:cxnSpMk id="6" creationId="{2D72A2C9-F3CA-4216-8BAD-FA4C970C3C4E}"/>
          </ac:cxnSpMkLst>
        </pc:cxnChg>
      </pc:sldChg>
      <pc:sldChg chg="addSp delSp modSp mod setBg addAnim delAnim setClrOvrMap">
        <pc:chgData name="胡 翌霖" userId="a9a41afe759712f0" providerId="LiveId" clId="{2DBA92D2-011E-45AF-9D82-7479E4B250F0}" dt="2021-10-25T15:33:17.664" v="89" actId="1076"/>
        <pc:sldMkLst>
          <pc:docMk/>
          <pc:sldMk cId="2506609014" sldId="289"/>
        </pc:sldMkLst>
        <pc:spChg chg="mod ord">
          <ac:chgData name="胡 翌霖" userId="a9a41afe759712f0" providerId="LiveId" clId="{2DBA92D2-011E-45AF-9D82-7479E4B250F0}" dt="2021-10-25T15:33:02.900" v="86" actId="26606"/>
          <ac:spMkLst>
            <pc:docMk/>
            <pc:sldMk cId="2506609014" sldId="289"/>
            <ac:spMk id="2" creationId="{8596071C-321C-464A-BF0A-2E0D1E897EE5}"/>
          </ac:spMkLst>
        </pc:spChg>
        <pc:spChg chg="add del">
          <ac:chgData name="胡 翌霖" userId="a9a41afe759712f0" providerId="LiveId" clId="{2DBA92D2-011E-45AF-9D82-7479E4B250F0}" dt="2021-10-25T15:33:02.900" v="86" actId="26606"/>
          <ac:spMkLst>
            <pc:docMk/>
            <pc:sldMk cId="2506609014" sldId="289"/>
            <ac:spMk id="71" creationId="{A4AC5506-6312-4701-8D3C-40187889A947}"/>
          </ac:spMkLst>
        </pc:spChg>
        <pc:spChg chg="add del">
          <ac:chgData name="胡 翌霖" userId="a9a41afe759712f0" providerId="LiveId" clId="{2DBA92D2-011E-45AF-9D82-7479E4B250F0}" dt="2021-10-25T15:32:55.749" v="84" actId="26606"/>
          <ac:spMkLst>
            <pc:docMk/>
            <pc:sldMk cId="2506609014" sldId="289"/>
            <ac:spMk id="135" creationId="{B60FF0DC-075C-4AAB-9DCF-D6891D223C40}"/>
          </ac:spMkLst>
        </pc:spChg>
        <pc:spChg chg="add del">
          <ac:chgData name="胡 翌霖" userId="a9a41afe759712f0" providerId="LiveId" clId="{2DBA92D2-011E-45AF-9D82-7479E4B250F0}" dt="2021-10-25T15:33:02.900" v="86" actId="26606"/>
          <ac:spMkLst>
            <pc:docMk/>
            <pc:sldMk cId="2506609014" sldId="289"/>
            <ac:spMk id="13316" creationId="{3B47FC9C-2ED3-4100-A4EF-E8CDFEE106C9}"/>
          </ac:spMkLst>
        </pc:spChg>
        <pc:picChg chg="mod">
          <ac:chgData name="胡 翌霖" userId="a9a41afe759712f0" providerId="LiveId" clId="{2DBA92D2-011E-45AF-9D82-7479E4B250F0}" dt="2021-10-25T15:33:02.900" v="86" actId="26606"/>
          <ac:picMkLst>
            <pc:docMk/>
            <pc:sldMk cId="2506609014" sldId="289"/>
            <ac:picMk id="4" creationId="{BA7C5496-89DF-4565-A9C7-BEE839907A62}"/>
          </ac:picMkLst>
        </pc:picChg>
        <pc:picChg chg="add mod">
          <ac:chgData name="胡 翌霖" userId="a9a41afe759712f0" providerId="LiveId" clId="{2DBA92D2-011E-45AF-9D82-7479E4B250F0}" dt="2021-10-25T15:33:12.776" v="88" actId="1076"/>
          <ac:picMkLst>
            <pc:docMk/>
            <pc:sldMk cId="2506609014" sldId="289"/>
            <ac:picMk id="5" creationId="{C891F0B6-4C21-4CB2-A25E-27E34C085BA9}"/>
          </ac:picMkLst>
        </pc:picChg>
        <pc:picChg chg="mod">
          <ac:chgData name="胡 翌霖" userId="a9a41afe759712f0" providerId="LiveId" clId="{2DBA92D2-011E-45AF-9D82-7479E4B250F0}" dt="2021-10-25T15:33:17.664" v="89" actId="1076"/>
          <ac:picMkLst>
            <pc:docMk/>
            <pc:sldMk cId="2506609014" sldId="289"/>
            <ac:picMk id="13314" creationId="{C236613F-6D5C-4669-BDCE-7A11E383B780}"/>
          </ac:picMkLst>
        </pc:picChg>
        <pc:cxnChg chg="add del">
          <ac:chgData name="胡 翌霖" userId="a9a41afe759712f0" providerId="LiveId" clId="{2DBA92D2-011E-45AF-9D82-7479E4B250F0}" dt="2021-10-25T15:32:55.749" v="84" actId="26606"/>
          <ac:cxnSpMkLst>
            <pc:docMk/>
            <pc:sldMk cId="2506609014" sldId="289"/>
            <ac:cxnSpMk id="137" creationId="{D9F6DA4C-FF64-4F34-9D58-FC2ED8095D2D}"/>
          </ac:cxnSpMkLst>
        </pc:cxnChg>
        <pc:cxnChg chg="add del">
          <ac:chgData name="胡 翌霖" userId="a9a41afe759712f0" providerId="LiveId" clId="{2DBA92D2-011E-45AF-9D82-7479E4B250F0}" dt="2021-10-25T15:32:55.749" v="84" actId="26606"/>
          <ac:cxnSpMkLst>
            <pc:docMk/>
            <pc:sldMk cId="2506609014" sldId="289"/>
            <ac:cxnSpMk id="139" creationId="{06FA45BD-42C5-4C6B-AFAF-745ABE642184}"/>
          </ac:cxnSpMkLst>
        </pc:cxnChg>
      </pc:sldChg>
      <pc:sldChg chg="delSp mod">
        <pc:chgData name="胡 翌霖" userId="a9a41afe759712f0" providerId="LiveId" clId="{2DBA92D2-011E-45AF-9D82-7479E4B250F0}" dt="2021-10-25T15:33:47.196" v="90" actId="478"/>
        <pc:sldMkLst>
          <pc:docMk/>
          <pc:sldMk cId="3976440896" sldId="292"/>
        </pc:sldMkLst>
        <pc:spChg chg="del">
          <ac:chgData name="胡 翌霖" userId="a9a41afe759712f0" providerId="LiveId" clId="{2DBA92D2-011E-45AF-9D82-7479E4B250F0}" dt="2021-10-25T15:33:47.196" v="90" actId="478"/>
          <ac:spMkLst>
            <pc:docMk/>
            <pc:sldMk cId="3976440896" sldId="292"/>
            <ac:spMk id="2" creationId="{DBD75B4C-0546-417E-8F67-4D95089AB248}"/>
          </ac:spMkLst>
        </pc:spChg>
      </pc:sldChg>
      <pc:sldChg chg="addSp delSp mod">
        <pc:chgData name="胡 翌霖" userId="a9a41afe759712f0" providerId="LiveId" clId="{2DBA92D2-011E-45AF-9D82-7479E4B250F0}" dt="2021-10-25T15:42:17.167" v="130" actId="26606"/>
        <pc:sldMkLst>
          <pc:docMk/>
          <pc:sldMk cId="3900751830" sldId="294"/>
        </pc:sldMkLst>
        <pc:spChg chg="add del">
          <ac:chgData name="胡 翌霖" userId="a9a41afe759712f0" providerId="LiveId" clId="{2DBA92D2-011E-45AF-9D82-7479E4B250F0}" dt="2021-10-25T15:42:17.167" v="130" actId="26606"/>
          <ac:spMkLst>
            <pc:docMk/>
            <pc:sldMk cId="3900751830" sldId="294"/>
            <ac:spMk id="3" creationId="{11988E3D-2593-4F79-929C-DDD91F69A4D9}"/>
          </ac:spMkLst>
        </pc:spChg>
        <pc:graphicFrameChg chg="add del">
          <ac:chgData name="胡 翌霖" userId="a9a41afe759712f0" providerId="LiveId" clId="{2DBA92D2-011E-45AF-9D82-7479E4B250F0}" dt="2021-10-25T15:42:17.149" v="129" actId="26606"/>
          <ac:graphicFrameMkLst>
            <pc:docMk/>
            <pc:sldMk cId="3900751830" sldId="294"/>
            <ac:graphicFrameMk id="5" creationId="{A73B0DA1-6133-4496-941B-6037535BD04B}"/>
          </ac:graphicFrameMkLst>
        </pc:graphicFrameChg>
        <pc:graphicFrameChg chg="add">
          <ac:chgData name="胡 翌霖" userId="a9a41afe759712f0" providerId="LiveId" clId="{2DBA92D2-011E-45AF-9D82-7479E4B250F0}" dt="2021-10-25T15:42:17.167" v="130" actId="26606"/>
          <ac:graphicFrameMkLst>
            <pc:docMk/>
            <pc:sldMk cId="3900751830" sldId="294"/>
            <ac:graphicFrameMk id="7" creationId="{A6ECC3AC-20A8-4437-A246-6812153896C3}"/>
          </ac:graphicFrameMkLst>
        </pc:graphicFrameChg>
      </pc:sldChg>
      <pc:sldChg chg="addSp modSp mod setBg setClrOvrMap">
        <pc:chgData name="胡 翌霖" userId="a9a41afe759712f0" providerId="LiveId" clId="{2DBA92D2-011E-45AF-9D82-7479E4B250F0}" dt="2021-10-25T15:40:44.372" v="124" actId="26606"/>
        <pc:sldMkLst>
          <pc:docMk/>
          <pc:sldMk cId="2997731456" sldId="297"/>
        </pc:sldMkLst>
        <pc:spChg chg="mod">
          <ac:chgData name="胡 翌霖" userId="a9a41afe759712f0" providerId="LiveId" clId="{2DBA92D2-011E-45AF-9D82-7479E4B250F0}" dt="2021-10-25T15:40:44.372" v="124" actId="26606"/>
          <ac:spMkLst>
            <pc:docMk/>
            <pc:sldMk cId="2997731456" sldId="297"/>
            <ac:spMk id="2" creationId="{C7F91A76-7165-4CF0-981C-A026D878E314}"/>
          </ac:spMkLst>
        </pc:spChg>
        <pc:spChg chg="mod">
          <ac:chgData name="胡 翌霖" userId="a9a41afe759712f0" providerId="LiveId" clId="{2DBA92D2-011E-45AF-9D82-7479E4B250F0}" dt="2021-10-25T15:40:44.372" v="124" actId="26606"/>
          <ac:spMkLst>
            <pc:docMk/>
            <pc:sldMk cId="2997731456" sldId="297"/>
            <ac:spMk id="3" creationId="{F74D5811-38F9-4CCF-868F-6DBD3A016F19}"/>
          </ac:spMkLst>
        </pc:spChg>
        <pc:picChg chg="mod">
          <ac:chgData name="胡 翌霖" userId="a9a41afe759712f0" providerId="LiveId" clId="{2DBA92D2-011E-45AF-9D82-7479E4B250F0}" dt="2021-10-25T15:40:44.372" v="124" actId="26606"/>
          <ac:picMkLst>
            <pc:docMk/>
            <pc:sldMk cId="2997731456" sldId="297"/>
            <ac:picMk id="4" creationId="{76FCE4C9-83D3-4A7E-B650-1DBB2982FC08}"/>
          </ac:picMkLst>
        </pc:picChg>
        <pc:picChg chg="mod">
          <ac:chgData name="胡 翌霖" userId="a9a41afe759712f0" providerId="LiveId" clId="{2DBA92D2-011E-45AF-9D82-7479E4B250F0}" dt="2021-10-25T15:40:44.372" v="124" actId="26606"/>
          <ac:picMkLst>
            <pc:docMk/>
            <pc:sldMk cId="2997731456" sldId="297"/>
            <ac:picMk id="5" creationId="{11408734-3708-4211-ADDE-13BC749D4642}"/>
          </ac:picMkLst>
        </pc:picChg>
        <pc:cxnChg chg="add">
          <ac:chgData name="胡 翌霖" userId="a9a41afe759712f0" providerId="LiveId" clId="{2DBA92D2-011E-45AF-9D82-7479E4B250F0}" dt="2021-10-25T15:40:44.372" v="124" actId="26606"/>
          <ac:cxnSpMkLst>
            <pc:docMk/>
            <pc:sldMk cId="2997731456" sldId="297"/>
            <ac:cxnSpMk id="10" creationId="{EBAD6A72-88E8-42F7-88B9-CAF744536BE4}"/>
          </ac:cxnSpMkLst>
        </pc:cxnChg>
        <pc:cxnChg chg="add">
          <ac:chgData name="胡 翌霖" userId="a9a41afe759712f0" providerId="LiveId" clId="{2DBA92D2-011E-45AF-9D82-7479E4B250F0}" dt="2021-10-25T15:40:44.372" v="124" actId="26606"/>
          <ac:cxnSpMkLst>
            <pc:docMk/>
            <pc:sldMk cId="2997731456" sldId="297"/>
            <ac:cxnSpMk id="12" creationId="{C800968E-0A99-46C4-A9B2-6A63AC66F4B0}"/>
          </ac:cxnSpMkLst>
        </pc:cxnChg>
      </pc:sldChg>
      <pc:sldChg chg="addSp modSp mod setBg">
        <pc:chgData name="胡 翌霖" userId="a9a41afe759712f0" providerId="LiveId" clId="{2DBA92D2-011E-45AF-9D82-7479E4B250F0}" dt="2021-10-25T15:29:08.915" v="61" actId="26606"/>
        <pc:sldMkLst>
          <pc:docMk/>
          <pc:sldMk cId="1904292970" sldId="315"/>
        </pc:sldMkLst>
        <pc:spChg chg="mod ord">
          <ac:chgData name="胡 翌霖" userId="a9a41afe759712f0" providerId="LiveId" clId="{2DBA92D2-011E-45AF-9D82-7479E4B250F0}" dt="2021-10-25T15:29:08.915" v="61" actId="26606"/>
          <ac:spMkLst>
            <pc:docMk/>
            <pc:sldMk cId="1904292970" sldId="315"/>
            <ac:spMk id="2" creationId="{750E2AF2-7A6B-48BA-9B10-228F7269A963}"/>
          </ac:spMkLst>
        </pc:spChg>
        <pc:spChg chg="add">
          <ac:chgData name="胡 翌霖" userId="a9a41afe759712f0" providerId="LiveId" clId="{2DBA92D2-011E-45AF-9D82-7479E4B250F0}" dt="2021-10-25T15:29:08.915" v="61" actId="26606"/>
          <ac:spMkLst>
            <pc:docMk/>
            <pc:sldMk cId="1904292970" sldId="315"/>
            <ac:spMk id="10" creationId="{E4505C23-674B-4195-81D6-0C127FEAE3F8}"/>
          </ac:spMkLst>
        </pc:spChg>
        <pc:spChg chg="add">
          <ac:chgData name="胡 翌霖" userId="a9a41afe759712f0" providerId="LiveId" clId="{2DBA92D2-011E-45AF-9D82-7479E4B250F0}" dt="2021-10-25T15:29:08.915" v="61" actId="26606"/>
          <ac:spMkLst>
            <pc:docMk/>
            <pc:sldMk cId="1904292970" sldId="315"/>
            <ac:spMk id="12" creationId="{65C9B8F0-FF66-4C15-BD05-E86B87331846}"/>
          </ac:spMkLst>
        </pc:spChg>
        <pc:picChg chg="mod">
          <ac:chgData name="胡 翌霖" userId="a9a41afe759712f0" providerId="LiveId" clId="{2DBA92D2-011E-45AF-9D82-7479E4B250F0}" dt="2021-10-25T15:29:08.915" v="61" actId="26606"/>
          <ac:picMkLst>
            <pc:docMk/>
            <pc:sldMk cId="1904292970" sldId="315"/>
            <ac:picMk id="4" creationId="{ED385DC7-CD5B-44CC-81FE-66EBD533C7B5}"/>
          </ac:picMkLst>
        </pc:picChg>
        <pc:picChg chg="mod">
          <ac:chgData name="胡 翌霖" userId="a9a41afe759712f0" providerId="LiveId" clId="{2DBA92D2-011E-45AF-9D82-7479E4B250F0}" dt="2021-10-25T15:29:08.915" v="61" actId="26606"/>
          <ac:picMkLst>
            <pc:docMk/>
            <pc:sldMk cId="1904292970" sldId="315"/>
            <ac:picMk id="5" creationId="{A5856AEC-11E3-40DC-95E6-A4FEAEEB97F6}"/>
          </ac:picMkLst>
        </pc:picChg>
      </pc:sldChg>
      <pc:sldChg chg="del">
        <pc:chgData name="胡 翌霖" userId="a9a41afe759712f0" providerId="LiveId" clId="{2DBA92D2-011E-45AF-9D82-7479E4B250F0}" dt="2021-10-25T15:31:11.621" v="75" actId="47"/>
        <pc:sldMkLst>
          <pc:docMk/>
          <pc:sldMk cId="3960566294" sldId="325"/>
        </pc:sldMkLst>
      </pc:sldChg>
      <pc:sldChg chg="addSp delSp modSp mod setBg">
        <pc:chgData name="胡 翌霖" userId="a9a41afe759712f0" providerId="LiveId" clId="{2DBA92D2-011E-45AF-9D82-7479E4B250F0}" dt="2021-10-25T15:26:34.787" v="60"/>
        <pc:sldMkLst>
          <pc:docMk/>
          <pc:sldMk cId="2758194847" sldId="326"/>
        </pc:sldMkLst>
        <pc:spChg chg="mod">
          <ac:chgData name="胡 翌霖" userId="a9a41afe759712f0" providerId="LiveId" clId="{2DBA92D2-011E-45AF-9D82-7479E4B250F0}" dt="2021-10-25T15:25:08.132" v="53" actId="26606"/>
          <ac:spMkLst>
            <pc:docMk/>
            <pc:sldMk cId="2758194847" sldId="326"/>
            <ac:spMk id="2" creationId="{E38AC59B-DABC-4553-8528-11F4610E5CAA}"/>
          </ac:spMkLst>
        </pc:spChg>
        <pc:spChg chg="mod">
          <ac:chgData name="胡 翌霖" userId="a9a41afe759712f0" providerId="LiveId" clId="{2DBA92D2-011E-45AF-9D82-7479E4B250F0}" dt="2021-10-25T15:26:34.787" v="60"/>
          <ac:spMkLst>
            <pc:docMk/>
            <pc:sldMk cId="2758194847" sldId="326"/>
            <ac:spMk id="3" creationId="{2856FAA4-729F-48EC-AD82-97661F393BEE}"/>
          </ac:spMkLst>
        </pc:spChg>
        <pc:spChg chg="add del">
          <ac:chgData name="胡 翌霖" userId="a9a41afe759712f0" providerId="LiveId" clId="{2DBA92D2-011E-45AF-9D82-7479E4B250F0}" dt="2021-10-25T15:24:54.866" v="48" actId="26606"/>
          <ac:spMkLst>
            <pc:docMk/>
            <pc:sldMk cId="2758194847" sldId="326"/>
            <ac:spMk id="10" creationId="{18FD74D4-C0F3-4E5B-9628-885593F0B528}"/>
          </ac:spMkLst>
        </pc:spChg>
        <pc:spChg chg="add del">
          <ac:chgData name="胡 翌霖" userId="a9a41afe759712f0" providerId="LiveId" clId="{2DBA92D2-011E-45AF-9D82-7479E4B250F0}" dt="2021-10-25T15:24:54.866" v="48" actId="26606"/>
          <ac:spMkLst>
            <pc:docMk/>
            <pc:sldMk cId="2758194847" sldId="326"/>
            <ac:spMk id="12" creationId="{067CFD9A-AD7C-42E8-898D-F51A83B12D73}"/>
          </ac:spMkLst>
        </pc:spChg>
        <pc:spChg chg="add del">
          <ac:chgData name="胡 翌霖" userId="a9a41afe759712f0" providerId="LiveId" clId="{2DBA92D2-011E-45AF-9D82-7479E4B250F0}" dt="2021-10-25T15:25:00.028" v="50" actId="26606"/>
          <ac:spMkLst>
            <pc:docMk/>
            <pc:sldMk cId="2758194847" sldId="326"/>
            <ac:spMk id="14" creationId="{6CB927A4-E432-4310-9CD5-E89FF5063179}"/>
          </ac:spMkLst>
        </pc:spChg>
        <pc:spChg chg="add del">
          <ac:chgData name="胡 翌霖" userId="a9a41afe759712f0" providerId="LiveId" clId="{2DBA92D2-011E-45AF-9D82-7479E4B250F0}" dt="2021-10-25T15:25:00.028" v="50" actId="26606"/>
          <ac:spMkLst>
            <pc:docMk/>
            <pc:sldMk cId="2758194847" sldId="326"/>
            <ac:spMk id="15" creationId="{8D1AA55E-40D5-461B-A5A8-4AE8AAB71B08}"/>
          </ac:spMkLst>
        </pc:spChg>
        <pc:spChg chg="add del">
          <ac:chgData name="胡 翌霖" userId="a9a41afe759712f0" providerId="LiveId" clId="{2DBA92D2-011E-45AF-9D82-7479E4B250F0}" dt="2021-10-25T15:25:00.028" v="50" actId="26606"/>
          <ac:spMkLst>
            <pc:docMk/>
            <pc:sldMk cId="2758194847" sldId="326"/>
            <ac:spMk id="16" creationId="{E3020543-B24B-4EC4-8FFC-8DD88EEA91A8}"/>
          </ac:spMkLst>
        </pc:spChg>
        <pc:picChg chg="add mod">
          <ac:chgData name="胡 翌霖" userId="a9a41afe759712f0" providerId="LiveId" clId="{2DBA92D2-011E-45AF-9D82-7479E4B250F0}" dt="2021-10-25T15:25:37.060" v="54"/>
          <ac:picMkLst>
            <pc:docMk/>
            <pc:sldMk cId="2758194847" sldId="326"/>
            <ac:picMk id="5" creationId="{AE05A77F-FCB9-47A5-A905-E9C79DDEDF9D}"/>
          </ac:picMkLst>
        </pc:picChg>
        <pc:cxnChg chg="add">
          <ac:chgData name="胡 翌霖" userId="a9a41afe759712f0" providerId="LiveId" clId="{2DBA92D2-011E-45AF-9D82-7479E4B250F0}" dt="2021-10-25T15:25:08.132" v="53" actId="26606"/>
          <ac:cxnSpMkLst>
            <pc:docMk/>
            <pc:sldMk cId="2758194847" sldId="326"/>
            <ac:cxnSpMk id="7" creationId="{A7F400EE-A8A5-48AF-B4D6-291B52C6F0B0}"/>
          </ac:cxnSpMkLst>
        </pc:cxnChg>
        <pc:cxnChg chg="add del">
          <ac:chgData name="胡 翌霖" userId="a9a41afe759712f0" providerId="LiveId" clId="{2DBA92D2-011E-45AF-9D82-7479E4B250F0}" dt="2021-10-25T15:25:00.028" v="50" actId="26606"/>
          <ac:cxnSpMkLst>
            <pc:docMk/>
            <pc:sldMk cId="2758194847" sldId="326"/>
            <ac:cxnSpMk id="17" creationId="{7EB498BD-8089-4626-91EA-4978EBEF535E}"/>
          </ac:cxnSpMkLst>
        </pc:cxnChg>
      </pc:sldChg>
      <pc:sldChg chg="addSp delSp modSp mod setBg">
        <pc:chgData name="胡 翌霖" userId="a9a41afe759712f0" providerId="LiveId" clId="{2DBA92D2-011E-45AF-9D82-7479E4B250F0}" dt="2021-10-25T15:36:31.165" v="96" actId="26606"/>
        <pc:sldMkLst>
          <pc:docMk/>
          <pc:sldMk cId="3295335418" sldId="4952"/>
        </pc:sldMkLst>
        <pc:spChg chg="mod ord">
          <ac:chgData name="胡 翌霖" userId="a9a41afe759712f0" providerId="LiveId" clId="{2DBA92D2-011E-45AF-9D82-7479E4B250F0}" dt="2021-10-25T15:36:31.165" v="96" actId="26606"/>
          <ac:spMkLst>
            <pc:docMk/>
            <pc:sldMk cId="3295335418" sldId="4952"/>
            <ac:spMk id="2" creationId="{A8CF6FAC-01E9-4F2E-B3ED-F42AB85C8EB8}"/>
          </ac:spMkLst>
        </pc:spChg>
        <pc:spChg chg="add del">
          <ac:chgData name="胡 翌霖" userId="a9a41afe759712f0" providerId="LiveId" clId="{2DBA92D2-011E-45AF-9D82-7479E4B250F0}" dt="2021-10-25T15:36:31.161" v="95" actId="26606"/>
          <ac:spMkLst>
            <pc:docMk/>
            <pc:sldMk cId="3295335418" sldId="4952"/>
            <ac:spMk id="12" creationId="{A5711A0E-A428-4ED1-96CB-33D69FD842E4}"/>
          </ac:spMkLst>
        </pc:spChg>
        <pc:spChg chg="add">
          <ac:chgData name="胡 翌霖" userId="a9a41afe759712f0" providerId="LiveId" clId="{2DBA92D2-011E-45AF-9D82-7479E4B250F0}" dt="2021-10-25T15:36:31.165" v="96" actId="26606"/>
          <ac:spMkLst>
            <pc:docMk/>
            <pc:sldMk cId="3295335418" sldId="4952"/>
            <ac:spMk id="16" creationId="{823AC064-BC96-4F32-8AE1-B2FD38754823}"/>
          </ac:spMkLst>
        </pc:spChg>
        <pc:picChg chg="mod">
          <ac:chgData name="胡 翌霖" userId="a9a41afe759712f0" providerId="LiveId" clId="{2DBA92D2-011E-45AF-9D82-7479E4B250F0}" dt="2021-10-25T15:36:31.165" v="96" actId="26606"/>
          <ac:picMkLst>
            <pc:docMk/>
            <pc:sldMk cId="3295335418" sldId="4952"/>
            <ac:picMk id="5" creationId="{25F5C734-BA2D-4590-9FCB-B15C00CA8007}"/>
          </ac:picMkLst>
        </pc:picChg>
        <pc:picChg chg="mod">
          <ac:chgData name="胡 翌霖" userId="a9a41afe759712f0" providerId="LiveId" clId="{2DBA92D2-011E-45AF-9D82-7479E4B250F0}" dt="2021-10-25T15:36:31.165" v="96" actId="26606"/>
          <ac:picMkLst>
            <pc:docMk/>
            <pc:sldMk cId="3295335418" sldId="4952"/>
            <ac:picMk id="6" creationId="{186B369B-A880-4659-AA2E-746195A72B3A}"/>
          </ac:picMkLst>
        </pc:picChg>
        <pc:cxnChg chg="add">
          <ac:chgData name="胡 翌霖" userId="a9a41afe759712f0" providerId="LiveId" clId="{2DBA92D2-011E-45AF-9D82-7479E4B250F0}" dt="2021-10-25T15:36:31.165" v="96" actId="26606"/>
          <ac:cxnSpMkLst>
            <pc:docMk/>
            <pc:sldMk cId="3295335418" sldId="4952"/>
            <ac:cxnSpMk id="14" creationId="{DB146403-F3D6-484B-B2ED-97F9565D0370}"/>
          </ac:cxnSpMkLst>
        </pc:cxnChg>
        <pc:cxnChg chg="add">
          <ac:chgData name="胡 翌霖" userId="a9a41afe759712f0" providerId="LiveId" clId="{2DBA92D2-011E-45AF-9D82-7479E4B250F0}" dt="2021-10-25T15:36:31.165" v="96" actId="26606"/>
          <ac:cxnSpMkLst>
            <pc:docMk/>
            <pc:sldMk cId="3295335418" sldId="4952"/>
            <ac:cxnSpMk id="18" creationId="{7E7C77BC-7138-40B1-A15B-20F57A494629}"/>
          </ac:cxnSpMkLst>
        </pc:cxnChg>
      </pc:sldChg>
      <pc:sldChg chg="addSp delSp modSp mod setBg addAnim delAnim setClrOvrMap">
        <pc:chgData name="胡 翌霖" userId="a9a41afe759712f0" providerId="LiveId" clId="{2DBA92D2-011E-45AF-9D82-7479E4B250F0}" dt="2021-10-25T15:39:32.710" v="121" actId="14100"/>
        <pc:sldMkLst>
          <pc:docMk/>
          <pc:sldMk cId="3885405491" sldId="4954"/>
        </pc:sldMkLst>
        <pc:spChg chg="mod">
          <ac:chgData name="胡 翌霖" userId="a9a41afe759712f0" providerId="LiveId" clId="{2DBA92D2-011E-45AF-9D82-7479E4B250F0}" dt="2021-10-25T15:38:52.915" v="116" actId="1076"/>
          <ac:spMkLst>
            <pc:docMk/>
            <pc:sldMk cId="3885405491" sldId="4954"/>
            <ac:spMk id="2" creationId="{575FAD24-44AD-4FD1-9545-0A3F6F050844}"/>
          </ac:spMkLst>
        </pc:spChg>
        <pc:spChg chg="add del">
          <ac:chgData name="胡 翌霖" userId="a9a41afe759712f0" providerId="LiveId" clId="{2DBA92D2-011E-45AF-9D82-7479E4B250F0}" dt="2021-10-25T15:37:34.181" v="98" actId="26606"/>
          <ac:spMkLst>
            <pc:docMk/>
            <pc:sldMk cId="3885405491" sldId="4954"/>
            <ac:spMk id="9232" creationId="{823AC064-BC96-4F32-8AE1-B2FD38754823}"/>
          </ac:spMkLst>
        </pc:spChg>
        <pc:spChg chg="add del">
          <ac:chgData name="胡 翌霖" userId="a9a41afe759712f0" providerId="LiveId" clId="{2DBA92D2-011E-45AF-9D82-7479E4B250F0}" dt="2021-10-25T15:38:12.409" v="106" actId="26606"/>
          <ac:spMkLst>
            <pc:docMk/>
            <pc:sldMk cId="3885405491" sldId="4954"/>
            <ac:spMk id="9235" creationId="{765F4110-C0FC-4D61-ACD2-A7C950EAE908}"/>
          </ac:spMkLst>
        </pc:spChg>
        <pc:picChg chg="mod ord modCrop">
          <ac:chgData name="胡 翌霖" userId="a9a41afe759712f0" providerId="LiveId" clId="{2DBA92D2-011E-45AF-9D82-7479E4B250F0}" dt="2021-10-25T15:38:59.971" v="117" actId="732"/>
          <ac:picMkLst>
            <pc:docMk/>
            <pc:sldMk cId="3885405491" sldId="4954"/>
            <ac:picMk id="4" creationId="{EF96B0D9-46DC-45BA-A72B-0B5AE1402450}"/>
          </ac:picMkLst>
        </pc:picChg>
        <pc:picChg chg="mod ord">
          <ac:chgData name="胡 翌霖" userId="a9a41afe759712f0" providerId="LiveId" clId="{2DBA92D2-011E-45AF-9D82-7479E4B250F0}" dt="2021-10-25T15:39:32.710" v="121" actId="14100"/>
          <ac:picMkLst>
            <pc:docMk/>
            <pc:sldMk cId="3885405491" sldId="4954"/>
            <ac:picMk id="9220" creationId="{66008418-CF3E-4654-99AE-C0BA4204B8CE}"/>
          </ac:picMkLst>
        </pc:picChg>
        <pc:cxnChg chg="add del">
          <ac:chgData name="胡 翌霖" userId="a9a41afe759712f0" providerId="LiveId" clId="{2DBA92D2-011E-45AF-9D82-7479E4B250F0}" dt="2021-10-25T15:38:06.599" v="103" actId="26606"/>
          <ac:cxnSpMkLst>
            <pc:docMk/>
            <pc:sldMk cId="3885405491" sldId="4954"/>
            <ac:cxnSpMk id="89" creationId="{B6375111-306C-49EA-9DD1-79A2ED78FA30}"/>
          </ac:cxnSpMkLst>
        </pc:cxnChg>
        <pc:cxnChg chg="add del">
          <ac:chgData name="胡 翌霖" userId="a9a41afe759712f0" providerId="LiveId" clId="{2DBA92D2-011E-45AF-9D82-7479E4B250F0}" dt="2021-10-25T15:37:34.181" v="98" actId="26606"/>
          <ac:cxnSpMkLst>
            <pc:docMk/>
            <pc:sldMk cId="3885405491" sldId="4954"/>
            <ac:cxnSpMk id="9225" creationId="{DB146403-F3D6-484B-B2ED-97F9565D0370}"/>
          </ac:cxnSpMkLst>
        </pc:cxnChg>
        <pc:cxnChg chg="add del">
          <ac:chgData name="胡 翌霖" userId="a9a41afe759712f0" providerId="LiveId" clId="{2DBA92D2-011E-45AF-9D82-7479E4B250F0}" dt="2021-10-25T15:37:34.181" v="98" actId="26606"/>
          <ac:cxnSpMkLst>
            <pc:docMk/>
            <pc:sldMk cId="3885405491" sldId="4954"/>
            <ac:cxnSpMk id="9233" creationId="{7E7C77BC-7138-40B1-A15B-20F57A494629}"/>
          </ac:cxnSpMkLst>
        </pc:cxnChg>
        <pc:cxnChg chg="add del">
          <ac:chgData name="胡 翌霖" userId="a9a41afe759712f0" providerId="LiveId" clId="{2DBA92D2-011E-45AF-9D82-7479E4B250F0}" dt="2021-10-25T15:38:12.409" v="106" actId="26606"/>
          <ac:cxnSpMkLst>
            <pc:docMk/>
            <pc:sldMk cId="3885405491" sldId="4954"/>
            <ac:cxnSpMk id="9236" creationId="{CC94CBDB-A76C-499E-95AB-C0A049E3154E}"/>
          </ac:cxnSpMkLst>
        </pc:cxnChg>
      </pc:sldChg>
      <pc:sldChg chg="delSp modSp mod">
        <pc:chgData name="胡 翌霖" userId="a9a41afe759712f0" providerId="LiveId" clId="{2DBA92D2-011E-45AF-9D82-7479E4B250F0}" dt="2021-10-25T15:40:16.968" v="123" actId="1076"/>
        <pc:sldMkLst>
          <pc:docMk/>
          <pc:sldMk cId="3547261125" sldId="4955"/>
        </pc:sldMkLst>
        <pc:spChg chg="del">
          <ac:chgData name="胡 翌霖" userId="a9a41afe759712f0" providerId="LiveId" clId="{2DBA92D2-011E-45AF-9D82-7479E4B250F0}" dt="2021-10-25T15:39:59.292" v="122" actId="478"/>
          <ac:spMkLst>
            <pc:docMk/>
            <pc:sldMk cId="3547261125" sldId="4955"/>
            <ac:spMk id="3" creationId="{0E4CE4A5-C13C-4188-86C1-B6662DB46722}"/>
          </ac:spMkLst>
        </pc:spChg>
        <pc:picChg chg="mod">
          <ac:chgData name="胡 翌霖" userId="a9a41afe759712f0" providerId="LiveId" clId="{2DBA92D2-011E-45AF-9D82-7479E4B250F0}" dt="2021-10-25T15:40:16.968" v="123" actId="1076"/>
          <ac:picMkLst>
            <pc:docMk/>
            <pc:sldMk cId="3547261125" sldId="4955"/>
            <ac:picMk id="5" creationId="{B103F69E-7861-4C21-A846-91A18BBDE6B5}"/>
          </ac:picMkLst>
        </pc:picChg>
      </pc:sldChg>
      <pc:sldChg chg="delSp mod">
        <pc:chgData name="胡 翌霖" userId="a9a41afe759712f0" providerId="LiveId" clId="{2DBA92D2-011E-45AF-9D82-7479E4B250F0}" dt="2021-10-25T15:41:10.419" v="125" actId="478"/>
        <pc:sldMkLst>
          <pc:docMk/>
          <pc:sldMk cId="3188828571" sldId="4963"/>
        </pc:sldMkLst>
        <pc:spChg chg="del">
          <ac:chgData name="胡 翌霖" userId="a9a41afe759712f0" providerId="LiveId" clId="{2DBA92D2-011E-45AF-9D82-7479E4B250F0}" dt="2021-10-25T15:41:10.419" v="125" actId="478"/>
          <ac:spMkLst>
            <pc:docMk/>
            <pc:sldMk cId="3188828571" sldId="4963"/>
            <ac:spMk id="2" creationId="{0BB01B54-5C53-470F-9770-69E2F7A35661}"/>
          </ac:spMkLst>
        </pc:spChg>
      </pc:sldChg>
      <pc:sldChg chg="del">
        <pc:chgData name="胡 翌霖" userId="a9a41afe759712f0" providerId="LiveId" clId="{2DBA92D2-011E-45AF-9D82-7479E4B250F0}" dt="2021-10-25T15:31:11.115" v="74" actId="47"/>
        <pc:sldMkLst>
          <pc:docMk/>
          <pc:sldMk cId="3950836696" sldId="4966"/>
        </pc:sldMkLst>
      </pc:sldChg>
      <pc:sldChg chg="addSp delSp modSp mod">
        <pc:chgData name="胡 翌霖" userId="a9a41afe759712f0" providerId="LiveId" clId="{2DBA92D2-011E-45AF-9D82-7479E4B250F0}" dt="2021-10-25T15:34:29.290" v="92" actId="26606"/>
        <pc:sldMkLst>
          <pc:docMk/>
          <pc:sldMk cId="2082515505" sldId="4967"/>
        </pc:sldMkLst>
        <pc:spChg chg="mod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2" creationId="{6BA9A6CF-C052-4AD1-860C-7D006AC90C6E}"/>
          </ac:spMkLst>
        </pc:spChg>
        <pc:spChg chg="mod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3" creationId="{4382FBE5-DD14-4C29-9014-DAE569D31678}"/>
          </ac:spMkLst>
        </pc:spChg>
        <pc:spChg chg="del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37" creationId="{3A93628A-4A26-42A6-859F-D1C95150AD7C}"/>
          </ac:spMkLst>
        </pc:spChg>
        <pc:spChg chg="del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38" creationId="{9D1E181F-DCF6-4D62-86AF-799CDE52FA58}"/>
          </ac:spMkLst>
        </pc:spChg>
        <pc:spChg chg="add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44" creationId="{26CAED0A-2A45-4C9C-BCDD-21A8A092C5F3}"/>
          </ac:spMkLst>
        </pc:spChg>
        <pc:spChg chg="add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46" creationId="{3A9A4357-BD1D-4622-A4FE-766E6AB8DE84}"/>
          </ac:spMkLst>
        </pc:spChg>
        <pc:spChg chg="add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48" creationId="{E659831F-0D9A-4C63-9EBB-8435B85A440F}"/>
          </ac:spMkLst>
        </pc:spChg>
        <pc:spChg chg="add">
          <ac:chgData name="胡 翌霖" userId="a9a41afe759712f0" providerId="LiveId" clId="{2DBA92D2-011E-45AF-9D82-7479E4B250F0}" dt="2021-10-25T15:34:29.290" v="92" actId="26606"/>
          <ac:spMkLst>
            <pc:docMk/>
            <pc:sldMk cId="2082515505" sldId="4967"/>
            <ac:spMk id="50" creationId="{E6995CE5-F890-4ABA-82A2-26507CE8D2A3}"/>
          </ac:spMkLst>
        </pc:spChg>
        <pc:picChg chg="mod">
          <ac:chgData name="胡 翌霖" userId="a9a41afe759712f0" providerId="LiveId" clId="{2DBA92D2-011E-45AF-9D82-7479E4B250F0}" dt="2021-10-25T15:34:29.290" v="92" actId="26606"/>
          <ac:picMkLst>
            <pc:docMk/>
            <pc:sldMk cId="2082515505" sldId="4967"/>
            <ac:picMk id="4" creationId="{AF7CCB04-B915-495F-A2AB-AF99F9F35049}"/>
          </ac:picMkLst>
        </pc:picChg>
        <pc:picChg chg="mod">
          <ac:chgData name="胡 翌霖" userId="a9a41afe759712f0" providerId="LiveId" clId="{2DBA92D2-011E-45AF-9D82-7479E4B250F0}" dt="2021-10-25T15:34:29.290" v="92" actId="26606"/>
          <ac:picMkLst>
            <pc:docMk/>
            <pc:sldMk cId="2082515505" sldId="4967"/>
            <ac:picMk id="5" creationId="{9F3A3243-B532-456A-B751-7A545C7D35E7}"/>
          </ac:picMkLst>
        </pc:picChg>
        <pc:cxnChg chg="del">
          <ac:chgData name="胡 翌霖" userId="a9a41afe759712f0" providerId="LiveId" clId="{2DBA92D2-011E-45AF-9D82-7479E4B250F0}" dt="2021-10-25T15:34:29.290" v="92" actId="26606"/>
          <ac:cxnSpMkLst>
            <pc:docMk/>
            <pc:sldMk cId="2082515505" sldId="4967"/>
            <ac:cxnSpMk id="39" creationId="{7A5FDA87-C737-406E-9876-2EF48219DD37}"/>
          </ac:cxnSpMkLst>
        </pc:cxnChg>
      </pc:sldChg>
    </pc:docChg>
  </pc:docChgLst>
  <pc:docChgLst>
    <pc:chgData name="胡 翌霖" userId="a9a41afe759712f0" providerId="LiveId" clId="{757A623A-1F23-48A2-B8F0-BDFA97B7C100}"/>
    <pc:docChg chg="custSel modSld">
      <pc:chgData name="胡 翌霖" userId="a9a41afe759712f0" providerId="LiveId" clId="{757A623A-1F23-48A2-B8F0-BDFA97B7C100}" dt="2022-11-01T16:42:30.219" v="62"/>
      <pc:docMkLst>
        <pc:docMk/>
      </pc:docMkLst>
      <pc:sldChg chg="modSp mod">
        <pc:chgData name="胡 翌霖" userId="a9a41afe759712f0" providerId="LiveId" clId="{757A623A-1F23-48A2-B8F0-BDFA97B7C100}" dt="2022-11-01T16:42:30.219" v="62"/>
        <pc:sldMkLst>
          <pc:docMk/>
          <pc:sldMk cId="1919182800" sldId="409"/>
        </pc:sldMkLst>
        <pc:spChg chg="mod">
          <ac:chgData name="胡 翌霖" userId="a9a41afe759712f0" providerId="LiveId" clId="{757A623A-1F23-48A2-B8F0-BDFA97B7C100}" dt="2022-11-01T16:42:30.219" v="62"/>
          <ac:spMkLst>
            <pc:docMk/>
            <pc:sldMk cId="1919182800" sldId="409"/>
            <ac:spMk id="3" creationId="{00000000-0000-0000-0000-000000000000}"/>
          </ac:spMkLst>
        </pc:spChg>
      </pc:sldChg>
    </pc:docChg>
  </pc:docChgLst>
  <pc:docChgLst>
    <pc:chgData name="胡 翌霖" userId="a9a41afe759712f0" providerId="LiveId" clId="{FFB56BE2-9F5A-4EC9-9EBC-E1D1F91109C1}"/>
    <pc:docChg chg="modSld">
      <pc:chgData name="胡 翌霖" userId="a9a41afe759712f0" providerId="LiveId" clId="{FFB56BE2-9F5A-4EC9-9EBC-E1D1F91109C1}" dt="2021-11-16T06:38:34.247" v="0" actId="6549"/>
      <pc:docMkLst>
        <pc:docMk/>
      </pc:docMkLst>
      <pc:sldChg chg="modSp mod">
        <pc:chgData name="胡 翌霖" userId="a9a41afe759712f0" providerId="LiveId" clId="{FFB56BE2-9F5A-4EC9-9EBC-E1D1F91109C1}" dt="2021-11-16T06:38:34.247" v="0" actId="6549"/>
        <pc:sldMkLst>
          <pc:docMk/>
          <pc:sldMk cId="1817115716" sldId="347"/>
        </pc:sldMkLst>
        <pc:spChg chg="mod">
          <ac:chgData name="胡 翌霖" userId="a9a41afe759712f0" providerId="LiveId" clId="{FFB56BE2-9F5A-4EC9-9EBC-E1D1F91109C1}" dt="2021-11-16T06:38:34.247" v="0" actId="6549"/>
          <ac:spMkLst>
            <pc:docMk/>
            <pc:sldMk cId="1817115716" sldId="347"/>
            <ac:spMk id="3" creationId="{20F924E0-6BA5-495B-8227-B2D92C75AEAA}"/>
          </ac:spMkLst>
        </pc:spChg>
      </pc:sldChg>
    </pc:docChg>
  </pc:docChgLst>
  <pc:docChgLst>
    <pc:chgData name="胡 翌霖" userId="a9a41afe759712f0" providerId="LiveId" clId="{C7638B1C-EF17-4FCC-A38A-268782F66243}"/>
    <pc:docChg chg="modSld">
      <pc:chgData name="胡 翌霖" userId="a9a41afe759712f0" providerId="LiveId" clId="{C7638B1C-EF17-4FCC-A38A-268782F66243}" dt="2022-12-03T14:45:01.038" v="0" actId="1076"/>
      <pc:docMkLst>
        <pc:docMk/>
      </pc:docMkLst>
      <pc:sldChg chg="modSp mod">
        <pc:chgData name="胡 翌霖" userId="a9a41afe759712f0" providerId="LiveId" clId="{C7638B1C-EF17-4FCC-A38A-268782F66243}" dt="2022-12-03T14:45:01.038" v="0" actId="1076"/>
        <pc:sldMkLst>
          <pc:docMk/>
          <pc:sldMk cId="2209679939" sldId="419"/>
        </pc:sldMkLst>
        <pc:picChg chg="mod">
          <ac:chgData name="胡 翌霖" userId="a9a41afe759712f0" providerId="LiveId" clId="{C7638B1C-EF17-4FCC-A38A-268782F66243}" dt="2022-12-03T14:45:01.038" v="0" actId="1076"/>
          <ac:picMkLst>
            <pc:docMk/>
            <pc:sldMk cId="2209679939" sldId="419"/>
            <ac:picMk id="6" creationId="{A686B3CD-F867-47B1-8538-75FCC3996AB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CAAD0-FBDB-48BF-9A93-9FA659DD84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F225AB8-FCC5-4E81-A60B-DE9C2137C0BD}">
      <dgm:prSet/>
      <dgm:spPr/>
      <dgm:t>
        <a:bodyPr/>
        <a:lstStyle/>
        <a:p>
          <a:r>
            <a:rPr lang="zh-CN"/>
            <a:t>炼金家的遗产，常用于镀金</a:t>
          </a:r>
          <a:endParaRPr lang="en-US"/>
        </a:p>
      </dgm:t>
    </dgm:pt>
    <dgm:pt modelId="{E9270B59-6106-4FDB-88AA-43F0AD8DD37C}" type="parTrans" cxnId="{CC0D4D4A-34E5-4E3C-BD68-E3DEEDFEE111}">
      <dgm:prSet/>
      <dgm:spPr/>
      <dgm:t>
        <a:bodyPr/>
        <a:lstStyle/>
        <a:p>
          <a:endParaRPr lang="en-US"/>
        </a:p>
      </dgm:t>
    </dgm:pt>
    <dgm:pt modelId="{B3E40BD2-9D39-466D-BDB2-379C60B3F137}" type="sibTrans" cxnId="{CC0D4D4A-34E5-4E3C-BD68-E3DEEDFEE111}">
      <dgm:prSet/>
      <dgm:spPr/>
      <dgm:t>
        <a:bodyPr/>
        <a:lstStyle/>
        <a:p>
          <a:endParaRPr lang="en-US"/>
        </a:p>
      </dgm:t>
    </dgm:pt>
    <dgm:pt modelId="{C60D0785-36AD-4339-B536-73F6B4C4F71C}">
      <dgm:prSet/>
      <dgm:spPr/>
      <dgm:t>
        <a:bodyPr/>
        <a:lstStyle/>
        <a:p>
          <a:r>
            <a:rPr lang="en-US" dirty="0"/>
            <a:t>1736</a:t>
          </a:r>
          <a:r>
            <a:rPr lang="zh-CN" dirty="0"/>
            <a:t>年药剂师沃德（</a:t>
          </a:r>
          <a:r>
            <a:rPr lang="en-US" dirty="0"/>
            <a:t>Joshua Ward</a:t>
          </a:r>
          <a:r>
            <a:rPr lang="zh-CN" dirty="0"/>
            <a:t>）开设硫酸工厂，利用</a:t>
          </a:r>
          <a:r>
            <a:rPr lang="en-US" dirty="0"/>
            <a:t>17</a:t>
          </a:r>
          <a:r>
            <a:rPr lang="zh-CN" dirty="0"/>
            <a:t>世纪化学家约翰</a:t>
          </a:r>
          <a:r>
            <a:rPr lang="en-US" dirty="0"/>
            <a:t>·</a:t>
          </a:r>
          <a:r>
            <a:rPr lang="zh-CN" dirty="0"/>
            <a:t>格劳伯（</a:t>
          </a:r>
          <a:r>
            <a:rPr lang="en-US" dirty="0"/>
            <a:t>Johann Glauber</a:t>
          </a:r>
          <a:r>
            <a:rPr lang="zh-CN" dirty="0"/>
            <a:t>）的一套方法，生产硫酸。</a:t>
          </a:r>
          <a:endParaRPr lang="en-US" dirty="0"/>
        </a:p>
      </dgm:t>
    </dgm:pt>
    <dgm:pt modelId="{BEF61A6B-1F70-4A80-8D0B-5FBB7D508021}" type="parTrans" cxnId="{2734CBB6-405E-4FC6-A22B-D06F0E7845DD}">
      <dgm:prSet/>
      <dgm:spPr/>
      <dgm:t>
        <a:bodyPr/>
        <a:lstStyle/>
        <a:p>
          <a:endParaRPr lang="en-US"/>
        </a:p>
      </dgm:t>
    </dgm:pt>
    <dgm:pt modelId="{605BAF8E-17A9-47BD-8FFD-FD57A0CFB621}" type="sibTrans" cxnId="{2734CBB6-405E-4FC6-A22B-D06F0E7845DD}">
      <dgm:prSet/>
      <dgm:spPr/>
      <dgm:t>
        <a:bodyPr/>
        <a:lstStyle/>
        <a:p>
          <a:endParaRPr lang="en-US"/>
        </a:p>
      </dgm:t>
    </dgm:pt>
    <dgm:pt modelId="{BDF8A9B5-3283-41F7-8F8B-4A7A179ACFE7}">
      <dgm:prSet/>
      <dgm:spPr/>
      <dgm:t>
        <a:bodyPr/>
        <a:lstStyle/>
        <a:p>
          <a:r>
            <a:rPr lang="en-US" dirty="0"/>
            <a:t>1749</a:t>
          </a:r>
          <a:r>
            <a:rPr lang="zh-CN" dirty="0"/>
            <a:t>年</a:t>
          </a:r>
          <a:r>
            <a:rPr lang="zh-CN" b="1" dirty="0"/>
            <a:t>罗巴克</a:t>
          </a:r>
          <a:r>
            <a:rPr lang="en-US" altLang="zh-CN" b="1" dirty="0"/>
            <a:t>(</a:t>
          </a:r>
          <a:r>
            <a:rPr lang="en-US" b="1" dirty="0"/>
            <a:t>John Roebuck</a:t>
          </a:r>
          <a:r>
            <a:rPr lang="en-US" altLang="zh-CN" b="1" dirty="0"/>
            <a:t>)</a:t>
          </a:r>
          <a:r>
            <a:rPr lang="zh-CN" dirty="0"/>
            <a:t>开设硫酸工厂，把玻璃容器改变为铅容器，减少成本并提升产量。“铅室法”成为</a:t>
          </a:r>
          <a:r>
            <a:rPr lang="en-US" dirty="0"/>
            <a:t>200</a:t>
          </a:r>
          <a:r>
            <a:rPr lang="zh-CN" dirty="0"/>
            <a:t>年内硫酸工业生产的唯一方法，</a:t>
          </a:r>
          <a:r>
            <a:rPr lang="en-US" dirty="0"/>
            <a:t>20</a:t>
          </a:r>
          <a:r>
            <a:rPr lang="zh-CN" dirty="0"/>
            <a:t>世纪才被取代。</a:t>
          </a:r>
          <a:endParaRPr lang="en-US" dirty="0"/>
        </a:p>
      </dgm:t>
    </dgm:pt>
    <dgm:pt modelId="{9F2D0E7C-138B-4149-BA35-59E2F429CAE4}" type="parTrans" cxnId="{20D8A293-5A83-4F56-B27B-635C22226C9A}">
      <dgm:prSet/>
      <dgm:spPr/>
      <dgm:t>
        <a:bodyPr/>
        <a:lstStyle/>
        <a:p>
          <a:endParaRPr lang="en-US"/>
        </a:p>
      </dgm:t>
    </dgm:pt>
    <dgm:pt modelId="{83F3252F-2AE7-4BAC-A584-68BD97807F54}" type="sibTrans" cxnId="{20D8A293-5A83-4F56-B27B-635C22226C9A}">
      <dgm:prSet/>
      <dgm:spPr/>
      <dgm:t>
        <a:bodyPr/>
        <a:lstStyle/>
        <a:p>
          <a:endParaRPr lang="en-US"/>
        </a:p>
      </dgm:t>
    </dgm:pt>
    <dgm:pt modelId="{AE8E3328-1899-4052-8135-FE0759D9CC38}">
      <dgm:prSet/>
      <dgm:spPr/>
      <dgm:t>
        <a:bodyPr/>
        <a:lstStyle/>
        <a:p>
          <a:r>
            <a:rPr lang="zh-CN" dirty="0"/>
            <a:t>最早工业化生产的化工产品</a:t>
          </a:r>
          <a:r>
            <a:rPr lang="zh-CN" altLang="en-US" dirty="0"/>
            <a:t>之一</a:t>
          </a:r>
          <a:r>
            <a:rPr lang="zh-CN" dirty="0"/>
            <a:t>。</a:t>
          </a:r>
          <a:endParaRPr lang="en-US" dirty="0"/>
        </a:p>
      </dgm:t>
    </dgm:pt>
    <dgm:pt modelId="{3974BEDB-BF58-469B-A6AB-4F9AF1ACD1DE}" type="parTrans" cxnId="{C6203B3D-C8BC-4713-9A66-C83F70A9BDA2}">
      <dgm:prSet/>
      <dgm:spPr/>
      <dgm:t>
        <a:bodyPr/>
        <a:lstStyle/>
        <a:p>
          <a:endParaRPr lang="en-US"/>
        </a:p>
      </dgm:t>
    </dgm:pt>
    <dgm:pt modelId="{43713B10-C94C-4B3B-A495-7B9B1856140D}" type="sibTrans" cxnId="{C6203B3D-C8BC-4713-9A66-C83F70A9BDA2}">
      <dgm:prSet/>
      <dgm:spPr/>
      <dgm:t>
        <a:bodyPr/>
        <a:lstStyle/>
        <a:p>
          <a:endParaRPr lang="en-US"/>
        </a:p>
      </dgm:t>
    </dgm:pt>
    <dgm:pt modelId="{8B5762ED-CBC4-4AD6-B577-49206C1E0481}" type="pres">
      <dgm:prSet presAssocID="{022CAAD0-FBDB-48BF-9A93-9FA659DD842E}" presName="root" presStyleCnt="0">
        <dgm:presLayoutVars>
          <dgm:dir/>
          <dgm:resizeHandles val="exact"/>
        </dgm:presLayoutVars>
      </dgm:prSet>
      <dgm:spPr/>
    </dgm:pt>
    <dgm:pt modelId="{A391F387-2595-4986-8BF4-88B32E5D1A44}" type="pres">
      <dgm:prSet presAssocID="{BF225AB8-FCC5-4E81-A60B-DE9C2137C0BD}" presName="compNode" presStyleCnt="0"/>
      <dgm:spPr/>
    </dgm:pt>
    <dgm:pt modelId="{BC8879AE-93C9-4447-A7E5-1A3B48204929}" type="pres">
      <dgm:prSet presAssocID="{BF225AB8-FCC5-4E81-A60B-DE9C2137C0BD}" presName="bgRect" presStyleLbl="bgShp" presStyleIdx="0" presStyleCnt="4"/>
      <dgm:spPr/>
    </dgm:pt>
    <dgm:pt modelId="{CED3083B-7CD5-4769-AECC-612EB1AF31ED}" type="pres">
      <dgm:prSet presAssocID="{BF225AB8-FCC5-4E81-A60B-DE9C2137C0B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火焰"/>
        </a:ext>
      </dgm:extLst>
    </dgm:pt>
    <dgm:pt modelId="{DE4A7775-6393-4C0B-92A5-E21AAF4FA0E8}" type="pres">
      <dgm:prSet presAssocID="{BF225AB8-FCC5-4E81-A60B-DE9C2137C0BD}" presName="spaceRect" presStyleCnt="0"/>
      <dgm:spPr/>
    </dgm:pt>
    <dgm:pt modelId="{5A9642A0-020A-4C4C-A6AD-A7963B1C2047}" type="pres">
      <dgm:prSet presAssocID="{BF225AB8-FCC5-4E81-A60B-DE9C2137C0BD}" presName="parTx" presStyleLbl="revTx" presStyleIdx="0" presStyleCnt="4">
        <dgm:presLayoutVars>
          <dgm:chMax val="0"/>
          <dgm:chPref val="0"/>
        </dgm:presLayoutVars>
      </dgm:prSet>
      <dgm:spPr/>
    </dgm:pt>
    <dgm:pt modelId="{979635DC-F7D0-43BA-86AE-24D8F6635849}" type="pres">
      <dgm:prSet presAssocID="{B3E40BD2-9D39-466D-BDB2-379C60B3F137}" presName="sibTrans" presStyleCnt="0"/>
      <dgm:spPr/>
    </dgm:pt>
    <dgm:pt modelId="{382A2474-B55D-422F-8126-AB6D5DE2EE4F}" type="pres">
      <dgm:prSet presAssocID="{C60D0785-36AD-4339-B536-73F6B4C4F71C}" presName="compNode" presStyleCnt="0"/>
      <dgm:spPr/>
    </dgm:pt>
    <dgm:pt modelId="{2EB28A92-5939-44BA-8B93-654FEE1981AE}" type="pres">
      <dgm:prSet presAssocID="{C60D0785-36AD-4339-B536-73F6B4C4F71C}" presName="bgRect" presStyleLbl="bgShp" presStyleIdx="1" presStyleCnt="4"/>
      <dgm:spPr/>
    </dgm:pt>
    <dgm:pt modelId="{1050C067-F658-4B1E-BBCA-FED25B6EF61F}" type="pres">
      <dgm:prSet presAssocID="{C60D0785-36AD-4339-B536-73F6B4C4F71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上色"/>
        </a:ext>
      </dgm:extLst>
    </dgm:pt>
    <dgm:pt modelId="{D8D09ECB-53F6-426B-A733-3094DE26A89C}" type="pres">
      <dgm:prSet presAssocID="{C60D0785-36AD-4339-B536-73F6B4C4F71C}" presName="spaceRect" presStyleCnt="0"/>
      <dgm:spPr/>
    </dgm:pt>
    <dgm:pt modelId="{B3949535-9510-4D95-A789-1E8739696BAA}" type="pres">
      <dgm:prSet presAssocID="{C60D0785-36AD-4339-B536-73F6B4C4F71C}" presName="parTx" presStyleLbl="revTx" presStyleIdx="1" presStyleCnt="4">
        <dgm:presLayoutVars>
          <dgm:chMax val="0"/>
          <dgm:chPref val="0"/>
        </dgm:presLayoutVars>
      </dgm:prSet>
      <dgm:spPr/>
    </dgm:pt>
    <dgm:pt modelId="{1565A205-5030-4155-BC42-742B68D2F1F4}" type="pres">
      <dgm:prSet presAssocID="{605BAF8E-17A9-47BD-8FFD-FD57A0CFB621}" presName="sibTrans" presStyleCnt="0"/>
      <dgm:spPr/>
    </dgm:pt>
    <dgm:pt modelId="{FF9625D2-FCAD-4F8C-A0FF-2E97DBE6C48A}" type="pres">
      <dgm:prSet presAssocID="{BDF8A9B5-3283-41F7-8F8B-4A7A179ACFE7}" presName="compNode" presStyleCnt="0"/>
      <dgm:spPr/>
    </dgm:pt>
    <dgm:pt modelId="{A7CCBF5C-0824-4072-A3A0-4502AADE5A17}" type="pres">
      <dgm:prSet presAssocID="{BDF8A9B5-3283-41F7-8F8B-4A7A179ACFE7}" presName="bgRect" presStyleLbl="bgShp" presStyleIdx="2" presStyleCnt="4"/>
      <dgm:spPr/>
    </dgm:pt>
    <dgm:pt modelId="{E2FD8724-F80B-4B9B-9A87-F8A8770C0331}" type="pres">
      <dgm:prSet presAssocID="{BDF8A9B5-3283-41F7-8F8B-4A7A179ACFE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工厂"/>
        </a:ext>
      </dgm:extLst>
    </dgm:pt>
    <dgm:pt modelId="{6EE6A12B-B4EF-4EDC-B7DD-DD91A5F0E738}" type="pres">
      <dgm:prSet presAssocID="{BDF8A9B5-3283-41F7-8F8B-4A7A179ACFE7}" presName="spaceRect" presStyleCnt="0"/>
      <dgm:spPr/>
    </dgm:pt>
    <dgm:pt modelId="{F454C7FD-D771-42DF-AD07-A1498E3891A0}" type="pres">
      <dgm:prSet presAssocID="{BDF8A9B5-3283-41F7-8F8B-4A7A179ACFE7}" presName="parTx" presStyleLbl="revTx" presStyleIdx="2" presStyleCnt="4">
        <dgm:presLayoutVars>
          <dgm:chMax val="0"/>
          <dgm:chPref val="0"/>
        </dgm:presLayoutVars>
      </dgm:prSet>
      <dgm:spPr/>
    </dgm:pt>
    <dgm:pt modelId="{AFDA83EB-D50A-48A5-BDE9-D193E6A983F0}" type="pres">
      <dgm:prSet presAssocID="{83F3252F-2AE7-4BAC-A584-68BD97807F54}" presName="sibTrans" presStyleCnt="0"/>
      <dgm:spPr/>
    </dgm:pt>
    <dgm:pt modelId="{42CB28E1-93EE-4287-8A66-45C74264A7E9}" type="pres">
      <dgm:prSet presAssocID="{AE8E3328-1899-4052-8135-FE0759D9CC38}" presName="compNode" presStyleCnt="0"/>
      <dgm:spPr/>
    </dgm:pt>
    <dgm:pt modelId="{EC889E9F-C720-4FE1-B4BF-DB6F65FD8A3F}" type="pres">
      <dgm:prSet presAssocID="{AE8E3328-1899-4052-8135-FE0759D9CC38}" presName="bgRect" presStyleLbl="bgShp" presStyleIdx="3" presStyleCnt="4"/>
      <dgm:spPr/>
    </dgm:pt>
    <dgm:pt modelId="{D1F59F58-D27E-442C-B213-8D2BAAE8D043}" type="pres">
      <dgm:prSet presAssocID="{AE8E3328-1899-4052-8135-FE0759D9CC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金条"/>
        </a:ext>
      </dgm:extLst>
    </dgm:pt>
    <dgm:pt modelId="{78972E76-73E6-4CD2-A7DD-A88A90318169}" type="pres">
      <dgm:prSet presAssocID="{AE8E3328-1899-4052-8135-FE0759D9CC38}" presName="spaceRect" presStyleCnt="0"/>
      <dgm:spPr/>
    </dgm:pt>
    <dgm:pt modelId="{4BE9D725-CC78-4BB7-A0BE-603E74DE418F}" type="pres">
      <dgm:prSet presAssocID="{AE8E3328-1899-4052-8135-FE0759D9CC3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203B3D-C8BC-4713-9A66-C83F70A9BDA2}" srcId="{022CAAD0-FBDB-48BF-9A93-9FA659DD842E}" destId="{AE8E3328-1899-4052-8135-FE0759D9CC38}" srcOrd="3" destOrd="0" parTransId="{3974BEDB-BF58-469B-A6AB-4F9AF1ACD1DE}" sibTransId="{43713B10-C94C-4B3B-A495-7B9B1856140D}"/>
    <dgm:cxn modelId="{C2E36869-4562-4F82-9805-F980FBF8553A}" type="presOf" srcId="{C60D0785-36AD-4339-B536-73F6B4C4F71C}" destId="{B3949535-9510-4D95-A789-1E8739696BAA}" srcOrd="0" destOrd="0" presId="urn:microsoft.com/office/officeart/2018/2/layout/IconVerticalSolidList"/>
    <dgm:cxn modelId="{CC0D4D4A-34E5-4E3C-BD68-E3DEEDFEE111}" srcId="{022CAAD0-FBDB-48BF-9A93-9FA659DD842E}" destId="{BF225AB8-FCC5-4E81-A60B-DE9C2137C0BD}" srcOrd="0" destOrd="0" parTransId="{E9270B59-6106-4FDB-88AA-43F0AD8DD37C}" sibTransId="{B3E40BD2-9D39-466D-BDB2-379C60B3F137}"/>
    <dgm:cxn modelId="{B4246D87-E830-4189-B571-82EBECF68EAB}" type="presOf" srcId="{022CAAD0-FBDB-48BF-9A93-9FA659DD842E}" destId="{8B5762ED-CBC4-4AD6-B577-49206C1E0481}" srcOrd="0" destOrd="0" presId="urn:microsoft.com/office/officeart/2018/2/layout/IconVerticalSolidList"/>
    <dgm:cxn modelId="{20D8A293-5A83-4F56-B27B-635C22226C9A}" srcId="{022CAAD0-FBDB-48BF-9A93-9FA659DD842E}" destId="{BDF8A9B5-3283-41F7-8F8B-4A7A179ACFE7}" srcOrd="2" destOrd="0" parTransId="{9F2D0E7C-138B-4149-BA35-59E2F429CAE4}" sibTransId="{83F3252F-2AE7-4BAC-A584-68BD97807F54}"/>
    <dgm:cxn modelId="{2734CBB6-405E-4FC6-A22B-D06F0E7845DD}" srcId="{022CAAD0-FBDB-48BF-9A93-9FA659DD842E}" destId="{C60D0785-36AD-4339-B536-73F6B4C4F71C}" srcOrd="1" destOrd="0" parTransId="{BEF61A6B-1F70-4A80-8D0B-5FBB7D508021}" sibTransId="{605BAF8E-17A9-47BD-8FFD-FD57A0CFB621}"/>
    <dgm:cxn modelId="{AEA945D0-B22A-4756-98F4-B98B9D5CEC8C}" type="presOf" srcId="{BF225AB8-FCC5-4E81-A60B-DE9C2137C0BD}" destId="{5A9642A0-020A-4C4C-A6AD-A7963B1C2047}" srcOrd="0" destOrd="0" presId="urn:microsoft.com/office/officeart/2018/2/layout/IconVerticalSolidList"/>
    <dgm:cxn modelId="{A901BFE3-4723-4FFA-A025-1D0017C55CD0}" type="presOf" srcId="{BDF8A9B5-3283-41F7-8F8B-4A7A179ACFE7}" destId="{F454C7FD-D771-42DF-AD07-A1498E3891A0}" srcOrd="0" destOrd="0" presId="urn:microsoft.com/office/officeart/2018/2/layout/IconVerticalSolidList"/>
    <dgm:cxn modelId="{E04DE0F4-DF3F-4DF0-9008-DDB078837495}" type="presOf" srcId="{AE8E3328-1899-4052-8135-FE0759D9CC38}" destId="{4BE9D725-CC78-4BB7-A0BE-603E74DE418F}" srcOrd="0" destOrd="0" presId="urn:microsoft.com/office/officeart/2018/2/layout/IconVerticalSolidList"/>
    <dgm:cxn modelId="{BEC2DE9A-5BB6-4A8A-BC78-D55C6EBC5DD7}" type="presParOf" srcId="{8B5762ED-CBC4-4AD6-B577-49206C1E0481}" destId="{A391F387-2595-4986-8BF4-88B32E5D1A44}" srcOrd="0" destOrd="0" presId="urn:microsoft.com/office/officeart/2018/2/layout/IconVerticalSolidList"/>
    <dgm:cxn modelId="{9BC7B566-FE43-4756-8C01-E284595FF47D}" type="presParOf" srcId="{A391F387-2595-4986-8BF4-88B32E5D1A44}" destId="{BC8879AE-93C9-4447-A7E5-1A3B48204929}" srcOrd="0" destOrd="0" presId="urn:microsoft.com/office/officeart/2018/2/layout/IconVerticalSolidList"/>
    <dgm:cxn modelId="{EF7FFD43-096C-4501-AC9E-130D2AB0E512}" type="presParOf" srcId="{A391F387-2595-4986-8BF4-88B32E5D1A44}" destId="{CED3083B-7CD5-4769-AECC-612EB1AF31ED}" srcOrd="1" destOrd="0" presId="urn:microsoft.com/office/officeart/2018/2/layout/IconVerticalSolidList"/>
    <dgm:cxn modelId="{0F2C342A-224C-45F4-A36B-61D4ABFFCC9F}" type="presParOf" srcId="{A391F387-2595-4986-8BF4-88B32E5D1A44}" destId="{DE4A7775-6393-4C0B-92A5-E21AAF4FA0E8}" srcOrd="2" destOrd="0" presId="urn:microsoft.com/office/officeart/2018/2/layout/IconVerticalSolidList"/>
    <dgm:cxn modelId="{5029598E-AD00-47AF-A8CF-E4A749B5A452}" type="presParOf" srcId="{A391F387-2595-4986-8BF4-88B32E5D1A44}" destId="{5A9642A0-020A-4C4C-A6AD-A7963B1C2047}" srcOrd="3" destOrd="0" presId="urn:microsoft.com/office/officeart/2018/2/layout/IconVerticalSolidList"/>
    <dgm:cxn modelId="{F3A029EF-5B2A-4229-9113-2202184A53AC}" type="presParOf" srcId="{8B5762ED-CBC4-4AD6-B577-49206C1E0481}" destId="{979635DC-F7D0-43BA-86AE-24D8F6635849}" srcOrd="1" destOrd="0" presId="urn:microsoft.com/office/officeart/2018/2/layout/IconVerticalSolidList"/>
    <dgm:cxn modelId="{12827717-FF8B-4EC8-AD90-670F35299564}" type="presParOf" srcId="{8B5762ED-CBC4-4AD6-B577-49206C1E0481}" destId="{382A2474-B55D-422F-8126-AB6D5DE2EE4F}" srcOrd="2" destOrd="0" presId="urn:microsoft.com/office/officeart/2018/2/layout/IconVerticalSolidList"/>
    <dgm:cxn modelId="{0F288E93-87BD-4E68-AFC8-A9E7B606FFA5}" type="presParOf" srcId="{382A2474-B55D-422F-8126-AB6D5DE2EE4F}" destId="{2EB28A92-5939-44BA-8B93-654FEE1981AE}" srcOrd="0" destOrd="0" presId="urn:microsoft.com/office/officeart/2018/2/layout/IconVerticalSolidList"/>
    <dgm:cxn modelId="{C86D5CF6-14E8-4323-8D0D-0769464D817E}" type="presParOf" srcId="{382A2474-B55D-422F-8126-AB6D5DE2EE4F}" destId="{1050C067-F658-4B1E-BBCA-FED25B6EF61F}" srcOrd="1" destOrd="0" presId="urn:microsoft.com/office/officeart/2018/2/layout/IconVerticalSolidList"/>
    <dgm:cxn modelId="{D9F418B8-8F89-4C51-B1AE-7BCCFAAFB8B4}" type="presParOf" srcId="{382A2474-B55D-422F-8126-AB6D5DE2EE4F}" destId="{D8D09ECB-53F6-426B-A733-3094DE26A89C}" srcOrd="2" destOrd="0" presId="urn:microsoft.com/office/officeart/2018/2/layout/IconVerticalSolidList"/>
    <dgm:cxn modelId="{B72DB8E5-1503-4FF8-8FF5-8548DF8D6914}" type="presParOf" srcId="{382A2474-B55D-422F-8126-AB6D5DE2EE4F}" destId="{B3949535-9510-4D95-A789-1E8739696BAA}" srcOrd="3" destOrd="0" presId="urn:microsoft.com/office/officeart/2018/2/layout/IconVerticalSolidList"/>
    <dgm:cxn modelId="{37E1523A-5747-4311-AC96-68E1095E5EF1}" type="presParOf" srcId="{8B5762ED-CBC4-4AD6-B577-49206C1E0481}" destId="{1565A205-5030-4155-BC42-742B68D2F1F4}" srcOrd="3" destOrd="0" presId="urn:microsoft.com/office/officeart/2018/2/layout/IconVerticalSolidList"/>
    <dgm:cxn modelId="{12DB0DAE-A6DA-41AD-9FBB-1C179EC7F7C1}" type="presParOf" srcId="{8B5762ED-CBC4-4AD6-B577-49206C1E0481}" destId="{FF9625D2-FCAD-4F8C-A0FF-2E97DBE6C48A}" srcOrd="4" destOrd="0" presId="urn:microsoft.com/office/officeart/2018/2/layout/IconVerticalSolidList"/>
    <dgm:cxn modelId="{AD19C103-9F85-4467-8722-0378A1540F79}" type="presParOf" srcId="{FF9625D2-FCAD-4F8C-A0FF-2E97DBE6C48A}" destId="{A7CCBF5C-0824-4072-A3A0-4502AADE5A17}" srcOrd="0" destOrd="0" presId="urn:microsoft.com/office/officeart/2018/2/layout/IconVerticalSolidList"/>
    <dgm:cxn modelId="{FE726A03-D252-46B6-93FA-03CE800B60C1}" type="presParOf" srcId="{FF9625D2-FCAD-4F8C-A0FF-2E97DBE6C48A}" destId="{E2FD8724-F80B-4B9B-9A87-F8A8770C0331}" srcOrd="1" destOrd="0" presId="urn:microsoft.com/office/officeart/2018/2/layout/IconVerticalSolidList"/>
    <dgm:cxn modelId="{3541FD7E-8F0D-4799-BC75-A3868FAE1B74}" type="presParOf" srcId="{FF9625D2-FCAD-4F8C-A0FF-2E97DBE6C48A}" destId="{6EE6A12B-B4EF-4EDC-B7DD-DD91A5F0E738}" srcOrd="2" destOrd="0" presId="urn:microsoft.com/office/officeart/2018/2/layout/IconVerticalSolidList"/>
    <dgm:cxn modelId="{BFE96DE6-D65B-4207-B916-50B9FB43445C}" type="presParOf" srcId="{FF9625D2-FCAD-4F8C-A0FF-2E97DBE6C48A}" destId="{F454C7FD-D771-42DF-AD07-A1498E3891A0}" srcOrd="3" destOrd="0" presId="urn:microsoft.com/office/officeart/2018/2/layout/IconVerticalSolidList"/>
    <dgm:cxn modelId="{8C49355D-9351-45C7-AA5B-32A6DF002472}" type="presParOf" srcId="{8B5762ED-CBC4-4AD6-B577-49206C1E0481}" destId="{AFDA83EB-D50A-48A5-BDE9-D193E6A983F0}" srcOrd="5" destOrd="0" presId="urn:microsoft.com/office/officeart/2018/2/layout/IconVerticalSolidList"/>
    <dgm:cxn modelId="{31653E17-4E36-41D9-BFEC-FE1EB9EA3DE4}" type="presParOf" srcId="{8B5762ED-CBC4-4AD6-B577-49206C1E0481}" destId="{42CB28E1-93EE-4287-8A66-45C74264A7E9}" srcOrd="6" destOrd="0" presId="urn:microsoft.com/office/officeart/2018/2/layout/IconVerticalSolidList"/>
    <dgm:cxn modelId="{2D4B7061-5A3E-4115-9C37-52BDD8B91D8C}" type="presParOf" srcId="{42CB28E1-93EE-4287-8A66-45C74264A7E9}" destId="{EC889E9F-C720-4FE1-B4BF-DB6F65FD8A3F}" srcOrd="0" destOrd="0" presId="urn:microsoft.com/office/officeart/2018/2/layout/IconVerticalSolidList"/>
    <dgm:cxn modelId="{387F5AE9-2C08-4A8F-B0DB-557CB78C14DE}" type="presParOf" srcId="{42CB28E1-93EE-4287-8A66-45C74264A7E9}" destId="{D1F59F58-D27E-442C-B213-8D2BAAE8D043}" srcOrd="1" destOrd="0" presId="urn:microsoft.com/office/officeart/2018/2/layout/IconVerticalSolidList"/>
    <dgm:cxn modelId="{5BC09E53-C7CA-437C-B878-29B646C6492A}" type="presParOf" srcId="{42CB28E1-93EE-4287-8A66-45C74264A7E9}" destId="{78972E76-73E6-4CD2-A7DD-A88A90318169}" srcOrd="2" destOrd="0" presId="urn:microsoft.com/office/officeart/2018/2/layout/IconVerticalSolidList"/>
    <dgm:cxn modelId="{4C1F7671-E76E-4200-8E95-E2EC9004A0B3}" type="presParOf" srcId="{42CB28E1-93EE-4287-8A66-45C74264A7E9}" destId="{4BE9D725-CC78-4BB7-A0BE-603E74DE41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5136F7-F2FA-42E2-88F3-818E31E31AE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6E44B3-946C-4B6E-A0AA-66A9501777E5}">
      <dgm:prSet/>
      <dgm:spPr/>
      <dgm:t>
        <a:bodyPr/>
        <a:lstStyle/>
        <a:p>
          <a:r>
            <a:rPr lang="zh-CN"/>
            <a:t>“产学研”的联合</a:t>
          </a:r>
          <a:endParaRPr lang="en-US"/>
        </a:p>
      </dgm:t>
    </dgm:pt>
    <dgm:pt modelId="{5BAE4F48-3833-4BEC-A1AA-5F3D9B1B42C2}" type="parTrans" cxnId="{C1D650CE-6445-492F-8708-A1004409B8A4}">
      <dgm:prSet/>
      <dgm:spPr/>
      <dgm:t>
        <a:bodyPr/>
        <a:lstStyle/>
        <a:p>
          <a:endParaRPr lang="en-US"/>
        </a:p>
      </dgm:t>
    </dgm:pt>
    <dgm:pt modelId="{02AFFCDE-6945-4227-BB9C-7B42D81BA6A6}" type="sibTrans" cxnId="{C1D650CE-6445-492F-8708-A1004409B8A4}">
      <dgm:prSet/>
      <dgm:spPr/>
      <dgm:t>
        <a:bodyPr/>
        <a:lstStyle/>
        <a:p>
          <a:endParaRPr lang="en-US"/>
        </a:p>
      </dgm:t>
    </dgm:pt>
    <dgm:pt modelId="{F8358CA3-AE95-4E5D-92CB-346B14E7477D}">
      <dgm:prSet/>
      <dgm:spPr/>
      <dgm:t>
        <a:bodyPr/>
        <a:lstStyle/>
        <a:p>
          <a:r>
            <a:rPr lang="zh-CN"/>
            <a:t>布莱克：</a:t>
          </a:r>
          <a:r>
            <a:rPr lang="en-US"/>
            <a:t>《</a:t>
          </a:r>
          <a:r>
            <a:rPr lang="zh-CN"/>
            <a:t>关于镁石、石灰石以及其他一些碱性物质的实验</a:t>
          </a:r>
          <a:r>
            <a:rPr lang="en-US"/>
            <a:t>》</a:t>
          </a:r>
          <a:r>
            <a:rPr lang="zh-CN"/>
            <a:t>，</a:t>
          </a:r>
          <a:r>
            <a:rPr lang="en-US"/>
            <a:t>1770</a:t>
          </a:r>
          <a:r>
            <a:rPr lang="zh-CN"/>
            <a:t>年前后与罗巴克和瓦特一起实验。</a:t>
          </a:r>
          <a:endParaRPr lang="en-US"/>
        </a:p>
      </dgm:t>
    </dgm:pt>
    <dgm:pt modelId="{4D0FF217-B84A-4505-AFDC-C4C726A62EE0}" type="parTrans" cxnId="{E53B32E5-4F8A-4057-B461-53C7AC076017}">
      <dgm:prSet/>
      <dgm:spPr/>
      <dgm:t>
        <a:bodyPr/>
        <a:lstStyle/>
        <a:p>
          <a:endParaRPr lang="en-US"/>
        </a:p>
      </dgm:t>
    </dgm:pt>
    <dgm:pt modelId="{1171E617-312D-4463-8C9C-CC41D8EBF101}" type="sibTrans" cxnId="{E53B32E5-4F8A-4057-B461-53C7AC076017}">
      <dgm:prSet/>
      <dgm:spPr/>
      <dgm:t>
        <a:bodyPr/>
        <a:lstStyle/>
        <a:p>
          <a:endParaRPr lang="en-US"/>
        </a:p>
      </dgm:t>
    </dgm:pt>
    <dgm:pt modelId="{B0B7E3CE-2A62-4B3C-B56F-8C71538036EB}">
      <dgm:prSet/>
      <dgm:spPr/>
      <dgm:t>
        <a:bodyPr/>
        <a:lstStyle/>
        <a:p>
          <a:r>
            <a:rPr lang="zh-CN" dirty="0"/>
            <a:t>瓦特发现把氯气通入弱碱溶液后具有良好漂白性能，并和其从事漂白行业的岳父和妻子一起研究。但并未公布，很快就被其它研究者超越。</a:t>
          </a:r>
          <a:endParaRPr lang="en-US" dirty="0"/>
        </a:p>
      </dgm:t>
    </dgm:pt>
    <dgm:pt modelId="{BD481872-A60A-4F59-85BE-27674B6E87E0}" type="parTrans" cxnId="{7086EDD9-5803-41F8-99F3-0F27767BDC3F}">
      <dgm:prSet/>
      <dgm:spPr/>
      <dgm:t>
        <a:bodyPr/>
        <a:lstStyle/>
        <a:p>
          <a:endParaRPr lang="en-US"/>
        </a:p>
      </dgm:t>
    </dgm:pt>
    <dgm:pt modelId="{2F869C3C-98D3-42FB-A089-942D914989A7}" type="sibTrans" cxnId="{7086EDD9-5803-41F8-99F3-0F27767BDC3F}">
      <dgm:prSet/>
      <dgm:spPr/>
      <dgm:t>
        <a:bodyPr/>
        <a:lstStyle/>
        <a:p>
          <a:endParaRPr lang="en-US"/>
        </a:p>
      </dgm:t>
    </dgm:pt>
    <dgm:pt modelId="{08833631-5DE1-402E-BAC4-491A25AE61FD}">
      <dgm:prSet/>
      <dgm:spPr/>
      <dgm:t>
        <a:bodyPr/>
        <a:lstStyle/>
        <a:p>
          <a:r>
            <a:rPr lang="en-US" dirty="0"/>
            <a:t>18</a:t>
          </a:r>
          <a:r>
            <a:rPr lang="zh-CN" dirty="0"/>
            <a:t>世纪末一系列关于漂白的专利</a:t>
          </a:r>
          <a:endParaRPr lang="en-US" dirty="0"/>
        </a:p>
      </dgm:t>
    </dgm:pt>
    <dgm:pt modelId="{7353BD6B-FF6E-4F62-8EAF-D54EBF92E695}" type="parTrans" cxnId="{A2581C7A-42C6-443F-ABC5-278162C161D2}">
      <dgm:prSet/>
      <dgm:spPr/>
      <dgm:t>
        <a:bodyPr/>
        <a:lstStyle/>
        <a:p>
          <a:endParaRPr lang="en-US"/>
        </a:p>
      </dgm:t>
    </dgm:pt>
    <dgm:pt modelId="{ACCB9CCF-CF8F-41A1-951D-A5A3FEBA575F}" type="sibTrans" cxnId="{A2581C7A-42C6-443F-ABC5-278162C161D2}">
      <dgm:prSet/>
      <dgm:spPr/>
      <dgm:t>
        <a:bodyPr/>
        <a:lstStyle/>
        <a:p>
          <a:endParaRPr lang="en-US"/>
        </a:p>
      </dgm:t>
    </dgm:pt>
    <dgm:pt modelId="{B722F0C6-D87F-4ABA-B251-58E492B692EF}">
      <dgm:prSet/>
      <dgm:spPr/>
      <dgm:t>
        <a:bodyPr/>
        <a:lstStyle/>
        <a:p>
          <a:r>
            <a:rPr lang="en-US" dirty="0"/>
            <a:t>19</a:t>
          </a:r>
          <a:r>
            <a:rPr lang="zh-CN" dirty="0"/>
            <a:t>世纪化学革命进一步推动</a:t>
          </a:r>
          <a:endParaRPr lang="en-US" dirty="0"/>
        </a:p>
      </dgm:t>
    </dgm:pt>
    <dgm:pt modelId="{CD0A95E5-EEAB-4D4E-8B77-FD64982245D5}" type="parTrans" cxnId="{E407CDD0-459B-4243-8787-36E6A648E46B}">
      <dgm:prSet/>
      <dgm:spPr/>
      <dgm:t>
        <a:bodyPr/>
        <a:lstStyle/>
        <a:p>
          <a:endParaRPr lang="en-US"/>
        </a:p>
      </dgm:t>
    </dgm:pt>
    <dgm:pt modelId="{20131C86-728C-4CA2-819F-3AF42C1832D1}" type="sibTrans" cxnId="{E407CDD0-459B-4243-8787-36E6A648E46B}">
      <dgm:prSet/>
      <dgm:spPr/>
      <dgm:t>
        <a:bodyPr/>
        <a:lstStyle/>
        <a:p>
          <a:endParaRPr lang="en-US"/>
        </a:p>
      </dgm:t>
    </dgm:pt>
    <dgm:pt modelId="{CBBB8AA4-7ED2-4067-A9D9-DB5F9582DB72}">
      <dgm:prSet/>
      <dgm:spPr/>
      <dgm:t>
        <a:bodyPr/>
        <a:lstStyle/>
        <a:p>
          <a:r>
            <a:rPr lang="zh-CN"/>
            <a:t>产业关联性强</a:t>
          </a:r>
          <a:endParaRPr lang="en-US"/>
        </a:p>
      </dgm:t>
    </dgm:pt>
    <dgm:pt modelId="{8ED834BE-17B4-473B-AA55-4186ACB5C2A4}" type="parTrans" cxnId="{83C04CE6-147C-4B9C-9AE3-0F552F3742D4}">
      <dgm:prSet/>
      <dgm:spPr/>
      <dgm:t>
        <a:bodyPr/>
        <a:lstStyle/>
        <a:p>
          <a:endParaRPr lang="en-US"/>
        </a:p>
      </dgm:t>
    </dgm:pt>
    <dgm:pt modelId="{F6AE363B-63BD-47A5-AD2C-6629235F4B47}" type="sibTrans" cxnId="{83C04CE6-147C-4B9C-9AE3-0F552F3742D4}">
      <dgm:prSet/>
      <dgm:spPr/>
      <dgm:t>
        <a:bodyPr/>
        <a:lstStyle/>
        <a:p>
          <a:endParaRPr lang="en-US"/>
        </a:p>
      </dgm:t>
    </dgm:pt>
    <dgm:pt modelId="{D7640A8C-B7D8-4B7C-B456-FB71E9D8374E}">
      <dgm:prSet/>
      <dgm:spPr/>
      <dgm:t>
        <a:bodyPr/>
        <a:lstStyle/>
        <a:p>
          <a:r>
            <a:rPr lang="zh-CN" dirty="0"/>
            <a:t>化工产品在各行各业中广泛应用</a:t>
          </a:r>
          <a:endParaRPr lang="en-US" dirty="0"/>
        </a:p>
      </dgm:t>
    </dgm:pt>
    <dgm:pt modelId="{E4172202-EFAB-45F6-A255-52454D6128B1}" type="parTrans" cxnId="{9DC31370-27A4-41ED-8554-A004D634DA4E}">
      <dgm:prSet/>
      <dgm:spPr/>
      <dgm:t>
        <a:bodyPr/>
        <a:lstStyle/>
        <a:p>
          <a:endParaRPr lang="en-US"/>
        </a:p>
      </dgm:t>
    </dgm:pt>
    <dgm:pt modelId="{A5D38259-FF55-4D0B-BAA0-AE1EDFC90620}" type="sibTrans" cxnId="{9DC31370-27A4-41ED-8554-A004D634DA4E}">
      <dgm:prSet/>
      <dgm:spPr/>
      <dgm:t>
        <a:bodyPr/>
        <a:lstStyle/>
        <a:p>
          <a:endParaRPr lang="en-US"/>
        </a:p>
      </dgm:t>
    </dgm:pt>
    <dgm:pt modelId="{BCEEF5C2-7F43-4E3C-B2F5-48D65FA8E83C}">
      <dgm:prSet/>
      <dgm:spPr/>
      <dgm:t>
        <a:bodyPr/>
        <a:lstStyle/>
        <a:p>
          <a:r>
            <a:rPr lang="zh-CN"/>
            <a:t>一种生产方式的副产品可能催生另一个产业链</a:t>
          </a:r>
          <a:endParaRPr lang="en-US"/>
        </a:p>
      </dgm:t>
    </dgm:pt>
    <dgm:pt modelId="{720919CD-1209-4419-B152-19A711F3CF52}" type="parTrans" cxnId="{7CE40429-7439-46B2-8AC8-8A6E6997185D}">
      <dgm:prSet/>
      <dgm:spPr/>
      <dgm:t>
        <a:bodyPr/>
        <a:lstStyle/>
        <a:p>
          <a:endParaRPr lang="en-US"/>
        </a:p>
      </dgm:t>
    </dgm:pt>
    <dgm:pt modelId="{81DC100C-90B7-40DE-A053-F6C11117928F}" type="sibTrans" cxnId="{7CE40429-7439-46B2-8AC8-8A6E6997185D}">
      <dgm:prSet/>
      <dgm:spPr/>
      <dgm:t>
        <a:bodyPr/>
        <a:lstStyle/>
        <a:p>
          <a:endParaRPr lang="en-US"/>
        </a:p>
      </dgm:t>
    </dgm:pt>
    <dgm:pt modelId="{813662E4-5B2A-4227-BF6C-C5B2981A38E8}" type="pres">
      <dgm:prSet presAssocID="{685136F7-F2FA-42E2-88F3-818E31E31AEA}" presName="linear" presStyleCnt="0">
        <dgm:presLayoutVars>
          <dgm:dir/>
          <dgm:animLvl val="lvl"/>
          <dgm:resizeHandles val="exact"/>
        </dgm:presLayoutVars>
      </dgm:prSet>
      <dgm:spPr/>
    </dgm:pt>
    <dgm:pt modelId="{751B3BDA-361A-4E27-A084-D409F0FB017D}" type="pres">
      <dgm:prSet presAssocID="{B56E44B3-946C-4B6E-A0AA-66A9501777E5}" presName="parentLin" presStyleCnt="0"/>
      <dgm:spPr/>
    </dgm:pt>
    <dgm:pt modelId="{406A0BEC-3CAD-4025-820D-B87CD361493B}" type="pres">
      <dgm:prSet presAssocID="{B56E44B3-946C-4B6E-A0AA-66A9501777E5}" presName="parentLeftMargin" presStyleLbl="node1" presStyleIdx="0" presStyleCnt="2"/>
      <dgm:spPr/>
    </dgm:pt>
    <dgm:pt modelId="{6D5AC50D-A516-44FE-9678-16264EFBE1C9}" type="pres">
      <dgm:prSet presAssocID="{B56E44B3-946C-4B6E-A0AA-66A9501777E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1F636E0-6919-488A-81AA-85AD6222656A}" type="pres">
      <dgm:prSet presAssocID="{B56E44B3-946C-4B6E-A0AA-66A9501777E5}" presName="negativeSpace" presStyleCnt="0"/>
      <dgm:spPr/>
    </dgm:pt>
    <dgm:pt modelId="{5DD575E1-244A-454D-966A-29DE0B2BDF71}" type="pres">
      <dgm:prSet presAssocID="{B56E44B3-946C-4B6E-A0AA-66A9501777E5}" presName="childText" presStyleLbl="conFgAcc1" presStyleIdx="0" presStyleCnt="2">
        <dgm:presLayoutVars>
          <dgm:bulletEnabled val="1"/>
        </dgm:presLayoutVars>
      </dgm:prSet>
      <dgm:spPr/>
    </dgm:pt>
    <dgm:pt modelId="{91C4F483-A67A-46E6-88ED-C244DF25A4A0}" type="pres">
      <dgm:prSet presAssocID="{02AFFCDE-6945-4227-BB9C-7B42D81BA6A6}" presName="spaceBetweenRectangles" presStyleCnt="0"/>
      <dgm:spPr/>
    </dgm:pt>
    <dgm:pt modelId="{AA881782-4253-47FB-805D-531AA3B66004}" type="pres">
      <dgm:prSet presAssocID="{CBBB8AA4-7ED2-4067-A9D9-DB5F9582DB72}" presName="parentLin" presStyleCnt="0"/>
      <dgm:spPr/>
    </dgm:pt>
    <dgm:pt modelId="{164E4E62-7CCC-4EB0-A72B-37CC9B394BDE}" type="pres">
      <dgm:prSet presAssocID="{CBBB8AA4-7ED2-4067-A9D9-DB5F9582DB72}" presName="parentLeftMargin" presStyleLbl="node1" presStyleIdx="0" presStyleCnt="2"/>
      <dgm:spPr/>
    </dgm:pt>
    <dgm:pt modelId="{60083830-CBCE-44B7-9A69-50EB514CBC80}" type="pres">
      <dgm:prSet presAssocID="{CBBB8AA4-7ED2-4067-A9D9-DB5F9582DB7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942C708-B893-470B-9A7C-CF955104F4FB}" type="pres">
      <dgm:prSet presAssocID="{CBBB8AA4-7ED2-4067-A9D9-DB5F9582DB72}" presName="negativeSpace" presStyleCnt="0"/>
      <dgm:spPr/>
    </dgm:pt>
    <dgm:pt modelId="{3208A413-4235-4208-A79A-7D703CBC8B81}" type="pres">
      <dgm:prSet presAssocID="{CBBB8AA4-7ED2-4067-A9D9-DB5F9582DB7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EBA1C0F-B705-471D-B31D-E832C95C3EC8}" type="presOf" srcId="{B722F0C6-D87F-4ABA-B251-58E492B692EF}" destId="{5DD575E1-244A-454D-966A-29DE0B2BDF71}" srcOrd="0" destOrd="3" presId="urn:microsoft.com/office/officeart/2005/8/layout/list1"/>
    <dgm:cxn modelId="{04BDE11D-A630-4DAD-B8F4-1E3D8614A0D3}" type="presOf" srcId="{B56E44B3-946C-4B6E-A0AA-66A9501777E5}" destId="{6D5AC50D-A516-44FE-9678-16264EFBE1C9}" srcOrd="1" destOrd="0" presId="urn:microsoft.com/office/officeart/2005/8/layout/list1"/>
    <dgm:cxn modelId="{7CE40429-7439-46B2-8AC8-8A6E6997185D}" srcId="{CBBB8AA4-7ED2-4067-A9D9-DB5F9582DB72}" destId="{BCEEF5C2-7F43-4E3C-B2F5-48D65FA8E83C}" srcOrd="1" destOrd="0" parTransId="{720919CD-1209-4419-B152-19A711F3CF52}" sibTransId="{81DC100C-90B7-40DE-A053-F6C11117928F}"/>
    <dgm:cxn modelId="{3089DE29-1D11-4A80-803B-6D2DD8FA0979}" type="presOf" srcId="{B56E44B3-946C-4B6E-A0AA-66A9501777E5}" destId="{406A0BEC-3CAD-4025-820D-B87CD361493B}" srcOrd="0" destOrd="0" presId="urn:microsoft.com/office/officeart/2005/8/layout/list1"/>
    <dgm:cxn modelId="{D5B2686E-3174-4537-A7C9-D7510DB09C78}" type="presOf" srcId="{F8358CA3-AE95-4E5D-92CB-346B14E7477D}" destId="{5DD575E1-244A-454D-966A-29DE0B2BDF71}" srcOrd="0" destOrd="0" presId="urn:microsoft.com/office/officeart/2005/8/layout/list1"/>
    <dgm:cxn modelId="{9DC31370-27A4-41ED-8554-A004D634DA4E}" srcId="{CBBB8AA4-7ED2-4067-A9D9-DB5F9582DB72}" destId="{D7640A8C-B7D8-4B7C-B456-FB71E9D8374E}" srcOrd="0" destOrd="0" parTransId="{E4172202-EFAB-45F6-A255-52454D6128B1}" sibTransId="{A5D38259-FF55-4D0B-BAA0-AE1EDFC90620}"/>
    <dgm:cxn modelId="{99DA6B57-8A7F-4393-8519-5DFEC67D8850}" type="presOf" srcId="{D7640A8C-B7D8-4B7C-B456-FB71E9D8374E}" destId="{3208A413-4235-4208-A79A-7D703CBC8B81}" srcOrd="0" destOrd="0" presId="urn:microsoft.com/office/officeart/2005/8/layout/list1"/>
    <dgm:cxn modelId="{A2581C7A-42C6-443F-ABC5-278162C161D2}" srcId="{B56E44B3-946C-4B6E-A0AA-66A9501777E5}" destId="{08833631-5DE1-402E-BAC4-491A25AE61FD}" srcOrd="2" destOrd="0" parTransId="{7353BD6B-FF6E-4F62-8EAF-D54EBF92E695}" sibTransId="{ACCB9CCF-CF8F-41A1-951D-A5A3FEBA575F}"/>
    <dgm:cxn modelId="{F137817B-C5FF-455C-A060-C5356D9FAE7E}" type="presOf" srcId="{CBBB8AA4-7ED2-4067-A9D9-DB5F9582DB72}" destId="{60083830-CBCE-44B7-9A69-50EB514CBC80}" srcOrd="1" destOrd="0" presId="urn:microsoft.com/office/officeart/2005/8/layout/list1"/>
    <dgm:cxn modelId="{C26DC1A7-2958-4673-81F7-C676B14AF3A8}" type="presOf" srcId="{B0B7E3CE-2A62-4B3C-B56F-8C71538036EB}" destId="{5DD575E1-244A-454D-966A-29DE0B2BDF71}" srcOrd="0" destOrd="1" presId="urn:microsoft.com/office/officeart/2005/8/layout/list1"/>
    <dgm:cxn modelId="{F6379BC3-8ABF-46CE-B1EE-60794EFE3A69}" type="presOf" srcId="{08833631-5DE1-402E-BAC4-491A25AE61FD}" destId="{5DD575E1-244A-454D-966A-29DE0B2BDF71}" srcOrd="0" destOrd="2" presId="urn:microsoft.com/office/officeart/2005/8/layout/list1"/>
    <dgm:cxn modelId="{AAAC05CE-1250-4441-A71B-DC97EB005387}" type="presOf" srcId="{CBBB8AA4-7ED2-4067-A9D9-DB5F9582DB72}" destId="{164E4E62-7CCC-4EB0-A72B-37CC9B394BDE}" srcOrd="0" destOrd="0" presId="urn:microsoft.com/office/officeart/2005/8/layout/list1"/>
    <dgm:cxn modelId="{C1D650CE-6445-492F-8708-A1004409B8A4}" srcId="{685136F7-F2FA-42E2-88F3-818E31E31AEA}" destId="{B56E44B3-946C-4B6E-A0AA-66A9501777E5}" srcOrd="0" destOrd="0" parTransId="{5BAE4F48-3833-4BEC-A1AA-5F3D9B1B42C2}" sibTransId="{02AFFCDE-6945-4227-BB9C-7B42D81BA6A6}"/>
    <dgm:cxn modelId="{E407CDD0-459B-4243-8787-36E6A648E46B}" srcId="{B56E44B3-946C-4B6E-A0AA-66A9501777E5}" destId="{B722F0C6-D87F-4ABA-B251-58E492B692EF}" srcOrd="3" destOrd="0" parTransId="{CD0A95E5-EEAB-4D4E-8B77-FD64982245D5}" sibTransId="{20131C86-728C-4CA2-819F-3AF42C1832D1}"/>
    <dgm:cxn modelId="{7086EDD9-5803-41F8-99F3-0F27767BDC3F}" srcId="{B56E44B3-946C-4B6E-A0AA-66A9501777E5}" destId="{B0B7E3CE-2A62-4B3C-B56F-8C71538036EB}" srcOrd="1" destOrd="0" parTransId="{BD481872-A60A-4F59-85BE-27674B6E87E0}" sibTransId="{2F869C3C-98D3-42FB-A089-942D914989A7}"/>
    <dgm:cxn modelId="{D7C610DC-E774-4236-8DC5-02DB0269B29E}" type="presOf" srcId="{685136F7-F2FA-42E2-88F3-818E31E31AEA}" destId="{813662E4-5B2A-4227-BF6C-C5B2981A38E8}" srcOrd="0" destOrd="0" presId="urn:microsoft.com/office/officeart/2005/8/layout/list1"/>
    <dgm:cxn modelId="{30C4E3DC-8ED5-4C56-A633-446FD10D37A2}" type="presOf" srcId="{BCEEF5C2-7F43-4E3C-B2F5-48D65FA8E83C}" destId="{3208A413-4235-4208-A79A-7D703CBC8B81}" srcOrd="0" destOrd="1" presId="urn:microsoft.com/office/officeart/2005/8/layout/list1"/>
    <dgm:cxn modelId="{E53B32E5-4F8A-4057-B461-53C7AC076017}" srcId="{B56E44B3-946C-4B6E-A0AA-66A9501777E5}" destId="{F8358CA3-AE95-4E5D-92CB-346B14E7477D}" srcOrd="0" destOrd="0" parTransId="{4D0FF217-B84A-4505-AFDC-C4C726A62EE0}" sibTransId="{1171E617-312D-4463-8C9C-CC41D8EBF101}"/>
    <dgm:cxn modelId="{83C04CE6-147C-4B9C-9AE3-0F552F3742D4}" srcId="{685136F7-F2FA-42E2-88F3-818E31E31AEA}" destId="{CBBB8AA4-7ED2-4067-A9D9-DB5F9582DB72}" srcOrd="1" destOrd="0" parTransId="{8ED834BE-17B4-473B-AA55-4186ACB5C2A4}" sibTransId="{F6AE363B-63BD-47A5-AD2C-6629235F4B47}"/>
    <dgm:cxn modelId="{ABE27AFE-A9D0-42B7-8A80-558F4CEFA3AC}" type="presParOf" srcId="{813662E4-5B2A-4227-BF6C-C5B2981A38E8}" destId="{751B3BDA-361A-4E27-A084-D409F0FB017D}" srcOrd="0" destOrd="0" presId="urn:microsoft.com/office/officeart/2005/8/layout/list1"/>
    <dgm:cxn modelId="{FA54B415-6F97-44E3-A671-3F46763377C3}" type="presParOf" srcId="{751B3BDA-361A-4E27-A084-D409F0FB017D}" destId="{406A0BEC-3CAD-4025-820D-B87CD361493B}" srcOrd="0" destOrd="0" presId="urn:microsoft.com/office/officeart/2005/8/layout/list1"/>
    <dgm:cxn modelId="{FDE3FEF4-3BCE-4512-887D-ED6115B61E88}" type="presParOf" srcId="{751B3BDA-361A-4E27-A084-D409F0FB017D}" destId="{6D5AC50D-A516-44FE-9678-16264EFBE1C9}" srcOrd="1" destOrd="0" presId="urn:microsoft.com/office/officeart/2005/8/layout/list1"/>
    <dgm:cxn modelId="{B86AB6E7-EBB4-4E7D-8167-7D69FDBE3CFF}" type="presParOf" srcId="{813662E4-5B2A-4227-BF6C-C5B2981A38E8}" destId="{11F636E0-6919-488A-81AA-85AD6222656A}" srcOrd="1" destOrd="0" presId="urn:microsoft.com/office/officeart/2005/8/layout/list1"/>
    <dgm:cxn modelId="{24248F37-8E4C-4185-9B01-FA3277A69BE7}" type="presParOf" srcId="{813662E4-5B2A-4227-BF6C-C5B2981A38E8}" destId="{5DD575E1-244A-454D-966A-29DE0B2BDF71}" srcOrd="2" destOrd="0" presId="urn:microsoft.com/office/officeart/2005/8/layout/list1"/>
    <dgm:cxn modelId="{8308F012-B27D-420D-8965-03C30AB90578}" type="presParOf" srcId="{813662E4-5B2A-4227-BF6C-C5B2981A38E8}" destId="{91C4F483-A67A-46E6-88ED-C244DF25A4A0}" srcOrd="3" destOrd="0" presId="urn:microsoft.com/office/officeart/2005/8/layout/list1"/>
    <dgm:cxn modelId="{5E3B9635-B780-4C34-8A1D-1BC64E36DE2E}" type="presParOf" srcId="{813662E4-5B2A-4227-BF6C-C5B2981A38E8}" destId="{AA881782-4253-47FB-805D-531AA3B66004}" srcOrd="4" destOrd="0" presId="urn:microsoft.com/office/officeart/2005/8/layout/list1"/>
    <dgm:cxn modelId="{2DD1538A-23FA-490C-9F4E-896BC2996C9D}" type="presParOf" srcId="{AA881782-4253-47FB-805D-531AA3B66004}" destId="{164E4E62-7CCC-4EB0-A72B-37CC9B394BDE}" srcOrd="0" destOrd="0" presId="urn:microsoft.com/office/officeart/2005/8/layout/list1"/>
    <dgm:cxn modelId="{E4F115C6-7426-42CD-94F2-646E8E4E9C83}" type="presParOf" srcId="{AA881782-4253-47FB-805D-531AA3B66004}" destId="{60083830-CBCE-44B7-9A69-50EB514CBC80}" srcOrd="1" destOrd="0" presId="urn:microsoft.com/office/officeart/2005/8/layout/list1"/>
    <dgm:cxn modelId="{A10BE8A1-4939-49FD-94ED-A31D71A03289}" type="presParOf" srcId="{813662E4-5B2A-4227-BF6C-C5B2981A38E8}" destId="{7942C708-B893-470B-9A7C-CF955104F4FB}" srcOrd="5" destOrd="0" presId="urn:microsoft.com/office/officeart/2005/8/layout/list1"/>
    <dgm:cxn modelId="{9436061B-AC3A-477A-B718-E99443A571DF}" type="presParOf" srcId="{813662E4-5B2A-4227-BF6C-C5B2981A38E8}" destId="{3208A413-4235-4208-A79A-7D703CBC8B8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E2DBFE-AB75-46D5-B86B-7E53CED7DB3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2776751-43A0-4DDF-B7CA-C91954875752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劳动的分工（每人只负责特定的动作）</a:t>
          </a:r>
          <a:endParaRPr lang="en-US" dirty="0"/>
        </a:p>
      </dgm:t>
    </dgm:pt>
    <dgm:pt modelId="{59712FFC-6EEF-460C-98E2-3321F8B1AF4A}" type="parTrans" cxnId="{582C47C0-F509-418A-B648-223DA8FDBA11}">
      <dgm:prSet/>
      <dgm:spPr/>
      <dgm:t>
        <a:bodyPr/>
        <a:lstStyle/>
        <a:p>
          <a:endParaRPr lang="en-US"/>
        </a:p>
      </dgm:t>
    </dgm:pt>
    <dgm:pt modelId="{D270E59F-8F33-4C8B-A90D-9912E69D3D78}" type="sibTrans" cxnId="{582C47C0-F509-418A-B648-223DA8FDBA11}">
      <dgm:prSet/>
      <dgm:spPr/>
      <dgm:t>
        <a:bodyPr/>
        <a:lstStyle/>
        <a:p>
          <a:endParaRPr lang="en-US"/>
        </a:p>
      </dgm:t>
    </dgm:pt>
    <dgm:pt modelId="{A00E2788-74B8-44B0-A06E-34A58FE116D8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通用零部件（标准化、可更换）</a:t>
          </a:r>
          <a:endParaRPr lang="en-US" dirty="0"/>
        </a:p>
      </dgm:t>
    </dgm:pt>
    <dgm:pt modelId="{BEC96C4C-E1A0-46B7-90CD-112A6DB68538}" type="parTrans" cxnId="{82B3C690-1F28-4CBC-8B06-4896D803E935}">
      <dgm:prSet/>
      <dgm:spPr/>
      <dgm:t>
        <a:bodyPr/>
        <a:lstStyle/>
        <a:p>
          <a:endParaRPr lang="en-US"/>
        </a:p>
      </dgm:t>
    </dgm:pt>
    <dgm:pt modelId="{A40DCF2E-701F-4BC2-937D-3E5DA49F8A87}" type="sibTrans" cxnId="{82B3C690-1F28-4CBC-8B06-4896D803E935}">
      <dgm:prSet/>
      <dgm:spPr/>
      <dgm:t>
        <a:bodyPr/>
        <a:lstStyle/>
        <a:p>
          <a:endParaRPr lang="en-US"/>
        </a:p>
      </dgm:t>
    </dgm:pt>
    <dgm:pt modelId="{0A69DEEA-EB0B-4931-909D-830EC7EA2450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单一功能的机器（每台机器只负责特定的工序）</a:t>
          </a:r>
          <a:endParaRPr lang="en-US" dirty="0"/>
        </a:p>
      </dgm:t>
    </dgm:pt>
    <dgm:pt modelId="{56305B03-4C51-4B7E-B284-079C68C2EC2B}" type="parTrans" cxnId="{7C3E05E5-C8E2-4CCE-AEBF-1635436A6FA7}">
      <dgm:prSet/>
      <dgm:spPr/>
      <dgm:t>
        <a:bodyPr/>
        <a:lstStyle/>
        <a:p>
          <a:endParaRPr lang="en-US"/>
        </a:p>
      </dgm:t>
    </dgm:pt>
    <dgm:pt modelId="{C88E2F04-F2B5-4344-AF1A-87915BEE2869}" type="sibTrans" cxnId="{7C3E05E5-C8E2-4CCE-AEBF-1635436A6FA7}">
      <dgm:prSet/>
      <dgm:spPr/>
      <dgm:t>
        <a:bodyPr/>
        <a:lstStyle/>
        <a:p>
          <a:endParaRPr lang="en-US"/>
        </a:p>
      </dgm:t>
    </dgm:pt>
    <dgm:pt modelId="{BF040A04-371A-4B07-93AC-9AE033AEE4B8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机器设备的布局（最优化生产效率）</a:t>
          </a:r>
          <a:endParaRPr lang="en-US" dirty="0"/>
        </a:p>
      </dgm:t>
    </dgm:pt>
    <dgm:pt modelId="{59BFF6AB-3E0E-40B2-BF59-0D7192B16F8F}" type="parTrans" cxnId="{0CABB535-399D-4B7F-9A68-7ADEB0790CAF}">
      <dgm:prSet/>
      <dgm:spPr/>
      <dgm:t>
        <a:bodyPr/>
        <a:lstStyle/>
        <a:p>
          <a:endParaRPr lang="en-US"/>
        </a:p>
      </dgm:t>
    </dgm:pt>
    <dgm:pt modelId="{52C761CF-F32B-448E-B494-E5CB3E55E529}" type="sibTrans" cxnId="{0CABB535-399D-4B7F-9A68-7ADEB0790CAF}">
      <dgm:prSet/>
      <dgm:spPr/>
      <dgm:t>
        <a:bodyPr/>
        <a:lstStyle/>
        <a:p>
          <a:endParaRPr lang="en-US"/>
        </a:p>
      </dgm:t>
    </dgm:pt>
    <dgm:pt modelId="{0AF50C87-DBF4-4216-B3C7-F31D1991C020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滑行和传送带（工人不动）</a:t>
          </a:r>
          <a:endParaRPr lang="en-US" dirty="0"/>
        </a:p>
      </dgm:t>
    </dgm:pt>
    <dgm:pt modelId="{1CA37364-12C4-4495-8C10-F7E636C66B3F}" type="parTrans" cxnId="{25630EAF-E8EC-418E-8C04-21FC2A60072E}">
      <dgm:prSet/>
      <dgm:spPr/>
      <dgm:t>
        <a:bodyPr/>
        <a:lstStyle/>
        <a:p>
          <a:endParaRPr lang="en-US"/>
        </a:p>
      </dgm:t>
    </dgm:pt>
    <dgm:pt modelId="{56747DCF-A23B-4DC4-8F53-9344E707AE7E}" type="sibTrans" cxnId="{25630EAF-E8EC-418E-8C04-21FC2A60072E}">
      <dgm:prSet/>
      <dgm:spPr/>
      <dgm:t>
        <a:bodyPr/>
        <a:lstStyle/>
        <a:p>
          <a:endParaRPr lang="en-US"/>
        </a:p>
      </dgm:t>
    </dgm:pt>
    <dgm:pt modelId="{34024F9F-437C-457A-BD6B-8A997E0F7757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电气化（电动机和电灯）</a:t>
          </a:r>
          <a:endParaRPr lang="en-US" dirty="0"/>
        </a:p>
      </dgm:t>
    </dgm:pt>
    <dgm:pt modelId="{37C5FA29-D830-4440-8300-3AE7C3C52990}" type="parTrans" cxnId="{73AA809A-8FFC-490F-AEEE-143D888F3C5A}">
      <dgm:prSet/>
      <dgm:spPr/>
      <dgm:t>
        <a:bodyPr/>
        <a:lstStyle/>
        <a:p>
          <a:endParaRPr lang="zh-CN" altLang="en-US"/>
        </a:p>
      </dgm:t>
    </dgm:pt>
    <dgm:pt modelId="{CBE02B3C-7C89-4316-A034-7BB56906EADA}" type="sibTrans" cxnId="{73AA809A-8FFC-490F-AEEE-143D888F3C5A}">
      <dgm:prSet/>
      <dgm:spPr/>
      <dgm:t>
        <a:bodyPr/>
        <a:lstStyle/>
        <a:p>
          <a:endParaRPr lang="zh-CN" altLang="en-US"/>
        </a:p>
      </dgm:t>
    </dgm:pt>
    <dgm:pt modelId="{144DC51D-8F01-4484-BEE5-4B0A62B98542}" type="pres">
      <dgm:prSet presAssocID="{82E2DBFE-AB75-46D5-B86B-7E53CED7DB38}" presName="root" presStyleCnt="0">
        <dgm:presLayoutVars>
          <dgm:dir/>
          <dgm:resizeHandles val="exact"/>
        </dgm:presLayoutVars>
      </dgm:prSet>
      <dgm:spPr/>
    </dgm:pt>
    <dgm:pt modelId="{A1431509-76EA-43AF-9C9F-FA5F7D5558CB}" type="pres">
      <dgm:prSet presAssocID="{E2776751-43A0-4DDF-B7CA-C91954875752}" presName="compNode" presStyleCnt="0"/>
      <dgm:spPr/>
    </dgm:pt>
    <dgm:pt modelId="{213184CD-48EE-4C9B-A725-396474740B3D}" type="pres">
      <dgm:prSet presAssocID="{E2776751-43A0-4DDF-B7CA-C91954875752}" presName="bgRect" presStyleLbl="bgShp" presStyleIdx="0" presStyleCnt="6"/>
      <dgm:spPr/>
    </dgm:pt>
    <dgm:pt modelId="{FCE4A1E7-1319-44D6-96C8-EEBE2B4E9979}" type="pres">
      <dgm:prSet presAssocID="{E2776751-43A0-4DDF-B7CA-C9195487575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自行车与人 纯色填充"/>
        </a:ext>
      </dgm:extLst>
    </dgm:pt>
    <dgm:pt modelId="{F8C73763-8740-4EB8-8292-FABA69F4F786}" type="pres">
      <dgm:prSet presAssocID="{E2776751-43A0-4DDF-B7CA-C91954875752}" presName="spaceRect" presStyleCnt="0"/>
      <dgm:spPr/>
    </dgm:pt>
    <dgm:pt modelId="{C02E4B05-E560-4097-A11D-481A3B9743BF}" type="pres">
      <dgm:prSet presAssocID="{E2776751-43A0-4DDF-B7CA-C91954875752}" presName="parTx" presStyleLbl="revTx" presStyleIdx="0" presStyleCnt="6">
        <dgm:presLayoutVars>
          <dgm:chMax val="0"/>
          <dgm:chPref val="0"/>
        </dgm:presLayoutVars>
      </dgm:prSet>
      <dgm:spPr/>
    </dgm:pt>
    <dgm:pt modelId="{CEB71420-A607-4A62-868B-146ADFD246D4}" type="pres">
      <dgm:prSet presAssocID="{D270E59F-8F33-4C8B-A90D-9912E69D3D78}" presName="sibTrans" presStyleCnt="0"/>
      <dgm:spPr/>
    </dgm:pt>
    <dgm:pt modelId="{0C2D3E98-2755-4C43-95CD-93CAC51A02D2}" type="pres">
      <dgm:prSet presAssocID="{A00E2788-74B8-44B0-A06E-34A58FE116D8}" presName="compNode" presStyleCnt="0"/>
      <dgm:spPr/>
    </dgm:pt>
    <dgm:pt modelId="{B9D5E7DD-F45B-47B1-B53A-FE4274AB3358}" type="pres">
      <dgm:prSet presAssocID="{A00E2788-74B8-44B0-A06E-34A58FE116D8}" presName="bgRect" presStyleLbl="bgShp" presStyleIdx="1" presStyleCnt="6"/>
      <dgm:spPr/>
    </dgm:pt>
    <dgm:pt modelId="{C2D1F0A4-42F1-4FBF-8258-E70A8AB6AA94}" type="pres">
      <dgm:prSet presAssocID="{A00E2788-74B8-44B0-A06E-34A58FE116D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齿轮 纯色填充"/>
        </a:ext>
      </dgm:extLst>
    </dgm:pt>
    <dgm:pt modelId="{14A15800-6CC3-4166-93D1-89460006521C}" type="pres">
      <dgm:prSet presAssocID="{A00E2788-74B8-44B0-A06E-34A58FE116D8}" presName="spaceRect" presStyleCnt="0"/>
      <dgm:spPr/>
    </dgm:pt>
    <dgm:pt modelId="{BF992B86-A0FC-4C2D-9B59-9D0563C47636}" type="pres">
      <dgm:prSet presAssocID="{A00E2788-74B8-44B0-A06E-34A58FE116D8}" presName="parTx" presStyleLbl="revTx" presStyleIdx="1" presStyleCnt="6">
        <dgm:presLayoutVars>
          <dgm:chMax val="0"/>
          <dgm:chPref val="0"/>
        </dgm:presLayoutVars>
      </dgm:prSet>
      <dgm:spPr/>
    </dgm:pt>
    <dgm:pt modelId="{6BD9C41B-62C9-4D86-94E7-5A8EBE9BE81B}" type="pres">
      <dgm:prSet presAssocID="{A40DCF2E-701F-4BC2-937D-3E5DA49F8A87}" presName="sibTrans" presStyleCnt="0"/>
      <dgm:spPr/>
    </dgm:pt>
    <dgm:pt modelId="{85B321F6-F609-4FB2-BC17-9A49C1D1741C}" type="pres">
      <dgm:prSet presAssocID="{0A69DEEA-EB0B-4931-909D-830EC7EA2450}" presName="compNode" presStyleCnt="0"/>
      <dgm:spPr/>
    </dgm:pt>
    <dgm:pt modelId="{0238C3C5-C957-4825-9925-58661F6BB7B0}" type="pres">
      <dgm:prSet presAssocID="{0A69DEEA-EB0B-4931-909D-830EC7EA2450}" presName="bgRect" presStyleLbl="bgShp" presStyleIdx="2" presStyleCnt="6"/>
      <dgm:spPr/>
    </dgm:pt>
    <dgm:pt modelId="{9B77C947-DF8D-4FC9-AAA9-2FC7AA93BCDA}" type="pres">
      <dgm:prSet presAssocID="{0A69DEEA-EB0B-4931-909D-830EC7EA245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机械手 纯色填充"/>
        </a:ext>
      </dgm:extLst>
    </dgm:pt>
    <dgm:pt modelId="{91FC1826-486C-4D68-9728-AE76010E97A8}" type="pres">
      <dgm:prSet presAssocID="{0A69DEEA-EB0B-4931-909D-830EC7EA2450}" presName="spaceRect" presStyleCnt="0"/>
      <dgm:spPr/>
    </dgm:pt>
    <dgm:pt modelId="{278B85C0-6BEC-4143-9998-753988BE5DC7}" type="pres">
      <dgm:prSet presAssocID="{0A69DEEA-EB0B-4931-909D-830EC7EA2450}" presName="parTx" presStyleLbl="revTx" presStyleIdx="2" presStyleCnt="6">
        <dgm:presLayoutVars>
          <dgm:chMax val="0"/>
          <dgm:chPref val="0"/>
        </dgm:presLayoutVars>
      </dgm:prSet>
      <dgm:spPr/>
    </dgm:pt>
    <dgm:pt modelId="{29F7C3A4-A323-45EA-AF19-DCB9856B4810}" type="pres">
      <dgm:prSet presAssocID="{C88E2F04-F2B5-4344-AF1A-87915BEE2869}" presName="sibTrans" presStyleCnt="0"/>
      <dgm:spPr/>
    </dgm:pt>
    <dgm:pt modelId="{E154DC29-79D4-4E32-A1A2-81ABC5A5F5A5}" type="pres">
      <dgm:prSet presAssocID="{BF040A04-371A-4B07-93AC-9AE033AEE4B8}" presName="compNode" presStyleCnt="0"/>
      <dgm:spPr/>
    </dgm:pt>
    <dgm:pt modelId="{6982CBD9-2517-4DED-B7BE-4CBABECE8E54}" type="pres">
      <dgm:prSet presAssocID="{BF040A04-371A-4B07-93AC-9AE033AEE4B8}" presName="bgRect" presStyleLbl="bgShp" presStyleIdx="3" presStyleCnt="6"/>
      <dgm:spPr/>
    </dgm:pt>
    <dgm:pt modelId="{74B574D3-1C81-4A78-8BBF-BD478F224812}" type="pres">
      <dgm:prSet presAssocID="{BF040A04-371A-4B07-93AC-9AE033AEE4B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决策图 纯色填充"/>
        </a:ext>
      </dgm:extLst>
    </dgm:pt>
    <dgm:pt modelId="{B6D566A9-D265-42E9-8ABB-9BF36F2FB62C}" type="pres">
      <dgm:prSet presAssocID="{BF040A04-371A-4B07-93AC-9AE033AEE4B8}" presName="spaceRect" presStyleCnt="0"/>
      <dgm:spPr/>
    </dgm:pt>
    <dgm:pt modelId="{B920A59D-E362-49D5-9AD1-8BB7749E8025}" type="pres">
      <dgm:prSet presAssocID="{BF040A04-371A-4B07-93AC-9AE033AEE4B8}" presName="parTx" presStyleLbl="revTx" presStyleIdx="3" presStyleCnt="6">
        <dgm:presLayoutVars>
          <dgm:chMax val="0"/>
          <dgm:chPref val="0"/>
        </dgm:presLayoutVars>
      </dgm:prSet>
      <dgm:spPr/>
    </dgm:pt>
    <dgm:pt modelId="{C38DA0EE-F08D-4DB0-A693-A9530AC41246}" type="pres">
      <dgm:prSet presAssocID="{52C761CF-F32B-448E-B494-E5CB3E55E529}" presName="sibTrans" presStyleCnt="0"/>
      <dgm:spPr/>
    </dgm:pt>
    <dgm:pt modelId="{A931E640-4658-43AB-AC1C-7CF7D289BB7C}" type="pres">
      <dgm:prSet presAssocID="{0AF50C87-DBF4-4216-B3C7-F31D1991C020}" presName="compNode" presStyleCnt="0"/>
      <dgm:spPr/>
    </dgm:pt>
    <dgm:pt modelId="{DB0A115E-F64B-46E1-AABC-F3073C233D50}" type="pres">
      <dgm:prSet presAssocID="{0AF50C87-DBF4-4216-B3C7-F31D1991C020}" presName="bgRect" presStyleLbl="bgShp" presStyleIdx="4" presStyleCnt="6"/>
      <dgm:spPr/>
    </dgm:pt>
    <dgm:pt modelId="{DA8277E1-9351-45ED-9FEB-B9A3C56F771B}" type="pres">
      <dgm:prSet presAssocID="{0AF50C87-DBF4-4216-B3C7-F31D1991C02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 形箭头 纯色填充"/>
        </a:ext>
      </dgm:extLst>
    </dgm:pt>
    <dgm:pt modelId="{D7907E80-FD65-47C7-9F8B-A611CDC73BC5}" type="pres">
      <dgm:prSet presAssocID="{0AF50C87-DBF4-4216-B3C7-F31D1991C020}" presName="spaceRect" presStyleCnt="0"/>
      <dgm:spPr/>
    </dgm:pt>
    <dgm:pt modelId="{0130F113-37CE-4A8F-972F-805E19B848F5}" type="pres">
      <dgm:prSet presAssocID="{0AF50C87-DBF4-4216-B3C7-F31D1991C020}" presName="parTx" presStyleLbl="revTx" presStyleIdx="4" presStyleCnt="6">
        <dgm:presLayoutVars>
          <dgm:chMax val="0"/>
          <dgm:chPref val="0"/>
        </dgm:presLayoutVars>
      </dgm:prSet>
      <dgm:spPr/>
    </dgm:pt>
    <dgm:pt modelId="{7581E00A-BD38-460D-A38A-C6079858C024}" type="pres">
      <dgm:prSet presAssocID="{56747DCF-A23B-4DC4-8F53-9344E707AE7E}" presName="sibTrans" presStyleCnt="0"/>
      <dgm:spPr/>
    </dgm:pt>
    <dgm:pt modelId="{9BFC9B35-8829-491F-8A50-70ADA66EE503}" type="pres">
      <dgm:prSet presAssocID="{34024F9F-437C-457A-BD6B-8A997E0F7757}" presName="compNode" presStyleCnt="0"/>
      <dgm:spPr/>
    </dgm:pt>
    <dgm:pt modelId="{5073B6BE-7EAA-4621-9D6D-57A4C257E578}" type="pres">
      <dgm:prSet presAssocID="{34024F9F-437C-457A-BD6B-8A997E0F7757}" presName="bgRect" presStyleLbl="bgShp" presStyleIdx="5" presStyleCnt="6"/>
      <dgm:spPr/>
    </dgm:pt>
    <dgm:pt modelId="{D45777A6-9A64-4BAA-85FC-8ED9C12B4AA9}" type="pres">
      <dgm:prSet presAssocID="{34024F9F-437C-457A-BD6B-8A997E0F775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插不插电 纯色填充"/>
        </a:ext>
      </dgm:extLst>
    </dgm:pt>
    <dgm:pt modelId="{74CE3333-47DD-447C-9802-EC18987B4766}" type="pres">
      <dgm:prSet presAssocID="{34024F9F-437C-457A-BD6B-8A997E0F7757}" presName="spaceRect" presStyleCnt="0"/>
      <dgm:spPr/>
    </dgm:pt>
    <dgm:pt modelId="{78E336BF-68AA-4FAB-AF98-D388706FEE8C}" type="pres">
      <dgm:prSet presAssocID="{34024F9F-437C-457A-BD6B-8A997E0F775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1CEE109-E80A-4F83-818F-08481D7147FB}" type="presOf" srcId="{BF040A04-371A-4B07-93AC-9AE033AEE4B8}" destId="{B920A59D-E362-49D5-9AD1-8BB7749E8025}" srcOrd="0" destOrd="0" presId="urn:microsoft.com/office/officeart/2018/2/layout/IconVerticalSolidList"/>
    <dgm:cxn modelId="{7B6AD61A-587B-4EB8-A156-F45E331FF139}" type="presOf" srcId="{0A69DEEA-EB0B-4931-909D-830EC7EA2450}" destId="{278B85C0-6BEC-4143-9998-753988BE5DC7}" srcOrd="0" destOrd="0" presId="urn:microsoft.com/office/officeart/2018/2/layout/IconVerticalSolidList"/>
    <dgm:cxn modelId="{70F4A128-360C-47A8-B5C8-61FE0633D7DC}" type="presOf" srcId="{A00E2788-74B8-44B0-A06E-34A58FE116D8}" destId="{BF992B86-A0FC-4C2D-9B59-9D0563C47636}" srcOrd="0" destOrd="0" presId="urn:microsoft.com/office/officeart/2018/2/layout/IconVerticalSolidList"/>
    <dgm:cxn modelId="{0CABB535-399D-4B7F-9A68-7ADEB0790CAF}" srcId="{82E2DBFE-AB75-46D5-B86B-7E53CED7DB38}" destId="{BF040A04-371A-4B07-93AC-9AE033AEE4B8}" srcOrd="3" destOrd="0" parTransId="{59BFF6AB-3E0E-40B2-BF59-0D7192B16F8F}" sibTransId="{52C761CF-F32B-448E-B494-E5CB3E55E529}"/>
    <dgm:cxn modelId="{4F898C36-7FA2-4040-BFBA-BE26AF8A2556}" type="presOf" srcId="{E2776751-43A0-4DDF-B7CA-C91954875752}" destId="{C02E4B05-E560-4097-A11D-481A3B9743BF}" srcOrd="0" destOrd="0" presId="urn:microsoft.com/office/officeart/2018/2/layout/IconVerticalSolidList"/>
    <dgm:cxn modelId="{5331017D-0DA2-47E0-AF59-DCA535A00BA4}" type="presOf" srcId="{82E2DBFE-AB75-46D5-B86B-7E53CED7DB38}" destId="{144DC51D-8F01-4484-BEE5-4B0A62B98542}" srcOrd="0" destOrd="0" presId="urn:microsoft.com/office/officeart/2018/2/layout/IconVerticalSolidList"/>
    <dgm:cxn modelId="{82B3C690-1F28-4CBC-8B06-4896D803E935}" srcId="{82E2DBFE-AB75-46D5-B86B-7E53CED7DB38}" destId="{A00E2788-74B8-44B0-A06E-34A58FE116D8}" srcOrd="1" destOrd="0" parTransId="{BEC96C4C-E1A0-46B7-90CD-112A6DB68538}" sibTransId="{A40DCF2E-701F-4BC2-937D-3E5DA49F8A87}"/>
    <dgm:cxn modelId="{73AA809A-8FFC-490F-AEEE-143D888F3C5A}" srcId="{82E2DBFE-AB75-46D5-B86B-7E53CED7DB38}" destId="{34024F9F-437C-457A-BD6B-8A997E0F7757}" srcOrd="5" destOrd="0" parTransId="{37C5FA29-D830-4440-8300-3AE7C3C52990}" sibTransId="{CBE02B3C-7C89-4316-A034-7BB56906EADA}"/>
    <dgm:cxn modelId="{25630EAF-E8EC-418E-8C04-21FC2A60072E}" srcId="{82E2DBFE-AB75-46D5-B86B-7E53CED7DB38}" destId="{0AF50C87-DBF4-4216-B3C7-F31D1991C020}" srcOrd="4" destOrd="0" parTransId="{1CA37364-12C4-4495-8C10-F7E636C66B3F}" sibTransId="{56747DCF-A23B-4DC4-8F53-9344E707AE7E}"/>
    <dgm:cxn modelId="{076360BB-6178-40DF-A8B5-F53418BF6045}" type="presOf" srcId="{34024F9F-437C-457A-BD6B-8A997E0F7757}" destId="{78E336BF-68AA-4FAB-AF98-D388706FEE8C}" srcOrd="0" destOrd="0" presId="urn:microsoft.com/office/officeart/2018/2/layout/IconVerticalSolidList"/>
    <dgm:cxn modelId="{582C47C0-F509-418A-B648-223DA8FDBA11}" srcId="{82E2DBFE-AB75-46D5-B86B-7E53CED7DB38}" destId="{E2776751-43A0-4DDF-B7CA-C91954875752}" srcOrd="0" destOrd="0" parTransId="{59712FFC-6EEF-460C-98E2-3321F8B1AF4A}" sibTransId="{D270E59F-8F33-4C8B-A90D-9912E69D3D78}"/>
    <dgm:cxn modelId="{7C3E05E5-C8E2-4CCE-AEBF-1635436A6FA7}" srcId="{82E2DBFE-AB75-46D5-B86B-7E53CED7DB38}" destId="{0A69DEEA-EB0B-4931-909D-830EC7EA2450}" srcOrd="2" destOrd="0" parTransId="{56305B03-4C51-4B7E-B284-079C68C2EC2B}" sibTransId="{C88E2F04-F2B5-4344-AF1A-87915BEE2869}"/>
    <dgm:cxn modelId="{627093FF-87F1-44EA-AE80-684B8412EA39}" type="presOf" srcId="{0AF50C87-DBF4-4216-B3C7-F31D1991C020}" destId="{0130F113-37CE-4A8F-972F-805E19B848F5}" srcOrd="0" destOrd="0" presId="urn:microsoft.com/office/officeart/2018/2/layout/IconVerticalSolidList"/>
    <dgm:cxn modelId="{B8EF61D8-FADD-4BB3-AFD1-3EDA93494381}" type="presParOf" srcId="{144DC51D-8F01-4484-BEE5-4B0A62B98542}" destId="{A1431509-76EA-43AF-9C9F-FA5F7D5558CB}" srcOrd="0" destOrd="0" presId="urn:microsoft.com/office/officeart/2018/2/layout/IconVerticalSolidList"/>
    <dgm:cxn modelId="{12EE6040-1892-42B3-B263-892354CF550C}" type="presParOf" srcId="{A1431509-76EA-43AF-9C9F-FA5F7D5558CB}" destId="{213184CD-48EE-4C9B-A725-396474740B3D}" srcOrd="0" destOrd="0" presId="urn:microsoft.com/office/officeart/2018/2/layout/IconVerticalSolidList"/>
    <dgm:cxn modelId="{EC6E285C-7093-4BBC-A38C-84C96527B736}" type="presParOf" srcId="{A1431509-76EA-43AF-9C9F-FA5F7D5558CB}" destId="{FCE4A1E7-1319-44D6-96C8-EEBE2B4E9979}" srcOrd="1" destOrd="0" presId="urn:microsoft.com/office/officeart/2018/2/layout/IconVerticalSolidList"/>
    <dgm:cxn modelId="{9D65EEC9-9BE0-4731-81A3-2C8DBC23D1B6}" type="presParOf" srcId="{A1431509-76EA-43AF-9C9F-FA5F7D5558CB}" destId="{F8C73763-8740-4EB8-8292-FABA69F4F786}" srcOrd="2" destOrd="0" presId="urn:microsoft.com/office/officeart/2018/2/layout/IconVerticalSolidList"/>
    <dgm:cxn modelId="{C3969A67-DE81-4C11-9A07-F6ED26E9E605}" type="presParOf" srcId="{A1431509-76EA-43AF-9C9F-FA5F7D5558CB}" destId="{C02E4B05-E560-4097-A11D-481A3B9743BF}" srcOrd="3" destOrd="0" presId="urn:microsoft.com/office/officeart/2018/2/layout/IconVerticalSolidList"/>
    <dgm:cxn modelId="{8BF2C7CD-3EC8-4843-82D1-AD2AE03622E5}" type="presParOf" srcId="{144DC51D-8F01-4484-BEE5-4B0A62B98542}" destId="{CEB71420-A607-4A62-868B-146ADFD246D4}" srcOrd="1" destOrd="0" presId="urn:microsoft.com/office/officeart/2018/2/layout/IconVerticalSolidList"/>
    <dgm:cxn modelId="{E9CCC7F7-CD20-485A-8199-19E0C8791B56}" type="presParOf" srcId="{144DC51D-8F01-4484-BEE5-4B0A62B98542}" destId="{0C2D3E98-2755-4C43-95CD-93CAC51A02D2}" srcOrd="2" destOrd="0" presId="urn:microsoft.com/office/officeart/2018/2/layout/IconVerticalSolidList"/>
    <dgm:cxn modelId="{CF77A81F-2768-4EDC-A10B-BC7F453850C9}" type="presParOf" srcId="{0C2D3E98-2755-4C43-95CD-93CAC51A02D2}" destId="{B9D5E7DD-F45B-47B1-B53A-FE4274AB3358}" srcOrd="0" destOrd="0" presId="urn:microsoft.com/office/officeart/2018/2/layout/IconVerticalSolidList"/>
    <dgm:cxn modelId="{CF7BB07A-F840-43C1-BFEA-0E4A4E671CAF}" type="presParOf" srcId="{0C2D3E98-2755-4C43-95CD-93CAC51A02D2}" destId="{C2D1F0A4-42F1-4FBF-8258-E70A8AB6AA94}" srcOrd="1" destOrd="0" presId="urn:microsoft.com/office/officeart/2018/2/layout/IconVerticalSolidList"/>
    <dgm:cxn modelId="{F356C820-6862-4608-B34A-D0DCCE9A8B22}" type="presParOf" srcId="{0C2D3E98-2755-4C43-95CD-93CAC51A02D2}" destId="{14A15800-6CC3-4166-93D1-89460006521C}" srcOrd="2" destOrd="0" presId="urn:microsoft.com/office/officeart/2018/2/layout/IconVerticalSolidList"/>
    <dgm:cxn modelId="{08F548AB-2890-4EF7-A3F5-4E8406130A2A}" type="presParOf" srcId="{0C2D3E98-2755-4C43-95CD-93CAC51A02D2}" destId="{BF992B86-A0FC-4C2D-9B59-9D0563C47636}" srcOrd="3" destOrd="0" presId="urn:microsoft.com/office/officeart/2018/2/layout/IconVerticalSolidList"/>
    <dgm:cxn modelId="{7BC1F273-C5A7-43F4-979D-133047BCCF7E}" type="presParOf" srcId="{144DC51D-8F01-4484-BEE5-4B0A62B98542}" destId="{6BD9C41B-62C9-4D86-94E7-5A8EBE9BE81B}" srcOrd="3" destOrd="0" presId="urn:microsoft.com/office/officeart/2018/2/layout/IconVerticalSolidList"/>
    <dgm:cxn modelId="{CE9A7E8E-1224-49B8-84A4-23B83F784E7E}" type="presParOf" srcId="{144DC51D-8F01-4484-BEE5-4B0A62B98542}" destId="{85B321F6-F609-4FB2-BC17-9A49C1D1741C}" srcOrd="4" destOrd="0" presId="urn:microsoft.com/office/officeart/2018/2/layout/IconVerticalSolidList"/>
    <dgm:cxn modelId="{6E7437F0-39D1-4F63-BACB-2015B1CA11D5}" type="presParOf" srcId="{85B321F6-F609-4FB2-BC17-9A49C1D1741C}" destId="{0238C3C5-C957-4825-9925-58661F6BB7B0}" srcOrd="0" destOrd="0" presId="urn:microsoft.com/office/officeart/2018/2/layout/IconVerticalSolidList"/>
    <dgm:cxn modelId="{86FD97B6-A118-4479-B0AB-7B602AC434EC}" type="presParOf" srcId="{85B321F6-F609-4FB2-BC17-9A49C1D1741C}" destId="{9B77C947-DF8D-4FC9-AAA9-2FC7AA93BCDA}" srcOrd="1" destOrd="0" presId="urn:microsoft.com/office/officeart/2018/2/layout/IconVerticalSolidList"/>
    <dgm:cxn modelId="{DAD7CCCD-A52D-4EDC-B653-6B850CB81469}" type="presParOf" srcId="{85B321F6-F609-4FB2-BC17-9A49C1D1741C}" destId="{91FC1826-486C-4D68-9728-AE76010E97A8}" srcOrd="2" destOrd="0" presId="urn:microsoft.com/office/officeart/2018/2/layout/IconVerticalSolidList"/>
    <dgm:cxn modelId="{DC367674-7CA1-437C-862C-E19B678F45AD}" type="presParOf" srcId="{85B321F6-F609-4FB2-BC17-9A49C1D1741C}" destId="{278B85C0-6BEC-4143-9998-753988BE5DC7}" srcOrd="3" destOrd="0" presId="urn:microsoft.com/office/officeart/2018/2/layout/IconVerticalSolidList"/>
    <dgm:cxn modelId="{8D83BE91-6E78-4C5A-9840-F46358DED6D2}" type="presParOf" srcId="{144DC51D-8F01-4484-BEE5-4B0A62B98542}" destId="{29F7C3A4-A323-45EA-AF19-DCB9856B4810}" srcOrd="5" destOrd="0" presId="urn:microsoft.com/office/officeart/2018/2/layout/IconVerticalSolidList"/>
    <dgm:cxn modelId="{ED540AF4-E485-43DB-87CD-AA7785E17779}" type="presParOf" srcId="{144DC51D-8F01-4484-BEE5-4B0A62B98542}" destId="{E154DC29-79D4-4E32-A1A2-81ABC5A5F5A5}" srcOrd="6" destOrd="0" presId="urn:microsoft.com/office/officeart/2018/2/layout/IconVerticalSolidList"/>
    <dgm:cxn modelId="{709904CB-F36C-4902-A7C6-01A8643EFF8C}" type="presParOf" srcId="{E154DC29-79D4-4E32-A1A2-81ABC5A5F5A5}" destId="{6982CBD9-2517-4DED-B7BE-4CBABECE8E54}" srcOrd="0" destOrd="0" presId="urn:microsoft.com/office/officeart/2018/2/layout/IconVerticalSolidList"/>
    <dgm:cxn modelId="{A865A73C-4C5C-4FB9-B2E0-1274CF9FB499}" type="presParOf" srcId="{E154DC29-79D4-4E32-A1A2-81ABC5A5F5A5}" destId="{74B574D3-1C81-4A78-8BBF-BD478F224812}" srcOrd="1" destOrd="0" presId="urn:microsoft.com/office/officeart/2018/2/layout/IconVerticalSolidList"/>
    <dgm:cxn modelId="{B366C317-A604-48CF-934C-395C82C88665}" type="presParOf" srcId="{E154DC29-79D4-4E32-A1A2-81ABC5A5F5A5}" destId="{B6D566A9-D265-42E9-8ABB-9BF36F2FB62C}" srcOrd="2" destOrd="0" presId="urn:microsoft.com/office/officeart/2018/2/layout/IconVerticalSolidList"/>
    <dgm:cxn modelId="{AD3B1486-E314-4F7B-85A0-1A4399509EEE}" type="presParOf" srcId="{E154DC29-79D4-4E32-A1A2-81ABC5A5F5A5}" destId="{B920A59D-E362-49D5-9AD1-8BB7749E8025}" srcOrd="3" destOrd="0" presId="urn:microsoft.com/office/officeart/2018/2/layout/IconVerticalSolidList"/>
    <dgm:cxn modelId="{6EDF8CB9-C209-474B-8D09-C18393CC0504}" type="presParOf" srcId="{144DC51D-8F01-4484-BEE5-4B0A62B98542}" destId="{C38DA0EE-F08D-4DB0-A693-A9530AC41246}" srcOrd="7" destOrd="0" presId="urn:microsoft.com/office/officeart/2018/2/layout/IconVerticalSolidList"/>
    <dgm:cxn modelId="{DBA2F9FF-7AC1-4A84-B07E-5196DBC6E893}" type="presParOf" srcId="{144DC51D-8F01-4484-BEE5-4B0A62B98542}" destId="{A931E640-4658-43AB-AC1C-7CF7D289BB7C}" srcOrd="8" destOrd="0" presId="urn:microsoft.com/office/officeart/2018/2/layout/IconVerticalSolidList"/>
    <dgm:cxn modelId="{5523E360-CEC8-48B3-A7B6-24F0B049B518}" type="presParOf" srcId="{A931E640-4658-43AB-AC1C-7CF7D289BB7C}" destId="{DB0A115E-F64B-46E1-AABC-F3073C233D50}" srcOrd="0" destOrd="0" presId="urn:microsoft.com/office/officeart/2018/2/layout/IconVerticalSolidList"/>
    <dgm:cxn modelId="{622E0221-35B1-4A9B-99CC-96162C3D56E9}" type="presParOf" srcId="{A931E640-4658-43AB-AC1C-7CF7D289BB7C}" destId="{DA8277E1-9351-45ED-9FEB-B9A3C56F771B}" srcOrd="1" destOrd="0" presId="urn:microsoft.com/office/officeart/2018/2/layout/IconVerticalSolidList"/>
    <dgm:cxn modelId="{DB2A3668-74E2-4F7B-B5F1-2A9E171145E4}" type="presParOf" srcId="{A931E640-4658-43AB-AC1C-7CF7D289BB7C}" destId="{D7907E80-FD65-47C7-9F8B-A611CDC73BC5}" srcOrd="2" destOrd="0" presId="urn:microsoft.com/office/officeart/2018/2/layout/IconVerticalSolidList"/>
    <dgm:cxn modelId="{EAABA622-C21B-4390-9041-BFEF1A8F66BA}" type="presParOf" srcId="{A931E640-4658-43AB-AC1C-7CF7D289BB7C}" destId="{0130F113-37CE-4A8F-972F-805E19B848F5}" srcOrd="3" destOrd="0" presId="urn:microsoft.com/office/officeart/2018/2/layout/IconVerticalSolidList"/>
    <dgm:cxn modelId="{FA706936-F066-4B55-AADD-F82A5D58FFA6}" type="presParOf" srcId="{144DC51D-8F01-4484-BEE5-4B0A62B98542}" destId="{7581E00A-BD38-460D-A38A-C6079858C024}" srcOrd="9" destOrd="0" presId="urn:microsoft.com/office/officeart/2018/2/layout/IconVerticalSolidList"/>
    <dgm:cxn modelId="{FFE2BC86-2329-4465-B005-B21809E250CE}" type="presParOf" srcId="{144DC51D-8F01-4484-BEE5-4B0A62B98542}" destId="{9BFC9B35-8829-491F-8A50-70ADA66EE503}" srcOrd="10" destOrd="0" presId="urn:microsoft.com/office/officeart/2018/2/layout/IconVerticalSolidList"/>
    <dgm:cxn modelId="{EB161F60-5D74-4925-8658-C49870E88794}" type="presParOf" srcId="{9BFC9B35-8829-491F-8A50-70ADA66EE503}" destId="{5073B6BE-7EAA-4621-9D6D-57A4C257E578}" srcOrd="0" destOrd="0" presId="urn:microsoft.com/office/officeart/2018/2/layout/IconVerticalSolidList"/>
    <dgm:cxn modelId="{B36E92F4-004B-4639-934C-D58902978B5B}" type="presParOf" srcId="{9BFC9B35-8829-491F-8A50-70ADA66EE503}" destId="{D45777A6-9A64-4BAA-85FC-8ED9C12B4AA9}" srcOrd="1" destOrd="0" presId="urn:microsoft.com/office/officeart/2018/2/layout/IconVerticalSolidList"/>
    <dgm:cxn modelId="{1724A5DD-8278-43C7-B93C-BB3265F7DCFB}" type="presParOf" srcId="{9BFC9B35-8829-491F-8A50-70ADA66EE503}" destId="{74CE3333-47DD-447C-9802-EC18987B4766}" srcOrd="2" destOrd="0" presId="urn:microsoft.com/office/officeart/2018/2/layout/IconVerticalSolidList"/>
    <dgm:cxn modelId="{7ED6C288-F6C5-4E23-9510-5C352F0147CB}" type="presParOf" srcId="{9BFC9B35-8829-491F-8A50-70ADA66EE503}" destId="{78E336BF-68AA-4FAB-AF98-D388706FEE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879AE-93C9-4447-A7E5-1A3B48204929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3083B-7CD5-4769-AECC-612EB1AF31ED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642A0-020A-4C4C-A6AD-A7963B1C2047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/>
            <a:t>炼金家的遗产，常用于镀金</a:t>
          </a:r>
          <a:endParaRPr lang="en-US" sz="1600" kern="1200"/>
        </a:p>
      </dsp:txBody>
      <dsp:txXfrm>
        <a:off x="1429899" y="2442"/>
        <a:ext cx="5083704" cy="1238008"/>
      </dsp:txXfrm>
    </dsp:sp>
    <dsp:sp modelId="{2EB28A92-5939-44BA-8B93-654FEE1981AE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0C067-F658-4B1E-BBCA-FED25B6EF61F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49535-9510-4D95-A789-1E8739696BAA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1736</a:t>
          </a:r>
          <a:r>
            <a:rPr lang="zh-CN" sz="1600" kern="1200" dirty="0"/>
            <a:t>年药剂师沃德（</a:t>
          </a:r>
          <a:r>
            <a:rPr lang="en-US" sz="1600" kern="1200" dirty="0"/>
            <a:t>Joshua Ward</a:t>
          </a:r>
          <a:r>
            <a:rPr lang="zh-CN" sz="1600" kern="1200" dirty="0"/>
            <a:t>）开设硫酸工厂，利用</a:t>
          </a:r>
          <a:r>
            <a:rPr lang="en-US" sz="1600" kern="1200" dirty="0"/>
            <a:t>17</a:t>
          </a:r>
          <a:r>
            <a:rPr lang="zh-CN" sz="1600" kern="1200" dirty="0"/>
            <a:t>世纪化学家约翰</a:t>
          </a:r>
          <a:r>
            <a:rPr lang="en-US" sz="1600" kern="1200" dirty="0"/>
            <a:t>·</a:t>
          </a:r>
          <a:r>
            <a:rPr lang="zh-CN" sz="1600" kern="1200" dirty="0"/>
            <a:t>格劳伯（</a:t>
          </a:r>
          <a:r>
            <a:rPr lang="en-US" sz="1600" kern="1200" dirty="0"/>
            <a:t>Johann Glauber</a:t>
          </a:r>
          <a:r>
            <a:rPr lang="zh-CN" sz="1600" kern="1200" dirty="0"/>
            <a:t>）的一套方法，生产硫酸。</a:t>
          </a:r>
          <a:endParaRPr lang="en-US" sz="1600" kern="1200" dirty="0"/>
        </a:p>
      </dsp:txBody>
      <dsp:txXfrm>
        <a:off x="1429899" y="1549953"/>
        <a:ext cx="5083704" cy="1238008"/>
      </dsp:txXfrm>
    </dsp:sp>
    <dsp:sp modelId="{A7CCBF5C-0824-4072-A3A0-4502AADE5A17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D8724-F80B-4B9B-9A87-F8A8770C0331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4C7FD-D771-42DF-AD07-A1498E3891A0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1749</a:t>
          </a:r>
          <a:r>
            <a:rPr lang="zh-CN" sz="1600" kern="1200" dirty="0"/>
            <a:t>年</a:t>
          </a:r>
          <a:r>
            <a:rPr lang="zh-CN" sz="1600" b="1" kern="1200" dirty="0"/>
            <a:t>罗巴克</a:t>
          </a:r>
          <a:r>
            <a:rPr lang="en-US" altLang="zh-CN" sz="1600" b="1" kern="1200" dirty="0"/>
            <a:t>(</a:t>
          </a:r>
          <a:r>
            <a:rPr lang="en-US" sz="1600" b="1" kern="1200" dirty="0"/>
            <a:t>John Roebuck</a:t>
          </a:r>
          <a:r>
            <a:rPr lang="en-US" altLang="zh-CN" sz="1600" b="1" kern="1200" dirty="0"/>
            <a:t>)</a:t>
          </a:r>
          <a:r>
            <a:rPr lang="zh-CN" sz="1600" kern="1200" dirty="0"/>
            <a:t>开设硫酸工厂，把玻璃容器改变为铅容器，减少成本并提升产量。“铅室法”成为</a:t>
          </a:r>
          <a:r>
            <a:rPr lang="en-US" sz="1600" kern="1200" dirty="0"/>
            <a:t>200</a:t>
          </a:r>
          <a:r>
            <a:rPr lang="zh-CN" sz="1600" kern="1200" dirty="0"/>
            <a:t>年内硫酸工业生产的唯一方法，</a:t>
          </a:r>
          <a:r>
            <a:rPr lang="en-US" sz="1600" kern="1200" dirty="0"/>
            <a:t>20</a:t>
          </a:r>
          <a:r>
            <a:rPr lang="zh-CN" sz="1600" kern="1200" dirty="0"/>
            <a:t>世纪才被取代。</a:t>
          </a:r>
          <a:endParaRPr lang="en-US" sz="1600" kern="1200" dirty="0"/>
        </a:p>
      </dsp:txBody>
      <dsp:txXfrm>
        <a:off x="1429899" y="3097464"/>
        <a:ext cx="5083704" cy="1238008"/>
      </dsp:txXfrm>
    </dsp:sp>
    <dsp:sp modelId="{EC889E9F-C720-4FE1-B4BF-DB6F65FD8A3F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59F58-D27E-442C-B213-8D2BAAE8D043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9D725-CC78-4BB7-A0BE-603E74DE418F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最早工业化生产的化工产品</a:t>
          </a:r>
          <a:r>
            <a:rPr lang="zh-CN" altLang="en-US" sz="1600" kern="1200" dirty="0"/>
            <a:t>之一</a:t>
          </a:r>
          <a:r>
            <a:rPr lang="zh-CN" sz="1600" kern="1200" dirty="0"/>
            <a:t>。</a:t>
          </a:r>
          <a:endParaRPr lang="en-US" sz="1600" kern="1200" dirty="0"/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575E1-244A-454D-966A-29DE0B2BDF71}">
      <dsp:nvSpPr>
        <dsp:cNvPr id="0" name=""/>
        <dsp:cNvSpPr/>
      </dsp:nvSpPr>
      <dsp:spPr>
        <a:xfrm>
          <a:off x="0" y="428821"/>
          <a:ext cx="7242048" cy="353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2063" tIns="458216" rIns="56206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200" kern="1200"/>
            <a:t>布莱克：</a:t>
          </a:r>
          <a:r>
            <a:rPr lang="en-US" sz="2200" kern="1200"/>
            <a:t>《</a:t>
          </a:r>
          <a:r>
            <a:rPr lang="zh-CN" sz="2200" kern="1200"/>
            <a:t>关于镁石、石灰石以及其他一些碱性物质的实验</a:t>
          </a:r>
          <a:r>
            <a:rPr lang="en-US" sz="2200" kern="1200"/>
            <a:t>》</a:t>
          </a:r>
          <a:r>
            <a:rPr lang="zh-CN" sz="2200" kern="1200"/>
            <a:t>，</a:t>
          </a:r>
          <a:r>
            <a:rPr lang="en-US" sz="2200" kern="1200"/>
            <a:t>1770</a:t>
          </a:r>
          <a:r>
            <a:rPr lang="zh-CN" sz="2200" kern="1200"/>
            <a:t>年前后与罗巴克和瓦特一起实验。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200" kern="1200" dirty="0"/>
            <a:t>瓦特发现把氯气通入弱碱溶液后具有良好漂白性能，并和其从事漂白行业的岳父和妻子一起研究。但并未公布，很快就被其它研究者超越。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18</a:t>
          </a:r>
          <a:r>
            <a:rPr lang="zh-CN" sz="2200" kern="1200" dirty="0"/>
            <a:t>世纪末一系列关于漂白的专利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19</a:t>
          </a:r>
          <a:r>
            <a:rPr lang="zh-CN" sz="2200" kern="1200" dirty="0"/>
            <a:t>世纪化学革命进一步推动</a:t>
          </a:r>
          <a:endParaRPr lang="en-US" sz="2200" kern="1200" dirty="0"/>
        </a:p>
      </dsp:txBody>
      <dsp:txXfrm>
        <a:off x="0" y="428821"/>
        <a:ext cx="7242048" cy="3534300"/>
      </dsp:txXfrm>
    </dsp:sp>
    <dsp:sp modelId="{6D5AC50D-A516-44FE-9678-16264EFBE1C9}">
      <dsp:nvSpPr>
        <dsp:cNvPr id="0" name=""/>
        <dsp:cNvSpPr/>
      </dsp:nvSpPr>
      <dsp:spPr>
        <a:xfrm>
          <a:off x="362102" y="104101"/>
          <a:ext cx="5069433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13" tIns="0" rIns="19161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200" kern="1200"/>
            <a:t>“产学研”的联合</a:t>
          </a:r>
          <a:endParaRPr lang="en-US" sz="2200" kern="1200"/>
        </a:p>
      </dsp:txBody>
      <dsp:txXfrm>
        <a:off x="393805" y="135804"/>
        <a:ext cx="5006027" cy="586034"/>
      </dsp:txXfrm>
    </dsp:sp>
    <dsp:sp modelId="{3208A413-4235-4208-A79A-7D703CBC8B81}">
      <dsp:nvSpPr>
        <dsp:cNvPr id="0" name=""/>
        <dsp:cNvSpPr/>
      </dsp:nvSpPr>
      <dsp:spPr>
        <a:xfrm>
          <a:off x="0" y="4406641"/>
          <a:ext cx="7242048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2063" tIns="458216" rIns="56206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200" kern="1200" dirty="0"/>
            <a:t>化工产品在各行各业中广泛应用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200" kern="1200"/>
            <a:t>一种生产方式的副产品可能催生另一个产业链</a:t>
          </a:r>
          <a:endParaRPr lang="en-US" sz="2200" kern="1200"/>
        </a:p>
      </dsp:txBody>
      <dsp:txXfrm>
        <a:off x="0" y="4406641"/>
        <a:ext cx="7242048" cy="1386000"/>
      </dsp:txXfrm>
    </dsp:sp>
    <dsp:sp modelId="{60083830-CBCE-44B7-9A69-50EB514CBC80}">
      <dsp:nvSpPr>
        <dsp:cNvPr id="0" name=""/>
        <dsp:cNvSpPr/>
      </dsp:nvSpPr>
      <dsp:spPr>
        <a:xfrm>
          <a:off x="362102" y="4081921"/>
          <a:ext cx="5069433" cy="6494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13" tIns="0" rIns="19161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200" kern="1200"/>
            <a:t>产业关联性强</a:t>
          </a:r>
          <a:endParaRPr lang="en-US" sz="2200" kern="1200"/>
        </a:p>
      </dsp:txBody>
      <dsp:txXfrm>
        <a:off x="393805" y="4113624"/>
        <a:ext cx="5006027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184CD-48EE-4C9B-A725-396474740B3D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4A1E7-1319-44D6-96C8-EEBE2B4E9979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E4B05-E560-4097-A11D-481A3B9743BF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劳动的分工（每人只负责特定的动作）</a:t>
          </a:r>
          <a:endParaRPr lang="en-US" sz="1900" kern="1200" dirty="0"/>
        </a:p>
      </dsp:txBody>
      <dsp:txXfrm>
        <a:off x="937002" y="1903"/>
        <a:ext cx="5576601" cy="811257"/>
      </dsp:txXfrm>
    </dsp:sp>
    <dsp:sp modelId="{B9D5E7DD-F45B-47B1-B53A-FE4274AB3358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1F0A4-42F1-4FBF-8258-E70A8AB6AA94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92B86-A0FC-4C2D-9B59-9D0563C47636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通用零部件（标准化、可更换）</a:t>
          </a:r>
          <a:endParaRPr lang="en-US" sz="1900" kern="1200" dirty="0"/>
        </a:p>
      </dsp:txBody>
      <dsp:txXfrm>
        <a:off x="937002" y="1015975"/>
        <a:ext cx="5576601" cy="811257"/>
      </dsp:txXfrm>
    </dsp:sp>
    <dsp:sp modelId="{0238C3C5-C957-4825-9925-58661F6BB7B0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7C947-DF8D-4FC9-AAA9-2FC7AA93BCDA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B85C0-6BEC-4143-9998-753988BE5DC7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单一功能的机器（每台机器只负责特定的工序）</a:t>
          </a:r>
          <a:endParaRPr lang="en-US" sz="1900" kern="1200" dirty="0"/>
        </a:p>
      </dsp:txBody>
      <dsp:txXfrm>
        <a:off x="937002" y="2030048"/>
        <a:ext cx="5576601" cy="811257"/>
      </dsp:txXfrm>
    </dsp:sp>
    <dsp:sp modelId="{6982CBD9-2517-4DED-B7BE-4CBABECE8E54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574D3-1C81-4A78-8BBF-BD478F224812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0A59D-E362-49D5-9AD1-8BB7749E8025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机器设备的布局（最优化生产效率）</a:t>
          </a:r>
          <a:endParaRPr lang="en-US" sz="1900" kern="1200" dirty="0"/>
        </a:p>
      </dsp:txBody>
      <dsp:txXfrm>
        <a:off x="937002" y="3044120"/>
        <a:ext cx="5576601" cy="811257"/>
      </dsp:txXfrm>
    </dsp:sp>
    <dsp:sp modelId="{DB0A115E-F64B-46E1-AABC-F3073C233D50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277E1-9351-45ED-9FEB-B9A3C56F771B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0F113-37CE-4A8F-972F-805E19B848F5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滑行和传送带（工人不动）</a:t>
          </a:r>
          <a:endParaRPr lang="en-US" sz="1900" kern="1200" dirty="0"/>
        </a:p>
      </dsp:txBody>
      <dsp:txXfrm>
        <a:off x="937002" y="4058192"/>
        <a:ext cx="5576601" cy="811257"/>
      </dsp:txXfrm>
    </dsp:sp>
    <dsp:sp modelId="{5073B6BE-7EAA-4621-9D6D-57A4C257E578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777A6-9A64-4BAA-85FC-8ED9C12B4AA9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336BF-68AA-4FAB-AF98-D388706FEE8C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900" kern="1200" dirty="0"/>
            <a:t>电气化（电动机和电灯）</a:t>
          </a:r>
          <a:endParaRPr lang="en-US" sz="1900" kern="1200" dirty="0"/>
        </a:p>
      </dsp:txBody>
      <dsp:txXfrm>
        <a:off x="937002" y="5072264"/>
        <a:ext cx="5576601" cy="811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E8DF6-9AA3-409E-A7E9-8AF5C7F8FB93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4A274-7A21-42C2-A490-E42073C24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17F56-9752-48CE-8074-1399DC4C055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74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17F56-9752-48CE-8074-1399DC4C05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78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技术史入门</a:t>
            </a:r>
            <a:r>
              <a:rPr lang="en-US" altLang="zh-CN" dirty="0"/>
              <a:t>》125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17F56-9752-48CE-8074-1399DC4C05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53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17F56-9752-48CE-8074-1399DC4C05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4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17F56-9752-48CE-8074-1399DC4C05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2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17F56-9752-48CE-8074-1399DC4C05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6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65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6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BF705-D1AC-42D9-A4D1-E9F030264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0C7DD3-2EBA-4DA9-8A70-4C844CDDD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EF079-0649-4DED-B64E-79C5AF50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73FAC-650B-4A55-AF41-51530BA6C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E2BCE2-52D8-428E-BB7C-547C6049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77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50B46-49CC-4C8C-B0EE-B9E0A9F6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3375BD-C231-4B8E-A90B-40167BF7B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25289F-2F45-4842-A9FB-48A57E9E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00DB62-8C67-43C9-A83C-470B7BCA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C366C5-F55D-4FD6-A750-6DA5516D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689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A2E13B-529A-4FA6-8006-2F61381F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014AA8-90B6-4D73-987B-F1F7E5057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58293D-3039-456C-A82E-92FB233A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CBB97-C2F6-446C-BD6E-3C869B7B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4B45D6-FD9D-4EA6-9419-F1F6B171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932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FEEB8-C7B2-460B-AF16-BEA98763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49966C-6711-4084-9380-98168AFA6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61AE00-9CCF-4ABF-9CA1-3C36595FE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366E56-93A3-4E0F-AF53-ACDA6D1D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93D9E4-C507-4E11-B871-488BC7C03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04817-C179-46F0-B6B6-6CF50534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58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B5E808-FF3A-4887-B951-BB9B2436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636C5F-5DBC-4E4E-B2DB-53C2E80DE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2A2D38-3480-4E49-8555-894D60A4E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F20BD7-ECDD-4ADD-88C2-AA9C5FE5E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7C6387-44E0-4EDE-BD38-BFEEF7FD9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86F29C-4EF5-4F22-9E40-D28B1529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7DEF1D-D0D2-4C2E-B10A-E9FBD2F3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2EA07-B567-4DAF-91B1-A0B2419B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128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EDDE19-E94D-478B-94ED-DC132B47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17523D-9835-40F9-B33E-867C457D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A1CE68-A294-42E2-8D80-DB4DDD59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BB7E30-EA16-4DEB-B7E0-AFC65E71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247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76C0C9-FF37-49D2-8EA5-F6DFD830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FB9D48-D6AF-42D1-81DC-EE692E84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2F5642-1AA7-4FD0-90BD-17A597CE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70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F8E77-8AA0-4EDA-9EF8-01E31DCE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B4B14-83A2-425E-88C0-488B7453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775EB-4E47-409F-9F86-6B07F2A0E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0EEB23-8571-45A7-B75F-E016E2A3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63D636-A774-4F4B-B1C7-EB3A5AD9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115C4D-033F-49CA-A366-E9DAFA19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00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440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4434F5-FB42-4D13-96B1-E96F2594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EA8083-507A-4A65-9DB8-B83FCF061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6F5DE2-3AC7-4700-AD7E-3D8ECA2EE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158D8A-3046-4461-A5D2-5C6FD32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495AD0-02FE-4AC4-A766-B4800BE9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0B352C-804B-4A7C-AEC7-0526BBD8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40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DC6B6B-EA54-4493-8FE9-94227728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4D1B2B-795D-450C-BF95-F46EDC56D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B775B7-C569-44D7-8CC8-43325E4F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A07112-AF3E-4C02-9002-B0292DF5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B61ED-742B-4C90-930A-3C9992B7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267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E24F0B-514A-44F8-9C2D-CC325DFE8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80D6EB-61EA-43A7-8CB1-693DDBD2F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2E0A2E-E042-4635-A3C5-C3647678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70B95F-4EB7-4E6B-BAA0-85D5E681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2FC5E-6D64-49CE-8E7D-2CF2B68C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42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0B4DB0-8A29-4E60-8941-BC297A7FF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91B3B8D-35AD-4D70-B4F6-54B02C36E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82C8F5-4837-474C-B6AC-1D51D4F2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D1D526-3C73-4852-9010-90937A02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68F10-4D39-4863-80C2-EEFB0DA2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E27948-823A-4600-9FE8-58BC78C9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D5742F-1A68-4EBE-A71B-58252E9E1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82106C-61DF-4D9C-B4E4-CC4BFF4A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C7DF0-E624-4130-AED9-3449A001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A42A1-2D24-4A77-820A-3D1979D0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0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6EC77-1E4E-4B04-807C-4563873A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DF4FD6-E51D-42E7-B7D7-58F90F59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B5501F-E73C-483F-9E1B-5C39F5D9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FEC36-EEA3-4875-9949-C7ABD07C2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1DDC5-1BFD-4F33-975F-8D3EBC11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7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7D2D1B-DE38-4207-BEFE-4044FE5B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9461CE-9EB8-4662-9DA4-6918C6F9B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36A5C5-2C6E-4AB7-9FB5-08795C4C2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D5E8F7-9A8B-414B-BFBB-010AF8F0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864F97-DEE2-4BE3-A74A-A82EEBB9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D51AC9-2966-4F2E-B507-C7E93B68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7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7E7-0BE9-433F-875B-7C9195B8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DD8498-1470-4C91-BB87-FC8A38DB8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B1CA0A-4B54-406A-8DBB-A8A8B6326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D5863-E6C9-4C24-8870-224B1F7AE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362532-05D4-4ED5-92B7-C31BEA485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5CEC560-F35A-4BBD-B19E-4FF2BF63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C916CC-A374-4A08-BD0D-2A57BE7F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B5F4AC3-5B9F-42BA-AB28-4BF35884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2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380C8-FB9B-41A0-AFE3-AD0B4321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D5B2F48-A2EF-4F46-8D25-526585E7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0C64-E98E-4903-9727-8269CC9B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415DA3-0887-4E79-82DE-E092E27B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0487B9-2386-40FD-A00A-09D422E9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1EAB2A-5AA8-4685-B8DD-10B2DB56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52729D-7711-4092-9EBF-CAEDECA8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77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942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35A58-62AD-4A8A-90E0-DE57ABB4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AE493B-5EC6-4D24-A1A6-FAB5D3C9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B67F9D-2621-4C37-9CAD-86C50AE73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E08629-04CA-41FE-8847-36E88107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A6B0AD-130B-4D11-8CCB-28D849B8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140F83-8DEF-448E-8090-6C2B6E62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2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F49775-6D69-47BC-A519-506ECF5A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EAB963-27D3-48F7-9AAA-92D6AE842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F9C614-CA39-4C22-829F-A497EF8FE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07BDA4-4087-4CCE-8843-C711849B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0C4F67-996B-48E2-9821-04443E6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1BD723-1E89-437D-99C4-B5E0D604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3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DE4120-AF3C-4098-B5C3-B5D4A3C1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3EF397-29B8-4741-A98B-99B9A606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1C7F61-9CB2-4B14-9118-143FEA11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27FA5-8CCC-4841-AD46-775E0AAF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851EC9-C6A6-4290-B6A4-9BCD4C23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5AF73AD-1EB7-487E-BF40-98F5A0C4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2BA537-1A0B-4BDE-A2A6-F0578911C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16910A-0295-4000-A605-B0478053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50C1F0-A937-43A8-8E24-CD6C556B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1693-0823-4366-B1B4-33745DB5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9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5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9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4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3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3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06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3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4187E92-34B2-4C61-B921-2F65C6B0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ABE36-30D7-4E43-B1D3-A5AE2E477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E81630-0A27-4161-A150-CEC8A7A8D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E1E4-945B-48EC-9E46-64C96807493F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ECAD08-10D4-47B5-A60C-784D691FB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BB681-08D5-46C2-8844-69E2FB5CC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A18A-C54A-4D1C-BF8F-8FCED9578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44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384587-CDC0-425C-AAF9-E361D512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8D998-940A-47A8-B76E-2DCB9F958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B21E3F-41DB-45AC-97A7-B80CF0FAA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2023/12/4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4E5D23-1A2C-47FB-9B5D-DBA430BE9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73E43-00ED-4745-85A2-2E9FAD72D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0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resilience.org/stories/2014-03-26/how-sustainable-is-digital-fabrication/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wrexham.gov.uk/english/heritage/ironworks_exhibition/cylinder_boring_machine_lg.htm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n.wikipedia.org/wiki/Henry_Maudslay#/media/File:Maudslay_screw-cutting_lathes_of_circa_1797_and_1800.png" TargetMode="Externa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n.wikipedia.org/wiki/Joseph_Whitworth#/media/File:Screw_making_machine,_1871.png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hyperlink" Target="https://en.wikipedia.org/wiki/File:Different_Thread_Types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Eli_Whitney_by_Samuel_Finley_Breese_Morse_1822.jpe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g"/><Relationship Id="rId5" Type="http://schemas.openxmlformats.org/officeDocument/2006/relationships/hyperlink" Target="https://constitutingamerica.org/march-14-1794-eli-whitney-receives-a-patent-for-his-invention-of-the-cotton-gin-guest-essayist-joshua-schmid/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s://en.wikipedia.org/wiki/File:Warring_States_or_Western_Han_crossbow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en.wikipedia.org/wiki/Armour#/media/File:MET_Armures.jpg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://www.360doc.com/content/16/0114/15/7442640_527852578.s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n.wikipedia.org/wiki/Velocipede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en.wikipedia.org/wiki/File:Draisine_or_Laufmaschine,_around_1820._Archetype_of_the_Bicycle._Pic_01.jpg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jpeg"/><Relationship Id="rId4" Type="http://schemas.openxmlformats.org/officeDocument/2006/relationships/hyperlink" Target="https://en.wikipedia.org/wiki/File:Johnson-london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en.wikipedia.org/wiki/File:Bicycle_two_1886.jpg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thoughtco.com/bikes-an-illustrated-history-365776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hyperlink" Target="https://en.wikipedia.org/wiki/File:Boneshaker,_European,_circa_1868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Ordinary_bicycle01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g"/><Relationship Id="rId2" Type="http://schemas.openxmlformats.org/officeDocument/2006/relationships/hyperlink" Target="https://en.wikipedia.org/wiki/File:Bicycling-ca1887-bigwheelers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offbeatoregon.com/1409a.303.fred-merrill-bicycle-king.html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s://en.wikipedia.org/wiki/File:Course_de_grand-bi_%C3%A0_Crystal_Palace_en_mars_1889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en.wikipedia.org/wiki/File:39_x_24_Star_Bicycle.jpg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eg"/><Relationship Id="rId4" Type="http://schemas.openxmlformats.org/officeDocument/2006/relationships/hyperlink" Target="https://en.wikipedia.org/wiki/File:Will_Robertson_of_the_Washington_Bicycle_Club_riding_an_American_Star_Bicycle_down_the_steps_of_the_United_States_Capitol_in_1885.jpe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d/d1/Thinktank_Birmingham_-_Starley.jpg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hyperlink" Target="https://upload.wikimedia.org/wikipedia/commons/5/53/Lawson_rear-driving_safety_bicycle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en.wikipedia.org/wiki/File:Safety_bicycle_1887.jpg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en.wikipedia.org/wiki/Harry_John_Lawson" TargetMode="External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upload.wikimedia.org/wikipedia/commons/f/f8/Dunlop_first_pneumatic_bicycle_tyre.JPG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Rakeman_%E2%80%93_First_American_Macadam_Road.jpg" TargetMode="External"/><Relationship Id="rId2" Type="http://schemas.openxmlformats.org/officeDocument/2006/relationships/hyperlink" Target="https://en.wikipedia.org/wiki/Good_Roads_Movement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hyperlink" Target="https://en.wikipedia.org/wiki/File:Good_Roads_Magazine_Vol1_No1_Jan_1892.PNG" TargetMode="Externa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nekonull.me/lipu/" TargetMode="Externa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en.wikipedia.org/wiki/File:1910Ford-T.jpg" TargetMode="Externa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chegg.com/flashcards/american-system-taylorism-fordism-393120f0-6414-41a1-b409-a7b34a4fe869/deck" TargetMode="Externa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en.wikipedia.org/wiki/File:Pork_packing_in_Cincinnati_1873.jpg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jpeg"/><Relationship Id="rId4" Type="http://schemas.openxmlformats.org/officeDocument/2006/relationships/hyperlink" Target="https://en.wikipedia.org/wiki/File:Livestock_chicago_1947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p.pconline.com.cn/photo/list_3545900.html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jpg"/><Relationship Id="rId5" Type="http://schemas.openxmlformats.org/officeDocument/2006/relationships/hyperlink" Target="https://cn.made-in-china.com/gongying/zcruixing-SMhxQpKchXUI.html" TargetMode="External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en.wikipedia.org/wiki/Charles_Tennant#/media/File:StRolloxChemical_1831.jpg" TargetMode="Externa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gif"/><Relationship Id="rId4" Type="http://schemas.openxmlformats.org/officeDocument/2006/relationships/hyperlink" Target="http://artfcity.com/2017/03/10/gif-of-the-day-inside-foxconn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 descr="图片包含 户外, 行, 桌子, 夹&#10;&#10;描述已自动生成">
            <a:extLst>
              <a:ext uri="{FF2B5EF4-FFF2-40B4-BE49-F238E27FC236}">
                <a16:creationId xmlns:a16="http://schemas.microsoft.com/office/drawing/2014/main" id="{532401C9-7727-4A83-86E8-16927CADE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" b="729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6233937-605F-48FE-B429-90F8B7CEF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kern="1200" dirty="0">
                <a:solidFill>
                  <a:schemeClr val="tx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技术通史</a:t>
            </a:r>
            <a:br>
              <a:rPr lang="en-US" altLang="zh-CN" kern="1200" dirty="0">
                <a:solidFill>
                  <a:schemeClr val="tx1">
                    <a:lumMod val="9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zh-CN" dirty="0">
                <a:solidFill>
                  <a:schemeClr val="tx1">
                    <a:lumMod val="95000"/>
                  </a:schemeClr>
                </a:solidFill>
              </a:rPr>
              <a:t>11.</a:t>
            </a:r>
            <a:r>
              <a:rPr lang="zh-CN" altLang="en-US" dirty="0">
                <a:solidFill>
                  <a:schemeClr val="tx1">
                    <a:lumMod val="95000"/>
                  </a:schemeClr>
                </a:solidFill>
              </a:rPr>
              <a:t>生产流水线</a:t>
            </a:r>
            <a:endParaRPr lang="zh-CN" altLang="en-US" kern="12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E10EB-7DC3-48A3-9FC5-EAD150663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</a:rPr>
              <a:t>胡翌霖</a:t>
            </a:r>
            <a:endParaRPr lang="en-US" altLang="zh-CN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</a:rPr>
              <a:t>清华大学科学史系</a:t>
            </a:r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8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3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13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1921B20-C518-4748-B7BE-132BE29A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机床（</a:t>
            </a:r>
            <a:r>
              <a:rPr lang="en-US" altLang="zh-CN" dirty="0">
                <a:solidFill>
                  <a:srgbClr val="FFFFFF"/>
                </a:solidFill>
              </a:rPr>
              <a:t>machine tool</a:t>
            </a:r>
            <a:r>
              <a:rPr lang="zh-CN" altLang="en-US" dirty="0">
                <a:solidFill>
                  <a:srgbClr val="FFFFFF"/>
                </a:solidFill>
              </a:rPr>
              <a:t>）</a:t>
            </a:r>
          </a:p>
        </p:txBody>
      </p:sp>
      <p:sp>
        <p:nvSpPr>
          <p:cNvPr id="1032" name="Rectangle 13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中世纪车床复制">
            <a:hlinkClick r:id="rId2"/>
            <a:extLst>
              <a:ext uri="{FF2B5EF4-FFF2-40B4-BE49-F238E27FC236}">
                <a16:creationId xmlns:a16="http://schemas.microsoft.com/office/drawing/2014/main" id="{EA69037D-89D8-4716-B189-F09AC8C81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"/>
          <a:stretch/>
        </p:blipFill>
        <p:spPr bwMode="auto">
          <a:xfrm>
            <a:off x="1399218" y="2660287"/>
            <a:ext cx="4914961" cy="36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3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1AF0EB-9BBF-4413-B608-4C0BA107E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zh-CN" altLang="en-US" sz="2000">
                <a:solidFill>
                  <a:srgbClr val="FFFFFF"/>
                </a:solidFill>
              </a:rPr>
              <a:t>直接手工操作→工具辅助操作</a:t>
            </a:r>
            <a:endParaRPr lang="en-US" altLang="zh-CN" sz="2000">
              <a:solidFill>
                <a:srgbClr val="FFFFFF"/>
              </a:solidFill>
            </a:endParaRPr>
          </a:p>
          <a:p>
            <a:r>
              <a:rPr lang="zh-CN" altLang="en-US" sz="2000">
                <a:solidFill>
                  <a:srgbClr val="FFFFFF"/>
                </a:solidFill>
              </a:rPr>
              <a:t>现代机床的前身无非是工匠的工作台，很难追究确切的起源点。</a:t>
            </a:r>
            <a:endParaRPr lang="en-US" altLang="zh-CN" sz="2000">
              <a:solidFill>
                <a:srgbClr val="FFFFFF"/>
              </a:solidFill>
            </a:endParaRPr>
          </a:p>
          <a:p>
            <a:r>
              <a:rPr lang="zh-CN" altLang="en-US" sz="2000">
                <a:solidFill>
                  <a:srgbClr val="FFFFFF"/>
                </a:solidFill>
              </a:rPr>
              <a:t>中世纪起钟表匠酝酿了各种精密工艺的基础，并不断改进机床</a:t>
            </a:r>
            <a:endParaRPr lang="en-US" altLang="zh-CN" sz="2000">
              <a:solidFill>
                <a:srgbClr val="FFFFFF"/>
              </a:solidFill>
            </a:endParaRPr>
          </a:p>
          <a:p>
            <a:r>
              <a:rPr lang="en-US" altLang="zh-CN" sz="2000">
                <a:solidFill>
                  <a:srgbClr val="FFFFFF"/>
                </a:solidFill>
              </a:rPr>
              <a:t>17</a:t>
            </a:r>
            <a:r>
              <a:rPr lang="zh-CN" altLang="en-US" sz="2000">
                <a:solidFill>
                  <a:srgbClr val="FFFFFF"/>
                </a:solidFill>
              </a:rPr>
              <a:t>世纪望远镜及其透镜的制造也依赖机床</a:t>
            </a:r>
            <a:endParaRPr lang="en-US" altLang="zh-CN" sz="2000">
              <a:solidFill>
                <a:srgbClr val="FFFFFF"/>
              </a:solidFill>
            </a:endParaRPr>
          </a:p>
          <a:p>
            <a:endParaRPr lang="en-US" altLang="zh-CN" sz="2000">
              <a:solidFill>
                <a:srgbClr val="FFFFFF"/>
              </a:solidFill>
            </a:endParaRPr>
          </a:p>
          <a:p>
            <a:endParaRPr lang="zh-CN" alt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D36094-DC90-4C7A-8AF5-847AC7163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zh-CN" altLang="en-US"/>
              <a:t>改良镗床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A0DD22-BA99-4C27-9DB2-1F57C235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zh-CN" altLang="en-US" dirty="0"/>
              <a:t>威尔金森（</a:t>
            </a:r>
            <a:r>
              <a:rPr lang="en-US" altLang="zh-CN" dirty="0"/>
              <a:t>John Wilkinson</a:t>
            </a:r>
            <a:r>
              <a:rPr lang="zh-CN" altLang="en-US" dirty="0"/>
              <a:t>）</a:t>
            </a:r>
            <a:r>
              <a:rPr lang="en-US" altLang="zh-CN" dirty="0"/>
              <a:t>1775</a:t>
            </a:r>
            <a:r>
              <a:rPr lang="zh-CN" altLang="en-US" dirty="0"/>
              <a:t>年改良镗床，帮助瓦特蒸汽机有效投产。</a:t>
            </a:r>
            <a:endParaRPr lang="en-US" altLang="zh-CN" dirty="0"/>
          </a:p>
          <a:p>
            <a:r>
              <a:rPr lang="zh-CN" altLang="en-US" dirty="0"/>
              <a:t>瓦特给斯米顿的信：“威尔金森先生对加工汽缸的镗床技术进行了改革，结果加工出来的</a:t>
            </a:r>
            <a:r>
              <a:rPr lang="en-US" altLang="zh-CN" dirty="0"/>
              <a:t>180</a:t>
            </a:r>
            <a:r>
              <a:rPr lang="zh-CN" altLang="en-US" dirty="0"/>
              <a:t>厘米的汽缸内径，只有一枚很薄的六便士硬币那么厚的误差。”早前斯米顿改良钮可门机，</a:t>
            </a:r>
            <a:r>
              <a:rPr lang="en-US" altLang="zh-CN" dirty="0"/>
              <a:t>710</a:t>
            </a:r>
            <a:r>
              <a:rPr lang="zh-CN" altLang="en-US" dirty="0"/>
              <a:t>毫米的汽缸有</a:t>
            </a:r>
            <a:r>
              <a:rPr lang="en-US" altLang="zh-CN" dirty="0"/>
              <a:t>13</a:t>
            </a:r>
            <a:r>
              <a:rPr lang="zh-CN" altLang="en-US" dirty="0"/>
              <a:t>毫米的误差</a:t>
            </a:r>
            <a:endParaRPr lang="en-US" altLang="zh-CN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1ADC15DD-EA9E-4208-BB26-C6D865C86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8" r="29426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49" name="Straight Connector 3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F59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AF07E8C0-633B-4A3E-9CCA-C077F1D8EB86}"/>
              </a:ext>
            </a:extLst>
          </p:cNvPr>
          <p:cNvSpPr txBox="1">
            <a:spLocks/>
          </p:cNvSpPr>
          <p:nvPr/>
        </p:nvSpPr>
        <p:spPr>
          <a:xfrm>
            <a:off x="838200" y="18448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752DE9-DE06-4DAA-AFDB-40905EDD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zh-CN" altLang="en-US" sz="5400"/>
              <a:t>现代机床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3DD503-C949-4687-BE0E-89968896F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zh-CN" altLang="en-US" sz="2400"/>
              <a:t>莫兹利（</a:t>
            </a:r>
            <a:r>
              <a:rPr lang="en-US" altLang="zh-CN" sz="2400"/>
              <a:t>Henry Maudslay</a:t>
            </a:r>
            <a:r>
              <a:rPr lang="zh-CN" altLang="en-US" sz="2400"/>
              <a:t>）被认作现代机床之父。</a:t>
            </a:r>
            <a:endParaRPr lang="en-US" altLang="zh-CN" sz="2400"/>
          </a:p>
          <a:p>
            <a:r>
              <a:rPr lang="en-US" altLang="zh-CN" sz="2400"/>
              <a:t>1797 </a:t>
            </a:r>
            <a:r>
              <a:rPr lang="zh-CN" altLang="en-US" sz="2400"/>
              <a:t>设计了全金属</a:t>
            </a:r>
            <a:r>
              <a:rPr lang="zh-CN" altLang="zh-CN" sz="2400"/>
              <a:t>螺旋切割车</a:t>
            </a:r>
            <a:endParaRPr lang="en-US" altLang="zh-CN" sz="2400"/>
          </a:p>
          <a:p>
            <a:pPr lvl="1"/>
            <a:r>
              <a:rPr lang="zh-CN" altLang="en-US"/>
              <a:t>滑座刀架，刀被固定在恰当位置后进行前后移动，</a:t>
            </a:r>
            <a:r>
              <a:rPr lang="zh-CN" altLang="en-US" b="1"/>
              <a:t>工人不需要熟练和敏锐，只需要机械性地摇动手柄</a:t>
            </a:r>
            <a:r>
              <a:rPr lang="zh-CN" altLang="en-US"/>
              <a:t>，就可以加工出正确的尺寸。通过调节齿轮的组合加工出不同螺距的螺纹。利用螺旋精确测量尺寸，精度达到万分之一英寸。</a:t>
            </a:r>
            <a:endParaRPr lang="en-US" altLang="zh-CN"/>
          </a:p>
          <a:p>
            <a:endParaRPr lang="en-US" altLang="zh-CN" sz="2400"/>
          </a:p>
          <a:p>
            <a:endParaRPr lang="en-US" altLang="zh-CN" sz="2400"/>
          </a:p>
        </p:txBody>
      </p:sp>
      <p:pic>
        <p:nvPicPr>
          <p:cNvPr id="4" name="Picture 2" descr="https://upload.wikimedia.org/wikipedia/commons/3/35/Maudslay_screw-cutting_lathes_of_circa_1797_and_1800.png">
            <a:hlinkClick r:id="rId2"/>
            <a:extLst>
              <a:ext uri="{FF2B5EF4-FFF2-40B4-BE49-F238E27FC236}">
                <a16:creationId xmlns:a16="http://schemas.microsoft.com/office/drawing/2014/main" id="{E9168F98-0B85-47CA-B00F-118BA5FBD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" r="-5" b="-5"/>
          <a:stretch/>
        </p:blipFill>
        <p:spPr bwMode="auto">
          <a:xfrm>
            <a:off x="7556409" y="640082"/>
            <a:ext cx="3995928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2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13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C8A3D7-1FE6-4E73-BA28-C24B7AFA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zh-CN" altLang="en-US" sz="5400"/>
              <a:t>零件规格标准化</a:t>
            </a: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491566-91F0-465B-8481-4528C3CEF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zh-CN" altLang="en-US" sz="2200"/>
              <a:t>惠特沃斯（</a:t>
            </a:r>
            <a:r>
              <a:rPr lang="en-US" altLang="zh-CN" sz="2200"/>
              <a:t>Joseph Whitworth</a:t>
            </a:r>
            <a:r>
              <a:rPr lang="zh-CN" altLang="en-US" sz="2200"/>
              <a:t>）：提倡标准螺纹尺寸，</a:t>
            </a:r>
            <a:r>
              <a:rPr lang="en-US" altLang="zh-CN" sz="2200"/>
              <a:t>1841</a:t>
            </a:r>
            <a:r>
              <a:rPr lang="zh-CN" altLang="en-US" sz="2200"/>
              <a:t>年提出标准规格，被逐渐采纳</a:t>
            </a:r>
            <a:endParaRPr lang="en-US" altLang="zh-CN" sz="2200"/>
          </a:p>
          <a:p>
            <a:r>
              <a:rPr lang="zh-CN" altLang="en-US" sz="2200"/>
              <a:t>惠特沃斯 </a:t>
            </a:r>
            <a:r>
              <a:rPr lang="en-US" altLang="zh-CN" sz="2200"/>
              <a:t>1856</a:t>
            </a:r>
            <a:r>
              <a:rPr lang="zh-CN" altLang="en-US" sz="2200"/>
              <a:t>年演讲：</a:t>
            </a:r>
            <a:endParaRPr lang="en-US" altLang="zh-CN" sz="2200"/>
          </a:p>
          <a:p>
            <a:pPr lvl="1"/>
            <a:r>
              <a:rPr lang="zh-CN" altLang="en-US" sz="2200"/>
              <a:t>“</a:t>
            </a:r>
            <a:r>
              <a:rPr lang="en-US" altLang="zh-CN" sz="2200"/>
              <a:t>30</a:t>
            </a:r>
            <a:r>
              <a:rPr lang="zh-CN" altLang="en-US" sz="2200"/>
              <a:t>年前用手工刮削铸铁工件的表面，其劳动成本为每平方英尺</a:t>
            </a:r>
            <a:r>
              <a:rPr lang="en-US" altLang="zh-CN" sz="2200"/>
              <a:t>12</a:t>
            </a:r>
            <a:r>
              <a:rPr lang="zh-CN" altLang="en-US" sz="2200"/>
              <a:t>先令；而同样的工作改用现在的刨床，其每平方英尺的劳动成本还不到</a:t>
            </a:r>
            <a:r>
              <a:rPr lang="en-US" altLang="zh-CN" sz="2200"/>
              <a:t>1</a:t>
            </a:r>
            <a:r>
              <a:rPr lang="zh-CN" altLang="en-US" sz="2200"/>
              <a:t>便士（</a:t>
            </a:r>
            <a:r>
              <a:rPr lang="en-US" altLang="zh-CN" sz="2200"/>
              <a:t>1</a:t>
            </a:r>
            <a:r>
              <a:rPr lang="zh-CN" altLang="en-US" sz="2200"/>
              <a:t>先令</a:t>
            </a:r>
            <a:r>
              <a:rPr lang="en-US" altLang="zh-CN" sz="2200"/>
              <a:t>=12</a:t>
            </a:r>
            <a:r>
              <a:rPr lang="zh-CN" altLang="en-US" sz="2200"/>
              <a:t>便士）。正如你们所说，这种刨削是机械加工中最重要的操作之一。因而这就足以证明我们已经取得了多大的进展。”</a:t>
            </a:r>
            <a:endParaRPr lang="en-US" altLang="zh-CN" sz="2200"/>
          </a:p>
          <a:p>
            <a:endParaRPr lang="zh-CN" altLang="en-US" sz="2200"/>
          </a:p>
        </p:txBody>
      </p:sp>
      <p:pic>
        <p:nvPicPr>
          <p:cNvPr id="4100" name="Picture 4" descr="https://upload.wikimedia.org/wikipedia/commons/8/88/Screw_making_machine%2C_1871.png">
            <a:hlinkClick r:id="rId2"/>
            <a:extLst>
              <a:ext uri="{FF2B5EF4-FFF2-40B4-BE49-F238E27FC236}">
                <a16:creationId xmlns:a16="http://schemas.microsoft.com/office/drawing/2014/main" id="{51BA0A3B-E32B-4D8C-A1E8-66B47138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1815" y="329183"/>
            <a:ext cx="3758265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upload.wikimedia.org/wikipedia/commons/thumb/5/5a/Different_Thread_Types.jpg/260px-Different_Thread_Types.jpg">
            <a:hlinkClick r:id="rId4"/>
            <a:extLst>
              <a:ext uri="{FF2B5EF4-FFF2-40B4-BE49-F238E27FC236}">
                <a16:creationId xmlns:a16="http://schemas.microsoft.com/office/drawing/2014/main" id="{B2BDCC96-A661-4E4D-92A6-22B60C38A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3840" y="4118205"/>
            <a:ext cx="3995928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6CFAB3A-C482-4127-A36E-D82FF066E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82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40C367-DED8-4FEB-BBED-145E17C2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古代工具</a:t>
            </a:r>
            <a:r>
              <a:rPr lang="en-US" altLang="zh-CN" dirty="0">
                <a:solidFill>
                  <a:schemeClr val="bg1"/>
                </a:solidFill>
              </a:rPr>
              <a:t>vs.</a:t>
            </a:r>
            <a:r>
              <a:rPr lang="zh-CN" altLang="en-US" dirty="0">
                <a:solidFill>
                  <a:schemeClr val="bg1"/>
                </a:solidFill>
              </a:rPr>
              <a:t>现代机床</a:t>
            </a:r>
            <a:br>
              <a:rPr lang="en-US" altLang="zh-CN" dirty="0">
                <a:solidFill>
                  <a:schemeClr val="bg1"/>
                </a:solidFill>
              </a:rPr>
            </a:br>
            <a:br>
              <a:rPr lang="en-US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匠人→工人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A0B388-2F7A-4A81-8DB5-D16CE4E7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r>
              <a:rPr lang="zh-CN" altLang="en-US" sz="2400"/>
              <a:t>传统工匠：技艺精湛、靠眼光和手感来把握尺度</a:t>
            </a:r>
            <a:endParaRPr lang="en-US" altLang="zh-CN" sz="2400"/>
          </a:p>
          <a:p>
            <a:r>
              <a:rPr lang="zh-CN" altLang="en-US" sz="2400"/>
              <a:t>现代工人：傻瓜式操作，按机器设定的尺度卖力</a:t>
            </a:r>
            <a:endParaRPr lang="en-US" altLang="zh-CN" sz="2400"/>
          </a:p>
          <a:p>
            <a:endParaRPr lang="en-US" altLang="zh-CN" sz="2400"/>
          </a:p>
          <a:p>
            <a:r>
              <a:rPr lang="zh-CN" altLang="en-US" sz="2400"/>
              <a:t>麦考密克（</a:t>
            </a:r>
            <a:r>
              <a:rPr lang="en-US" altLang="zh-CN" sz="2400"/>
              <a:t>1809-1884</a:t>
            </a:r>
            <a:r>
              <a:rPr lang="zh-CN" altLang="en-US" sz="2400"/>
              <a:t>）引入气压铸模机的隐秘意图</a:t>
            </a:r>
            <a:endParaRPr lang="en-US" altLang="zh-CN" sz="2400"/>
          </a:p>
          <a:p>
            <a:pPr lvl="1"/>
            <a:r>
              <a:rPr lang="zh-CN" altLang="en-US" dirty="0"/>
              <a:t>打击熟练工人（钢铁铸工联盟）</a:t>
            </a:r>
          </a:p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555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一艘船&#10;&#10;低可信度描述已自动生成">
            <a:extLst>
              <a:ext uri="{FF2B5EF4-FFF2-40B4-BE49-F238E27FC236}">
                <a16:creationId xmlns:a16="http://schemas.microsoft.com/office/drawing/2014/main" id="{FB40265F-E8FE-44E5-BBA7-6E356FED1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3904F85-5313-49B7-A2BB-1AF47584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6000" dirty="0">
                <a:solidFill>
                  <a:srgbClr val="FFFFFF"/>
                </a:solidFill>
              </a:rPr>
              <a:t>可更换零件</a:t>
            </a:r>
          </a:p>
        </p:txBody>
      </p:sp>
    </p:spTree>
    <p:extLst>
      <p:ext uri="{BB962C8B-B14F-4D97-AF65-F5344CB8AC3E}">
        <p14:creationId xmlns:p14="http://schemas.microsoft.com/office/powerpoint/2010/main" val="1641321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A3239-6C3D-4EA3-B2D9-6DF8BDE2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惠特尼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150985-B7FA-4F5F-AD21-132D4F8A0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7934672" cy="5017744"/>
          </a:xfrm>
        </p:spPr>
        <p:txBody>
          <a:bodyPr>
            <a:normAutofit/>
          </a:bodyPr>
          <a:lstStyle/>
          <a:p>
            <a:r>
              <a:rPr lang="zh-CN" altLang="en-US"/>
              <a:t>惠特尼（</a:t>
            </a:r>
            <a:r>
              <a:rPr lang="en-US" altLang="zh-CN"/>
              <a:t>Eli Whitney</a:t>
            </a:r>
            <a:r>
              <a:rPr lang="zh-CN" altLang="en-US"/>
              <a:t>）发明轧花机（自动摘除棉花籽）。</a:t>
            </a:r>
            <a:endParaRPr lang="en-US" altLang="zh-CN"/>
          </a:p>
          <a:p>
            <a:pPr lvl="1"/>
            <a:r>
              <a:rPr lang="zh-CN" altLang="en-US"/>
              <a:t>大大促进美国棉花产量及需求，维持乃至促进南方种植园的奴隶制，加强南方经济实力，为南北战争埋伏笔。</a:t>
            </a:r>
            <a:endParaRPr lang="en-US" altLang="zh-CN"/>
          </a:p>
          <a:p>
            <a:r>
              <a:rPr lang="zh-CN" altLang="en-US"/>
              <a:t>美国缺乏熟练技术工人，为了批量生产扎花机，惠特尼想到把生产工序拆解成一个个简单的环节，让每个工人只负责很简单的重复工作，就可以迅速上手，而不需要漫长的培训。但惠特尼本人的轧花机销售因为当时美国专利制度不健全，被南方农产主大量盗版而遭受挫折。</a:t>
            </a:r>
            <a:endParaRPr lang="en-US" altLang="zh-CN" dirty="0"/>
          </a:p>
        </p:txBody>
      </p:sp>
      <p:pic>
        <p:nvPicPr>
          <p:cNvPr id="4099" name="Picture 3" descr="Eli Whitney by Samuel Finley Breese Morse 1822.jpeg">
            <a:hlinkClick r:id="rId3"/>
            <a:extLst>
              <a:ext uri="{FF2B5EF4-FFF2-40B4-BE49-F238E27FC236}">
                <a16:creationId xmlns:a16="http://schemas.microsoft.com/office/drawing/2014/main" id="{D2ADF66E-82F2-49B7-A359-46499C90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17" y="-315416"/>
            <a:ext cx="3350439" cy="43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工程绘图&#10;&#10;描述已自动生成">
            <a:hlinkClick r:id="rId5"/>
            <a:extLst>
              <a:ext uri="{FF2B5EF4-FFF2-40B4-BE49-F238E27FC236}">
                <a16:creationId xmlns:a16="http://schemas.microsoft.com/office/drawing/2014/main" id="{DF241EE8-579D-43DB-A77B-91A9C834B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22" y="4500847"/>
            <a:ext cx="3692178" cy="20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AD09B-6CB2-41B5-8F6F-35DAADDB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惠特尼的表演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6F9D39-E2D9-4E4A-BC74-E050ECD5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/>
              <a:t>1798</a:t>
            </a:r>
            <a:r>
              <a:rPr lang="zh-CN" altLang="en-US"/>
              <a:t>年惠特尼承接美国政府制造</a:t>
            </a:r>
            <a:r>
              <a:rPr lang="en-US" altLang="zh-CN"/>
              <a:t>15000</a:t>
            </a:r>
            <a:r>
              <a:rPr lang="zh-CN" altLang="en-US"/>
              <a:t>支步枪的项目，采取了可更换零件的生产方式。还开发了模具，让工人不需训练就能够按照规定尺寸生产（达到预定尺寸时机器自动停转）</a:t>
            </a:r>
            <a:endParaRPr lang="en-US" altLang="zh-CN"/>
          </a:p>
          <a:p>
            <a:r>
              <a:rPr lang="zh-CN" altLang="zh-CN"/>
              <a:t>1801年</a:t>
            </a:r>
            <a:r>
              <a:rPr lang="zh-CN" altLang="en-US"/>
              <a:t>惠特尼拿着</a:t>
            </a:r>
            <a:r>
              <a:rPr lang="en-US" altLang="zh-CN"/>
              <a:t>10</a:t>
            </a:r>
            <a:r>
              <a:rPr lang="zh-CN" altLang="en-US"/>
              <a:t>把枪在美国国会当场拆散打乱，然后重新组装起来，让人印象深刻。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但有历史学家认为上述故事只是惠特尼骗取资助的作秀，实际上用于演示的步枪是由熟练工人精心打造的。</a:t>
            </a:r>
          </a:p>
          <a:p>
            <a:r>
              <a:rPr lang="zh-CN" altLang="en-US"/>
              <a:t>可更换零件的思想源远流长，很难说发明者，特别在</a:t>
            </a:r>
            <a:r>
              <a:rPr lang="en-US" altLang="zh-CN"/>
              <a:t>18</a:t>
            </a:r>
            <a:r>
              <a:rPr lang="zh-CN" altLang="en-US"/>
              <a:t>世纪末的武器生产领域，有许多推动者。惠特尼只是其中最出名的一例。</a:t>
            </a:r>
            <a:endParaRPr lang="en-US" altLang="zh-C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36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AA51A7-C7AC-4BFF-BAC6-BDFCC8D0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5400">
                <a:solidFill>
                  <a:srgbClr val="FFFFFF"/>
                </a:solidFill>
              </a:rPr>
              <a:t>军事装备的标准化需求</a:t>
            </a:r>
          </a:p>
        </p:txBody>
      </p:sp>
      <p:pic>
        <p:nvPicPr>
          <p:cNvPr id="2050" name="Picture 2" descr="https://upload.wikimedia.org/wikipedia/commons/2/25/Warring_States_or_Western_Han_crossbow.jpg">
            <a:hlinkClick r:id="rId2"/>
            <a:extLst>
              <a:ext uri="{FF2B5EF4-FFF2-40B4-BE49-F238E27FC236}">
                <a16:creationId xmlns:a16="http://schemas.microsoft.com/office/drawing/2014/main" id="{0004B29F-B5CF-4EF8-AA38-B031CB62A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077612"/>
            <a:ext cx="3425609" cy="24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hlinkClick r:id="rId4"/>
            <a:extLst>
              <a:ext uri="{FF2B5EF4-FFF2-40B4-BE49-F238E27FC236}">
                <a16:creationId xmlns:a16="http://schemas.microsoft.com/office/drawing/2014/main" id="{15009475-6C5E-43F4-9A28-7A4CCF37B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792" y="1124744"/>
            <a:ext cx="3850447" cy="2506275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https://upload.wikimedia.org/wikipedia/commons/thumb/2/21/MET_Armures.jpg/1024px-MET_Armures.jpg">
            <a:hlinkClick r:id="rId6"/>
            <a:extLst>
              <a:ext uri="{FF2B5EF4-FFF2-40B4-BE49-F238E27FC236}">
                <a16:creationId xmlns:a16="http://schemas.microsoft.com/office/drawing/2014/main" id="{FFFED25C-C58B-4525-8537-93A185F6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725" y="1044895"/>
            <a:ext cx="3423916" cy="2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9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图片包含 桌子, 食物, 托盘, 充满&#10;&#10;描述已自动生成">
            <a:extLst>
              <a:ext uri="{FF2B5EF4-FFF2-40B4-BE49-F238E27FC236}">
                <a16:creationId xmlns:a16="http://schemas.microsoft.com/office/drawing/2014/main" id="{DAD8A48D-ECDB-4C31-9D61-41BDA6302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1337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1E73111-DA30-4182-B4C2-84DC0D18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6000">
                <a:solidFill>
                  <a:srgbClr val="FFFFFF"/>
                </a:solidFill>
              </a:rPr>
              <a:t>化工</a:t>
            </a:r>
            <a:endParaRPr lang="en-US" altLang="zh-CN" sz="6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67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20901A-DE6C-4D73-8367-164ED375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自行车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663CC3-0B09-4486-809E-14D5377BC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工业产品的大众化</a:t>
            </a:r>
            <a:endParaRPr lang="en-US" altLang="zh-CN" dirty="0"/>
          </a:p>
          <a:p>
            <a:r>
              <a:rPr lang="zh-CN" altLang="en-US" dirty="0"/>
              <a:t>大众化的高科技产品</a:t>
            </a:r>
            <a:endParaRPr lang="en-US" altLang="zh-CN" dirty="0"/>
          </a:p>
          <a:p>
            <a:pPr lvl="1"/>
            <a:r>
              <a:rPr lang="zh-CN" altLang="en-US" dirty="0"/>
              <a:t>钢铁</a:t>
            </a:r>
            <a:r>
              <a:rPr lang="en-US" altLang="zh-CN" dirty="0"/>
              <a:t>+</a:t>
            </a:r>
            <a:r>
              <a:rPr lang="zh-CN" altLang="en-US" dirty="0"/>
              <a:t>橡胶</a:t>
            </a:r>
            <a:r>
              <a:rPr lang="en-US" altLang="zh-CN" dirty="0"/>
              <a:t>+</a:t>
            </a:r>
            <a:r>
              <a:rPr lang="zh-CN" altLang="en-US" dirty="0"/>
              <a:t>可更换零件</a:t>
            </a:r>
          </a:p>
        </p:txBody>
      </p:sp>
      <p:pic>
        <p:nvPicPr>
          <p:cNvPr id="4" name="图片 3">
            <a:hlinkClick r:id="rId2"/>
            <a:extLst>
              <a:ext uri="{FF2B5EF4-FFF2-40B4-BE49-F238E27FC236}">
                <a16:creationId xmlns:a16="http://schemas.microsoft.com/office/drawing/2014/main" id="{BE8D1DE0-2BF1-402C-BAA5-EA3DF3CF46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56240" y="188640"/>
            <a:ext cx="3690724" cy="6151207"/>
          </a:xfrm>
          <a:prstGeom prst="rect">
            <a:avLst/>
          </a:prstGeom>
        </p:spPr>
      </p:pic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40E39C5B-15F6-46DE-B1B5-CD385EBF4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3267075"/>
            <a:ext cx="45148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1817 velocipede</a:t>
            </a:r>
            <a:r>
              <a:rPr lang="zh-CN" altLang="en-US" b="1" dirty="0"/>
              <a:t>（</a:t>
            </a:r>
            <a:r>
              <a:rPr lang="en-US" altLang="zh-CN" b="1" dirty="0"/>
              <a:t>hobby-horse</a:t>
            </a:r>
            <a:r>
              <a:rPr lang="zh-CN" altLang="en-US" b="1" dirty="0"/>
              <a:t>木马）</a:t>
            </a:r>
            <a:r>
              <a:rPr lang="en-US" altLang="zh-CN" b="1" dirty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zh-CN" altLang="en-US" dirty="0"/>
              <a:t>替代骑马</a:t>
            </a:r>
            <a:endParaRPr lang="en-US" altLang="zh-CN" dirty="0"/>
          </a:p>
          <a:p>
            <a:pPr marL="109728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pic>
        <p:nvPicPr>
          <p:cNvPr id="2050" name="Picture 2" descr="https://upload.wikimedia.org/wikipedia/commons/thumb/8/8d/Draisine_or_Laufmaschine%2C_around_1820._Archetype_of_the_Bicycle._Pic_01.jpg/220px-Draisine_or_Laufmaschine%2C_around_1820._Archetype_of_the_Bicycle._Pic_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2420888"/>
            <a:ext cx="460850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en/0/0a/Johnson-londo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886464"/>
            <a:ext cx="3600400" cy="29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3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1820s-1850s </a:t>
            </a:r>
            <a:r>
              <a:rPr lang="zh-CN" altLang="en-US" b="1" dirty="0"/>
              <a:t>三轮</a:t>
            </a:r>
            <a:r>
              <a:rPr lang="en-US" altLang="zh-CN" b="1" dirty="0"/>
              <a:t>/</a:t>
            </a:r>
            <a:r>
              <a:rPr lang="zh-CN" altLang="en-US" b="1" dirty="0"/>
              <a:t>四轮自行车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2249424"/>
            <a:ext cx="4622304" cy="4325112"/>
          </a:xfrm>
        </p:spPr>
        <p:txBody>
          <a:bodyPr>
            <a:normAutofit/>
          </a:bodyPr>
          <a:lstStyle/>
          <a:p>
            <a:r>
              <a:rPr lang="zh-CN" altLang="en-US" dirty="0"/>
              <a:t>脚踏板的应用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据说脚踏二轮自行车在</a:t>
            </a:r>
            <a:r>
              <a:rPr lang="en-US" altLang="zh-CN" dirty="0"/>
              <a:t>1839</a:t>
            </a:r>
            <a:r>
              <a:rPr lang="zh-CN" altLang="en-US" dirty="0"/>
              <a:t>年由苏格兰铁匠发明，但证据不充分。在</a:t>
            </a:r>
            <a:r>
              <a:rPr lang="en-US" altLang="zh-CN" dirty="0"/>
              <a:t>1860</a:t>
            </a:r>
            <a:r>
              <a:rPr lang="zh-CN" altLang="en-US" dirty="0"/>
              <a:t>年代之前没有二轮自行车已经流行的迹象。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3074" name="Picture 2" descr="https://upload.wikimedia.org/wikipedia/commons/thumb/7/70/Bicycle_two_1886.jpg/220px-Bicycle_two_188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209800"/>
            <a:ext cx="518794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51015"/>
            <a:ext cx="4354113" cy="635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1863~1867 boneshaker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前轮踏板、钢铁骨架、批量生产</a:t>
            </a:r>
          </a:p>
        </p:txBody>
      </p:sp>
      <p:sp>
        <p:nvSpPr>
          <p:cNvPr id="4" name="AutoShape 2" descr="https://fthmb.tqn.com/5agV4ScXtaryNx-ddiKRuGQEzO0=/768x0/filters:no_upscale()/about/411px-Lallement-bicycle-patent-1866-56a097953df78cafdaa3048f.JPG"/>
          <p:cNvSpPr>
            <a:spLocks noChangeAspect="1" noChangeArrowheads="1"/>
          </p:cNvSpPr>
          <p:nvPr/>
        </p:nvSpPr>
        <p:spPr bwMode="auto">
          <a:xfrm>
            <a:off x="1587501" y="-136525"/>
            <a:ext cx="38576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AutoShape 4" descr="https://fthmb.tqn.com/5agV4ScXtaryNx-ddiKRuGQEzO0=/768x0/filters:no_upscale()/about/411px-Lallement-bicycle-patent-1866-56a097953df78cafdaa3048f.JPG"/>
          <p:cNvSpPr>
            <a:spLocks noChangeAspect="1" noChangeArrowheads="1"/>
          </p:cNvSpPr>
          <p:nvPr/>
        </p:nvSpPr>
        <p:spPr bwMode="auto">
          <a:xfrm>
            <a:off x="1739901" y="15876"/>
            <a:ext cx="38576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AutoShape 6" descr="https://fthmb.tqn.com/5agV4ScXtaryNx-ddiKRuGQEzO0=/768x0/filters:no_upscale()/about/411px-Lallement-bicycle-patent-1866-56a097953df78cafdaa3048f.JPG"/>
          <p:cNvSpPr>
            <a:spLocks noChangeAspect="1" noChangeArrowheads="1"/>
          </p:cNvSpPr>
          <p:nvPr/>
        </p:nvSpPr>
        <p:spPr bwMode="auto">
          <a:xfrm>
            <a:off x="1892301" y="168276"/>
            <a:ext cx="38576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AutoShape 8" descr="https://fthmb.tqn.com/5agV4ScXtaryNx-ddiKRuGQEzO0=/768x0/filters:no_upscale()/about/411px-Lallement-bicycle-patent-1866-56a097953df78cafdaa3048f.JPG"/>
          <p:cNvSpPr>
            <a:spLocks noChangeAspect="1" noChangeArrowheads="1"/>
          </p:cNvSpPr>
          <p:nvPr/>
        </p:nvSpPr>
        <p:spPr bwMode="auto">
          <a:xfrm>
            <a:off x="1679576" y="-2697163"/>
            <a:ext cx="3857625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107" name="Picture 11" descr="https://upload.wikimedia.org/wikipedia/commons/thumb/9/9f/Boneshaker%2C_European%2C_circa_1868.JPG/220px-Boneshaker%2C_European%2C_circa_186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33" y="3212854"/>
            <a:ext cx="4285307" cy="321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1870s-1880s </a:t>
            </a:r>
            <a:r>
              <a:rPr lang="en-US" altLang="zh-CN" b="1" dirty="0"/>
              <a:t>ordinary </a:t>
            </a:r>
            <a:r>
              <a:rPr lang="zh-CN" altLang="en-US" b="1" dirty="0"/>
              <a:t>（高轮自行车）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Boneshaker</a:t>
            </a:r>
            <a:r>
              <a:rPr lang="zh-CN" altLang="en-US" dirty="0"/>
              <a:t>改进版</a:t>
            </a:r>
            <a:endParaRPr lang="en-US" altLang="zh-CN" dirty="0"/>
          </a:p>
          <a:p>
            <a:r>
              <a:rPr lang="zh-CN" altLang="en-US" dirty="0"/>
              <a:t>仍然是前轮驱动</a:t>
            </a:r>
            <a:endParaRPr lang="en-US" altLang="zh-CN" dirty="0"/>
          </a:p>
          <a:p>
            <a:r>
              <a:rPr lang="zh-CN" altLang="en-US" dirty="0"/>
              <a:t>加高车轮（更快）</a:t>
            </a:r>
            <a:endParaRPr lang="en-US" altLang="zh-CN" dirty="0"/>
          </a:p>
          <a:p>
            <a:r>
              <a:rPr lang="zh-CN" altLang="en-US" dirty="0"/>
              <a:t>应用实心橡胶轮胎（更平稳）</a:t>
            </a:r>
            <a:endParaRPr lang="en-US" altLang="zh-CN" dirty="0"/>
          </a:p>
          <a:p>
            <a:r>
              <a:rPr lang="zh-CN" altLang="en-US" dirty="0"/>
              <a:t>应用</a:t>
            </a:r>
            <a:r>
              <a:rPr lang="zh-CN" altLang="en-US"/>
              <a:t>钢丝辐条（减轻重量）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6152" name="Picture 8" descr="https://upload.wikimedia.org/wikipedia/commons/thumb/a/a7/Ordinary_bicycle01.jpg/220px-Ordinary_bicycle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80" y="2015588"/>
            <a:ext cx="43912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贵族运动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危险</a:t>
            </a:r>
            <a:endParaRPr lang="en-US" altLang="zh-CN" dirty="0"/>
          </a:p>
          <a:p>
            <a:r>
              <a:rPr lang="zh-CN" altLang="en-US" dirty="0"/>
              <a:t>时尚男青年</a:t>
            </a:r>
            <a:endParaRPr lang="en-US" altLang="zh-CN" dirty="0"/>
          </a:p>
          <a:p>
            <a:r>
              <a:rPr lang="zh-CN" altLang="en-US" dirty="0"/>
              <a:t>竞速比赛</a:t>
            </a:r>
          </a:p>
        </p:txBody>
      </p:sp>
      <p:pic>
        <p:nvPicPr>
          <p:cNvPr id="4" name="Picture 10" descr="File:Bicycling-ca1887-bigwheel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10" y="120329"/>
            <a:ext cx="4543390" cy="62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a/a0/Course_de_grand-bi_%C3%A0_Crystal_Palace_en_mars_1889.jpg/220px-Course_de_grand-bi_%C3%A0_Crystal_Palace_en_mars_188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65" y="101280"/>
            <a:ext cx="3582366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 descr="人骑着自行车&#10;&#10;描述已自动生成">
            <a:hlinkClick r:id="rId6"/>
            <a:extLst>
              <a:ext uri="{FF2B5EF4-FFF2-40B4-BE49-F238E27FC236}">
                <a16:creationId xmlns:a16="http://schemas.microsoft.com/office/drawing/2014/main" id="{63B50BB3-E6E2-4803-8873-517A68E89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22" y="3038712"/>
            <a:ext cx="4290009" cy="37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一种改进版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针对女性穿裙子的需求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776949"/>
            <a:ext cx="4050820" cy="581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3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改良方案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altLang="zh-CN" b="1" dirty="0"/>
              <a:t>American Star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后轮驱动，前轮小后轮大</a:t>
            </a:r>
            <a:endParaRPr lang="en-US" altLang="zh-CN" dirty="0"/>
          </a:p>
          <a:p>
            <a:r>
              <a:rPr lang="zh-CN" altLang="en-US" dirty="0"/>
              <a:t>更易操控、更稳定</a:t>
            </a:r>
          </a:p>
        </p:txBody>
      </p:sp>
      <p:pic>
        <p:nvPicPr>
          <p:cNvPr id="10242" name="Picture 2" descr="https://upload.wikimedia.org/wikipedia/commons/thumb/b/b8/39_x_24_Star_Bicycle.jpg/220px-39_x_24_Star_Bicyc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0" y="3501008"/>
            <a:ext cx="4098035" cy="30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thumb/2/23/Will_Robertson_of_the_Washington_Bicycle_Club_riding_an_American_Star_Bicycle_down_the_steps_of_the_United_States_Capitol_in_1885.jpeg/220px-Will_Robertson_of_the_Washington_Bicycle_Club_riding_an_American_Star_Bicycle_down_the_steps_of_the_United_States_Capitol_in_1885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548679"/>
            <a:ext cx="3967708" cy="61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3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“安全”自行车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罗森</a:t>
            </a:r>
            <a:r>
              <a:rPr lang="en-US" altLang="zh-CN" dirty="0"/>
              <a:t>1877</a:t>
            </a:r>
            <a:r>
              <a:rPr lang="zh-CN" altLang="en-US" dirty="0"/>
              <a:t>、</a:t>
            </a:r>
            <a:r>
              <a:rPr lang="en-US" altLang="zh-CN" dirty="0"/>
              <a:t>1879</a:t>
            </a:r>
            <a:r>
              <a:rPr lang="zh-CN" altLang="en-US" dirty="0"/>
              <a:t>→</a:t>
            </a:r>
            <a:endParaRPr lang="en-US" altLang="zh-CN" dirty="0"/>
          </a:p>
          <a:p>
            <a:r>
              <a:rPr lang="en-US" altLang="zh-CN" dirty="0"/>
              <a:t>1886</a:t>
            </a:r>
            <a:r>
              <a:rPr lang="zh-CN" altLang="en-US" dirty="0"/>
              <a:t>、</a:t>
            </a:r>
            <a:r>
              <a:rPr lang="en-US" altLang="zh-CN" dirty="0"/>
              <a:t>1890</a:t>
            </a:r>
            <a:r>
              <a:rPr lang="zh-CN" altLang="en-US" dirty="0"/>
              <a:t>↓</a:t>
            </a:r>
          </a:p>
        </p:txBody>
      </p:sp>
      <p:pic>
        <p:nvPicPr>
          <p:cNvPr id="12292" name="Picture 4" descr="File:Lawson rear-driving safety bicyc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283464"/>
            <a:ext cx="3672408" cy="28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File:Bicyclette de Lawson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05" y="620688"/>
            <a:ext cx="3384376" cy="23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1/14/Safety_bicycle_1887.jpg/220px-Safety_bicycle_1887.jpg">
            <a:hlinkClick r:id="rId6"/>
            <a:extLst>
              <a:ext uri="{FF2B5EF4-FFF2-40B4-BE49-F238E27FC236}">
                <a16:creationId xmlns:a16="http://schemas.microsoft.com/office/drawing/2014/main" id="{F375E7F0-ED44-4B64-8F36-3D85BCB6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35" y="3284984"/>
            <a:ext cx="417336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le:Thinktank Birmingham - Starley.jpg">
            <a:hlinkClick r:id="rId8"/>
            <a:extLst>
              <a:ext uri="{FF2B5EF4-FFF2-40B4-BE49-F238E27FC236}">
                <a16:creationId xmlns:a16="http://schemas.microsoft.com/office/drawing/2014/main" id="{B61C3967-7039-4872-ABAE-0AA4D53A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98" y="3212976"/>
            <a:ext cx="4995038" cy="36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充气轮胎（</a:t>
            </a:r>
            <a:r>
              <a:rPr lang="en-US" altLang="zh-CN" dirty="0"/>
              <a:t>1888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在自行车比赛中大显神威而受人瞩目</a:t>
            </a:r>
            <a:endParaRPr lang="en-US" altLang="zh-CN" dirty="0"/>
          </a:p>
          <a:p>
            <a:pPr lvl="1"/>
            <a:r>
              <a:rPr lang="zh-CN" altLang="en-US" dirty="0"/>
              <a:t>但在当时更不安全</a:t>
            </a:r>
          </a:p>
        </p:txBody>
      </p:sp>
      <p:pic>
        <p:nvPicPr>
          <p:cNvPr id="14338" name="Picture 2" descr="File:Dunlop first pneumatic bicycle ty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636912"/>
            <a:ext cx="3674235" cy="37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9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76C9447-CB75-4EC8-929A-8FF00020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zh-CN" altLang="en-US" sz="4800">
                <a:solidFill>
                  <a:schemeClr val="bg1"/>
                </a:solidFill>
              </a:rPr>
              <a:t>纺织工业的最后一步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367954-6B8C-4CD9-B53C-B2FCCE38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r>
              <a:rPr lang="zh-CN" altLang="en-US" sz="2200" dirty="0"/>
              <a:t>纺纱</a:t>
            </a:r>
            <a:r>
              <a:rPr lang="en-US" altLang="zh-CN" sz="2200" dirty="0"/>
              <a:t>+</a:t>
            </a:r>
            <a:r>
              <a:rPr lang="zh-CN" altLang="en-US" sz="2200" dirty="0"/>
              <a:t>织布（</a:t>
            </a:r>
            <a:r>
              <a:rPr lang="en-US" altLang="zh-CN" sz="2200" dirty="0"/>
              <a:t>+</a:t>
            </a:r>
            <a:r>
              <a:rPr lang="zh-CN" altLang="en-US" sz="2200" dirty="0"/>
              <a:t>提花）</a:t>
            </a:r>
            <a:r>
              <a:rPr lang="en-US" altLang="zh-CN" sz="2200" dirty="0"/>
              <a:t>+</a:t>
            </a:r>
            <a:r>
              <a:rPr lang="zh-CN" altLang="en-US" sz="2200" b="1" dirty="0"/>
              <a:t>漂白</a:t>
            </a:r>
            <a:r>
              <a:rPr lang="en-US" altLang="zh-CN" sz="2200" b="1" dirty="0"/>
              <a:t>&amp;</a:t>
            </a:r>
            <a:r>
              <a:rPr lang="zh-CN" altLang="en-US" sz="2200" b="1" dirty="0"/>
              <a:t>印染</a:t>
            </a:r>
            <a:endParaRPr lang="en-US" altLang="zh-CN" sz="2200" b="1" dirty="0"/>
          </a:p>
          <a:p>
            <a:endParaRPr lang="en-US" altLang="zh-CN" sz="2200" dirty="0"/>
          </a:p>
          <a:p>
            <a:r>
              <a:rPr lang="zh-CN" altLang="en-US" sz="2200" dirty="0"/>
              <a:t>漂白方式的演进：</a:t>
            </a:r>
            <a:endParaRPr lang="en-US" altLang="zh-CN" sz="2200" dirty="0"/>
          </a:p>
          <a:p>
            <a:pPr lvl="1"/>
            <a:r>
              <a:rPr lang="zh-CN" altLang="en-US" sz="2200" dirty="0"/>
              <a:t>日晒、尿液、酸奶→硫酸、氯气→次氯酸钾溶液→漂白粉→</a:t>
            </a:r>
            <a:r>
              <a:rPr lang="en-US" altLang="zh-CN" sz="2200" dirty="0"/>
              <a:t>20</a:t>
            </a:r>
            <a:r>
              <a:rPr lang="zh-CN" altLang="en-US" sz="2200" dirty="0"/>
              <a:t>世纪：过氧化氢、</a:t>
            </a:r>
            <a:r>
              <a:rPr lang="zh-CN" altLang="zh-CN" sz="2200" dirty="0"/>
              <a:t>过硼酸钠</a:t>
            </a:r>
            <a:r>
              <a:rPr lang="en-US" altLang="zh-CN" sz="2200" dirty="0"/>
              <a:t>……</a:t>
            </a:r>
          </a:p>
          <a:p>
            <a:endParaRPr lang="en-US" altLang="zh-CN" sz="2200" dirty="0"/>
          </a:p>
          <a:p>
            <a:r>
              <a:rPr lang="en-US" altLang="zh-CN" sz="2200" dirty="0"/>
              <a:t>1799</a:t>
            </a:r>
            <a:r>
              <a:rPr lang="zh-CN" altLang="en-US" sz="2200" dirty="0"/>
              <a:t>年坦南特（</a:t>
            </a:r>
            <a:r>
              <a:rPr lang="en-US" altLang="zh-CN" sz="2200" dirty="0"/>
              <a:t>Charles Tennant 1768–1838</a:t>
            </a:r>
            <a:r>
              <a:rPr lang="zh-CN" altLang="en-US" sz="2200" dirty="0"/>
              <a:t>）：干性漂白粉（次氯酸钾）专利，建立漂白粉工厂，第一年产量</a:t>
            </a:r>
            <a:r>
              <a:rPr lang="en-US" altLang="zh-CN" sz="2200" dirty="0"/>
              <a:t>50</a:t>
            </a:r>
            <a:r>
              <a:rPr lang="zh-CN" altLang="en-US" sz="2200" dirty="0"/>
              <a:t>吨，</a:t>
            </a:r>
            <a:r>
              <a:rPr lang="en-US" altLang="zh-CN" sz="2200" dirty="0"/>
              <a:t>1830</a:t>
            </a:r>
            <a:r>
              <a:rPr lang="zh-CN" altLang="en-US" sz="2200" dirty="0"/>
              <a:t>年年产</a:t>
            </a:r>
            <a:r>
              <a:rPr lang="en-US" altLang="zh-CN" sz="2200" dirty="0"/>
              <a:t>1000</a:t>
            </a:r>
            <a:r>
              <a:rPr lang="zh-CN" altLang="en-US" sz="2200" dirty="0"/>
              <a:t>吨。</a:t>
            </a:r>
            <a:endParaRPr lang="en-US" altLang="zh-CN" sz="2200" dirty="0"/>
          </a:p>
          <a:p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5994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不同使用场景提出不同需求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zh-CN" dirty="0"/>
              <a:t>					</a:t>
            </a:r>
          </a:p>
          <a:p>
            <a:pPr marL="109728" indent="0">
              <a:buNone/>
            </a:pPr>
            <a:endParaRPr lang="en-US" altLang="zh-CN" dirty="0"/>
          </a:p>
          <a:p>
            <a:pPr marL="109728" indent="0">
              <a:buNone/>
            </a:pP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487488" y="1988840"/>
          <a:ext cx="9433048" cy="4363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8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8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079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使用者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场景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需求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技术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男青年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猎奇时尚（炫酷）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灵活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路面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女士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体育竞技（技巧）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速度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车轮（大或小）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运动员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体育竞技（竞速）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舒适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链条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中老年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出行（长途郊游）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安全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女式车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儿童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出行（日常通勤）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廉价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充气轮胎</a:t>
                      </a:r>
                    </a:p>
                    <a:p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5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zh-CN" altLang="en-US" sz="3600" dirty="0"/>
              <a:t>为汽车“铺路”</a:t>
            </a:r>
            <a:endParaRPr lang="zh-CN" altLang="en-US" sz="34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/>
          </a:bodyPr>
          <a:lstStyle/>
          <a:p>
            <a:r>
              <a:rPr lang="en-US" altLang="zh-CN" sz="1800" dirty="0"/>
              <a:t>19</a:t>
            </a:r>
            <a:r>
              <a:rPr lang="zh-CN" altLang="en-US" sz="1800" dirty="0"/>
              <a:t>世纪末</a:t>
            </a:r>
            <a:r>
              <a:rPr lang="en-US" altLang="zh-CN" sz="1800" dirty="0"/>
              <a:t>20</a:t>
            </a:r>
            <a:r>
              <a:rPr lang="zh-CN" altLang="en-US" sz="1800" dirty="0"/>
              <a:t>世纪初“自行车热”</a:t>
            </a:r>
            <a:endParaRPr lang="en-US" altLang="zh-CN" sz="1800" dirty="0"/>
          </a:p>
          <a:p>
            <a:r>
              <a:rPr lang="zh-CN" altLang="en-US" sz="1700" dirty="0"/>
              <a:t>推进公路建设</a:t>
            </a:r>
            <a:endParaRPr lang="en-US" altLang="zh-CN" sz="1700" dirty="0"/>
          </a:p>
          <a:p>
            <a:r>
              <a:rPr lang="zh-CN" altLang="en-US" sz="1700" dirty="0"/>
              <a:t>美国自行车联盟（</a:t>
            </a:r>
            <a:r>
              <a:rPr lang="en-US" altLang="zh-CN" sz="1700" dirty="0"/>
              <a:t>League of American Bicyclists</a:t>
            </a:r>
            <a:r>
              <a:rPr lang="zh-CN" altLang="en-US" sz="1700" dirty="0"/>
              <a:t>）发起改善道路运动（</a:t>
            </a:r>
            <a:r>
              <a:rPr lang="en-US" altLang="zh-CN" sz="1700" dirty="0">
                <a:hlinkClick r:id="rId2"/>
              </a:rPr>
              <a:t>Good Roads Movement</a:t>
            </a:r>
            <a:r>
              <a:rPr lang="zh-CN" altLang="en-US" sz="1700" dirty="0"/>
              <a:t>，</a:t>
            </a:r>
            <a:r>
              <a:rPr lang="en-US" altLang="zh-CN" sz="1700" dirty="0"/>
              <a:t>1870~1920</a:t>
            </a:r>
            <a:r>
              <a:rPr lang="zh-CN" altLang="en-US" sz="1700" dirty="0"/>
              <a:t>）</a:t>
            </a:r>
            <a:endParaRPr lang="en-US" altLang="zh-CN" sz="1700" dirty="0"/>
          </a:p>
          <a:p>
            <a:pPr lvl="1"/>
            <a:r>
              <a:rPr lang="en-US" altLang="zh-CN" sz="1700" dirty="0"/>
              <a:t>19</a:t>
            </a:r>
            <a:r>
              <a:rPr lang="zh-CN" altLang="en-US" sz="1700" dirty="0"/>
              <a:t>世纪流行的碎石路，容易扬尘和损坏，不适合自行车。</a:t>
            </a:r>
            <a:endParaRPr lang="en-US" altLang="zh-CN" sz="1700" dirty="0"/>
          </a:p>
          <a:p>
            <a:pPr lvl="1"/>
            <a:r>
              <a:rPr lang="zh-CN" altLang="en-US" sz="1700" dirty="0"/>
              <a:t>加入沥青、焦油固定碎石</a:t>
            </a:r>
            <a:endParaRPr lang="en-US" altLang="zh-CN" sz="1700" dirty="0"/>
          </a:p>
          <a:p>
            <a:endParaRPr lang="en-US" altLang="zh-CN" sz="1700" dirty="0"/>
          </a:p>
          <a:p>
            <a:endParaRPr lang="en-US" altLang="zh-CN" sz="1700" dirty="0"/>
          </a:p>
        </p:txBody>
      </p:sp>
      <p:pic>
        <p:nvPicPr>
          <p:cNvPr id="5125" name="Picture 5" descr="https://upload.wikimedia.org/wikipedia/commons/thumb/4/40/Rakeman_%E2%80%93_First_American_Macadam_Road.jpg/300px-Rakeman_%E2%80%93_First_American_Macadam_Road.jpg">
            <a:hlinkClick r:id="rId3"/>
            <a:extLst>
              <a:ext uri="{FF2B5EF4-FFF2-40B4-BE49-F238E27FC236}">
                <a16:creationId xmlns:a16="http://schemas.microsoft.com/office/drawing/2014/main" id="{1A07446E-BFEC-4F6D-B706-E4375C85A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7" r="26396" b="-1"/>
          <a:stretch/>
        </p:blipFill>
        <p:spPr bwMode="auto">
          <a:xfrm>
            <a:off x="4466900" y="531074"/>
            <a:ext cx="3566160" cy="55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upload.wikimedia.org/wikipedia/commons/thumb/f/f1/Good_Roads_Magazine_Vol1_No1_Jan_1892.PNG/220px-Good_Roads_Magazine_Vol1_No1_Jan_1892.PNG">
            <a:hlinkClick r:id="rId5"/>
            <a:extLst>
              <a:ext uri="{FF2B5EF4-FFF2-40B4-BE49-F238E27FC236}">
                <a16:creationId xmlns:a16="http://schemas.microsoft.com/office/drawing/2014/main" id="{9C0474B5-963F-4A0B-BC35-263465A89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6" b="-2"/>
          <a:stretch/>
        </p:blipFill>
        <p:spPr bwMode="auto">
          <a:xfrm>
            <a:off x="8321044" y="531074"/>
            <a:ext cx="3566160" cy="55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 descr="图片包含 建筑, 室内, 金属, 男人&#10;&#10;描述已自动生成">
            <a:extLst>
              <a:ext uri="{FF2B5EF4-FFF2-40B4-BE49-F238E27FC236}">
                <a16:creationId xmlns:a16="http://schemas.microsoft.com/office/drawing/2014/main" id="{3A445A51-DADE-41D7-ADF8-51D4399A7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9" b="280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8D416C3-9A6C-4F28-A8AE-66EB68BD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95000"/>
                  </a:schemeClr>
                </a:solidFill>
              </a:rPr>
              <a:t>生产流水线</a:t>
            </a:r>
          </a:p>
        </p:txBody>
      </p:sp>
    </p:spTree>
    <p:extLst>
      <p:ext uri="{BB962C8B-B14F-4D97-AF65-F5344CB8AC3E}">
        <p14:creationId xmlns:p14="http://schemas.microsoft.com/office/powerpoint/2010/main" val="2922777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99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D7F31C0-8219-44AB-AA8B-07796E1D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什么是流水线生产？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内容占位符 4" descr="图形用户界面, 日程表&#10;&#10;描述已自动生成">
            <a:hlinkClick r:id="rId2"/>
            <a:extLst>
              <a:ext uri="{FF2B5EF4-FFF2-40B4-BE49-F238E27FC236}">
                <a16:creationId xmlns:a16="http://schemas.microsoft.com/office/drawing/2014/main" id="{9C625F05-866B-4861-89C2-D5E521E7C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"/>
          <a:stretch/>
        </p:blipFill>
        <p:spPr>
          <a:xfrm>
            <a:off x="5154730" y="42455"/>
            <a:ext cx="6756598" cy="673970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429EC61-6B8E-467E-9287-677077ECC94E}"/>
              </a:ext>
            </a:extLst>
          </p:cNvPr>
          <p:cNvSpPr/>
          <p:nvPr/>
        </p:nvSpPr>
        <p:spPr>
          <a:xfrm>
            <a:off x="5418473" y="42455"/>
            <a:ext cx="1128631" cy="547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CAA7B39-6198-49F9-82E3-22237023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zh-CN" altLang="en-US"/>
              <a:t>汽车</a:t>
            </a:r>
          </a:p>
        </p:txBody>
      </p:sp>
      <p:sp>
        <p:nvSpPr>
          <p:cNvPr id="32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https://upload.wikimedia.org/wikipedia/commons/thumb/7/74/1910Ford-T.jpg/220px-1910Ford-T.jpg">
            <a:hlinkClick r:id="rId2"/>
            <a:extLst>
              <a:ext uri="{FF2B5EF4-FFF2-40B4-BE49-F238E27FC236}">
                <a16:creationId xmlns:a16="http://schemas.microsoft.com/office/drawing/2014/main" id="{FCB5CCDF-0313-472F-B06A-7B13123F919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 r="1" b="7329"/>
          <a:stretch/>
        </p:blipFill>
        <p:spPr bwMode="auto">
          <a:xfrm>
            <a:off x="835153" y="2002117"/>
            <a:ext cx="6215794" cy="4171569"/>
          </a:xfrm>
          <a:prstGeom prst="rect">
            <a:avLst/>
          </a:prstGeom>
          <a:noFill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E5C1C4-0D4A-428D-9571-C48D6A448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r>
              <a:rPr lang="en-US" altLang="zh-CN" sz="2000"/>
              <a:t>19</a:t>
            </a:r>
            <a:r>
              <a:rPr lang="zh-CN" altLang="en-US" sz="2000"/>
              <a:t>世纪末德国人</a:t>
            </a:r>
            <a:r>
              <a:rPr lang="zh-CN" altLang="zh-CN" sz="2000"/>
              <a:t>本茨（奔驰）</a:t>
            </a:r>
            <a:r>
              <a:rPr lang="zh-CN" altLang="en-US" sz="2000"/>
              <a:t>发明汽车全球销售</a:t>
            </a:r>
            <a:endParaRPr lang="en-US" altLang="zh-CN" sz="2000"/>
          </a:p>
          <a:p>
            <a:pPr lvl="1"/>
            <a:r>
              <a:rPr lang="zh-CN" altLang="en-US" sz="2000"/>
              <a:t>慈禧太后有一辆</a:t>
            </a:r>
            <a:endParaRPr lang="en-US" altLang="zh-CN" sz="2000"/>
          </a:p>
          <a:p>
            <a:pPr lvl="1"/>
            <a:r>
              <a:rPr lang="zh-CN" altLang="en-US" sz="2000"/>
              <a:t>贵族使用以及竞速比赛</a:t>
            </a:r>
            <a:endParaRPr lang="en-US" altLang="zh-CN" sz="2000"/>
          </a:p>
          <a:p>
            <a:r>
              <a:rPr lang="en-US" altLang="zh-CN" sz="2000"/>
              <a:t>1908</a:t>
            </a:r>
            <a:r>
              <a:rPr lang="zh-CN" altLang="en-US" sz="2000"/>
              <a:t>年福特推出</a:t>
            </a:r>
            <a:r>
              <a:rPr lang="en-US" altLang="zh-CN" sz="2000"/>
              <a:t>T</a:t>
            </a:r>
            <a:r>
              <a:rPr lang="zh-CN" altLang="en-US" sz="2000"/>
              <a:t>型车，最初也是作为赛车，在</a:t>
            </a:r>
            <a:r>
              <a:rPr lang="en-US" altLang="zh-CN" sz="2000"/>
              <a:t>1913</a:t>
            </a:r>
            <a:r>
              <a:rPr lang="zh-CN" altLang="en-US" sz="2000"/>
              <a:t>年引入流水线生产之后成为最受欢迎的大众车型。</a:t>
            </a:r>
            <a:endParaRPr lang="en-US" altLang="zh-CN" sz="2000"/>
          </a:p>
          <a:p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3358678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FC8CF1-A87A-4567-B112-C8F217C6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福特的流水线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6BC16B-0751-4E26-AD1B-5BD5BAD6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57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zh-CN" dirty="0"/>
              <a:t>工人站着不动，零件放在手边，装配中的汽车匀速移动。整个装配工序被拆解为无数环节，每个工人只负责非常简单的机械性重复劳动，不受干扰，不能偷懒，生产效率由流水线的设计决定。每</a:t>
            </a:r>
            <a:r>
              <a:rPr lang="en-US" altLang="zh-CN" dirty="0"/>
              <a:t>3</a:t>
            </a:r>
            <a:r>
              <a:rPr lang="zh-CN" altLang="zh-CN" dirty="0"/>
              <a:t>分钟就能有一辆汽车下线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pic>
        <p:nvPicPr>
          <p:cNvPr id="5" name="图片 4" descr="许多人坐在船上&#10;&#10;描述已自动生成">
            <a:extLst>
              <a:ext uri="{FF2B5EF4-FFF2-40B4-BE49-F238E27FC236}">
                <a16:creationId xmlns:a16="http://schemas.microsoft.com/office/drawing/2014/main" id="{46284FE0-27DC-4834-8A64-C7DE3D11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85" y="-3076"/>
            <a:ext cx="776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hlinkClick r:id="rId2"/>
            <a:extLst>
              <a:ext uri="{FF2B5EF4-FFF2-40B4-BE49-F238E27FC236}">
                <a16:creationId xmlns:a16="http://schemas.microsoft.com/office/drawing/2014/main" id="{40650738-2C51-418A-B21F-4670504B2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9" r="-1" b="2264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3F202C2-EB08-4512-925F-86E740CD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zh-CN" altLang="en-US" sz="3600"/>
              <a:t>黑色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33FDC6-F84B-4913-8691-8FCEB0ED1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zh-CN" altLang="zh-CN" sz="1800"/>
              <a:t>把生产流程分解为无数环节（</a:t>
            </a:r>
            <a:r>
              <a:rPr lang="en-US" altLang="zh-CN" sz="1800"/>
              <a:t>84</a:t>
            </a:r>
            <a:r>
              <a:rPr lang="zh-CN" altLang="zh-CN" sz="1800"/>
              <a:t>个步骤），每个环节都同时开动，因此生产速度其实决定于最慢的那个环节。在福特汽车早期，这个最慢的环节是最终油漆晾干的过程，油漆晾干后就可以直接开出厂房交付客户，但油漆未晾干前不得不占用场地，这成为福特汽车产量的最大瓶颈。</a:t>
            </a:r>
            <a:r>
              <a:rPr lang="zh-CN" altLang="en-US" sz="1800"/>
              <a:t>后来发现</a:t>
            </a:r>
            <a:r>
              <a:rPr lang="zh-CN" altLang="zh-CN" sz="1800"/>
              <a:t>某款黑色油漆干得最快，因此早期的福特汽车全部都是黑色的。</a:t>
            </a:r>
          </a:p>
          <a:p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096175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41540-F06D-4549-8EF0-08CB9381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福特流水线的思想来源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5A8DA9-FFA7-4A08-BFAB-25862F180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3600" dirty="0"/>
              <a:t>流水线的灵感</a:t>
            </a:r>
            <a:r>
              <a:rPr lang="en-US" altLang="zh-CN" sz="3600" dirty="0"/>
              <a:t>【</a:t>
            </a:r>
            <a:r>
              <a:rPr lang="zh-CN" altLang="en-US" sz="3600" dirty="0"/>
              <a:t>可能</a:t>
            </a:r>
            <a:r>
              <a:rPr lang="en-US" altLang="zh-CN" sz="3600" dirty="0"/>
              <a:t>】</a:t>
            </a:r>
            <a:r>
              <a:rPr lang="zh-CN" altLang="en-US" sz="3600" dirty="0"/>
              <a:t>来自</a:t>
            </a:r>
            <a:r>
              <a:rPr lang="zh-CN" altLang="zh-CN" sz="3600" dirty="0"/>
              <a:t>员工威廉·克莱恩</a:t>
            </a:r>
            <a:r>
              <a:rPr lang="zh-CN" altLang="en-US" sz="3600" dirty="0"/>
              <a:t>（</a:t>
            </a:r>
            <a:r>
              <a:rPr lang="en-US" altLang="zh-CN" sz="3600" dirty="0"/>
              <a:t>William "Pa" </a:t>
            </a:r>
            <a:r>
              <a:rPr lang="en-US" altLang="zh-CN" sz="3600" dirty="0" err="1"/>
              <a:t>Klann</a:t>
            </a:r>
            <a:r>
              <a:rPr lang="zh-CN" altLang="en-US" sz="3600" dirty="0"/>
              <a:t>）</a:t>
            </a:r>
            <a:r>
              <a:rPr lang="zh-CN" altLang="zh-CN" sz="3600" dirty="0"/>
              <a:t>在参观了芝加哥的一家屠宰场受到启发。屠宰场把动物的宰杀、肢解等流程分解开，并通过传送带进行生产</a:t>
            </a:r>
            <a:r>
              <a:rPr lang="zh-CN" altLang="en-US" sz="3600" dirty="0"/>
              <a:t>，</a:t>
            </a:r>
            <a:endParaRPr lang="en-US" altLang="zh-CN" sz="3600" dirty="0"/>
          </a:p>
          <a:p>
            <a:r>
              <a:rPr lang="zh-CN" altLang="zh-CN" sz="3600" dirty="0"/>
              <a:t>他向生产主管报告之后，主管虽将信将疑，但鼓励试验，最终经过多位员工的摸索和改良，生产流水线成功开启。第一辆下线的产品由克莱恩本人驶出厂房。</a:t>
            </a:r>
            <a:endParaRPr lang="en-US" altLang="zh-CN" sz="3600" dirty="0"/>
          </a:p>
          <a:p>
            <a:r>
              <a:rPr lang="zh-CN" altLang="en-US" sz="3600" dirty="0"/>
              <a:t>实际的思想可能还来自多个源头</a:t>
            </a:r>
            <a:endParaRPr lang="zh-CN" altLang="zh-CN" sz="36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28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4245A0-8091-4CEF-85B0-B72BAEF0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CE5A18-39A8-4CBF-B1D7-925EAFF7F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540" y="6093296"/>
            <a:ext cx="8229600" cy="841280"/>
          </a:xfrm>
        </p:spPr>
        <p:txBody>
          <a:bodyPr/>
          <a:lstStyle/>
          <a:p>
            <a:pPr marL="109728" indent="0">
              <a:buNone/>
            </a:pPr>
            <a:r>
              <a:rPr lang="zh-CN" altLang="en-US" dirty="0"/>
              <a:t>辛辛那提猪肉加工厂景象（</a:t>
            </a:r>
            <a:r>
              <a:rPr lang="en-US" altLang="zh-CN" dirty="0"/>
              <a:t>1873</a:t>
            </a:r>
            <a:r>
              <a:rPr lang="zh-CN" altLang="en-US" dirty="0"/>
              <a:t>年）</a:t>
            </a:r>
          </a:p>
        </p:txBody>
      </p:sp>
      <p:pic>
        <p:nvPicPr>
          <p:cNvPr id="5122" name="Picture 2" descr="https://upload.wikimedia.org/wikipedia/commons/thumb/a/a9/Pork_packing_in_Cincinnati_1873.jpg/1280px-Pork_packing_in_Cincinnati_1873.jpg">
            <a:hlinkClick r:id="rId2"/>
            <a:extLst>
              <a:ext uri="{FF2B5EF4-FFF2-40B4-BE49-F238E27FC236}">
                <a16:creationId xmlns:a16="http://schemas.microsoft.com/office/drawing/2014/main" id="{C19C34E9-DC35-4052-B0AD-189DDC72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5" y="-99392"/>
            <a:ext cx="899980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upload.wikimedia.org/wikipedia/commons/thumb/7/71/Livestock_chicago_1947.jpg/300px-Livestock_chicago_1947.jpg">
            <a:hlinkClick r:id="rId4"/>
            <a:extLst>
              <a:ext uri="{FF2B5EF4-FFF2-40B4-BE49-F238E27FC236}">
                <a16:creationId xmlns:a16="http://schemas.microsoft.com/office/drawing/2014/main" id="{2FD856FF-5AB9-446E-BC33-913B2859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274" y="647700"/>
            <a:ext cx="28575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388C5B5-DA75-4248-B2D0-FBE7364D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zh-CN" altLang="en-US" sz="2800"/>
              <a:t>食品工业的自动化</a:t>
            </a:r>
          </a:p>
        </p:txBody>
      </p:sp>
      <p:pic>
        <p:nvPicPr>
          <p:cNvPr id="6" name="图片 5" descr="文本, 日历&#10;&#10;描述已自动生成">
            <a:extLst>
              <a:ext uri="{FF2B5EF4-FFF2-40B4-BE49-F238E27FC236}">
                <a16:creationId xmlns:a16="http://schemas.microsoft.com/office/drawing/2014/main" id="{C085C3FB-5F52-4338-9E3D-C4191A5E6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r="1445" b="1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5" name="图片 4" descr="市场里的食物&#10;&#10;描述已自动生成">
            <a:hlinkClick r:id="rId3"/>
            <a:extLst>
              <a:ext uri="{FF2B5EF4-FFF2-40B4-BE49-F238E27FC236}">
                <a16:creationId xmlns:a16="http://schemas.microsoft.com/office/drawing/2014/main" id="{84357B0C-1355-4022-ABD5-5071D065D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r="25312" b="-4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7" name="图片 6" descr="图片包含 建筑, 室内, 站, 一群&#10;&#10;描述已自动生成">
            <a:hlinkClick r:id="rId5"/>
            <a:extLst>
              <a:ext uri="{FF2B5EF4-FFF2-40B4-BE49-F238E27FC236}">
                <a16:creationId xmlns:a16="http://schemas.microsoft.com/office/drawing/2014/main" id="{70E511BD-FC65-4A92-B4DE-D4AD4A5186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 r="25052" b="1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BA3D-A950-4E92-8278-D84F9112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502152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美国埃文斯（</a:t>
            </a:r>
            <a:r>
              <a:rPr lang="en-US" altLang="zh-CN" sz="2000" dirty="0"/>
              <a:t>Oliver Evans</a:t>
            </a:r>
            <a:r>
              <a:rPr lang="zh-CN" altLang="en-US" sz="2000" dirty="0"/>
              <a:t>）</a:t>
            </a:r>
            <a:r>
              <a:rPr lang="en-US" altLang="zh-CN" sz="2000" dirty="0"/>
              <a:t>18</a:t>
            </a:r>
            <a:r>
              <a:rPr lang="zh-CN" altLang="en-US" sz="2000" dirty="0"/>
              <a:t>世纪末发明自动磨面粉机。水车驱动环状皮带（传送带） 把谷物提到高处倒入石磨，再把面粉提到高处干燥，最后自动装桶。</a:t>
            </a:r>
            <a:endParaRPr lang="en-US" altLang="zh-CN" sz="2000" dirty="0"/>
          </a:p>
          <a:p>
            <a:r>
              <a:rPr lang="en-US" altLang="zh-CN" sz="2000" dirty="0"/>
              <a:t>1804</a:t>
            </a:r>
            <a:r>
              <a:rPr lang="zh-CN" altLang="en-US" sz="2000" dirty="0"/>
              <a:t>年英国饼干厂</a:t>
            </a:r>
            <a:r>
              <a:rPr lang="en-US" altLang="zh-CN" sz="2000" dirty="0"/>
              <a:t>——</a:t>
            </a:r>
            <a:r>
              <a:rPr lang="zh-CN" altLang="en-US" sz="2000" dirty="0"/>
              <a:t>分解为</a:t>
            </a:r>
            <a:r>
              <a:rPr lang="en-US" altLang="zh-CN" sz="2000" dirty="0"/>
              <a:t>6</a:t>
            </a:r>
            <a:r>
              <a:rPr lang="zh-CN" altLang="en-US" sz="2000" dirty="0"/>
              <a:t>个环节，除了最终烘烤之外前</a:t>
            </a:r>
            <a:r>
              <a:rPr lang="en-US" altLang="zh-CN" sz="2000" dirty="0"/>
              <a:t>5</a:t>
            </a:r>
            <a:r>
              <a:rPr lang="zh-CN" altLang="en-US" sz="2000" dirty="0"/>
              <a:t>个环节都在</a:t>
            </a:r>
            <a:r>
              <a:rPr lang="en-US" altLang="zh-CN" sz="2000" dirty="0"/>
              <a:t>1830</a:t>
            </a:r>
            <a:r>
              <a:rPr lang="zh-CN" altLang="en-US" sz="2000" dirty="0"/>
              <a:t>年完成机械化，每分钟生产</a:t>
            </a:r>
            <a:r>
              <a:rPr lang="en-US" altLang="zh-CN" sz="2000" dirty="0"/>
              <a:t>70</a:t>
            </a:r>
            <a:r>
              <a:rPr lang="zh-CN" altLang="en-US" sz="2000" dirty="0"/>
              <a:t>块饼干。</a:t>
            </a:r>
            <a:endParaRPr lang="en-US" altLang="zh-CN" sz="2000" dirty="0"/>
          </a:p>
          <a:p>
            <a:endParaRPr lang="zh-CN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40889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7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979C2AC-8FB9-473F-862E-88DB9C87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zh-CN" altLang="en-US" sz="4000"/>
              <a:t>化工崛起</a:t>
            </a:r>
          </a:p>
        </p:txBody>
      </p:sp>
      <p:pic>
        <p:nvPicPr>
          <p:cNvPr id="1026" name="Picture 2" descr="https://upload.wikimedia.org/wikipedia/en/5/55/StRolloxChemical_1831.jpg">
            <a:hlinkClick r:id="rId2"/>
            <a:extLst>
              <a:ext uri="{FF2B5EF4-FFF2-40B4-BE49-F238E27FC236}">
                <a16:creationId xmlns:a16="http://schemas.microsoft.com/office/drawing/2014/main" id="{64452919-B1F6-4A5F-AF20-E3C944D4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8685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36B847-66C6-4F3F-8969-36B5867F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CN" sz="2000"/>
              <a:t>1830~40</a:t>
            </a:r>
            <a:r>
              <a:rPr lang="zh-CN" altLang="en-US" sz="2000"/>
              <a:t>年代的坦南特化工厂</a:t>
            </a:r>
            <a:endParaRPr lang="en-US" altLang="zh-CN" sz="2000"/>
          </a:p>
          <a:p>
            <a:pPr marL="109728" indent="0">
              <a:buNone/>
            </a:pPr>
            <a:r>
              <a:rPr lang="zh-CN" altLang="en-US" sz="2000"/>
              <a:t>（高达</a:t>
            </a:r>
            <a:r>
              <a:rPr lang="en-US" altLang="zh-CN" sz="2000"/>
              <a:t>133</a:t>
            </a:r>
            <a:r>
              <a:rPr lang="zh-CN" altLang="en-US" sz="2000"/>
              <a:t>米的烟囱，直到</a:t>
            </a:r>
            <a:r>
              <a:rPr lang="en-US" altLang="zh-CN" sz="2000"/>
              <a:t>1922</a:t>
            </a:r>
            <a:r>
              <a:rPr lang="zh-CN" altLang="en-US" sz="2000"/>
              <a:t>年被雷劈坏前一直运转）</a:t>
            </a:r>
          </a:p>
        </p:txBody>
      </p:sp>
      <p:sp>
        <p:nvSpPr>
          <p:cNvPr id="1039" name="Rectangle 7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F3B9CAA-FC0F-478F-A79A-CF6F66DC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zh-CN" altLang="en-US" sz="5000"/>
              <a:t>美国技术的崛起</a:t>
            </a:r>
          </a:p>
        </p:txBody>
      </p:sp>
      <p:sp>
        <p:nvSpPr>
          <p:cNvPr id="103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42102-3A7F-4E5C-9C21-A6941218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zh-CN" altLang="en-US" sz="2200" dirty="0"/>
              <a:t>大卫</a:t>
            </a:r>
            <a:r>
              <a:rPr lang="en-US" altLang="zh-CN" sz="2200" dirty="0"/>
              <a:t>·</a:t>
            </a:r>
            <a:r>
              <a:rPr lang="zh-CN" altLang="en-US" sz="2200" dirty="0"/>
              <a:t>奈：美国从</a:t>
            </a:r>
            <a:r>
              <a:rPr lang="en-US" altLang="zh-CN" sz="2200" dirty="0"/>
              <a:t>18</a:t>
            </a:r>
            <a:r>
              <a:rPr lang="zh-CN" altLang="en-US" sz="2200" dirty="0"/>
              <a:t>世纪末开始逐渐成为高速发展的社会，主要经历了五个步骤。</a:t>
            </a:r>
            <a:endParaRPr lang="en-US" altLang="zh-CN" sz="2200" dirty="0"/>
          </a:p>
          <a:p>
            <a:r>
              <a:rPr lang="en-US" altLang="zh-CN" sz="2200" dirty="0"/>
              <a:t>1.</a:t>
            </a:r>
            <a:r>
              <a:rPr lang="zh-CN" altLang="en-US" sz="2200" dirty="0"/>
              <a:t>空间的标准化（土地均质化）</a:t>
            </a:r>
            <a:endParaRPr lang="en-US" altLang="zh-CN" sz="2200" dirty="0"/>
          </a:p>
          <a:p>
            <a:r>
              <a:rPr lang="en-US" altLang="zh-CN" sz="2200" dirty="0"/>
              <a:t>2.</a:t>
            </a:r>
            <a:r>
              <a:rPr lang="zh-CN" altLang="en-US" sz="2200" dirty="0"/>
              <a:t>交通网（公路、铁路、河运）</a:t>
            </a:r>
            <a:endParaRPr lang="en-US" altLang="zh-CN" sz="2200" dirty="0"/>
          </a:p>
          <a:p>
            <a:r>
              <a:rPr lang="en-US" altLang="zh-CN" sz="2200" dirty="0"/>
              <a:t>3.</a:t>
            </a:r>
            <a:r>
              <a:rPr lang="zh-CN" altLang="en-US" sz="2200" dirty="0"/>
              <a:t>信息网（电报、报纸）</a:t>
            </a:r>
            <a:endParaRPr lang="en-US" altLang="zh-CN" sz="2200" dirty="0"/>
          </a:p>
          <a:p>
            <a:r>
              <a:rPr lang="en-US" altLang="zh-CN" sz="2200" dirty="0"/>
              <a:t>4.</a:t>
            </a:r>
            <a:r>
              <a:rPr lang="zh-CN" altLang="en-US" sz="2200" dirty="0"/>
              <a:t>时间的标准化（列车时刻表）</a:t>
            </a:r>
            <a:endParaRPr lang="en-US" altLang="zh-CN" sz="2200" dirty="0"/>
          </a:p>
          <a:p>
            <a:r>
              <a:rPr lang="en-US" altLang="zh-CN" sz="2200" dirty="0"/>
              <a:t>5.</a:t>
            </a:r>
            <a:r>
              <a:rPr lang="zh-CN" altLang="en-US" sz="2200" dirty="0"/>
              <a:t>生产流水线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6C010A8-16EA-4858-AE24-D45172F8F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699516"/>
            <a:ext cx="5458968" cy="54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BF51177-80E0-431C-BEE5-A3CDAEA9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（福特）流水线的特点（大卫</a:t>
            </a:r>
            <a:r>
              <a:rPr lang="en-US" altLang="zh-CN" dirty="0">
                <a:solidFill>
                  <a:srgbClr val="FFFFFF"/>
                </a:solidFill>
              </a:rPr>
              <a:t>·</a:t>
            </a:r>
            <a:r>
              <a:rPr lang="zh-CN" altLang="en-US" dirty="0">
                <a:solidFill>
                  <a:srgbClr val="FFFFFF"/>
                </a:solidFill>
              </a:rPr>
              <a:t>奈）</a:t>
            </a: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id="{BFE083C0-8A0E-44EB-88E9-22C8F395F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59210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18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2CCC52-E480-444C-955D-C8D02C7E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人的机械化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D67CCE-BA9E-4BB6-B4E7-CC13AE83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28800"/>
            <a:ext cx="5616034" cy="532859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3400" dirty="0"/>
              <a:t>劳动对工人来说是外在的东西，也就是说，不属于他的本质的东西：因此，他在自己的劳动中不是肯定自己，而是否定自己，不是感到幸福，而是感到不幸，不是自由地发挥自己的体力和智力，而是使自己的肉体受折磨，精神遭摧残。因此，工人只有在劳动之外才感到自在，而在劳动中则感到不自在，</a:t>
            </a:r>
            <a:r>
              <a:rPr lang="en-US" altLang="zh-CN" sz="3400" dirty="0"/>
              <a:t>……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400" dirty="0"/>
              <a:t>结果，人（工人）只有在运用自己的动物机能</a:t>
            </a:r>
            <a:r>
              <a:rPr lang="en-US" altLang="zh-CN" sz="3400" dirty="0"/>
              <a:t>——</a:t>
            </a:r>
            <a:r>
              <a:rPr lang="zh-CN" altLang="en-US" sz="3400" dirty="0"/>
              <a:t>吃，喝，性行为，至多还有居住，修饰等等的时候，才觉得自己是自由活动，而在运用人的机能时，却觉得自己不过是动物。动物的东西成为人的东西，而人的东西成为动物的东西。</a:t>
            </a:r>
            <a:endParaRPr lang="en-US" altLang="zh-CN" sz="3400" dirty="0"/>
          </a:p>
          <a:p>
            <a:pPr marL="109728" indent="0">
              <a:lnSpc>
                <a:spcPct val="120000"/>
              </a:lnSpc>
              <a:buNone/>
            </a:pPr>
            <a:r>
              <a:rPr lang="en-US" altLang="zh-CN" sz="3400" dirty="0"/>
              <a:t>			——</a:t>
            </a:r>
            <a:r>
              <a:rPr lang="zh-CN" altLang="en-US" sz="3400" dirty="0"/>
              <a:t>马克思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Picture 2" descr="https://timgsa.baidu.com/timg?image&amp;quality=80&amp;size=b9999_10000&amp;sec=1545076659149&amp;di=9dae4fe29074583774cd0900db92ac19&amp;imgtype=0&amp;src=http%3A%2F%2F5b0988e595225.cdn.sohucs.com%2Fimages%2F20170904%2F1b1e3dd147a348adb4275c1311728199.gif">
            <a:extLst>
              <a:ext uri="{FF2B5EF4-FFF2-40B4-BE49-F238E27FC236}">
                <a16:creationId xmlns:a16="http://schemas.microsoft.com/office/drawing/2014/main" id="{E8B997BA-6437-4B08-8617-4D104C6F0C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35" y="-27384"/>
            <a:ext cx="573776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片包含 建筑, 室内, 充满, 大&#10;&#10;描述已自动生成">
            <a:hlinkClick r:id="rId4"/>
            <a:extLst>
              <a:ext uri="{FF2B5EF4-FFF2-40B4-BE49-F238E27FC236}">
                <a16:creationId xmlns:a16="http://schemas.microsoft.com/office/drawing/2014/main" id="{A686B3CD-F867-47B1-8538-75FCC3996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35" y="3506015"/>
            <a:ext cx="5689721" cy="31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ages-cn.ssl-images-amazon.com/images/I/516HivEkUZL.jpg">
            <a:extLst>
              <a:ext uri="{FF2B5EF4-FFF2-40B4-BE49-F238E27FC236}">
                <a16:creationId xmlns:a16="http://schemas.microsoft.com/office/drawing/2014/main" id="{7A9711C3-B427-4CDC-A3F9-8F1E1BA8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07" y="1123527"/>
            <a:ext cx="3039168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mages-cn.ssl-images-amazon.com/images/I/61u0PhxtBFL.jpg">
            <a:extLst>
              <a:ext uri="{FF2B5EF4-FFF2-40B4-BE49-F238E27FC236}">
                <a16:creationId xmlns:a16="http://schemas.microsoft.com/office/drawing/2014/main" id="{B9E13905-2719-496C-A5D5-A7F0DCED6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8888" y="1123527"/>
            <a:ext cx="328092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images-cn.ssl-images-amazon.com/images/I/A1B3Xr7PAHL.jpg">
            <a:extLst>
              <a:ext uri="{FF2B5EF4-FFF2-40B4-BE49-F238E27FC236}">
                <a16:creationId xmlns:a16="http://schemas.microsoft.com/office/drawing/2014/main" id="{2A0225D3-885B-413F-AE84-C3D17B17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6484" y="1123528"/>
            <a:ext cx="318882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6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779C1BA-BC49-4E07-8EEA-0515F6D6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硫酸的工业化生产</a:t>
            </a: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id="{A6A7F28D-4C8E-4A72-957A-31059E36AA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24609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4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B01867-41CA-4798-9DE5-FB84E010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zh-CN" altLang="en-US"/>
              <a:t>制碱产业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A66191-9A77-40F1-A8A4-63DED2CF7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zh-CN" altLang="en-US" sz="2000"/>
              <a:t>碱的大量应用：</a:t>
            </a:r>
            <a:endParaRPr lang="en-US" altLang="zh-CN" sz="2000"/>
          </a:p>
          <a:p>
            <a:pPr lvl="1"/>
            <a:r>
              <a:rPr lang="zh-CN" altLang="en-US" sz="2000"/>
              <a:t>玻璃、火药、造纸、漂白剂、软化剂、肥皂</a:t>
            </a:r>
            <a:r>
              <a:rPr lang="en-US" altLang="zh-CN" sz="2000"/>
              <a:t>……</a:t>
            </a:r>
          </a:p>
          <a:p>
            <a:pPr lvl="1"/>
            <a:r>
              <a:rPr lang="zh-CN" altLang="en-US" sz="2000"/>
              <a:t>最初主要用草碱（钾碱，碳酸钾），从草木灰提炼</a:t>
            </a:r>
            <a:endParaRPr lang="en-US" altLang="zh-CN" sz="2000"/>
          </a:p>
          <a:p>
            <a:pPr lvl="1"/>
            <a:r>
              <a:rPr lang="zh-CN" altLang="en-US" sz="2000"/>
              <a:t>产量低下，</a:t>
            </a:r>
            <a:r>
              <a:rPr lang="en-US" altLang="zh-CN" sz="2000"/>
              <a:t>600</a:t>
            </a:r>
            <a:r>
              <a:rPr lang="zh-CN" altLang="en-US" sz="2000"/>
              <a:t>份木材产出</a:t>
            </a:r>
            <a:r>
              <a:rPr lang="en-US" altLang="zh-CN" sz="2000"/>
              <a:t>1</a:t>
            </a:r>
            <a:r>
              <a:rPr lang="zh-CN" altLang="en-US" sz="2000"/>
              <a:t>份碱。英国长期依赖进口。</a:t>
            </a:r>
            <a:endParaRPr lang="en-US" altLang="zh-CN" sz="2000"/>
          </a:p>
          <a:p>
            <a:pPr lvl="1"/>
            <a:r>
              <a:rPr lang="en-US" altLang="zh-CN" sz="2000"/>
              <a:t>1730</a:t>
            </a:r>
            <a:r>
              <a:rPr lang="zh-CN" altLang="en-US" sz="2000"/>
              <a:t>年左右开发海藻提取纳碱（纯碱，苏打）以替代，但产量仍然有限。</a:t>
            </a:r>
            <a:endParaRPr lang="en-US" altLang="zh-CN" sz="2000"/>
          </a:p>
          <a:p>
            <a:endParaRPr lang="en-US" altLang="zh-CN" sz="2000"/>
          </a:p>
        </p:txBody>
      </p:sp>
      <p:pic>
        <p:nvPicPr>
          <p:cNvPr id="5" name="图片 4" descr="图示&#10;&#10;中度可信度描述已自动生成">
            <a:extLst>
              <a:ext uri="{FF2B5EF4-FFF2-40B4-BE49-F238E27FC236}">
                <a16:creationId xmlns:a16="http://schemas.microsoft.com/office/drawing/2014/main" id="{ABFD3DF4-A05B-47E6-AEF6-E9D6CFAB3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D5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1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1ABE997-9483-4003-BE7E-8407D60CD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zh-CN" altLang="en-US" sz="3800" dirty="0">
                <a:solidFill>
                  <a:srgbClr val="FFFFFF"/>
                </a:solidFill>
              </a:rPr>
              <a:t>吕布兰制碱法的推广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FE2F89-FAA6-4A8C-A198-385D2571F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en-US" altLang="zh-CN" sz="2600" dirty="0"/>
              <a:t>1796</a:t>
            </a:r>
            <a:r>
              <a:rPr lang="zh-CN" altLang="en-US" sz="2600" dirty="0"/>
              <a:t>年邓唐纳德伯爵（</a:t>
            </a:r>
            <a:r>
              <a:rPr lang="en-US" altLang="zh-CN" sz="2600" dirty="0"/>
              <a:t>Archibald Cochrane</a:t>
            </a:r>
            <a:r>
              <a:rPr lang="zh-CN" altLang="en-US" sz="2600" dirty="0"/>
              <a:t>，</a:t>
            </a:r>
            <a:r>
              <a:rPr lang="en-US" altLang="zh-CN" sz="2600" dirty="0"/>
              <a:t>1749-1831</a:t>
            </a:r>
            <a:r>
              <a:rPr lang="zh-CN" altLang="en-US" sz="2600" dirty="0"/>
              <a:t>）与制造商合伙开办制碱工厂：用食盐生产芒硝，芒硝转为硫化钠，最后产出纯碱（</a:t>
            </a:r>
            <a:r>
              <a:rPr lang="en-US" altLang="zh-CN" sz="2600" dirty="0"/>
              <a:t>Na2CO3</a:t>
            </a:r>
            <a:r>
              <a:rPr lang="zh-CN" altLang="en-US" sz="2600" dirty="0"/>
              <a:t>）和苛性碱（</a:t>
            </a:r>
            <a:r>
              <a:rPr lang="en-US" altLang="zh-CN" sz="2600" dirty="0"/>
              <a:t>NaOH</a:t>
            </a:r>
            <a:r>
              <a:rPr lang="zh-CN" altLang="en-US" sz="2600" dirty="0"/>
              <a:t>）</a:t>
            </a:r>
            <a:endParaRPr lang="en-US" altLang="zh-CN" sz="2600" dirty="0"/>
          </a:p>
          <a:p>
            <a:endParaRPr lang="en-US" altLang="zh-CN" sz="2600" dirty="0"/>
          </a:p>
          <a:p>
            <a:r>
              <a:rPr lang="en-US" altLang="zh-CN" sz="2600" dirty="0"/>
              <a:t>1787</a:t>
            </a:r>
            <a:r>
              <a:rPr lang="zh-CN" altLang="en-US" sz="2600" dirty="0"/>
              <a:t>年吕布兰制碱法，以食盐为原料，</a:t>
            </a:r>
            <a:r>
              <a:rPr lang="en-US" altLang="zh-CN" sz="2600" dirty="0"/>
              <a:t>1791</a:t>
            </a:r>
            <a:r>
              <a:rPr lang="zh-CN" altLang="en-US" sz="2600" dirty="0"/>
              <a:t>年法国专利，</a:t>
            </a:r>
            <a:r>
              <a:rPr lang="en-US" altLang="zh-CN" sz="2600" dirty="0"/>
              <a:t>1794</a:t>
            </a:r>
            <a:r>
              <a:rPr lang="zh-CN" altLang="en-US" sz="2600" dirty="0"/>
              <a:t>年受大革命冲击（</a:t>
            </a:r>
            <a:r>
              <a:rPr lang="zh-CN" altLang="zh-CN" sz="2600" dirty="0"/>
              <a:t> 1806 </a:t>
            </a:r>
            <a:r>
              <a:rPr lang="zh-CN" altLang="en-US" sz="2600" dirty="0"/>
              <a:t>吕布兰自杀）。</a:t>
            </a:r>
            <a:r>
              <a:rPr lang="en-US" altLang="zh-CN" sz="2600" dirty="0"/>
              <a:t>1823</a:t>
            </a:r>
            <a:r>
              <a:rPr lang="zh-CN" altLang="en-US" sz="2600" dirty="0"/>
              <a:t>年英国利物浦采取吕布兰制碱法生产。（</a:t>
            </a:r>
            <a:r>
              <a:rPr lang="en-US" altLang="zh-CN" sz="2600" dirty="0"/>
              <a:t>1823</a:t>
            </a:r>
            <a:r>
              <a:rPr lang="zh-CN" altLang="en-US" sz="2600" dirty="0"/>
              <a:t>年英国免除盐税）。</a:t>
            </a:r>
            <a:r>
              <a:rPr lang="zh-CN" altLang="zh-CN" sz="2600" dirty="0"/>
              <a:t> </a:t>
            </a:r>
            <a:r>
              <a:rPr lang="en-US" altLang="zh-CN" sz="2600" dirty="0"/>
              <a:t>1870</a:t>
            </a:r>
            <a:r>
              <a:rPr lang="zh-CN" altLang="en-US" sz="2600" dirty="0"/>
              <a:t>年代英国苏打产量超其它国家总和。</a:t>
            </a:r>
            <a:endParaRPr lang="en-US" altLang="zh-CN" sz="2600" dirty="0"/>
          </a:p>
          <a:p>
            <a:endParaRPr lang="en-US" altLang="zh-CN" sz="2600" dirty="0"/>
          </a:p>
          <a:p>
            <a:r>
              <a:rPr lang="zh-CN" altLang="en-US" sz="2600" dirty="0"/>
              <a:t>李比希：纯碱的合成是“各类民用技艺中一切进步的基础”</a:t>
            </a:r>
          </a:p>
          <a:p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3769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E74EC1-5429-40A3-AD02-FDEDD293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化学工业的特点：</a:t>
            </a: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id="{7878FF0D-F46B-4044-A3FA-AEBB877461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6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蓝色的星球&#10;&#10;中度可信度描述已自动生成">
            <a:extLst>
              <a:ext uri="{FF2B5EF4-FFF2-40B4-BE49-F238E27FC236}">
                <a16:creationId xmlns:a16="http://schemas.microsoft.com/office/drawing/2014/main" id="{368C2FCF-4751-4652-A7D0-B1650DC28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36C3180-E57C-4CD7-8D2D-55C9C08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6000" dirty="0">
                <a:solidFill>
                  <a:schemeClr val="tx1">
                    <a:lumMod val="95000"/>
                  </a:schemeClr>
                </a:solidFill>
              </a:rPr>
              <a:t>机床</a:t>
            </a:r>
          </a:p>
        </p:txBody>
      </p:sp>
    </p:spTree>
    <p:extLst>
      <p:ext uri="{BB962C8B-B14F-4D97-AF65-F5344CB8AC3E}">
        <p14:creationId xmlns:p14="http://schemas.microsoft.com/office/powerpoint/2010/main" val="1708399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-16-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2177</Words>
  <Application>Microsoft Office PowerPoint</Application>
  <PresentationFormat>宽屏</PresentationFormat>
  <Paragraphs>184</Paragraphs>
  <Slides>43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等线</vt:lpstr>
      <vt:lpstr>等线 Light</vt:lpstr>
      <vt:lpstr>Arial</vt:lpstr>
      <vt:lpstr>Calibri</vt:lpstr>
      <vt:lpstr>Calibri Light</vt:lpstr>
      <vt:lpstr>Wingdings 2</vt:lpstr>
      <vt:lpstr>HDOfficeLightV0</vt:lpstr>
      <vt:lpstr>Office 主题​​</vt:lpstr>
      <vt:lpstr>B-16-9</vt:lpstr>
      <vt:lpstr>技术通史 11.生产流水线</vt:lpstr>
      <vt:lpstr>化工</vt:lpstr>
      <vt:lpstr>纺织工业的最后一步</vt:lpstr>
      <vt:lpstr>化工崛起</vt:lpstr>
      <vt:lpstr>硫酸的工业化生产</vt:lpstr>
      <vt:lpstr>制碱产业</vt:lpstr>
      <vt:lpstr>吕布兰制碱法的推广</vt:lpstr>
      <vt:lpstr>化学工业的特点：</vt:lpstr>
      <vt:lpstr>机床</vt:lpstr>
      <vt:lpstr>机床（machine tool）</vt:lpstr>
      <vt:lpstr>改良镗床</vt:lpstr>
      <vt:lpstr>现代机床</vt:lpstr>
      <vt:lpstr>零件规格标准化</vt:lpstr>
      <vt:lpstr>PowerPoint 演示文稿</vt:lpstr>
      <vt:lpstr>古代工具vs.现代机床  匠人→工人</vt:lpstr>
      <vt:lpstr>可更换零件</vt:lpstr>
      <vt:lpstr>惠特尼</vt:lpstr>
      <vt:lpstr>惠特尼的表演</vt:lpstr>
      <vt:lpstr>军事装备的标准化需求</vt:lpstr>
      <vt:lpstr>自行车</vt:lpstr>
      <vt:lpstr>1817 velocipede（hobby-horse木马） </vt:lpstr>
      <vt:lpstr>1820s-1850s 三轮/四轮自行车</vt:lpstr>
      <vt:lpstr>1863~1867 boneshaker</vt:lpstr>
      <vt:lpstr>1870s-1880s ordinary （高轮自行车）</vt:lpstr>
      <vt:lpstr>贵族运动</vt:lpstr>
      <vt:lpstr>一种改进版</vt:lpstr>
      <vt:lpstr>改良方案2：American Star</vt:lpstr>
      <vt:lpstr>“安全”自行车</vt:lpstr>
      <vt:lpstr>充气轮胎（1888）</vt:lpstr>
      <vt:lpstr>不同使用场景提出不同需求</vt:lpstr>
      <vt:lpstr>为汽车“铺路”</vt:lpstr>
      <vt:lpstr>生产流水线</vt:lpstr>
      <vt:lpstr>什么是流水线生产？</vt:lpstr>
      <vt:lpstr>汽车</vt:lpstr>
      <vt:lpstr>福特的流水线</vt:lpstr>
      <vt:lpstr>黑色</vt:lpstr>
      <vt:lpstr>福特流水线的思想来源</vt:lpstr>
      <vt:lpstr>PowerPoint 演示文稿</vt:lpstr>
      <vt:lpstr>食品工业的自动化</vt:lpstr>
      <vt:lpstr>美国技术的崛起</vt:lpstr>
      <vt:lpstr>（福特）流水线的特点（大卫·奈）</vt:lpstr>
      <vt:lpstr>人的机械化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技术通史（四）航海技术、实验仪器</dc:title>
  <dc:creator>翌霖 胡</dc:creator>
  <cp:lastModifiedBy>翌霖 胡</cp:lastModifiedBy>
  <cp:revision>2</cp:revision>
  <dcterms:created xsi:type="dcterms:W3CDTF">2020-10-05T11:02:54Z</dcterms:created>
  <dcterms:modified xsi:type="dcterms:W3CDTF">2023-12-04T11:13:17Z</dcterms:modified>
</cp:coreProperties>
</file>