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9.jp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Lst>
  <p:notesMasterIdLst>
    <p:notesMasterId r:id="rId41"/>
  </p:notesMasterIdLst>
  <p:sldIdLst>
    <p:sldId id="256" r:id="rId3"/>
    <p:sldId id="396" r:id="rId4"/>
    <p:sldId id="397" r:id="rId5"/>
    <p:sldId id="398" r:id="rId6"/>
    <p:sldId id="399" r:id="rId7"/>
    <p:sldId id="400" r:id="rId8"/>
    <p:sldId id="401" r:id="rId9"/>
    <p:sldId id="402" r:id="rId10"/>
    <p:sldId id="385" r:id="rId11"/>
    <p:sldId id="258" r:id="rId12"/>
    <p:sldId id="259" r:id="rId13"/>
    <p:sldId id="266" r:id="rId14"/>
    <p:sldId id="271" r:id="rId15"/>
    <p:sldId id="386" r:id="rId16"/>
    <p:sldId id="389" r:id="rId17"/>
    <p:sldId id="370" r:id="rId18"/>
    <p:sldId id="373" r:id="rId19"/>
    <p:sldId id="374" r:id="rId20"/>
    <p:sldId id="368" r:id="rId21"/>
    <p:sldId id="375" r:id="rId22"/>
    <p:sldId id="366" r:id="rId23"/>
    <p:sldId id="378" r:id="rId24"/>
    <p:sldId id="269" r:id="rId25"/>
    <p:sldId id="270" r:id="rId26"/>
    <p:sldId id="267" r:id="rId27"/>
    <p:sldId id="387" r:id="rId28"/>
    <p:sldId id="392" r:id="rId29"/>
    <p:sldId id="394" r:id="rId30"/>
    <p:sldId id="391" r:id="rId31"/>
    <p:sldId id="390" r:id="rId32"/>
    <p:sldId id="272" r:id="rId33"/>
    <p:sldId id="268" r:id="rId34"/>
    <p:sldId id="260" r:id="rId35"/>
    <p:sldId id="261" r:id="rId36"/>
    <p:sldId id="262" r:id="rId37"/>
    <p:sldId id="264" r:id="rId38"/>
    <p:sldId id="263" r:id="rId39"/>
    <p:sldId id="393" r:id="rId4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A8A7EA-3AF9-4285-964A-69AA229E4C90}" v="3" dt="2023-11-27T04:48:05.951"/>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40" autoAdjust="0"/>
    <p:restoredTop sz="88181" autoAdjust="0"/>
  </p:normalViewPr>
  <p:slideViewPr>
    <p:cSldViewPr>
      <p:cViewPr varScale="1">
        <p:scale>
          <a:sx n="51" d="100"/>
          <a:sy n="51" d="100"/>
        </p:scale>
        <p:origin x="786" y="34"/>
      </p:cViewPr>
      <p:guideLst>
        <p:guide orient="horz" pos="2160"/>
        <p:guide pos="3840"/>
      </p:guideLst>
    </p:cSldViewPr>
  </p:slideViewPr>
  <p:notesTextViewPr>
    <p:cViewPr>
      <p:scale>
        <a:sx n="66" d="100"/>
        <a:sy n="66"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胡 翌霖" userId="a9a41afe759712f0" providerId="LiveId" clId="{41A3A3E6-99DD-44D9-A41E-BAFA1C5EAE4F}"/>
    <pc:docChg chg="modSld">
      <pc:chgData name="胡 翌霖" userId="a9a41afe759712f0" providerId="LiveId" clId="{41A3A3E6-99DD-44D9-A41E-BAFA1C5EAE4F}" dt="2020-04-23T12:53:26.772" v="3"/>
      <pc:docMkLst>
        <pc:docMk/>
      </pc:docMkLst>
      <pc:sldChg chg="modSp mod">
        <pc:chgData name="胡 翌霖" userId="a9a41afe759712f0" providerId="LiveId" clId="{41A3A3E6-99DD-44D9-A41E-BAFA1C5EAE4F}" dt="2020-04-23T11:08:07.809" v="1" actId="207"/>
        <pc:sldMkLst>
          <pc:docMk/>
          <pc:sldMk cId="492686361" sldId="256"/>
        </pc:sldMkLst>
        <pc:spChg chg="mod">
          <ac:chgData name="胡 翌霖" userId="a9a41afe759712f0" providerId="LiveId" clId="{41A3A3E6-99DD-44D9-A41E-BAFA1C5EAE4F}" dt="2020-04-23T11:08:07.809" v="1" actId="207"/>
          <ac:spMkLst>
            <pc:docMk/>
            <pc:sldMk cId="492686361" sldId="256"/>
            <ac:spMk id="2" creationId="{96233937-605F-48FE-B429-90F8B7CEFBBD}"/>
          </ac:spMkLst>
        </pc:spChg>
      </pc:sldChg>
      <pc:sldChg chg="modTransition">
        <pc:chgData name="胡 翌霖" userId="a9a41afe759712f0" providerId="LiveId" clId="{41A3A3E6-99DD-44D9-A41E-BAFA1C5EAE4F}" dt="2020-04-23T12:53:26.772" v="3"/>
        <pc:sldMkLst>
          <pc:docMk/>
          <pc:sldMk cId="52319172" sldId="393"/>
        </pc:sldMkLst>
      </pc:sldChg>
    </pc:docChg>
  </pc:docChgLst>
  <pc:docChgLst>
    <pc:chgData name="胡翌霖" userId="a9a41afe759712f0" providerId="LiveId" clId="{C964FE2F-1317-4244-9AD3-513BD6BB9F70}"/>
    <pc:docChg chg="undo custSel addSld delSld modSld sldOrd">
      <pc:chgData name="胡翌霖" userId="a9a41afe759712f0" providerId="LiveId" clId="{C964FE2F-1317-4244-9AD3-513BD6BB9F70}" dt="2018-03-20T03:32:14.458" v="1403" actId="20577"/>
      <pc:docMkLst>
        <pc:docMk/>
      </pc:docMkLst>
      <pc:sldChg chg="modSp">
        <pc:chgData name="胡翌霖" userId="a9a41afe759712f0" providerId="LiveId" clId="{C964FE2F-1317-4244-9AD3-513BD6BB9F70}" dt="2018-03-19T10:56:59.863" v="432" actId="20577"/>
        <pc:sldMkLst>
          <pc:docMk/>
          <pc:sldMk cId="492686361" sldId="256"/>
        </pc:sldMkLst>
        <pc:spChg chg="mod">
          <ac:chgData name="胡翌霖" userId="a9a41afe759712f0" providerId="LiveId" clId="{C964FE2F-1317-4244-9AD3-513BD6BB9F70}" dt="2018-03-19T10:56:59.863" v="432" actId="20577"/>
          <ac:spMkLst>
            <pc:docMk/>
            <pc:sldMk cId="492686361" sldId="256"/>
            <ac:spMk id="2" creationId="{96233937-605F-48FE-B429-90F8B7CEFBBD}"/>
          </ac:spMkLst>
        </pc:spChg>
      </pc:sldChg>
    </pc:docChg>
  </pc:docChgLst>
  <pc:docChgLst>
    <pc:chgData name="胡翌霖" userId="a9a41afe759712f0" providerId="LiveId" clId="{FCDD0481-0EFF-410C-BBED-E29DFE61C9B2}"/>
    <pc:docChg chg="undo redo custSel addSld delSld modSld sldOrd">
      <pc:chgData name="胡翌霖" userId="a9a41afe759712f0" providerId="LiveId" clId="{FCDD0481-0EFF-410C-BBED-E29DFE61C9B2}" dt="2018-03-26T18:31:59.920" v="1940" actId="6549"/>
      <pc:docMkLst>
        <pc:docMk/>
      </pc:docMkLst>
      <pc:sldChg chg="modSp">
        <pc:chgData name="胡翌霖" userId="a9a41afe759712f0" providerId="LiveId" clId="{FCDD0481-0EFF-410C-BBED-E29DFE61C9B2}" dt="2018-03-26T18:31:59.920" v="1940" actId="6549"/>
        <pc:sldMkLst>
          <pc:docMk/>
          <pc:sldMk cId="492686361" sldId="256"/>
        </pc:sldMkLst>
        <pc:spChg chg="mod">
          <ac:chgData name="胡翌霖" userId="a9a41afe759712f0" providerId="LiveId" clId="{FCDD0481-0EFF-410C-BBED-E29DFE61C9B2}" dt="2018-03-26T18:31:59.920" v="1940" actId="6549"/>
          <ac:spMkLst>
            <pc:docMk/>
            <pc:sldMk cId="492686361" sldId="256"/>
            <ac:spMk id="2" creationId="{96233937-605F-48FE-B429-90F8B7CEFBBD}"/>
          </ac:spMkLst>
        </pc:spChg>
      </pc:sldChg>
    </pc:docChg>
  </pc:docChgLst>
  <pc:docChgLst>
    <pc:chgData name="胡翌霖" userId="a9a41afe759712f0" providerId="LiveId" clId="{51C07922-61D3-4D05-8416-9DEB7AECE9EB}"/>
    <pc:docChg chg="undo custSel addSld delSld modSld sldOrd">
      <pc:chgData name="胡翌霖" userId="a9a41afe759712f0" providerId="LiveId" clId="{51C07922-61D3-4D05-8416-9DEB7AECE9EB}" dt="2018-04-16T16:13:22.490" v="2081" actId="20577"/>
      <pc:docMkLst>
        <pc:docMk/>
      </pc:docMkLst>
      <pc:sldChg chg="modSp">
        <pc:chgData name="胡翌霖" userId="a9a41afe759712f0" providerId="LiveId" clId="{51C07922-61D3-4D05-8416-9DEB7AECE9EB}" dt="2018-04-16T16:11:57.839" v="2066" actId="20577"/>
        <pc:sldMkLst>
          <pc:docMk/>
          <pc:sldMk cId="492686361" sldId="256"/>
        </pc:sldMkLst>
        <pc:spChg chg="mod">
          <ac:chgData name="胡翌霖" userId="a9a41afe759712f0" providerId="LiveId" clId="{51C07922-61D3-4D05-8416-9DEB7AECE9EB}" dt="2018-04-16T16:11:57.839" v="2066" actId="20577"/>
          <ac:spMkLst>
            <pc:docMk/>
            <pc:sldMk cId="492686361" sldId="256"/>
            <ac:spMk id="2" creationId="{96233937-605F-48FE-B429-90F8B7CEFBBD}"/>
          </ac:spMkLst>
        </pc:spChg>
      </pc:sldChg>
    </pc:docChg>
  </pc:docChgLst>
  <pc:docChgLst>
    <pc:chgData name="翌霖 胡" userId="a9a41afe759712f0" providerId="LiveId" clId="{9ACCA8F3-4327-45AF-8947-2FBA17C3599A}"/>
    <pc:docChg chg="undo custSel mod addSld delSld modSld sldOrd modMainMaster">
      <pc:chgData name="翌霖 胡" userId="a9a41afe759712f0" providerId="LiveId" clId="{9ACCA8F3-4327-45AF-8947-2FBA17C3599A}" dt="2020-04-23T07:12:39.197" v="2308" actId="27636"/>
      <pc:docMkLst>
        <pc:docMk/>
      </pc:docMkLst>
      <pc:sldChg chg="addSp modSp mod setBg">
        <pc:chgData name="翌霖 胡" userId="a9a41afe759712f0" providerId="LiveId" clId="{9ACCA8F3-4327-45AF-8947-2FBA17C3599A}" dt="2020-04-22T12:24:05.672" v="30" actId="6549"/>
        <pc:sldMkLst>
          <pc:docMk/>
          <pc:sldMk cId="492686361" sldId="256"/>
        </pc:sldMkLst>
        <pc:spChg chg="mod">
          <ac:chgData name="翌霖 胡" userId="a9a41afe759712f0" providerId="LiveId" clId="{9ACCA8F3-4327-45AF-8947-2FBA17C3599A}" dt="2020-04-22T12:24:05.672" v="30" actId="6549"/>
          <ac:spMkLst>
            <pc:docMk/>
            <pc:sldMk cId="492686361" sldId="256"/>
            <ac:spMk id="2" creationId="{96233937-605F-48FE-B429-90F8B7CEFBBD}"/>
          </ac:spMkLst>
        </pc:spChg>
        <pc:spChg chg="mod">
          <ac:chgData name="翌霖 胡" userId="a9a41afe759712f0" providerId="LiveId" clId="{9ACCA8F3-4327-45AF-8947-2FBA17C3599A}" dt="2020-04-22T12:23:45.630" v="19"/>
          <ac:spMkLst>
            <pc:docMk/>
            <pc:sldMk cId="492686361" sldId="256"/>
            <ac:spMk id="3" creationId="{267E10EB-7DC3-48A3-9FC5-EAD150663D6E}"/>
          </ac:spMkLst>
        </pc:spChg>
        <pc:spChg chg="add">
          <ac:chgData name="翌霖 胡" userId="a9a41afe759712f0" providerId="LiveId" clId="{9ACCA8F3-4327-45AF-8947-2FBA17C3599A}" dt="2020-04-22T12:23:26.920" v="17" actId="26606"/>
          <ac:spMkLst>
            <pc:docMk/>
            <pc:sldMk cId="492686361" sldId="256"/>
            <ac:spMk id="8" creationId="{3B854194-185D-494D-905C-7C7CB2E30F6E}"/>
          </ac:spMkLst>
        </pc:spChg>
        <pc:spChg chg="add">
          <ac:chgData name="翌霖 胡" userId="a9a41afe759712f0" providerId="LiveId" clId="{9ACCA8F3-4327-45AF-8947-2FBA17C3599A}" dt="2020-04-22T12:23:26.920" v="17" actId="26606"/>
          <ac:spMkLst>
            <pc:docMk/>
            <pc:sldMk cId="492686361" sldId="256"/>
            <ac:spMk id="10" creationId="{B4F5FA0D-0104-4987-8241-EFF7C85B88DE}"/>
          </ac:spMkLst>
        </pc:spChg>
        <pc:picChg chg="add">
          <ac:chgData name="翌霖 胡" userId="a9a41afe759712f0" providerId="LiveId" clId="{9ACCA8F3-4327-45AF-8947-2FBA17C3599A}" dt="2020-04-22T12:23:26.920" v="17" actId="26606"/>
          <ac:picMkLst>
            <pc:docMk/>
            <pc:sldMk cId="492686361" sldId="256"/>
            <ac:picMk id="12" creationId="{2897127E-6CEF-446C-BE87-93B7C46E49D1}"/>
          </ac:picMkLst>
        </pc:picChg>
      </pc:sldChg>
      <pc:sldChg chg="addSp delSp modSp del">
        <pc:chgData name="翌霖 胡" userId="a9a41afe759712f0" providerId="LiveId" clId="{9ACCA8F3-4327-45AF-8947-2FBA17C3599A}" dt="2020-04-22T14:11:21.631" v="150" actId="47"/>
        <pc:sldMkLst>
          <pc:docMk/>
          <pc:sldMk cId="1505107164" sldId="257"/>
        </pc:sldMkLst>
        <pc:spChg chg="del mod">
          <ac:chgData name="翌霖 胡" userId="a9a41afe759712f0" providerId="LiveId" clId="{9ACCA8F3-4327-45AF-8947-2FBA17C3599A}" dt="2020-04-22T14:11:11.307" v="145" actId="478"/>
          <ac:spMkLst>
            <pc:docMk/>
            <pc:sldMk cId="1505107164" sldId="257"/>
            <ac:spMk id="3" creationId="{B989BCA0-D4DD-4171-A707-CCACEE3D8B85}"/>
          </ac:spMkLst>
        </pc:spChg>
        <pc:spChg chg="add mod">
          <ac:chgData name="翌霖 胡" userId="a9a41afe759712f0" providerId="LiveId" clId="{9ACCA8F3-4327-45AF-8947-2FBA17C3599A}" dt="2020-04-22T14:11:11.307" v="145" actId="478"/>
          <ac:spMkLst>
            <pc:docMk/>
            <pc:sldMk cId="1505107164" sldId="257"/>
            <ac:spMk id="4" creationId="{C59836CD-AFBE-4336-A624-A8F1748B5ACE}"/>
          </ac:spMkLst>
        </pc:spChg>
      </pc:sldChg>
      <pc:sldChg chg="addSp delSp modSp mod ord setBg">
        <pc:chgData name="翌霖 胡" userId="a9a41afe759712f0" providerId="LiveId" clId="{9ACCA8F3-4327-45AF-8947-2FBA17C3599A}" dt="2020-04-22T14:30:09.511" v="389" actId="6549"/>
        <pc:sldMkLst>
          <pc:docMk/>
          <pc:sldMk cId="3271502781" sldId="258"/>
        </pc:sldMkLst>
        <pc:spChg chg="mod">
          <ac:chgData name="翌霖 胡" userId="a9a41afe759712f0" providerId="LiveId" clId="{9ACCA8F3-4327-45AF-8947-2FBA17C3599A}" dt="2020-04-22T14:29:37.511" v="387" actId="6549"/>
          <ac:spMkLst>
            <pc:docMk/>
            <pc:sldMk cId="3271502781" sldId="258"/>
            <ac:spMk id="2" creationId="{F988668E-0216-4803-96D0-C4E2114FC88D}"/>
          </ac:spMkLst>
        </pc:spChg>
        <pc:spChg chg="mod ord">
          <ac:chgData name="翌霖 胡" userId="a9a41afe759712f0" providerId="LiveId" clId="{9ACCA8F3-4327-45AF-8947-2FBA17C3599A}" dt="2020-04-22T14:30:09.511" v="389" actId="6549"/>
          <ac:spMkLst>
            <pc:docMk/>
            <pc:sldMk cId="3271502781" sldId="258"/>
            <ac:spMk id="3" creationId="{5DBE4122-177F-4186-A8D0-89782CCCE0FD}"/>
          </ac:spMkLst>
        </pc:spChg>
        <pc:spChg chg="add del">
          <ac:chgData name="翌霖 胡" userId="a9a41afe759712f0" providerId="LiveId" clId="{9ACCA8F3-4327-45AF-8947-2FBA17C3599A}" dt="2020-04-22T14:29:26.131" v="383" actId="26606"/>
          <ac:spMkLst>
            <pc:docMk/>
            <pc:sldMk cId="3271502781" sldId="258"/>
            <ac:spMk id="10" creationId="{49CD2D09-B1BB-4DF5-9E1C-3D21B21EDEFD}"/>
          </ac:spMkLst>
        </pc:spChg>
        <pc:spChg chg="add del">
          <ac:chgData name="翌霖 胡" userId="a9a41afe759712f0" providerId="LiveId" clId="{9ACCA8F3-4327-45AF-8947-2FBA17C3599A}" dt="2020-04-22T14:29:26.131" v="383" actId="26606"/>
          <ac:spMkLst>
            <pc:docMk/>
            <pc:sldMk cId="3271502781" sldId="258"/>
            <ac:spMk id="14" creationId="{967C29FE-FD32-4AFB-AD20-DBDF5864B2D8}"/>
          </ac:spMkLst>
        </pc:spChg>
        <pc:spChg chg="add del">
          <ac:chgData name="翌霖 胡" userId="a9a41afe759712f0" providerId="LiveId" clId="{9ACCA8F3-4327-45AF-8947-2FBA17C3599A}" dt="2020-04-22T14:29:30.996" v="385" actId="26606"/>
          <ac:spMkLst>
            <pc:docMk/>
            <pc:sldMk cId="3271502781" sldId="258"/>
            <ac:spMk id="16" creationId="{F56F5174-31D9-4DBB-AAB7-A1FD7BDB1352}"/>
          </ac:spMkLst>
        </pc:spChg>
        <pc:spChg chg="add del">
          <ac:chgData name="翌霖 胡" userId="a9a41afe759712f0" providerId="LiveId" clId="{9ACCA8F3-4327-45AF-8947-2FBA17C3599A}" dt="2020-04-22T14:29:30.996" v="385" actId="26606"/>
          <ac:spMkLst>
            <pc:docMk/>
            <pc:sldMk cId="3271502781" sldId="258"/>
            <ac:spMk id="18" creationId="{F9A95BEE-6BB1-4A28-A8E6-A34B2E42EF87}"/>
          </ac:spMkLst>
        </pc:spChg>
        <pc:picChg chg="add mod">
          <ac:chgData name="翌霖 胡" userId="a9a41afe759712f0" providerId="LiveId" clId="{9ACCA8F3-4327-45AF-8947-2FBA17C3599A}" dt="2020-04-22T14:29:31" v="386" actId="26606"/>
          <ac:picMkLst>
            <pc:docMk/>
            <pc:sldMk cId="3271502781" sldId="258"/>
            <ac:picMk id="5" creationId="{87A6CCB6-222A-4212-AB0A-CD411FEBEDB4}"/>
          </ac:picMkLst>
        </pc:picChg>
        <pc:picChg chg="add del">
          <ac:chgData name="翌霖 胡" userId="a9a41afe759712f0" providerId="LiveId" clId="{9ACCA8F3-4327-45AF-8947-2FBA17C3599A}" dt="2020-04-22T14:29:26.131" v="383" actId="26606"/>
          <ac:picMkLst>
            <pc:docMk/>
            <pc:sldMk cId="3271502781" sldId="258"/>
            <ac:picMk id="12" creationId="{83355637-BA71-4F63-94C9-E77BF81BDFC0}"/>
          </ac:picMkLst>
        </pc:picChg>
        <pc:picChg chg="add del">
          <ac:chgData name="翌霖 胡" userId="a9a41afe759712f0" providerId="LiveId" clId="{9ACCA8F3-4327-45AF-8947-2FBA17C3599A}" dt="2020-04-22T14:29:30.996" v="385" actId="26606"/>
          <ac:picMkLst>
            <pc:docMk/>
            <pc:sldMk cId="3271502781" sldId="258"/>
            <ac:picMk id="17" creationId="{AE113210-7872-481A-ADE6-3A05CCAF5EB2}"/>
          </ac:picMkLst>
        </pc:picChg>
        <pc:cxnChg chg="add">
          <ac:chgData name="翌霖 胡" userId="a9a41afe759712f0" providerId="LiveId" clId="{9ACCA8F3-4327-45AF-8947-2FBA17C3599A}" dt="2020-04-22T14:29:31" v="386" actId="26606"/>
          <ac:cxnSpMkLst>
            <pc:docMk/>
            <pc:sldMk cId="3271502781" sldId="258"/>
            <ac:cxnSpMk id="20" creationId="{A7F400EE-A8A5-48AF-B4D6-291B52C6F0B0}"/>
          </ac:cxnSpMkLst>
        </pc:cxnChg>
      </pc:sldChg>
      <pc:sldChg chg="modSp ord">
        <pc:chgData name="翌霖 胡" userId="a9a41afe759712f0" providerId="LiveId" clId="{9ACCA8F3-4327-45AF-8947-2FBA17C3599A}" dt="2020-04-22T14:36:19.179" v="564" actId="20577"/>
        <pc:sldMkLst>
          <pc:docMk/>
          <pc:sldMk cId="3231824409" sldId="259"/>
        </pc:sldMkLst>
        <pc:spChg chg="mod">
          <ac:chgData name="翌霖 胡" userId="a9a41afe759712f0" providerId="LiveId" clId="{9ACCA8F3-4327-45AF-8947-2FBA17C3599A}" dt="2020-04-22T14:35:41.048" v="516" actId="21"/>
          <ac:spMkLst>
            <pc:docMk/>
            <pc:sldMk cId="3231824409" sldId="259"/>
            <ac:spMk id="2" creationId="{731065D0-2FCB-4888-B42E-B56F192B817C}"/>
          </ac:spMkLst>
        </pc:spChg>
        <pc:spChg chg="mod">
          <ac:chgData name="翌霖 胡" userId="a9a41afe759712f0" providerId="LiveId" clId="{9ACCA8F3-4327-45AF-8947-2FBA17C3599A}" dt="2020-04-22T14:36:19.179" v="564" actId="20577"/>
          <ac:spMkLst>
            <pc:docMk/>
            <pc:sldMk cId="3231824409" sldId="259"/>
            <ac:spMk id="3" creationId="{95E794C4-DE6D-4E51-97B2-3675795BB259}"/>
          </ac:spMkLst>
        </pc:spChg>
      </pc:sldChg>
      <pc:sldChg chg="addSp modSp mod setBg">
        <pc:chgData name="翌霖 胡" userId="a9a41afe759712f0" providerId="LiveId" clId="{9ACCA8F3-4327-45AF-8947-2FBA17C3599A}" dt="2020-04-22T16:49:48.608" v="1805" actId="26606"/>
        <pc:sldMkLst>
          <pc:docMk/>
          <pc:sldMk cId="698467461" sldId="260"/>
        </pc:sldMkLst>
        <pc:spChg chg="mod">
          <ac:chgData name="翌霖 胡" userId="a9a41afe759712f0" providerId="LiveId" clId="{9ACCA8F3-4327-45AF-8947-2FBA17C3599A}" dt="2020-04-22T16:49:48.608" v="1805" actId="26606"/>
          <ac:spMkLst>
            <pc:docMk/>
            <pc:sldMk cId="698467461" sldId="260"/>
            <ac:spMk id="2" creationId="{E6994D5D-1B9A-410E-AED1-F0E29B874A2C}"/>
          </ac:spMkLst>
        </pc:spChg>
        <pc:spChg chg="mod">
          <ac:chgData name="翌霖 胡" userId="a9a41afe759712f0" providerId="LiveId" clId="{9ACCA8F3-4327-45AF-8947-2FBA17C3599A}" dt="2020-04-22T16:49:48.608" v="1805" actId="26606"/>
          <ac:spMkLst>
            <pc:docMk/>
            <pc:sldMk cId="698467461" sldId="260"/>
            <ac:spMk id="3" creationId="{64B6F687-D2D9-42BE-9077-48D7ACA3766C}"/>
          </ac:spMkLst>
        </pc:spChg>
        <pc:spChg chg="add">
          <ac:chgData name="翌霖 胡" userId="a9a41afe759712f0" providerId="LiveId" clId="{9ACCA8F3-4327-45AF-8947-2FBA17C3599A}" dt="2020-04-22T16:49:48.608" v="1805" actId="26606"/>
          <ac:spMkLst>
            <pc:docMk/>
            <pc:sldMk cId="698467461" sldId="260"/>
            <ac:spMk id="8" creationId="{B775CD93-9DF2-48CB-9F57-1BCA9A46C7FA}"/>
          </ac:spMkLst>
        </pc:spChg>
        <pc:spChg chg="add">
          <ac:chgData name="翌霖 胡" userId="a9a41afe759712f0" providerId="LiveId" clId="{9ACCA8F3-4327-45AF-8947-2FBA17C3599A}" dt="2020-04-22T16:49:48.608" v="1805" actId="26606"/>
          <ac:spMkLst>
            <pc:docMk/>
            <pc:sldMk cId="698467461" sldId="260"/>
            <ac:spMk id="10" creationId="{6166C6D1-23AC-49C4-BA07-238E4E9F8CEB}"/>
          </ac:spMkLst>
        </pc:spChg>
        <pc:spChg chg="add">
          <ac:chgData name="翌霖 胡" userId="a9a41afe759712f0" providerId="LiveId" clId="{9ACCA8F3-4327-45AF-8947-2FBA17C3599A}" dt="2020-04-22T16:49:48.608" v="1805" actId="26606"/>
          <ac:spMkLst>
            <pc:docMk/>
            <pc:sldMk cId="698467461" sldId="260"/>
            <ac:spMk id="12" creationId="{1C091803-41C2-48E0-9228-5148460C7479}"/>
          </ac:spMkLst>
        </pc:spChg>
      </pc:sldChg>
      <pc:sldChg chg="addSp modSp mod setBg">
        <pc:chgData name="翌霖 胡" userId="a9a41afe759712f0" providerId="LiveId" clId="{9ACCA8F3-4327-45AF-8947-2FBA17C3599A}" dt="2020-04-22T16:49:52.719" v="1806" actId="26606"/>
        <pc:sldMkLst>
          <pc:docMk/>
          <pc:sldMk cId="2316501712" sldId="261"/>
        </pc:sldMkLst>
        <pc:spChg chg="mod">
          <ac:chgData name="翌霖 胡" userId="a9a41afe759712f0" providerId="LiveId" clId="{9ACCA8F3-4327-45AF-8947-2FBA17C3599A}" dt="2020-04-22T16:49:52.719" v="1806" actId="26606"/>
          <ac:spMkLst>
            <pc:docMk/>
            <pc:sldMk cId="2316501712" sldId="261"/>
            <ac:spMk id="2" creationId="{CE4131C5-71D3-40EB-BDFB-28D5A5F9F5E2}"/>
          </ac:spMkLst>
        </pc:spChg>
        <pc:spChg chg="mod">
          <ac:chgData name="翌霖 胡" userId="a9a41afe759712f0" providerId="LiveId" clId="{9ACCA8F3-4327-45AF-8947-2FBA17C3599A}" dt="2020-04-22T16:49:52.719" v="1806" actId="26606"/>
          <ac:spMkLst>
            <pc:docMk/>
            <pc:sldMk cId="2316501712" sldId="261"/>
            <ac:spMk id="3" creationId="{6EA7A710-15DA-430D-A0B5-8888FA436A0B}"/>
          </ac:spMkLst>
        </pc:spChg>
        <pc:spChg chg="add">
          <ac:chgData name="翌霖 胡" userId="a9a41afe759712f0" providerId="LiveId" clId="{9ACCA8F3-4327-45AF-8947-2FBA17C3599A}" dt="2020-04-22T16:49:52.719" v="1806" actId="26606"/>
          <ac:spMkLst>
            <pc:docMk/>
            <pc:sldMk cId="2316501712" sldId="261"/>
            <ac:spMk id="8" creationId="{B775CD93-9DF2-48CB-9F57-1BCA9A46C7FA}"/>
          </ac:spMkLst>
        </pc:spChg>
        <pc:spChg chg="add">
          <ac:chgData name="翌霖 胡" userId="a9a41afe759712f0" providerId="LiveId" clId="{9ACCA8F3-4327-45AF-8947-2FBA17C3599A}" dt="2020-04-22T16:49:52.719" v="1806" actId="26606"/>
          <ac:spMkLst>
            <pc:docMk/>
            <pc:sldMk cId="2316501712" sldId="261"/>
            <ac:spMk id="10" creationId="{6166C6D1-23AC-49C4-BA07-238E4E9F8CEB}"/>
          </ac:spMkLst>
        </pc:spChg>
        <pc:spChg chg="add">
          <ac:chgData name="翌霖 胡" userId="a9a41afe759712f0" providerId="LiveId" clId="{9ACCA8F3-4327-45AF-8947-2FBA17C3599A}" dt="2020-04-22T16:49:52.719" v="1806" actId="26606"/>
          <ac:spMkLst>
            <pc:docMk/>
            <pc:sldMk cId="2316501712" sldId="261"/>
            <ac:spMk id="12" creationId="{1C091803-41C2-48E0-9228-5148460C7479}"/>
          </ac:spMkLst>
        </pc:spChg>
      </pc:sldChg>
      <pc:sldChg chg="addSp modSp mod setBg">
        <pc:chgData name="翌霖 胡" userId="a9a41afe759712f0" providerId="LiveId" clId="{9ACCA8F3-4327-45AF-8947-2FBA17C3599A}" dt="2020-04-22T16:53:01.220" v="1860" actId="6549"/>
        <pc:sldMkLst>
          <pc:docMk/>
          <pc:sldMk cId="2665033562" sldId="264"/>
        </pc:sldMkLst>
        <pc:spChg chg="mod">
          <ac:chgData name="翌霖 胡" userId="a9a41afe759712f0" providerId="LiveId" clId="{9ACCA8F3-4327-45AF-8947-2FBA17C3599A}" dt="2020-04-22T16:51:28.054" v="1814" actId="26606"/>
          <ac:spMkLst>
            <pc:docMk/>
            <pc:sldMk cId="2665033562" sldId="264"/>
            <ac:spMk id="2" creationId="{57A3DF8C-3143-4C6D-A49E-B5F045C0ED80}"/>
          </ac:spMkLst>
        </pc:spChg>
        <pc:spChg chg="mod">
          <ac:chgData name="翌霖 胡" userId="a9a41afe759712f0" providerId="LiveId" clId="{9ACCA8F3-4327-45AF-8947-2FBA17C3599A}" dt="2020-04-22T16:53:01.220" v="1860" actId="6549"/>
          <ac:spMkLst>
            <pc:docMk/>
            <pc:sldMk cId="2665033562" sldId="264"/>
            <ac:spMk id="3" creationId="{5DA18AAF-86F3-484C-9D54-24F04ADBDC59}"/>
          </ac:spMkLst>
        </pc:spChg>
        <pc:spChg chg="add">
          <ac:chgData name="翌霖 胡" userId="a9a41afe759712f0" providerId="LiveId" clId="{9ACCA8F3-4327-45AF-8947-2FBA17C3599A}" dt="2020-04-22T16:51:28.054" v="1814" actId="26606"/>
          <ac:spMkLst>
            <pc:docMk/>
            <pc:sldMk cId="2665033562" sldId="264"/>
            <ac:spMk id="8" creationId="{B775CD93-9DF2-48CB-9F57-1BCA9A46C7FA}"/>
          </ac:spMkLst>
        </pc:spChg>
        <pc:spChg chg="add">
          <ac:chgData name="翌霖 胡" userId="a9a41afe759712f0" providerId="LiveId" clId="{9ACCA8F3-4327-45AF-8947-2FBA17C3599A}" dt="2020-04-22T16:51:28.054" v="1814" actId="26606"/>
          <ac:spMkLst>
            <pc:docMk/>
            <pc:sldMk cId="2665033562" sldId="264"/>
            <ac:spMk id="10" creationId="{6166C6D1-23AC-49C4-BA07-238E4E9F8CEB}"/>
          </ac:spMkLst>
        </pc:spChg>
        <pc:spChg chg="add">
          <ac:chgData name="翌霖 胡" userId="a9a41afe759712f0" providerId="LiveId" clId="{9ACCA8F3-4327-45AF-8947-2FBA17C3599A}" dt="2020-04-22T16:51:28.054" v="1814" actId="26606"/>
          <ac:spMkLst>
            <pc:docMk/>
            <pc:sldMk cId="2665033562" sldId="264"/>
            <ac:spMk id="12" creationId="{1C091803-41C2-48E0-9228-5148460C7479}"/>
          </ac:spMkLst>
        </pc:spChg>
      </pc:sldChg>
      <pc:sldChg chg="modSp del">
        <pc:chgData name="翌霖 胡" userId="a9a41afe759712f0" providerId="LiveId" clId="{9ACCA8F3-4327-45AF-8947-2FBA17C3599A}" dt="2020-04-22T16:53:31.515" v="1861" actId="47"/>
        <pc:sldMkLst>
          <pc:docMk/>
          <pc:sldMk cId="1470636427" sldId="265"/>
        </pc:sldMkLst>
        <pc:spChg chg="mod">
          <ac:chgData name="翌霖 胡" userId="a9a41afe759712f0" providerId="LiveId" clId="{9ACCA8F3-4327-45AF-8947-2FBA17C3599A}" dt="2020-04-22T12:23:25.042" v="15" actId="27636"/>
          <ac:spMkLst>
            <pc:docMk/>
            <pc:sldMk cId="1470636427" sldId="265"/>
            <ac:spMk id="3" creationId="{31D05041-0FDA-4105-A2D5-633F377DFE33}"/>
          </ac:spMkLst>
        </pc:spChg>
        <pc:picChg chg="mod">
          <ac:chgData name="翌霖 胡" userId="a9a41afe759712f0" providerId="LiveId" clId="{9ACCA8F3-4327-45AF-8947-2FBA17C3599A}" dt="2020-04-22T12:23:17.366" v="0"/>
          <ac:picMkLst>
            <pc:docMk/>
            <pc:sldMk cId="1470636427" sldId="265"/>
            <ac:picMk id="6146" creationId="{BDA0B8CB-C183-48C5-A066-3D0F7D905F75}"/>
          </ac:picMkLst>
        </pc:picChg>
      </pc:sldChg>
      <pc:sldChg chg="delSp modSp ord">
        <pc:chgData name="翌霖 胡" userId="a9a41afe759712f0" providerId="LiveId" clId="{9ACCA8F3-4327-45AF-8947-2FBA17C3599A}" dt="2020-04-22T14:37:08.487" v="575" actId="1076"/>
        <pc:sldMkLst>
          <pc:docMk/>
          <pc:sldMk cId="4259233450" sldId="266"/>
        </pc:sldMkLst>
        <pc:spChg chg="del">
          <ac:chgData name="翌霖 胡" userId="a9a41afe759712f0" providerId="LiveId" clId="{9ACCA8F3-4327-45AF-8947-2FBA17C3599A}" dt="2020-04-22T14:36:48.624" v="568" actId="478"/>
          <ac:spMkLst>
            <pc:docMk/>
            <pc:sldMk cId="4259233450" sldId="266"/>
            <ac:spMk id="2" creationId="{09E718A6-65F0-4587-A553-57C349E93D1E}"/>
          </ac:spMkLst>
        </pc:spChg>
        <pc:spChg chg="mod">
          <ac:chgData name="翌霖 胡" userId="a9a41afe759712f0" providerId="LiveId" clId="{9ACCA8F3-4327-45AF-8947-2FBA17C3599A}" dt="2020-04-22T14:37:08.487" v="575" actId="1076"/>
          <ac:spMkLst>
            <pc:docMk/>
            <pc:sldMk cId="4259233450" sldId="266"/>
            <ac:spMk id="3" creationId="{D070A173-4250-41E4-BBD9-57304A5852AE}"/>
          </ac:spMkLst>
        </pc:spChg>
        <pc:picChg chg="mod">
          <ac:chgData name="翌霖 胡" userId="a9a41afe759712f0" providerId="LiveId" clId="{9ACCA8F3-4327-45AF-8947-2FBA17C3599A}" dt="2020-04-22T14:37:00.193" v="574" actId="1076"/>
          <ac:picMkLst>
            <pc:docMk/>
            <pc:sldMk cId="4259233450" sldId="266"/>
            <ac:picMk id="1027" creationId="{95A45F28-E420-426F-A792-3F8BF9DA912C}"/>
          </ac:picMkLst>
        </pc:picChg>
      </pc:sldChg>
      <pc:sldChg chg="addSp modSp">
        <pc:chgData name="翌霖 胡" userId="a9a41afe759712f0" providerId="LiveId" clId="{9ACCA8F3-4327-45AF-8947-2FBA17C3599A}" dt="2020-04-22T14:47:39.316" v="655" actId="1076"/>
        <pc:sldMkLst>
          <pc:docMk/>
          <pc:sldMk cId="3354347428" sldId="267"/>
        </pc:sldMkLst>
        <pc:spChg chg="mod">
          <ac:chgData name="翌霖 胡" userId="a9a41afe759712f0" providerId="LiveId" clId="{9ACCA8F3-4327-45AF-8947-2FBA17C3599A}" dt="2020-04-22T14:47:22.111" v="654" actId="1076"/>
          <ac:spMkLst>
            <pc:docMk/>
            <pc:sldMk cId="3354347428" sldId="267"/>
            <ac:spMk id="2" creationId="{F6CED4D8-B463-46EB-A370-93D226EFD12D}"/>
          </ac:spMkLst>
        </pc:spChg>
        <pc:spChg chg="mod">
          <ac:chgData name="翌霖 胡" userId="a9a41afe759712f0" providerId="LiveId" clId="{9ACCA8F3-4327-45AF-8947-2FBA17C3599A}" dt="2020-04-22T14:47:10.200" v="649" actId="1076"/>
          <ac:spMkLst>
            <pc:docMk/>
            <pc:sldMk cId="3354347428" sldId="267"/>
            <ac:spMk id="6" creationId="{0B756BC2-318F-4D64-A5E7-6E7563031D1A}"/>
          </ac:spMkLst>
        </pc:spChg>
        <pc:picChg chg="add mod">
          <ac:chgData name="翌霖 胡" userId="a9a41afe759712f0" providerId="LiveId" clId="{9ACCA8F3-4327-45AF-8947-2FBA17C3599A}" dt="2020-04-22T14:47:39.316" v="655" actId="1076"/>
          <ac:picMkLst>
            <pc:docMk/>
            <pc:sldMk cId="3354347428" sldId="267"/>
            <ac:picMk id="3" creationId="{417F2590-89CF-434F-B0B2-98E371DC75C5}"/>
          </ac:picMkLst>
        </pc:picChg>
        <pc:picChg chg="mod">
          <ac:chgData name="翌霖 胡" userId="a9a41afe759712f0" providerId="LiveId" clId="{9ACCA8F3-4327-45AF-8947-2FBA17C3599A}" dt="2020-04-22T14:47:18.203" v="653" actId="1076"/>
          <ac:picMkLst>
            <pc:docMk/>
            <pc:sldMk cId="3354347428" sldId="267"/>
            <ac:picMk id="7" creationId="{4424CFEC-B2B6-4111-B3B9-045D210AE960}"/>
          </ac:picMkLst>
        </pc:picChg>
      </pc:sldChg>
      <pc:sldChg chg="addSp modSp">
        <pc:chgData name="翌霖 胡" userId="a9a41afe759712f0" providerId="LiveId" clId="{9ACCA8F3-4327-45AF-8947-2FBA17C3599A}" dt="2020-04-22T16:51:09.056" v="1813" actId="1076"/>
        <pc:sldMkLst>
          <pc:docMk/>
          <pc:sldMk cId="3737251190" sldId="268"/>
        </pc:sldMkLst>
        <pc:picChg chg="mod">
          <ac:chgData name="翌霖 胡" userId="a9a41afe759712f0" providerId="LiveId" clId="{9ACCA8F3-4327-45AF-8947-2FBA17C3599A}" dt="2020-04-22T16:51:04.946" v="1812" actId="1076"/>
          <ac:picMkLst>
            <pc:docMk/>
            <pc:sldMk cId="3737251190" sldId="268"/>
            <ac:picMk id="4" creationId="{2DB488AC-0546-41A5-8BB4-E74771ED2BBA}"/>
          </ac:picMkLst>
        </pc:picChg>
        <pc:picChg chg="add mod">
          <ac:chgData name="翌霖 胡" userId="a9a41afe759712f0" providerId="LiveId" clId="{9ACCA8F3-4327-45AF-8947-2FBA17C3599A}" dt="2020-04-22T16:51:09.056" v="1813" actId="1076"/>
          <ac:picMkLst>
            <pc:docMk/>
            <pc:sldMk cId="3737251190" sldId="268"/>
            <ac:picMk id="5" creationId="{E09FD4AD-B8BA-43BF-B4AF-D39635B008FF}"/>
          </ac:picMkLst>
        </pc:picChg>
      </pc:sldChg>
      <pc:sldChg chg="modSp mod setBg">
        <pc:chgData name="翌霖 胡" userId="a9a41afe759712f0" providerId="LiveId" clId="{9ACCA8F3-4327-45AF-8947-2FBA17C3599A}" dt="2020-04-22T16:22:39.538" v="1575" actId="26606"/>
        <pc:sldMkLst>
          <pc:docMk/>
          <pc:sldMk cId="1275520380" sldId="270"/>
        </pc:sldMkLst>
        <pc:spChg chg="mod">
          <ac:chgData name="翌霖 胡" userId="a9a41afe759712f0" providerId="LiveId" clId="{9ACCA8F3-4327-45AF-8947-2FBA17C3599A}" dt="2020-04-22T16:22:39.538" v="1575" actId="26606"/>
          <ac:spMkLst>
            <pc:docMk/>
            <pc:sldMk cId="1275520380" sldId="270"/>
            <ac:spMk id="2" creationId="{79E79B60-6D74-4134-AE8A-E726C4F60A81}"/>
          </ac:spMkLst>
        </pc:spChg>
        <pc:spChg chg="mod">
          <ac:chgData name="翌霖 胡" userId="a9a41afe759712f0" providerId="LiveId" clId="{9ACCA8F3-4327-45AF-8947-2FBA17C3599A}" dt="2020-04-22T16:22:39.538" v="1575" actId="26606"/>
          <ac:spMkLst>
            <pc:docMk/>
            <pc:sldMk cId="1275520380" sldId="270"/>
            <ac:spMk id="3" creationId="{808F1FD7-D7C3-48CA-ACE9-A70AAC61240E}"/>
          </ac:spMkLst>
        </pc:spChg>
        <pc:picChg chg="mod">
          <ac:chgData name="翌霖 胡" userId="a9a41afe759712f0" providerId="LiveId" clId="{9ACCA8F3-4327-45AF-8947-2FBA17C3599A}" dt="2020-04-22T16:22:39.538" v="1575" actId="26606"/>
          <ac:picMkLst>
            <pc:docMk/>
            <pc:sldMk cId="1275520380" sldId="270"/>
            <ac:picMk id="3074" creationId="{77B1D06A-56C5-45B9-A492-9B3C9748F048}"/>
          </ac:picMkLst>
        </pc:picChg>
      </pc:sldChg>
      <pc:sldChg chg="modSp ord">
        <pc:chgData name="翌霖 胡" userId="a9a41afe759712f0" providerId="LiveId" clId="{9ACCA8F3-4327-45AF-8947-2FBA17C3599A}" dt="2020-04-22T14:38:58.167" v="623"/>
        <pc:sldMkLst>
          <pc:docMk/>
          <pc:sldMk cId="1363909969" sldId="271"/>
        </pc:sldMkLst>
        <pc:spChg chg="mod">
          <ac:chgData name="翌霖 胡" userId="a9a41afe759712f0" providerId="LiveId" clId="{9ACCA8F3-4327-45AF-8947-2FBA17C3599A}" dt="2020-04-22T14:37:34.550" v="579" actId="1076"/>
          <ac:spMkLst>
            <pc:docMk/>
            <pc:sldMk cId="1363909969" sldId="271"/>
            <ac:spMk id="2" creationId="{C9EE7191-1EDA-49DA-B49B-430627D004B7}"/>
          </ac:spMkLst>
        </pc:spChg>
        <pc:spChg chg="mod">
          <ac:chgData name="翌霖 胡" userId="a9a41afe759712f0" providerId="LiveId" clId="{9ACCA8F3-4327-45AF-8947-2FBA17C3599A}" dt="2020-04-22T14:38:58.167" v="623"/>
          <ac:spMkLst>
            <pc:docMk/>
            <pc:sldMk cId="1363909969" sldId="271"/>
            <ac:spMk id="3" creationId="{AFB74A41-0AE1-4AFB-872B-06BC6E0F32E2}"/>
          </ac:spMkLst>
        </pc:spChg>
        <pc:picChg chg="mod">
          <ac:chgData name="翌霖 胡" userId="a9a41afe759712f0" providerId="LiveId" clId="{9ACCA8F3-4327-45AF-8947-2FBA17C3599A}" dt="2020-04-22T14:38:05.211" v="585" actId="1076"/>
          <ac:picMkLst>
            <pc:docMk/>
            <pc:sldMk cId="1363909969" sldId="271"/>
            <ac:picMk id="2050" creationId="{AD8D5D7B-6AFF-4F98-9F2D-1A739966C8A7}"/>
          </ac:picMkLst>
        </pc:picChg>
      </pc:sldChg>
      <pc:sldChg chg="modSp">
        <pc:chgData name="翌霖 胡" userId="a9a41afe759712f0" providerId="LiveId" clId="{9ACCA8F3-4327-45AF-8947-2FBA17C3599A}" dt="2020-04-22T16:16:56.719" v="1469"/>
        <pc:sldMkLst>
          <pc:docMk/>
          <pc:sldMk cId="1613698189" sldId="366"/>
        </pc:sldMkLst>
        <pc:spChg chg="mod">
          <ac:chgData name="翌霖 胡" userId="a9a41afe759712f0" providerId="LiveId" clId="{9ACCA8F3-4327-45AF-8947-2FBA17C3599A}" dt="2020-04-22T16:16:56.719" v="1469"/>
          <ac:spMkLst>
            <pc:docMk/>
            <pc:sldMk cId="1613698189" sldId="366"/>
            <ac:spMk id="3" creationId="{F2ACCDE6-902B-46D0-94DE-2958A5DB3198}"/>
          </ac:spMkLst>
        </pc:spChg>
        <pc:picChg chg="mod">
          <ac:chgData name="翌霖 胡" userId="a9a41afe759712f0" providerId="LiveId" clId="{9ACCA8F3-4327-45AF-8947-2FBA17C3599A}" dt="2020-04-22T16:15:38.298" v="1465" actId="1076"/>
          <ac:picMkLst>
            <pc:docMk/>
            <pc:sldMk cId="1613698189" sldId="366"/>
            <ac:picMk id="6146" creationId="{A982D63F-C7E6-43F0-B529-7BF7629A5AC3}"/>
          </ac:picMkLst>
        </pc:picChg>
        <pc:picChg chg="mod">
          <ac:chgData name="翌霖 胡" userId="a9a41afe759712f0" providerId="LiveId" clId="{9ACCA8F3-4327-45AF-8947-2FBA17C3599A}" dt="2020-04-22T16:15:36.483" v="1464" actId="1076"/>
          <ac:picMkLst>
            <pc:docMk/>
            <pc:sldMk cId="1613698189" sldId="366"/>
            <ac:picMk id="6150" creationId="{099F77BC-E70D-43AF-8458-D547ECCB4FBA}"/>
          </ac:picMkLst>
        </pc:picChg>
      </pc:sldChg>
      <pc:sldChg chg="modSp">
        <pc:chgData name="翌霖 胡" userId="a9a41afe759712f0" providerId="LiveId" clId="{9ACCA8F3-4327-45AF-8947-2FBA17C3599A}" dt="2020-04-22T16:10:53.027" v="1384" actId="14100"/>
        <pc:sldMkLst>
          <pc:docMk/>
          <pc:sldMk cId="625211014" sldId="368"/>
        </pc:sldMkLst>
        <pc:spChg chg="mod">
          <ac:chgData name="翌霖 胡" userId="a9a41afe759712f0" providerId="LiveId" clId="{9ACCA8F3-4327-45AF-8947-2FBA17C3599A}" dt="2020-04-22T16:10:53.027" v="1384" actId="14100"/>
          <ac:spMkLst>
            <pc:docMk/>
            <pc:sldMk cId="625211014" sldId="368"/>
            <ac:spMk id="3" creationId="{61A547F1-06B2-4E51-AC73-E49EDEB74302}"/>
          </ac:spMkLst>
        </pc:spChg>
        <pc:picChg chg="mod">
          <ac:chgData name="翌霖 胡" userId="a9a41afe759712f0" providerId="LiveId" clId="{9ACCA8F3-4327-45AF-8947-2FBA17C3599A}" dt="2020-04-22T16:10:50.650" v="1383" actId="1076"/>
          <ac:picMkLst>
            <pc:docMk/>
            <pc:sldMk cId="625211014" sldId="368"/>
            <ac:picMk id="2050" creationId="{92405EC4-C685-46A3-A4EE-3063A47D8A7B}"/>
          </ac:picMkLst>
        </pc:picChg>
      </pc:sldChg>
      <pc:sldChg chg="addSp delSp modSp ord setBg">
        <pc:chgData name="翌霖 胡" userId="a9a41afe759712f0" providerId="LiveId" clId="{9ACCA8F3-4327-45AF-8947-2FBA17C3599A}" dt="2020-04-22T16:02:23.694" v="1319"/>
        <pc:sldMkLst>
          <pc:docMk/>
          <pc:sldMk cId="371692800" sldId="370"/>
        </pc:sldMkLst>
        <pc:spChg chg="mod">
          <ac:chgData name="翌霖 胡" userId="a9a41afe759712f0" providerId="LiveId" clId="{9ACCA8F3-4327-45AF-8947-2FBA17C3599A}" dt="2020-04-22T16:02:23.694" v="1319"/>
          <ac:spMkLst>
            <pc:docMk/>
            <pc:sldMk cId="371692800" sldId="370"/>
            <ac:spMk id="2" creationId="{165B6EF2-8559-44DC-903C-1DFD95C911E3}"/>
          </ac:spMkLst>
        </pc:spChg>
        <pc:spChg chg="mod">
          <ac:chgData name="翌霖 胡" userId="a9a41afe759712f0" providerId="LiveId" clId="{9ACCA8F3-4327-45AF-8947-2FBA17C3599A}" dt="2020-04-22T15:48:37.074" v="1174" actId="14100"/>
          <ac:spMkLst>
            <pc:docMk/>
            <pc:sldMk cId="371692800" sldId="370"/>
            <ac:spMk id="3" creationId="{46E961AD-EFAE-42D2-A676-708575447A21}"/>
          </ac:spMkLst>
        </pc:spChg>
        <pc:spChg chg="add del mod">
          <ac:chgData name="翌霖 胡" userId="a9a41afe759712f0" providerId="LiveId" clId="{9ACCA8F3-4327-45AF-8947-2FBA17C3599A}" dt="2020-04-22T15:33:26.014" v="965" actId="478"/>
          <ac:spMkLst>
            <pc:docMk/>
            <pc:sldMk cId="371692800" sldId="370"/>
            <ac:spMk id="4" creationId="{F76E69D0-5946-4CD7-9890-3474A0BB20BC}"/>
          </ac:spMkLst>
        </pc:spChg>
        <pc:picChg chg="add mod">
          <ac:chgData name="翌霖 胡" userId="a9a41afe759712f0" providerId="LiveId" clId="{9ACCA8F3-4327-45AF-8947-2FBA17C3599A}" dt="2020-04-22T15:33:48.928" v="974" actId="1076"/>
          <ac:picMkLst>
            <pc:docMk/>
            <pc:sldMk cId="371692800" sldId="370"/>
            <ac:picMk id="5" creationId="{DE9F4879-7DDB-409A-9490-5ED483800772}"/>
          </ac:picMkLst>
        </pc:picChg>
        <pc:picChg chg="del mod">
          <ac:chgData name="翌霖 胡" userId="a9a41afe759712f0" providerId="LiveId" clId="{9ACCA8F3-4327-45AF-8947-2FBA17C3599A}" dt="2020-04-22T15:32:23.310" v="962" actId="478"/>
          <ac:picMkLst>
            <pc:docMk/>
            <pc:sldMk cId="371692800" sldId="370"/>
            <ac:picMk id="4098" creationId="{66686BEE-E542-4211-B692-A424E2975847}"/>
          </ac:picMkLst>
        </pc:picChg>
      </pc:sldChg>
      <pc:sldChg chg="addSp delSp modSp">
        <pc:chgData name="翌霖 胡" userId="a9a41afe759712f0" providerId="LiveId" clId="{9ACCA8F3-4327-45AF-8947-2FBA17C3599A}" dt="2020-04-22T16:06:20.549" v="1329"/>
        <pc:sldMkLst>
          <pc:docMk/>
          <pc:sldMk cId="1768940179" sldId="373"/>
        </pc:sldMkLst>
        <pc:spChg chg="add del mod">
          <ac:chgData name="翌霖 胡" userId="a9a41afe759712f0" providerId="LiveId" clId="{9ACCA8F3-4327-45AF-8947-2FBA17C3599A}" dt="2020-04-22T15:31:12.658" v="952" actId="20577"/>
          <ac:spMkLst>
            <pc:docMk/>
            <pc:sldMk cId="1768940179" sldId="373"/>
            <ac:spMk id="4" creationId="{27C66EF4-E061-4D7A-A934-1B48B7B1B67A}"/>
          </ac:spMkLst>
        </pc:spChg>
        <pc:picChg chg="del mod">
          <ac:chgData name="翌霖 胡" userId="a9a41afe759712f0" providerId="LiveId" clId="{9ACCA8F3-4327-45AF-8947-2FBA17C3599A}" dt="2020-04-22T15:31:02.116" v="942" actId="478"/>
          <ac:picMkLst>
            <pc:docMk/>
            <pc:sldMk cId="1768940179" sldId="373"/>
            <ac:picMk id="5" creationId="{CDCA5311-FC26-47F9-A00D-F649AE011734}"/>
          </ac:picMkLst>
        </pc:picChg>
        <pc:picChg chg="add del mod">
          <ac:chgData name="翌霖 胡" userId="a9a41afe759712f0" providerId="LiveId" clId="{9ACCA8F3-4327-45AF-8947-2FBA17C3599A}" dt="2020-04-22T15:31:04.556" v="944"/>
          <ac:picMkLst>
            <pc:docMk/>
            <pc:sldMk cId="1768940179" sldId="373"/>
            <ac:picMk id="7" creationId="{FC82BC23-22D9-4EEE-B189-FF6C9D3077BF}"/>
          </ac:picMkLst>
        </pc:picChg>
        <pc:picChg chg="add del mod">
          <ac:chgData name="翌霖 胡" userId="a9a41afe759712f0" providerId="LiveId" clId="{9ACCA8F3-4327-45AF-8947-2FBA17C3599A}" dt="2020-04-22T15:31:07.857" v="946"/>
          <ac:picMkLst>
            <pc:docMk/>
            <pc:sldMk cId="1768940179" sldId="373"/>
            <ac:picMk id="9" creationId="{F6E65D39-05FB-41D2-9AF0-D39A8CD4C70F}"/>
          </ac:picMkLst>
        </pc:picChg>
        <pc:picChg chg="add mod modCrop">
          <ac:chgData name="翌霖 胡" userId="a9a41afe759712f0" providerId="LiveId" clId="{9ACCA8F3-4327-45AF-8947-2FBA17C3599A}" dt="2020-04-22T16:06:05.702" v="1327" actId="1076"/>
          <ac:picMkLst>
            <pc:docMk/>
            <pc:sldMk cId="1768940179" sldId="373"/>
            <ac:picMk id="11" creationId="{8C95BDA2-9DF4-4A0C-9D7B-EAECB5BAEB43}"/>
          </ac:picMkLst>
        </pc:picChg>
        <pc:picChg chg="add mod">
          <ac:chgData name="翌霖 胡" userId="a9a41afe759712f0" providerId="LiveId" clId="{9ACCA8F3-4327-45AF-8947-2FBA17C3599A}" dt="2020-04-22T16:06:20.549" v="1329"/>
          <ac:picMkLst>
            <pc:docMk/>
            <pc:sldMk cId="1768940179" sldId="373"/>
            <ac:picMk id="12" creationId="{6ACD506F-E0F6-4638-A908-158FD3FAB3D5}"/>
          </ac:picMkLst>
        </pc:picChg>
        <pc:picChg chg="mod">
          <ac:chgData name="翌霖 胡" userId="a9a41afe759712f0" providerId="LiveId" clId="{9ACCA8F3-4327-45AF-8947-2FBA17C3599A}" dt="2020-04-22T16:05:59.158" v="1323" actId="1076"/>
          <ac:picMkLst>
            <pc:docMk/>
            <pc:sldMk cId="1768940179" sldId="373"/>
            <ac:picMk id="5122" creationId="{F23FD3E0-4AE7-4558-9DF6-9AB3BDF28089}"/>
          </ac:picMkLst>
        </pc:picChg>
      </pc:sldChg>
      <pc:sldChg chg="addSp modSp">
        <pc:chgData name="翌霖 胡" userId="a9a41afe759712f0" providerId="LiveId" clId="{9ACCA8F3-4327-45AF-8947-2FBA17C3599A}" dt="2020-04-22T16:09:32.018" v="1381" actId="1076"/>
        <pc:sldMkLst>
          <pc:docMk/>
          <pc:sldMk cId="1707566317" sldId="374"/>
        </pc:sldMkLst>
        <pc:spChg chg="mod">
          <ac:chgData name="翌霖 胡" userId="a9a41afe759712f0" providerId="LiveId" clId="{9ACCA8F3-4327-45AF-8947-2FBA17C3599A}" dt="2020-04-22T16:07:16.876" v="1340" actId="20577"/>
          <ac:spMkLst>
            <pc:docMk/>
            <pc:sldMk cId="1707566317" sldId="374"/>
            <ac:spMk id="2" creationId="{5E1CF439-147E-4069-A1E2-F686FF7CF90D}"/>
          </ac:spMkLst>
        </pc:spChg>
        <pc:spChg chg="mod">
          <ac:chgData name="翌霖 胡" userId="a9a41afe759712f0" providerId="LiveId" clId="{9ACCA8F3-4327-45AF-8947-2FBA17C3599A}" dt="2020-04-22T16:08:41.118" v="1376" actId="27636"/>
          <ac:spMkLst>
            <pc:docMk/>
            <pc:sldMk cId="1707566317" sldId="374"/>
            <ac:spMk id="3" creationId="{521F3CCA-0270-4F2C-BF09-D92D11709437}"/>
          </ac:spMkLst>
        </pc:spChg>
        <pc:picChg chg="add mod">
          <ac:chgData name="翌霖 胡" userId="a9a41afe759712f0" providerId="LiveId" clId="{9ACCA8F3-4327-45AF-8947-2FBA17C3599A}" dt="2020-04-22T16:09:32.018" v="1381" actId="1076"/>
          <ac:picMkLst>
            <pc:docMk/>
            <pc:sldMk cId="1707566317" sldId="374"/>
            <ac:picMk id="5" creationId="{786EEB76-56EE-4DEC-9EF6-919237A0BE81}"/>
          </ac:picMkLst>
        </pc:picChg>
        <pc:picChg chg="add mod">
          <ac:chgData name="翌霖 胡" userId="a9a41afe759712f0" providerId="LiveId" clId="{9ACCA8F3-4327-45AF-8947-2FBA17C3599A}" dt="2020-04-22T16:09:10.625" v="1380"/>
          <ac:picMkLst>
            <pc:docMk/>
            <pc:sldMk cId="1707566317" sldId="374"/>
            <ac:picMk id="7" creationId="{359A5337-38FF-4928-84E5-A9ABBB630876}"/>
          </ac:picMkLst>
        </pc:picChg>
      </pc:sldChg>
      <pc:sldChg chg="addSp modSp">
        <pc:chgData name="翌霖 胡" userId="a9a41afe759712f0" providerId="LiveId" clId="{9ACCA8F3-4327-45AF-8947-2FBA17C3599A}" dt="2020-04-22T16:15:11.494" v="1462"/>
        <pc:sldMkLst>
          <pc:docMk/>
          <pc:sldMk cId="3105157864" sldId="375"/>
        </pc:sldMkLst>
        <pc:spChg chg="mod">
          <ac:chgData name="翌霖 胡" userId="a9a41afe759712f0" providerId="LiveId" clId="{9ACCA8F3-4327-45AF-8947-2FBA17C3599A}" dt="2020-04-22T16:14:57.834" v="1461" actId="1076"/>
          <ac:spMkLst>
            <pc:docMk/>
            <pc:sldMk cId="3105157864" sldId="375"/>
            <ac:spMk id="3" creationId="{B936C30C-C025-4821-97E5-8B9F6D818B57}"/>
          </ac:spMkLst>
        </pc:spChg>
        <pc:picChg chg="add mod">
          <ac:chgData name="翌霖 胡" userId="a9a41afe759712f0" providerId="LiveId" clId="{9ACCA8F3-4327-45AF-8947-2FBA17C3599A}" dt="2020-04-22T16:15:11.494" v="1462"/>
          <ac:picMkLst>
            <pc:docMk/>
            <pc:sldMk cId="3105157864" sldId="375"/>
            <ac:picMk id="4" creationId="{C0A53231-E20F-4C33-92E2-AF688E7ADC43}"/>
          </ac:picMkLst>
        </pc:picChg>
      </pc:sldChg>
      <pc:sldChg chg="modSp">
        <pc:chgData name="翌霖 胡" userId="a9a41afe759712f0" providerId="LiveId" clId="{9ACCA8F3-4327-45AF-8947-2FBA17C3599A}" dt="2020-04-22T16:17:19.612" v="1472"/>
        <pc:sldMkLst>
          <pc:docMk/>
          <pc:sldMk cId="1516907808" sldId="378"/>
        </pc:sldMkLst>
        <pc:spChg chg="mod">
          <ac:chgData name="翌霖 胡" userId="a9a41afe759712f0" providerId="LiveId" clId="{9ACCA8F3-4327-45AF-8947-2FBA17C3599A}" dt="2020-04-22T16:17:19.612" v="1472"/>
          <ac:spMkLst>
            <pc:docMk/>
            <pc:sldMk cId="1516907808" sldId="378"/>
            <ac:spMk id="2" creationId="{923D3FDA-206E-4611-855E-02EEDE2F3674}"/>
          </ac:spMkLst>
        </pc:spChg>
        <pc:spChg chg="mod">
          <ac:chgData name="翌霖 胡" userId="a9a41afe759712f0" providerId="LiveId" clId="{9ACCA8F3-4327-45AF-8947-2FBA17C3599A}" dt="2020-04-22T12:23:17.526" v="1" actId="27636"/>
          <ac:spMkLst>
            <pc:docMk/>
            <pc:sldMk cId="1516907808" sldId="378"/>
            <ac:spMk id="3" creationId="{AC5389FC-DD41-4EB8-B318-6BD8A741EAB4}"/>
          </ac:spMkLst>
        </pc:spChg>
      </pc:sldChg>
      <pc:sldChg chg="del">
        <pc:chgData name="翌霖 胡" userId="a9a41afe759712f0" providerId="LiveId" clId="{9ACCA8F3-4327-45AF-8947-2FBA17C3599A}" dt="2020-04-22T16:53:35.010" v="1862" actId="47"/>
        <pc:sldMkLst>
          <pc:docMk/>
          <pc:sldMk cId="1717065093" sldId="379"/>
        </pc:sldMkLst>
      </pc:sldChg>
      <pc:sldChg chg="addSp delSp modSp mod setBg">
        <pc:chgData name="翌霖 胡" userId="a9a41afe759712f0" providerId="LiveId" clId="{9ACCA8F3-4327-45AF-8947-2FBA17C3599A}" dt="2020-04-22T16:58:58.557" v="2005" actId="404"/>
        <pc:sldMkLst>
          <pc:docMk/>
          <pc:sldMk cId="3541963392" sldId="380"/>
        </pc:sldMkLst>
        <pc:spChg chg="mod">
          <ac:chgData name="翌霖 胡" userId="a9a41afe759712f0" providerId="LiveId" clId="{9ACCA8F3-4327-45AF-8947-2FBA17C3599A}" dt="2020-04-22T16:58:58.557" v="2005" actId="404"/>
          <ac:spMkLst>
            <pc:docMk/>
            <pc:sldMk cId="3541963392" sldId="380"/>
            <ac:spMk id="2" creationId="{8EEB0EE0-2AF8-4537-B9BE-0D2DEC07590A}"/>
          </ac:spMkLst>
        </pc:spChg>
        <pc:spChg chg="mod">
          <ac:chgData name="翌霖 胡" userId="a9a41afe759712f0" providerId="LiveId" clId="{9ACCA8F3-4327-45AF-8947-2FBA17C3599A}" dt="2020-04-22T16:58:29.294" v="2003" actId="26606"/>
          <ac:spMkLst>
            <pc:docMk/>
            <pc:sldMk cId="3541963392" sldId="380"/>
            <ac:spMk id="3" creationId="{7B5FA844-623E-4674-ACEC-1280E619C68E}"/>
          </ac:spMkLst>
        </pc:spChg>
        <pc:spChg chg="add del">
          <ac:chgData name="翌霖 胡" userId="a9a41afe759712f0" providerId="LiveId" clId="{9ACCA8F3-4327-45AF-8947-2FBA17C3599A}" dt="2020-04-22T16:58:29.286" v="2002" actId="26606"/>
          <ac:spMkLst>
            <pc:docMk/>
            <pc:sldMk cId="3541963392" sldId="380"/>
            <ac:spMk id="8" creationId="{8D70B121-56F4-4848-B38B-182089D909FA}"/>
          </ac:spMkLst>
        </pc:spChg>
        <pc:spChg chg="add">
          <ac:chgData name="翌霖 胡" userId="a9a41afe759712f0" providerId="LiveId" clId="{9ACCA8F3-4327-45AF-8947-2FBA17C3599A}" dt="2020-04-22T16:58:29.294" v="2003" actId="26606"/>
          <ac:spMkLst>
            <pc:docMk/>
            <pc:sldMk cId="3541963392" sldId="380"/>
            <ac:spMk id="14" creationId="{6A1473A6-3F22-483E-8A30-80B9D2B14592}"/>
          </ac:spMkLst>
        </pc:spChg>
        <pc:grpChg chg="add">
          <ac:chgData name="翌霖 胡" userId="a9a41afe759712f0" providerId="LiveId" clId="{9ACCA8F3-4327-45AF-8947-2FBA17C3599A}" dt="2020-04-22T16:58:29.294" v="2003" actId="26606"/>
          <ac:grpSpMkLst>
            <pc:docMk/>
            <pc:sldMk cId="3541963392" sldId="380"/>
            <ac:grpSpMk id="15" creationId="{AA1375E3-3E53-4D75-BAB7-E5929BFCB25F}"/>
          </ac:grpSpMkLst>
        </pc:grpChg>
        <pc:cxnChg chg="add del">
          <ac:chgData name="翌霖 胡" userId="a9a41afe759712f0" providerId="LiveId" clId="{9ACCA8F3-4327-45AF-8947-2FBA17C3599A}" dt="2020-04-22T16:58:29.286" v="2002" actId="26606"/>
          <ac:cxnSpMkLst>
            <pc:docMk/>
            <pc:sldMk cId="3541963392" sldId="380"/>
            <ac:cxnSpMk id="10" creationId="{2D72A2C9-F3CA-4216-8BAD-FA4C970C3C4E}"/>
          </ac:cxnSpMkLst>
        </pc:cxnChg>
      </pc:sldChg>
      <pc:sldChg chg="del">
        <pc:chgData name="翌霖 胡" userId="a9a41afe759712f0" providerId="LiveId" clId="{9ACCA8F3-4327-45AF-8947-2FBA17C3599A}" dt="2020-04-22T16:55:02.251" v="1881" actId="47"/>
        <pc:sldMkLst>
          <pc:docMk/>
          <pc:sldMk cId="1912943780" sldId="381"/>
        </pc:sldMkLst>
      </pc:sldChg>
      <pc:sldChg chg="addSp delSp modSp del">
        <pc:chgData name="翌霖 胡" userId="a9a41afe759712f0" providerId="LiveId" clId="{9ACCA8F3-4327-45AF-8947-2FBA17C3599A}" dt="2020-04-22T16:50:51.728" v="1809" actId="47"/>
        <pc:sldMkLst>
          <pc:docMk/>
          <pc:sldMk cId="2638050722" sldId="382"/>
        </pc:sldMkLst>
        <pc:spChg chg="add mod">
          <ac:chgData name="翌霖 胡" userId="a9a41afe759712f0" providerId="LiveId" clId="{9ACCA8F3-4327-45AF-8947-2FBA17C3599A}" dt="2020-04-22T16:50:50.541" v="1808" actId="21"/>
          <ac:spMkLst>
            <pc:docMk/>
            <pc:sldMk cId="2638050722" sldId="382"/>
            <ac:spMk id="4" creationId="{6CA2AED4-CA1E-48AC-953E-A85E8B9B6A75}"/>
          </ac:spMkLst>
        </pc:spChg>
        <pc:picChg chg="del mod">
          <ac:chgData name="翌霖 胡" userId="a9a41afe759712f0" providerId="LiveId" clId="{9ACCA8F3-4327-45AF-8947-2FBA17C3599A}" dt="2020-04-22T16:50:50.541" v="1808" actId="21"/>
          <ac:picMkLst>
            <pc:docMk/>
            <pc:sldMk cId="2638050722" sldId="382"/>
            <ac:picMk id="5" creationId="{F9BB167C-2881-4261-B357-26602FFB49DF}"/>
          </ac:picMkLst>
        </pc:picChg>
        <pc:picChg chg="mod">
          <ac:chgData name="翌霖 胡" userId="a9a41afe759712f0" providerId="LiveId" clId="{9ACCA8F3-4327-45AF-8947-2FBA17C3599A}" dt="2020-04-22T12:23:17.366" v="0"/>
          <ac:picMkLst>
            <pc:docMk/>
            <pc:sldMk cId="2638050722" sldId="382"/>
            <ac:picMk id="7" creationId="{659147DD-4907-4F03-A3EC-C3C0F5E2DD82}"/>
          </ac:picMkLst>
        </pc:picChg>
        <pc:picChg chg="mod">
          <ac:chgData name="翌霖 胡" userId="a9a41afe759712f0" providerId="LiveId" clId="{9ACCA8F3-4327-45AF-8947-2FBA17C3599A}" dt="2020-04-22T12:23:17.366" v="0"/>
          <ac:picMkLst>
            <pc:docMk/>
            <pc:sldMk cId="2638050722" sldId="382"/>
            <ac:picMk id="9" creationId="{0E30B16A-4121-4C17-89AE-0B74E95546BD}"/>
          </ac:picMkLst>
        </pc:picChg>
      </pc:sldChg>
      <pc:sldChg chg="addSp modSp new del">
        <pc:chgData name="翌霖 胡" userId="a9a41afe759712f0" providerId="LiveId" clId="{9ACCA8F3-4327-45AF-8947-2FBA17C3599A}" dt="2020-04-22T14:48:45.835" v="656" actId="2696"/>
        <pc:sldMkLst>
          <pc:docMk/>
          <pc:sldMk cId="2417817085" sldId="383"/>
        </pc:sldMkLst>
        <pc:picChg chg="add mod">
          <ac:chgData name="翌霖 胡" userId="a9a41afe759712f0" providerId="LiveId" clId="{9ACCA8F3-4327-45AF-8947-2FBA17C3599A}" dt="2020-04-22T12:44:51.748" v="34"/>
          <ac:picMkLst>
            <pc:docMk/>
            <pc:sldMk cId="2417817085" sldId="383"/>
            <ac:picMk id="4" creationId="{179EFD82-282A-4EE8-9C3F-B57AF7448DC7}"/>
          </ac:picMkLst>
        </pc:picChg>
      </pc:sldChg>
      <pc:sldChg chg="delSp modSp add del ord">
        <pc:chgData name="翌霖 胡" userId="a9a41afe759712f0" providerId="LiveId" clId="{9ACCA8F3-4327-45AF-8947-2FBA17C3599A}" dt="2020-04-22T16:22:44.267" v="1576" actId="47"/>
        <pc:sldMkLst>
          <pc:docMk/>
          <pc:sldMk cId="3725212258" sldId="383"/>
        </pc:sldMkLst>
        <pc:spChg chg="mod">
          <ac:chgData name="翌霖 胡" userId="a9a41afe759712f0" providerId="LiveId" clId="{9ACCA8F3-4327-45AF-8947-2FBA17C3599A}" dt="2020-04-22T16:20:47.368" v="1543"/>
          <ac:spMkLst>
            <pc:docMk/>
            <pc:sldMk cId="3725212258" sldId="383"/>
            <ac:spMk id="2" creationId="{2DB31638-01DB-4C9C-9221-331972506D1A}"/>
          </ac:spMkLst>
        </pc:spChg>
        <pc:picChg chg="del mod">
          <ac:chgData name="翌霖 胡" userId="a9a41afe759712f0" providerId="LiveId" clId="{9ACCA8F3-4327-45AF-8947-2FBA17C3599A}" dt="2020-04-22T16:21:23.216" v="1564" actId="21"/>
          <ac:picMkLst>
            <pc:docMk/>
            <pc:sldMk cId="3725212258" sldId="383"/>
            <ac:picMk id="4" creationId="{179EFD82-282A-4EE8-9C3F-B57AF7448DC7}"/>
          </ac:picMkLst>
        </pc:picChg>
      </pc:sldChg>
      <pc:sldChg chg="modSp new ord">
        <pc:chgData name="翌霖 胡" userId="a9a41afe759712f0" providerId="LiveId" clId="{9ACCA8F3-4327-45AF-8947-2FBA17C3599A}" dt="2020-04-22T16:55:10.685" v="1883" actId="27636"/>
        <pc:sldMkLst>
          <pc:docMk/>
          <pc:sldMk cId="742258673" sldId="384"/>
        </pc:sldMkLst>
        <pc:spChg chg="mod">
          <ac:chgData name="翌霖 胡" userId="a9a41afe759712f0" providerId="LiveId" clId="{9ACCA8F3-4327-45AF-8947-2FBA17C3599A}" dt="2020-04-22T14:11:16.705" v="149" actId="20577"/>
          <ac:spMkLst>
            <pc:docMk/>
            <pc:sldMk cId="742258673" sldId="384"/>
            <ac:spMk id="2" creationId="{977D90F8-D205-4E71-AED4-F6EB711BBFDD}"/>
          </ac:spMkLst>
        </pc:spChg>
        <pc:spChg chg="mod">
          <ac:chgData name="翌霖 胡" userId="a9a41afe759712f0" providerId="LiveId" clId="{9ACCA8F3-4327-45AF-8947-2FBA17C3599A}" dt="2020-04-22T16:55:10.685" v="1883" actId="27636"/>
          <ac:spMkLst>
            <pc:docMk/>
            <pc:sldMk cId="742258673" sldId="384"/>
            <ac:spMk id="3" creationId="{080F2ABC-8123-408D-BD2C-FD2C7637BE36}"/>
          </ac:spMkLst>
        </pc:spChg>
      </pc:sldChg>
      <pc:sldChg chg="addSp delSp modSp new mod setBg">
        <pc:chgData name="翌霖 胡" userId="a9a41afe759712f0" providerId="LiveId" clId="{9ACCA8F3-4327-45AF-8947-2FBA17C3599A}" dt="2020-04-22T14:16:11.848" v="363" actId="26606"/>
        <pc:sldMkLst>
          <pc:docMk/>
          <pc:sldMk cId="699030690" sldId="385"/>
        </pc:sldMkLst>
        <pc:spChg chg="mod">
          <ac:chgData name="翌霖 胡" userId="a9a41afe759712f0" providerId="LiveId" clId="{9ACCA8F3-4327-45AF-8947-2FBA17C3599A}" dt="2020-04-22T14:16:11.848" v="363" actId="26606"/>
          <ac:spMkLst>
            <pc:docMk/>
            <pc:sldMk cId="699030690" sldId="385"/>
            <ac:spMk id="2" creationId="{00779868-0DAE-4552-9D58-A1C7A7C93CC4}"/>
          </ac:spMkLst>
        </pc:spChg>
        <pc:spChg chg="del">
          <ac:chgData name="翌霖 胡" userId="a9a41afe759712f0" providerId="LiveId" clId="{9ACCA8F3-4327-45AF-8947-2FBA17C3599A}" dt="2020-04-22T14:16:09.963" v="362" actId="478"/>
          <ac:spMkLst>
            <pc:docMk/>
            <pc:sldMk cId="699030690" sldId="385"/>
            <ac:spMk id="3" creationId="{D433C798-AAAB-4E98-801F-8AA061C95C89}"/>
          </ac:spMkLst>
        </pc:spChg>
        <pc:spChg chg="add">
          <ac:chgData name="翌霖 胡" userId="a9a41afe759712f0" providerId="LiveId" clId="{9ACCA8F3-4327-45AF-8947-2FBA17C3599A}" dt="2020-04-22T14:16:11.848" v="363" actId="26606"/>
          <ac:spMkLst>
            <pc:docMk/>
            <pc:sldMk cId="699030690" sldId="385"/>
            <ac:spMk id="7" creationId="{01C9CC24-B375-4226-BF2B-61FADBBA696A}"/>
          </ac:spMkLst>
        </pc:spChg>
        <pc:spChg chg="add">
          <ac:chgData name="翌霖 胡" userId="a9a41afe759712f0" providerId="LiveId" clId="{9ACCA8F3-4327-45AF-8947-2FBA17C3599A}" dt="2020-04-22T14:16:11.848" v="363" actId="26606"/>
          <ac:spMkLst>
            <pc:docMk/>
            <pc:sldMk cId="699030690" sldId="385"/>
            <ac:spMk id="9" creationId="{CD70A28E-4FD8-4474-A206-E15B5EBB303F}"/>
          </ac:spMkLst>
        </pc:spChg>
        <pc:picChg chg="add">
          <ac:chgData name="翌霖 胡" userId="a9a41afe759712f0" providerId="LiveId" clId="{9ACCA8F3-4327-45AF-8947-2FBA17C3599A}" dt="2020-04-22T14:16:11.848" v="363" actId="26606"/>
          <ac:picMkLst>
            <pc:docMk/>
            <pc:sldMk cId="699030690" sldId="385"/>
            <ac:picMk id="11" creationId="{39647E21-5366-4638-AC97-D8CD4111EB57}"/>
          </ac:picMkLst>
        </pc:picChg>
      </pc:sldChg>
      <pc:sldChg chg="addSp delSp modSp new">
        <pc:chgData name="翌霖 胡" userId="a9a41afe759712f0" providerId="LiveId" clId="{9ACCA8F3-4327-45AF-8947-2FBA17C3599A}" dt="2020-04-22T16:02:12.997" v="1316"/>
        <pc:sldMkLst>
          <pc:docMk/>
          <pc:sldMk cId="2451257942" sldId="386"/>
        </pc:sldMkLst>
        <pc:spChg chg="mod">
          <ac:chgData name="翌霖 胡" userId="a9a41afe759712f0" providerId="LiveId" clId="{9ACCA8F3-4327-45AF-8947-2FBA17C3599A}" dt="2020-04-22T14:49:24.245" v="672"/>
          <ac:spMkLst>
            <pc:docMk/>
            <pc:sldMk cId="2451257942" sldId="386"/>
            <ac:spMk id="2" creationId="{F3EFEE12-EF22-4F6A-8514-BB01E470D470}"/>
          </ac:spMkLst>
        </pc:spChg>
        <pc:spChg chg="add del mod">
          <ac:chgData name="翌霖 胡" userId="a9a41afe759712f0" providerId="LiveId" clId="{9ACCA8F3-4327-45AF-8947-2FBA17C3599A}" dt="2020-04-22T16:02:12.997" v="1316"/>
          <ac:spMkLst>
            <pc:docMk/>
            <pc:sldMk cId="2451257942" sldId="386"/>
            <ac:spMk id="3" creationId="{E24FEF4D-7903-4D21-937F-53C3CBA3F098}"/>
          </ac:spMkLst>
        </pc:spChg>
        <pc:picChg chg="add del mod">
          <ac:chgData name="翌霖 胡" userId="a9a41afe759712f0" providerId="LiveId" clId="{9ACCA8F3-4327-45AF-8947-2FBA17C3599A}" dt="2020-04-22T15:07:12.699" v="674"/>
          <ac:picMkLst>
            <pc:docMk/>
            <pc:sldMk cId="2451257942" sldId="386"/>
            <ac:picMk id="5" creationId="{28FA8D38-58BD-47F4-98F5-00AFE5E01A7A}"/>
          </ac:picMkLst>
        </pc:picChg>
        <pc:picChg chg="add del mod">
          <ac:chgData name="翌霖 胡" userId="a9a41afe759712f0" providerId="LiveId" clId="{9ACCA8F3-4327-45AF-8947-2FBA17C3599A}" dt="2020-04-22T15:07:15.480" v="676"/>
          <ac:picMkLst>
            <pc:docMk/>
            <pc:sldMk cId="2451257942" sldId="386"/>
            <ac:picMk id="7" creationId="{F3E307AD-03BC-4A54-B8B3-7BD94A3786F8}"/>
          </ac:picMkLst>
        </pc:picChg>
        <pc:picChg chg="add del mod">
          <ac:chgData name="翌霖 胡" userId="a9a41afe759712f0" providerId="LiveId" clId="{9ACCA8F3-4327-45AF-8947-2FBA17C3599A}" dt="2020-04-22T15:07:17.523" v="678"/>
          <ac:picMkLst>
            <pc:docMk/>
            <pc:sldMk cId="2451257942" sldId="386"/>
            <ac:picMk id="9" creationId="{EEE3E55C-4C39-48DA-BCD9-F448BED79897}"/>
          </ac:picMkLst>
        </pc:picChg>
        <pc:picChg chg="add del mod">
          <ac:chgData name="翌霖 胡" userId="a9a41afe759712f0" providerId="LiveId" clId="{9ACCA8F3-4327-45AF-8947-2FBA17C3599A}" dt="2020-04-22T15:07:19.428" v="680"/>
          <ac:picMkLst>
            <pc:docMk/>
            <pc:sldMk cId="2451257942" sldId="386"/>
            <ac:picMk id="11" creationId="{FD17CE31-FAE2-4963-AFD6-114F9B5CFE98}"/>
          </ac:picMkLst>
        </pc:picChg>
        <pc:picChg chg="add del mod">
          <ac:chgData name="翌霖 胡" userId="a9a41afe759712f0" providerId="LiveId" clId="{9ACCA8F3-4327-45AF-8947-2FBA17C3599A}" dt="2020-04-22T15:07:21.405" v="682"/>
          <ac:picMkLst>
            <pc:docMk/>
            <pc:sldMk cId="2451257942" sldId="386"/>
            <ac:picMk id="13" creationId="{43967816-FE39-408A-8B6E-9C7F8B68F0F7}"/>
          </ac:picMkLst>
        </pc:picChg>
        <pc:picChg chg="add mod">
          <ac:chgData name="翌霖 胡" userId="a9a41afe759712f0" providerId="LiveId" clId="{9ACCA8F3-4327-45AF-8947-2FBA17C3599A}" dt="2020-04-22T15:29:01.362" v="935" actId="14100"/>
          <ac:picMkLst>
            <pc:docMk/>
            <pc:sldMk cId="2451257942" sldId="386"/>
            <ac:picMk id="15" creationId="{BB396B69-6B34-416D-B4C9-CF6977D55EFD}"/>
          </ac:picMkLst>
        </pc:picChg>
        <pc:picChg chg="add mod">
          <ac:chgData name="翌霖 胡" userId="a9a41afe759712f0" providerId="LiveId" clId="{9ACCA8F3-4327-45AF-8947-2FBA17C3599A}" dt="2020-04-22T15:29:04.131" v="936" actId="1076"/>
          <ac:picMkLst>
            <pc:docMk/>
            <pc:sldMk cId="2451257942" sldId="386"/>
            <ac:picMk id="17" creationId="{87D295F4-90CD-487B-8227-B09DD2D9DFB7}"/>
          </ac:picMkLst>
        </pc:picChg>
      </pc:sldChg>
      <pc:sldChg chg="addSp modSp new mod setBg">
        <pc:chgData name="翌霖 胡" userId="a9a41afe759712f0" providerId="LiveId" clId="{9ACCA8F3-4327-45AF-8947-2FBA17C3599A}" dt="2020-04-22T16:25:54.307" v="1582" actId="113"/>
        <pc:sldMkLst>
          <pc:docMk/>
          <pc:sldMk cId="1973019793" sldId="387"/>
        </pc:sldMkLst>
        <pc:spChg chg="mod">
          <ac:chgData name="翌霖 胡" userId="a9a41afe759712f0" providerId="LiveId" clId="{9ACCA8F3-4327-45AF-8947-2FBA17C3599A}" dt="2020-04-22T16:22:39.162" v="1574" actId="26606"/>
          <ac:spMkLst>
            <pc:docMk/>
            <pc:sldMk cId="1973019793" sldId="387"/>
            <ac:spMk id="2" creationId="{B2494E0C-E031-4D18-A1C3-5A56FD66593C}"/>
          </ac:spMkLst>
        </pc:spChg>
        <pc:spChg chg="mod">
          <ac:chgData name="翌霖 胡" userId="a9a41afe759712f0" providerId="LiveId" clId="{9ACCA8F3-4327-45AF-8947-2FBA17C3599A}" dt="2020-04-22T16:25:54.307" v="1582" actId="113"/>
          <ac:spMkLst>
            <pc:docMk/>
            <pc:sldMk cId="1973019793" sldId="387"/>
            <ac:spMk id="3" creationId="{258D7A44-D795-40B3-8DB9-96ACE48DF107}"/>
          </ac:spMkLst>
        </pc:spChg>
        <pc:picChg chg="add mod">
          <ac:chgData name="翌霖 胡" userId="a9a41afe759712f0" providerId="LiveId" clId="{9ACCA8F3-4327-45AF-8947-2FBA17C3599A}" dt="2020-04-22T16:22:39.162" v="1574" actId="26606"/>
          <ac:picMkLst>
            <pc:docMk/>
            <pc:sldMk cId="1973019793" sldId="387"/>
            <ac:picMk id="4" creationId="{C16943C9-0717-4729-A6A6-53E43B20368E}"/>
          </ac:picMkLst>
        </pc:picChg>
      </pc:sldChg>
      <pc:sldChg chg="new del">
        <pc:chgData name="翌霖 胡" userId="a9a41afe759712f0" providerId="LiveId" clId="{9ACCA8F3-4327-45AF-8947-2FBA17C3599A}" dt="2020-04-22T16:22:44.990" v="1577" actId="47"/>
        <pc:sldMkLst>
          <pc:docMk/>
          <pc:sldMk cId="455922093" sldId="388"/>
        </pc:sldMkLst>
      </pc:sldChg>
      <pc:sldChg chg="addSp delSp modSp new mod setBg setClrOvrMap">
        <pc:chgData name="翌霖 胡" userId="a9a41afe759712f0" providerId="LiveId" clId="{9ACCA8F3-4327-45AF-8947-2FBA17C3599A}" dt="2020-04-22T16:00:52.685" v="1274"/>
        <pc:sldMkLst>
          <pc:docMk/>
          <pc:sldMk cId="3675757047" sldId="389"/>
        </pc:sldMkLst>
        <pc:spChg chg="mod">
          <ac:chgData name="翌霖 胡" userId="a9a41afe759712f0" providerId="LiveId" clId="{9ACCA8F3-4327-45AF-8947-2FBA17C3599A}" dt="2020-04-22T16:00:52.685" v="1274"/>
          <ac:spMkLst>
            <pc:docMk/>
            <pc:sldMk cId="3675757047" sldId="389"/>
            <ac:spMk id="2" creationId="{F645F360-CB6E-48D3-A8EC-7956824B08B9}"/>
          </ac:spMkLst>
        </pc:spChg>
        <pc:spChg chg="del mod">
          <ac:chgData name="翌霖 胡" userId="a9a41afe759712f0" providerId="LiveId" clId="{9ACCA8F3-4327-45AF-8947-2FBA17C3599A}" dt="2020-04-22T15:59:45.843" v="1255" actId="478"/>
          <ac:spMkLst>
            <pc:docMk/>
            <pc:sldMk cId="3675757047" sldId="389"/>
            <ac:spMk id="3" creationId="{037FB044-1611-4789-903D-FE977935BDBF}"/>
          </ac:spMkLst>
        </pc:spChg>
        <pc:spChg chg="add ord">
          <ac:chgData name="翌霖 胡" userId="a9a41afe759712f0" providerId="LiveId" clId="{9ACCA8F3-4327-45AF-8947-2FBA17C3599A}" dt="2020-04-22T16:00:39.372" v="1268" actId="26606"/>
          <ac:spMkLst>
            <pc:docMk/>
            <pc:sldMk cId="3675757047" sldId="389"/>
            <ac:spMk id="4" creationId="{33CEC675-55C6-4081-BD8B-419E4ACEE348}"/>
          </ac:spMkLst>
        </pc:spChg>
        <pc:spChg chg="add del">
          <ac:chgData name="翌霖 胡" userId="a9a41afe759712f0" providerId="LiveId" clId="{9ACCA8F3-4327-45AF-8947-2FBA17C3599A}" dt="2020-04-22T15:56:59.712" v="1245" actId="478"/>
          <ac:spMkLst>
            <pc:docMk/>
            <pc:sldMk cId="3675757047" sldId="389"/>
            <ac:spMk id="5" creationId="{BC96F680-9424-4D72-96A4-FEAF31EC7A95}"/>
          </ac:spMkLst>
        </pc:spChg>
        <pc:spChg chg="add del">
          <ac:chgData name="翌霖 胡" userId="a9a41afe759712f0" providerId="LiveId" clId="{9ACCA8F3-4327-45AF-8947-2FBA17C3599A}" dt="2020-04-22T16:00:11.475" v="1261" actId="26606"/>
          <ac:spMkLst>
            <pc:docMk/>
            <pc:sldMk cId="3675757047" sldId="389"/>
            <ac:spMk id="16" creationId="{7AE95D8F-9825-4222-8846-E3461598CC62}"/>
          </ac:spMkLst>
        </pc:spChg>
        <pc:picChg chg="add mod ord">
          <ac:chgData name="翌霖 胡" userId="a9a41afe759712f0" providerId="LiveId" clId="{9ACCA8F3-4327-45AF-8947-2FBA17C3599A}" dt="2020-04-22T16:00:39.372" v="1268" actId="26606"/>
          <ac:picMkLst>
            <pc:docMk/>
            <pc:sldMk cId="3675757047" sldId="389"/>
            <ac:picMk id="6" creationId="{C55C293D-8795-4C4A-B922-CB100097AB5F}"/>
          </ac:picMkLst>
        </pc:picChg>
        <pc:picChg chg="add mod ord">
          <ac:chgData name="翌霖 胡" userId="a9a41afe759712f0" providerId="LiveId" clId="{9ACCA8F3-4327-45AF-8947-2FBA17C3599A}" dt="2020-04-22T16:00:39.372" v="1268" actId="26606"/>
          <ac:picMkLst>
            <pc:docMk/>
            <pc:sldMk cId="3675757047" sldId="389"/>
            <ac:picMk id="7" creationId="{6E8091B3-8626-44BD-8DFC-345A1A6DB4C7}"/>
          </ac:picMkLst>
        </pc:picChg>
        <pc:picChg chg="add mod ord">
          <ac:chgData name="翌霖 胡" userId="a9a41afe759712f0" providerId="LiveId" clId="{9ACCA8F3-4327-45AF-8947-2FBA17C3599A}" dt="2020-04-22T16:00:39.372" v="1268" actId="26606"/>
          <ac:picMkLst>
            <pc:docMk/>
            <pc:sldMk cId="3675757047" sldId="389"/>
            <ac:picMk id="8" creationId="{57E45D7B-2CF4-4B9F-9249-1966A17A4F62}"/>
          </ac:picMkLst>
        </pc:picChg>
        <pc:picChg chg="add mod ord">
          <ac:chgData name="翌霖 胡" userId="a9a41afe759712f0" providerId="LiveId" clId="{9ACCA8F3-4327-45AF-8947-2FBA17C3599A}" dt="2020-04-22T16:00:39.372" v="1268" actId="26606"/>
          <ac:picMkLst>
            <pc:docMk/>
            <pc:sldMk cId="3675757047" sldId="389"/>
            <ac:picMk id="9" creationId="{15856290-DE15-4546-9D47-B9CCD0901DD7}"/>
          </ac:picMkLst>
        </pc:picChg>
        <pc:cxnChg chg="add">
          <ac:chgData name="翌霖 胡" userId="a9a41afe759712f0" providerId="LiveId" clId="{9ACCA8F3-4327-45AF-8947-2FBA17C3599A}" dt="2020-04-22T16:00:39.372" v="1268" actId="26606"/>
          <ac:cxnSpMkLst>
            <pc:docMk/>
            <pc:sldMk cId="3675757047" sldId="389"/>
            <ac:cxnSpMk id="11" creationId="{8733B210-462D-42A4-BA20-36743BB5E686}"/>
          </ac:cxnSpMkLst>
        </pc:cxnChg>
        <pc:cxnChg chg="add del">
          <ac:chgData name="翌霖 胡" userId="a9a41afe759712f0" providerId="LiveId" clId="{9ACCA8F3-4327-45AF-8947-2FBA17C3599A}" dt="2020-04-22T16:00:11.475" v="1261" actId="26606"/>
          <ac:cxnSpMkLst>
            <pc:docMk/>
            <pc:sldMk cId="3675757047" sldId="389"/>
            <ac:cxnSpMk id="14" creationId="{DFDA47BC-3069-47F5-8257-24B3B1F76A08}"/>
          </ac:cxnSpMkLst>
        </pc:cxnChg>
        <pc:cxnChg chg="add del">
          <ac:chgData name="翌霖 胡" userId="a9a41afe759712f0" providerId="LiveId" clId="{9ACCA8F3-4327-45AF-8947-2FBA17C3599A}" dt="2020-04-22T16:00:11.475" v="1261" actId="26606"/>
          <ac:cxnSpMkLst>
            <pc:docMk/>
            <pc:sldMk cId="3675757047" sldId="389"/>
            <ac:cxnSpMk id="18" creationId="{942B920A-73AD-402A-8EEF-B88E1A9398B8}"/>
          </ac:cxnSpMkLst>
        </pc:cxnChg>
        <pc:cxnChg chg="add del">
          <ac:chgData name="翌霖 胡" userId="a9a41afe759712f0" providerId="LiveId" clId="{9ACCA8F3-4327-45AF-8947-2FBA17C3599A}" dt="2020-04-22T16:00:11.475" v="1261" actId="26606"/>
          <ac:cxnSpMkLst>
            <pc:docMk/>
            <pc:sldMk cId="3675757047" sldId="389"/>
            <ac:cxnSpMk id="20" creationId="{00C9EB70-BC82-414A-BF8D-AD7FC6727616}"/>
          </ac:cxnSpMkLst>
        </pc:cxnChg>
        <pc:cxnChg chg="add del">
          <ac:chgData name="翌霖 胡" userId="a9a41afe759712f0" providerId="LiveId" clId="{9ACCA8F3-4327-45AF-8947-2FBA17C3599A}" dt="2020-04-22T16:00:11.475" v="1261" actId="26606"/>
          <ac:cxnSpMkLst>
            <pc:docMk/>
            <pc:sldMk cId="3675757047" sldId="389"/>
            <ac:cxnSpMk id="22" creationId="{3217665F-0036-444A-8D4A-33AF36A36A42}"/>
          </ac:cxnSpMkLst>
        </pc:cxnChg>
        <pc:cxnChg chg="add del">
          <ac:chgData name="翌霖 胡" userId="a9a41afe759712f0" providerId="LiveId" clId="{9ACCA8F3-4327-45AF-8947-2FBA17C3599A}" dt="2020-04-22T16:00:27.232" v="1263" actId="26606"/>
          <ac:cxnSpMkLst>
            <pc:docMk/>
            <pc:sldMk cId="3675757047" sldId="389"/>
            <ac:cxnSpMk id="24" creationId="{8733B210-462D-42A4-BA20-36743BB5E686}"/>
          </ac:cxnSpMkLst>
        </pc:cxnChg>
        <pc:cxnChg chg="add del">
          <ac:chgData name="翌霖 胡" userId="a9a41afe759712f0" providerId="LiveId" clId="{9ACCA8F3-4327-45AF-8947-2FBA17C3599A}" dt="2020-04-22T16:00:35.962" v="1265" actId="26606"/>
          <ac:cxnSpMkLst>
            <pc:docMk/>
            <pc:sldMk cId="3675757047" sldId="389"/>
            <ac:cxnSpMk id="26" creationId="{EBAD6A72-88E8-42F7-88B9-CAF744536BE4}"/>
          </ac:cxnSpMkLst>
        </pc:cxnChg>
        <pc:cxnChg chg="add del">
          <ac:chgData name="翌霖 胡" userId="a9a41afe759712f0" providerId="LiveId" clId="{9ACCA8F3-4327-45AF-8947-2FBA17C3599A}" dt="2020-04-22T16:00:35.962" v="1265" actId="26606"/>
          <ac:cxnSpMkLst>
            <pc:docMk/>
            <pc:sldMk cId="3675757047" sldId="389"/>
            <ac:cxnSpMk id="27" creationId="{C800968E-0A99-46C4-A9B2-6A63AC66F4B0}"/>
          </ac:cxnSpMkLst>
        </pc:cxnChg>
        <pc:cxnChg chg="add del">
          <ac:chgData name="翌霖 胡" userId="a9a41afe759712f0" providerId="LiveId" clId="{9ACCA8F3-4327-45AF-8947-2FBA17C3599A}" dt="2020-04-22T16:00:35.962" v="1265" actId="26606"/>
          <ac:cxnSpMkLst>
            <pc:docMk/>
            <pc:sldMk cId="3675757047" sldId="389"/>
            <ac:cxnSpMk id="28" creationId="{0627B73E-D784-4780-AA33-DCDFE7DA16ED}"/>
          </ac:cxnSpMkLst>
        </pc:cxnChg>
        <pc:cxnChg chg="add del">
          <ac:chgData name="翌霖 胡" userId="a9a41afe759712f0" providerId="LiveId" clId="{9ACCA8F3-4327-45AF-8947-2FBA17C3599A}" dt="2020-04-22T16:00:35.962" v="1265" actId="26606"/>
          <ac:cxnSpMkLst>
            <pc:docMk/>
            <pc:sldMk cId="3675757047" sldId="389"/>
            <ac:cxnSpMk id="29" creationId="{99FF1850-8D1E-4E84-BD9E-F2E906958502}"/>
          </ac:cxnSpMkLst>
        </pc:cxnChg>
      </pc:sldChg>
      <pc:sldChg chg="modSp new del">
        <pc:chgData name="翌霖 胡" userId="a9a41afe759712f0" providerId="LiveId" clId="{9ACCA8F3-4327-45AF-8947-2FBA17C3599A}" dt="2020-04-22T16:02:15.510" v="1317" actId="47"/>
        <pc:sldMkLst>
          <pc:docMk/>
          <pc:sldMk cId="294626071" sldId="390"/>
        </pc:sldMkLst>
        <pc:spChg chg="mod">
          <ac:chgData name="翌霖 胡" userId="a9a41afe759712f0" providerId="LiveId" clId="{9ACCA8F3-4327-45AF-8947-2FBA17C3599A}" dt="2020-04-22T16:01:38.390" v="1282" actId="20577"/>
          <ac:spMkLst>
            <pc:docMk/>
            <pc:sldMk cId="294626071" sldId="390"/>
            <ac:spMk id="2" creationId="{78DD8FBE-EDAE-4FD0-9E17-9DCDB7995577}"/>
          </ac:spMkLst>
        </pc:spChg>
        <pc:spChg chg="mod">
          <ac:chgData name="翌霖 胡" userId="a9a41afe759712f0" providerId="LiveId" clId="{9ACCA8F3-4327-45AF-8947-2FBA17C3599A}" dt="2020-04-22T16:01:45.202" v="1283" actId="21"/>
          <ac:spMkLst>
            <pc:docMk/>
            <pc:sldMk cId="294626071" sldId="390"/>
            <ac:spMk id="3" creationId="{7BAEA29E-09E4-4EA8-AD5B-1308739A6150}"/>
          </ac:spMkLst>
        </pc:spChg>
      </pc:sldChg>
      <pc:sldChg chg="addSp delSp modSp new mod setBg">
        <pc:chgData name="翌霖 胡" userId="a9a41afe759712f0" providerId="LiveId" clId="{9ACCA8F3-4327-45AF-8947-2FBA17C3599A}" dt="2020-04-22T16:25:36" v="1581" actId="26606"/>
        <pc:sldMkLst>
          <pc:docMk/>
          <pc:sldMk cId="506721666" sldId="390"/>
        </pc:sldMkLst>
        <pc:spChg chg="mod">
          <ac:chgData name="翌霖 胡" userId="a9a41afe759712f0" providerId="LiveId" clId="{9ACCA8F3-4327-45AF-8947-2FBA17C3599A}" dt="2020-04-22T16:25:36" v="1581" actId="26606"/>
          <ac:spMkLst>
            <pc:docMk/>
            <pc:sldMk cId="506721666" sldId="390"/>
            <ac:spMk id="2" creationId="{BF0A22B5-0394-46B3-B096-5DF43594AE34}"/>
          </ac:spMkLst>
        </pc:spChg>
        <pc:spChg chg="del">
          <ac:chgData name="翌霖 胡" userId="a9a41afe759712f0" providerId="LiveId" clId="{9ACCA8F3-4327-45AF-8947-2FBA17C3599A}" dt="2020-04-22T16:22:57.388" v="1580" actId="478"/>
          <ac:spMkLst>
            <pc:docMk/>
            <pc:sldMk cId="506721666" sldId="390"/>
            <ac:spMk id="3" creationId="{259C87CB-2DC0-4EA8-9297-A830DD8EC067}"/>
          </ac:spMkLst>
        </pc:spChg>
        <pc:spChg chg="add">
          <ac:chgData name="翌霖 胡" userId="a9a41afe759712f0" providerId="LiveId" clId="{9ACCA8F3-4327-45AF-8947-2FBA17C3599A}" dt="2020-04-22T16:25:36" v="1581" actId="26606"/>
          <ac:spMkLst>
            <pc:docMk/>
            <pc:sldMk cId="506721666" sldId="390"/>
            <ac:spMk id="7" creationId="{01C9CC24-B375-4226-BF2B-61FADBBA696A}"/>
          </ac:spMkLst>
        </pc:spChg>
        <pc:spChg chg="add">
          <ac:chgData name="翌霖 胡" userId="a9a41afe759712f0" providerId="LiveId" clId="{9ACCA8F3-4327-45AF-8947-2FBA17C3599A}" dt="2020-04-22T16:25:36" v="1581" actId="26606"/>
          <ac:spMkLst>
            <pc:docMk/>
            <pc:sldMk cId="506721666" sldId="390"/>
            <ac:spMk id="9" creationId="{CD70A28E-4FD8-4474-A206-E15B5EBB303F}"/>
          </ac:spMkLst>
        </pc:spChg>
        <pc:picChg chg="add">
          <ac:chgData name="翌霖 胡" userId="a9a41afe759712f0" providerId="LiveId" clId="{9ACCA8F3-4327-45AF-8947-2FBA17C3599A}" dt="2020-04-22T16:25:36" v="1581" actId="26606"/>
          <ac:picMkLst>
            <pc:docMk/>
            <pc:sldMk cId="506721666" sldId="390"/>
            <ac:picMk id="11" creationId="{39647E21-5366-4638-AC97-D8CD4111EB57}"/>
          </ac:picMkLst>
        </pc:picChg>
      </pc:sldChg>
      <pc:sldChg chg="addSp delSp modSp new mod setBg">
        <pc:chgData name="翌霖 胡" userId="a9a41afe759712f0" providerId="LiveId" clId="{9ACCA8F3-4327-45AF-8947-2FBA17C3599A}" dt="2020-04-23T07:12:39.197" v="2308" actId="27636"/>
        <pc:sldMkLst>
          <pc:docMk/>
          <pc:sldMk cId="1608560515" sldId="391"/>
        </pc:sldMkLst>
        <pc:spChg chg="mod">
          <ac:chgData name="翌霖 胡" userId="a9a41afe759712f0" providerId="LiveId" clId="{9ACCA8F3-4327-45AF-8947-2FBA17C3599A}" dt="2020-04-23T07:04:18.653" v="2077" actId="26606"/>
          <ac:spMkLst>
            <pc:docMk/>
            <pc:sldMk cId="1608560515" sldId="391"/>
            <ac:spMk id="2" creationId="{989C5BEF-D2EA-4EEF-815A-016692441D24}"/>
          </ac:spMkLst>
        </pc:spChg>
        <pc:spChg chg="add del mod">
          <ac:chgData name="翌霖 胡" userId="a9a41afe759712f0" providerId="LiveId" clId="{9ACCA8F3-4327-45AF-8947-2FBA17C3599A}" dt="2020-04-23T07:04:18.653" v="2077" actId="26606"/>
          <ac:spMkLst>
            <pc:docMk/>
            <pc:sldMk cId="1608560515" sldId="391"/>
            <ac:spMk id="3" creationId="{1DDCDEB8-05F4-41F6-9EAD-F48D0F54D848}"/>
          </ac:spMkLst>
        </pc:spChg>
        <pc:spChg chg="add del">
          <ac:chgData name="翌霖 胡" userId="a9a41afe759712f0" providerId="LiveId" clId="{9ACCA8F3-4327-45AF-8947-2FBA17C3599A}" dt="2020-04-23T07:04:18.647" v="2076" actId="26606"/>
          <ac:spMkLst>
            <pc:docMk/>
            <pc:sldMk cId="1608560515" sldId="391"/>
            <ac:spMk id="8" creationId="{B775CD93-9DF2-48CB-9F57-1BCA9A46C7FA}"/>
          </ac:spMkLst>
        </pc:spChg>
        <pc:spChg chg="add del">
          <ac:chgData name="翌霖 胡" userId="a9a41afe759712f0" providerId="LiveId" clId="{9ACCA8F3-4327-45AF-8947-2FBA17C3599A}" dt="2020-04-23T07:04:17.406" v="2074" actId="26606"/>
          <ac:spMkLst>
            <pc:docMk/>
            <pc:sldMk cId="1608560515" sldId="391"/>
            <ac:spMk id="10" creationId="{46C2E80F-49A6-4372-B103-219D417A55ED}"/>
          </ac:spMkLst>
        </pc:spChg>
        <pc:spChg chg="add del">
          <ac:chgData name="翌霖 胡" userId="a9a41afe759712f0" providerId="LiveId" clId="{9ACCA8F3-4327-45AF-8947-2FBA17C3599A}" dt="2020-04-23T07:04:18.647" v="2076" actId="26606"/>
          <ac:spMkLst>
            <pc:docMk/>
            <pc:sldMk cId="1608560515" sldId="391"/>
            <ac:spMk id="12" creationId="{1C091803-41C2-48E0-9228-5148460C7479}"/>
          </ac:spMkLst>
        </pc:spChg>
        <pc:spChg chg="add del">
          <ac:chgData name="翌霖 胡" userId="a9a41afe759712f0" providerId="LiveId" clId="{9ACCA8F3-4327-45AF-8947-2FBA17C3599A}" dt="2020-04-23T07:04:18.647" v="2076" actId="26606"/>
          <ac:spMkLst>
            <pc:docMk/>
            <pc:sldMk cId="1608560515" sldId="391"/>
            <ac:spMk id="13" creationId="{6166C6D1-23AC-49C4-BA07-238E4E9F8CEB}"/>
          </ac:spMkLst>
        </pc:spChg>
        <pc:spChg chg="add del">
          <ac:chgData name="翌霖 胡" userId="a9a41afe759712f0" providerId="LiveId" clId="{9ACCA8F3-4327-45AF-8947-2FBA17C3599A}" dt="2020-04-23T07:04:18.647" v="2076" actId="26606"/>
          <ac:spMkLst>
            <pc:docMk/>
            <pc:sldMk cId="1608560515" sldId="391"/>
            <ac:spMk id="14" creationId="{1DDCDEB8-05F4-41F6-9EAD-F48D0F54D848}"/>
          </ac:spMkLst>
        </pc:spChg>
        <pc:spChg chg="add">
          <ac:chgData name="翌霖 胡" userId="a9a41afe759712f0" providerId="LiveId" clId="{9ACCA8F3-4327-45AF-8947-2FBA17C3599A}" dt="2020-04-23T07:04:18.653" v="2077" actId="26606"/>
          <ac:spMkLst>
            <pc:docMk/>
            <pc:sldMk cId="1608560515" sldId="391"/>
            <ac:spMk id="16" creationId="{8D70B121-56F4-4848-B38B-182089D909FA}"/>
          </ac:spMkLst>
        </pc:spChg>
        <pc:spChg chg="add mod">
          <ac:chgData name="翌霖 胡" userId="a9a41afe759712f0" providerId="LiveId" clId="{9ACCA8F3-4327-45AF-8947-2FBA17C3599A}" dt="2020-04-23T07:12:39.197" v="2308" actId="27636"/>
          <ac:spMkLst>
            <pc:docMk/>
            <pc:sldMk cId="1608560515" sldId="391"/>
            <ac:spMk id="18" creationId="{1DDCDEB8-05F4-41F6-9EAD-F48D0F54D848}"/>
          </ac:spMkLst>
        </pc:spChg>
        <pc:graphicFrameChg chg="add del">
          <ac:chgData name="翌霖 胡" userId="a9a41afe759712f0" providerId="LiveId" clId="{9ACCA8F3-4327-45AF-8947-2FBA17C3599A}" dt="2020-04-23T07:04:17.406" v="2074" actId="26606"/>
          <ac:graphicFrameMkLst>
            <pc:docMk/>
            <pc:sldMk cId="1608560515" sldId="391"/>
            <ac:graphicFrameMk id="5" creationId="{B0F9EFAD-A9CA-4DA7-B339-714B781F7120}"/>
          </ac:graphicFrameMkLst>
        </pc:graphicFrameChg>
        <pc:picChg chg="add del mod">
          <ac:chgData name="翌霖 胡" userId="a9a41afe759712f0" providerId="LiveId" clId="{9ACCA8F3-4327-45AF-8947-2FBA17C3599A}" dt="2020-04-23T07:04:00.210" v="2070" actId="478"/>
          <ac:picMkLst>
            <pc:docMk/>
            <pc:sldMk cId="1608560515" sldId="391"/>
            <ac:picMk id="4" creationId="{1DCCB20F-15EB-4A1B-8968-9648238DBFE8}"/>
          </ac:picMkLst>
        </pc:picChg>
        <pc:cxnChg chg="add">
          <ac:chgData name="翌霖 胡" userId="a9a41afe759712f0" providerId="LiveId" clId="{9ACCA8F3-4327-45AF-8947-2FBA17C3599A}" dt="2020-04-23T07:04:18.653" v="2077" actId="26606"/>
          <ac:cxnSpMkLst>
            <pc:docMk/>
            <pc:sldMk cId="1608560515" sldId="391"/>
            <ac:cxnSpMk id="17" creationId="{2D72A2C9-F3CA-4216-8BAD-FA4C970C3C4E}"/>
          </ac:cxnSpMkLst>
        </pc:cxnChg>
      </pc:sldChg>
      <pc:sldChg chg="addSp modSp new ord">
        <pc:chgData name="翌霖 胡" userId="a9a41afe759712f0" providerId="LiveId" clId="{9ACCA8F3-4327-45AF-8947-2FBA17C3599A}" dt="2020-04-22T16:36:26.627" v="1799" actId="1076"/>
        <pc:sldMkLst>
          <pc:docMk/>
          <pc:sldMk cId="1823270216" sldId="392"/>
        </pc:sldMkLst>
        <pc:spChg chg="mod">
          <ac:chgData name="翌霖 胡" userId="a9a41afe759712f0" providerId="LiveId" clId="{9ACCA8F3-4327-45AF-8947-2FBA17C3599A}" dt="2020-04-22T16:33:04.338" v="1791"/>
          <ac:spMkLst>
            <pc:docMk/>
            <pc:sldMk cId="1823270216" sldId="392"/>
            <ac:spMk id="2" creationId="{052845AB-CD88-41AB-B3EE-E2145AAEC1D0}"/>
          </ac:spMkLst>
        </pc:spChg>
        <pc:picChg chg="add mod">
          <ac:chgData name="翌霖 胡" userId="a9a41afe759712f0" providerId="LiveId" clId="{9ACCA8F3-4327-45AF-8947-2FBA17C3599A}" dt="2020-04-22T16:36:24.850" v="1798" actId="1076"/>
          <ac:picMkLst>
            <pc:docMk/>
            <pc:sldMk cId="1823270216" sldId="392"/>
            <ac:picMk id="4" creationId="{45FB3D23-0B68-4CCC-9ED8-AE556EE2078B}"/>
          </ac:picMkLst>
        </pc:picChg>
        <pc:picChg chg="add mod">
          <ac:chgData name="翌霖 胡" userId="a9a41afe759712f0" providerId="LiveId" clId="{9ACCA8F3-4327-45AF-8947-2FBA17C3599A}" dt="2020-04-22T16:36:26.627" v="1799" actId="1076"/>
          <ac:picMkLst>
            <pc:docMk/>
            <pc:sldMk cId="1823270216" sldId="392"/>
            <ac:picMk id="5" creationId="{A02069D1-07EB-484B-9BE7-A9550E7F06B5}"/>
          </ac:picMkLst>
        </pc:picChg>
      </pc:sldChg>
      <pc:sldChg chg="addSp modSp new mod setBg">
        <pc:chgData name="翌霖 胡" userId="a9a41afe759712f0" providerId="LiveId" clId="{9ACCA8F3-4327-45AF-8947-2FBA17C3599A}" dt="2020-04-22T16:59:24.901" v="2010"/>
        <pc:sldMkLst>
          <pc:docMk/>
          <pc:sldMk cId="52319172" sldId="393"/>
        </pc:sldMkLst>
        <pc:spChg chg="mod">
          <ac:chgData name="翌霖 胡" userId="a9a41afe759712f0" providerId="LiveId" clId="{9ACCA8F3-4327-45AF-8947-2FBA17C3599A}" dt="2020-04-22T16:59:24.901" v="2010"/>
          <ac:spMkLst>
            <pc:docMk/>
            <pc:sldMk cId="52319172" sldId="393"/>
            <ac:spMk id="2" creationId="{D4E8D865-6667-40CE-B496-5A0D5F9AC9A7}"/>
          </ac:spMkLst>
        </pc:spChg>
        <pc:spChg chg="mod">
          <ac:chgData name="翌霖 胡" userId="a9a41afe759712f0" providerId="LiveId" clId="{9ACCA8F3-4327-45AF-8947-2FBA17C3599A}" dt="2020-04-22T16:59:14.977" v="2006" actId="26606"/>
          <ac:spMkLst>
            <pc:docMk/>
            <pc:sldMk cId="52319172" sldId="393"/>
            <ac:spMk id="3" creationId="{31D740A0-A955-4601-ABBC-D24D6474C592}"/>
          </ac:spMkLst>
        </pc:spChg>
        <pc:spChg chg="add">
          <ac:chgData name="翌霖 胡" userId="a9a41afe759712f0" providerId="LiveId" clId="{9ACCA8F3-4327-45AF-8947-2FBA17C3599A}" dt="2020-04-22T16:59:14.977" v="2006" actId="26606"/>
          <ac:spMkLst>
            <pc:docMk/>
            <pc:sldMk cId="52319172" sldId="393"/>
            <ac:spMk id="8" creationId="{8D70B121-56F4-4848-B38B-182089D909FA}"/>
          </ac:spMkLst>
        </pc:spChg>
        <pc:cxnChg chg="add">
          <ac:chgData name="翌霖 胡" userId="a9a41afe759712f0" providerId="LiveId" clId="{9ACCA8F3-4327-45AF-8947-2FBA17C3599A}" dt="2020-04-22T16:59:14.977" v="2006" actId="26606"/>
          <ac:cxnSpMkLst>
            <pc:docMk/>
            <pc:sldMk cId="52319172" sldId="393"/>
            <ac:cxnSpMk id="10" creationId="{2D72A2C9-F3CA-4216-8BAD-FA4C970C3C4E}"/>
          </ac:cxnSpMkLst>
        </pc:cxnChg>
      </pc:sldChg>
      <pc:sldChg chg="addSp delSp modSp new mod setBg">
        <pc:chgData name="翌霖 胡" userId="a9a41afe759712f0" providerId="LiveId" clId="{9ACCA8F3-4327-45AF-8947-2FBA17C3599A}" dt="2020-04-23T06:57:56.758" v="2062"/>
        <pc:sldMkLst>
          <pc:docMk/>
          <pc:sldMk cId="2130418345" sldId="394"/>
        </pc:sldMkLst>
        <pc:spChg chg="del">
          <ac:chgData name="翌霖 胡" userId="a9a41afe759712f0" providerId="LiveId" clId="{9ACCA8F3-4327-45AF-8947-2FBA17C3599A}" dt="2020-04-23T06:41:02.088" v="2018" actId="26606"/>
          <ac:spMkLst>
            <pc:docMk/>
            <pc:sldMk cId="2130418345" sldId="394"/>
            <ac:spMk id="2" creationId="{EFF8E68C-053F-4D5F-AE4E-112B87AE3BAC}"/>
          </ac:spMkLst>
        </pc:spChg>
        <pc:spChg chg="del">
          <ac:chgData name="翌霖 胡" userId="a9a41afe759712f0" providerId="LiveId" clId="{9ACCA8F3-4327-45AF-8947-2FBA17C3599A}" dt="2020-04-23T06:40:50.341" v="2012"/>
          <ac:spMkLst>
            <pc:docMk/>
            <pc:sldMk cId="2130418345" sldId="394"/>
            <ac:spMk id="3" creationId="{857BBCE2-6432-40AE-BAAB-99604663FA53}"/>
          </ac:spMkLst>
        </pc:spChg>
        <pc:spChg chg="add del">
          <ac:chgData name="翌霖 胡" userId="a9a41afe759712f0" providerId="LiveId" clId="{9ACCA8F3-4327-45AF-8947-2FBA17C3599A}" dt="2020-04-23T06:57:29.346" v="2054" actId="26606"/>
          <ac:spMkLst>
            <pc:docMk/>
            <pc:sldMk cId="2130418345" sldId="394"/>
            <ac:spMk id="18" creationId="{417CDA24-35F8-4540-8C52-3096D6D94949}"/>
          </ac:spMkLst>
        </pc:spChg>
        <pc:spChg chg="add del">
          <ac:chgData name="翌霖 胡" userId="a9a41afe759712f0" providerId="LiveId" clId="{9ACCA8F3-4327-45AF-8947-2FBA17C3599A}" dt="2020-04-23T06:57:29.346" v="2054" actId="26606"/>
          <ac:spMkLst>
            <pc:docMk/>
            <pc:sldMk cId="2130418345" sldId="394"/>
            <ac:spMk id="20" creationId="{8658BFE0-4E65-4174-9C75-687C94E88273}"/>
          </ac:spMkLst>
        </pc:spChg>
        <pc:spChg chg="add del">
          <ac:chgData name="翌霖 胡" userId="a9a41afe759712f0" providerId="LiveId" clId="{9ACCA8F3-4327-45AF-8947-2FBA17C3599A}" dt="2020-04-23T06:57:29.346" v="2054" actId="26606"/>
          <ac:spMkLst>
            <pc:docMk/>
            <pc:sldMk cId="2130418345" sldId="394"/>
            <ac:spMk id="22" creationId="{FA75DFED-A0C1-4A83-BE1D-0271C1826EF6}"/>
          </ac:spMkLst>
        </pc:spChg>
        <pc:picChg chg="add mod ord">
          <ac:chgData name="翌霖 胡" userId="a9a41afe759712f0" providerId="LiveId" clId="{9ACCA8F3-4327-45AF-8947-2FBA17C3599A}" dt="2020-04-23T06:57:29.346" v="2054" actId="26606"/>
          <ac:picMkLst>
            <pc:docMk/>
            <pc:sldMk cId="2130418345" sldId="394"/>
            <ac:picMk id="5" creationId="{8C830929-37C7-42B6-955B-28B455FA1621}"/>
          </ac:picMkLst>
        </pc:picChg>
        <pc:picChg chg="add mod">
          <ac:chgData name="翌霖 胡" userId="a9a41afe759712f0" providerId="LiveId" clId="{9ACCA8F3-4327-45AF-8947-2FBA17C3599A}" dt="2020-04-23T06:57:29.346" v="2054" actId="26606"/>
          <ac:picMkLst>
            <pc:docMk/>
            <pc:sldMk cId="2130418345" sldId="394"/>
            <ac:picMk id="7" creationId="{604E9914-483A-4444-A29E-65684BC50506}"/>
          </ac:picMkLst>
        </pc:picChg>
        <pc:picChg chg="add del mod">
          <ac:chgData name="翌霖 胡" userId="a9a41afe759712f0" providerId="LiveId" clId="{9ACCA8F3-4327-45AF-8947-2FBA17C3599A}" dt="2020-04-23T06:57:14.614" v="2050" actId="478"/>
          <ac:picMkLst>
            <pc:docMk/>
            <pc:sldMk cId="2130418345" sldId="394"/>
            <ac:picMk id="9" creationId="{3F67070E-1FAE-46D8-8119-B964CB2B403E}"/>
          </ac:picMkLst>
        </pc:picChg>
        <pc:picChg chg="add mod ord">
          <ac:chgData name="翌霖 胡" userId="a9a41afe759712f0" providerId="LiveId" clId="{9ACCA8F3-4327-45AF-8947-2FBA17C3599A}" dt="2020-04-23T06:57:48.200" v="2059" actId="1076"/>
          <ac:picMkLst>
            <pc:docMk/>
            <pc:sldMk cId="2130418345" sldId="394"/>
            <ac:picMk id="11" creationId="{E03264B1-CE03-4B4C-853A-96C5BF29B63D}"/>
          </ac:picMkLst>
        </pc:picChg>
        <pc:picChg chg="add mod">
          <ac:chgData name="翌霖 胡" userId="a9a41afe759712f0" providerId="LiveId" clId="{9ACCA8F3-4327-45AF-8947-2FBA17C3599A}" dt="2020-04-23T06:57:56.758" v="2062"/>
          <ac:picMkLst>
            <pc:docMk/>
            <pc:sldMk cId="2130418345" sldId="394"/>
            <ac:picMk id="13" creationId="{574B326D-AA59-4607-9C3D-223689CEC83E}"/>
          </ac:picMkLst>
        </pc:picChg>
      </pc:sldChg>
      <pc:sldMasterChg chg="modSp modSldLayout">
        <pc:chgData name="翌霖 胡" userId="a9a41afe759712f0" providerId="LiveId" clId="{9ACCA8F3-4327-45AF-8947-2FBA17C3599A}" dt="2020-04-22T12:23:17.366" v="0"/>
        <pc:sldMasterMkLst>
          <pc:docMk/>
          <pc:sldMasterMk cId="1811485114" sldId="2147483660"/>
        </pc:sldMasterMkLst>
        <pc:spChg chg="mod">
          <ac:chgData name="翌霖 胡" userId="a9a41afe759712f0" providerId="LiveId" clId="{9ACCA8F3-4327-45AF-8947-2FBA17C3599A}" dt="2020-04-22T12:23:17.366" v="0"/>
          <ac:spMkLst>
            <pc:docMk/>
            <pc:sldMasterMk cId="1811485114" sldId="2147483660"/>
            <ac:spMk id="3" creationId="{00000000-0000-0000-0000-000000000000}"/>
          </ac:spMkLst>
        </pc:spChg>
        <pc:spChg chg="mod">
          <ac:chgData name="翌霖 胡" userId="a9a41afe759712f0" providerId="LiveId" clId="{9ACCA8F3-4327-45AF-8947-2FBA17C3599A}" dt="2020-04-22T12:23:17.366" v="0"/>
          <ac:spMkLst>
            <pc:docMk/>
            <pc:sldMasterMk cId="1811485114" sldId="2147483660"/>
            <ac:spMk id="13" creationId="{00000000-0000-0000-0000-000000000000}"/>
          </ac:spMkLst>
        </pc:spChg>
        <pc:spChg chg="mod">
          <ac:chgData name="翌霖 胡" userId="a9a41afe759712f0" providerId="LiveId" clId="{9ACCA8F3-4327-45AF-8947-2FBA17C3599A}" dt="2020-04-22T12:23:17.366" v="0"/>
          <ac:spMkLst>
            <pc:docMk/>
            <pc:sldMasterMk cId="1811485114" sldId="2147483660"/>
            <ac:spMk id="14" creationId="{00000000-0000-0000-0000-000000000000}"/>
          </ac:spMkLst>
        </pc:spChg>
        <pc:spChg chg="mod">
          <ac:chgData name="翌霖 胡" userId="a9a41afe759712f0" providerId="LiveId" clId="{9ACCA8F3-4327-45AF-8947-2FBA17C3599A}" dt="2020-04-22T12:23:17.366" v="0"/>
          <ac:spMkLst>
            <pc:docMk/>
            <pc:sldMasterMk cId="1811485114" sldId="2147483660"/>
            <ac:spMk id="22" creationId="{00000000-0000-0000-0000-000000000000}"/>
          </ac:spMkLst>
        </pc:spChg>
        <pc:spChg chg="mod">
          <ac:chgData name="翌霖 胡" userId="a9a41afe759712f0" providerId="LiveId" clId="{9ACCA8F3-4327-45AF-8947-2FBA17C3599A}" dt="2020-04-22T12:23:17.366" v="0"/>
          <ac:spMkLst>
            <pc:docMk/>
            <pc:sldMasterMk cId="1811485114" sldId="2147483660"/>
            <ac:spMk id="23" creationId="{00000000-0000-0000-0000-000000000000}"/>
          </ac:spMkLst>
        </pc:spChg>
        <pc:spChg chg="mod">
          <ac:chgData name="翌霖 胡" userId="a9a41afe759712f0" providerId="LiveId" clId="{9ACCA8F3-4327-45AF-8947-2FBA17C3599A}" dt="2020-04-22T12:23:17.366" v="0"/>
          <ac:spMkLst>
            <pc:docMk/>
            <pc:sldMasterMk cId="1811485114" sldId="2147483660"/>
            <ac:spMk id="28" creationId="{00000000-0000-0000-0000-000000000000}"/>
          </ac:spMkLst>
        </pc:spChg>
        <pc:spChg chg="mod">
          <ac:chgData name="翌霖 胡" userId="a9a41afe759712f0" providerId="LiveId" clId="{9ACCA8F3-4327-45AF-8947-2FBA17C3599A}" dt="2020-04-22T12:23:17.366" v="0"/>
          <ac:spMkLst>
            <pc:docMk/>
            <pc:sldMasterMk cId="1811485114" sldId="2147483660"/>
            <ac:spMk id="29" creationId="{00000000-0000-0000-0000-000000000000}"/>
          </ac:spMkLst>
        </pc:spChg>
        <pc:spChg chg="mod">
          <ac:chgData name="翌霖 胡" userId="a9a41afe759712f0" providerId="LiveId" clId="{9ACCA8F3-4327-45AF-8947-2FBA17C3599A}" dt="2020-04-22T12:23:17.366" v="0"/>
          <ac:spMkLst>
            <pc:docMk/>
            <pc:sldMasterMk cId="1811485114" sldId="2147483660"/>
            <ac:spMk id="30" creationId="{00000000-0000-0000-0000-000000000000}"/>
          </ac:spMkLst>
        </pc:spChg>
        <pc:spChg chg="mod">
          <ac:chgData name="翌霖 胡" userId="a9a41afe759712f0" providerId="LiveId" clId="{9ACCA8F3-4327-45AF-8947-2FBA17C3599A}" dt="2020-04-22T12:23:17.366" v="0"/>
          <ac:spMkLst>
            <pc:docMk/>
            <pc:sldMasterMk cId="1811485114" sldId="2147483660"/>
            <ac:spMk id="31" creationId="{00000000-0000-0000-0000-000000000000}"/>
          </ac:spMkLst>
        </pc:spChg>
        <pc:spChg chg="mod">
          <ac:chgData name="翌霖 胡" userId="a9a41afe759712f0" providerId="LiveId" clId="{9ACCA8F3-4327-45AF-8947-2FBA17C3599A}" dt="2020-04-22T12:23:17.366" v="0"/>
          <ac:spMkLst>
            <pc:docMk/>
            <pc:sldMasterMk cId="1811485114" sldId="2147483660"/>
            <ac:spMk id="32" creationId="{00000000-0000-0000-0000-000000000000}"/>
          </ac:spMkLst>
        </pc:spChg>
        <pc:spChg chg="mod">
          <ac:chgData name="翌霖 胡" userId="a9a41afe759712f0" providerId="LiveId" clId="{9ACCA8F3-4327-45AF-8947-2FBA17C3599A}" dt="2020-04-22T12:23:17.366" v="0"/>
          <ac:spMkLst>
            <pc:docMk/>
            <pc:sldMasterMk cId="1811485114" sldId="2147483660"/>
            <ac:spMk id="33" creationId="{00000000-0000-0000-0000-000000000000}"/>
          </ac:spMkLst>
        </pc:spChg>
        <pc:spChg chg="mod">
          <ac:chgData name="翌霖 胡" userId="a9a41afe759712f0" providerId="LiveId" clId="{9ACCA8F3-4327-45AF-8947-2FBA17C3599A}" dt="2020-04-22T12:23:17.366" v="0"/>
          <ac:spMkLst>
            <pc:docMk/>
            <pc:sldMasterMk cId="1811485114" sldId="2147483660"/>
            <ac:spMk id="34" creationId="{00000000-0000-0000-0000-000000000000}"/>
          </ac:spMkLst>
        </pc:spChg>
        <pc:spChg chg="mod">
          <ac:chgData name="翌霖 胡" userId="a9a41afe759712f0" providerId="LiveId" clId="{9ACCA8F3-4327-45AF-8947-2FBA17C3599A}" dt="2020-04-22T12:23:17.366" v="0"/>
          <ac:spMkLst>
            <pc:docMk/>
            <pc:sldMasterMk cId="1811485114" sldId="2147483660"/>
            <ac:spMk id="35" creationId="{00000000-0000-0000-0000-000000000000}"/>
          </ac:spMkLst>
        </pc:spChg>
        <pc:spChg chg="mod">
          <ac:chgData name="翌霖 胡" userId="a9a41afe759712f0" providerId="LiveId" clId="{9ACCA8F3-4327-45AF-8947-2FBA17C3599A}" dt="2020-04-22T12:23:17.366" v="0"/>
          <ac:spMkLst>
            <pc:docMk/>
            <pc:sldMasterMk cId="1811485114" sldId="2147483660"/>
            <ac:spMk id="36" creationId="{00000000-0000-0000-0000-000000000000}"/>
          </ac:spMkLst>
        </pc:spChg>
        <pc:spChg chg="mod">
          <ac:chgData name="翌霖 胡" userId="a9a41afe759712f0" providerId="LiveId" clId="{9ACCA8F3-4327-45AF-8947-2FBA17C3599A}" dt="2020-04-22T12:23:17.366" v="0"/>
          <ac:spMkLst>
            <pc:docMk/>
            <pc:sldMasterMk cId="1811485114" sldId="2147483660"/>
            <ac:spMk id="37" creationId="{00000000-0000-0000-0000-000000000000}"/>
          </ac:spMkLst>
        </pc:spChg>
        <pc:spChg chg="mod">
          <ac:chgData name="翌霖 胡" userId="a9a41afe759712f0" providerId="LiveId" clId="{9ACCA8F3-4327-45AF-8947-2FBA17C3599A}" dt="2020-04-22T12:23:17.366" v="0"/>
          <ac:spMkLst>
            <pc:docMk/>
            <pc:sldMasterMk cId="1811485114" sldId="2147483660"/>
            <ac:spMk id="38" creationId="{00000000-0000-0000-0000-000000000000}"/>
          </ac:spMkLst>
        </pc:spChg>
        <pc:spChg chg="mod">
          <ac:chgData name="翌霖 胡" userId="a9a41afe759712f0" providerId="LiveId" clId="{9ACCA8F3-4327-45AF-8947-2FBA17C3599A}" dt="2020-04-22T12:23:17.366" v="0"/>
          <ac:spMkLst>
            <pc:docMk/>
            <pc:sldMasterMk cId="1811485114" sldId="2147483660"/>
            <ac:spMk id="39" creationId="{00000000-0000-0000-0000-000000000000}"/>
          </ac:spMkLst>
        </pc:spChg>
        <pc:spChg chg="mod">
          <ac:chgData name="翌霖 胡" userId="a9a41afe759712f0" providerId="LiveId" clId="{9ACCA8F3-4327-45AF-8947-2FBA17C3599A}" dt="2020-04-22T12:23:17.366" v="0"/>
          <ac:spMkLst>
            <pc:docMk/>
            <pc:sldMasterMk cId="1811485114" sldId="2147483660"/>
            <ac:spMk id="40" creationId="{00000000-0000-0000-0000-000000000000}"/>
          </ac:spMkLst>
        </pc:spChg>
        <pc:sldLayoutChg chg="modSp">
          <pc:chgData name="翌霖 胡" userId="a9a41afe759712f0" providerId="LiveId" clId="{9ACCA8F3-4327-45AF-8947-2FBA17C3599A}" dt="2020-04-22T12:23:17.366" v="0"/>
          <pc:sldLayoutMkLst>
            <pc:docMk/>
            <pc:sldMasterMk cId="1811485114" sldId="2147483660"/>
            <pc:sldLayoutMk cId="2630965333" sldId="2147483661"/>
          </pc:sldLayoutMkLst>
          <pc:spChg chg="mod">
            <ac:chgData name="翌霖 胡" userId="a9a41afe759712f0" providerId="LiveId" clId="{9ACCA8F3-4327-45AF-8947-2FBA17C3599A}" dt="2020-04-22T12:23:17.366" v="0"/>
            <ac:spMkLst>
              <pc:docMk/>
              <pc:sldMasterMk cId="1811485114" sldId="2147483660"/>
              <pc:sldLayoutMk cId="2630965333" sldId="2147483661"/>
              <ac:spMk id="7" creationId="{00000000-0000-0000-0000-000000000000}"/>
            </ac:spMkLst>
          </pc:spChg>
          <pc:spChg chg="mod">
            <ac:chgData name="翌霖 胡" userId="a9a41afe759712f0" providerId="LiveId" clId="{9ACCA8F3-4327-45AF-8947-2FBA17C3599A}" dt="2020-04-22T12:23:17.366" v="0"/>
            <ac:spMkLst>
              <pc:docMk/>
              <pc:sldMasterMk cId="1811485114" sldId="2147483660"/>
              <pc:sldLayoutMk cId="2630965333" sldId="2147483661"/>
              <ac:spMk id="8" creationId="{00000000-0000-0000-0000-000000000000}"/>
            </ac:spMkLst>
          </pc:spChg>
          <pc:spChg chg="mod">
            <ac:chgData name="翌霖 胡" userId="a9a41afe759712f0" providerId="LiveId" clId="{9ACCA8F3-4327-45AF-8947-2FBA17C3599A}" dt="2020-04-22T12:23:17.366" v="0"/>
            <ac:spMkLst>
              <pc:docMk/>
              <pc:sldMasterMk cId="1811485114" sldId="2147483660"/>
              <pc:sldLayoutMk cId="2630965333" sldId="2147483661"/>
              <ac:spMk id="9" creationId="{00000000-0000-0000-0000-000000000000}"/>
            </ac:spMkLst>
          </pc:spChg>
          <pc:spChg chg="mod">
            <ac:chgData name="翌霖 胡" userId="a9a41afe759712f0" providerId="LiveId" clId="{9ACCA8F3-4327-45AF-8947-2FBA17C3599A}" dt="2020-04-22T12:23:17.366" v="0"/>
            <ac:spMkLst>
              <pc:docMk/>
              <pc:sldMasterMk cId="1811485114" sldId="2147483660"/>
              <pc:sldLayoutMk cId="2630965333" sldId="2147483661"/>
              <ac:spMk id="10" creationId="{00000000-0000-0000-0000-000000000000}"/>
            </ac:spMkLst>
          </pc:spChg>
          <pc:spChg chg="mod">
            <ac:chgData name="翌霖 胡" userId="a9a41afe759712f0" providerId="LiveId" clId="{9ACCA8F3-4327-45AF-8947-2FBA17C3599A}" dt="2020-04-22T12:23:17.366" v="0"/>
            <ac:spMkLst>
              <pc:docMk/>
              <pc:sldMasterMk cId="1811485114" sldId="2147483660"/>
              <pc:sldLayoutMk cId="2630965333" sldId="2147483661"/>
              <ac:spMk id="11" creationId="{00000000-0000-0000-0000-000000000000}"/>
            </ac:spMkLst>
          </pc:spChg>
          <pc:spChg chg="mod">
            <ac:chgData name="翌霖 胡" userId="a9a41afe759712f0" providerId="LiveId" clId="{9ACCA8F3-4327-45AF-8947-2FBA17C3599A}" dt="2020-04-22T12:23:17.366" v="0"/>
            <ac:spMkLst>
              <pc:docMk/>
              <pc:sldMasterMk cId="1811485114" sldId="2147483660"/>
              <pc:sldLayoutMk cId="2630965333" sldId="2147483661"/>
              <ac:spMk id="17" creationId="{00000000-0000-0000-0000-000000000000}"/>
            </ac:spMkLst>
          </pc:spChg>
          <pc:spChg chg="mod">
            <ac:chgData name="翌霖 胡" userId="a9a41afe759712f0" providerId="LiveId" clId="{9ACCA8F3-4327-45AF-8947-2FBA17C3599A}" dt="2020-04-22T12:23:17.366" v="0"/>
            <ac:spMkLst>
              <pc:docMk/>
              <pc:sldMasterMk cId="1811485114" sldId="2147483660"/>
              <pc:sldLayoutMk cId="2630965333" sldId="2147483661"/>
              <ac:spMk id="19" creationId="{00000000-0000-0000-0000-000000000000}"/>
            </ac:spMkLst>
          </pc:spChg>
          <pc:spChg chg="mod">
            <ac:chgData name="翌霖 胡" userId="a9a41afe759712f0" providerId="LiveId" clId="{9ACCA8F3-4327-45AF-8947-2FBA17C3599A}" dt="2020-04-22T12:23:17.366" v="0"/>
            <ac:spMkLst>
              <pc:docMk/>
              <pc:sldMasterMk cId="1811485114" sldId="2147483660"/>
              <pc:sldLayoutMk cId="2630965333" sldId="2147483661"/>
              <ac:spMk id="23" creationId="{00000000-0000-0000-0000-000000000000}"/>
            </ac:spMkLst>
          </pc:spChg>
          <pc:spChg chg="mod">
            <ac:chgData name="翌霖 胡" userId="a9a41afe759712f0" providerId="LiveId" clId="{9ACCA8F3-4327-45AF-8947-2FBA17C3599A}" dt="2020-04-22T12:23:17.366" v="0"/>
            <ac:spMkLst>
              <pc:docMk/>
              <pc:sldMasterMk cId="1811485114" sldId="2147483660"/>
              <pc:sldLayoutMk cId="2630965333" sldId="2147483661"/>
              <ac:spMk id="24" creationId="{00000000-0000-0000-0000-000000000000}"/>
            </ac:spMkLst>
          </pc:spChg>
          <pc:spChg chg="mod">
            <ac:chgData name="翌霖 胡" userId="a9a41afe759712f0" providerId="LiveId" clId="{9ACCA8F3-4327-45AF-8947-2FBA17C3599A}" dt="2020-04-22T12:23:17.366" v="0"/>
            <ac:spMkLst>
              <pc:docMk/>
              <pc:sldMasterMk cId="1811485114" sldId="2147483660"/>
              <pc:sldLayoutMk cId="2630965333" sldId="2147483661"/>
              <ac:spMk id="25" creationId="{00000000-0000-0000-0000-000000000000}"/>
            </ac:spMkLst>
          </pc:spChg>
          <pc:spChg chg="mod">
            <ac:chgData name="翌霖 胡" userId="a9a41afe759712f0" providerId="LiveId" clId="{9ACCA8F3-4327-45AF-8947-2FBA17C3599A}" dt="2020-04-22T12:23:17.366" v="0"/>
            <ac:spMkLst>
              <pc:docMk/>
              <pc:sldMasterMk cId="1811485114" sldId="2147483660"/>
              <pc:sldLayoutMk cId="2630965333" sldId="2147483661"/>
              <ac:spMk id="26" creationId="{00000000-0000-0000-0000-000000000000}"/>
            </ac:spMkLst>
          </pc:spChg>
          <pc:spChg chg="mod">
            <ac:chgData name="翌霖 胡" userId="a9a41afe759712f0" providerId="LiveId" clId="{9ACCA8F3-4327-45AF-8947-2FBA17C3599A}" dt="2020-04-22T12:23:17.366" v="0"/>
            <ac:spMkLst>
              <pc:docMk/>
              <pc:sldMasterMk cId="1811485114" sldId="2147483660"/>
              <pc:sldLayoutMk cId="2630965333" sldId="2147483661"/>
              <ac:spMk id="27" creationId="{00000000-0000-0000-0000-000000000000}"/>
            </ac:spMkLst>
          </pc:spChg>
          <pc:spChg chg="mod">
            <ac:chgData name="翌霖 胡" userId="a9a41afe759712f0" providerId="LiveId" clId="{9ACCA8F3-4327-45AF-8947-2FBA17C3599A}" dt="2020-04-22T12:23:17.366" v="0"/>
            <ac:spMkLst>
              <pc:docMk/>
              <pc:sldMasterMk cId="1811485114" sldId="2147483660"/>
              <pc:sldLayoutMk cId="2630965333" sldId="2147483661"/>
              <ac:spMk id="28" creationId="{00000000-0000-0000-0000-000000000000}"/>
            </ac:spMkLst>
          </pc:spChg>
          <pc:spChg chg="mod">
            <ac:chgData name="翌霖 胡" userId="a9a41afe759712f0" providerId="LiveId" clId="{9ACCA8F3-4327-45AF-8947-2FBA17C3599A}" dt="2020-04-22T12:23:17.366" v="0"/>
            <ac:spMkLst>
              <pc:docMk/>
              <pc:sldMasterMk cId="1811485114" sldId="2147483660"/>
              <pc:sldLayoutMk cId="2630965333" sldId="2147483661"/>
              <ac:spMk id="29" creationId="{00000000-0000-0000-0000-000000000000}"/>
            </ac:spMkLst>
          </pc:spChg>
          <pc:spChg chg="mod">
            <ac:chgData name="翌霖 胡" userId="a9a41afe759712f0" providerId="LiveId" clId="{9ACCA8F3-4327-45AF-8947-2FBA17C3599A}" dt="2020-04-22T12:23:17.366" v="0"/>
            <ac:spMkLst>
              <pc:docMk/>
              <pc:sldMasterMk cId="1811485114" sldId="2147483660"/>
              <pc:sldLayoutMk cId="2630965333" sldId="2147483661"/>
              <ac:spMk id="30" creationId="{00000000-0000-0000-0000-000000000000}"/>
            </ac:spMkLst>
          </pc:spChg>
          <pc:spChg chg="mod">
            <ac:chgData name="翌霖 胡" userId="a9a41afe759712f0" providerId="LiveId" clId="{9ACCA8F3-4327-45AF-8947-2FBA17C3599A}" dt="2020-04-22T12:23:17.366" v="0"/>
            <ac:spMkLst>
              <pc:docMk/>
              <pc:sldMasterMk cId="1811485114" sldId="2147483660"/>
              <pc:sldLayoutMk cId="2630965333" sldId="2147483661"/>
              <ac:spMk id="31" creationId="{00000000-0000-0000-0000-000000000000}"/>
            </ac:spMkLst>
          </pc:spChg>
        </pc:sldLayoutChg>
        <pc:sldLayoutChg chg="modSp">
          <pc:chgData name="翌霖 胡" userId="a9a41afe759712f0" providerId="LiveId" clId="{9ACCA8F3-4327-45AF-8947-2FBA17C3599A}" dt="2020-04-22T12:23:17.366" v="0"/>
          <pc:sldLayoutMkLst>
            <pc:docMk/>
            <pc:sldMasterMk cId="1811485114" sldId="2147483660"/>
            <pc:sldLayoutMk cId="860085326" sldId="2147483663"/>
          </pc:sldLayoutMkLst>
          <pc:spChg chg="mod">
            <ac:chgData name="翌霖 胡" userId="a9a41afe759712f0" providerId="LiveId" clId="{9ACCA8F3-4327-45AF-8947-2FBA17C3599A}" dt="2020-04-22T12:23:17.366" v="0"/>
            <ac:spMkLst>
              <pc:docMk/>
              <pc:sldMasterMk cId="1811485114" sldId="2147483660"/>
              <pc:sldLayoutMk cId="860085326" sldId="2147483663"/>
              <ac:spMk id="2" creationId="{00000000-0000-0000-0000-000000000000}"/>
            </ac:spMkLst>
          </pc:spChg>
          <pc:spChg chg="mod">
            <ac:chgData name="翌霖 胡" userId="a9a41afe759712f0" providerId="LiveId" clId="{9ACCA8F3-4327-45AF-8947-2FBA17C3599A}" dt="2020-04-22T12:23:17.366" v="0"/>
            <ac:spMkLst>
              <pc:docMk/>
              <pc:sldMasterMk cId="1811485114" sldId="2147483660"/>
              <pc:sldLayoutMk cId="860085326" sldId="2147483663"/>
              <ac:spMk id="3" creationId="{00000000-0000-0000-0000-000000000000}"/>
            </ac:spMkLst>
          </pc:spChg>
        </pc:sldLayoutChg>
        <pc:sldLayoutChg chg="modSp">
          <pc:chgData name="翌霖 胡" userId="a9a41afe759712f0" providerId="LiveId" clId="{9ACCA8F3-4327-45AF-8947-2FBA17C3599A}" dt="2020-04-22T12:23:17.366" v="0"/>
          <pc:sldLayoutMkLst>
            <pc:docMk/>
            <pc:sldMasterMk cId="1811485114" sldId="2147483660"/>
            <pc:sldLayoutMk cId="2505003041" sldId="2147483664"/>
          </pc:sldLayoutMkLst>
          <pc:spChg chg="mod">
            <ac:chgData name="翌霖 胡" userId="a9a41afe759712f0" providerId="LiveId" clId="{9ACCA8F3-4327-45AF-8947-2FBA17C3599A}" dt="2020-04-22T12:23:17.366" v="0"/>
            <ac:spMkLst>
              <pc:docMk/>
              <pc:sldMasterMk cId="1811485114" sldId="2147483660"/>
              <pc:sldLayoutMk cId="2505003041" sldId="2147483664"/>
              <ac:spMk id="3" creationId="{00000000-0000-0000-0000-000000000000}"/>
            </ac:spMkLst>
          </pc:spChg>
          <pc:spChg chg="mod">
            <ac:chgData name="翌霖 胡" userId="a9a41afe759712f0" providerId="LiveId" clId="{9ACCA8F3-4327-45AF-8947-2FBA17C3599A}" dt="2020-04-22T12:23:17.366" v="0"/>
            <ac:spMkLst>
              <pc:docMk/>
              <pc:sldMasterMk cId="1811485114" sldId="2147483660"/>
              <pc:sldLayoutMk cId="2505003041" sldId="2147483664"/>
              <ac:spMk id="4" creationId="{00000000-0000-0000-0000-000000000000}"/>
            </ac:spMkLst>
          </pc:spChg>
        </pc:sldLayoutChg>
        <pc:sldLayoutChg chg="modSp">
          <pc:chgData name="翌霖 胡" userId="a9a41afe759712f0" providerId="LiveId" clId="{9ACCA8F3-4327-45AF-8947-2FBA17C3599A}" dt="2020-04-22T12:23:17.366" v="0"/>
          <pc:sldLayoutMkLst>
            <pc:docMk/>
            <pc:sldMasterMk cId="1811485114" sldId="2147483660"/>
            <pc:sldLayoutMk cId="4052405896" sldId="2147483665"/>
          </pc:sldLayoutMkLst>
          <pc:spChg chg="mod">
            <ac:chgData name="翌霖 胡" userId="a9a41afe759712f0" providerId="LiveId" clId="{9ACCA8F3-4327-45AF-8947-2FBA17C3599A}" dt="2020-04-22T12:23:17.366" v="0"/>
            <ac:spMkLst>
              <pc:docMk/>
              <pc:sldMasterMk cId="1811485114" sldId="2147483660"/>
              <pc:sldLayoutMk cId="4052405896" sldId="2147483665"/>
              <ac:spMk id="2" creationId="{00000000-0000-0000-0000-000000000000}"/>
            </ac:spMkLst>
          </pc:spChg>
          <pc:spChg chg="mod">
            <ac:chgData name="翌霖 胡" userId="a9a41afe759712f0" providerId="LiveId" clId="{9ACCA8F3-4327-45AF-8947-2FBA17C3599A}" dt="2020-04-22T12:23:17.366" v="0"/>
            <ac:spMkLst>
              <pc:docMk/>
              <pc:sldMasterMk cId="1811485114" sldId="2147483660"/>
              <pc:sldLayoutMk cId="4052405896" sldId="2147483665"/>
              <ac:spMk id="3" creationId="{00000000-0000-0000-0000-000000000000}"/>
            </ac:spMkLst>
          </pc:spChg>
          <pc:spChg chg="mod">
            <ac:chgData name="翌霖 胡" userId="a9a41afe759712f0" providerId="LiveId" clId="{9ACCA8F3-4327-45AF-8947-2FBA17C3599A}" dt="2020-04-22T12:23:17.366" v="0"/>
            <ac:spMkLst>
              <pc:docMk/>
              <pc:sldMasterMk cId="1811485114" sldId="2147483660"/>
              <pc:sldLayoutMk cId="4052405896" sldId="2147483665"/>
              <ac:spMk id="4" creationId="{00000000-0000-0000-0000-000000000000}"/>
            </ac:spMkLst>
          </pc:spChg>
          <pc:spChg chg="mod">
            <ac:chgData name="翌霖 胡" userId="a9a41afe759712f0" providerId="LiveId" clId="{9ACCA8F3-4327-45AF-8947-2FBA17C3599A}" dt="2020-04-22T12:23:17.366" v="0"/>
            <ac:spMkLst>
              <pc:docMk/>
              <pc:sldMasterMk cId="1811485114" sldId="2147483660"/>
              <pc:sldLayoutMk cId="4052405896" sldId="2147483665"/>
              <ac:spMk id="5" creationId="{00000000-0000-0000-0000-000000000000}"/>
            </ac:spMkLst>
          </pc:spChg>
          <pc:spChg chg="mod">
            <ac:chgData name="翌霖 胡" userId="a9a41afe759712f0" providerId="LiveId" clId="{9ACCA8F3-4327-45AF-8947-2FBA17C3599A}" dt="2020-04-22T12:23:17.366" v="0"/>
            <ac:spMkLst>
              <pc:docMk/>
              <pc:sldMasterMk cId="1811485114" sldId="2147483660"/>
              <pc:sldLayoutMk cId="4052405896" sldId="2147483665"/>
              <ac:spMk id="6" creationId="{00000000-0000-0000-0000-000000000000}"/>
            </ac:spMkLst>
          </pc:spChg>
        </pc:sldLayoutChg>
        <pc:sldLayoutChg chg="modSp">
          <pc:chgData name="翌霖 胡" userId="a9a41afe759712f0" providerId="LiveId" clId="{9ACCA8F3-4327-45AF-8947-2FBA17C3599A}" dt="2020-04-22T12:23:17.366" v="0"/>
          <pc:sldLayoutMkLst>
            <pc:docMk/>
            <pc:sldMasterMk cId="1811485114" sldId="2147483660"/>
            <pc:sldLayoutMk cId="195183220" sldId="2147483666"/>
          </pc:sldLayoutMkLst>
          <pc:spChg chg="mod">
            <ac:chgData name="翌霖 胡" userId="a9a41afe759712f0" providerId="LiveId" clId="{9ACCA8F3-4327-45AF-8947-2FBA17C3599A}" dt="2020-04-22T12:23:17.366" v="0"/>
            <ac:spMkLst>
              <pc:docMk/>
              <pc:sldMasterMk cId="1811485114" sldId="2147483660"/>
              <pc:sldLayoutMk cId="195183220" sldId="2147483666"/>
              <ac:spMk id="2" creationId="{00000000-0000-0000-0000-000000000000}"/>
            </ac:spMkLst>
          </pc:spChg>
          <pc:spChg chg="mod">
            <ac:chgData name="翌霖 胡" userId="a9a41afe759712f0" providerId="LiveId" clId="{9ACCA8F3-4327-45AF-8947-2FBA17C3599A}" dt="2020-04-22T12:23:17.366" v="0"/>
            <ac:spMkLst>
              <pc:docMk/>
              <pc:sldMasterMk cId="1811485114" sldId="2147483660"/>
              <pc:sldLayoutMk cId="195183220" sldId="2147483666"/>
              <ac:spMk id="3" creationId="{00000000-0000-0000-0000-000000000000}"/>
            </ac:spMkLst>
          </pc:spChg>
          <pc:spChg chg="mod">
            <ac:chgData name="翌霖 胡" userId="a9a41afe759712f0" providerId="LiveId" clId="{9ACCA8F3-4327-45AF-8947-2FBA17C3599A}" dt="2020-04-22T12:23:17.366" v="0"/>
            <ac:spMkLst>
              <pc:docMk/>
              <pc:sldMasterMk cId="1811485114" sldId="2147483660"/>
              <pc:sldLayoutMk cId="195183220" sldId="2147483666"/>
              <ac:spMk id="4" creationId="{00000000-0000-0000-0000-000000000000}"/>
            </ac:spMkLst>
          </pc:spChg>
          <pc:spChg chg="mod">
            <ac:chgData name="翌霖 胡" userId="a9a41afe759712f0" providerId="LiveId" clId="{9ACCA8F3-4327-45AF-8947-2FBA17C3599A}" dt="2020-04-22T12:23:17.366" v="0"/>
            <ac:spMkLst>
              <pc:docMk/>
              <pc:sldMasterMk cId="1811485114" sldId="2147483660"/>
              <pc:sldLayoutMk cId="195183220" sldId="2147483666"/>
              <ac:spMk id="5" creationId="{00000000-0000-0000-0000-000000000000}"/>
            </ac:spMkLst>
          </pc:spChg>
        </pc:sldLayoutChg>
        <pc:sldLayoutChg chg="modSp">
          <pc:chgData name="翌霖 胡" userId="a9a41afe759712f0" providerId="LiveId" clId="{9ACCA8F3-4327-45AF-8947-2FBA17C3599A}" dt="2020-04-22T12:23:17.366" v="0"/>
          <pc:sldLayoutMkLst>
            <pc:docMk/>
            <pc:sldMasterMk cId="1811485114" sldId="2147483660"/>
            <pc:sldLayoutMk cId="2820989526" sldId="2147483668"/>
          </pc:sldLayoutMkLst>
          <pc:spChg chg="mod">
            <ac:chgData name="翌霖 胡" userId="a9a41afe759712f0" providerId="LiveId" clId="{9ACCA8F3-4327-45AF-8947-2FBA17C3599A}" dt="2020-04-22T12:23:17.366" v="0"/>
            <ac:spMkLst>
              <pc:docMk/>
              <pc:sldMasterMk cId="1811485114" sldId="2147483660"/>
              <pc:sldLayoutMk cId="2820989526" sldId="2147483668"/>
              <ac:spMk id="2" creationId="{00000000-0000-0000-0000-000000000000}"/>
            </ac:spMkLst>
          </pc:spChg>
          <pc:spChg chg="mod">
            <ac:chgData name="翌霖 胡" userId="a9a41afe759712f0" providerId="LiveId" clId="{9ACCA8F3-4327-45AF-8947-2FBA17C3599A}" dt="2020-04-22T12:23:17.366" v="0"/>
            <ac:spMkLst>
              <pc:docMk/>
              <pc:sldMasterMk cId="1811485114" sldId="2147483660"/>
              <pc:sldLayoutMk cId="2820989526" sldId="2147483668"/>
              <ac:spMk id="3" creationId="{00000000-0000-0000-0000-000000000000}"/>
            </ac:spMkLst>
          </pc:spChg>
          <pc:spChg chg="mod">
            <ac:chgData name="翌霖 胡" userId="a9a41afe759712f0" providerId="LiveId" clId="{9ACCA8F3-4327-45AF-8947-2FBA17C3599A}" dt="2020-04-22T12:23:17.366" v="0"/>
            <ac:spMkLst>
              <pc:docMk/>
              <pc:sldMasterMk cId="1811485114" sldId="2147483660"/>
              <pc:sldLayoutMk cId="2820989526" sldId="2147483668"/>
              <ac:spMk id="4" creationId="{00000000-0000-0000-0000-000000000000}"/>
            </ac:spMkLst>
          </pc:spChg>
        </pc:sldLayoutChg>
        <pc:sldLayoutChg chg="modSp">
          <pc:chgData name="翌霖 胡" userId="a9a41afe759712f0" providerId="LiveId" clId="{9ACCA8F3-4327-45AF-8947-2FBA17C3599A}" dt="2020-04-22T12:23:17.366" v="0"/>
          <pc:sldLayoutMkLst>
            <pc:docMk/>
            <pc:sldMasterMk cId="1811485114" sldId="2147483660"/>
            <pc:sldLayoutMk cId="719767964" sldId="2147483669"/>
          </pc:sldLayoutMkLst>
          <pc:spChg chg="mod">
            <ac:chgData name="翌霖 胡" userId="a9a41afe759712f0" providerId="LiveId" clId="{9ACCA8F3-4327-45AF-8947-2FBA17C3599A}" dt="2020-04-22T12:23:17.366" v="0"/>
            <ac:spMkLst>
              <pc:docMk/>
              <pc:sldMasterMk cId="1811485114" sldId="2147483660"/>
              <pc:sldLayoutMk cId="719767964" sldId="2147483669"/>
              <ac:spMk id="2" creationId="{00000000-0000-0000-0000-000000000000}"/>
            </ac:spMkLst>
          </pc:spChg>
          <pc:spChg chg="mod">
            <ac:chgData name="翌霖 胡" userId="a9a41afe759712f0" providerId="LiveId" clId="{9ACCA8F3-4327-45AF-8947-2FBA17C3599A}" dt="2020-04-22T12:23:17.366" v="0"/>
            <ac:spMkLst>
              <pc:docMk/>
              <pc:sldMasterMk cId="1811485114" sldId="2147483660"/>
              <pc:sldLayoutMk cId="719767964" sldId="2147483669"/>
              <ac:spMk id="3" creationId="{00000000-0000-0000-0000-000000000000}"/>
            </ac:spMkLst>
          </pc:spChg>
          <pc:spChg chg="mod">
            <ac:chgData name="翌霖 胡" userId="a9a41afe759712f0" providerId="LiveId" clId="{9ACCA8F3-4327-45AF-8947-2FBA17C3599A}" dt="2020-04-22T12:23:17.366" v="0"/>
            <ac:spMkLst>
              <pc:docMk/>
              <pc:sldMasterMk cId="1811485114" sldId="2147483660"/>
              <pc:sldLayoutMk cId="719767964" sldId="2147483669"/>
              <ac:spMk id="4" creationId="{00000000-0000-0000-0000-000000000000}"/>
            </ac:spMkLst>
          </pc:spChg>
        </pc:sldLayoutChg>
        <pc:sldLayoutChg chg="modSp">
          <pc:chgData name="翌霖 胡" userId="a9a41afe759712f0" providerId="LiveId" clId="{9ACCA8F3-4327-45AF-8947-2FBA17C3599A}" dt="2020-04-22T12:23:17.366" v="0"/>
          <pc:sldLayoutMkLst>
            <pc:docMk/>
            <pc:sldMasterMk cId="1811485114" sldId="2147483660"/>
            <pc:sldLayoutMk cId="3396499961" sldId="2147483671"/>
          </pc:sldLayoutMkLst>
          <pc:spChg chg="mod">
            <ac:chgData name="翌霖 胡" userId="a9a41afe759712f0" providerId="LiveId" clId="{9ACCA8F3-4327-45AF-8947-2FBA17C3599A}" dt="2020-04-22T12:23:17.366" v="0"/>
            <ac:spMkLst>
              <pc:docMk/>
              <pc:sldMasterMk cId="1811485114" sldId="2147483660"/>
              <pc:sldLayoutMk cId="3396499961" sldId="2147483671"/>
              <ac:spMk id="2" creationId="{00000000-0000-0000-0000-000000000000}"/>
            </ac:spMkLst>
          </pc:spChg>
          <pc:spChg chg="mod">
            <ac:chgData name="翌霖 胡" userId="a9a41afe759712f0" providerId="LiveId" clId="{9ACCA8F3-4327-45AF-8947-2FBA17C3599A}" dt="2020-04-22T12:23:17.366" v="0"/>
            <ac:spMkLst>
              <pc:docMk/>
              <pc:sldMasterMk cId="1811485114" sldId="2147483660"/>
              <pc:sldLayoutMk cId="3396499961" sldId="2147483671"/>
              <ac:spMk id="3" creationId="{00000000-0000-0000-0000-000000000000}"/>
            </ac:spMkLst>
          </pc:spChg>
        </pc:sldLayoutChg>
      </pc:sldMasterChg>
    </pc:docChg>
  </pc:docChgLst>
  <pc:docChgLst>
    <pc:chgData name="胡 翌霖" userId="a9a41afe759712f0" providerId="LiveId" clId="{01609CDF-8B9D-4CF1-8A70-0BB8B2C7D600}"/>
    <pc:docChg chg="custSel addSld modSld sldOrd">
      <pc:chgData name="胡 翌霖" userId="a9a41afe759712f0" providerId="LiveId" clId="{01609CDF-8B9D-4CF1-8A70-0BB8B2C7D600}" dt="2022-12-20T10:15:02.644" v="63" actId="20577"/>
      <pc:docMkLst>
        <pc:docMk/>
      </pc:docMkLst>
      <pc:sldChg chg="addSp delSp modSp mod setBg setClrOvrMap">
        <pc:chgData name="胡 翌霖" userId="a9a41afe759712f0" providerId="LiveId" clId="{01609CDF-8B9D-4CF1-8A70-0BB8B2C7D600}" dt="2022-12-20T10:15:02.644" v="63" actId="20577"/>
        <pc:sldMkLst>
          <pc:docMk/>
          <pc:sldMk cId="492686361" sldId="256"/>
        </pc:sldMkLst>
        <pc:spChg chg="mod">
          <ac:chgData name="胡 翌霖" userId="a9a41afe759712f0" providerId="LiveId" clId="{01609CDF-8B9D-4CF1-8A70-0BB8B2C7D600}" dt="2022-12-20T10:15:02.644" v="63" actId="20577"/>
          <ac:spMkLst>
            <pc:docMk/>
            <pc:sldMk cId="492686361" sldId="256"/>
            <ac:spMk id="2" creationId="{96233937-605F-48FE-B429-90F8B7CEFBBD}"/>
          </ac:spMkLst>
        </pc:spChg>
        <pc:spChg chg="mod">
          <ac:chgData name="胡 翌霖" userId="a9a41afe759712f0" providerId="LiveId" clId="{01609CDF-8B9D-4CF1-8A70-0BB8B2C7D600}" dt="2022-12-20T06:25:19.984" v="13" actId="26606"/>
          <ac:spMkLst>
            <pc:docMk/>
            <pc:sldMk cId="492686361" sldId="256"/>
            <ac:spMk id="3" creationId="{267E10EB-7DC3-48A3-9FC5-EAD150663D6E}"/>
          </ac:spMkLst>
        </pc:spChg>
        <pc:spChg chg="del">
          <ac:chgData name="胡 翌霖" userId="a9a41afe759712f0" providerId="LiveId" clId="{01609CDF-8B9D-4CF1-8A70-0BB8B2C7D600}" dt="2022-12-20T06:25:19.984" v="13" actId="26606"/>
          <ac:spMkLst>
            <pc:docMk/>
            <pc:sldMk cId="492686361" sldId="256"/>
            <ac:spMk id="8" creationId="{3B854194-185D-494D-905C-7C7CB2E30F6E}"/>
          </ac:spMkLst>
        </pc:spChg>
        <pc:spChg chg="del">
          <ac:chgData name="胡 翌霖" userId="a9a41afe759712f0" providerId="LiveId" clId="{01609CDF-8B9D-4CF1-8A70-0BB8B2C7D600}" dt="2022-12-20T06:25:19.984" v="13" actId="26606"/>
          <ac:spMkLst>
            <pc:docMk/>
            <pc:sldMk cId="492686361" sldId="256"/>
            <ac:spMk id="10" creationId="{B4F5FA0D-0104-4987-8241-EFF7C85B88DE}"/>
          </ac:spMkLst>
        </pc:spChg>
        <pc:spChg chg="add">
          <ac:chgData name="胡 翌霖" userId="a9a41afe759712f0" providerId="LiveId" clId="{01609CDF-8B9D-4CF1-8A70-0BB8B2C7D600}" dt="2022-12-20T06:25:19.984" v="13" actId="26606"/>
          <ac:spMkLst>
            <pc:docMk/>
            <pc:sldMk cId="492686361" sldId="256"/>
            <ac:spMk id="1031" creationId="{71B2258F-86CA-4D4D-8270-BC05FCDEBFB3}"/>
          </ac:spMkLst>
        </pc:spChg>
        <pc:picChg chg="del">
          <ac:chgData name="胡 翌霖" userId="a9a41afe759712f0" providerId="LiveId" clId="{01609CDF-8B9D-4CF1-8A70-0BB8B2C7D600}" dt="2022-12-20T06:25:19.984" v="13" actId="26606"/>
          <ac:picMkLst>
            <pc:docMk/>
            <pc:sldMk cId="492686361" sldId="256"/>
            <ac:picMk id="12" creationId="{2897127E-6CEF-446C-BE87-93B7C46E49D1}"/>
          </ac:picMkLst>
        </pc:picChg>
        <pc:picChg chg="add mod ord">
          <ac:chgData name="胡 翌霖" userId="a9a41afe759712f0" providerId="LiveId" clId="{01609CDF-8B9D-4CF1-8A70-0BB8B2C7D600}" dt="2022-12-20T06:25:19.984" v="13" actId="26606"/>
          <ac:picMkLst>
            <pc:docMk/>
            <pc:sldMk cId="492686361" sldId="256"/>
            <ac:picMk id="1026" creationId="{A5A5DD78-3BE0-2DC0-2FF8-639EE33E4540}"/>
          </ac:picMkLst>
        </pc:picChg>
      </pc:sldChg>
      <pc:sldChg chg="addSp delSp modSp mod">
        <pc:chgData name="胡 翌霖" userId="a9a41afe759712f0" providerId="LiveId" clId="{01609CDF-8B9D-4CF1-8A70-0BB8B2C7D600}" dt="2022-12-20T06:34:51.147" v="39"/>
        <pc:sldMkLst>
          <pc:docMk/>
          <pc:sldMk cId="3354347428" sldId="267"/>
        </pc:sldMkLst>
        <pc:picChg chg="mod">
          <ac:chgData name="胡 翌霖" userId="a9a41afe759712f0" providerId="LiveId" clId="{01609CDF-8B9D-4CF1-8A70-0BB8B2C7D600}" dt="2022-12-20T06:34:10.226" v="30" actId="1076"/>
          <ac:picMkLst>
            <pc:docMk/>
            <pc:sldMk cId="3354347428" sldId="267"/>
            <ac:picMk id="3" creationId="{417F2590-89CF-434F-B0B2-98E371DC75C5}"/>
          </ac:picMkLst>
        </pc:picChg>
        <pc:picChg chg="add del mod">
          <ac:chgData name="胡 翌霖" userId="a9a41afe759712f0" providerId="LiveId" clId="{01609CDF-8B9D-4CF1-8A70-0BB8B2C7D600}" dt="2022-12-20T06:32:52.369" v="25" actId="478"/>
          <ac:picMkLst>
            <pc:docMk/>
            <pc:sldMk cId="3354347428" sldId="267"/>
            <ac:picMk id="5" creationId="{233D89DD-DCC6-A3BB-2F93-482FA11D1913}"/>
          </ac:picMkLst>
        </pc:picChg>
        <pc:picChg chg="add mod">
          <ac:chgData name="胡 翌霖" userId="a9a41afe759712f0" providerId="LiveId" clId="{01609CDF-8B9D-4CF1-8A70-0BB8B2C7D600}" dt="2022-12-20T06:34:51.147" v="39"/>
          <ac:picMkLst>
            <pc:docMk/>
            <pc:sldMk cId="3354347428" sldId="267"/>
            <ac:picMk id="8" creationId="{4022DBE9-D916-2920-EB5E-DEF739CDE48C}"/>
          </ac:picMkLst>
        </pc:picChg>
      </pc:sldChg>
      <pc:sldChg chg="addSp delSp modSp mod setBg">
        <pc:chgData name="胡 翌霖" userId="a9a41afe759712f0" providerId="LiveId" clId="{01609CDF-8B9D-4CF1-8A70-0BB8B2C7D600}" dt="2022-12-19T15:51:50.515" v="6" actId="26606"/>
        <pc:sldMkLst>
          <pc:docMk/>
          <pc:sldMk cId="1768940179" sldId="373"/>
        </pc:sldMkLst>
        <pc:spChg chg="mod">
          <ac:chgData name="胡 翌霖" userId="a9a41afe759712f0" providerId="LiveId" clId="{01609CDF-8B9D-4CF1-8A70-0BB8B2C7D600}" dt="2022-12-19T15:51:50.515" v="6" actId="26606"/>
          <ac:spMkLst>
            <pc:docMk/>
            <pc:sldMk cId="1768940179" sldId="373"/>
            <ac:spMk id="2" creationId="{6460A8BF-CE36-4E1D-950A-22A4A799F020}"/>
          </ac:spMkLst>
        </pc:spChg>
        <pc:spChg chg="del">
          <ac:chgData name="胡 翌霖" userId="a9a41afe759712f0" providerId="LiveId" clId="{01609CDF-8B9D-4CF1-8A70-0BB8B2C7D600}" dt="2022-12-19T15:51:22.670" v="1"/>
          <ac:spMkLst>
            <pc:docMk/>
            <pc:sldMk cId="1768940179" sldId="373"/>
            <ac:spMk id="4" creationId="{27C66EF4-E061-4D7A-A934-1B48B7B1B67A}"/>
          </ac:spMkLst>
        </pc:spChg>
        <pc:spChg chg="add">
          <ac:chgData name="胡 翌霖" userId="a9a41afe759712f0" providerId="LiveId" clId="{01609CDF-8B9D-4CF1-8A70-0BB8B2C7D600}" dt="2022-12-19T15:51:50.515" v="6" actId="26606"/>
          <ac:spMkLst>
            <pc:docMk/>
            <pc:sldMk cId="1768940179" sldId="373"/>
            <ac:spMk id="16" creationId="{823AC064-BC96-4F32-8AE1-B2FD38754823}"/>
          </ac:spMkLst>
        </pc:spChg>
        <pc:picChg chg="add mod ord">
          <ac:chgData name="胡 翌霖" userId="a9a41afe759712f0" providerId="LiveId" clId="{01609CDF-8B9D-4CF1-8A70-0BB8B2C7D600}" dt="2022-12-19T15:51:50.515" v="6" actId="26606"/>
          <ac:picMkLst>
            <pc:docMk/>
            <pc:sldMk cId="1768940179" sldId="373"/>
            <ac:picMk id="5" creationId="{07827B97-8B95-2D14-F720-87247EBE8513}"/>
          </ac:picMkLst>
        </pc:picChg>
        <pc:picChg chg="mod">
          <ac:chgData name="胡 翌霖" userId="a9a41afe759712f0" providerId="LiveId" clId="{01609CDF-8B9D-4CF1-8A70-0BB8B2C7D600}" dt="2022-12-19T15:51:50.515" v="6" actId="26606"/>
          <ac:picMkLst>
            <pc:docMk/>
            <pc:sldMk cId="1768940179" sldId="373"/>
            <ac:picMk id="11" creationId="{8C95BDA2-9DF4-4A0C-9D7B-EAECB5BAEB43}"/>
          </ac:picMkLst>
        </pc:picChg>
        <pc:picChg chg="del mod">
          <ac:chgData name="胡 翌霖" userId="a9a41afe759712f0" providerId="LiveId" clId="{01609CDF-8B9D-4CF1-8A70-0BB8B2C7D600}" dt="2022-12-19T15:51:34.475" v="5" actId="478"/>
          <ac:picMkLst>
            <pc:docMk/>
            <pc:sldMk cId="1768940179" sldId="373"/>
            <ac:picMk id="12" creationId="{6ACD506F-E0F6-4638-A908-158FD3FAB3D5}"/>
          </ac:picMkLst>
        </pc:picChg>
        <pc:picChg chg="del">
          <ac:chgData name="胡 翌霖" userId="a9a41afe759712f0" providerId="LiveId" clId="{01609CDF-8B9D-4CF1-8A70-0BB8B2C7D600}" dt="2022-12-19T15:51:20.595" v="0" actId="478"/>
          <ac:picMkLst>
            <pc:docMk/>
            <pc:sldMk cId="1768940179" sldId="373"/>
            <ac:picMk id="5122" creationId="{F23FD3E0-4AE7-4558-9DF6-9AB3BDF28089}"/>
          </ac:picMkLst>
        </pc:picChg>
        <pc:cxnChg chg="add">
          <ac:chgData name="胡 翌霖" userId="a9a41afe759712f0" providerId="LiveId" clId="{01609CDF-8B9D-4CF1-8A70-0BB8B2C7D600}" dt="2022-12-19T15:51:50.515" v="6" actId="26606"/>
          <ac:cxnSpMkLst>
            <pc:docMk/>
            <pc:sldMk cId="1768940179" sldId="373"/>
            <ac:cxnSpMk id="18" creationId="{7E7C77BC-7138-40B1-A15B-20F57A494629}"/>
          </ac:cxnSpMkLst>
        </pc:cxnChg>
        <pc:cxnChg chg="add">
          <ac:chgData name="胡 翌霖" userId="a9a41afe759712f0" providerId="LiveId" clId="{01609CDF-8B9D-4CF1-8A70-0BB8B2C7D600}" dt="2022-12-19T15:51:50.515" v="6" actId="26606"/>
          <ac:cxnSpMkLst>
            <pc:docMk/>
            <pc:sldMk cId="1768940179" sldId="373"/>
            <ac:cxnSpMk id="20" creationId="{DB146403-F3D6-484B-B2ED-97F9565D0370}"/>
          </ac:cxnSpMkLst>
        </pc:cxnChg>
      </pc:sldChg>
      <pc:sldChg chg="addSp delSp modSp mod addAnim modAnim">
        <pc:chgData name="胡 翌霖" userId="a9a41afe759712f0" providerId="LiveId" clId="{01609CDF-8B9D-4CF1-8A70-0BB8B2C7D600}" dt="2022-12-20T06:40:50.606" v="58"/>
        <pc:sldMkLst>
          <pc:docMk/>
          <pc:sldMk cId="699030690" sldId="385"/>
        </pc:sldMkLst>
        <pc:spChg chg="mod ord">
          <ac:chgData name="胡 翌霖" userId="a9a41afe759712f0" providerId="LiveId" clId="{01609CDF-8B9D-4CF1-8A70-0BB8B2C7D600}" dt="2022-12-20T06:40:43.190" v="56" actId="26606"/>
          <ac:spMkLst>
            <pc:docMk/>
            <pc:sldMk cId="699030690" sldId="385"/>
            <ac:spMk id="2" creationId="{00779868-0DAE-4552-9D58-A1C7A7C93CC4}"/>
          </ac:spMkLst>
        </pc:spChg>
        <pc:spChg chg="del">
          <ac:chgData name="胡 翌霖" userId="a9a41afe759712f0" providerId="LiveId" clId="{01609CDF-8B9D-4CF1-8A70-0BB8B2C7D600}" dt="2022-12-20T06:40:43.190" v="56" actId="26606"/>
          <ac:spMkLst>
            <pc:docMk/>
            <pc:sldMk cId="699030690" sldId="385"/>
            <ac:spMk id="7" creationId="{01C9CC24-B375-4226-BF2B-61FADBBA696A}"/>
          </ac:spMkLst>
        </pc:spChg>
        <pc:spChg chg="del">
          <ac:chgData name="胡 翌霖" userId="a9a41afe759712f0" providerId="LiveId" clId="{01609CDF-8B9D-4CF1-8A70-0BB8B2C7D600}" dt="2022-12-20T06:40:43.190" v="56" actId="26606"/>
          <ac:spMkLst>
            <pc:docMk/>
            <pc:sldMk cId="699030690" sldId="385"/>
            <ac:spMk id="9" creationId="{CD70A28E-4FD8-4474-A206-E15B5EBB303F}"/>
          </ac:spMkLst>
        </pc:spChg>
        <pc:spChg chg="add">
          <ac:chgData name="胡 翌霖" userId="a9a41afe759712f0" providerId="LiveId" clId="{01609CDF-8B9D-4CF1-8A70-0BB8B2C7D600}" dt="2022-12-20T06:40:43.190" v="56" actId="26606"/>
          <ac:spMkLst>
            <pc:docMk/>
            <pc:sldMk cId="699030690" sldId="385"/>
            <ac:spMk id="3079" creationId="{37C89E4B-3C9F-44B9-8B86-D9E3D112D8EC}"/>
          </ac:spMkLst>
        </pc:spChg>
        <pc:picChg chg="del">
          <ac:chgData name="胡 翌霖" userId="a9a41afe759712f0" providerId="LiveId" clId="{01609CDF-8B9D-4CF1-8A70-0BB8B2C7D600}" dt="2022-12-20T06:40:43.190" v="56" actId="26606"/>
          <ac:picMkLst>
            <pc:docMk/>
            <pc:sldMk cId="699030690" sldId="385"/>
            <ac:picMk id="11" creationId="{39647E21-5366-4638-AC97-D8CD4111EB57}"/>
          </ac:picMkLst>
        </pc:picChg>
        <pc:picChg chg="add mod">
          <ac:chgData name="胡 翌霖" userId="a9a41afe759712f0" providerId="LiveId" clId="{01609CDF-8B9D-4CF1-8A70-0BB8B2C7D600}" dt="2022-12-20T06:40:43.190" v="56" actId="26606"/>
          <ac:picMkLst>
            <pc:docMk/>
            <pc:sldMk cId="699030690" sldId="385"/>
            <ac:picMk id="3074" creationId="{8D7FE4F4-8788-B0EF-7A55-D223FA9AB7DD}"/>
          </ac:picMkLst>
        </pc:picChg>
        <pc:cxnChg chg="add">
          <ac:chgData name="胡 翌霖" userId="a9a41afe759712f0" providerId="LiveId" clId="{01609CDF-8B9D-4CF1-8A70-0BB8B2C7D600}" dt="2022-12-20T06:40:43.190" v="56" actId="26606"/>
          <ac:cxnSpMkLst>
            <pc:docMk/>
            <pc:sldMk cId="699030690" sldId="385"/>
            <ac:cxnSpMk id="3081" creationId="{AA2EAA10-076F-46BD-8F0F-B9A2FB77A85C}"/>
          </ac:cxnSpMkLst>
        </pc:cxnChg>
        <pc:cxnChg chg="add">
          <ac:chgData name="胡 翌霖" userId="a9a41afe759712f0" providerId="LiveId" clId="{01609CDF-8B9D-4CF1-8A70-0BB8B2C7D600}" dt="2022-12-20T06:40:43.190" v="56" actId="26606"/>
          <ac:cxnSpMkLst>
            <pc:docMk/>
            <pc:sldMk cId="699030690" sldId="385"/>
            <ac:cxnSpMk id="3083" creationId="{D891E407-403B-4764-86C9-33A56D3BCAA3}"/>
          </ac:cxnSpMkLst>
        </pc:cxnChg>
      </pc:sldChg>
      <pc:sldChg chg="addSp delSp modSp mod addAnim modAnim">
        <pc:chgData name="胡 翌霖" userId="a9a41afe759712f0" providerId="LiveId" clId="{01609CDF-8B9D-4CF1-8A70-0BB8B2C7D600}" dt="2022-12-20T06:42:43.233" v="62"/>
        <pc:sldMkLst>
          <pc:docMk/>
          <pc:sldMk cId="506721666" sldId="390"/>
        </pc:sldMkLst>
        <pc:spChg chg="mod ord">
          <ac:chgData name="胡 翌霖" userId="a9a41afe759712f0" providerId="LiveId" clId="{01609CDF-8B9D-4CF1-8A70-0BB8B2C7D600}" dt="2022-12-20T06:42:34.980" v="60" actId="26606"/>
          <ac:spMkLst>
            <pc:docMk/>
            <pc:sldMk cId="506721666" sldId="390"/>
            <ac:spMk id="2" creationId="{BF0A22B5-0394-46B3-B096-5DF43594AE34}"/>
          </ac:spMkLst>
        </pc:spChg>
        <pc:spChg chg="del">
          <ac:chgData name="胡 翌霖" userId="a9a41afe759712f0" providerId="LiveId" clId="{01609CDF-8B9D-4CF1-8A70-0BB8B2C7D600}" dt="2022-12-20T06:42:34.980" v="60" actId="26606"/>
          <ac:spMkLst>
            <pc:docMk/>
            <pc:sldMk cId="506721666" sldId="390"/>
            <ac:spMk id="7" creationId="{01C9CC24-B375-4226-BF2B-61FADBBA696A}"/>
          </ac:spMkLst>
        </pc:spChg>
        <pc:spChg chg="del">
          <ac:chgData name="胡 翌霖" userId="a9a41afe759712f0" providerId="LiveId" clId="{01609CDF-8B9D-4CF1-8A70-0BB8B2C7D600}" dt="2022-12-20T06:42:34.980" v="60" actId="26606"/>
          <ac:spMkLst>
            <pc:docMk/>
            <pc:sldMk cId="506721666" sldId="390"/>
            <ac:spMk id="9" creationId="{CD70A28E-4FD8-4474-A206-E15B5EBB303F}"/>
          </ac:spMkLst>
        </pc:spChg>
        <pc:spChg chg="add">
          <ac:chgData name="胡 翌霖" userId="a9a41afe759712f0" providerId="LiveId" clId="{01609CDF-8B9D-4CF1-8A70-0BB8B2C7D600}" dt="2022-12-20T06:42:34.980" v="60" actId="26606"/>
          <ac:spMkLst>
            <pc:docMk/>
            <pc:sldMk cId="506721666" sldId="390"/>
            <ac:spMk id="5127" creationId="{37C89E4B-3C9F-44B9-8B86-D9E3D112D8EC}"/>
          </ac:spMkLst>
        </pc:spChg>
        <pc:picChg chg="del">
          <ac:chgData name="胡 翌霖" userId="a9a41afe759712f0" providerId="LiveId" clId="{01609CDF-8B9D-4CF1-8A70-0BB8B2C7D600}" dt="2022-12-20T06:42:34.980" v="60" actId="26606"/>
          <ac:picMkLst>
            <pc:docMk/>
            <pc:sldMk cId="506721666" sldId="390"/>
            <ac:picMk id="11" creationId="{39647E21-5366-4638-AC97-D8CD4111EB57}"/>
          </ac:picMkLst>
        </pc:picChg>
        <pc:picChg chg="add mod">
          <ac:chgData name="胡 翌霖" userId="a9a41afe759712f0" providerId="LiveId" clId="{01609CDF-8B9D-4CF1-8A70-0BB8B2C7D600}" dt="2022-12-20T06:42:34.980" v="60" actId="26606"/>
          <ac:picMkLst>
            <pc:docMk/>
            <pc:sldMk cId="506721666" sldId="390"/>
            <ac:picMk id="5122" creationId="{7DB5D1B8-2F8E-EB04-2362-BC187FB3112B}"/>
          </ac:picMkLst>
        </pc:picChg>
        <pc:cxnChg chg="add">
          <ac:chgData name="胡 翌霖" userId="a9a41afe759712f0" providerId="LiveId" clId="{01609CDF-8B9D-4CF1-8A70-0BB8B2C7D600}" dt="2022-12-20T06:42:34.980" v="60" actId="26606"/>
          <ac:cxnSpMkLst>
            <pc:docMk/>
            <pc:sldMk cId="506721666" sldId="390"/>
            <ac:cxnSpMk id="5129" creationId="{AA2EAA10-076F-46BD-8F0F-B9A2FB77A85C}"/>
          </ac:cxnSpMkLst>
        </pc:cxnChg>
        <pc:cxnChg chg="add">
          <ac:chgData name="胡 翌霖" userId="a9a41afe759712f0" providerId="LiveId" clId="{01609CDF-8B9D-4CF1-8A70-0BB8B2C7D600}" dt="2022-12-20T06:42:34.980" v="60" actId="26606"/>
          <ac:cxnSpMkLst>
            <pc:docMk/>
            <pc:sldMk cId="506721666" sldId="390"/>
            <ac:cxnSpMk id="5131" creationId="{D891E407-403B-4764-86C9-33A56D3BCAA3}"/>
          </ac:cxnSpMkLst>
        </pc:cxnChg>
      </pc:sldChg>
      <pc:sldChg chg="addSp delSp modSp new mod ord">
        <pc:chgData name="胡 翌霖" userId="a9a41afe759712f0" providerId="LiveId" clId="{01609CDF-8B9D-4CF1-8A70-0BB8B2C7D600}" dt="2022-12-20T06:38:33.105" v="54"/>
        <pc:sldMkLst>
          <pc:docMk/>
          <pc:sldMk cId="3155796214" sldId="395"/>
        </pc:sldMkLst>
        <pc:spChg chg="mod">
          <ac:chgData name="胡 翌霖" userId="a9a41afe759712f0" providerId="LiveId" clId="{01609CDF-8B9D-4CF1-8A70-0BB8B2C7D600}" dt="2022-12-20T06:38:33.105" v="54"/>
          <ac:spMkLst>
            <pc:docMk/>
            <pc:sldMk cId="3155796214" sldId="395"/>
            <ac:spMk id="2" creationId="{76F69D45-1D71-8115-878F-4F056F741FEB}"/>
          </ac:spMkLst>
        </pc:spChg>
        <pc:spChg chg="del">
          <ac:chgData name="胡 翌霖" userId="a9a41afe759712f0" providerId="LiveId" clId="{01609CDF-8B9D-4CF1-8A70-0BB8B2C7D600}" dt="2022-12-20T06:35:59.050" v="40"/>
          <ac:spMkLst>
            <pc:docMk/>
            <pc:sldMk cId="3155796214" sldId="395"/>
            <ac:spMk id="3" creationId="{835985A4-78CE-39A4-4796-917B474428B6}"/>
          </ac:spMkLst>
        </pc:spChg>
        <pc:spChg chg="add del">
          <ac:chgData name="胡 翌霖" userId="a9a41afe759712f0" providerId="LiveId" clId="{01609CDF-8B9D-4CF1-8A70-0BB8B2C7D600}" dt="2022-12-20T06:29:15.855" v="16"/>
          <ac:spMkLst>
            <pc:docMk/>
            <pc:sldMk cId="3155796214" sldId="395"/>
            <ac:spMk id="4" creationId="{604BA674-62FD-3229-2121-90EADD138561}"/>
          </ac:spMkLst>
        </pc:spChg>
        <pc:spChg chg="add del">
          <ac:chgData name="胡 翌霖" userId="a9a41afe759712f0" providerId="LiveId" clId="{01609CDF-8B9D-4CF1-8A70-0BB8B2C7D600}" dt="2022-12-20T06:29:41.033" v="18"/>
          <ac:spMkLst>
            <pc:docMk/>
            <pc:sldMk cId="3155796214" sldId="395"/>
            <ac:spMk id="5" creationId="{5653AAFF-A4E7-78CD-5CF9-C19EA0BFF8C8}"/>
          </ac:spMkLst>
        </pc:spChg>
        <pc:spChg chg="add del">
          <ac:chgData name="胡 翌霖" userId="a9a41afe759712f0" providerId="LiveId" clId="{01609CDF-8B9D-4CF1-8A70-0BB8B2C7D600}" dt="2022-12-20T06:29:57.550" v="20"/>
          <ac:spMkLst>
            <pc:docMk/>
            <pc:sldMk cId="3155796214" sldId="395"/>
            <ac:spMk id="6" creationId="{277D25B9-FAAF-86EB-E88E-2C107A535BE6}"/>
          </ac:spMkLst>
        </pc:spChg>
        <pc:picChg chg="add mod">
          <ac:chgData name="胡 翌霖" userId="a9a41afe759712f0" providerId="LiveId" clId="{01609CDF-8B9D-4CF1-8A70-0BB8B2C7D600}" dt="2022-12-20T06:36:08.306" v="46" actId="1076"/>
          <ac:picMkLst>
            <pc:docMk/>
            <pc:sldMk cId="3155796214" sldId="395"/>
            <ac:picMk id="8" creationId="{404E3EEF-CE61-29A3-FEE1-396C44157AE1}"/>
          </ac:picMkLst>
        </pc:picChg>
        <pc:picChg chg="add del mod">
          <ac:chgData name="胡 翌霖" userId="a9a41afe759712f0" providerId="LiveId" clId="{01609CDF-8B9D-4CF1-8A70-0BB8B2C7D600}" dt="2022-12-20T06:34:04.188" v="29" actId="21"/>
          <ac:picMkLst>
            <pc:docMk/>
            <pc:sldMk cId="3155796214" sldId="395"/>
            <ac:picMk id="10" creationId="{C0800AE2-7EF8-EEDB-E1DF-EEA96A3D8B0E}"/>
          </ac:picMkLst>
        </pc:picChg>
        <pc:picChg chg="add mod">
          <ac:chgData name="胡 翌霖" userId="a9a41afe759712f0" providerId="LiveId" clId="{01609CDF-8B9D-4CF1-8A70-0BB8B2C7D600}" dt="2022-12-20T06:36:04.037" v="44" actId="14100"/>
          <ac:picMkLst>
            <pc:docMk/>
            <pc:sldMk cId="3155796214" sldId="395"/>
            <ac:picMk id="12" creationId="{65A908D2-BCF6-6F0C-A682-70441AD1F474}"/>
          </ac:picMkLst>
        </pc:picChg>
      </pc:sldChg>
    </pc:docChg>
  </pc:docChgLst>
  <pc:docChgLst>
    <pc:chgData name="胡翌霖" userId="a9a41afe759712f0" providerId="LiveId" clId="{D21E3B54-356F-43C6-AD53-9BF49EADB10C}"/>
    <pc:docChg chg="undo custSel addSld delSld modSld sldOrd">
      <pc:chgData name="胡翌霖" userId="a9a41afe759712f0" providerId="LiveId" clId="{D21E3B54-356F-43C6-AD53-9BF49EADB10C}" dt="2018-04-02T22:29:37.680" v="1202" actId="2696"/>
      <pc:docMkLst>
        <pc:docMk/>
      </pc:docMkLst>
      <pc:sldChg chg="modSp add del">
        <pc:chgData name="胡翌霖" userId="a9a41afe759712f0" providerId="LiveId" clId="{D21E3B54-356F-43C6-AD53-9BF49EADB10C}" dt="2018-04-02T10:49:18.790" v="46" actId="2696"/>
        <pc:sldMkLst>
          <pc:docMk/>
          <pc:sldMk cId="492686361" sldId="256"/>
        </pc:sldMkLst>
        <pc:spChg chg="mod">
          <ac:chgData name="胡翌霖" userId="a9a41afe759712f0" providerId="LiveId" clId="{D21E3B54-356F-43C6-AD53-9BF49EADB10C}" dt="2018-04-02T10:49:10.901" v="22" actId="20577"/>
          <ac:spMkLst>
            <pc:docMk/>
            <pc:sldMk cId="492686361" sldId="256"/>
            <ac:spMk id="2" creationId="{96233937-605F-48FE-B429-90F8B7CEFBBD}"/>
          </ac:spMkLst>
        </pc:spChg>
      </pc:sldChg>
    </pc:docChg>
  </pc:docChgLst>
  <pc:docChgLst>
    <pc:chgData name="翌霖 胡" userId="a9a41afe759712f0" providerId="LiveId" clId="{BBACC48C-78B5-4E01-8960-A5AB19A3CC30}"/>
    <pc:docChg chg="custSel addSld delSld modSld sldOrd">
      <pc:chgData name="翌霖 胡" userId="a9a41afe759712f0" providerId="LiveId" clId="{BBACC48C-78B5-4E01-8960-A5AB19A3CC30}" dt="2018-05-07T18:27:04.521" v="1979" actId="1076"/>
      <pc:docMkLst>
        <pc:docMk/>
      </pc:docMkLst>
      <pc:sldChg chg="modSp">
        <pc:chgData name="翌霖 胡" userId="a9a41afe759712f0" providerId="LiveId" clId="{BBACC48C-78B5-4E01-8960-A5AB19A3CC30}" dt="2018-05-07T15:56:21.902" v="383" actId="1076"/>
        <pc:sldMkLst>
          <pc:docMk/>
          <pc:sldMk cId="492686361" sldId="256"/>
        </pc:sldMkLst>
        <pc:spChg chg="mod">
          <ac:chgData name="翌霖 胡" userId="a9a41afe759712f0" providerId="LiveId" clId="{BBACC48C-78B5-4E01-8960-A5AB19A3CC30}" dt="2018-05-07T15:56:21.902" v="383" actId="1076"/>
          <ac:spMkLst>
            <pc:docMk/>
            <pc:sldMk cId="492686361" sldId="256"/>
            <ac:spMk id="2" creationId="{96233937-605F-48FE-B429-90F8B7CEFBBD}"/>
          </ac:spMkLst>
        </pc:spChg>
      </pc:sldChg>
    </pc:docChg>
  </pc:docChgLst>
  <pc:docChgLst>
    <pc:chgData name="胡翌霖" userId="a9a41afe759712f0" providerId="LiveId" clId="{48FB233E-ED23-4860-B475-F5631EA5F890}"/>
    <pc:docChg chg="undo custSel addSld delSld modSld sldOrd">
      <pc:chgData name="胡翌霖" userId="a9a41afe759712f0" providerId="LiveId" clId="{48FB233E-ED23-4860-B475-F5631EA5F890}" dt="2018-03-13T00:25:59.055" v="2157" actId="20577"/>
      <pc:docMkLst>
        <pc:docMk/>
      </pc:docMkLst>
      <pc:sldChg chg="modSp add del">
        <pc:chgData name="胡翌霖" userId="a9a41afe759712f0" providerId="LiveId" clId="{48FB233E-ED23-4860-B475-F5631EA5F890}" dt="2018-03-12T11:02:04.837" v="63" actId="20577"/>
        <pc:sldMkLst>
          <pc:docMk/>
          <pc:sldMk cId="492686361" sldId="256"/>
        </pc:sldMkLst>
        <pc:spChg chg="mod">
          <ac:chgData name="胡翌霖" userId="a9a41afe759712f0" providerId="LiveId" clId="{48FB233E-ED23-4860-B475-F5631EA5F890}" dt="2018-03-12T11:02:04.837" v="63" actId="20577"/>
          <ac:spMkLst>
            <pc:docMk/>
            <pc:sldMk cId="492686361" sldId="256"/>
            <ac:spMk id="2" creationId="{96233937-605F-48FE-B429-90F8B7CEFBBD}"/>
          </ac:spMkLst>
        </pc:spChg>
      </pc:sldChg>
    </pc:docChg>
  </pc:docChgLst>
  <pc:docChgLst>
    <pc:chgData name="胡 翌霖" userId="a9a41afe759712f0" providerId="LiveId" clId="{8B63CB2C-C7FE-4CA6-B66F-4067A990A540}"/>
    <pc:docChg chg="undo custSel addSld delSld modSld sldOrd">
      <pc:chgData name="胡 翌霖" userId="a9a41afe759712f0" providerId="LiveId" clId="{8B63CB2C-C7FE-4CA6-B66F-4067A990A540}" dt="2018-05-14T23:24:04.080" v="2923" actId="1076"/>
      <pc:docMkLst>
        <pc:docMk/>
      </pc:docMkLst>
    </pc:docChg>
  </pc:docChgLst>
  <pc:docChgLst>
    <pc:chgData name="胡翌霖" userId="a9a41afe759712f0" providerId="LiveId" clId="{FFCCAB03-4ED5-4DAB-9724-9DEFDE95B330}"/>
    <pc:docChg chg="undo custSel addSld delSld modSld sldOrd">
      <pc:chgData name="胡翌霖" userId="a9a41afe759712f0" providerId="LiveId" clId="{FFCCAB03-4ED5-4DAB-9724-9DEFDE95B330}" dt="2018-03-04T17:34:22.757" v="651" actId="1076"/>
      <pc:docMkLst>
        <pc:docMk/>
      </pc:docMkLst>
      <pc:sldChg chg="modSp">
        <pc:chgData name="胡翌霖" userId="a9a41afe759712f0" providerId="LiveId" clId="{FFCCAB03-4ED5-4DAB-9724-9DEFDE95B330}" dt="2018-03-04T08:14:05.980" v="10" actId="20577"/>
        <pc:sldMkLst>
          <pc:docMk/>
          <pc:sldMk cId="492686361" sldId="256"/>
        </pc:sldMkLst>
        <pc:spChg chg="mod">
          <ac:chgData name="胡翌霖" userId="a9a41afe759712f0" providerId="LiveId" clId="{FFCCAB03-4ED5-4DAB-9724-9DEFDE95B330}" dt="2018-03-04T08:14:05.980" v="10" actId="20577"/>
          <ac:spMkLst>
            <pc:docMk/>
            <pc:sldMk cId="492686361" sldId="256"/>
            <ac:spMk id="2" creationId="{96233937-605F-48FE-B429-90F8B7CEFBBD}"/>
          </ac:spMkLst>
        </pc:spChg>
      </pc:sldChg>
    </pc:docChg>
  </pc:docChgLst>
  <pc:docChgLst>
    <pc:chgData name="胡翌霖" userId="a9a41afe759712f0" providerId="LiveId" clId="{0AF4EAEA-DDE1-4BE8-9146-BA3983BAF8AC}"/>
    <pc:docChg chg="undo custSel addSld delSld modSld sldOrd">
      <pc:chgData name="胡翌霖" userId="a9a41afe759712f0" providerId="LiveId" clId="{0AF4EAEA-DDE1-4BE8-9146-BA3983BAF8AC}" dt="2018-04-10T06:06:19.031" v="2465" actId="478"/>
      <pc:docMkLst>
        <pc:docMk/>
      </pc:docMkLst>
      <pc:sldChg chg="modSp">
        <pc:chgData name="胡翌霖" userId="a9a41afe759712f0" providerId="LiveId" clId="{0AF4EAEA-DDE1-4BE8-9146-BA3983BAF8AC}" dt="2018-04-09T09:12:06.979" v="14" actId="20577"/>
        <pc:sldMkLst>
          <pc:docMk/>
          <pc:sldMk cId="492686361" sldId="256"/>
        </pc:sldMkLst>
        <pc:spChg chg="mod">
          <ac:chgData name="胡翌霖" userId="a9a41afe759712f0" providerId="LiveId" clId="{0AF4EAEA-DDE1-4BE8-9146-BA3983BAF8AC}" dt="2018-04-09T09:12:06.979" v="14" actId="20577"/>
          <ac:spMkLst>
            <pc:docMk/>
            <pc:sldMk cId="492686361" sldId="256"/>
            <ac:spMk id="2" creationId="{96233937-605F-48FE-B429-90F8B7CEFBBD}"/>
          </ac:spMkLst>
        </pc:spChg>
      </pc:sldChg>
    </pc:docChg>
  </pc:docChgLst>
  <pc:docChgLst>
    <pc:chgData name="胡翌霖" userId="a9a41afe759712f0" providerId="LiveId" clId="{547CC97A-8B7B-469D-A7D4-6B9F5529E617}"/>
    <pc:docChg chg="undo custSel addSld delSld modSld sldOrd">
      <pc:chgData name="胡翌霖" userId="a9a41afe759712f0" providerId="LiveId" clId="{547CC97A-8B7B-469D-A7D4-6B9F5529E617}" dt="2018-03-05T18:27:30.716" v="1867" actId="2696"/>
      <pc:docMkLst>
        <pc:docMk/>
      </pc:docMkLst>
    </pc:docChg>
  </pc:docChgLst>
  <pc:docChgLst>
    <pc:chgData name="翌霖 胡" userId="a9a41afe759712f0" providerId="LiveId" clId="{9CA8A7EA-3AF9-4285-964A-69AA229E4C90}"/>
    <pc:docChg chg="addSld delSld modSld">
      <pc:chgData name="翌霖 胡" userId="a9a41afe759712f0" providerId="LiveId" clId="{9CA8A7EA-3AF9-4285-964A-69AA229E4C90}" dt="2023-11-27T04:49:07.663" v="18" actId="47"/>
      <pc:docMkLst>
        <pc:docMk/>
      </pc:docMkLst>
      <pc:sldChg chg="modSp mod">
        <pc:chgData name="翌霖 胡" userId="a9a41afe759712f0" providerId="LiveId" clId="{9CA8A7EA-3AF9-4285-964A-69AA229E4C90}" dt="2023-11-27T04:42:05.204" v="2" actId="20577"/>
        <pc:sldMkLst>
          <pc:docMk/>
          <pc:sldMk cId="492686361" sldId="256"/>
        </pc:sldMkLst>
        <pc:spChg chg="mod">
          <ac:chgData name="翌霖 胡" userId="a9a41afe759712f0" providerId="LiveId" clId="{9CA8A7EA-3AF9-4285-964A-69AA229E4C90}" dt="2023-11-27T04:42:05.204" v="2" actId="20577"/>
          <ac:spMkLst>
            <pc:docMk/>
            <pc:sldMk cId="492686361" sldId="256"/>
            <ac:spMk id="2" creationId="{96233937-605F-48FE-B429-90F8B7CEFBBD}"/>
          </ac:spMkLst>
        </pc:spChg>
      </pc:sldChg>
      <pc:sldChg chg="addSp delSp add del setBg delDesignElem">
        <pc:chgData name="翌霖 胡" userId="a9a41afe759712f0" providerId="LiveId" clId="{9CA8A7EA-3AF9-4285-964A-69AA229E4C90}" dt="2023-11-27T04:48:34.232" v="15" actId="47"/>
        <pc:sldMkLst>
          <pc:docMk/>
          <pc:sldMk cId="2966953879" sldId="257"/>
        </pc:sldMkLst>
        <pc:spChg chg="add del">
          <ac:chgData name="翌霖 胡" userId="a9a41afe759712f0" providerId="LiveId" clId="{9CA8A7EA-3AF9-4285-964A-69AA229E4C90}" dt="2023-11-27T04:48:05.888" v="13"/>
          <ac:spMkLst>
            <pc:docMk/>
            <pc:sldMk cId="2966953879" sldId="257"/>
            <ac:spMk id="8" creationId="{70DFC902-7D23-471A-B557-B6B6917D7A0D}"/>
          </ac:spMkLst>
        </pc:spChg>
        <pc:spChg chg="add del">
          <ac:chgData name="翌霖 胡" userId="a9a41afe759712f0" providerId="LiveId" clId="{9CA8A7EA-3AF9-4285-964A-69AA229E4C90}" dt="2023-11-27T04:48:05.888" v="13"/>
          <ac:spMkLst>
            <pc:docMk/>
            <pc:sldMk cId="2966953879" sldId="257"/>
            <ac:spMk id="10" creationId="{A55D5633-D557-4DCA-982C-FF36EB7A1C00}"/>
          </ac:spMkLst>
        </pc:spChg>
        <pc:spChg chg="add del">
          <ac:chgData name="翌霖 胡" userId="a9a41afe759712f0" providerId="LiveId" clId="{9CA8A7EA-3AF9-4285-964A-69AA229E4C90}" dt="2023-11-27T04:48:05.888" v="13"/>
          <ac:spMkLst>
            <pc:docMk/>
            <pc:sldMk cId="2966953879" sldId="257"/>
            <ac:spMk id="12" creationId="{450D3AD2-FA80-415F-A9CE-54D884561CD7}"/>
          </ac:spMkLst>
        </pc:spChg>
      </pc:sldChg>
      <pc:sldChg chg="del">
        <pc:chgData name="翌霖 胡" userId="a9a41afe759712f0" providerId="LiveId" clId="{9CA8A7EA-3AF9-4285-964A-69AA229E4C90}" dt="2023-11-27T04:49:07.663" v="18" actId="47"/>
        <pc:sldMkLst>
          <pc:docMk/>
          <pc:sldMk cId="3541963392" sldId="380"/>
        </pc:sldMkLst>
      </pc:sldChg>
      <pc:sldChg chg="del">
        <pc:chgData name="翌霖 胡" userId="a9a41afe759712f0" providerId="LiveId" clId="{9CA8A7EA-3AF9-4285-964A-69AA229E4C90}" dt="2023-11-27T04:42:13.982" v="3" actId="47"/>
        <pc:sldMkLst>
          <pc:docMk/>
          <pc:sldMk cId="742258673" sldId="384"/>
        </pc:sldMkLst>
      </pc:sldChg>
      <pc:sldChg chg="del">
        <pc:chgData name="翌霖 胡" userId="a9a41afe759712f0" providerId="LiveId" clId="{9CA8A7EA-3AF9-4285-964A-69AA229E4C90}" dt="2023-11-27T04:43:05.597" v="4" actId="47"/>
        <pc:sldMkLst>
          <pc:docMk/>
          <pc:sldMk cId="3155796214" sldId="395"/>
        </pc:sldMkLst>
      </pc:sldChg>
      <pc:sldChg chg="addSp delSp add del setBg delDesignElem">
        <pc:chgData name="翌霖 胡" userId="a9a41afe759712f0" providerId="LiveId" clId="{9CA8A7EA-3AF9-4285-964A-69AA229E4C90}" dt="2023-11-27T04:48:36.264" v="16" actId="47"/>
        <pc:sldMkLst>
          <pc:docMk/>
          <pc:sldMk cId="4051731827" sldId="395"/>
        </pc:sldMkLst>
        <pc:spChg chg="add del">
          <ac:chgData name="翌霖 胡" userId="a9a41afe759712f0" providerId="LiveId" clId="{9CA8A7EA-3AF9-4285-964A-69AA229E4C90}" dt="2023-11-27T04:48:05.888" v="13"/>
          <ac:spMkLst>
            <pc:docMk/>
            <pc:sldMk cId="4051731827" sldId="395"/>
            <ac:spMk id="15" creationId="{B50AB553-2A96-4A92-96F2-93548E096954}"/>
          </ac:spMkLst>
        </pc:spChg>
      </pc:sldChg>
      <pc:sldChg chg="modSp add del mod">
        <pc:chgData name="翌霖 胡" userId="a9a41afe759712f0" providerId="LiveId" clId="{9CA8A7EA-3AF9-4285-964A-69AA229E4C90}" dt="2023-11-27T04:48:40.461" v="17" actId="6549"/>
        <pc:sldMkLst>
          <pc:docMk/>
          <pc:sldMk cId="132679838" sldId="396"/>
        </pc:sldMkLst>
        <pc:spChg chg="mod">
          <ac:chgData name="翌霖 胡" userId="a9a41afe759712f0" providerId="LiveId" clId="{9CA8A7EA-3AF9-4285-964A-69AA229E4C90}" dt="2023-11-27T04:48:40.461" v="17" actId="6549"/>
          <ac:spMkLst>
            <pc:docMk/>
            <pc:sldMk cId="132679838" sldId="396"/>
            <ac:spMk id="2" creationId="{832A6E5C-655B-0A75-4673-978CFC97053A}"/>
          </ac:spMkLst>
        </pc:spChg>
      </pc:sldChg>
      <pc:sldChg chg="addSp delSp add del setBg delDesignElem">
        <pc:chgData name="翌霖 胡" userId="a9a41afe759712f0" providerId="LiveId" clId="{9CA8A7EA-3AF9-4285-964A-69AA229E4C90}" dt="2023-11-27T04:48:05.940" v="14"/>
        <pc:sldMkLst>
          <pc:docMk/>
          <pc:sldMk cId="1625241042" sldId="397"/>
        </pc:sldMkLst>
        <pc:spChg chg="add del">
          <ac:chgData name="翌霖 胡" userId="a9a41afe759712f0" providerId="LiveId" clId="{9CA8A7EA-3AF9-4285-964A-69AA229E4C90}" dt="2023-11-27T04:48:05.888" v="13"/>
          <ac:spMkLst>
            <pc:docMk/>
            <pc:sldMk cId="1625241042" sldId="397"/>
            <ac:spMk id="10" creationId="{45D37F4E-DDB4-456B-97E0-9937730A039F}"/>
          </ac:spMkLst>
        </pc:spChg>
        <pc:spChg chg="add del">
          <ac:chgData name="翌霖 胡" userId="a9a41afe759712f0" providerId="LiveId" clId="{9CA8A7EA-3AF9-4285-964A-69AA229E4C90}" dt="2023-11-27T04:48:05.888" v="13"/>
          <ac:spMkLst>
            <pc:docMk/>
            <pc:sldMk cId="1625241042" sldId="397"/>
            <ac:spMk id="12" creationId="{B2DD41CD-8F47-4F56-AD12-4E2FF7696987}"/>
          </ac:spMkLst>
        </pc:spChg>
      </pc:sldChg>
      <pc:sldChg chg="addSp delSp add del setBg delDesignElem">
        <pc:chgData name="翌霖 胡" userId="a9a41afe759712f0" providerId="LiveId" clId="{9CA8A7EA-3AF9-4285-964A-69AA229E4C90}" dt="2023-11-27T04:48:05.940" v="14"/>
        <pc:sldMkLst>
          <pc:docMk/>
          <pc:sldMk cId="3396344217" sldId="398"/>
        </pc:sldMkLst>
        <pc:spChg chg="add del">
          <ac:chgData name="翌霖 胡" userId="a9a41afe759712f0" providerId="LiveId" clId="{9CA8A7EA-3AF9-4285-964A-69AA229E4C90}" dt="2023-11-27T04:48:05.888" v="13"/>
          <ac:spMkLst>
            <pc:docMk/>
            <pc:sldMk cId="3396344217" sldId="398"/>
            <ac:spMk id="23" creationId="{9B57D9A5-B0E6-43E8-854F-D4931B715AD7}"/>
          </ac:spMkLst>
        </pc:spChg>
        <pc:spChg chg="add del">
          <ac:chgData name="翌霖 胡" userId="a9a41afe759712f0" providerId="LiveId" clId="{9CA8A7EA-3AF9-4285-964A-69AA229E4C90}" dt="2023-11-27T04:48:05.888" v="13"/>
          <ac:spMkLst>
            <pc:docMk/>
            <pc:sldMk cId="3396344217" sldId="398"/>
            <ac:spMk id="24" creationId="{C5278130-DFE0-457B-8698-88DF69019DDE}"/>
          </ac:spMkLst>
        </pc:spChg>
        <pc:spChg chg="add del">
          <ac:chgData name="翌霖 胡" userId="a9a41afe759712f0" providerId="LiveId" clId="{9CA8A7EA-3AF9-4285-964A-69AA229E4C90}" dt="2023-11-27T04:48:05.888" v="13"/>
          <ac:spMkLst>
            <pc:docMk/>
            <pc:sldMk cId="3396344217" sldId="398"/>
            <ac:spMk id="26" creationId="{2F99531B-1681-4D6E-BECB-18325B33A618}"/>
          </ac:spMkLst>
        </pc:spChg>
        <pc:spChg chg="add del">
          <ac:chgData name="翌霖 胡" userId="a9a41afe759712f0" providerId="LiveId" clId="{9CA8A7EA-3AF9-4285-964A-69AA229E4C90}" dt="2023-11-27T04:48:05.888" v="13"/>
          <ac:spMkLst>
            <pc:docMk/>
            <pc:sldMk cId="3396344217" sldId="398"/>
            <ac:spMk id="27" creationId="{B908E8DC-1025-4FCC-873D-DC5C2ADEF3B2}"/>
          </ac:spMkLst>
        </pc:spChg>
        <pc:cxnChg chg="add del">
          <ac:chgData name="翌霖 胡" userId="a9a41afe759712f0" providerId="LiveId" clId="{9CA8A7EA-3AF9-4285-964A-69AA229E4C90}" dt="2023-11-27T04:48:05.888" v="13"/>
          <ac:cxnSpMkLst>
            <pc:docMk/>
            <pc:sldMk cId="3396344217" sldId="398"/>
            <ac:cxnSpMk id="25" creationId="{25443840-A796-4C43-8DC1-1B738EFEC522}"/>
          </ac:cxnSpMkLst>
        </pc:cxnChg>
        <pc:cxnChg chg="add del">
          <ac:chgData name="翌霖 胡" userId="a9a41afe759712f0" providerId="LiveId" clId="{9CA8A7EA-3AF9-4285-964A-69AA229E4C90}" dt="2023-11-27T04:48:05.888" v="13"/>
          <ac:cxnSpMkLst>
            <pc:docMk/>
            <pc:sldMk cId="3396344217" sldId="398"/>
            <ac:cxnSpMk id="28" creationId="{F085D7B9-E066-4923-8CB7-294BF306296A}"/>
          </ac:cxnSpMkLst>
        </pc:cxnChg>
      </pc:sldChg>
      <pc:sldChg chg="add del">
        <pc:chgData name="翌霖 胡" userId="a9a41afe759712f0" providerId="LiveId" clId="{9CA8A7EA-3AF9-4285-964A-69AA229E4C90}" dt="2023-11-27T04:48:05.940" v="14"/>
        <pc:sldMkLst>
          <pc:docMk/>
          <pc:sldMk cId="2055709123" sldId="399"/>
        </pc:sldMkLst>
      </pc:sldChg>
      <pc:sldChg chg="addSp delSp add del setBg delDesignElem">
        <pc:chgData name="翌霖 胡" userId="a9a41afe759712f0" providerId="LiveId" clId="{9CA8A7EA-3AF9-4285-964A-69AA229E4C90}" dt="2023-11-27T04:48:05.940" v="14"/>
        <pc:sldMkLst>
          <pc:docMk/>
          <pc:sldMk cId="2492004858" sldId="400"/>
        </pc:sldMkLst>
        <pc:spChg chg="add del">
          <ac:chgData name="翌霖 胡" userId="a9a41afe759712f0" providerId="LiveId" clId="{9CA8A7EA-3AF9-4285-964A-69AA229E4C90}" dt="2023-11-27T04:48:05.888" v="13"/>
          <ac:spMkLst>
            <pc:docMk/>
            <pc:sldMk cId="2492004858" sldId="400"/>
            <ac:spMk id="50" creationId="{A6D37EE4-EA1B-46EE-A54B-5233C63C9695}"/>
          </ac:spMkLst>
        </pc:spChg>
        <pc:spChg chg="add del">
          <ac:chgData name="翌霖 胡" userId="a9a41afe759712f0" providerId="LiveId" clId="{9CA8A7EA-3AF9-4285-964A-69AA229E4C90}" dt="2023-11-27T04:48:05.888" v="13"/>
          <ac:spMkLst>
            <pc:docMk/>
            <pc:sldMk cId="2492004858" sldId="400"/>
            <ac:spMk id="51" creationId="{927D5270-6648-4CC1-8F78-48BE299CAC25}"/>
          </ac:spMkLst>
        </pc:spChg>
      </pc:sldChg>
      <pc:sldChg chg="addSp delSp add del setBg delDesignElem">
        <pc:chgData name="翌霖 胡" userId="a9a41afe759712f0" providerId="LiveId" clId="{9CA8A7EA-3AF9-4285-964A-69AA229E4C90}" dt="2023-11-27T04:48:05.940" v="14"/>
        <pc:sldMkLst>
          <pc:docMk/>
          <pc:sldMk cId="2499925314" sldId="401"/>
        </pc:sldMkLst>
        <pc:spChg chg="add del">
          <ac:chgData name="翌霖 胡" userId="a9a41afe759712f0" providerId="LiveId" clId="{9CA8A7EA-3AF9-4285-964A-69AA229E4C90}" dt="2023-11-27T04:48:05.888" v="13"/>
          <ac:spMkLst>
            <pc:docMk/>
            <pc:sldMk cId="2499925314" sldId="401"/>
            <ac:spMk id="44" creationId="{0550F5B9-399F-4FAD-AE6C-ED65F9A43A74}"/>
          </ac:spMkLst>
        </pc:spChg>
        <pc:spChg chg="add del">
          <ac:chgData name="翌霖 胡" userId="a9a41afe759712f0" providerId="LiveId" clId="{9CA8A7EA-3AF9-4285-964A-69AA229E4C90}" dt="2023-11-27T04:48:05.888" v="13"/>
          <ac:spMkLst>
            <pc:docMk/>
            <pc:sldMk cId="2499925314" sldId="401"/>
            <ac:spMk id="45" creationId="{C062E60F-5CD4-4268-8359-8076634680E5}"/>
          </ac:spMkLst>
        </pc:spChg>
        <pc:spChg chg="add del">
          <ac:chgData name="翌霖 胡" userId="a9a41afe759712f0" providerId="LiveId" clId="{9CA8A7EA-3AF9-4285-964A-69AA229E4C90}" dt="2023-11-27T04:48:05.888" v="13"/>
          <ac:spMkLst>
            <pc:docMk/>
            <pc:sldMk cId="2499925314" sldId="401"/>
            <ac:spMk id="46" creationId="{BB341EC3-1810-4D33-BA3F-E2D0AA0ECFB6}"/>
          </ac:spMkLst>
        </pc:spChg>
        <pc:spChg chg="add del">
          <ac:chgData name="翌霖 胡" userId="a9a41afe759712f0" providerId="LiveId" clId="{9CA8A7EA-3AF9-4285-964A-69AA229E4C90}" dt="2023-11-27T04:48:05.888" v="13"/>
          <ac:spMkLst>
            <pc:docMk/>
            <pc:sldMk cId="2499925314" sldId="401"/>
            <ac:spMk id="47" creationId="{10127CDE-2B99-47A8-BB3C-7D17519105E0}"/>
          </ac:spMkLst>
        </pc:spChg>
      </pc:sldChg>
      <pc:sldChg chg="addSp delSp add del setBg delDesignElem">
        <pc:chgData name="翌霖 胡" userId="a9a41afe759712f0" providerId="LiveId" clId="{9CA8A7EA-3AF9-4285-964A-69AA229E4C90}" dt="2023-11-27T04:48:05.940" v="14"/>
        <pc:sldMkLst>
          <pc:docMk/>
          <pc:sldMk cId="4211627625" sldId="402"/>
        </pc:sldMkLst>
        <pc:spChg chg="add del">
          <ac:chgData name="翌霖 胡" userId="a9a41afe759712f0" providerId="LiveId" clId="{9CA8A7EA-3AF9-4285-964A-69AA229E4C90}" dt="2023-11-27T04:48:05.888" v="13"/>
          <ac:spMkLst>
            <pc:docMk/>
            <pc:sldMk cId="4211627625" sldId="402"/>
            <ac:spMk id="8" creationId="{1BB867FF-FC45-48F7-8104-F89BE54909F1}"/>
          </ac:spMkLst>
        </pc:spChg>
        <pc:spChg chg="add del">
          <ac:chgData name="翌霖 胡" userId="a9a41afe759712f0" providerId="LiveId" clId="{9CA8A7EA-3AF9-4285-964A-69AA229E4C90}" dt="2023-11-27T04:48:05.888" v="13"/>
          <ac:spMkLst>
            <pc:docMk/>
            <pc:sldMk cId="4211627625" sldId="402"/>
            <ac:spMk id="10" creationId="{8BB56887-D0D5-4F0C-9E19-7247EB83C8B7}"/>
          </ac:spMkLst>
        </pc:spChg>
        <pc:spChg chg="add del">
          <ac:chgData name="翌霖 胡" userId="a9a41afe759712f0" providerId="LiveId" clId="{9CA8A7EA-3AF9-4285-964A-69AA229E4C90}" dt="2023-11-27T04:48:05.888" v="13"/>
          <ac:spMkLst>
            <pc:docMk/>
            <pc:sldMk cId="4211627625" sldId="402"/>
            <ac:spMk id="12" creationId="{081E4A58-353D-44AE-B2FC-2A74E2E400F7}"/>
          </ac:spMkLst>
        </pc:spChg>
      </pc:sldChg>
    </pc:docChg>
  </pc:docChgLst>
  <pc:docChgLst>
    <pc:chgData name="胡 翌霖" userId="a9a41afe759712f0" providerId="LiveId" clId="{608825A2-310F-463E-94B4-09C6DC3535F2}"/>
    <pc:docChg chg="undo custSel addSld delSld modSld sldOrd">
      <pc:chgData name="胡 翌霖" userId="a9a41afe759712f0" providerId="LiveId" clId="{608825A2-310F-463E-94B4-09C6DC3535F2}" dt="2018-05-21T15:14:00.264" v="3578"/>
      <pc:docMkLst>
        <pc:docMk/>
      </pc:docMkLst>
      <pc:sldChg chg="modSp add del">
        <pc:chgData name="胡 翌霖" userId="a9a41afe759712f0" providerId="LiveId" clId="{608825A2-310F-463E-94B4-09C6DC3535F2}" dt="2018-05-21T15:14:00.264" v="3578"/>
        <pc:sldMkLst>
          <pc:docMk/>
          <pc:sldMk cId="492686361" sldId="256"/>
        </pc:sldMkLst>
        <pc:spChg chg="mod">
          <ac:chgData name="胡 翌霖" userId="a9a41afe759712f0" providerId="LiveId" clId="{608825A2-310F-463E-94B4-09C6DC3535F2}" dt="2018-05-21T15:14:00.264" v="3578"/>
          <ac:spMkLst>
            <pc:docMk/>
            <pc:sldMk cId="492686361" sldId="256"/>
            <ac:spMk id="2" creationId="{96233937-605F-48FE-B429-90F8B7CEFBBD}"/>
          </ac:spMkLst>
        </pc:spChg>
      </pc:sldChg>
      <pc:sldChg chg="delSp modSp add">
        <pc:chgData name="胡 翌霖" userId="a9a41afe759712f0" providerId="LiveId" clId="{608825A2-310F-463E-94B4-09C6DC3535F2}" dt="2018-05-21T15:13:29.797" v="3575" actId="6549"/>
        <pc:sldMkLst>
          <pc:docMk/>
          <pc:sldMk cId="1505107164" sldId="257"/>
        </pc:sldMkLst>
        <pc:spChg chg="del">
          <ac:chgData name="胡 翌霖" userId="a9a41afe759712f0" providerId="LiveId" clId="{608825A2-310F-463E-94B4-09C6DC3535F2}" dt="2018-05-21T15:13:19.972" v="3571" actId="478"/>
          <ac:spMkLst>
            <pc:docMk/>
            <pc:sldMk cId="1505107164" sldId="257"/>
            <ac:spMk id="2" creationId="{95FBD529-5FD5-4CF3-BB37-D928CED0131F}"/>
          </ac:spMkLst>
        </pc:spChg>
        <pc:spChg chg="mod">
          <ac:chgData name="胡 翌霖" userId="a9a41afe759712f0" providerId="LiveId" clId="{608825A2-310F-463E-94B4-09C6DC3535F2}" dt="2018-05-21T15:13:29.797" v="3575" actId="6549"/>
          <ac:spMkLst>
            <pc:docMk/>
            <pc:sldMk cId="1505107164" sldId="257"/>
            <ac:spMk id="3" creationId="{B989BCA0-D4DD-4171-A707-CCACEE3D8B85}"/>
          </ac:spMkLst>
        </pc:spChg>
      </pc:sldChg>
      <pc:sldChg chg="del">
        <pc:chgData name="胡 翌霖" userId="a9a41afe759712f0" providerId="LiveId" clId="{608825A2-310F-463E-94B4-09C6DC3535F2}" dt="2018-05-21T02:15:51.476" v="10" actId="2696"/>
        <pc:sldMkLst>
          <pc:docMk/>
          <pc:sldMk cId="1977158904" sldId="257"/>
        </pc:sldMkLst>
      </pc:sldChg>
      <pc:sldChg chg="modSp add">
        <pc:chgData name="胡 翌霖" userId="a9a41afe759712f0" providerId="LiveId" clId="{608825A2-310F-463E-94B4-09C6DC3535F2}" dt="2018-05-21T12:13:35.558" v="1364"/>
        <pc:sldMkLst>
          <pc:docMk/>
          <pc:sldMk cId="3271502781" sldId="258"/>
        </pc:sldMkLst>
        <pc:spChg chg="mod">
          <ac:chgData name="胡 翌霖" userId="a9a41afe759712f0" providerId="LiveId" clId="{608825A2-310F-463E-94B4-09C6DC3535F2}" dt="2018-05-21T02:43:45.234" v="138"/>
          <ac:spMkLst>
            <pc:docMk/>
            <pc:sldMk cId="3271502781" sldId="258"/>
            <ac:spMk id="2" creationId="{F988668E-0216-4803-96D0-C4E2114FC88D}"/>
          </ac:spMkLst>
        </pc:spChg>
        <pc:spChg chg="mod">
          <ac:chgData name="胡 翌霖" userId="a9a41afe759712f0" providerId="LiveId" clId="{608825A2-310F-463E-94B4-09C6DC3535F2}" dt="2018-05-21T12:13:35.558" v="1364"/>
          <ac:spMkLst>
            <pc:docMk/>
            <pc:sldMk cId="3271502781" sldId="258"/>
            <ac:spMk id="3" creationId="{5DBE4122-177F-4186-A8D0-89782CCCE0FD}"/>
          </ac:spMkLst>
        </pc:spChg>
      </pc:sldChg>
      <pc:sldChg chg="del">
        <pc:chgData name="胡 翌霖" userId="a9a41afe759712f0" providerId="LiveId" clId="{608825A2-310F-463E-94B4-09C6DC3535F2}" dt="2018-05-21T02:15:54.058" v="19" actId="2696"/>
        <pc:sldMkLst>
          <pc:docMk/>
          <pc:sldMk cId="2234809959" sldId="259"/>
        </pc:sldMkLst>
      </pc:sldChg>
      <pc:sldChg chg="modSp add">
        <pc:chgData name="胡 翌霖" userId="a9a41afe759712f0" providerId="LiveId" clId="{608825A2-310F-463E-94B4-09C6DC3535F2}" dt="2018-05-21T12:30:17.792" v="1647"/>
        <pc:sldMkLst>
          <pc:docMk/>
          <pc:sldMk cId="3231824409" sldId="259"/>
        </pc:sldMkLst>
        <pc:spChg chg="mod">
          <ac:chgData name="胡 翌霖" userId="a9a41afe759712f0" providerId="LiveId" clId="{608825A2-310F-463E-94B4-09C6DC3535F2}" dt="2018-05-21T12:13:54.762" v="1370"/>
          <ac:spMkLst>
            <pc:docMk/>
            <pc:sldMk cId="3231824409" sldId="259"/>
            <ac:spMk id="2" creationId="{731065D0-2FCB-4888-B42E-B56F192B817C}"/>
          </ac:spMkLst>
        </pc:spChg>
        <pc:spChg chg="mod">
          <ac:chgData name="胡 翌霖" userId="a9a41afe759712f0" providerId="LiveId" clId="{608825A2-310F-463E-94B4-09C6DC3535F2}" dt="2018-05-21T12:30:17.792" v="1647"/>
          <ac:spMkLst>
            <pc:docMk/>
            <pc:sldMk cId="3231824409" sldId="259"/>
            <ac:spMk id="3" creationId="{95E794C4-DE6D-4E51-97B2-3675795BB259}"/>
          </ac:spMkLst>
        </pc:spChg>
      </pc:sldChg>
      <pc:sldChg chg="del">
        <pc:chgData name="胡 翌霖" userId="a9a41afe759712f0" providerId="LiveId" clId="{608825A2-310F-463E-94B4-09C6DC3535F2}" dt="2018-05-21T02:15:50.929" v="7" actId="2696"/>
        <pc:sldMkLst>
          <pc:docMk/>
          <pc:sldMk cId="599475485" sldId="260"/>
        </pc:sldMkLst>
      </pc:sldChg>
      <pc:sldChg chg="modSp add">
        <pc:chgData name="胡 翌霖" userId="a9a41afe759712f0" providerId="LiveId" clId="{608825A2-310F-463E-94B4-09C6DC3535F2}" dt="2018-05-21T13:58:38.126" v="2645" actId="27636"/>
        <pc:sldMkLst>
          <pc:docMk/>
          <pc:sldMk cId="698467461" sldId="260"/>
        </pc:sldMkLst>
        <pc:spChg chg="mod">
          <ac:chgData name="胡 翌霖" userId="a9a41afe759712f0" providerId="LiveId" clId="{608825A2-310F-463E-94B4-09C6DC3535F2}" dt="2018-05-21T13:49:17.911" v="2568"/>
          <ac:spMkLst>
            <pc:docMk/>
            <pc:sldMk cId="698467461" sldId="260"/>
            <ac:spMk id="2" creationId="{E6994D5D-1B9A-410E-AED1-F0E29B874A2C}"/>
          </ac:spMkLst>
        </pc:spChg>
        <pc:spChg chg="mod">
          <ac:chgData name="胡 翌霖" userId="a9a41afe759712f0" providerId="LiveId" clId="{608825A2-310F-463E-94B4-09C6DC3535F2}" dt="2018-05-21T13:58:38.126" v="2645" actId="27636"/>
          <ac:spMkLst>
            <pc:docMk/>
            <pc:sldMk cId="698467461" sldId="260"/>
            <ac:spMk id="3" creationId="{64B6F687-D2D9-42BE-9077-48D7ACA3766C}"/>
          </ac:spMkLst>
        </pc:spChg>
      </pc:sldChg>
      <pc:sldChg chg="del">
        <pc:chgData name="胡 翌霖" userId="a9a41afe759712f0" providerId="LiveId" clId="{608825A2-310F-463E-94B4-09C6DC3535F2}" dt="2018-05-21T02:15:52.945" v="17" actId="2696"/>
        <pc:sldMkLst>
          <pc:docMk/>
          <pc:sldMk cId="1248256413" sldId="261"/>
        </pc:sldMkLst>
      </pc:sldChg>
      <pc:sldChg chg="modSp add modNotesTx">
        <pc:chgData name="胡 翌霖" userId="a9a41afe759712f0" providerId="LiveId" clId="{608825A2-310F-463E-94B4-09C6DC3535F2}" dt="2018-05-21T14:02:54.661" v="2657"/>
        <pc:sldMkLst>
          <pc:docMk/>
          <pc:sldMk cId="2316501712" sldId="261"/>
        </pc:sldMkLst>
        <pc:spChg chg="mod">
          <ac:chgData name="胡 翌霖" userId="a9a41afe759712f0" providerId="LiveId" clId="{608825A2-310F-463E-94B4-09C6DC3535F2}" dt="2018-05-21T14:02:54.661" v="2657"/>
          <ac:spMkLst>
            <pc:docMk/>
            <pc:sldMk cId="2316501712" sldId="261"/>
            <ac:spMk id="2" creationId="{CE4131C5-71D3-40EB-BDFB-28D5A5F9F5E2}"/>
          </ac:spMkLst>
        </pc:spChg>
        <pc:spChg chg="mod">
          <ac:chgData name="胡 翌霖" userId="a9a41afe759712f0" providerId="LiveId" clId="{608825A2-310F-463E-94B4-09C6DC3535F2}" dt="2018-05-21T09:21:13.266" v="661"/>
          <ac:spMkLst>
            <pc:docMk/>
            <pc:sldMk cId="2316501712" sldId="261"/>
            <ac:spMk id="3" creationId="{6EA7A710-15DA-430D-A0B5-8888FA436A0B}"/>
          </ac:spMkLst>
        </pc:spChg>
      </pc:sldChg>
      <pc:sldChg chg="modSp add">
        <pc:chgData name="胡 翌霖" userId="a9a41afe759712f0" providerId="LiveId" clId="{608825A2-310F-463E-94B4-09C6DC3535F2}" dt="2018-05-21T14:07:13.594" v="2676"/>
        <pc:sldMkLst>
          <pc:docMk/>
          <pc:sldMk cId="109396167" sldId="262"/>
        </pc:sldMkLst>
        <pc:spChg chg="mod">
          <ac:chgData name="胡 翌霖" userId="a9a41afe759712f0" providerId="LiveId" clId="{608825A2-310F-463E-94B4-09C6DC3535F2}" dt="2018-05-21T14:07:13.594" v="2676"/>
          <ac:spMkLst>
            <pc:docMk/>
            <pc:sldMk cId="109396167" sldId="262"/>
            <ac:spMk id="2" creationId="{28D367DE-A990-4A41-8CDC-29BB58B4B3CF}"/>
          </ac:spMkLst>
        </pc:spChg>
        <pc:spChg chg="mod">
          <ac:chgData name="胡 翌霖" userId="a9a41afe759712f0" providerId="LiveId" clId="{608825A2-310F-463E-94B4-09C6DC3535F2}" dt="2018-05-21T14:06:18.792" v="2661"/>
          <ac:spMkLst>
            <pc:docMk/>
            <pc:sldMk cId="109396167" sldId="262"/>
            <ac:spMk id="3" creationId="{423E1C2C-B7CB-451D-B085-49B4F0F430E9}"/>
          </ac:spMkLst>
        </pc:spChg>
      </pc:sldChg>
      <pc:sldChg chg="del">
        <pc:chgData name="胡 翌霖" userId="a9a41afe759712f0" providerId="LiveId" clId="{608825A2-310F-463E-94B4-09C6DC3535F2}" dt="2018-05-21T02:15:52.195" v="13" actId="2696"/>
        <pc:sldMkLst>
          <pc:docMk/>
          <pc:sldMk cId="1516367963" sldId="262"/>
        </pc:sldMkLst>
      </pc:sldChg>
      <pc:sldChg chg="modSp add">
        <pc:chgData name="胡 翌霖" userId="a9a41afe759712f0" providerId="LiveId" clId="{608825A2-310F-463E-94B4-09C6DC3535F2}" dt="2018-05-21T14:13:18.303" v="2714"/>
        <pc:sldMkLst>
          <pc:docMk/>
          <pc:sldMk cId="2804084010" sldId="263"/>
        </pc:sldMkLst>
        <pc:spChg chg="mod">
          <ac:chgData name="胡 翌霖" userId="a9a41afe759712f0" providerId="LiveId" clId="{608825A2-310F-463E-94B4-09C6DC3535F2}" dt="2018-05-21T14:13:18.303" v="2714"/>
          <ac:spMkLst>
            <pc:docMk/>
            <pc:sldMk cId="2804084010" sldId="263"/>
            <ac:spMk id="2" creationId="{AA9FDC47-7880-4268-86E9-92C6075E621C}"/>
          </ac:spMkLst>
        </pc:spChg>
        <pc:spChg chg="mod">
          <ac:chgData name="胡 翌霖" userId="a9a41afe759712f0" providerId="LiveId" clId="{608825A2-310F-463E-94B4-09C6DC3535F2}" dt="2018-05-21T14:10:53.071" v="2710" actId="20577"/>
          <ac:spMkLst>
            <pc:docMk/>
            <pc:sldMk cId="2804084010" sldId="263"/>
            <ac:spMk id="3" creationId="{1698F449-F594-49E4-AE71-C7159661C3D1}"/>
          </ac:spMkLst>
        </pc:spChg>
      </pc:sldChg>
      <pc:sldChg chg="modSp add ord">
        <pc:chgData name="胡 翌霖" userId="a9a41afe759712f0" providerId="LiveId" clId="{608825A2-310F-463E-94B4-09C6DC3535F2}" dt="2018-05-21T14:08:18.241" v="2683"/>
        <pc:sldMkLst>
          <pc:docMk/>
          <pc:sldMk cId="2665033562" sldId="264"/>
        </pc:sldMkLst>
        <pc:spChg chg="mod">
          <ac:chgData name="胡 翌霖" userId="a9a41afe759712f0" providerId="LiveId" clId="{608825A2-310F-463E-94B4-09C6DC3535F2}" dt="2018-05-21T14:08:18.241" v="2683"/>
          <ac:spMkLst>
            <pc:docMk/>
            <pc:sldMk cId="2665033562" sldId="264"/>
            <ac:spMk id="2" creationId="{57A3DF8C-3143-4C6D-A49E-B5F045C0ED80}"/>
          </ac:spMkLst>
        </pc:spChg>
        <pc:spChg chg="mod">
          <ac:chgData name="胡 翌霖" userId="a9a41afe759712f0" providerId="LiveId" clId="{608825A2-310F-463E-94B4-09C6DC3535F2}" dt="2018-05-21T13:45:22.354" v="2528"/>
          <ac:spMkLst>
            <pc:docMk/>
            <pc:sldMk cId="2665033562" sldId="264"/>
            <ac:spMk id="3" creationId="{5DA18AAF-86F3-484C-9D54-24F04ADBDC59}"/>
          </ac:spMkLst>
        </pc:spChg>
      </pc:sldChg>
      <pc:sldChg chg="addSp modSp add">
        <pc:chgData name="胡 翌霖" userId="a9a41afe759712f0" providerId="LiveId" clId="{608825A2-310F-463E-94B4-09C6DC3535F2}" dt="2018-05-21T14:35:39.815" v="2935" actId="1076"/>
        <pc:sldMkLst>
          <pc:docMk/>
          <pc:sldMk cId="1470636427" sldId="265"/>
        </pc:sldMkLst>
        <pc:spChg chg="mod">
          <ac:chgData name="胡 翌霖" userId="a9a41afe759712f0" providerId="LiveId" clId="{608825A2-310F-463E-94B4-09C6DC3535F2}" dt="2018-05-21T14:22:06.519" v="2721"/>
          <ac:spMkLst>
            <pc:docMk/>
            <pc:sldMk cId="1470636427" sldId="265"/>
            <ac:spMk id="2" creationId="{4126434B-EDE3-49BB-B86A-4EFDDBF8BA1F}"/>
          </ac:spMkLst>
        </pc:spChg>
        <pc:spChg chg="mod">
          <ac:chgData name="胡 翌霖" userId="a9a41afe759712f0" providerId="LiveId" clId="{608825A2-310F-463E-94B4-09C6DC3535F2}" dt="2018-05-21T14:35:37.414" v="2934" actId="1076"/>
          <ac:spMkLst>
            <pc:docMk/>
            <pc:sldMk cId="1470636427" sldId="265"/>
            <ac:spMk id="3" creationId="{31D05041-0FDA-4105-A2D5-633F377DFE33}"/>
          </ac:spMkLst>
        </pc:spChg>
        <pc:picChg chg="add mod">
          <ac:chgData name="胡 翌霖" userId="a9a41afe759712f0" providerId="LiveId" clId="{608825A2-310F-463E-94B4-09C6DC3535F2}" dt="2018-05-21T14:35:39.815" v="2935" actId="1076"/>
          <ac:picMkLst>
            <pc:docMk/>
            <pc:sldMk cId="1470636427" sldId="265"/>
            <ac:picMk id="6146" creationId="{BDA0B8CB-C183-48C5-A066-3D0F7D905F75}"/>
          </ac:picMkLst>
        </pc:picChg>
      </pc:sldChg>
      <pc:sldChg chg="del">
        <pc:chgData name="胡 翌霖" userId="a9a41afe759712f0" providerId="LiveId" clId="{608825A2-310F-463E-94B4-09C6DC3535F2}" dt="2018-05-21T02:16:00.918" v="38" actId="2696"/>
        <pc:sldMkLst>
          <pc:docMk/>
          <pc:sldMk cId="2408898425" sldId="266"/>
        </pc:sldMkLst>
      </pc:sldChg>
      <pc:sldChg chg="addSp delSp modSp add setBg">
        <pc:chgData name="胡 翌霖" userId="a9a41afe759712f0" providerId="LiveId" clId="{608825A2-310F-463E-94B4-09C6DC3535F2}" dt="2018-05-21T12:15:09.529" v="1404" actId="1076"/>
        <pc:sldMkLst>
          <pc:docMk/>
          <pc:sldMk cId="4259233450" sldId="266"/>
        </pc:sldMkLst>
        <pc:spChg chg="mod">
          <ac:chgData name="胡 翌霖" userId="a9a41afe759712f0" providerId="LiveId" clId="{608825A2-310F-463E-94B4-09C6DC3535F2}" dt="2018-05-21T12:15:04.782" v="1403"/>
          <ac:spMkLst>
            <pc:docMk/>
            <pc:sldMk cId="4259233450" sldId="266"/>
            <ac:spMk id="3" creationId="{D070A173-4250-41E4-BBD9-57304A5852AE}"/>
          </ac:spMkLst>
        </pc:spChg>
        <pc:spChg chg="add del mod">
          <ac:chgData name="胡 翌霖" userId="a9a41afe759712f0" providerId="LiveId" clId="{608825A2-310F-463E-94B4-09C6DC3535F2}" dt="2018-05-21T12:14:44.647" v="1378" actId="478"/>
          <ac:spMkLst>
            <pc:docMk/>
            <pc:sldMk cId="4259233450" sldId="266"/>
            <ac:spMk id="4" creationId="{AA912C25-9E4C-4BE0-B4B9-7ED4A1084F65}"/>
          </ac:spMkLst>
        </pc:spChg>
        <pc:picChg chg="add mod">
          <ac:chgData name="胡 翌霖" userId="a9a41afe759712f0" providerId="LiveId" clId="{608825A2-310F-463E-94B4-09C6DC3535F2}" dt="2018-05-21T12:15:09.529" v="1404" actId="1076"/>
          <ac:picMkLst>
            <pc:docMk/>
            <pc:sldMk cId="4259233450" sldId="266"/>
            <ac:picMk id="1027" creationId="{95A45F28-E420-426F-A792-3F8BF9DA912C}"/>
          </ac:picMkLst>
        </pc:picChg>
      </pc:sldChg>
      <pc:sldChg chg="addSp delSp modSp add ord">
        <pc:chgData name="胡 翌霖" userId="a9a41afe759712f0" providerId="LiveId" clId="{608825A2-310F-463E-94B4-09C6DC3535F2}" dt="2018-05-21T13:13:51.223" v="2145"/>
        <pc:sldMkLst>
          <pc:docMk/>
          <pc:sldMk cId="3354347428" sldId="267"/>
        </pc:sldMkLst>
        <pc:spChg chg="mod">
          <ac:chgData name="胡 翌霖" userId="a9a41afe759712f0" providerId="LiveId" clId="{608825A2-310F-463E-94B4-09C6DC3535F2}" dt="2018-05-21T12:38:41.775" v="1948"/>
          <ac:spMkLst>
            <pc:docMk/>
            <pc:sldMk cId="3354347428" sldId="267"/>
            <ac:spMk id="2" creationId="{F6CED4D8-B463-46EB-A370-93D226EFD12D}"/>
          </ac:spMkLst>
        </pc:spChg>
        <pc:spChg chg="del">
          <ac:chgData name="胡 翌霖" userId="a9a41afe759712f0" providerId="LiveId" clId="{608825A2-310F-463E-94B4-09C6DC3535F2}" dt="2018-05-21T10:41:07.979" v="1105"/>
          <ac:spMkLst>
            <pc:docMk/>
            <pc:sldMk cId="3354347428" sldId="267"/>
            <ac:spMk id="3" creationId="{792D642E-9AC2-459E-816D-F1E25B9A0AB5}"/>
          </ac:spMkLst>
        </pc:spChg>
        <pc:spChg chg="add mod">
          <ac:chgData name="胡 翌霖" userId="a9a41afe759712f0" providerId="LiveId" clId="{608825A2-310F-463E-94B4-09C6DC3535F2}" dt="2018-05-21T13:13:51.223" v="2145"/>
          <ac:spMkLst>
            <pc:docMk/>
            <pc:sldMk cId="3354347428" sldId="267"/>
            <ac:spMk id="6" creationId="{0B756BC2-318F-4D64-A5E7-6E7563031D1A}"/>
          </ac:spMkLst>
        </pc:spChg>
        <pc:picChg chg="add del mod modCrop">
          <ac:chgData name="胡 翌霖" userId="a9a41afe759712f0" providerId="LiveId" clId="{608825A2-310F-463E-94B4-09C6DC3535F2}" dt="2018-05-21T12:39:10.336" v="1949"/>
          <ac:picMkLst>
            <pc:docMk/>
            <pc:sldMk cId="3354347428" sldId="267"/>
            <ac:picMk id="5" creationId="{4000EA45-2220-4D7F-B1E2-5CAD570D08A5}"/>
          </ac:picMkLst>
        </pc:picChg>
        <pc:picChg chg="add">
          <ac:chgData name="胡 翌霖" userId="a9a41afe759712f0" providerId="LiveId" clId="{608825A2-310F-463E-94B4-09C6DC3535F2}" dt="2018-05-21T12:39:15.003" v="1952"/>
          <ac:picMkLst>
            <pc:docMk/>
            <pc:sldMk cId="3354347428" sldId="267"/>
            <ac:picMk id="7" creationId="{4424CFEC-B2B6-4111-B3B9-045D210AE960}"/>
          </ac:picMkLst>
        </pc:picChg>
      </pc:sldChg>
      <pc:sldChg chg="add del">
        <pc:chgData name="胡 翌霖" userId="a9a41afe759712f0" providerId="LiveId" clId="{608825A2-310F-463E-94B4-09C6DC3535F2}" dt="2018-05-21T02:16:08.814" v="50" actId="2696"/>
        <pc:sldMkLst>
          <pc:docMk/>
          <pc:sldMk cId="1699611771" sldId="268"/>
        </pc:sldMkLst>
      </pc:sldChg>
      <pc:sldChg chg="addSp modSp add">
        <pc:chgData name="胡 翌霖" userId="a9a41afe759712f0" providerId="LiveId" clId="{608825A2-310F-463E-94B4-09C6DC3535F2}" dt="2018-05-21T13:34:13.428" v="2290" actId="1076"/>
        <pc:sldMkLst>
          <pc:docMk/>
          <pc:sldMk cId="3737251190" sldId="268"/>
        </pc:sldMkLst>
        <pc:picChg chg="add mod">
          <ac:chgData name="胡 翌霖" userId="a9a41afe759712f0" providerId="LiveId" clId="{608825A2-310F-463E-94B4-09C6DC3535F2}" dt="2018-05-21T13:34:13.428" v="2290" actId="1076"/>
          <ac:picMkLst>
            <pc:docMk/>
            <pc:sldMk cId="3737251190" sldId="268"/>
            <ac:picMk id="4" creationId="{2DB488AC-0546-41A5-8BB4-E74771ED2BBA}"/>
          </ac:picMkLst>
        </pc:picChg>
      </pc:sldChg>
      <pc:sldChg chg="modSp add">
        <pc:chgData name="胡 翌霖" userId="a9a41afe759712f0" providerId="LiveId" clId="{608825A2-310F-463E-94B4-09C6DC3535F2}" dt="2018-05-21T12:31:24.725" v="1710"/>
        <pc:sldMkLst>
          <pc:docMk/>
          <pc:sldMk cId="632480178" sldId="269"/>
        </pc:sldMkLst>
        <pc:spChg chg="mod">
          <ac:chgData name="胡 翌霖" userId="a9a41afe759712f0" providerId="LiveId" clId="{608825A2-310F-463E-94B4-09C6DC3535F2}" dt="2018-05-21T12:30:28.221" v="1652"/>
          <ac:spMkLst>
            <pc:docMk/>
            <pc:sldMk cId="632480178" sldId="269"/>
            <ac:spMk id="2" creationId="{EDCB577C-3B6E-4753-8690-580DCC63035A}"/>
          </ac:spMkLst>
        </pc:spChg>
        <pc:spChg chg="mod">
          <ac:chgData name="胡 翌霖" userId="a9a41afe759712f0" providerId="LiveId" clId="{608825A2-310F-463E-94B4-09C6DC3535F2}" dt="2018-05-21T12:31:24.725" v="1710"/>
          <ac:spMkLst>
            <pc:docMk/>
            <pc:sldMk cId="632480178" sldId="269"/>
            <ac:spMk id="3" creationId="{DA62607B-BA18-48BA-87B9-C947C7E68BC7}"/>
          </ac:spMkLst>
        </pc:spChg>
      </pc:sldChg>
      <pc:sldChg chg="del">
        <pc:chgData name="胡 翌霖" userId="a9a41afe759712f0" providerId="LiveId" clId="{608825A2-310F-463E-94B4-09C6DC3535F2}" dt="2018-05-21T02:16:01.106" v="39" actId="2696"/>
        <pc:sldMkLst>
          <pc:docMk/>
          <pc:sldMk cId="711894895" sldId="269"/>
        </pc:sldMkLst>
      </pc:sldChg>
      <pc:sldChg chg="addSp modSp add">
        <pc:chgData name="胡 翌霖" userId="a9a41afe759712f0" providerId="LiveId" clId="{608825A2-310F-463E-94B4-09C6DC3535F2}" dt="2018-05-21T13:15:09.436" v="2177" actId="20577"/>
        <pc:sldMkLst>
          <pc:docMk/>
          <pc:sldMk cId="1275520380" sldId="270"/>
        </pc:sldMkLst>
        <pc:spChg chg="mod">
          <ac:chgData name="胡 翌霖" userId="a9a41afe759712f0" providerId="LiveId" clId="{608825A2-310F-463E-94B4-09C6DC3535F2}" dt="2018-05-21T12:33:53.533" v="1743" actId="20577"/>
          <ac:spMkLst>
            <pc:docMk/>
            <pc:sldMk cId="1275520380" sldId="270"/>
            <ac:spMk id="2" creationId="{79E79B60-6D74-4134-AE8A-E726C4F60A81}"/>
          </ac:spMkLst>
        </pc:spChg>
        <pc:spChg chg="mod">
          <ac:chgData name="胡 翌霖" userId="a9a41afe759712f0" providerId="LiveId" clId="{608825A2-310F-463E-94B4-09C6DC3535F2}" dt="2018-05-21T13:15:09.436" v="2177" actId="20577"/>
          <ac:spMkLst>
            <pc:docMk/>
            <pc:sldMk cId="1275520380" sldId="270"/>
            <ac:spMk id="3" creationId="{808F1FD7-D7C3-48CA-ACE9-A70AAC61240E}"/>
          </ac:spMkLst>
        </pc:spChg>
        <pc:picChg chg="add mod">
          <ac:chgData name="胡 翌霖" userId="a9a41afe759712f0" providerId="LiveId" clId="{608825A2-310F-463E-94B4-09C6DC3535F2}" dt="2018-05-21T12:33:51.357" v="1742" actId="1076"/>
          <ac:picMkLst>
            <pc:docMk/>
            <pc:sldMk cId="1275520380" sldId="270"/>
            <ac:picMk id="3074" creationId="{77B1D06A-56C5-45B9-A492-9B3C9748F048}"/>
          </ac:picMkLst>
        </pc:picChg>
      </pc:sldChg>
      <pc:sldChg chg="del">
        <pc:chgData name="胡 翌霖" userId="a9a41afe759712f0" providerId="LiveId" clId="{608825A2-310F-463E-94B4-09C6DC3535F2}" dt="2018-05-21T02:16:01.590" v="41" actId="2696"/>
        <pc:sldMkLst>
          <pc:docMk/>
          <pc:sldMk cId="953689377" sldId="271"/>
        </pc:sldMkLst>
      </pc:sldChg>
      <pc:sldChg chg="addSp delSp modSp add del">
        <pc:chgData name="胡 翌霖" userId="a9a41afe759712f0" providerId="LiveId" clId="{608825A2-310F-463E-94B4-09C6DC3535F2}" dt="2018-05-21T12:35:42.432" v="1825" actId="2696"/>
        <pc:sldMkLst>
          <pc:docMk/>
          <pc:sldMk cId="1169829918" sldId="271"/>
        </pc:sldMkLst>
        <pc:spChg chg="mod">
          <ac:chgData name="胡 翌霖" userId="a9a41afe759712f0" providerId="LiveId" clId="{608825A2-310F-463E-94B4-09C6DC3535F2}" dt="2018-05-21T12:05:14.688" v="1325"/>
          <ac:spMkLst>
            <pc:docMk/>
            <pc:sldMk cId="1169829918" sldId="271"/>
            <ac:spMk id="3" creationId="{AFB74A41-0AE1-4AFB-872B-06BC6E0F32E2}"/>
          </ac:spMkLst>
        </pc:spChg>
        <pc:spChg chg="add del">
          <ac:chgData name="胡 翌霖" userId="a9a41afe759712f0" providerId="LiveId" clId="{608825A2-310F-463E-94B4-09C6DC3535F2}" dt="2018-05-21T12:05:06.900" v="1324"/>
          <ac:spMkLst>
            <pc:docMk/>
            <pc:sldMk cId="1169829918" sldId="271"/>
            <ac:spMk id="4" creationId="{C8CBC2DB-1158-4610-BA5E-8A95213D9F2F}"/>
          </ac:spMkLst>
        </pc:spChg>
        <pc:spChg chg="add del">
          <ac:chgData name="胡 翌霖" userId="a9a41afe759712f0" providerId="LiveId" clId="{608825A2-310F-463E-94B4-09C6DC3535F2}" dt="2018-05-21T12:05:22.717" v="1327"/>
          <ac:spMkLst>
            <pc:docMk/>
            <pc:sldMk cId="1169829918" sldId="271"/>
            <ac:spMk id="5" creationId="{057F9140-4360-4401-B2D9-80EF64FBA9C2}"/>
          </ac:spMkLst>
        </pc:spChg>
        <pc:picChg chg="add mod">
          <ac:chgData name="胡 翌霖" userId="a9a41afe759712f0" providerId="LiveId" clId="{608825A2-310F-463E-94B4-09C6DC3535F2}" dt="2018-05-21T12:07:48.955" v="1331" actId="1076"/>
          <ac:picMkLst>
            <pc:docMk/>
            <pc:sldMk cId="1169829918" sldId="271"/>
            <ac:picMk id="2050" creationId="{AD8D5D7B-6AFF-4F98-9F2D-1A739966C8A7}"/>
          </ac:picMkLst>
        </pc:picChg>
      </pc:sldChg>
      <pc:sldChg chg="modSp add ord">
        <pc:chgData name="胡 翌霖" userId="a9a41afe759712f0" providerId="LiveId" clId="{608825A2-310F-463E-94B4-09C6DC3535F2}" dt="2018-05-21T12:38:02.200" v="1927"/>
        <pc:sldMkLst>
          <pc:docMk/>
          <pc:sldMk cId="1363909969" sldId="271"/>
        </pc:sldMkLst>
        <pc:spChg chg="mod">
          <ac:chgData name="胡 翌霖" userId="a9a41afe759712f0" providerId="LiveId" clId="{608825A2-310F-463E-94B4-09C6DC3535F2}" dt="2018-05-21T12:36:35.650" v="1859"/>
          <ac:spMkLst>
            <pc:docMk/>
            <pc:sldMk cId="1363909969" sldId="271"/>
            <ac:spMk id="2" creationId="{C9EE7191-1EDA-49DA-B49B-430627D004B7}"/>
          </ac:spMkLst>
        </pc:spChg>
        <pc:spChg chg="mod">
          <ac:chgData name="胡 翌霖" userId="a9a41afe759712f0" providerId="LiveId" clId="{608825A2-310F-463E-94B4-09C6DC3535F2}" dt="2018-05-21T12:37:44.904" v="1926" actId="6549"/>
          <ac:spMkLst>
            <pc:docMk/>
            <pc:sldMk cId="1363909969" sldId="271"/>
            <ac:spMk id="3" creationId="{AFB74A41-0AE1-4AFB-872B-06BC6E0F32E2}"/>
          </ac:spMkLst>
        </pc:spChg>
        <pc:picChg chg="mod">
          <ac:chgData name="胡 翌霖" userId="a9a41afe759712f0" providerId="LiveId" clId="{608825A2-310F-463E-94B4-09C6DC3535F2}" dt="2018-05-21T12:36:29.972" v="1853" actId="14100"/>
          <ac:picMkLst>
            <pc:docMk/>
            <pc:sldMk cId="1363909969" sldId="271"/>
            <ac:picMk id="2050" creationId="{AD8D5D7B-6AFF-4F98-9F2D-1A739966C8A7}"/>
          </ac:picMkLst>
        </pc:picChg>
      </pc:sldChg>
      <pc:sldChg chg="del">
        <pc:chgData name="胡 翌霖" userId="a9a41afe759712f0" providerId="LiveId" clId="{608825A2-310F-463E-94B4-09C6DC3535F2}" dt="2018-05-21T02:15:50.695" v="6" actId="2696"/>
        <pc:sldMkLst>
          <pc:docMk/>
          <pc:sldMk cId="472562284" sldId="272"/>
        </pc:sldMkLst>
      </pc:sldChg>
      <pc:sldChg chg="addSp delSp modSp add setBg">
        <pc:chgData name="胡 翌霖" userId="a9a41afe759712f0" providerId="LiveId" clId="{608825A2-310F-463E-94B4-09C6DC3535F2}" dt="2018-05-21T13:58:32.038" v="2641" actId="27636"/>
        <pc:sldMkLst>
          <pc:docMk/>
          <pc:sldMk cId="4157275401" sldId="272"/>
        </pc:sldMkLst>
        <pc:spChg chg="mod">
          <ac:chgData name="胡 翌霖" userId="a9a41afe759712f0" providerId="LiveId" clId="{608825A2-310F-463E-94B4-09C6DC3535F2}" dt="2018-05-21T13:32:59.594" v="2280" actId="27636"/>
          <ac:spMkLst>
            <pc:docMk/>
            <pc:sldMk cId="4157275401" sldId="272"/>
            <ac:spMk id="2" creationId="{3D1BBB8B-60DB-4FB4-89DE-ED882756BCD8}"/>
          </ac:spMkLst>
        </pc:spChg>
        <pc:spChg chg="mod">
          <ac:chgData name="胡 翌霖" userId="a9a41afe759712f0" providerId="LiveId" clId="{608825A2-310F-463E-94B4-09C6DC3535F2}" dt="2018-05-21T13:58:32.038" v="2641" actId="27636"/>
          <ac:spMkLst>
            <pc:docMk/>
            <pc:sldMk cId="4157275401" sldId="272"/>
            <ac:spMk id="3" creationId="{1A4A1B13-2971-4211-8165-173410AAC238}"/>
          </ac:spMkLst>
        </pc:spChg>
        <pc:picChg chg="add del mod">
          <ac:chgData name="胡 翌霖" userId="a9a41afe759712f0" providerId="LiveId" clId="{608825A2-310F-463E-94B4-09C6DC3535F2}" dt="2018-05-21T13:34:06.693" v="2287"/>
          <ac:picMkLst>
            <pc:docMk/>
            <pc:sldMk cId="4157275401" sldId="272"/>
            <ac:picMk id="4099" creationId="{3D6F5C77-D2CB-4E12-90F3-541D18C29FE5}"/>
          </ac:picMkLst>
        </pc:picChg>
      </pc:sldChg>
      <pc:sldChg chg="del">
        <pc:chgData name="胡 翌霖" userId="a9a41afe759712f0" providerId="LiveId" clId="{608825A2-310F-463E-94B4-09C6DC3535F2}" dt="2018-05-21T02:16:01.356" v="40" actId="2696"/>
        <pc:sldMkLst>
          <pc:docMk/>
          <pc:sldMk cId="3150750999" sldId="273"/>
        </pc:sldMkLst>
      </pc:sldChg>
      <pc:sldChg chg="del">
        <pc:chgData name="胡 翌霖" userId="a9a41afe759712f0" providerId="LiveId" clId="{608825A2-310F-463E-94B4-09C6DC3535F2}" dt="2018-05-21T02:15:51.258" v="8" actId="2696"/>
        <pc:sldMkLst>
          <pc:docMk/>
          <pc:sldMk cId="2050949860" sldId="274"/>
        </pc:sldMkLst>
      </pc:sldChg>
      <pc:sldChg chg="del">
        <pc:chgData name="胡 翌霖" userId="a9a41afe759712f0" providerId="LiveId" clId="{608825A2-310F-463E-94B4-09C6DC3535F2}" dt="2018-05-21T02:15:52.508" v="15" actId="2696"/>
        <pc:sldMkLst>
          <pc:docMk/>
          <pc:sldMk cId="1655236615" sldId="276"/>
        </pc:sldMkLst>
      </pc:sldChg>
      <pc:sldChg chg="del">
        <pc:chgData name="胡 翌霖" userId="a9a41afe759712f0" providerId="LiveId" clId="{608825A2-310F-463E-94B4-09C6DC3535F2}" dt="2018-05-21T02:15:52.726" v="16" actId="2696"/>
        <pc:sldMkLst>
          <pc:docMk/>
          <pc:sldMk cId="4124763903" sldId="277"/>
        </pc:sldMkLst>
      </pc:sldChg>
      <pc:sldChg chg="del">
        <pc:chgData name="胡 翌霖" userId="a9a41afe759712f0" providerId="LiveId" clId="{608825A2-310F-463E-94B4-09C6DC3535F2}" dt="2018-05-21T02:15:52.289" v="14" actId="2696"/>
        <pc:sldMkLst>
          <pc:docMk/>
          <pc:sldMk cId="2465733755" sldId="278"/>
        </pc:sldMkLst>
      </pc:sldChg>
      <pc:sldChg chg="del">
        <pc:chgData name="胡 翌霖" userId="a9a41afe759712f0" providerId="LiveId" clId="{608825A2-310F-463E-94B4-09C6DC3535F2}" dt="2018-05-21T02:15:54.093" v="20" actId="2696"/>
        <pc:sldMkLst>
          <pc:docMk/>
          <pc:sldMk cId="953443121" sldId="279"/>
        </pc:sldMkLst>
      </pc:sldChg>
      <pc:sldChg chg="del">
        <pc:chgData name="胡 翌霖" userId="a9a41afe759712f0" providerId="LiveId" clId="{608825A2-310F-463E-94B4-09C6DC3535F2}" dt="2018-05-21T02:15:54.996" v="22" actId="2696"/>
        <pc:sldMkLst>
          <pc:docMk/>
          <pc:sldMk cId="2128550842" sldId="281"/>
        </pc:sldMkLst>
      </pc:sldChg>
      <pc:sldChg chg="del">
        <pc:chgData name="胡 翌霖" userId="a9a41afe759712f0" providerId="LiveId" clId="{608825A2-310F-463E-94B4-09C6DC3535F2}" dt="2018-05-21T02:16:00.746" v="37" actId="2696"/>
        <pc:sldMkLst>
          <pc:docMk/>
          <pc:sldMk cId="505194428" sldId="337"/>
        </pc:sldMkLst>
      </pc:sldChg>
      <pc:sldChg chg="del">
        <pc:chgData name="胡 翌霖" userId="a9a41afe759712f0" providerId="LiveId" clId="{608825A2-310F-463E-94B4-09C6DC3535F2}" dt="2018-05-21T02:15:51.664" v="11" actId="2696"/>
        <pc:sldMkLst>
          <pc:docMk/>
          <pc:sldMk cId="3376998887" sldId="338"/>
        </pc:sldMkLst>
      </pc:sldChg>
      <pc:sldChg chg="del">
        <pc:chgData name="胡 翌霖" userId="a9a41afe759712f0" providerId="LiveId" clId="{608825A2-310F-463E-94B4-09C6DC3535F2}" dt="2018-05-21T02:15:51.898" v="12" actId="2696"/>
        <pc:sldMkLst>
          <pc:docMk/>
          <pc:sldMk cId="4172668993" sldId="339"/>
        </pc:sldMkLst>
      </pc:sldChg>
      <pc:sldChg chg="del">
        <pc:chgData name="胡 翌霖" userId="a9a41afe759712f0" providerId="LiveId" clId="{608825A2-310F-463E-94B4-09C6DC3535F2}" dt="2018-05-21T02:15:51.273" v="9" actId="2696"/>
        <pc:sldMkLst>
          <pc:docMk/>
          <pc:sldMk cId="1784579804" sldId="340"/>
        </pc:sldMkLst>
      </pc:sldChg>
      <pc:sldChg chg="del">
        <pc:chgData name="胡 翌霖" userId="a9a41afe759712f0" providerId="LiveId" clId="{608825A2-310F-463E-94B4-09C6DC3535F2}" dt="2018-05-21T02:15:53.191" v="18" actId="2696"/>
        <pc:sldMkLst>
          <pc:docMk/>
          <pc:sldMk cId="2988258667" sldId="341"/>
        </pc:sldMkLst>
      </pc:sldChg>
      <pc:sldChg chg="del">
        <pc:chgData name="胡 翌霖" userId="a9a41afe759712f0" providerId="LiveId" clId="{608825A2-310F-463E-94B4-09C6DC3535F2}" dt="2018-05-21T02:15:54.121" v="21" actId="2696"/>
        <pc:sldMkLst>
          <pc:docMk/>
          <pc:sldMk cId="3663647693" sldId="342"/>
        </pc:sldMkLst>
      </pc:sldChg>
      <pc:sldChg chg="del">
        <pc:chgData name="胡 翌霖" userId="a9a41afe759712f0" providerId="LiveId" clId="{608825A2-310F-463E-94B4-09C6DC3535F2}" dt="2018-05-21T02:16:00.465" v="36" actId="2696"/>
        <pc:sldMkLst>
          <pc:docMk/>
          <pc:sldMk cId="622810238" sldId="343"/>
        </pc:sldMkLst>
      </pc:sldChg>
      <pc:sldChg chg="del">
        <pc:chgData name="胡 翌霖" userId="a9a41afe759712f0" providerId="LiveId" clId="{608825A2-310F-463E-94B4-09C6DC3535F2}" dt="2018-05-21T02:15:59.965" v="34" actId="2696"/>
        <pc:sldMkLst>
          <pc:docMk/>
          <pc:sldMk cId="3358678253" sldId="344"/>
        </pc:sldMkLst>
      </pc:sldChg>
      <pc:sldChg chg="del">
        <pc:chgData name="胡 翌霖" userId="a9a41afe759712f0" providerId="LiveId" clId="{608825A2-310F-463E-94B4-09C6DC3535F2}" dt="2018-05-21T02:16:00.199" v="35" actId="2696"/>
        <pc:sldMkLst>
          <pc:docMk/>
          <pc:sldMk cId="3941312993" sldId="345"/>
        </pc:sldMkLst>
      </pc:sldChg>
      <pc:sldChg chg="add">
        <pc:chgData name="胡 翌霖" userId="a9a41afe759712f0" providerId="LiveId" clId="{608825A2-310F-463E-94B4-09C6DC3535F2}" dt="2018-05-21T12:27:04.658" v="1545"/>
        <pc:sldMkLst>
          <pc:docMk/>
          <pc:sldMk cId="1613698189" sldId="366"/>
        </pc:sldMkLst>
      </pc:sldChg>
      <pc:sldChg chg="modSp add ord">
        <pc:chgData name="胡 翌霖" userId="a9a41afe759712f0" providerId="LiveId" clId="{608825A2-310F-463E-94B4-09C6DC3535F2}" dt="2018-05-21T12:23:50.152" v="1493"/>
        <pc:sldMkLst>
          <pc:docMk/>
          <pc:sldMk cId="625211014" sldId="368"/>
        </pc:sldMkLst>
        <pc:spChg chg="mod">
          <ac:chgData name="胡 翌霖" userId="a9a41afe759712f0" providerId="LiveId" clId="{608825A2-310F-463E-94B4-09C6DC3535F2}" dt="2018-05-21T12:21:17.215" v="1440"/>
          <ac:spMkLst>
            <pc:docMk/>
            <pc:sldMk cId="625211014" sldId="368"/>
            <ac:spMk id="2" creationId="{4597F9E3-7C15-492F-9633-98462334B76A}"/>
          </ac:spMkLst>
        </pc:spChg>
        <pc:spChg chg="mod">
          <ac:chgData name="胡 翌霖" userId="a9a41afe759712f0" providerId="LiveId" clId="{608825A2-310F-463E-94B4-09C6DC3535F2}" dt="2018-05-21T12:23:50.152" v="1493"/>
          <ac:spMkLst>
            <pc:docMk/>
            <pc:sldMk cId="625211014" sldId="368"/>
            <ac:spMk id="3" creationId="{61A547F1-06B2-4E51-AC73-E49EDEB74302}"/>
          </ac:spMkLst>
        </pc:spChg>
      </pc:sldChg>
      <pc:sldChg chg="modSp add ord">
        <pc:chgData name="胡 翌霖" userId="a9a41afe759712f0" providerId="LiveId" clId="{608825A2-310F-463E-94B4-09C6DC3535F2}" dt="2018-05-21T12:25:14.151" v="1525"/>
        <pc:sldMkLst>
          <pc:docMk/>
          <pc:sldMk cId="371692800" sldId="370"/>
        </pc:sldMkLst>
        <pc:spChg chg="mod">
          <ac:chgData name="胡 翌霖" userId="a9a41afe759712f0" providerId="LiveId" clId="{608825A2-310F-463E-94B4-09C6DC3535F2}" dt="2018-05-21T12:25:14.151" v="1525"/>
          <ac:spMkLst>
            <pc:docMk/>
            <pc:sldMk cId="371692800" sldId="370"/>
            <ac:spMk id="3" creationId="{46E961AD-EFAE-42D2-A676-708575447A21}"/>
          </ac:spMkLst>
        </pc:spChg>
      </pc:sldChg>
      <pc:sldChg chg="modSp add ord">
        <pc:chgData name="胡 翌霖" userId="a9a41afe759712f0" providerId="LiveId" clId="{608825A2-310F-463E-94B4-09C6DC3535F2}" dt="2018-05-21T12:16:01.184" v="1408"/>
        <pc:sldMkLst>
          <pc:docMk/>
          <pc:sldMk cId="1768940179" sldId="373"/>
        </pc:sldMkLst>
        <pc:spChg chg="mod">
          <ac:chgData name="胡 翌霖" userId="a9a41afe759712f0" providerId="LiveId" clId="{608825A2-310F-463E-94B4-09C6DC3535F2}" dt="2018-05-21T12:15:57.679" v="1407"/>
          <ac:spMkLst>
            <pc:docMk/>
            <pc:sldMk cId="1768940179" sldId="373"/>
            <ac:spMk id="2" creationId="{6460A8BF-CE36-4E1D-950A-22A4A799F020}"/>
          </ac:spMkLst>
        </pc:spChg>
      </pc:sldChg>
      <pc:sldChg chg="modSp add">
        <pc:chgData name="胡 翌霖" userId="a9a41afe759712f0" providerId="LiveId" clId="{608825A2-310F-463E-94B4-09C6DC3535F2}" dt="2018-05-21T12:19:46.746" v="1433" actId="20577"/>
        <pc:sldMkLst>
          <pc:docMk/>
          <pc:sldMk cId="1707566317" sldId="374"/>
        </pc:sldMkLst>
        <pc:spChg chg="mod">
          <ac:chgData name="胡 翌霖" userId="a9a41afe759712f0" providerId="LiveId" clId="{608825A2-310F-463E-94B4-09C6DC3535F2}" dt="2018-05-21T12:19:46.746" v="1433" actId="20577"/>
          <ac:spMkLst>
            <pc:docMk/>
            <pc:sldMk cId="1707566317" sldId="374"/>
            <ac:spMk id="3" creationId="{521F3CCA-0270-4F2C-BF09-D92D11709437}"/>
          </ac:spMkLst>
        </pc:spChg>
      </pc:sldChg>
      <pc:sldChg chg="modSp add">
        <pc:chgData name="胡 翌霖" userId="a9a41afe759712f0" providerId="LiveId" clId="{608825A2-310F-463E-94B4-09C6DC3535F2}" dt="2018-05-21T12:26:30.276" v="1544" actId="113"/>
        <pc:sldMkLst>
          <pc:docMk/>
          <pc:sldMk cId="3105157864" sldId="375"/>
        </pc:sldMkLst>
        <pc:spChg chg="mod">
          <ac:chgData name="胡 翌霖" userId="a9a41afe759712f0" providerId="LiveId" clId="{608825A2-310F-463E-94B4-09C6DC3535F2}" dt="2018-05-21T12:26:12.467" v="1542"/>
          <ac:spMkLst>
            <pc:docMk/>
            <pc:sldMk cId="3105157864" sldId="375"/>
            <ac:spMk id="2" creationId="{A92E6839-BC9F-40C1-AFFC-94872B98B14A}"/>
          </ac:spMkLst>
        </pc:spChg>
        <pc:spChg chg="mod">
          <ac:chgData name="胡 翌霖" userId="a9a41afe759712f0" providerId="LiveId" clId="{608825A2-310F-463E-94B4-09C6DC3535F2}" dt="2018-05-21T12:26:30.276" v="1544" actId="113"/>
          <ac:spMkLst>
            <pc:docMk/>
            <pc:sldMk cId="3105157864" sldId="375"/>
            <ac:spMk id="3" creationId="{B936C30C-C025-4821-97E5-8B9F6D818B57}"/>
          </ac:spMkLst>
        </pc:spChg>
      </pc:sldChg>
      <pc:sldChg chg="modSp add">
        <pc:chgData name="胡 翌霖" userId="a9a41afe759712f0" providerId="LiveId" clId="{608825A2-310F-463E-94B4-09C6DC3535F2}" dt="2018-05-21T12:29:21.566" v="1646"/>
        <pc:sldMkLst>
          <pc:docMk/>
          <pc:sldMk cId="1516907808" sldId="378"/>
        </pc:sldMkLst>
        <pc:spChg chg="mod">
          <ac:chgData name="胡 翌霖" userId="a9a41afe759712f0" providerId="LiveId" clId="{608825A2-310F-463E-94B4-09C6DC3535F2}" dt="2018-05-21T12:29:21.566" v="1646"/>
          <ac:spMkLst>
            <pc:docMk/>
            <pc:sldMk cId="1516907808" sldId="378"/>
            <ac:spMk id="2" creationId="{923D3FDA-206E-4611-855E-02EEDE2F3674}"/>
          </ac:spMkLst>
        </pc:spChg>
        <pc:spChg chg="mod">
          <ac:chgData name="胡 翌霖" userId="a9a41afe759712f0" providerId="LiveId" clId="{608825A2-310F-463E-94B4-09C6DC3535F2}" dt="2018-05-21T12:28:59.635" v="1639"/>
          <ac:spMkLst>
            <pc:docMk/>
            <pc:sldMk cId="1516907808" sldId="378"/>
            <ac:spMk id="3" creationId="{AC5389FC-DD41-4EB8-B318-6BD8A741EAB4}"/>
          </ac:spMkLst>
        </pc:spChg>
      </pc:sldChg>
      <pc:sldChg chg="modSp add">
        <pc:chgData name="胡 翌霖" userId="a9a41afe759712f0" providerId="LiveId" clId="{608825A2-310F-463E-94B4-09C6DC3535F2}" dt="2018-05-21T14:56:21.653" v="3131" actId="20577"/>
        <pc:sldMkLst>
          <pc:docMk/>
          <pc:sldMk cId="1717065093" sldId="379"/>
        </pc:sldMkLst>
        <pc:spChg chg="mod">
          <ac:chgData name="胡 翌霖" userId="a9a41afe759712f0" providerId="LiveId" clId="{608825A2-310F-463E-94B4-09C6DC3535F2}" dt="2018-05-21T14:43:15.239" v="3000"/>
          <ac:spMkLst>
            <pc:docMk/>
            <pc:sldMk cId="1717065093" sldId="379"/>
            <ac:spMk id="2" creationId="{342A3970-555E-4E91-849A-D869D1F220A9}"/>
          </ac:spMkLst>
        </pc:spChg>
        <pc:spChg chg="mod">
          <ac:chgData name="胡 翌霖" userId="a9a41afe759712f0" providerId="LiveId" clId="{608825A2-310F-463E-94B4-09C6DC3535F2}" dt="2018-05-21T14:56:21.653" v="3131" actId="20577"/>
          <ac:spMkLst>
            <pc:docMk/>
            <pc:sldMk cId="1717065093" sldId="379"/>
            <ac:spMk id="3" creationId="{C71EDC2C-A50B-49F0-BF54-053D776FDBBA}"/>
          </ac:spMkLst>
        </pc:spChg>
      </pc:sldChg>
      <pc:sldChg chg="modSp add">
        <pc:chgData name="胡 翌霖" userId="a9a41afe759712f0" providerId="LiveId" clId="{608825A2-310F-463E-94B4-09C6DC3535F2}" dt="2018-05-21T15:05:14.257" v="3387" actId="20577"/>
        <pc:sldMkLst>
          <pc:docMk/>
          <pc:sldMk cId="3541963392" sldId="380"/>
        </pc:sldMkLst>
        <pc:spChg chg="mod">
          <ac:chgData name="胡 翌霖" userId="a9a41afe759712f0" providerId="LiveId" clId="{608825A2-310F-463E-94B4-09C6DC3535F2}" dt="2018-05-21T14:57:26.986" v="3137"/>
          <ac:spMkLst>
            <pc:docMk/>
            <pc:sldMk cId="3541963392" sldId="380"/>
            <ac:spMk id="2" creationId="{8EEB0EE0-2AF8-4537-B9BE-0D2DEC07590A}"/>
          </ac:spMkLst>
        </pc:spChg>
        <pc:spChg chg="mod">
          <ac:chgData name="胡 翌霖" userId="a9a41afe759712f0" providerId="LiveId" clId="{608825A2-310F-463E-94B4-09C6DC3535F2}" dt="2018-05-21T15:05:14.257" v="3387" actId="20577"/>
          <ac:spMkLst>
            <pc:docMk/>
            <pc:sldMk cId="3541963392" sldId="380"/>
            <ac:spMk id="3" creationId="{7B5FA844-623E-4674-ACEC-1280E619C68E}"/>
          </ac:spMkLst>
        </pc:spChg>
      </pc:sldChg>
      <pc:sldChg chg="modSp add">
        <pc:chgData name="胡 翌霖" userId="a9a41afe759712f0" providerId="LiveId" clId="{608825A2-310F-463E-94B4-09C6DC3535F2}" dt="2018-05-21T15:08:49.368" v="3537" actId="6549"/>
        <pc:sldMkLst>
          <pc:docMk/>
          <pc:sldMk cId="1912943780" sldId="381"/>
        </pc:sldMkLst>
        <pc:spChg chg="mod">
          <ac:chgData name="胡 翌霖" userId="a9a41afe759712f0" providerId="LiveId" clId="{608825A2-310F-463E-94B4-09C6DC3535F2}" dt="2018-05-21T15:05:25.373" v="3389"/>
          <ac:spMkLst>
            <pc:docMk/>
            <pc:sldMk cId="1912943780" sldId="381"/>
            <ac:spMk id="2" creationId="{81D50CB3-74CF-4D22-B88F-1DF27004668A}"/>
          </ac:spMkLst>
        </pc:spChg>
        <pc:spChg chg="mod">
          <ac:chgData name="胡 翌霖" userId="a9a41afe759712f0" providerId="LiveId" clId="{608825A2-310F-463E-94B4-09C6DC3535F2}" dt="2018-05-21T15:08:49.368" v="3537" actId="6549"/>
          <ac:spMkLst>
            <pc:docMk/>
            <pc:sldMk cId="1912943780" sldId="381"/>
            <ac:spMk id="3" creationId="{7498D3F5-38E8-426D-8454-F562D2B37452}"/>
          </ac:spMkLst>
        </pc:spChg>
      </pc:sldChg>
      <pc:sldChg chg="add del">
        <pc:chgData name="胡 翌霖" userId="a9a41afe759712f0" providerId="LiveId" clId="{608825A2-310F-463E-94B4-09C6DC3535F2}" dt="2018-05-21T15:09:21.124" v="3554" actId="2696"/>
        <pc:sldMkLst>
          <pc:docMk/>
          <pc:sldMk cId="2137422361" sldId="382"/>
        </pc:sldMkLst>
      </pc:sldChg>
      <pc:sldChg chg="addSp delSp modSp add">
        <pc:chgData name="胡 翌霖" userId="a9a41afe759712f0" providerId="LiveId" clId="{608825A2-310F-463E-94B4-09C6DC3535F2}" dt="2018-05-21T15:12:44.431" v="3569" actId="1076"/>
        <pc:sldMkLst>
          <pc:docMk/>
          <pc:sldMk cId="2638050722" sldId="382"/>
        </pc:sldMkLst>
        <pc:spChg chg="del">
          <ac:chgData name="胡 翌霖" userId="a9a41afe759712f0" providerId="LiveId" clId="{608825A2-310F-463E-94B4-09C6DC3535F2}" dt="2018-05-21T15:10:14.092" v="3558"/>
          <ac:spMkLst>
            <pc:docMk/>
            <pc:sldMk cId="2638050722" sldId="382"/>
            <ac:spMk id="3" creationId="{868A72BA-E6F7-4C12-A803-605AAB7075AC}"/>
          </ac:spMkLst>
        </pc:spChg>
        <pc:picChg chg="add mod">
          <ac:chgData name="胡 翌霖" userId="a9a41afe759712f0" providerId="LiveId" clId="{608825A2-310F-463E-94B4-09C6DC3535F2}" dt="2018-05-21T15:10:15.728" v="3559" actId="1076"/>
          <ac:picMkLst>
            <pc:docMk/>
            <pc:sldMk cId="2638050722" sldId="382"/>
            <ac:picMk id="5" creationId="{F9BB167C-2881-4261-B357-26602FFB49DF}"/>
          </ac:picMkLst>
        </pc:picChg>
        <pc:picChg chg="add mod">
          <ac:chgData name="胡 翌霖" userId="a9a41afe759712f0" providerId="LiveId" clId="{608825A2-310F-463E-94B4-09C6DC3535F2}" dt="2018-05-21T15:12:44.431" v="3569" actId="1076"/>
          <ac:picMkLst>
            <pc:docMk/>
            <pc:sldMk cId="2638050722" sldId="382"/>
            <ac:picMk id="7" creationId="{659147DD-4907-4F03-A3EC-C3C0F5E2DD82}"/>
          </ac:picMkLst>
        </pc:picChg>
        <pc:picChg chg="add mod">
          <ac:chgData name="胡 翌霖" userId="a9a41afe759712f0" providerId="LiveId" clId="{608825A2-310F-463E-94B4-09C6DC3535F2}" dt="2018-05-21T15:12:43.272" v="3568" actId="14100"/>
          <ac:picMkLst>
            <pc:docMk/>
            <pc:sldMk cId="2638050722" sldId="382"/>
            <ac:picMk id="9" creationId="{0E30B16A-4121-4C17-89AE-0B74E95546BD}"/>
          </ac:picMkLst>
        </pc:picChg>
      </pc:sldChg>
      <pc:sldChg chg="modSp add del">
        <pc:chgData name="胡 翌霖" userId="a9a41afe759712f0" providerId="LiveId" clId="{608825A2-310F-463E-94B4-09C6DC3535F2}" dt="2018-05-21T15:09:21.760" v="3555" actId="2696"/>
        <pc:sldMkLst>
          <pc:docMk/>
          <pc:sldMk cId="468411975" sldId="383"/>
        </pc:sldMkLst>
        <pc:spChg chg="mod">
          <ac:chgData name="胡 翌霖" userId="a9a41afe759712f0" providerId="LiveId" clId="{608825A2-310F-463E-94B4-09C6DC3535F2}" dt="2018-05-21T15:09:05.484" v="3540"/>
          <ac:spMkLst>
            <pc:docMk/>
            <pc:sldMk cId="468411975" sldId="383"/>
            <ac:spMk id="3" creationId="{7498D3F5-38E8-426D-8454-F562D2B37452}"/>
          </ac:spMkLst>
        </pc:spChg>
      </pc:sldChg>
      <pc:sldChg chg="add del">
        <pc:chgData name="胡 翌霖" userId="a9a41afe759712f0" providerId="LiveId" clId="{608825A2-310F-463E-94B4-09C6DC3535F2}" dt="2018-05-21T15:12:47.994" v="3570" actId="2696"/>
        <pc:sldMkLst>
          <pc:docMk/>
          <pc:sldMk cId="2209298755" sldId="383"/>
        </pc:sldMkLst>
      </pc:sldChg>
      <pc:sldChg chg="del">
        <pc:chgData name="胡 翌霖" userId="a9a41afe759712f0" providerId="LiveId" clId="{608825A2-310F-463E-94B4-09C6DC3535F2}" dt="2018-05-21T02:15:55.543" v="23" actId="2696"/>
        <pc:sldMkLst>
          <pc:docMk/>
          <pc:sldMk cId="1689318865" sldId="402"/>
        </pc:sldMkLst>
      </pc:sldChg>
      <pc:sldChg chg="del">
        <pc:chgData name="胡 翌霖" userId="a9a41afe759712f0" providerId="LiveId" clId="{608825A2-310F-463E-94B4-09C6DC3535F2}" dt="2018-05-21T02:15:56.340" v="25" actId="2696"/>
        <pc:sldMkLst>
          <pc:docMk/>
          <pc:sldMk cId="2454733295" sldId="404"/>
        </pc:sldMkLst>
      </pc:sldChg>
      <pc:sldChg chg="del">
        <pc:chgData name="胡 翌霖" userId="a9a41afe759712f0" providerId="LiveId" clId="{608825A2-310F-463E-94B4-09C6DC3535F2}" dt="2018-05-21T02:15:55.856" v="24" actId="2696"/>
        <pc:sldMkLst>
          <pc:docMk/>
          <pc:sldMk cId="1977237665" sldId="406"/>
        </pc:sldMkLst>
      </pc:sldChg>
      <pc:sldChg chg="del">
        <pc:chgData name="胡 翌霖" userId="a9a41afe759712f0" providerId="LiveId" clId="{608825A2-310F-463E-94B4-09C6DC3535F2}" dt="2018-05-21T02:15:56.950" v="26" actId="2696"/>
        <pc:sldMkLst>
          <pc:docMk/>
          <pc:sldMk cId="1919182800" sldId="409"/>
        </pc:sldMkLst>
      </pc:sldChg>
      <pc:sldChg chg="del">
        <pc:chgData name="胡 翌霖" userId="a9a41afe759712f0" providerId="LiveId" clId="{608825A2-310F-463E-94B4-09C6DC3535F2}" dt="2018-05-21T02:15:57.480" v="27" actId="2696"/>
        <pc:sldMkLst>
          <pc:docMk/>
          <pc:sldMk cId="1630145734" sldId="410"/>
        </pc:sldMkLst>
      </pc:sldChg>
      <pc:sldChg chg="del">
        <pc:chgData name="胡 翌霖" userId="a9a41afe759712f0" providerId="LiveId" clId="{608825A2-310F-463E-94B4-09C6DC3535F2}" dt="2018-05-21T02:15:59.402" v="32" actId="2696"/>
        <pc:sldMkLst>
          <pc:docMk/>
          <pc:sldMk cId="2516890691" sldId="412"/>
        </pc:sldMkLst>
      </pc:sldChg>
      <pc:sldChg chg="del">
        <pc:chgData name="胡 翌霖" userId="a9a41afe759712f0" providerId="LiveId" clId="{608825A2-310F-463E-94B4-09C6DC3535F2}" dt="2018-05-21T02:15:58.449" v="29" actId="2696"/>
        <pc:sldMkLst>
          <pc:docMk/>
          <pc:sldMk cId="2482391894" sldId="413"/>
        </pc:sldMkLst>
      </pc:sldChg>
      <pc:sldChg chg="del">
        <pc:chgData name="胡 翌霖" userId="a9a41afe759712f0" providerId="LiveId" clId="{608825A2-310F-463E-94B4-09C6DC3535F2}" dt="2018-05-21T02:15:57.949" v="28" actId="2696"/>
        <pc:sldMkLst>
          <pc:docMk/>
          <pc:sldMk cId="4145337002" sldId="415"/>
        </pc:sldMkLst>
      </pc:sldChg>
      <pc:sldChg chg="del">
        <pc:chgData name="胡 翌霖" userId="a9a41afe759712f0" providerId="LiveId" clId="{608825A2-310F-463E-94B4-09C6DC3535F2}" dt="2018-05-21T02:15:58.808" v="30" actId="2696"/>
        <pc:sldMkLst>
          <pc:docMk/>
          <pc:sldMk cId="2554187939" sldId="416"/>
        </pc:sldMkLst>
      </pc:sldChg>
      <pc:sldChg chg="del">
        <pc:chgData name="胡 翌霖" userId="a9a41afe759712f0" providerId="LiveId" clId="{608825A2-310F-463E-94B4-09C6DC3535F2}" dt="2018-05-21T02:15:59.199" v="31" actId="2696"/>
        <pc:sldMkLst>
          <pc:docMk/>
          <pc:sldMk cId="1298087702" sldId="417"/>
        </pc:sldMkLst>
      </pc:sldChg>
      <pc:sldChg chg="del">
        <pc:chgData name="胡 翌霖" userId="a9a41afe759712f0" providerId="LiveId" clId="{608825A2-310F-463E-94B4-09C6DC3535F2}" dt="2018-05-21T02:15:59.715" v="33" actId="2696"/>
        <pc:sldMkLst>
          <pc:docMk/>
          <pc:sldMk cId="393884240" sldId="418"/>
        </pc:sldMkLst>
      </pc:sldChg>
      <pc:sldChg chg="del">
        <pc:chgData name="胡 翌霖" userId="a9a41afe759712f0" providerId="LiveId" clId="{608825A2-310F-463E-94B4-09C6DC3535F2}" dt="2018-05-21T02:16:01.996" v="42" actId="2696"/>
        <pc:sldMkLst>
          <pc:docMk/>
          <pc:sldMk cId="2321116215" sldId="419"/>
        </pc:sldMkLst>
      </pc:sldChg>
      <pc:sldChg chg="del">
        <pc:chgData name="胡 翌霖" userId="a9a41afe759712f0" providerId="LiveId" clId="{608825A2-310F-463E-94B4-09C6DC3535F2}" dt="2018-05-21T02:16:02.293" v="43" actId="2696"/>
        <pc:sldMkLst>
          <pc:docMk/>
          <pc:sldMk cId="4021565798" sldId="420"/>
        </pc:sldMkLst>
      </pc:sldChg>
      <pc:sldChg chg="del">
        <pc:chgData name="胡 翌霖" userId="a9a41afe759712f0" providerId="LiveId" clId="{608825A2-310F-463E-94B4-09C6DC3535F2}" dt="2018-05-21T02:16:02.543" v="44" actId="2696"/>
        <pc:sldMkLst>
          <pc:docMk/>
          <pc:sldMk cId="3714102530" sldId="421"/>
        </pc:sldMkLst>
      </pc:sldChg>
      <pc:sldChg chg="del">
        <pc:chgData name="胡 翌霖" userId="a9a41afe759712f0" providerId="LiveId" clId="{608825A2-310F-463E-94B4-09C6DC3535F2}" dt="2018-05-21T02:16:02.762" v="45" actId="2696"/>
        <pc:sldMkLst>
          <pc:docMk/>
          <pc:sldMk cId="2986388575" sldId="422"/>
        </pc:sldMkLst>
      </pc:sldChg>
    </pc:docChg>
  </pc:docChgLst>
  <pc:docChgLst>
    <pc:chgData name="胡 翌霖" userId="a9a41afe759712f0" providerId="LiveId" clId="{12611822-DA93-4CEC-938B-CFADFD0A3345}"/>
    <pc:docChg chg="undo custSel addSld delSld modSld sldOrd">
      <pc:chgData name="胡 翌霖" userId="a9a41afe759712f0" providerId="LiveId" clId="{12611822-DA93-4CEC-938B-CFADFD0A3345}" dt="2018-05-14T10:58:15.467" v="3354" actId="1035"/>
      <pc:docMkLst>
        <pc:docMk/>
      </pc:docMkLst>
      <pc:sldChg chg="modSp">
        <pc:chgData name="胡 翌霖" userId="a9a41afe759712f0" providerId="LiveId" clId="{12611822-DA93-4CEC-938B-CFADFD0A3345}" dt="2018-05-14T09:32:53.333" v="3054" actId="1035"/>
        <pc:sldMkLst>
          <pc:docMk/>
          <pc:sldMk cId="492686361" sldId="256"/>
        </pc:sldMkLst>
        <pc:spChg chg="mod">
          <ac:chgData name="胡 翌霖" userId="a9a41afe759712f0" providerId="LiveId" clId="{12611822-DA93-4CEC-938B-CFADFD0A3345}" dt="2018-05-14T09:32:53.333" v="3054" actId="1035"/>
          <ac:spMkLst>
            <pc:docMk/>
            <pc:sldMk cId="492686361" sldId="256"/>
            <ac:spMk id="2" creationId="{96233937-605F-48FE-B429-90F8B7CEFBBD}"/>
          </ac:spMkLst>
        </pc:spChg>
      </pc:sldChg>
    </pc:docChg>
  </pc:docChgLst>
  <pc:docChgLst>
    <pc:chgData name="胡 翌霖" userId="a9a41afe759712f0" providerId="LiveId" clId="{444F926D-6026-4547-89D4-D5F741187ADA}"/>
    <pc:docChg chg="undo custSel addSld delSld modSld sldOrd">
      <pc:chgData name="胡 翌霖" userId="a9a41afe759712f0" providerId="LiveId" clId="{444F926D-6026-4547-89D4-D5F741187ADA}" dt="2018-04-23T16:32:53.014" v="3470" actId="1076"/>
      <pc:docMkLst>
        <pc:docMk/>
      </pc:docMkLst>
      <pc:sldChg chg="modSp add del">
        <pc:chgData name="胡 翌霖" userId="a9a41afe759712f0" providerId="LiveId" clId="{444F926D-6026-4547-89D4-D5F741187ADA}" dt="2018-04-23T10:32:50.077" v="44" actId="1076"/>
        <pc:sldMkLst>
          <pc:docMk/>
          <pc:sldMk cId="492686361" sldId="256"/>
        </pc:sldMkLst>
        <pc:spChg chg="mod">
          <ac:chgData name="胡 翌霖" userId="a9a41afe759712f0" providerId="LiveId" clId="{444F926D-6026-4547-89D4-D5F741187ADA}" dt="2018-04-23T10:32:50.077" v="44" actId="1076"/>
          <ac:spMkLst>
            <pc:docMk/>
            <pc:sldMk cId="492686361" sldId="256"/>
            <ac:spMk id="2" creationId="{96233937-605F-48FE-B429-90F8B7CEFBBD}"/>
          </ac:spMkLst>
        </pc:spChg>
      </pc:sldChg>
    </pc:docChg>
  </pc:docChgLst>
  <pc:docChgLst>
    <pc:chgData name="翌霖 胡" userId="a9a41afe759712f0" providerId="LiveId" clId="{B576A49D-2462-402B-A7AE-8CE2FAAC1852}"/>
    <pc:docChg chg="modSld">
      <pc:chgData name="翌霖 胡" userId="a9a41afe759712f0" providerId="LiveId" clId="{B576A49D-2462-402B-A7AE-8CE2FAAC1852}" dt="2020-07-24T08:56:46.227" v="2"/>
      <pc:docMkLst>
        <pc:docMk/>
      </pc:docMkLst>
      <pc:sldChg chg="modSp mod">
        <pc:chgData name="翌霖 胡" userId="a9a41afe759712f0" providerId="LiveId" clId="{B576A49D-2462-402B-A7AE-8CE2FAAC1852}" dt="2020-07-24T08:56:46.227" v="2"/>
        <pc:sldMkLst>
          <pc:docMk/>
          <pc:sldMk cId="2451257942" sldId="386"/>
        </pc:sldMkLst>
        <pc:spChg chg="mod">
          <ac:chgData name="翌霖 胡" userId="a9a41afe759712f0" providerId="LiveId" clId="{B576A49D-2462-402B-A7AE-8CE2FAAC1852}" dt="2020-07-24T08:56:46.227" v="2"/>
          <ac:spMkLst>
            <pc:docMk/>
            <pc:sldMk cId="2451257942" sldId="386"/>
            <ac:spMk id="3" creationId="{E24FEF4D-7903-4D21-937F-53C3CBA3F09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4BF5F8-5F90-490D-91F7-1DB851F4F30E}" type="datetimeFigureOut">
              <a:rPr lang="zh-CN" altLang="en-US" smtClean="0"/>
              <a:t>2023/11/27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917F56-9752-48CE-8074-1399DC4C055A}" type="slidenum">
              <a:rPr lang="zh-CN" altLang="en-US" smtClean="0"/>
              <a:t>‹#›</a:t>
            </a:fld>
            <a:endParaRPr lang="zh-CN" altLang="en-US"/>
          </a:p>
        </p:txBody>
      </p:sp>
    </p:spTree>
    <p:extLst>
      <p:ext uri="{BB962C8B-B14F-4D97-AF65-F5344CB8AC3E}">
        <p14:creationId xmlns:p14="http://schemas.microsoft.com/office/powerpoint/2010/main" val="2478589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917F56-9752-48CE-8074-1399DC4C055A}" type="slidenum">
              <a:rPr lang="zh-CN" altLang="en-US" smtClean="0"/>
              <a:t>10</a:t>
            </a:fld>
            <a:endParaRPr lang="zh-CN" altLang="en-US"/>
          </a:p>
        </p:txBody>
      </p:sp>
    </p:spTree>
    <p:extLst>
      <p:ext uri="{BB962C8B-B14F-4D97-AF65-F5344CB8AC3E}">
        <p14:creationId xmlns:p14="http://schemas.microsoft.com/office/powerpoint/2010/main" val="2534980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5917F56-9752-48CE-8074-1399DC4C055A}" type="slidenum">
              <a:rPr lang="zh-CN" altLang="en-US" smtClean="0"/>
              <a:t>12</a:t>
            </a:fld>
            <a:endParaRPr lang="zh-CN" altLang="en-US"/>
          </a:p>
        </p:txBody>
      </p:sp>
    </p:spTree>
    <p:extLst>
      <p:ext uri="{BB962C8B-B14F-4D97-AF65-F5344CB8AC3E}">
        <p14:creationId xmlns:p14="http://schemas.microsoft.com/office/powerpoint/2010/main" val="3439959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917F56-9752-48CE-8074-1399DC4C055A}" type="slidenum">
              <a:rPr lang="zh-CN" altLang="en-US" smtClean="0"/>
              <a:t>15</a:t>
            </a:fld>
            <a:endParaRPr lang="zh-CN" altLang="en-US"/>
          </a:p>
        </p:txBody>
      </p:sp>
    </p:spTree>
    <p:extLst>
      <p:ext uri="{BB962C8B-B14F-4D97-AF65-F5344CB8AC3E}">
        <p14:creationId xmlns:p14="http://schemas.microsoft.com/office/powerpoint/2010/main" val="751416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917F56-9752-48CE-8074-1399DC4C055A}" type="slidenum">
              <a:rPr lang="zh-CN" altLang="en-US" smtClean="0"/>
              <a:t>17</a:t>
            </a:fld>
            <a:endParaRPr lang="zh-CN" altLang="en-US"/>
          </a:p>
        </p:txBody>
      </p:sp>
    </p:spTree>
    <p:extLst>
      <p:ext uri="{BB962C8B-B14F-4D97-AF65-F5344CB8AC3E}">
        <p14:creationId xmlns:p14="http://schemas.microsoft.com/office/powerpoint/2010/main" val="4149588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917F56-9752-48CE-8074-1399DC4C055A}" type="slidenum">
              <a:rPr lang="zh-CN" altLang="en-US" smtClean="0"/>
              <a:t>27</a:t>
            </a:fld>
            <a:endParaRPr lang="zh-CN" altLang="en-US"/>
          </a:p>
        </p:txBody>
      </p:sp>
    </p:spTree>
    <p:extLst>
      <p:ext uri="{BB962C8B-B14F-4D97-AF65-F5344CB8AC3E}">
        <p14:creationId xmlns:p14="http://schemas.microsoft.com/office/powerpoint/2010/main" val="896604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917F56-9752-48CE-8074-1399DC4C055A}" type="slidenum">
              <a:rPr lang="zh-CN" altLang="en-US" smtClean="0"/>
              <a:t>32</a:t>
            </a:fld>
            <a:endParaRPr lang="zh-CN" altLang="en-US"/>
          </a:p>
        </p:txBody>
      </p:sp>
    </p:spTree>
    <p:extLst>
      <p:ext uri="{BB962C8B-B14F-4D97-AF65-F5344CB8AC3E}">
        <p14:creationId xmlns:p14="http://schemas.microsoft.com/office/powerpoint/2010/main" val="2035676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a:t>《</a:t>
            </a:r>
            <a:r>
              <a:rPr lang="zh-CN" altLang="en-US" dirty="0"/>
              <a:t>发明污染</a:t>
            </a:r>
            <a:r>
              <a:rPr lang="en-US" altLang="zh-CN" dirty="0"/>
              <a:t>》97</a:t>
            </a:r>
            <a:endParaRPr lang="zh-CN" altLang="en-US" dirty="0"/>
          </a:p>
        </p:txBody>
      </p:sp>
      <p:sp>
        <p:nvSpPr>
          <p:cNvPr id="4" name="灯片编号占位符 3"/>
          <p:cNvSpPr>
            <a:spLocks noGrp="1"/>
          </p:cNvSpPr>
          <p:nvPr>
            <p:ph type="sldNum" sz="quarter" idx="10"/>
          </p:nvPr>
        </p:nvSpPr>
        <p:spPr/>
        <p:txBody>
          <a:bodyPr/>
          <a:lstStyle/>
          <a:p>
            <a:fld id="{65917F56-9752-48CE-8074-1399DC4C055A}" type="slidenum">
              <a:rPr lang="zh-CN" altLang="en-US" smtClean="0"/>
              <a:t>34</a:t>
            </a:fld>
            <a:endParaRPr lang="zh-CN" altLang="en-US"/>
          </a:p>
        </p:txBody>
      </p:sp>
    </p:spTree>
    <p:extLst>
      <p:ext uri="{BB962C8B-B14F-4D97-AF65-F5344CB8AC3E}">
        <p14:creationId xmlns:p14="http://schemas.microsoft.com/office/powerpoint/2010/main" val="2559231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B11315-03E6-4548-8007-F4E755CEE0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6F20CC5-A95E-449F-86EA-7767B5F226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83AF0F1-5EE1-40BA-B544-C337C096421E}"/>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2023/11/27</a:t>
            </a:fld>
            <a:endParaRPr lang="zh-CN" altLang="en-US">
              <a:solidFill>
                <a:srgbClr val="438086"/>
              </a:solidFill>
            </a:endParaRPr>
          </a:p>
        </p:txBody>
      </p:sp>
      <p:sp>
        <p:nvSpPr>
          <p:cNvPr id="5" name="页脚占位符 4">
            <a:extLst>
              <a:ext uri="{FF2B5EF4-FFF2-40B4-BE49-F238E27FC236}">
                <a16:creationId xmlns:a16="http://schemas.microsoft.com/office/drawing/2014/main" id="{4C6E6892-5B5B-4151-8C35-DF286946AB80}"/>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1EDE126C-C685-4F15-9857-6CD643DA071A}"/>
              </a:ext>
            </a:extLst>
          </p:cNvPr>
          <p:cNvSpPr>
            <a:spLocks noGrp="1"/>
          </p:cNvSpPr>
          <p:nvPr>
            <p:ph type="sldNum" sz="quarter" idx="12"/>
          </p:nvPr>
        </p:nvSpPr>
        <p:spPr/>
        <p:txBody>
          <a:bodyPr/>
          <a:lstStyle/>
          <a:p>
            <a:fld id="{4A58C0E9-FB01-4D7F-BA6D-2C4D2D5F1A3B}" type="slidenum">
              <a:rPr lang="zh-CN" altLang="en-US" smtClean="0">
                <a:solidFill>
                  <a:prstClr val="white"/>
                </a:solidFill>
              </a:rPr>
              <a:pPr/>
              <a:t>‹#›</a:t>
            </a:fld>
            <a:endParaRPr lang="zh-CN" altLang="en-US">
              <a:solidFill>
                <a:prstClr val="white"/>
              </a:solidFill>
            </a:endParaRPr>
          </a:p>
        </p:txBody>
      </p:sp>
    </p:spTree>
    <p:extLst>
      <p:ext uri="{BB962C8B-B14F-4D97-AF65-F5344CB8AC3E}">
        <p14:creationId xmlns:p14="http://schemas.microsoft.com/office/powerpoint/2010/main" val="1372551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4F9AEE-91D0-4B3B-B9D7-73627F8975C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E7D314B-259D-4037-891B-25BD5C47774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463CCAE-EE4B-454E-8E7C-6495A8CC7860}"/>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2023/11/27</a:t>
            </a:fld>
            <a:endParaRPr lang="zh-CN" altLang="en-US">
              <a:solidFill>
                <a:srgbClr val="438086"/>
              </a:solidFill>
            </a:endParaRPr>
          </a:p>
        </p:txBody>
      </p:sp>
      <p:sp>
        <p:nvSpPr>
          <p:cNvPr id="5" name="页脚占位符 4">
            <a:extLst>
              <a:ext uri="{FF2B5EF4-FFF2-40B4-BE49-F238E27FC236}">
                <a16:creationId xmlns:a16="http://schemas.microsoft.com/office/drawing/2014/main" id="{57033EBA-0429-43DC-9D91-CF2DAB8B13C2}"/>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5CCCE9A4-2733-4700-8C63-22F2E38EA377}"/>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3777687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B6E8D24-BFCB-4513-B418-93E34884C53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6AF8A5B-56D9-4436-B8F7-CE6B3913D66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82A5AC6-55D2-4E64-94C2-8208BC5BFB9D}"/>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2023/11/27</a:t>
            </a:fld>
            <a:endParaRPr lang="zh-CN" altLang="en-US">
              <a:solidFill>
                <a:srgbClr val="438086"/>
              </a:solidFill>
            </a:endParaRPr>
          </a:p>
        </p:txBody>
      </p:sp>
      <p:sp>
        <p:nvSpPr>
          <p:cNvPr id="5" name="页脚占位符 4">
            <a:extLst>
              <a:ext uri="{FF2B5EF4-FFF2-40B4-BE49-F238E27FC236}">
                <a16:creationId xmlns:a16="http://schemas.microsoft.com/office/drawing/2014/main" id="{7F0D9CDC-B9CE-4BDB-86BA-325EEEF7761A}"/>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FA89D9E7-A16A-4935-BC2B-7BE8406F5E63}"/>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2368413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BCD63-E805-C6C0-8971-D2C187A0AA5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9177474-0086-B35D-8F95-06437CED49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5E26CA0-1471-FB08-51EB-AA0BF5D2134B}"/>
              </a:ext>
            </a:extLst>
          </p:cNvPr>
          <p:cNvSpPr>
            <a:spLocks noGrp="1"/>
          </p:cNvSpPr>
          <p:nvPr>
            <p:ph type="dt" sz="half" idx="10"/>
          </p:nvPr>
        </p:nvSpPr>
        <p:spPr/>
        <p:txBody>
          <a:bodyPr/>
          <a:lstStyle/>
          <a:p>
            <a:fld id="{719EBB34-945E-4EA3-AA7B-72467779E4FE}" type="datetimeFigureOut">
              <a:rPr lang="zh-CN" altLang="en-US" smtClean="0"/>
              <a:t>2023/11/27</a:t>
            </a:fld>
            <a:endParaRPr lang="zh-CN" altLang="en-US"/>
          </a:p>
        </p:txBody>
      </p:sp>
      <p:sp>
        <p:nvSpPr>
          <p:cNvPr id="5" name="页脚占位符 4">
            <a:extLst>
              <a:ext uri="{FF2B5EF4-FFF2-40B4-BE49-F238E27FC236}">
                <a16:creationId xmlns:a16="http://schemas.microsoft.com/office/drawing/2014/main" id="{4C2638B3-3B4F-CBEF-3522-3696B9B76B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DE7069A-D4BC-71E1-C9AA-92C8657E6840}"/>
              </a:ext>
            </a:extLst>
          </p:cNvPr>
          <p:cNvSpPr>
            <a:spLocks noGrp="1"/>
          </p:cNvSpPr>
          <p:nvPr>
            <p:ph type="sldNum" sz="quarter" idx="12"/>
          </p:nvPr>
        </p:nvSpPr>
        <p:spPr/>
        <p:txBody>
          <a:bodyPr/>
          <a:lstStyle/>
          <a:p>
            <a:fld id="{21971213-E39C-4CA9-BD03-A3C1B82B9107}" type="slidenum">
              <a:rPr lang="zh-CN" altLang="en-US" smtClean="0"/>
              <a:t>‹#›</a:t>
            </a:fld>
            <a:endParaRPr lang="zh-CN" altLang="en-US"/>
          </a:p>
        </p:txBody>
      </p:sp>
    </p:spTree>
    <p:extLst>
      <p:ext uri="{BB962C8B-B14F-4D97-AF65-F5344CB8AC3E}">
        <p14:creationId xmlns:p14="http://schemas.microsoft.com/office/powerpoint/2010/main" val="1655853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677E66-5AF0-69DA-379D-3B9DE597BDE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53745B9-CB09-BFEA-E3BD-E56BD60323B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CD3693D-4BA5-D682-19FB-9EE30CFDFC46}"/>
              </a:ext>
            </a:extLst>
          </p:cNvPr>
          <p:cNvSpPr>
            <a:spLocks noGrp="1"/>
          </p:cNvSpPr>
          <p:nvPr>
            <p:ph type="dt" sz="half" idx="10"/>
          </p:nvPr>
        </p:nvSpPr>
        <p:spPr/>
        <p:txBody>
          <a:bodyPr/>
          <a:lstStyle/>
          <a:p>
            <a:fld id="{719EBB34-945E-4EA3-AA7B-72467779E4FE}" type="datetimeFigureOut">
              <a:rPr lang="zh-CN" altLang="en-US" smtClean="0"/>
              <a:t>2023/11/27</a:t>
            </a:fld>
            <a:endParaRPr lang="zh-CN" altLang="en-US"/>
          </a:p>
        </p:txBody>
      </p:sp>
      <p:sp>
        <p:nvSpPr>
          <p:cNvPr id="5" name="页脚占位符 4">
            <a:extLst>
              <a:ext uri="{FF2B5EF4-FFF2-40B4-BE49-F238E27FC236}">
                <a16:creationId xmlns:a16="http://schemas.microsoft.com/office/drawing/2014/main" id="{CC06B5EA-1BAF-851F-F108-C9F4957E140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A220C26-6EBF-2430-7585-453E114FAB3C}"/>
              </a:ext>
            </a:extLst>
          </p:cNvPr>
          <p:cNvSpPr>
            <a:spLocks noGrp="1"/>
          </p:cNvSpPr>
          <p:nvPr>
            <p:ph type="sldNum" sz="quarter" idx="12"/>
          </p:nvPr>
        </p:nvSpPr>
        <p:spPr/>
        <p:txBody>
          <a:bodyPr/>
          <a:lstStyle/>
          <a:p>
            <a:fld id="{21971213-E39C-4CA9-BD03-A3C1B82B9107}" type="slidenum">
              <a:rPr lang="zh-CN" altLang="en-US" smtClean="0"/>
              <a:t>‹#›</a:t>
            </a:fld>
            <a:endParaRPr lang="zh-CN" altLang="en-US"/>
          </a:p>
        </p:txBody>
      </p:sp>
    </p:spTree>
    <p:extLst>
      <p:ext uri="{BB962C8B-B14F-4D97-AF65-F5344CB8AC3E}">
        <p14:creationId xmlns:p14="http://schemas.microsoft.com/office/powerpoint/2010/main" val="2585969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D37F14-A7C2-CA53-05AF-AE938C34E21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076516C-14A8-B3B1-CDB9-13D662E6FC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B6D5428-03A9-8827-464C-2375241D046D}"/>
              </a:ext>
            </a:extLst>
          </p:cNvPr>
          <p:cNvSpPr>
            <a:spLocks noGrp="1"/>
          </p:cNvSpPr>
          <p:nvPr>
            <p:ph type="dt" sz="half" idx="10"/>
          </p:nvPr>
        </p:nvSpPr>
        <p:spPr/>
        <p:txBody>
          <a:bodyPr/>
          <a:lstStyle/>
          <a:p>
            <a:fld id="{719EBB34-945E-4EA3-AA7B-72467779E4FE}" type="datetimeFigureOut">
              <a:rPr lang="zh-CN" altLang="en-US" smtClean="0"/>
              <a:t>2023/11/27</a:t>
            </a:fld>
            <a:endParaRPr lang="zh-CN" altLang="en-US"/>
          </a:p>
        </p:txBody>
      </p:sp>
      <p:sp>
        <p:nvSpPr>
          <p:cNvPr id="5" name="页脚占位符 4">
            <a:extLst>
              <a:ext uri="{FF2B5EF4-FFF2-40B4-BE49-F238E27FC236}">
                <a16:creationId xmlns:a16="http://schemas.microsoft.com/office/drawing/2014/main" id="{6C9EA9E4-D94E-A14F-44B4-B0E0A24CEDA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167ED96-875E-C57E-04B6-41AC22A00F87}"/>
              </a:ext>
            </a:extLst>
          </p:cNvPr>
          <p:cNvSpPr>
            <a:spLocks noGrp="1"/>
          </p:cNvSpPr>
          <p:nvPr>
            <p:ph type="sldNum" sz="quarter" idx="12"/>
          </p:nvPr>
        </p:nvSpPr>
        <p:spPr/>
        <p:txBody>
          <a:bodyPr/>
          <a:lstStyle/>
          <a:p>
            <a:fld id="{21971213-E39C-4CA9-BD03-A3C1B82B9107}" type="slidenum">
              <a:rPr lang="zh-CN" altLang="en-US" smtClean="0"/>
              <a:t>‹#›</a:t>
            </a:fld>
            <a:endParaRPr lang="zh-CN" altLang="en-US"/>
          </a:p>
        </p:txBody>
      </p:sp>
    </p:spTree>
    <p:extLst>
      <p:ext uri="{BB962C8B-B14F-4D97-AF65-F5344CB8AC3E}">
        <p14:creationId xmlns:p14="http://schemas.microsoft.com/office/powerpoint/2010/main" val="604997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292495-1BF5-F476-9DDA-4CC22084A21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41E6642-2870-EEE9-0871-412EAD425A1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09EB06D-E049-AFD3-F554-B91505DBC31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C5BF88-43FB-DB53-B188-F5D2427C9A45}"/>
              </a:ext>
            </a:extLst>
          </p:cNvPr>
          <p:cNvSpPr>
            <a:spLocks noGrp="1"/>
          </p:cNvSpPr>
          <p:nvPr>
            <p:ph type="dt" sz="half" idx="10"/>
          </p:nvPr>
        </p:nvSpPr>
        <p:spPr/>
        <p:txBody>
          <a:bodyPr/>
          <a:lstStyle/>
          <a:p>
            <a:fld id="{719EBB34-945E-4EA3-AA7B-72467779E4FE}" type="datetimeFigureOut">
              <a:rPr lang="zh-CN" altLang="en-US" smtClean="0"/>
              <a:t>2023/11/27</a:t>
            </a:fld>
            <a:endParaRPr lang="zh-CN" altLang="en-US"/>
          </a:p>
        </p:txBody>
      </p:sp>
      <p:sp>
        <p:nvSpPr>
          <p:cNvPr id="6" name="页脚占位符 5">
            <a:extLst>
              <a:ext uri="{FF2B5EF4-FFF2-40B4-BE49-F238E27FC236}">
                <a16:creationId xmlns:a16="http://schemas.microsoft.com/office/drawing/2014/main" id="{D7A72C30-9ED9-CD83-0451-B8DC7701208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90A541D-6323-D31D-FCAB-DDA4123185DD}"/>
              </a:ext>
            </a:extLst>
          </p:cNvPr>
          <p:cNvSpPr>
            <a:spLocks noGrp="1"/>
          </p:cNvSpPr>
          <p:nvPr>
            <p:ph type="sldNum" sz="quarter" idx="12"/>
          </p:nvPr>
        </p:nvSpPr>
        <p:spPr/>
        <p:txBody>
          <a:bodyPr/>
          <a:lstStyle/>
          <a:p>
            <a:fld id="{21971213-E39C-4CA9-BD03-A3C1B82B9107}" type="slidenum">
              <a:rPr lang="zh-CN" altLang="en-US" smtClean="0"/>
              <a:t>‹#›</a:t>
            </a:fld>
            <a:endParaRPr lang="zh-CN" altLang="en-US"/>
          </a:p>
        </p:txBody>
      </p:sp>
    </p:spTree>
    <p:extLst>
      <p:ext uri="{BB962C8B-B14F-4D97-AF65-F5344CB8AC3E}">
        <p14:creationId xmlns:p14="http://schemas.microsoft.com/office/powerpoint/2010/main" val="3491102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226D60-7951-C3B9-53E1-EFC8D7D273F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F4F5FA9-2FE0-92F7-842F-05AE5EBE7A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8CD6C97-94DA-D22E-D96C-BCF15EA2678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2E05763-E81E-5763-898E-1EB1206EBD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DB1B91A-AA80-4D08-0728-3F579DA604B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BE190D8-BF11-63E2-CE34-C72C5EB72AE1}"/>
              </a:ext>
            </a:extLst>
          </p:cNvPr>
          <p:cNvSpPr>
            <a:spLocks noGrp="1"/>
          </p:cNvSpPr>
          <p:nvPr>
            <p:ph type="dt" sz="half" idx="10"/>
          </p:nvPr>
        </p:nvSpPr>
        <p:spPr/>
        <p:txBody>
          <a:bodyPr/>
          <a:lstStyle/>
          <a:p>
            <a:fld id="{719EBB34-945E-4EA3-AA7B-72467779E4FE}" type="datetimeFigureOut">
              <a:rPr lang="zh-CN" altLang="en-US" smtClean="0"/>
              <a:t>2023/11/27</a:t>
            </a:fld>
            <a:endParaRPr lang="zh-CN" altLang="en-US"/>
          </a:p>
        </p:txBody>
      </p:sp>
      <p:sp>
        <p:nvSpPr>
          <p:cNvPr id="8" name="页脚占位符 7">
            <a:extLst>
              <a:ext uri="{FF2B5EF4-FFF2-40B4-BE49-F238E27FC236}">
                <a16:creationId xmlns:a16="http://schemas.microsoft.com/office/drawing/2014/main" id="{19D9F366-2280-571C-72A6-3862A85BC08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5BA54E6-6498-0E29-A682-06AB373273A3}"/>
              </a:ext>
            </a:extLst>
          </p:cNvPr>
          <p:cNvSpPr>
            <a:spLocks noGrp="1"/>
          </p:cNvSpPr>
          <p:nvPr>
            <p:ph type="sldNum" sz="quarter" idx="12"/>
          </p:nvPr>
        </p:nvSpPr>
        <p:spPr/>
        <p:txBody>
          <a:bodyPr/>
          <a:lstStyle/>
          <a:p>
            <a:fld id="{21971213-E39C-4CA9-BD03-A3C1B82B9107}" type="slidenum">
              <a:rPr lang="zh-CN" altLang="en-US" smtClean="0"/>
              <a:t>‹#›</a:t>
            </a:fld>
            <a:endParaRPr lang="zh-CN" altLang="en-US"/>
          </a:p>
        </p:txBody>
      </p:sp>
    </p:spTree>
    <p:extLst>
      <p:ext uri="{BB962C8B-B14F-4D97-AF65-F5344CB8AC3E}">
        <p14:creationId xmlns:p14="http://schemas.microsoft.com/office/powerpoint/2010/main" val="39305433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CA773B-02F9-E0A8-DD1A-7967AF55350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59BD811-3618-24A1-CBCF-B2847E67E130}"/>
              </a:ext>
            </a:extLst>
          </p:cNvPr>
          <p:cNvSpPr>
            <a:spLocks noGrp="1"/>
          </p:cNvSpPr>
          <p:nvPr>
            <p:ph type="dt" sz="half" idx="10"/>
          </p:nvPr>
        </p:nvSpPr>
        <p:spPr/>
        <p:txBody>
          <a:bodyPr/>
          <a:lstStyle/>
          <a:p>
            <a:fld id="{719EBB34-945E-4EA3-AA7B-72467779E4FE}" type="datetimeFigureOut">
              <a:rPr lang="zh-CN" altLang="en-US" smtClean="0"/>
              <a:t>2023/11/27</a:t>
            </a:fld>
            <a:endParaRPr lang="zh-CN" altLang="en-US"/>
          </a:p>
        </p:txBody>
      </p:sp>
      <p:sp>
        <p:nvSpPr>
          <p:cNvPr id="4" name="页脚占位符 3">
            <a:extLst>
              <a:ext uri="{FF2B5EF4-FFF2-40B4-BE49-F238E27FC236}">
                <a16:creationId xmlns:a16="http://schemas.microsoft.com/office/drawing/2014/main" id="{7E34E9F1-3256-7DB2-A57B-E8D779D7F26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2BB52DE-E20A-91A8-C499-A4AC30C45D5E}"/>
              </a:ext>
            </a:extLst>
          </p:cNvPr>
          <p:cNvSpPr>
            <a:spLocks noGrp="1"/>
          </p:cNvSpPr>
          <p:nvPr>
            <p:ph type="sldNum" sz="quarter" idx="12"/>
          </p:nvPr>
        </p:nvSpPr>
        <p:spPr/>
        <p:txBody>
          <a:bodyPr/>
          <a:lstStyle/>
          <a:p>
            <a:fld id="{21971213-E39C-4CA9-BD03-A3C1B82B9107}" type="slidenum">
              <a:rPr lang="zh-CN" altLang="en-US" smtClean="0"/>
              <a:t>‹#›</a:t>
            </a:fld>
            <a:endParaRPr lang="zh-CN" altLang="en-US"/>
          </a:p>
        </p:txBody>
      </p:sp>
    </p:spTree>
    <p:extLst>
      <p:ext uri="{BB962C8B-B14F-4D97-AF65-F5344CB8AC3E}">
        <p14:creationId xmlns:p14="http://schemas.microsoft.com/office/powerpoint/2010/main" val="18183478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A4FE474-EE25-BD69-82AB-5BA0B5CB0BC8}"/>
              </a:ext>
            </a:extLst>
          </p:cNvPr>
          <p:cNvSpPr>
            <a:spLocks noGrp="1"/>
          </p:cNvSpPr>
          <p:nvPr>
            <p:ph type="dt" sz="half" idx="10"/>
          </p:nvPr>
        </p:nvSpPr>
        <p:spPr/>
        <p:txBody>
          <a:bodyPr/>
          <a:lstStyle/>
          <a:p>
            <a:fld id="{719EBB34-945E-4EA3-AA7B-72467779E4FE}" type="datetimeFigureOut">
              <a:rPr lang="zh-CN" altLang="en-US" smtClean="0"/>
              <a:t>2023/11/27</a:t>
            </a:fld>
            <a:endParaRPr lang="zh-CN" altLang="en-US"/>
          </a:p>
        </p:txBody>
      </p:sp>
      <p:sp>
        <p:nvSpPr>
          <p:cNvPr id="3" name="页脚占位符 2">
            <a:extLst>
              <a:ext uri="{FF2B5EF4-FFF2-40B4-BE49-F238E27FC236}">
                <a16:creationId xmlns:a16="http://schemas.microsoft.com/office/drawing/2014/main" id="{D949B8B2-0D74-A391-8945-F21D6A38241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66444B6-BFFF-75AA-1E9F-5DC0AB26FEB4}"/>
              </a:ext>
            </a:extLst>
          </p:cNvPr>
          <p:cNvSpPr>
            <a:spLocks noGrp="1"/>
          </p:cNvSpPr>
          <p:nvPr>
            <p:ph type="sldNum" sz="quarter" idx="12"/>
          </p:nvPr>
        </p:nvSpPr>
        <p:spPr/>
        <p:txBody>
          <a:bodyPr/>
          <a:lstStyle/>
          <a:p>
            <a:fld id="{21971213-E39C-4CA9-BD03-A3C1B82B9107}" type="slidenum">
              <a:rPr lang="zh-CN" altLang="en-US" smtClean="0"/>
              <a:t>‹#›</a:t>
            </a:fld>
            <a:endParaRPr lang="zh-CN" altLang="en-US"/>
          </a:p>
        </p:txBody>
      </p:sp>
    </p:spTree>
    <p:extLst>
      <p:ext uri="{BB962C8B-B14F-4D97-AF65-F5344CB8AC3E}">
        <p14:creationId xmlns:p14="http://schemas.microsoft.com/office/powerpoint/2010/main" val="2150689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ACC82E-693D-013C-5EFF-07252E17049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79247F-49DD-D727-5349-BEEB37AA27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C0D21A5-B1AE-368C-5B20-CBE5E2E11D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ADB1864-38EB-77CC-A88F-661D438E1BDE}"/>
              </a:ext>
            </a:extLst>
          </p:cNvPr>
          <p:cNvSpPr>
            <a:spLocks noGrp="1"/>
          </p:cNvSpPr>
          <p:nvPr>
            <p:ph type="dt" sz="half" idx="10"/>
          </p:nvPr>
        </p:nvSpPr>
        <p:spPr/>
        <p:txBody>
          <a:bodyPr/>
          <a:lstStyle/>
          <a:p>
            <a:fld id="{719EBB34-945E-4EA3-AA7B-72467779E4FE}" type="datetimeFigureOut">
              <a:rPr lang="zh-CN" altLang="en-US" smtClean="0"/>
              <a:t>2023/11/27</a:t>
            </a:fld>
            <a:endParaRPr lang="zh-CN" altLang="en-US"/>
          </a:p>
        </p:txBody>
      </p:sp>
      <p:sp>
        <p:nvSpPr>
          <p:cNvPr id="6" name="页脚占位符 5">
            <a:extLst>
              <a:ext uri="{FF2B5EF4-FFF2-40B4-BE49-F238E27FC236}">
                <a16:creationId xmlns:a16="http://schemas.microsoft.com/office/drawing/2014/main" id="{273B3F4A-8156-636A-7217-73E2A9DDF56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75D05A7-1008-4452-3E9D-826A2DAF390B}"/>
              </a:ext>
            </a:extLst>
          </p:cNvPr>
          <p:cNvSpPr>
            <a:spLocks noGrp="1"/>
          </p:cNvSpPr>
          <p:nvPr>
            <p:ph type="sldNum" sz="quarter" idx="12"/>
          </p:nvPr>
        </p:nvSpPr>
        <p:spPr/>
        <p:txBody>
          <a:bodyPr/>
          <a:lstStyle/>
          <a:p>
            <a:fld id="{21971213-E39C-4CA9-BD03-A3C1B82B9107}" type="slidenum">
              <a:rPr lang="zh-CN" altLang="en-US" smtClean="0"/>
              <a:t>‹#›</a:t>
            </a:fld>
            <a:endParaRPr lang="zh-CN" altLang="en-US"/>
          </a:p>
        </p:txBody>
      </p:sp>
    </p:spTree>
    <p:extLst>
      <p:ext uri="{BB962C8B-B14F-4D97-AF65-F5344CB8AC3E}">
        <p14:creationId xmlns:p14="http://schemas.microsoft.com/office/powerpoint/2010/main" val="2165411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58DD22-2525-4FD3-9726-EE749BF0779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3718052-61DE-4258-A938-0F9277AF8A9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A5DE54C-0565-4663-9D30-272898014CD2}"/>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2023/11/27</a:t>
            </a:fld>
            <a:endParaRPr lang="zh-CN" altLang="en-US">
              <a:solidFill>
                <a:srgbClr val="438086"/>
              </a:solidFill>
            </a:endParaRPr>
          </a:p>
        </p:txBody>
      </p:sp>
      <p:sp>
        <p:nvSpPr>
          <p:cNvPr id="5" name="页脚占位符 4">
            <a:extLst>
              <a:ext uri="{FF2B5EF4-FFF2-40B4-BE49-F238E27FC236}">
                <a16:creationId xmlns:a16="http://schemas.microsoft.com/office/drawing/2014/main" id="{AAD60E34-720D-4CD8-8E26-A96F227A39B1}"/>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5BF714CB-773C-41C9-9B5C-9313D2FC5CE3}"/>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629129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B844BE-CB8A-6E8F-DD51-940F41DE694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46C8087-B6FE-00B3-E7AB-AA2D6F12E0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232CE5B-9FEE-EFF3-27E0-40F7CC5692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E480F43-6905-AC00-61C2-83844C3F815C}"/>
              </a:ext>
            </a:extLst>
          </p:cNvPr>
          <p:cNvSpPr>
            <a:spLocks noGrp="1"/>
          </p:cNvSpPr>
          <p:nvPr>
            <p:ph type="dt" sz="half" idx="10"/>
          </p:nvPr>
        </p:nvSpPr>
        <p:spPr/>
        <p:txBody>
          <a:bodyPr/>
          <a:lstStyle/>
          <a:p>
            <a:fld id="{719EBB34-945E-4EA3-AA7B-72467779E4FE}" type="datetimeFigureOut">
              <a:rPr lang="zh-CN" altLang="en-US" smtClean="0"/>
              <a:t>2023/11/27</a:t>
            </a:fld>
            <a:endParaRPr lang="zh-CN" altLang="en-US"/>
          </a:p>
        </p:txBody>
      </p:sp>
      <p:sp>
        <p:nvSpPr>
          <p:cNvPr id="6" name="页脚占位符 5">
            <a:extLst>
              <a:ext uri="{FF2B5EF4-FFF2-40B4-BE49-F238E27FC236}">
                <a16:creationId xmlns:a16="http://schemas.microsoft.com/office/drawing/2014/main" id="{F2C7A8BE-261A-B22C-6BB9-50C4888CCA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5952C21-4512-CDD8-0BCF-704DA788115A}"/>
              </a:ext>
            </a:extLst>
          </p:cNvPr>
          <p:cNvSpPr>
            <a:spLocks noGrp="1"/>
          </p:cNvSpPr>
          <p:nvPr>
            <p:ph type="sldNum" sz="quarter" idx="12"/>
          </p:nvPr>
        </p:nvSpPr>
        <p:spPr/>
        <p:txBody>
          <a:bodyPr/>
          <a:lstStyle/>
          <a:p>
            <a:fld id="{21971213-E39C-4CA9-BD03-A3C1B82B9107}" type="slidenum">
              <a:rPr lang="zh-CN" altLang="en-US" smtClean="0"/>
              <a:t>‹#›</a:t>
            </a:fld>
            <a:endParaRPr lang="zh-CN" altLang="en-US"/>
          </a:p>
        </p:txBody>
      </p:sp>
    </p:spTree>
    <p:extLst>
      <p:ext uri="{BB962C8B-B14F-4D97-AF65-F5344CB8AC3E}">
        <p14:creationId xmlns:p14="http://schemas.microsoft.com/office/powerpoint/2010/main" val="2924606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A566AC-9D8F-0EC1-485C-DF498F547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1ACAEC5-A0D1-6A16-85B2-F8F31F5D9DF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18F21F5-3A54-EC6F-4784-0D2E2CA28C96}"/>
              </a:ext>
            </a:extLst>
          </p:cNvPr>
          <p:cNvSpPr>
            <a:spLocks noGrp="1"/>
          </p:cNvSpPr>
          <p:nvPr>
            <p:ph type="dt" sz="half" idx="10"/>
          </p:nvPr>
        </p:nvSpPr>
        <p:spPr/>
        <p:txBody>
          <a:bodyPr/>
          <a:lstStyle/>
          <a:p>
            <a:fld id="{719EBB34-945E-4EA3-AA7B-72467779E4FE}" type="datetimeFigureOut">
              <a:rPr lang="zh-CN" altLang="en-US" smtClean="0"/>
              <a:t>2023/11/27</a:t>
            </a:fld>
            <a:endParaRPr lang="zh-CN" altLang="en-US"/>
          </a:p>
        </p:txBody>
      </p:sp>
      <p:sp>
        <p:nvSpPr>
          <p:cNvPr id="5" name="页脚占位符 4">
            <a:extLst>
              <a:ext uri="{FF2B5EF4-FFF2-40B4-BE49-F238E27FC236}">
                <a16:creationId xmlns:a16="http://schemas.microsoft.com/office/drawing/2014/main" id="{42F57EA5-B31C-B3C7-8DD7-AC62D14724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1DD52D9-FC1F-0003-8ACA-5DEB8B9D8373}"/>
              </a:ext>
            </a:extLst>
          </p:cNvPr>
          <p:cNvSpPr>
            <a:spLocks noGrp="1"/>
          </p:cNvSpPr>
          <p:nvPr>
            <p:ph type="sldNum" sz="quarter" idx="12"/>
          </p:nvPr>
        </p:nvSpPr>
        <p:spPr/>
        <p:txBody>
          <a:bodyPr/>
          <a:lstStyle/>
          <a:p>
            <a:fld id="{21971213-E39C-4CA9-BD03-A3C1B82B9107}" type="slidenum">
              <a:rPr lang="zh-CN" altLang="en-US" smtClean="0"/>
              <a:t>‹#›</a:t>
            </a:fld>
            <a:endParaRPr lang="zh-CN" altLang="en-US"/>
          </a:p>
        </p:txBody>
      </p:sp>
    </p:spTree>
    <p:extLst>
      <p:ext uri="{BB962C8B-B14F-4D97-AF65-F5344CB8AC3E}">
        <p14:creationId xmlns:p14="http://schemas.microsoft.com/office/powerpoint/2010/main" val="38328756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5378DE7-5CE6-45FA-D6AB-2723D7FD468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8A7FAA-B3AC-6C58-E0A2-08C4033D714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C38842C-CE8A-4A0D-2045-3151A3D83A71}"/>
              </a:ext>
            </a:extLst>
          </p:cNvPr>
          <p:cNvSpPr>
            <a:spLocks noGrp="1"/>
          </p:cNvSpPr>
          <p:nvPr>
            <p:ph type="dt" sz="half" idx="10"/>
          </p:nvPr>
        </p:nvSpPr>
        <p:spPr/>
        <p:txBody>
          <a:bodyPr/>
          <a:lstStyle/>
          <a:p>
            <a:fld id="{719EBB34-945E-4EA3-AA7B-72467779E4FE}" type="datetimeFigureOut">
              <a:rPr lang="zh-CN" altLang="en-US" smtClean="0"/>
              <a:t>2023/11/27</a:t>
            </a:fld>
            <a:endParaRPr lang="zh-CN" altLang="en-US"/>
          </a:p>
        </p:txBody>
      </p:sp>
      <p:sp>
        <p:nvSpPr>
          <p:cNvPr id="5" name="页脚占位符 4">
            <a:extLst>
              <a:ext uri="{FF2B5EF4-FFF2-40B4-BE49-F238E27FC236}">
                <a16:creationId xmlns:a16="http://schemas.microsoft.com/office/drawing/2014/main" id="{9E422AA8-3125-3B39-DAA3-E4ADE452AE0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836F2D9-2F2E-1194-0ACD-E3A81C614987}"/>
              </a:ext>
            </a:extLst>
          </p:cNvPr>
          <p:cNvSpPr>
            <a:spLocks noGrp="1"/>
          </p:cNvSpPr>
          <p:nvPr>
            <p:ph type="sldNum" sz="quarter" idx="12"/>
          </p:nvPr>
        </p:nvSpPr>
        <p:spPr/>
        <p:txBody>
          <a:bodyPr/>
          <a:lstStyle/>
          <a:p>
            <a:fld id="{21971213-E39C-4CA9-BD03-A3C1B82B9107}" type="slidenum">
              <a:rPr lang="zh-CN" altLang="en-US" smtClean="0"/>
              <a:t>‹#›</a:t>
            </a:fld>
            <a:endParaRPr lang="zh-CN" altLang="en-US"/>
          </a:p>
        </p:txBody>
      </p:sp>
    </p:spTree>
    <p:extLst>
      <p:ext uri="{BB962C8B-B14F-4D97-AF65-F5344CB8AC3E}">
        <p14:creationId xmlns:p14="http://schemas.microsoft.com/office/powerpoint/2010/main" val="443007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4F7AB5-C399-4D6D-856E-42B31AA8539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D6BEABD-65E3-4E9E-9A0E-C79A48D1B4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E85F09D-9A6C-44BF-8C66-DC44D0400AD2}"/>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2023/11/27</a:t>
            </a:fld>
            <a:endParaRPr lang="zh-CN" altLang="en-US">
              <a:solidFill>
                <a:srgbClr val="438086"/>
              </a:solidFill>
            </a:endParaRPr>
          </a:p>
        </p:txBody>
      </p:sp>
      <p:sp>
        <p:nvSpPr>
          <p:cNvPr id="5" name="页脚占位符 4">
            <a:extLst>
              <a:ext uri="{FF2B5EF4-FFF2-40B4-BE49-F238E27FC236}">
                <a16:creationId xmlns:a16="http://schemas.microsoft.com/office/drawing/2014/main" id="{1936AE13-C76F-43FF-AD06-42614844FE0C}"/>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A15610DF-69D9-447E-9E4C-8E03FBED37EA}"/>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1948587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D94E0E-C362-4A2F-8038-08B70A37C1D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9AA0B6B-C2A1-4299-AA01-15DCEA81A19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8956A26-0304-4608-B918-E9889AAD4E2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432E4F3-376E-4298-9815-90DCAB8FF4E6}"/>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2023/11/27</a:t>
            </a:fld>
            <a:endParaRPr lang="zh-CN" altLang="en-US">
              <a:solidFill>
                <a:srgbClr val="438086"/>
              </a:solidFill>
            </a:endParaRPr>
          </a:p>
        </p:txBody>
      </p:sp>
      <p:sp>
        <p:nvSpPr>
          <p:cNvPr id="6" name="页脚占位符 5">
            <a:extLst>
              <a:ext uri="{FF2B5EF4-FFF2-40B4-BE49-F238E27FC236}">
                <a16:creationId xmlns:a16="http://schemas.microsoft.com/office/drawing/2014/main" id="{BC22C5F2-E76D-405A-A752-C6CA3D119C25}"/>
              </a:ext>
            </a:extLst>
          </p:cNvPr>
          <p:cNvSpPr>
            <a:spLocks noGrp="1"/>
          </p:cNvSpPr>
          <p:nvPr>
            <p:ph type="ftr" sz="quarter" idx="11"/>
          </p:nvPr>
        </p:nvSpPr>
        <p:spPr/>
        <p:txBody>
          <a:bodyPr/>
          <a:lstStyle/>
          <a:p>
            <a:endParaRPr lang="zh-CN" altLang="en-US">
              <a:solidFill>
                <a:srgbClr val="438086"/>
              </a:solidFill>
            </a:endParaRPr>
          </a:p>
        </p:txBody>
      </p:sp>
      <p:sp>
        <p:nvSpPr>
          <p:cNvPr id="7" name="灯片编号占位符 6">
            <a:extLst>
              <a:ext uri="{FF2B5EF4-FFF2-40B4-BE49-F238E27FC236}">
                <a16:creationId xmlns:a16="http://schemas.microsoft.com/office/drawing/2014/main" id="{54288BE7-3016-4AB2-AB14-2EF466AB914F}"/>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3299649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B81CCE-3CCB-40CC-973A-000CC7924A2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9B96B80-B4CA-4A49-96A8-9AC2F427EB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8A04605-ECF5-4CAB-A7E2-78E47043A2E1}"/>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995D527-93B2-44C5-88BD-FF816D5A5B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EB425F8-60DC-42BE-8CCB-B804624E7B0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4324F02-4011-40F4-84D1-273866288523}"/>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2023/11/27</a:t>
            </a:fld>
            <a:endParaRPr lang="zh-CN" altLang="en-US">
              <a:solidFill>
                <a:srgbClr val="438086"/>
              </a:solidFill>
            </a:endParaRPr>
          </a:p>
        </p:txBody>
      </p:sp>
      <p:sp>
        <p:nvSpPr>
          <p:cNvPr id="8" name="页脚占位符 7">
            <a:extLst>
              <a:ext uri="{FF2B5EF4-FFF2-40B4-BE49-F238E27FC236}">
                <a16:creationId xmlns:a16="http://schemas.microsoft.com/office/drawing/2014/main" id="{8918BE6B-67D4-4715-8299-CC1B87704DFE}"/>
              </a:ext>
            </a:extLst>
          </p:cNvPr>
          <p:cNvSpPr>
            <a:spLocks noGrp="1"/>
          </p:cNvSpPr>
          <p:nvPr>
            <p:ph type="ftr" sz="quarter" idx="11"/>
          </p:nvPr>
        </p:nvSpPr>
        <p:spPr/>
        <p:txBody>
          <a:bodyPr/>
          <a:lstStyle/>
          <a:p>
            <a:endParaRPr lang="zh-CN" altLang="en-US">
              <a:solidFill>
                <a:srgbClr val="438086"/>
              </a:solidFill>
            </a:endParaRPr>
          </a:p>
        </p:txBody>
      </p:sp>
      <p:sp>
        <p:nvSpPr>
          <p:cNvPr id="9" name="灯片编号占位符 8">
            <a:extLst>
              <a:ext uri="{FF2B5EF4-FFF2-40B4-BE49-F238E27FC236}">
                <a16:creationId xmlns:a16="http://schemas.microsoft.com/office/drawing/2014/main" id="{E6CB301A-8551-4CB6-ADB3-BAB566A1F497}"/>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4294392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03FA6E-3539-45A5-A7B0-82BCAA24B96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11BE88A-7C0E-45AA-A705-276380D6A485}"/>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2023/11/27</a:t>
            </a:fld>
            <a:endParaRPr lang="zh-CN" altLang="en-US">
              <a:solidFill>
                <a:srgbClr val="438086"/>
              </a:solidFill>
            </a:endParaRPr>
          </a:p>
        </p:txBody>
      </p:sp>
      <p:sp>
        <p:nvSpPr>
          <p:cNvPr id="4" name="页脚占位符 3">
            <a:extLst>
              <a:ext uri="{FF2B5EF4-FFF2-40B4-BE49-F238E27FC236}">
                <a16:creationId xmlns:a16="http://schemas.microsoft.com/office/drawing/2014/main" id="{02FE7978-03EE-4B2E-932F-A9E3A8D38348}"/>
              </a:ext>
            </a:extLst>
          </p:cNvPr>
          <p:cNvSpPr>
            <a:spLocks noGrp="1"/>
          </p:cNvSpPr>
          <p:nvPr>
            <p:ph type="ftr" sz="quarter" idx="11"/>
          </p:nvPr>
        </p:nvSpPr>
        <p:spPr/>
        <p:txBody>
          <a:bodyPr/>
          <a:lstStyle/>
          <a:p>
            <a:endParaRPr lang="zh-CN" altLang="en-US">
              <a:solidFill>
                <a:srgbClr val="438086"/>
              </a:solidFill>
            </a:endParaRPr>
          </a:p>
        </p:txBody>
      </p:sp>
      <p:sp>
        <p:nvSpPr>
          <p:cNvPr id="5" name="灯片编号占位符 4">
            <a:extLst>
              <a:ext uri="{FF2B5EF4-FFF2-40B4-BE49-F238E27FC236}">
                <a16:creationId xmlns:a16="http://schemas.microsoft.com/office/drawing/2014/main" id="{A4CD5A9B-E295-4992-9424-95BA5CBDDA79}"/>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2675845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089253B-5953-4ACB-A816-A6A6120903FA}"/>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2023/11/27</a:t>
            </a:fld>
            <a:endParaRPr lang="zh-CN" altLang="en-US">
              <a:solidFill>
                <a:srgbClr val="438086"/>
              </a:solidFill>
            </a:endParaRPr>
          </a:p>
        </p:txBody>
      </p:sp>
      <p:sp>
        <p:nvSpPr>
          <p:cNvPr id="3" name="页脚占位符 2">
            <a:extLst>
              <a:ext uri="{FF2B5EF4-FFF2-40B4-BE49-F238E27FC236}">
                <a16:creationId xmlns:a16="http://schemas.microsoft.com/office/drawing/2014/main" id="{628F629F-308F-44E8-9F8C-DAA1F75D47EE}"/>
              </a:ext>
            </a:extLst>
          </p:cNvPr>
          <p:cNvSpPr>
            <a:spLocks noGrp="1"/>
          </p:cNvSpPr>
          <p:nvPr>
            <p:ph type="ftr" sz="quarter" idx="11"/>
          </p:nvPr>
        </p:nvSpPr>
        <p:spPr/>
        <p:txBody>
          <a:bodyPr/>
          <a:lstStyle/>
          <a:p>
            <a:endParaRPr lang="zh-CN" altLang="en-US">
              <a:solidFill>
                <a:srgbClr val="438086"/>
              </a:solidFill>
            </a:endParaRPr>
          </a:p>
        </p:txBody>
      </p:sp>
      <p:sp>
        <p:nvSpPr>
          <p:cNvPr id="4" name="灯片编号占位符 3">
            <a:extLst>
              <a:ext uri="{FF2B5EF4-FFF2-40B4-BE49-F238E27FC236}">
                <a16:creationId xmlns:a16="http://schemas.microsoft.com/office/drawing/2014/main" id="{4C8EEC08-AF1E-4FC3-A54D-175FC6C06A8E}"/>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3646359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7D6778-D27C-498E-8098-C68B5CEF0E9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516CFAD-0D99-4244-A5FD-0F5EE8C692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C95DE21-EF20-422C-8DFE-33A588D5C1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EC7E4B4-61CA-46B6-9EC5-9562150AC212}"/>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2023/11/27</a:t>
            </a:fld>
            <a:endParaRPr lang="zh-CN" altLang="en-US">
              <a:solidFill>
                <a:srgbClr val="438086"/>
              </a:solidFill>
            </a:endParaRPr>
          </a:p>
        </p:txBody>
      </p:sp>
      <p:sp>
        <p:nvSpPr>
          <p:cNvPr id="6" name="页脚占位符 5">
            <a:extLst>
              <a:ext uri="{FF2B5EF4-FFF2-40B4-BE49-F238E27FC236}">
                <a16:creationId xmlns:a16="http://schemas.microsoft.com/office/drawing/2014/main" id="{9BC1AA46-BBBB-43C3-B96E-D851981E0E8B}"/>
              </a:ext>
            </a:extLst>
          </p:cNvPr>
          <p:cNvSpPr>
            <a:spLocks noGrp="1"/>
          </p:cNvSpPr>
          <p:nvPr>
            <p:ph type="ftr" sz="quarter" idx="11"/>
          </p:nvPr>
        </p:nvSpPr>
        <p:spPr/>
        <p:txBody>
          <a:bodyPr/>
          <a:lstStyle/>
          <a:p>
            <a:endParaRPr lang="zh-CN" altLang="en-US">
              <a:solidFill>
                <a:srgbClr val="438086"/>
              </a:solidFill>
            </a:endParaRPr>
          </a:p>
        </p:txBody>
      </p:sp>
      <p:sp>
        <p:nvSpPr>
          <p:cNvPr id="7" name="灯片编号占位符 6">
            <a:extLst>
              <a:ext uri="{FF2B5EF4-FFF2-40B4-BE49-F238E27FC236}">
                <a16:creationId xmlns:a16="http://schemas.microsoft.com/office/drawing/2014/main" id="{8DD301CE-997B-4716-89CD-B4DD128265EE}"/>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4007592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5BBE74-24ED-453E-975E-495FEFAAE22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68A87EC-D9B3-41E9-B3EF-A753F39338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4261FFA-BB1B-4410-88FB-C0C1CE6946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676C55F-0982-4C21-8165-1438B38FE39D}"/>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2023/11/27</a:t>
            </a:fld>
            <a:endParaRPr lang="zh-CN" altLang="en-US">
              <a:solidFill>
                <a:srgbClr val="438086"/>
              </a:solidFill>
            </a:endParaRPr>
          </a:p>
        </p:txBody>
      </p:sp>
      <p:sp>
        <p:nvSpPr>
          <p:cNvPr id="6" name="页脚占位符 5">
            <a:extLst>
              <a:ext uri="{FF2B5EF4-FFF2-40B4-BE49-F238E27FC236}">
                <a16:creationId xmlns:a16="http://schemas.microsoft.com/office/drawing/2014/main" id="{D493E854-A2A1-4958-8B39-4F0B7D91637F}"/>
              </a:ext>
            </a:extLst>
          </p:cNvPr>
          <p:cNvSpPr>
            <a:spLocks noGrp="1"/>
          </p:cNvSpPr>
          <p:nvPr>
            <p:ph type="ftr" sz="quarter" idx="11"/>
          </p:nvPr>
        </p:nvSpPr>
        <p:spPr/>
        <p:txBody>
          <a:bodyPr/>
          <a:lstStyle/>
          <a:p>
            <a:endParaRPr lang="zh-CN" altLang="en-US">
              <a:solidFill>
                <a:srgbClr val="438086"/>
              </a:solidFill>
            </a:endParaRPr>
          </a:p>
        </p:txBody>
      </p:sp>
      <p:sp>
        <p:nvSpPr>
          <p:cNvPr id="7" name="灯片编号占位符 6">
            <a:extLst>
              <a:ext uri="{FF2B5EF4-FFF2-40B4-BE49-F238E27FC236}">
                <a16:creationId xmlns:a16="http://schemas.microsoft.com/office/drawing/2014/main" id="{68677230-1FF2-42BC-9048-D1C7DBF20777}"/>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1819376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1846F29-D158-435C-9A58-F5EF993FEC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55B39F0-BB80-4CC9-AEE7-CBE6AD8C1E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01E632-9844-43E4-8F47-AD2BBC510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298AA2-DB9E-44AE-A1D2-6AC3F960E58F}" type="datetimeFigureOut">
              <a:rPr lang="zh-CN" altLang="en-US" smtClean="0">
                <a:solidFill>
                  <a:srgbClr val="438086"/>
                </a:solidFill>
              </a:rPr>
              <a:pPr/>
              <a:t>2023/11/27</a:t>
            </a:fld>
            <a:endParaRPr lang="zh-CN" altLang="en-US">
              <a:solidFill>
                <a:srgbClr val="438086"/>
              </a:solidFill>
            </a:endParaRPr>
          </a:p>
        </p:txBody>
      </p:sp>
      <p:sp>
        <p:nvSpPr>
          <p:cNvPr id="5" name="页脚占位符 4">
            <a:extLst>
              <a:ext uri="{FF2B5EF4-FFF2-40B4-BE49-F238E27FC236}">
                <a16:creationId xmlns:a16="http://schemas.microsoft.com/office/drawing/2014/main" id="{90167D3C-5E73-4072-B08A-FF8C1C576E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BDECED18-4EC3-4AE1-A122-7F85C9666D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21961649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1973129-7C37-3975-3AE5-77BF30BDFB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03C3255-ECBB-9CE7-1ACF-4191DB85CC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F9810F4-00E9-3266-0FF2-9197F05ADA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9EBB34-945E-4EA3-AA7B-72467779E4FE}" type="datetimeFigureOut">
              <a:rPr lang="zh-CN" altLang="en-US" smtClean="0"/>
              <a:t>2023/11/27</a:t>
            </a:fld>
            <a:endParaRPr lang="zh-CN" altLang="en-US"/>
          </a:p>
        </p:txBody>
      </p:sp>
      <p:sp>
        <p:nvSpPr>
          <p:cNvPr id="5" name="页脚占位符 4">
            <a:extLst>
              <a:ext uri="{FF2B5EF4-FFF2-40B4-BE49-F238E27FC236}">
                <a16:creationId xmlns:a16="http://schemas.microsoft.com/office/drawing/2014/main" id="{5FD3929F-75BD-DD7C-7F48-5B0FC8376F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DAFEC12-78C3-F4D4-88D3-01BF89C2BC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971213-E39C-4CA9-BD03-A3C1B82B9107}" type="slidenum">
              <a:rPr lang="zh-CN" altLang="en-US" smtClean="0"/>
              <a:t>‹#›</a:t>
            </a:fld>
            <a:endParaRPr lang="zh-CN" altLang="en-US"/>
          </a:p>
        </p:txBody>
      </p:sp>
    </p:spTree>
    <p:extLst>
      <p:ext uri="{BB962C8B-B14F-4D97-AF65-F5344CB8AC3E}">
        <p14:creationId xmlns:p14="http://schemas.microsoft.com/office/powerpoint/2010/main" val="378905448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en.wikipedia.org/wiki/File:Monster_Soup_commonly_called_Thames_Water._Wellcome_V0011218.jp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en.wikipedia.org/wiki/River_Fleet#/media/File:Deepening_the_Fleet_sewer,_1845.jp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quatr.us/science/whats-chamber-pot-bathroom-history.htm"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www.guokr.com/post/576914/" TargetMode="Externa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hyperlink" Target="https://www.wukong.com/question/6728743446644785419/"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commons.wikimedia.org/wiki/File:Green_glazed_toilet_with_pigsty_model._Eastern_Han_dynasty_25_-_220_CE.jp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epaper.gmw.cn/wzb/html/2019-07/23/nw.D110000wzb_20190723_2-08.htm"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en.wikipedia.org/wiki/File:Cummings_S-bend.jpg" TargetMode="Externa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3.png"/><Relationship Id="rId2" Type="http://schemas.openxmlformats.org/officeDocument/2006/relationships/hyperlink" Target="http://www.infzm.com/content/134245" TargetMode="External"/><Relationship Id="rId1" Type="http://schemas.openxmlformats.org/officeDocument/2006/relationships/slideLayout" Target="../slideLayouts/slideLayout2.xml"/><Relationship Id="rId6" Type="http://schemas.openxmlformats.org/officeDocument/2006/relationships/hyperlink" Target="https://baijiahao.baidu.com/s?id=1726886937017960918&amp;wfr=spider&amp;for=pc" TargetMode="External"/><Relationship Id="rId5" Type="http://schemas.openxmlformats.org/officeDocument/2006/relationships/image" Target="../media/image32.png"/><Relationship Id="rId4" Type="http://schemas.openxmlformats.org/officeDocument/2006/relationships/hyperlink" Target="http://www.xinhuanet.com/local/2020-04/17/c_1125870924.htm"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zhuanlan.zhihu.com/p/22483173"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city.sina.com.cn/focus/t/2012-01-19/095626659.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hyperlink" Target="https://news.qq.com/a/20100130/000275_4.htm" TargetMode="Externa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7.jpg"/><Relationship Id="rId7" Type="http://schemas.openxmlformats.org/officeDocument/2006/relationships/hyperlink" Target="http://yx.iqilu.com/2019/0712/4310033.shtml#7" TargetMode="External"/><Relationship Id="rId2" Type="http://schemas.openxmlformats.org/officeDocument/2006/relationships/hyperlink" Target="http://pic.chinadaily.com.cn/2015-02/22/content_19632653_5.htm" TargetMode="Externa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hyperlink" Target="http://news.ifeng.com/gundong/detail_2013_07/02/27042261_0.shtml" TargetMode="External"/><Relationship Id="rId4" Type="http://schemas.openxmlformats.org/officeDocument/2006/relationships/image" Target="../media/image38.jpg"/></Relationships>
</file>

<file path=ppt/slides/_rels/slide29.xml.rels><?xml version="1.0" encoding="UTF-8" standalone="yes"?>
<Relationships xmlns="http://schemas.openxmlformats.org/package/2006/relationships"><Relationship Id="rId2" Type="http://schemas.openxmlformats.org/officeDocument/2006/relationships/hyperlink" Target="https://yilinhut.net/2019/07/06/7669.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en.wikipedia.org/wiki/File:Piccadilly_Circus_in_Pea-Soup.jp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fredblog.stlouisfed.org/2021/10/a-short-history-of-working-hours/" TargetMode="Externa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ee the source image">
            <a:extLst>
              <a:ext uri="{FF2B5EF4-FFF2-40B4-BE49-F238E27FC236}">
                <a16:creationId xmlns:a16="http://schemas.microsoft.com/office/drawing/2014/main" id="{A5A5DD78-3BE0-2DC0-2FF8-639EE33E4540}"/>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18182"/>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标题 1">
            <a:extLst>
              <a:ext uri="{FF2B5EF4-FFF2-40B4-BE49-F238E27FC236}">
                <a16:creationId xmlns:a16="http://schemas.microsoft.com/office/drawing/2014/main" id="{96233937-605F-48FE-B429-90F8B7CEFBBD}"/>
              </a:ext>
            </a:extLst>
          </p:cNvPr>
          <p:cNvSpPr>
            <a:spLocks noGrp="1"/>
          </p:cNvSpPr>
          <p:nvPr>
            <p:ph type="ctrTitle"/>
          </p:nvPr>
        </p:nvSpPr>
        <p:spPr>
          <a:xfrm>
            <a:off x="1524000" y="1122362"/>
            <a:ext cx="9144000" cy="2900518"/>
          </a:xfrm>
        </p:spPr>
        <p:txBody>
          <a:bodyPr vert="horz" lIns="91440" tIns="45720" rIns="91440" bIns="45720" rtlCol="0">
            <a:normAutofit/>
          </a:bodyPr>
          <a:lstStyle/>
          <a:p>
            <a:r>
              <a:rPr lang="zh-CN" altLang="en-US" kern="1200" dirty="0">
                <a:solidFill>
                  <a:srgbClr val="FFFFFF"/>
                </a:solidFill>
                <a:latin typeface="+mj-lt"/>
                <a:ea typeface="+mj-ea"/>
                <a:cs typeface="+mj-cs"/>
              </a:rPr>
              <a:t>技术通史</a:t>
            </a:r>
            <a:br>
              <a:rPr lang="en-US" altLang="zh-CN" kern="1200" dirty="0">
                <a:solidFill>
                  <a:srgbClr val="FFFFFF"/>
                </a:solidFill>
                <a:latin typeface="+mj-lt"/>
                <a:ea typeface="+mj-ea"/>
                <a:cs typeface="+mj-cs"/>
              </a:rPr>
            </a:br>
            <a:r>
              <a:rPr lang="en-US" altLang="zh-CN" kern="1200" dirty="0">
                <a:solidFill>
                  <a:srgbClr val="FFFFFF"/>
                </a:solidFill>
                <a:latin typeface="+mj-lt"/>
                <a:ea typeface="+mj-ea"/>
                <a:cs typeface="+mj-cs"/>
              </a:rPr>
              <a:t>10.</a:t>
            </a:r>
            <a:r>
              <a:rPr lang="zh-CN" altLang="en-US" kern="1200" dirty="0">
                <a:solidFill>
                  <a:srgbClr val="FFFFFF"/>
                </a:solidFill>
                <a:latin typeface="+mj-lt"/>
                <a:ea typeface="+mj-ea"/>
                <a:cs typeface="+mj-cs"/>
              </a:rPr>
              <a:t>工业革命的阴暗面</a:t>
            </a:r>
          </a:p>
        </p:txBody>
      </p:sp>
      <p:sp>
        <p:nvSpPr>
          <p:cNvPr id="3" name="副标题 2">
            <a:extLst>
              <a:ext uri="{FF2B5EF4-FFF2-40B4-BE49-F238E27FC236}">
                <a16:creationId xmlns:a16="http://schemas.microsoft.com/office/drawing/2014/main" id="{267E10EB-7DC3-48A3-9FC5-EAD150663D6E}"/>
              </a:ext>
            </a:extLst>
          </p:cNvPr>
          <p:cNvSpPr>
            <a:spLocks noGrp="1"/>
          </p:cNvSpPr>
          <p:nvPr>
            <p:ph type="subTitle" idx="1"/>
          </p:nvPr>
        </p:nvSpPr>
        <p:spPr>
          <a:xfrm>
            <a:off x="1524000" y="4159404"/>
            <a:ext cx="9144000" cy="1098395"/>
          </a:xfrm>
        </p:spPr>
        <p:txBody>
          <a:bodyPr vert="horz" lIns="91440" tIns="45720" rIns="91440" bIns="45720" rtlCol="0">
            <a:normAutofit/>
          </a:bodyPr>
          <a:lstStyle/>
          <a:p>
            <a:pPr indent="-228600">
              <a:buFont typeface="Arial" panose="020B0604020202020204" pitchFamily="34" charset="0"/>
              <a:buChar char="•"/>
            </a:pPr>
            <a:r>
              <a:rPr lang="zh-CN" altLang="en-US">
                <a:solidFill>
                  <a:srgbClr val="FFFFFF"/>
                </a:solidFill>
              </a:rPr>
              <a:t>胡翌霖</a:t>
            </a:r>
          </a:p>
          <a:p>
            <a:pPr indent="-228600">
              <a:buFont typeface="Arial" panose="020B0604020202020204" pitchFamily="34" charset="0"/>
              <a:buChar char="•"/>
            </a:pPr>
            <a:r>
              <a:rPr lang="zh-CN" altLang="en-US">
                <a:solidFill>
                  <a:srgbClr val="FFFFFF"/>
                </a:solidFill>
              </a:rPr>
              <a:t>清华大学科学史系</a:t>
            </a:r>
            <a:endParaRPr lang="en-US" altLang="zh-CN">
              <a:solidFill>
                <a:srgbClr val="FFFFFF"/>
              </a:solidFill>
            </a:endParaRPr>
          </a:p>
          <a:p>
            <a:pPr indent="-228600">
              <a:buFont typeface="Arial" panose="020B0604020202020204" pitchFamily="34" charset="0"/>
              <a:buChar char="•"/>
            </a:pPr>
            <a:endParaRPr lang="en-US" altLang="zh-CN">
              <a:solidFill>
                <a:srgbClr val="FFFFFF"/>
              </a:solidFill>
            </a:endParaRPr>
          </a:p>
          <a:p>
            <a:pPr indent="-228600">
              <a:buFont typeface="Arial" panose="020B0604020202020204" pitchFamily="34" charset="0"/>
              <a:buChar char="•"/>
            </a:pPr>
            <a:endParaRPr lang="en-US" altLang="zh-CN">
              <a:solidFill>
                <a:srgbClr val="FFFFFF"/>
              </a:solidFill>
            </a:endParaRPr>
          </a:p>
        </p:txBody>
      </p:sp>
    </p:spTree>
    <p:extLst>
      <p:ext uri="{BB962C8B-B14F-4D97-AF65-F5344CB8AC3E}">
        <p14:creationId xmlns:p14="http://schemas.microsoft.com/office/powerpoint/2010/main" val="4926863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88668E-0216-4803-96D0-C4E2114FC88D}"/>
              </a:ext>
            </a:extLst>
          </p:cNvPr>
          <p:cNvSpPr>
            <a:spLocks noGrp="1"/>
          </p:cNvSpPr>
          <p:nvPr>
            <p:ph type="title"/>
          </p:nvPr>
        </p:nvSpPr>
        <p:spPr>
          <a:xfrm>
            <a:off x="4965430" y="629268"/>
            <a:ext cx="6586491" cy="1286160"/>
          </a:xfrm>
        </p:spPr>
        <p:txBody>
          <a:bodyPr anchor="b">
            <a:normAutofit/>
          </a:bodyPr>
          <a:lstStyle/>
          <a:p>
            <a:r>
              <a:rPr lang="zh-CN" altLang="en-US" dirty="0"/>
              <a:t>大恶臭</a:t>
            </a:r>
            <a:r>
              <a:rPr lang="en-US" altLang="zh-CN" dirty="0"/>
              <a:t>The Great Stink</a:t>
            </a:r>
            <a:endParaRPr lang="zh-CN" altLang="en-US" dirty="0"/>
          </a:p>
        </p:txBody>
      </p:sp>
      <p:sp>
        <p:nvSpPr>
          <p:cNvPr id="3" name="内容占位符 2">
            <a:extLst>
              <a:ext uri="{FF2B5EF4-FFF2-40B4-BE49-F238E27FC236}">
                <a16:creationId xmlns:a16="http://schemas.microsoft.com/office/drawing/2014/main" id="{5DBE4122-177F-4186-A8D0-89782CCCE0FD}"/>
              </a:ext>
            </a:extLst>
          </p:cNvPr>
          <p:cNvSpPr>
            <a:spLocks noGrp="1"/>
          </p:cNvSpPr>
          <p:nvPr>
            <p:ph idx="1"/>
          </p:nvPr>
        </p:nvSpPr>
        <p:spPr>
          <a:xfrm>
            <a:off x="4965431" y="2438400"/>
            <a:ext cx="6586489" cy="3785419"/>
          </a:xfrm>
        </p:spPr>
        <p:txBody>
          <a:bodyPr>
            <a:normAutofit/>
          </a:bodyPr>
          <a:lstStyle/>
          <a:p>
            <a:r>
              <a:rPr lang="en-US" altLang="zh-CN" sz="2000" dirty="0"/>
              <a:t>1858</a:t>
            </a:r>
            <a:r>
              <a:rPr lang="zh-CN" altLang="en-US" sz="2000" dirty="0"/>
              <a:t>年</a:t>
            </a:r>
            <a:r>
              <a:rPr lang="en-US" altLang="zh-CN" sz="2000" dirty="0"/>
              <a:t>7~8</a:t>
            </a:r>
            <a:r>
              <a:rPr lang="zh-CN" altLang="en-US" sz="2000" dirty="0"/>
              <a:t>月伦敦市泰晤士河爆发</a:t>
            </a:r>
            <a:endParaRPr lang="en-US" altLang="zh-CN" sz="2000" dirty="0"/>
          </a:p>
          <a:p>
            <a:endParaRPr lang="en-US" altLang="zh-CN" sz="2000" dirty="0"/>
          </a:p>
          <a:p>
            <a:r>
              <a:rPr lang="zh-CN" altLang="en-US" sz="2000" dirty="0"/>
              <a:t>维多利亚女王想去游船，没能走到河边。</a:t>
            </a:r>
            <a:endParaRPr lang="en-US" altLang="zh-CN" sz="2000" dirty="0"/>
          </a:p>
          <a:p>
            <a:r>
              <a:rPr lang="en-US" altLang="zh-CN" sz="2000" dirty="0"/>
              <a:t>《</a:t>
            </a:r>
            <a:r>
              <a:rPr lang="zh-CN" altLang="en-US" sz="2000" dirty="0"/>
              <a:t>城市通讯社</a:t>
            </a:r>
            <a:r>
              <a:rPr lang="en-US" altLang="zh-CN" sz="2000" dirty="0"/>
              <a:t>》</a:t>
            </a:r>
            <a:r>
              <a:rPr lang="zh-CN" altLang="en-US" sz="2000" dirty="0"/>
              <a:t>“语言的斯文完蛋了，泰晤士河发臭了，吸进去那种臭味的人永远也忘不了，他还能活着记得这种味道，已经算他万幸了。”</a:t>
            </a:r>
            <a:endParaRPr lang="en-US" altLang="zh-CN" sz="2000" dirty="0"/>
          </a:p>
          <a:p>
            <a:r>
              <a:rPr lang="zh-CN" altLang="en-US" sz="2000" dirty="0"/>
              <a:t>英国议会紧急开会（开到一半就逃离会议室，因为太臭了），最终启动了排水系统的计划（巴泽尔杰特）</a:t>
            </a:r>
            <a:endParaRPr lang="en-US" altLang="zh-CN" sz="2000" dirty="0"/>
          </a:p>
          <a:p>
            <a:endParaRPr lang="en-US" altLang="zh-CN" sz="2000" dirty="0"/>
          </a:p>
          <a:p>
            <a:endParaRPr lang="zh-CN" altLang="en-US" sz="2000" dirty="0"/>
          </a:p>
        </p:txBody>
      </p:sp>
      <p:pic>
        <p:nvPicPr>
          <p:cNvPr id="5" name="图片 4" descr="图片包含 游戏机&#10;&#10;描述已自动生成">
            <a:extLst>
              <a:ext uri="{FF2B5EF4-FFF2-40B4-BE49-F238E27FC236}">
                <a16:creationId xmlns:a16="http://schemas.microsoft.com/office/drawing/2014/main" id="{87A6CCB6-222A-4212-AB0A-CD411FEBEDB4}"/>
              </a:ext>
            </a:extLst>
          </p:cNvPr>
          <p:cNvPicPr>
            <a:picLocks noChangeAspect="1"/>
          </p:cNvPicPr>
          <p:nvPr/>
        </p:nvPicPr>
        <p:blipFill rotWithShape="1">
          <a:blip r:embed="rId3">
            <a:extLst>
              <a:ext uri="{28A0092B-C50C-407E-A947-70E740481C1C}">
                <a14:useLocalDpi xmlns:a14="http://schemas.microsoft.com/office/drawing/2010/main" val="0"/>
              </a:ext>
            </a:extLst>
          </a:blip>
          <a:srcRect l="12738" r="5824"/>
          <a:stretch/>
        </p:blipFill>
        <p:spPr>
          <a:xfrm>
            <a:off x="20" y="10"/>
            <a:ext cx="4635571" cy="6857990"/>
          </a:xfrm>
          <a:prstGeom prst="rect">
            <a:avLst/>
          </a:prstGeom>
          <a:effectLst/>
        </p:spPr>
      </p:pic>
      <p:cxnSp>
        <p:nvCxnSpPr>
          <p:cNvPr id="2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378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1502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1065D0-2FCB-4888-B42E-B56F192B817C}"/>
              </a:ext>
            </a:extLst>
          </p:cNvPr>
          <p:cNvSpPr>
            <a:spLocks noGrp="1"/>
          </p:cNvSpPr>
          <p:nvPr>
            <p:ph type="title"/>
          </p:nvPr>
        </p:nvSpPr>
        <p:spPr/>
        <p:txBody>
          <a:bodyPr/>
          <a:lstStyle/>
          <a:p>
            <a:r>
              <a:rPr lang="zh-CN" altLang="en-US" dirty="0"/>
              <a:t>恶臭的由来</a:t>
            </a:r>
          </a:p>
        </p:txBody>
      </p:sp>
      <p:sp>
        <p:nvSpPr>
          <p:cNvPr id="3" name="内容占位符 2">
            <a:extLst>
              <a:ext uri="{FF2B5EF4-FFF2-40B4-BE49-F238E27FC236}">
                <a16:creationId xmlns:a16="http://schemas.microsoft.com/office/drawing/2014/main" id="{95E794C4-DE6D-4E51-97B2-3675795BB259}"/>
              </a:ext>
            </a:extLst>
          </p:cNvPr>
          <p:cNvSpPr>
            <a:spLocks noGrp="1"/>
          </p:cNvSpPr>
          <p:nvPr>
            <p:ph idx="1"/>
          </p:nvPr>
        </p:nvSpPr>
        <p:spPr/>
        <p:txBody>
          <a:bodyPr>
            <a:normAutofit/>
          </a:bodyPr>
          <a:lstStyle/>
          <a:p>
            <a:r>
              <a:rPr lang="zh-CN" altLang="en-US" dirty="0"/>
              <a:t>根本问题由来已久</a:t>
            </a:r>
            <a:endParaRPr lang="en-US" altLang="zh-CN" dirty="0"/>
          </a:p>
          <a:p>
            <a:pPr lvl="1"/>
            <a:r>
              <a:rPr lang="zh-CN" altLang="en-US" dirty="0"/>
              <a:t>无非粪便排放</a:t>
            </a:r>
            <a:endParaRPr lang="en-US" altLang="zh-CN" dirty="0"/>
          </a:p>
          <a:p>
            <a:endParaRPr lang="en-US" altLang="zh-CN" dirty="0"/>
          </a:p>
          <a:p>
            <a:r>
              <a:rPr lang="zh-CN" altLang="en-US" dirty="0"/>
              <a:t>技术进步推波助澜</a:t>
            </a:r>
            <a:endParaRPr lang="en-US" altLang="zh-CN" dirty="0"/>
          </a:p>
          <a:p>
            <a:pPr lvl="1"/>
            <a:r>
              <a:rPr lang="zh-CN" altLang="en-US" dirty="0"/>
              <a:t>城市人口的增长</a:t>
            </a:r>
            <a:endParaRPr lang="en-US" altLang="zh-CN" dirty="0"/>
          </a:p>
          <a:p>
            <a:pPr lvl="1"/>
            <a:r>
              <a:rPr lang="zh-CN" altLang="en-US" dirty="0"/>
              <a:t>城市规模扩大（粪便更难向农村运输）</a:t>
            </a:r>
            <a:endParaRPr lang="en-US" altLang="zh-CN" dirty="0"/>
          </a:p>
          <a:p>
            <a:pPr lvl="1"/>
            <a:r>
              <a:rPr lang="zh-CN" altLang="en-US" dirty="0"/>
              <a:t>工厂和屠宰场的污水</a:t>
            </a:r>
            <a:endParaRPr lang="en-US" altLang="zh-CN" dirty="0"/>
          </a:p>
          <a:p>
            <a:pPr lvl="1"/>
            <a:r>
              <a:rPr lang="zh-CN" altLang="en-US" dirty="0"/>
              <a:t>抽水马桶的出现</a:t>
            </a:r>
            <a:endParaRPr lang="en-US" altLang="zh-CN" dirty="0"/>
          </a:p>
          <a:p>
            <a:pPr lvl="1"/>
            <a:r>
              <a:rPr lang="en-US" altLang="zh-CN" dirty="0"/>
              <a:t>1848</a:t>
            </a:r>
            <a:r>
              <a:rPr lang="zh-CN" altLang="en-US" dirty="0"/>
              <a:t>年</a:t>
            </a:r>
            <a:r>
              <a:rPr lang="en-US" altLang="zh-CN" dirty="0"/>
              <a:t>《</a:t>
            </a:r>
            <a:r>
              <a:rPr lang="zh-CN" altLang="en-US" dirty="0"/>
              <a:t>公共卫生法</a:t>
            </a:r>
            <a:r>
              <a:rPr lang="en-US" altLang="zh-CN" dirty="0"/>
              <a:t>》</a:t>
            </a:r>
            <a:r>
              <a:rPr lang="zh-CN" altLang="en-US" dirty="0"/>
              <a:t>取缔公共粪池</a:t>
            </a:r>
            <a:endParaRPr lang="en-US" altLang="zh-CN" dirty="0"/>
          </a:p>
          <a:p>
            <a:pPr lvl="1"/>
            <a:endParaRPr lang="en-US" altLang="zh-CN" dirty="0"/>
          </a:p>
          <a:p>
            <a:endParaRPr lang="en-US" altLang="zh-CN" dirty="0"/>
          </a:p>
          <a:p>
            <a:endParaRPr lang="zh-CN" altLang="en-US" dirty="0"/>
          </a:p>
        </p:txBody>
      </p:sp>
    </p:spTree>
    <p:extLst>
      <p:ext uri="{BB962C8B-B14F-4D97-AF65-F5344CB8AC3E}">
        <p14:creationId xmlns:p14="http://schemas.microsoft.com/office/powerpoint/2010/main" val="3231824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D070A173-4250-41E4-BBD9-57304A5852AE}"/>
              </a:ext>
            </a:extLst>
          </p:cNvPr>
          <p:cNvSpPr>
            <a:spLocks noGrp="1"/>
          </p:cNvSpPr>
          <p:nvPr>
            <p:ph idx="1"/>
          </p:nvPr>
        </p:nvSpPr>
        <p:spPr>
          <a:xfrm>
            <a:off x="767408" y="5733256"/>
            <a:ext cx="10515600" cy="875755"/>
          </a:xfrm>
        </p:spPr>
        <p:txBody>
          <a:bodyPr>
            <a:normAutofit fontScale="92500" lnSpcReduction="10000"/>
          </a:bodyPr>
          <a:lstStyle/>
          <a:p>
            <a:r>
              <a:rPr lang="zh-CN" altLang="en-US" dirty="0"/>
              <a:t>泰晤士河早已成为“大粪坑”</a:t>
            </a:r>
            <a:endParaRPr lang="en-US" altLang="zh-CN" dirty="0"/>
          </a:p>
          <a:p>
            <a:r>
              <a:rPr lang="en-US" altLang="zh-CN" dirty="0"/>
              <a:t>《</a:t>
            </a:r>
            <a:r>
              <a:rPr lang="zh-CN" altLang="en-US" dirty="0"/>
              <a:t>怪物汤，通称泰晤士河水</a:t>
            </a:r>
            <a:r>
              <a:rPr lang="en-US" altLang="zh-CN" dirty="0"/>
              <a:t>》</a:t>
            </a:r>
            <a:r>
              <a:rPr lang="zh-CN" altLang="en-US" dirty="0"/>
              <a:t>（</a:t>
            </a:r>
            <a:r>
              <a:rPr lang="en-US" altLang="zh-CN" dirty="0"/>
              <a:t>1828</a:t>
            </a:r>
            <a:r>
              <a:rPr lang="zh-CN" altLang="en-US" dirty="0"/>
              <a:t>年）</a:t>
            </a:r>
          </a:p>
          <a:p>
            <a:endParaRPr lang="zh-CN" altLang="en-US" dirty="0"/>
          </a:p>
        </p:txBody>
      </p:sp>
      <p:pic>
        <p:nvPicPr>
          <p:cNvPr id="1027" name="Picture 3" descr="https://upload.wikimedia.org/wikipedia/commons/thumb/0/03/Monster_Soup_commonly_called_Thames_Water._Wellcome_V0011218.jpg/399px-Monster_Soup_commonly_called_Thames_Water._Wellcome_V0011218.jpg">
            <a:hlinkClick r:id="rId3"/>
            <a:extLst>
              <a:ext uri="{FF2B5EF4-FFF2-40B4-BE49-F238E27FC236}">
                <a16:creationId xmlns:a16="http://schemas.microsoft.com/office/drawing/2014/main" id="{95A45F28-E420-426F-A792-3F8BF9DA91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3592" y="44624"/>
            <a:ext cx="7416824" cy="5046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233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EE7191-1EDA-49DA-B49B-430627D004B7}"/>
              </a:ext>
            </a:extLst>
          </p:cNvPr>
          <p:cNvSpPr>
            <a:spLocks noGrp="1"/>
          </p:cNvSpPr>
          <p:nvPr>
            <p:ph type="title"/>
          </p:nvPr>
        </p:nvSpPr>
        <p:spPr>
          <a:xfrm>
            <a:off x="645163" y="476672"/>
            <a:ext cx="8229600" cy="1066800"/>
          </a:xfrm>
        </p:spPr>
        <p:txBody>
          <a:bodyPr/>
          <a:lstStyle/>
          <a:p>
            <a:r>
              <a:rPr lang="zh-CN" altLang="en-US" dirty="0"/>
              <a:t>河流→下水道</a:t>
            </a:r>
          </a:p>
        </p:txBody>
      </p:sp>
      <p:sp>
        <p:nvSpPr>
          <p:cNvPr id="3" name="内容占位符 2">
            <a:extLst>
              <a:ext uri="{FF2B5EF4-FFF2-40B4-BE49-F238E27FC236}">
                <a16:creationId xmlns:a16="http://schemas.microsoft.com/office/drawing/2014/main" id="{AFB74A41-0AE1-4AFB-872B-06BC6E0F32E2}"/>
              </a:ext>
            </a:extLst>
          </p:cNvPr>
          <p:cNvSpPr>
            <a:spLocks noGrp="1"/>
          </p:cNvSpPr>
          <p:nvPr>
            <p:ph idx="1"/>
          </p:nvPr>
        </p:nvSpPr>
        <p:spPr>
          <a:xfrm>
            <a:off x="1055440" y="1628800"/>
            <a:ext cx="4968552" cy="5004298"/>
          </a:xfrm>
        </p:spPr>
        <p:txBody>
          <a:bodyPr/>
          <a:lstStyle/>
          <a:p>
            <a:r>
              <a:rPr lang="zh-CN" altLang="en-US" dirty="0"/>
              <a:t>一些河流因为被粪便填满，河水淤塞，干脆就在上面修建道路，直接变成下水道。</a:t>
            </a:r>
            <a:endParaRPr lang="en-US" altLang="zh-CN" dirty="0"/>
          </a:p>
          <a:p>
            <a:endParaRPr lang="en-US" altLang="zh-CN" dirty="0"/>
          </a:p>
          <a:p>
            <a:r>
              <a:rPr lang="en-US" altLang="zh-CN" dirty="0"/>
              <a:t>1845</a:t>
            </a:r>
            <a:r>
              <a:rPr lang="zh-CN" altLang="en-US" dirty="0"/>
              <a:t>年泰晤士河一条知名支流被填成路面→</a:t>
            </a:r>
          </a:p>
        </p:txBody>
      </p:sp>
      <p:pic>
        <p:nvPicPr>
          <p:cNvPr id="2050" name="Picture 2" descr="https://upload.wikimedia.org/wikipedia/commons/4/41/Deepening_the_Fleet_sewer%2C_1845.jpg">
            <a:hlinkClick r:id="rId2"/>
            <a:extLst>
              <a:ext uri="{FF2B5EF4-FFF2-40B4-BE49-F238E27FC236}">
                <a16:creationId xmlns:a16="http://schemas.microsoft.com/office/drawing/2014/main" id="{AD8D5D7B-6AFF-4F98-9F2D-1A739966C8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2024" y="659247"/>
            <a:ext cx="5364088" cy="5539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9099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EFEE12-EF22-4F6A-8514-BB01E470D470}"/>
              </a:ext>
            </a:extLst>
          </p:cNvPr>
          <p:cNvSpPr>
            <a:spLocks noGrp="1"/>
          </p:cNvSpPr>
          <p:nvPr>
            <p:ph type="title"/>
          </p:nvPr>
        </p:nvSpPr>
        <p:spPr/>
        <p:txBody>
          <a:bodyPr/>
          <a:lstStyle/>
          <a:p>
            <a:r>
              <a:rPr lang="zh-CN" altLang="en-US" dirty="0"/>
              <a:t>古人如何处理粪便？</a:t>
            </a:r>
          </a:p>
        </p:txBody>
      </p:sp>
      <p:sp>
        <p:nvSpPr>
          <p:cNvPr id="3" name="内容占位符 2">
            <a:extLst>
              <a:ext uri="{FF2B5EF4-FFF2-40B4-BE49-F238E27FC236}">
                <a16:creationId xmlns:a16="http://schemas.microsoft.com/office/drawing/2014/main" id="{E24FEF4D-7903-4D21-937F-53C3CBA3F098}"/>
              </a:ext>
            </a:extLst>
          </p:cNvPr>
          <p:cNvSpPr>
            <a:spLocks noGrp="1"/>
          </p:cNvSpPr>
          <p:nvPr>
            <p:ph idx="1"/>
          </p:nvPr>
        </p:nvSpPr>
        <p:spPr>
          <a:xfrm>
            <a:off x="838200" y="1825625"/>
            <a:ext cx="8138120" cy="4351338"/>
          </a:xfrm>
        </p:spPr>
        <p:txBody>
          <a:bodyPr>
            <a:normAutofit fontScale="92500"/>
          </a:bodyPr>
          <a:lstStyle/>
          <a:p>
            <a:r>
              <a:rPr lang="zh-CN" altLang="en-US" dirty="0"/>
              <a:t>马桶与城市？</a:t>
            </a:r>
            <a:endParaRPr lang="en-US" altLang="zh-CN" dirty="0"/>
          </a:p>
          <a:p>
            <a:pPr lvl="1"/>
            <a:r>
              <a:rPr lang="zh-CN" altLang="en-US" dirty="0"/>
              <a:t>“马桶爱好者认为，文明并非源自文字的发明，而是第一个马桶。废物处理使人们不再到处游走躲避自己的粪便，从而最终定居下来。”</a:t>
            </a:r>
            <a:endParaRPr lang="en-US" altLang="zh-CN" dirty="0"/>
          </a:p>
          <a:p>
            <a:r>
              <a:rPr lang="zh-CN" altLang="en-US" dirty="0"/>
              <a:t>美索不达米亚和印度最古老的文明遗址都发现了粪坑和原始的污水处理系统。哈拉帕人会把街道排水沟遮掩起来。</a:t>
            </a:r>
            <a:endParaRPr lang="en-US" altLang="zh-CN" dirty="0"/>
          </a:p>
          <a:p>
            <a:endParaRPr lang="en-US" altLang="zh-CN" dirty="0"/>
          </a:p>
          <a:p>
            <a:r>
              <a:rPr lang="zh-CN" altLang="en-US" dirty="0"/>
              <a:t>最终的去处：地下或河流</a:t>
            </a:r>
            <a:endParaRPr lang="en-US" altLang="zh-CN" dirty="0"/>
          </a:p>
          <a:p>
            <a:pPr lvl="1"/>
            <a:r>
              <a:rPr lang="zh-CN" altLang="en-US" dirty="0"/>
              <a:t>古埃及人会向尼罗河倾倒垃圾</a:t>
            </a:r>
            <a:endParaRPr lang="en-US" altLang="zh-CN" dirty="0"/>
          </a:p>
          <a:p>
            <a:pPr lvl="1"/>
            <a:r>
              <a:rPr lang="zh-CN" altLang="en-US" dirty="0"/>
              <a:t>特洛伊城不断用新土覆盖垃圾导致海拔每世纪上升</a:t>
            </a:r>
            <a:r>
              <a:rPr lang="en-US" altLang="zh-CN" dirty="0"/>
              <a:t>1.5</a:t>
            </a:r>
            <a:r>
              <a:rPr lang="zh-CN" altLang="en-US" dirty="0"/>
              <a:t>米</a:t>
            </a:r>
          </a:p>
          <a:p>
            <a:endParaRPr lang="zh-CN" altLang="en-US" dirty="0"/>
          </a:p>
          <a:p>
            <a:endParaRPr lang="en-US" altLang="zh-CN" dirty="0"/>
          </a:p>
          <a:p>
            <a:endParaRPr lang="en-US" altLang="zh-CN" dirty="0"/>
          </a:p>
        </p:txBody>
      </p:sp>
      <p:pic>
        <p:nvPicPr>
          <p:cNvPr id="15" name="图片 14">
            <a:extLst>
              <a:ext uri="{FF2B5EF4-FFF2-40B4-BE49-F238E27FC236}">
                <a16:creationId xmlns:a16="http://schemas.microsoft.com/office/drawing/2014/main" id="{BB396B69-6B34-416D-B4C9-CF6977D55E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8866" y="25425"/>
            <a:ext cx="2162209" cy="3331567"/>
          </a:xfrm>
          <a:prstGeom prst="rect">
            <a:avLst/>
          </a:prstGeom>
        </p:spPr>
      </p:pic>
      <p:pic>
        <p:nvPicPr>
          <p:cNvPr id="17" name="图片 16" descr="一些文字和图案&#10;&#10;描述已自动生成">
            <a:extLst>
              <a:ext uri="{FF2B5EF4-FFF2-40B4-BE49-F238E27FC236}">
                <a16:creationId xmlns:a16="http://schemas.microsoft.com/office/drawing/2014/main" id="{87D295F4-90CD-487B-8227-B09DD2D9DF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8408" y="3402866"/>
            <a:ext cx="2336557" cy="3419162"/>
          </a:xfrm>
          <a:prstGeom prst="rect">
            <a:avLst/>
          </a:prstGeom>
        </p:spPr>
      </p:pic>
    </p:spTree>
    <p:extLst>
      <p:ext uri="{BB962C8B-B14F-4D97-AF65-F5344CB8AC3E}">
        <p14:creationId xmlns:p14="http://schemas.microsoft.com/office/powerpoint/2010/main" val="2451257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45F360-CB6E-48D3-A8EC-7956824B08B9}"/>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zh-CN" altLang="en-US" sz="6000" dirty="0"/>
              <a:t>方便之器</a:t>
            </a:r>
          </a:p>
        </p:txBody>
      </p:sp>
      <p:pic>
        <p:nvPicPr>
          <p:cNvPr id="9" name="图片 8">
            <a:extLst>
              <a:ext uri="{FF2B5EF4-FFF2-40B4-BE49-F238E27FC236}">
                <a16:creationId xmlns:a16="http://schemas.microsoft.com/office/drawing/2014/main" id="{15856290-DE15-4546-9D47-B9CCD0901DD7}"/>
              </a:ext>
            </a:extLst>
          </p:cNvPr>
          <p:cNvPicPr>
            <a:picLocks noChangeAspect="1"/>
          </p:cNvPicPr>
          <p:nvPr/>
        </p:nvPicPr>
        <p:blipFill>
          <a:blip r:embed="rId3"/>
          <a:stretch>
            <a:fillRect/>
          </a:stretch>
        </p:blipFill>
        <p:spPr>
          <a:xfrm>
            <a:off x="481946" y="1137629"/>
            <a:ext cx="2685705" cy="3113860"/>
          </a:xfrm>
          <a:prstGeom prst="rect">
            <a:avLst/>
          </a:prstGeom>
        </p:spPr>
      </p:pic>
      <p:pic>
        <p:nvPicPr>
          <p:cNvPr id="6" name="图片 5">
            <a:hlinkClick r:id="rId4"/>
            <a:extLst>
              <a:ext uri="{FF2B5EF4-FFF2-40B4-BE49-F238E27FC236}">
                <a16:creationId xmlns:a16="http://schemas.microsoft.com/office/drawing/2014/main" id="{C55C293D-8795-4C4A-B922-CB100097AB5F}"/>
              </a:ext>
            </a:extLst>
          </p:cNvPr>
          <p:cNvPicPr>
            <a:picLocks noChangeAspect="1"/>
          </p:cNvPicPr>
          <p:nvPr/>
        </p:nvPicPr>
        <p:blipFill>
          <a:blip r:embed="rId5"/>
          <a:stretch>
            <a:fillRect/>
          </a:stretch>
        </p:blipFill>
        <p:spPr>
          <a:xfrm>
            <a:off x="3328518" y="1348025"/>
            <a:ext cx="2685705" cy="2903464"/>
          </a:xfrm>
          <a:prstGeom prst="rect">
            <a:avLst/>
          </a:prstGeom>
        </p:spPr>
      </p:pic>
      <p:pic>
        <p:nvPicPr>
          <p:cNvPr id="7" name="图片 6">
            <a:extLst>
              <a:ext uri="{FF2B5EF4-FFF2-40B4-BE49-F238E27FC236}">
                <a16:creationId xmlns:a16="http://schemas.microsoft.com/office/drawing/2014/main" id="{6E8091B3-8626-44BD-8DFC-345A1A6DB4C7}"/>
              </a:ext>
            </a:extLst>
          </p:cNvPr>
          <p:cNvPicPr>
            <a:picLocks noChangeAspect="1"/>
          </p:cNvPicPr>
          <p:nvPr/>
        </p:nvPicPr>
        <p:blipFill>
          <a:blip r:embed="rId6"/>
          <a:stretch>
            <a:fillRect/>
          </a:stretch>
        </p:blipFill>
        <p:spPr>
          <a:xfrm>
            <a:off x="6286738" y="476572"/>
            <a:ext cx="2510319" cy="3774917"/>
          </a:xfrm>
          <a:prstGeom prst="rect">
            <a:avLst/>
          </a:prstGeom>
        </p:spPr>
      </p:pic>
      <p:pic>
        <p:nvPicPr>
          <p:cNvPr id="8" name="图片 7">
            <a:extLst>
              <a:ext uri="{FF2B5EF4-FFF2-40B4-BE49-F238E27FC236}">
                <a16:creationId xmlns:a16="http://schemas.microsoft.com/office/drawing/2014/main" id="{57E45D7B-2CF4-4B9F-9249-1966A17A4F62}"/>
              </a:ext>
            </a:extLst>
          </p:cNvPr>
          <p:cNvPicPr>
            <a:picLocks noChangeAspect="1"/>
          </p:cNvPicPr>
          <p:nvPr/>
        </p:nvPicPr>
        <p:blipFill>
          <a:blip r:embed="rId7"/>
          <a:stretch>
            <a:fillRect/>
          </a:stretch>
        </p:blipFill>
        <p:spPr>
          <a:xfrm>
            <a:off x="9021662" y="1599355"/>
            <a:ext cx="2685706" cy="2652134"/>
          </a:xfrm>
          <a:prstGeom prst="rect">
            <a:avLst/>
          </a:prstGeom>
        </p:spPr>
      </p:pic>
      <p:cxnSp>
        <p:nvCxnSpPr>
          <p:cNvPr id="11" name="Straight Connector 13">
            <a:extLst>
              <a:ext uri="{FF2B5EF4-FFF2-40B4-BE49-F238E27FC236}">
                <a16:creationId xmlns:a16="http://schemas.microsoft.com/office/drawing/2014/main" id="{8733B210-462D-42A4-BA20-36743BB5E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C8984A"/>
            </a:solidFill>
          </a:ln>
        </p:spPr>
        <p:style>
          <a:lnRef idx="1">
            <a:schemeClr val="accent1"/>
          </a:lnRef>
          <a:fillRef idx="0">
            <a:schemeClr val="accent1"/>
          </a:fillRef>
          <a:effectRef idx="0">
            <a:schemeClr val="accent1"/>
          </a:effectRef>
          <a:fontRef idx="minor">
            <a:schemeClr val="tx1"/>
          </a:fontRef>
        </p:style>
      </p:cxnSp>
      <p:sp>
        <p:nvSpPr>
          <p:cNvPr id="4" name="AutoShape 2" descr="使用便壶的女人（雅典，希腊，约公元前480年。现在在柏林）">
            <a:extLst>
              <a:ext uri="{FF2B5EF4-FFF2-40B4-BE49-F238E27FC236}">
                <a16:creationId xmlns:a16="http://schemas.microsoft.com/office/drawing/2014/main" id="{33CEC675-55C6-4081-BD8B-419E4ACEE34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Tree>
    <p:extLst>
      <p:ext uri="{BB962C8B-B14F-4D97-AF65-F5344CB8AC3E}">
        <p14:creationId xmlns:p14="http://schemas.microsoft.com/office/powerpoint/2010/main" val="3675757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5B6EF2-8559-44DC-903C-1DFD95C911E3}"/>
              </a:ext>
            </a:extLst>
          </p:cNvPr>
          <p:cNvSpPr>
            <a:spLocks noGrp="1"/>
          </p:cNvSpPr>
          <p:nvPr>
            <p:ph type="title"/>
          </p:nvPr>
        </p:nvSpPr>
        <p:spPr/>
        <p:txBody>
          <a:bodyPr>
            <a:normAutofit/>
          </a:bodyPr>
          <a:lstStyle/>
          <a:p>
            <a:r>
              <a:rPr lang="zh-CN" altLang="en-US" dirty="0"/>
              <a:t>罗马厕所</a:t>
            </a:r>
          </a:p>
        </p:txBody>
      </p:sp>
      <p:sp>
        <p:nvSpPr>
          <p:cNvPr id="3" name="内容占位符 2">
            <a:extLst>
              <a:ext uri="{FF2B5EF4-FFF2-40B4-BE49-F238E27FC236}">
                <a16:creationId xmlns:a16="http://schemas.microsoft.com/office/drawing/2014/main" id="{46E961AD-EFAE-42D2-A676-708575447A21}"/>
              </a:ext>
            </a:extLst>
          </p:cNvPr>
          <p:cNvSpPr>
            <a:spLocks noGrp="1"/>
          </p:cNvSpPr>
          <p:nvPr>
            <p:ph idx="1"/>
          </p:nvPr>
        </p:nvSpPr>
        <p:spPr>
          <a:xfrm>
            <a:off x="838201" y="1825625"/>
            <a:ext cx="5977880" cy="4351338"/>
          </a:xfrm>
        </p:spPr>
        <p:txBody>
          <a:bodyPr>
            <a:normAutofit/>
          </a:bodyPr>
          <a:lstStyle/>
          <a:p>
            <a:r>
              <a:rPr lang="zh-CN" altLang="en-US" dirty="0"/>
              <a:t>许多公共厕所，一般附属于公共浴池，坐着方便，社交场所。</a:t>
            </a:r>
            <a:endParaRPr lang="en-US" altLang="zh-CN" dirty="0"/>
          </a:p>
          <a:p>
            <a:r>
              <a:rPr lang="zh-CN" altLang="en-US" dirty="0"/>
              <a:t>道路旁边有专供小便的瓶子</a:t>
            </a:r>
            <a:endParaRPr lang="en-US" altLang="zh-CN" dirty="0"/>
          </a:p>
          <a:p>
            <a:r>
              <a:rPr lang="zh-CN" altLang="en-US" dirty="0"/>
              <a:t>引水渠按不同水质分为多个管道，污水和清水分流，有大型下水道。但家庭想接入下水道需要购买许可证，与穷人无缘。</a:t>
            </a:r>
            <a:endParaRPr lang="en-US" altLang="zh-CN" dirty="0"/>
          </a:p>
          <a:p>
            <a:r>
              <a:rPr lang="zh-CN" altLang="en-US" dirty="0"/>
              <a:t>大多数人用夜壶或陶罐储存排泄物，倒入公共粪池或直接倒在街上</a:t>
            </a:r>
            <a:endParaRPr lang="en-US" altLang="zh-CN" dirty="0"/>
          </a:p>
          <a:p>
            <a:endParaRPr lang="zh-CN" altLang="en-US" dirty="0"/>
          </a:p>
        </p:txBody>
      </p:sp>
      <p:pic>
        <p:nvPicPr>
          <p:cNvPr id="5" name="图片 4">
            <a:extLst>
              <a:ext uri="{FF2B5EF4-FFF2-40B4-BE49-F238E27FC236}">
                <a16:creationId xmlns:a16="http://schemas.microsoft.com/office/drawing/2014/main" id="{DE9F4879-7DDB-409A-9490-5ED483800772}"/>
              </a:ext>
            </a:extLst>
          </p:cNvPr>
          <p:cNvPicPr>
            <a:picLocks noChangeAspect="1"/>
          </p:cNvPicPr>
          <p:nvPr/>
        </p:nvPicPr>
        <p:blipFill>
          <a:blip r:embed="rId2"/>
          <a:stretch>
            <a:fillRect/>
          </a:stretch>
        </p:blipFill>
        <p:spPr>
          <a:xfrm>
            <a:off x="6986049" y="44624"/>
            <a:ext cx="5213930" cy="3871636"/>
          </a:xfrm>
          <a:prstGeom prst="rect">
            <a:avLst/>
          </a:prstGeom>
        </p:spPr>
      </p:pic>
    </p:spTree>
    <p:extLst>
      <p:ext uri="{BB962C8B-B14F-4D97-AF65-F5344CB8AC3E}">
        <p14:creationId xmlns:p14="http://schemas.microsoft.com/office/powerpoint/2010/main" val="371692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6460A8BF-CE36-4E1D-950A-22A4A799F020}"/>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zh-CN" altLang="en-US" sz="5400">
                <a:solidFill>
                  <a:srgbClr val="FFFFFF"/>
                </a:solidFill>
              </a:rPr>
              <a:t>欧洲中世纪厕所</a:t>
            </a:r>
          </a:p>
        </p:txBody>
      </p:sp>
      <p:cxnSp>
        <p:nvCxnSpPr>
          <p:cNvPr id="18" name="Straight Connector 17">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1" name="图片 10" descr="卡通人物&#10;&#10;描述已自动生成">
            <a:extLst>
              <a:ext uri="{FF2B5EF4-FFF2-40B4-BE49-F238E27FC236}">
                <a16:creationId xmlns:a16="http://schemas.microsoft.com/office/drawing/2014/main" id="{8C95BDA2-9DF4-4A0C-9D7B-EAECB5BAEB43}"/>
              </a:ext>
            </a:extLst>
          </p:cNvPr>
          <p:cNvPicPr>
            <a:picLocks noChangeAspect="1"/>
          </p:cNvPicPr>
          <p:nvPr/>
        </p:nvPicPr>
        <p:blipFill rotWithShape="1">
          <a:blip r:embed="rId3">
            <a:extLst>
              <a:ext uri="{28A0092B-C50C-407E-A947-70E740481C1C}">
                <a14:useLocalDpi xmlns:a14="http://schemas.microsoft.com/office/drawing/2010/main" val="0"/>
              </a:ext>
            </a:extLst>
          </a:blip>
          <a:srcRect l="3800" t="10151" r="5201" b="11150"/>
          <a:stretch/>
        </p:blipFill>
        <p:spPr>
          <a:xfrm>
            <a:off x="1326113" y="2426818"/>
            <a:ext cx="3466824" cy="3997637"/>
          </a:xfrm>
          <a:prstGeom prst="rect">
            <a:avLst/>
          </a:prstGeom>
        </p:spPr>
      </p:pic>
      <p:cxnSp>
        <p:nvCxnSpPr>
          <p:cNvPr id="20" name="Straight Connector 19">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内容占位符 4" descr="图片包含 建筑, 户外, 砖, 游戏机&#10;&#10;描述已自动生成">
            <a:extLst>
              <a:ext uri="{FF2B5EF4-FFF2-40B4-BE49-F238E27FC236}">
                <a16:creationId xmlns:a16="http://schemas.microsoft.com/office/drawing/2014/main" id="{07827B97-8B95-2D14-F720-87247EBE851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174213" y="2426818"/>
            <a:ext cx="3997637" cy="3997637"/>
          </a:xfrm>
          <a:prstGeom prst="rect">
            <a:avLst/>
          </a:prstGeom>
        </p:spPr>
      </p:pic>
    </p:spTree>
    <p:extLst>
      <p:ext uri="{BB962C8B-B14F-4D97-AF65-F5344CB8AC3E}">
        <p14:creationId xmlns:p14="http://schemas.microsoft.com/office/powerpoint/2010/main" val="1768940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1CF439-147E-4069-A1E2-F686FF7CF90D}"/>
              </a:ext>
            </a:extLst>
          </p:cNvPr>
          <p:cNvSpPr>
            <a:spLocks noGrp="1"/>
          </p:cNvSpPr>
          <p:nvPr>
            <p:ph type="title"/>
          </p:nvPr>
        </p:nvSpPr>
        <p:spPr/>
        <p:txBody>
          <a:bodyPr>
            <a:normAutofit/>
          </a:bodyPr>
          <a:lstStyle/>
          <a:p>
            <a:r>
              <a:rPr lang="zh-CN" altLang="en-US" dirty="0"/>
              <a:t>“当心，水”</a:t>
            </a:r>
          </a:p>
        </p:txBody>
      </p:sp>
      <p:sp>
        <p:nvSpPr>
          <p:cNvPr id="3" name="内容占位符 2">
            <a:extLst>
              <a:ext uri="{FF2B5EF4-FFF2-40B4-BE49-F238E27FC236}">
                <a16:creationId xmlns:a16="http://schemas.microsoft.com/office/drawing/2014/main" id="{521F3CCA-0270-4F2C-BF09-D92D11709437}"/>
              </a:ext>
            </a:extLst>
          </p:cNvPr>
          <p:cNvSpPr>
            <a:spLocks noGrp="1"/>
          </p:cNvSpPr>
          <p:nvPr>
            <p:ph idx="1"/>
          </p:nvPr>
        </p:nvSpPr>
        <p:spPr>
          <a:xfrm>
            <a:off x="838200" y="1825625"/>
            <a:ext cx="7058000" cy="4351338"/>
          </a:xfrm>
        </p:spPr>
        <p:txBody>
          <a:bodyPr>
            <a:normAutofit fontScale="92500"/>
          </a:bodyPr>
          <a:lstStyle/>
          <a:p>
            <a:r>
              <a:rPr lang="zh-CN" altLang="en-US" dirty="0"/>
              <a:t>中世纪欧洲人：不洗澡、随地大小便，向窗外泼粪。</a:t>
            </a:r>
            <a:endParaRPr lang="en-US" altLang="zh-CN" dirty="0"/>
          </a:p>
          <a:p>
            <a:r>
              <a:rPr lang="en-US" altLang="zh-CN" dirty="0"/>
              <a:t>1355</a:t>
            </a:r>
            <a:r>
              <a:rPr lang="zh-CN" altLang="en-US" dirty="0"/>
              <a:t>年英格兰国王爱德华三世下令对某监狱附近的粪便进行调查，发现粪便已经足以浮起一艘小船。</a:t>
            </a:r>
            <a:endParaRPr lang="en-US" altLang="zh-CN" dirty="0"/>
          </a:p>
          <a:p>
            <a:r>
              <a:rPr lang="zh-CN" altLang="en-US" dirty="0"/>
              <a:t>现代早期，巴黎</a:t>
            </a:r>
            <a:r>
              <a:rPr lang="zh-CN" altLang="en-US" dirty="0">
                <a:hlinkClick r:id="rId2"/>
              </a:rPr>
              <a:t>不得不</a:t>
            </a:r>
            <a:r>
              <a:rPr lang="zh-CN" altLang="en-US" dirty="0"/>
              <a:t>将围墙筑高，以防敌军踩着粪堆直接冲上城墙</a:t>
            </a:r>
            <a:endParaRPr lang="en-US" altLang="zh-CN" dirty="0"/>
          </a:p>
          <a:p>
            <a:r>
              <a:rPr lang="zh-CN" altLang="en-US" dirty="0"/>
              <a:t>护城河的作用</a:t>
            </a:r>
            <a:endParaRPr lang="en-US" altLang="zh-CN" dirty="0"/>
          </a:p>
          <a:p>
            <a:r>
              <a:rPr lang="zh-CN" altLang="en-US" dirty="0"/>
              <a:t>十七世纪，巴黎出台法令，要求只能在夜间泼粪，而且在泼粪前需要提醒告知下面行走的人。</a:t>
            </a:r>
            <a:endParaRPr lang="en-US" altLang="zh-CN" dirty="0"/>
          </a:p>
        </p:txBody>
      </p:sp>
      <p:pic>
        <p:nvPicPr>
          <p:cNvPr id="5" name="图片 4" descr="图片包含 建筑, 房间, 男人, 女人&#10;&#10;描述已自动生成">
            <a:extLst>
              <a:ext uri="{FF2B5EF4-FFF2-40B4-BE49-F238E27FC236}">
                <a16:creationId xmlns:a16="http://schemas.microsoft.com/office/drawing/2014/main" id="{786EEB76-56EE-4DEC-9EF6-919237A0BE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0233" y="2852936"/>
            <a:ext cx="3895725" cy="3933825"/>
          </a:xfrm>
          <a:prstGeom prst="rect">
            <a:avLst/>
          </a:prstGeom>
        </p:spPr>
      </p:pic>
      <p:pic>
        <p:nvPicPr>
          <p:cNvPr id="7" name="图片 6" descr="图片包含 游戏机, 冲浪, 年轻, 涂鸦&#10;&#10;描述已自动生成">
            <a:hlinkClick r:id="rId4"/>
            <a:extLst>
              <a:ext uri="{FF2B5EF4-FFF2-40B4-BE49-F238E27FC236}">
                <a16:creationId xmlns:a16="http://schemas.microsoft.com/office/drawing/2014/main" id="{359A5337-38FF-4928-84E5-A9ABBB6308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7987" y="-11540"/>
            <a:ext cx="4092299" cy="2794273"/>
          </a:xfrm>
          <a:prstGeom prst="rect">
            <a:avLst/>
          </a:prstGeom>
        </p:spPr>
      </p:pic>
    </p:spTree>
    <p:extLst>
      <p:ext uri="{BB962C8B-B14F-4D97-AF65-F5344CB8AC3E}">
        <p14:creationId xmlns:p14="http://schemas.microsoft.com/office/powerpoint/2010/main" val="1707566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97F9E3-7C15-492F-9633-98462334B76A}"/>
              </a:ext>
            </a:extLst>
          </p:cNvPr>
          <p:cNvSpPr>
            <a:spLocks noGrp="1"/>
          </p:cNvSpPr>
          <p:nvPr>
            <p:ph type="title"/>
          </p:nvPr>
        </p:nvSpPr>
        <p:spPr/>
        <p:txBody>
          <a:bodyPr/>
          <a:lstStyle/>
          <a:p>
            <a:r>
              <a:rPr lang="zh-CN" altLang="en-US" dirty="0"/>
              <a:t>中国古代猪圈厕所</a:t>
            </a:r>
          </a:p>
        </p:txBody>
      </p:sp>
      <p:sp>
        <p:nvSpPr>
          <p:cNvPr id="3" name="内容占位符 2">
            <a:extLst>
              <a:ext uri="{FF2B5EF4-FFF2-40B4-BE49-F238E27FC236}">
                <a16:creationId xmlns:a16="http://schemas.microsoft.com/office/drawing/2014/main" id="{61A547F1-06B2-4E51-AC73-E49EDEB74302}"/>
              </a:ext>
            </a:extLst>
          </p:cNvPr>
          <p:cNvSpPr>
            <a:spLocks noGrp="1"/>
          </p:cNvSpPr>
          <p:nvPr>
            <p:ph idx="1"/>
          </p:nvPr>
        </p:nvSpPr>
        <p:spPr>
          <a:xfrm>
            <a:off x="911424" y="2249424"/>
            <a:ext cx="6552728" cy="4325112"/>
          </a:xfrm>
        </p:spPr>
        <p:txBody>
          <a:bodyPr/>
          <a:lstStyle/>
          <a:p>
            <a:r>
              <a:rPr lang="zh-CN" altLang="en-US" dirty="0"/>
              <a:t>“上”厕所</a:t>
            </a:r>
            <a:endParaRPr lang="en-US" altLang="zh-CN" dirty="0"/>
          </a:p>
          <a:p>
            <a:pPr lvl="1"/>
            <a:r>
              <a:rPr lang="zh-CN" altLang="en-US" dirty="0"/>
              <a:t>登东（厕）</a:t>
            </a:r>
            <a:endParaRPr lang="en-US" altLang="zh-CN" dirty="0"/>
          </a:p>
          <a:p>
            <a:pPr lvl="1"/>
            <a:endParaRPr lang="en-US" altLang="zh-CN" dirty="0"/>
          </a:p>
          <a:p>
            <a:r>
              <a:rPr lang="zh-CN" altLang="en-US" dirty="0"/>
              <a:t>生态循环的解决方案，但只能在农村或人口不集中的地方利用。</a:t>
            </a:r>
            <a:endParaRPr lang="en-US" altLang="zh-CN" dirty="0"/>
          </a:p>
          <a:p>
            <a:endParaRPr lang="en-US" altLang="zh-CN" dirty="0"/>
          </a:p>
          <a:p>
            <a:endParaRPr lang="zh-CN" altLang="en-US" dirty="0"/>
          </a:p>
        </p:txBody>
      </p:sp>
      <p:pic>
        <p:nvPicPr>
          <p:cNvPr id="2050" name="Picture 2" descr="File:Green glazed toilet with pigsty model. Eastern Han dynasty 25 - 220 CE.jpg">
            <a:hlinkClick r:id="rId2"/>
            <a:extLst>
              <a:ext uri="{FF2B5EF4-FFF2-40B4-BE49-F238E27FC236}">
                <a16:creationId xmlns:a16="http://schemas.microsoft.com/office/drawing/2014/main" id="{92405EC4-C685-46A3-A4EE-3063A47D8A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6200" y="2492896"/>
            <a:ext cx="4074069" cy="3626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211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2A6E5C-655B-0A75-4673-978CFC97053A}"/>
              </a:ext>
            </a:extLst>
          </p:cNvPr>
          <p:cNvSpPr>
            <a:spLocks noGrp="1"/>
          </p:cNvSpPr>
          <p:nvPr>
            <p:ph type="title"/>
          </p:nvPr>
        </p:nvSpPr>
        <p:spPr/>
        <p:txBody>
          <a:bodyPr/>
          <a:lstStyle/>
          <a:p>
            <a:r>
              <a:rPr lang="zh-CN" altLang="en-US" dirty="0"/>
              <a:t>工业革命究竟是什么样的？</a:t>
            </a:r>
          </a:p>
        </p:txBody>
      </p:sp>
      <p:sp>
        <p:nvSpPr>
          <p:cNvPr id="3" name="内容占位符 2">
            <a:extLst>
              <a:ext uri="{FF2B5EF4-FFF2-40B4-BE49-F238E27FC236}">
                <a16:creationId xmlns:a16="http://schemas.microsoft.com/office/drawing/2014/main" id="{F67EAF1E-EF73-96B7-6088-06CEF5A2540F}"/>
              </a:ext>
            </a:extLst>
          </p:cNvPr>
          <p:cNvSpPr>
            <a:spLocks noGrp="1"/>
          </p:cNvSpPr>
          <p:nvPr>
            <p:ph idx="1"/>
          </p:nvPr>
        </p:nvSpPr>
        <p:spPr/>
        <p:txBody>
          <a:bodyPr numCol="2">
            <a:normAutofit/>
          </a:bodyPr>
          <a:lstStyle/>
          <a:p>
            <a:r>
              <a:rPr lang="zh-CN" altLang="en-US" dirty="0"/>
              <a:t>工业革命的意义，无论怎么描述都不过分</a:t>
            </a:r>
            <a:r>
              <a:rPr lang="en-US" altLang="zh-CN" dirty="0"/>
              <a:t>……</a:t>
            </a:r>
            <a:r>
              <a:rPr lang="zh-CN" altLang="en-US" dirty="0"/>
              <a:t>工业革命之前的人类，竭尽全力与自然界保持一种脆弱的平衡状态。绝大部分人都在饥饿、疾病和衰老的威胁下，勉强地苟活在世界上</a:t>
            </a:r>
            <a:r>
              <a:rPr lang="en-US" altLang="zh-CN" dirty="0"/>
              <a:t>……</a:t>
            </a:r>
            <a:r>
              <a:rPr lang="zh-CN" altLang="en-US" dirty="0"/>
              <a:t>在</a:t>
            </a:r>
            <a:r>
              <a:rPr lang="en-US" altLang="zh-CN" dirty="0"/>
              <a:t>[</a:t>
            </a:r>
            <a:r>
              <a:rPr lang="zh-CN" altLang="en-US" dirty="0"/>
              <a:t>工业革命后的</a:t>
            </a:r>
            <a:r>
              <a:rPr lang="en-US" altLang="zh-CN" dirty="0"/>
              <a:t>]</a:t>
            </a:r>
            <a:r>
              <a:rPr lang="zh-CN" altLang="en-US" dirty="0"/>
              <a:t>新世界里，</a:t>
            </a:r>
            <a:r>
              <a:rPr lang="zh-CN" altLang="en-US" b="1" dirty="0"/>
              <a:t>人们摆脱了饥饿和物资短缺的困扰</a:t>
            </a:r>
            <a:r>
              <a:rPr lang="zh-CN" altLang="en-US" dirty="0"/>
              <a:t>。</a:t>
            </a:r>
            <a:endParaRPr lang="en-US" altLang="zh-CN" dirty="0"/>
          </a:p>
          <a:p>
            <a:pPr marL="109728" indent="0" algn="r">
              <a:buNone/>
            </a:pPr>
            <a:r>
              <a:rPr lang="en-US" altLang="zh-CN" dirty="0"/>
              <a:t>——</a:t>
            </a:r>
            <a:r>
              <a:rPr lang="zh-CN" altLang="en-US" dirty="0"/>
              <a:t>罗杰</a:t>
            </a:r>
            <a:r>
              <a:rPr lang="en-US" altLang="zh-CN" dirty="0"/>
              <a:t>·</a:t>
            </a:r>
            <a:r>
              <a:rPr lang="zh-CN" altLang="en-US" dirty="0"/>
              <a:t>奥斯本（</a:t>
            </a:r>
            <a:r>
              <a:rPr lang="en-US" altLang="zh-CN" dirty="0"/>
              <a:t>2013</a:t>
            </a:r>
            <a:r>
              <a:rPr lang="zh-CN" altLang="en-US" dirty="0"/>
              <a:t>年）</a:t>
            </a:r>
            <a:endParaRPr lang="en-US" altLang="zh-CN" dirty="0"/>
          </a:p>
          <a:p>
            <a:r>
              <a:rPr lang="zh-CN" altLang="en-US" dirty="0"/>
              <a:t>机械化以及难以置信的精细分工降低了民众应有的体力和智力，竞争又将其工资压低到仅够糊口的最低水平。在市场过剩的危机时刻，工资还会降到糊口底线之下</a:t>
            </a:r>
            <a:r>
              <a:rPr lang="en-US" altLang="zh-CN" dirty="0"/>
              <a:t>……</a:t>
            </a:r>
            <a:r>
              <a:rPr lang="zh-CN" altLang="en-US" b="1" dirty="0"/>
              <a:t>悲惨的人类大众只能遭受饥饿与匮乏的种种煎熬</a:t>
            </a:r>
            <a:r>
              <a:rPr lang="zh-CN" altLang="en-US" dirty="0"/>
              <a:t>。</a:t>
            </a:r>
            <a:endParaRPr lang="en-US" altLang="zh-CN" dirty="0"/>
          </a:p>
          <a:p>
            <a:pPr marL="109728" indent="0" algn="r">
              <a:buNone/>
            </a:pPr>
            <a:r>
              <a:rPr lang="en-US" altLang="zh-CN" dirty="0"/>
              <a:t>——F·</a:t>
            </a:r>
            <a:r>
              <a:rPr lang="zh-CN" altLang="en-US" dirty="0"/>
              <a:t>哈克特（</a:t>
            </a:r>
            <a:r>
              <a:rPr lang="en-US" altLang="zh-CN" dirty="0"/>
              <a:t>1844</a:t>
            </a:r>
            <a:r>
              <a:rPr lang="zh-CN" altLang="en-US" dirty="0"/>
              <a:t>年）</a:t>
            </a:r>
          </a:p>
        </p:txBody>
      </p:sp>
    </p:spTree>
    <p:extLst>
      <p:ext uri="{BB962C8B-B14F-4D97-AF65-F5344CB8AC3E}">
        <p14:creationId xmlns:p14="http://schemas.microsoft.com/office/powerpoint/2010/main" val="132679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2E6839-BC9F-40C1-AFFC-94872B98B14A}"/>
              </a:ext>
            </a:extLst>
          </p:cNvPr>
          <p:cNvSpPr>
            <a:spLocks noGrp="1"/>
          </p:cNvSpPr>
          <p:nvPr>
            <p:ph type="title"/>
          </p:nvPr>
        </p:nvSpPr>
        <p:spPr/>
        <p:txBody>
          <a:bodyPr/>
          <a:lstStyle/>
          <a:p>
            <a:r>
              <a:rPr lang="zh-CN" altLang="en-US" dirty="0"/>
              <a:t>中国古代大城市也难逃水污染</a:t>
            </a:r>
          </a:p>
        </p:txBody>
      </p:sp>
      <p:sp>
        <p:nvSpPr>
          <p:cNvPr id="3" name="内容占位符 2">
            <a:extLst>
              <a:ext uri="{FF2B5EF4-FFF2-40B4-BE49-F238E27FC236}">
                <a16:creationId xmlns:a16="http://schemas.microsoft.com/office/drawing/2014/main" id="{B936C30C-C025-4821-97E5-8B9F6D818B57}"/>
              </a:ext>
            </a:extLst>
          </p:cNvPr>
          <p:cNvSpPr>
            <a:spLocks noGrp="1"/>
          </p:cNvSpPr>
          <p:nvPr>
            <p:ph idx="1"/>
          </p:nvPr>
        </p:nvSpPr>
        <p:spPr>
          <a:xfrm>
            <a:off x="3575720" y="2560212"/>
            <a:ext cx="4321696" cy="3271218"/>
          </a:xfrm>
        </p:spPr>
        <p:txBody>
          <a:bodyPr>
            <a:normAutofit fontScale="92500"/>
          </a:bodyPr>
          <a:lstStyle/>
          <a:p>
            <a:r>
              <a:rPr lang="en-US" altLang="zh-CN" dirty="0"/>
              <a:t>《</a:t>
            </a:r>
            <a:r>
              <a:rPr lang="zh-CN" altLang="en-US" dirty="0"/>
              <a:t>隋书</a:t>
            </a:r>
            <a:r>
              <a:rPr lang="en-US" altLang="zh-CN" dirty="0"/>
              <a:t>·</a:t>
            </a:r>
            <a:r>
              <a:rPr lang="zh-CN" altLang="en-US" dirty="0"/>
              <a:t>痪季才传</a:t>
            </a:r>
            <a:r>
              <a:rPr lang="en-US" altLang="zh-CN" dirty="0"/>
              <a:t>》</a:t>
            </a:r>
            <a:r>
              <a:rPr lang="zh-CN" altLang="en-US" dirty="0"/>
              <a:t>中记载隋开皇二年（</a:t>
            </a:r>
            <a:r>
              <a:rPr lang="en-US" altLang="zh-CN" dirty="0"/>
              <a:t>582</a:t>
            </a:r>
            <a:r>
              <a:rPr lang="zh-CN" altLang="en-US" dirty="0"/>
              <a:t>年）“汉营此城，经今将八百岁，</a:t>
            </a:r>
            <a:r>
              <a:rPr lang="zh-CN" altLang="en-US" b="1" dirty="0"/>
              <a:t>水皆咸卤</a:t>
            </a:r>
            <a:r>
              <a:rPr lang="zh-CN" altLang="en-US" dirty="0"/>
              <a:t>，不堪宜人”</a:t>
            </a:r>
            <a:endParaRPr lang="en-US" altLang="zh-CN" dirty="0"/>
          </a:p>
          <a:p>
            <a:r>
              <a:rPr lang="zh-CN" altLang="en-US" dirty="0"/>
              <a:t>宋大中祥符七年（</a:t>
            </a:r>
            <a:r>
              <a:rPr lang="en-US" altLang="zh-CN" dirty="0"/>
              <a:t>1014</a:t>
            </a:r>
            <a:r>
              <a:rPr lang="zh-CN" altLang="en-US" dirty="0"/>
              <a:t>年），永兴军城（今西安）“</a:t>
            </a:r>
            <a:r>
              <a:rPr lang="zh-CN" altLang="en-US" b="1" dirty="0"/>
              <a:t>井泉大半咸苦</a:t>
            </a:r>
            <a:r>
              <a:rPr lang="zh-CN" altLang="en-US" dirty="0"/>
              <a:t>，居民不堪食”</a:t>
            </a:r>
          </a:p>
        </p:txBody>
      </p:sp>
      <p:pic>
        <p:nvPicPr>
          <p:cNvPr id="4" name="图片 3">
            <a:hlinkClick r:id="rId2"/>
            <a:extLst>
              <a:ext uri="{FF2B5EF4-FFF2-40B4-BE49-F238E27FC236}">
                <a16:creationId xmlns:a16="http://schemas.microsoft.com/office/drawing/2014/main" id="{C0A53231-E20F-4C33-92E2-AF688E7ADC43}"/>
              </a:ext>
            </a:extLst>
          </p:cNvPr>
          <p:cNvPicPr>
            <a:picLocks noChangeAspect="1"/>
          </p:cNvPicPr>
          <p:nvPr/>
        </p:nvPicPr>
        <p:blipFill>
          <a:blip r:embed="rId3"/>
          <a:stretch>
            <a:fillRect/>
          </a:stretch>
        </p:blipFill>
        <p:spPr>
          <a:xfrm>
            <a:off x="2423592" y="1412776"/>
            <a:ext cx="7593185" cy="5288179"/>
          </a:xfrm>
          <a:prstGeom prst="rect">
            <a:avLst/>
          </a:prstGeom>
        </p:spPr>
      </p:pic>
    </p:spTree>
    <p:extLst>
      <p:ext uri="{BB962C8B-B14F-4D97-AF65-F5344CB8AC3E}">
        <p14:creationId xmlns:p14="http://schemas.microsoft.com/office/powerpoint/2010/main" val="3105157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F5D3CB-C786-442C-9B81-69CD2764040F}"/>
              </a:ext>
            </a:extLst>
          </p:cNvPr>
          <p:cNvSpPr>
            <a:spLocks noGrp="1"/>
          </p:cNvSpPr>
          <p:nvPr>
            <p:ph type="title"/>
          </p:nvPr>
        </p:nvSpPr>
        <p:spPr/>
        <p:txBody>
          <a:bodyPr/>
          <a:lstStyle/>
          <a:p>
            <a:r>
              <a:rPr lang="zh-CN" altLang="en-US" dirty="0"/>
              <a:t>抽水马桶</a:t>
            </a:r>
          </a:p>
        </p:txBody>
      </p:sp>
      <p:sp>
        <p:nvSpPr>
          <p:cNvPr id="3" name="内容占位符 2">
            <a:extLst>
              <a:ext uri="{FF2B5EF4-FFF2-40B4-BE49-F238E27FC236}">
                <a16:creationId xmlns:a16="http://schemas.microsoft.com/office/drawing/2014/main" id="{F2ACCDE6-902B-46D0-94DE-2958A5DB3198}"/>
              </a:ext>
            </a:extLst>
          </p:cNvPr>
          <p:cNvSpPr>
            <a:spLocks noGrp="1"/>
          </p:cNvSpPr>
          <p:nvPr>
            <p:ph idx="1"/>
          </p:nvPr>
        </p:nvSpPr>
        <p:spPr>
          <a:xfrm>
            <a:off x="838200" y="2249424"/>
            <a:ext cx="4789240" cy="4325112"/>
          </a:xfrm>
        </p:spPr>
        <p:txBody>
          <a:bodyPr/>
          <a:lstStyle/>
          <a:p>
            <a:r>
              <a:rPr lang="en-US" altLang="zh-CN" dirty="0"/>
              <a:t>1775</a:t>
            </a:r>
            <a:r>
              <a:rPr lang="zh-CN" altLang="en-US" dirty="0"/>
              <a:t>钟表匠卡明斯专利</a:t>
            </a:r>
            <a:endParaRPr lang="en-US" altLang="zh-CN" dirty="0"/>
          </a:p>
          <a:p>
            <a:endParaRPr lang="en-US" altLang="zh-CN" dirty="0"/>
          </a:p>
          <a:p>
            <a:r>
              <a:rPr lang="en-US" altLang="zh-CN" dirty="0"/>
              <a:t>19</a:t>
            </a:r>
            <a:r>
              <a:rPr lang="zh-CN" altLang="en-US" dirty="0"/>
              <a:t>世纪中叶推广</a:t>
            </a:r>
            <a:endParaRPr lang="en-US" altLang="zh-CN" dirty="0"/>
          </a:p>
          <a:p>
            <a:endParaRPr lang="en-US" altLang="zh-CN" dirty="0"/>
          </a:p>
          <a:p>
            <a:r>
              <a:rPr lang="en-US" altLang="zh-CN" dirty="0"/>
              <a:t>1851</a:t>
            </a:r>
            <a:r>
              <a:rPr lang="zh-CN" altLang="en-US" dirty="0"/>
              <a:t>年第一次万国工业博览会展出公共厕所，总共</a:t>
            </a:r>
            <a:r>
              <a:rPr lang="zh-CN" altLang="zh-CN" dirty="0"/>
              <a:t>827280</a:t>
            </a:r>
            <a:r>
              <a:rPr lang="zh-CN" altLang="en-US" dirty="0"/>
              <a:t>名游客花</a:t>
            </a:r>
            <a:r>
              <a:rPr lang="en-US" altLang="zh-CN" dirty="0"/>
              <a:t>1</a:t>
            </a:r>
            <a:r>
              <a:rPr lang="zh-CN" altLang="en-US" dirty="0"/>
              <a:t>便士排队参观。博览会后得以保留</a:t>
            </a:r>
            <a:endParaRPr lang="en-US" altLang="zh-CN" dirty="0"/>
          </a:p>
          <a:p>
            <a:endParaRPr lang="en-US" altLang="zh-CN" dirty="0"/>
          </a:p>
        </p:txBody>
      </p:sp>
      <p:pic>
        <p:nvPicPr>
          <p:cNvPr id="6146" name="Picture 2" descr="https://upload.wikimedia.org/wikipedia/en/thumb/d/db/Cummings_S-bend.jpg/220px-Cummings_S-bend.jpg">
            <a:hlinkClick r:id="rId2"/>
            <a:extLst>
              <a:ext uri="{FF2B5EF4-FFF2-40B4-BE49-F238E27FC236}">
                <a16:creationId xmlns:a16="http://schemas.microsoft.com/office/drawing/2014/main" id="{A982D63F-C7E6-43F0-B529-7BF7629A5A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4272" y="260648"/>
            <a:ext cx="3096344" cy="309634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upload.wikimedia.org/wikipedia/en/1/1a/Ad_1884_twyford.jpg">
            <a:extLst>
              <a:ext uri="{FF2B5EF4-FFF2-40B4-BE49-F238E27FC236}">
                <a16:creationId xmlns:a16="http://schemas.microsoft.com/office/drawing/2014/main" id="{099F77BC-E70D-43AF-8458-D547ECCB4F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4112" y="3998170"/>
            <a:ext cx="4860032" cy="2734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698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3D3FDA-206E-4611-855E-02EEDE2F3674}"/>
              </a:ext>
            </a:extLst>
          </p:cNvPr>
          <p:cNvSpPr>
            <a:spLocks noGrp="1"/>
          </p:cNvSpPr>
          <p:nvPr>
            <p:ph type="title"/>
          </p:nvPr>
        </p:nvSpPr>
        <p:spPr/>
        <p:txBody>
          <a:bodyPr/>
          <a:lstStyle/>
          <a:p>
            <a:r>
              <a:rPr lang="zh-CN" altLang="en-US" dirty="0"/>
              <a:t>粪水何处去</a:t>
            </a:r>
          </a:p>
        </p:txBody>
      </p:sp>
      <p:sp>
        <p:nvSpPr>
          <p:cNvPr id="3" name="内容占位符 2">
            <a:extLst>
              <a:ext uri="{FF2B5EF4-FFF2-40B4-BE49-F238E27FC236}">
                <a16:creationId xmlns:a16="http://schemas.microsoft.com/office/drawing/2014/main" id="{AC5389FC-DD41-4EB8-B318-6BD8A741EAB4}"/>
              </a:ext>
            </a:extLst>
          </p:cNvPr>
          <p:cNvSpPr>
            <a:spLocks noGrp="1"/>
          </p:cNvSpPr>
          <p:nvPr>
            <p:ph idx="1"/>
          </p:nvPr>
        </p:nvSpPr>
        <p:spPr/>
        <p:txBody>
          <a:bodyPr>
            <a:normAutofit/>
          </a:bodyPr>
          <a:lstStyle/>
          <a:p>
            <a:r>
              <a:rPr lang="zh-CN" altLang="en-US" dirty="0"/>
              <a:t>抽水马桶是最大的生活用水项目</a:t>
            </a:r>
            <a:endParaRPr lang="en-US" altLang="zh-CN" dirty="0"/>
          </a:p>
          <a:p>
            <a:pPr lvl="1"/>
            <a:r>
              <a:rPr lang="zh-CN" altLang="en-US" dirty="0"/>
              <a:t>美国居民用水量每人每天</a:t>
            </a:r>
            <a:r>
              <a:rPr lang="en-US" altLang="zh-CN" dirty="0"/>
              <a:t>68</a:t>
            </a:r>
            <a:r>
              <a:rPr lang="zh-CN" altLang="en-US" dirty="0"/>
              <a:t>加仑</a:t>
            </a:r>
            <a:endParaRPr lang="en-US" altLang="zh-CN" dirty="0"/>
          </a:p>
          <a:p>
            <a:pPr lvl="1"/>
            <a:r>
              <a:rPr lang="en-US" altLang="zh-CN" dirty="0"/>
              <a:t>=</a:t>
            </a:r>
            <a:r>
              <a:rPr lang="zh-CN" altLang="en-US" dirty="0"/>
              <a:t>洗澡</a:t>
            </a:r>
            <a:r>
              <a:rPr lang="en-US" altLang="zh-CN" dirty="0"/>
              <a:t>12.5+</a:t>
            </a:r>
            <a:r>
              <a:rPr lang="zh-CN" altLang="en-US" dirty="0"/>
              <a:t>洗衣机</a:t>
            </a:r>
            <a:r>
              <a:rPr lang="en-US" altLang="zh-CN" dirty="0"/>
              <a:t>15+</a:t>
            </a:r>
            <a:r>
              <a:rPr lang="zh-CN" altLang="en-US" dirty="0"/>
              <a:t>洗碗</a:t>
            </a:r>
            <a:r>
              <a:rPr lang="en-US" altLang="zh-CN" dirty="0"/>
              <a:t>1+</a:t>
            </a:r>
            <a:r>
              <a:rPr lang="zh-CN" altLang="en-US" dirty="0"/>
              <a:t>抽水马桶</a:t>
            </a:r>
            <a:r>
              <a:rPr lang="en-US" altLang="zh-CN" dirty="0"/>
              <a:t>18.5+</a:t>
            </a:r>
            <a:r>
              <a:rPr lang="zh-CN" altLang="en-US" dirty="0"/>
              <a:t>渗漏和其它</a:t>
            </a:r>
            <a:r>
              <a:rPr lang="en-US" altLang="zh-CN" dirty="0"/>
              <a:t>21</a:t>
            </a:r>
            <a:endParaRPr lang="zh-CN" altLang="en-US" dirty="0"/>
          </a:p>
          <a:p>
            <a:endParaRPr lang="en-US" altLang="zh-CN" dirty="0"/>
          </a:p>
          <a:p>
            <a:r>
              <a:rPr lang="zh-CN" altLang="en-US" dirty="0"/>
              <a:t>早期的抽水马桶只有大户利用，因为需要排放大量水，在不向外排水的前提下，需要修建更大的粪坑，只有大户人家才有条件修建超大粪坑。</a:t>
            </a:r>
            <a:endParaRPr lang="en-US" altLang="zh-CN" dirty="0"/>
          </a:p>
          <a:p>
            <a:endParaRPr lang="en-US" altLang="zh-CN" dirty="0"/>
          </a:p>
          <a:p>
            <a:r>
              <a:rPr lang="zh-CN" altLang="en-US" dirty="0"/>
              <a:t>抽水马桶流行后伦敦家家户户粪坑满溢，只能大量向河流排放。</a:t>
            </a:r>
            <a:endParaRPr lang="en-US" altLang="zh-CN" dirty="0"/>
          </a:p>
          <a:p>
            <a:endParaRPr lang="en-US" altLang="zh-CN" dirty="0"/>
          </a:p>
          <a:p>
            <a:endParaRPr lang="zh-CN" altLang="en-US" dirty="0"/>
          </a:p>
          <a:p>
            <a:endParaRPr lang="zh-CN" altLang="en-US" dirty="0"/>
          </a:p>
        </p:txBody>
      </p:sp>
    </p:spTree>
    <p:extLst>
      <p:ext uri="{BB962C8B-B14F-4D97-AF65-F5344CB8AC3E}">
        <p14:creationId xmlns:p14="http://schemas.microsoft.com/office/powerpoint/2010/main" val="1516907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CB577C-3B6E-4753-8690-580DCC63035A}"/>
              </a:ext>
            </a:extLst>
          </p:cNvPr>
          <p:cNvSpPr>
            <a:spLocks noGrp="1"/>
          </p:cNvSpPr>
          <p:nvPr>
            <p:ph type="title"/>
          </p:nvPr>
        </p:nvSpPr>
        <p:spPr/>
        <p:txBody>
          <a:bodyPr/>
          <a:lstStyle/>
          <a:p>
            <a:r>
              <a:rPr lang="zh-CN" altLang="en-US" dirty="0"/>
              <a:t>霍乱大爆发</a:t>
            </a:r>
          </a:p>
        </p:txBody>
      </p:sp>
      <p:sp>
        <p:nvSpPr>
          <p:cNvPr id="3" name="内容占位符 2">
            <a:extLst>
              <a:ext uri="{FF2B5EF4-FFF2-40B4-BE49-F238E27FC236}">
                <a16:creationId xmlns:a16="http://schemas.microsoft.com/office/drawing/2014/main" id="{DA62607B-BA18-48BA-87B9-C947C7E68BC7}"/>
              </a:ext>
            </a:extLst>
          </p:cNvPr>
          <p:cNvSpPr>
            <a:spLocks noGrp="1"/>
          </p:cNvSpPr>
          <p:nvPr>
            <p:ph idx="1"/>
          </p:nvPr>
        </p:nvSpPr>
        <p:spPr/>
        <p:txBody>
          <a:bodyPr/>
          <a:lstStyle/>
          <a:p>
            <a:r>
              <a:rPr lang="zh-CN" altLang="en-US" dirty="0"/>
              <a:t>泰晤士河畔遍布排水点，同时遍布取水点，取水点与排水点往往一墙之隔。</a:t>
            </a:r>
            <a:endParaRPr lang="en-US" altLang="zh-CN" dirty="0"/>
          </a:p>
          <a:p>
            <a:endParaRPr lang="en-US" altLang="zh-CN" dirty="0"/>
          </a:p>
          <a:p>
            <a:r>
              <a:rPr lang="zh-CN" altLang="en-US" dirty="0"/>
              <a:t>伦敦</a:t>
            </a:r>
            <a:r>
              <a:rPr lang="en-US" altLang="zh-CN" dirty="0"/>
              <a:t>1831</a:t>
            </a:r>
            <a:r>
              <a:rPr lang="zh-CN" altLang="en-US" dirty="0"/>
              <a:t>年爆发霍乱，</a:t>
            </a:r>
            <a:r>
              <a:rPr lang="en-US" altLang="zh-CN" dirty="0"/>
              <a:t>1848~49</a:t>
            </a:r>
            <a:r>
              <a:rPr lang="zh-CN" altLang="en-US" dirty="0"/>
              <a:t>第二次大爆发，</a:t>
            </a:r>
            <a:r>
              <a:rPr lang="en-US" altLang="zh-CN" dirty="0"/>
              <a:t>1853~54</a:t>
            </a:r>
            <a:r>
              <a:rPr lang="zh-CN" altLang="en-US" dirty="0"/>
              <a:t>第三次爆发。</a:t>
            </a:r>
            <a:endParaRPr lang="en-US" altLang="zh-CN" dirty="0"/>
          </a:p>
          <a:p>
            <a:endParaRPr lang="zh-CN" altLang="en-US" dirty="0"/>
          </a:p>
        </p:txBody>
      </p:sp>
    </p:spTree>
    <p:extLst>
      <p:ext uri="{BB962C8B-B14F-4D97-AF65-F5344CB8AC3E}">
        <p14:creationId xmlns:p14="http://schemas.microsoft.com/office/powerpoint/2010/main" val="6324801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E79B60-6D74-4134-AE8A-E726C4F60A81}"/>
              </a:ext>
            </a:extLst>
          </p:cNvPr>
          <p:cNvSpPr>
            <a:spLocks noGrp="1"/>
          </p:cNvSpPr>
          <p:nvPr>
            <p:ph type="title"/>
          </p:nvPr>
        </p:nvSpPr>
        <p:spPr/>
        <p:txBody>
          <a:bodyPr>
            <a:normAutofit/>
          </a:bodyPr>
          <a:lstStyle/>
          <a:p>
            <a:r>
              <a:rPr lang="zh-CN" altLang="en-US" dirty="0"/>
              <a:t>下水道系统，城市的良心</a:t>
            </a:r>
            <a:r>
              <a:rPr lang="en-US" altLang="zh-CN" dirty="0"/>
              <a:t>?</a:t>
            </a:r>
            <a:endParaRPr lang="zh-CN" altLang="en-US" dirty="0"/>
          </a:p>
        </p:txBody>
      </p:sp>
      <p:sp>
        <p:nvSpPr>
          <p:cNvPr id="3" name="内容占位符 2">
            <a:extLst>
              <a:ext uri="{FF2B5EF4-FFF2-40B4-BE49-F238E27FC236}">
                <a16:creationId xmlns:a16="http://schemas.microsoft.com/office/drawing/2014/main" id="{808F1FD7-D7C3-48CA-ACE9-A70AAC61240E}"/>
              </a:ext>
            </a:extLst>
          </p:cNvPr>
          <p:cNvSpPr>
            <a:spLocks noGrp="1"/>
          </p:cNvSpPr>
          <p:nvPr>
            <p:ph idx="1"/>
          </p:nvPr>
        </p:nvSpPr>
        <p:spPr>
          <a:xfrm>
            <a:off x="983432" y="2249424"/>
            <a:ext cx="3816424" cy="4325112"/>
          </a:xfrm>
        </p:spPr>
        <p:txBody>
          <a:bodyPr>
            <a:normAutofit/>
          </a:bodyPr>
          <a:lstStyle/>
          <a:p>
            <a:r>
              <a:rPr lang="en-US" altLang="zh-CN"/>
              <a:t>1859~1865</a:t>
            </a:r>
            <a:r>
              <a:rPr lang="zh-CN" altLang="en-US"/>
              <a:t>巴泽尔杰特主持修建。（在利物浦更早一些，在巴黎也差不多时间兴建）</a:t>
            </a:r>
            <a:endParaRPr lang="en-US" altLang="zh-CN"/>
          </a:p>
          <a:p>
            <a:endParaRPr lang="en-US" altLang="zh-CN"/>
          </a:p>
          <a:p>
            <a:r>
              <a:rPr lang="zh-CN" altLang="en-US"/>
              <a:t>把伦敦从恶臭中拯救出来的下水道系统，本质上无非是把排水点挪到了更远处，向城市之外排放。</a:t>
            </a:r>
            <a:endParaRPr lang="en-US" altLang="zh-CN"/>
          </a:p>
          <a:p>
            <a:pPr marL="411480" lvl="1" indent="0">
              <a:buNone/>
            </a:pPr>
            <a:endParaRPr lang="zh-CN" altLang="en-US" dirty="0"/>
          </a:p>
        </p:txBody>
      </p:sp>
      <p:pic>
        <p:nvPicPr>
          <p:cNvPr id="3074" name="Picture 2" descr="https://upload.wikimedia.org/wikipedia/commons/e/ee/Installation_of_the_sewerage_system_of_the_Metropolis_Wellcome_M0010346.jpg">
            <a:extLst>
              <a:ext uri="{FF2B5EF4-FFF2-40B4-BE49-F238E27FC236}">
                <a16:creationId xmlns:a16="http://schemas.microsoft.com/office/drawing/2014/main" id="{77B1D06A-56C5-45B9-A492-9B3C9748F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7888" y="1761684"/>
            <a:ext cx="6640486" cy="4735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520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CED4D8-B463-46EB-A370-93D226EFD12D}"/>
              </a:ext>
            </a:extLst>
          </p:cNvPr>
          <p:cNvSpPr>
            <a:spLocks noGrp="1"/>
          </p:cNvSpPr>
          <p:nvPr>
            <p:ph type="title"/>
          </p:nvPr>
        </p:nvSpPr>
        <p:spPr>
          <a:xfrm>
            <a:off x="263352" y="-101670"/>
            <a:ext cx="10515600" cy="1325563"/>
          </a:xfrm>
        </p:spPr>
        <p:txBody>
          <a:bodyPr/>
          <a:lstStyle/>
          <a:p>
            <a:r>
              <a:rPr lang="zh-CN" altLang="en-US" dirty="0"/>
              <a:t>百川归海？</a:t>
            </a:r>
          </a:p>
        </p:txBody>
      </p:sp>
      <p:sp>
        <p:nvSpPr>
          <p:cNvPr id="6" name="内容占位符 5">
            <a:extLst>
              <a:ext uri="{FF2B5EF4-FFF2-40B4-BE49-F238E27FC236}">
                <a16:creationId xmlns:a16="http://schemas.microsoft.com/office/drawing/2014/main" id="{0B756BC2-318F-4D64-A5E7-6E7563031D1A}"/>
              </a:ext>
            </a:extLst>
          </p:cNvPr>
          <p:cNvSpPr>
            <a:spLocks noGrp="1"/>
          </p:cNvSpPr>
          <p:nvPr>
            <p:ph idx="1"/>
          </p:nvPr>
        </p:nvSpPr>
        <p:spPr>
          <a:xfrm>
            <a:off x="335360" y="2365279"/>
            <a:ext cx="1801416" cy="4325112"/>
          </a:xfrm>
        </p:spPr>
        <p:txBody>
          <a:bodyPr>
            <a:normAutofit/>
          </a:bodyPr>
          <a:lstStyle/>
          <a:p>
            <a:pPr marL="0" indent="0">
              <a:buNone/>
            </a:pPr>
            <a:r>
              <a:rPr lang="zh-CN" altLang="en-US" dirty="0"/>
              <a:t>污水最终的去处无非有二，一是脱水后填埋（</a:t>
            </a:r>
            <a:r>
              <a:rPr lang="en-US" altLang="zh-CN" dirty="0"/>
              <a:t>20</a:t>
            </a:r>
            <a:r>
              <a:rPr lang="zh-CN" altLang="en-US" dirty="0"/>
              <a:t>世纪），二是大海。</a:t>
            </a:r>
            <a:endParaRPr lang="en-US" altLang="zh-CN" dirty="0"/>
          </a:p>
          <a:p>
            <a:endParaRPr lang="en-US" altLang="zh-CN" dirty="0"/>
          </a:p>
        </p:txBody>
      </p:sp>
      <p:pic>
        <p:nvPicPr>
          <p:cNvPr id="7" name="内容占位符 4">
            <a:hlinkClick r:id="rId2"/>
            <a:extLst>
              <a:ext uri="{FF2B5EF4-FFF2-40B4-BE49-F238E27FC236}">
                <a16:creationId xmlns:a16="http://schemas.microsoft.com/office/drawing/2014/main" id="{4424CFEC-B2B6-4111-B3B9-045D210AE960}"/>
              </a:ext>
            </a:extLst>
          </p:cNvPr>
          <p:cNvPicPr>
            <a:picLocks noChangeAspect="1"/>
          </p:cNvPicPr>
          <p:nvPr/>
        </p:nvPicPr>
        <p:blipFill rotWithShape="1">
          <a:blip r:embed="rId3">
            <a:extLst>
              <a:ext uri="{28A0092B-C50C-407E-A947-70E740481C1C}">
                <a14:useLocalDpi xmlns:a14="http://schemas.microsoft.com/office/drawing/2010/main" val="0"/>
              </a:ext>
            </a:extLst>
          </a:blip>
          <a:srcRect t="11817" b="6634"/>
          <a:stretch/>
        </p:blipFill>
        <p:spPr>
          <a:xfrm>
            <a:off x="1905866" y="908720"/>
            <a:ext cx="3572149" cy="5987954"/>
          </a:xfrm>
          <a:prstGeom prst="rect">
            <a:avLst/>
          </a:prstGeom>
        </p:spPr>
      </p:pic>
      <p:pic>
        <p:nvPicPr>
          <p:cNvPr id="3" name="图片 2">
            <a:hlinkClick r:id="rId4"/>
            <a:extLst>
              <a:ext uri="{FF2B5EF4-FFF2-40B4-BE49-F238E27FC236}">
                <a16:creationId xmlns:a16="http://schemas.microsoft.com/office/drawing/2014/main" id="{417F2590-89CF-434F-B0B2-98E371DC75C5}"/>
              </a:ext>
            </a:extLst>
          </p:cNvPr>
          <p:cNvPicPr>
            <a:picLocks noChangeAspect="1"/>
          </p:cNvPicPr>
          <p:nvPr/>
        </p:nvPicPr>
        <p:blipFill>
          <a:blip r:embed="rId5"/>
          <a:stretch>
            <a:fillRect/>
          </a:stretch>
        </p:blipFill>
        <p:spPr>
          <a:xfrm>
            <a:off x="5521152" y="-101670"/>
            <a:ext cx="6701662" cy="5520584"/>
          </a:xfrm>
          <a:prstGeom prst="rect">
            <a:avLst/>
          </a:prstGeom>
        </p:spPr>
      </p:pic>
      <p:pic>
        <p:nvPicPr>
          <p:cNvPr id="8" name="图片 7">
            <a:hlinkClick r:id="rId6"/>
            <a:extLst>
              <a:ext uri="{FF2B5EF4-FFF2-40B4-BE49-F238E27FC236}">
                <a16:creationId xmlns:a16="http://schemas.microsoft.com/office/drawing/2014/main" id="{4022DBE9-D916-2920-EB5E-DEF739CDE48C}"/>
              </a:ext>
            </a:extLst>
          </p:cNvPr>
          <p:cNvPicPr>
            <a:picLocks noChangeAspect="1"/>
          </p:cNvPicPr>
          <p:nvPr/>
        </p:nvPicPr>
        <p:blipFill>
          <a:blip r:embed="rId7"/>
          <a:stretch>
            <a:fillRect/>
          </a:stretch>
        </p:blipFill>
        <p:spPr>
          <a:xfrm>
            <a:off x="6082630" y="3643973"/>
            <a:ext cx="5617353" cy="3046418"/>
          </a:xfrm>
          <a:prstGeom prst="rect">
            <a:avLst/>
          </a:prstGeom>
        </p:spPr>
      </p:pic>
    </p:spTree>
    <p:extLst>
      <p:ext uri="{BB962C8B-B14F-4D97-AF65-F5344CB8AC3E}">
        <p14:creationId xmlns:p14="http://schemas.microsoft.com/office/powerpoint/2010/main" val="3354347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494E0C-E031-4D18-A1C3-5A56FD66593C}"/>
              </a:ext>
            </a:extLst>
          </p:cNvPr>
          <p:cNvSpPr>
            <a:spLocks noGrp="1"/>
          </p:cNvSpPr>
          <p:nvPr>
            <p:ph type="title"/>
          </p:nvPr>
        </p:nvSpPr>
        <p:spPr/>
        <p:txBody>
          <a:bodyPr/>
          <a:lstStyle/>
          <a:p>
            <a:r>
              <a:rPr lang="zh-CN" altLang="en-US"/>
              <a:t>做肥料不是想做就能做</a:t>
            </a:r>
            <a:endParaRPr lang="zh-CN" altLang="en-US" dirty="0"/>
          </a:p>
        </p:txBody>
      </p:sp>
      <p:sp>
        <p:nvSpPr>
          <p:cNvPr id="3" name="内容占位符 2">
            <a:extLst>
              <a:ext uri="{FF2B5EF4-FFF2-40B4-BE49-F238E27FC236}">
                <a16:creationId xmlns:a16="http://schemas.microsoft.com/office/drawing/2014/main" id="{258D7A44-D795-40B3-8DB9-96ACE48DF107}"/>
              </a:ext>
            </a:extLst>
          </p:cNvPr>
          <p:cNvSpPr>
            <a:spLocks noGrp="1"/>
          </p:cNvSpPr>
          <p:nvPr>
            <p:ph idx="1"/>
          </p:nvPr>
        </p:nvSpPr>
        <p:spPr>
          <a:xfrm>
            <a:off x="838200" y="1825625"/>
            <a:ext cx="5041776" cy="4351338"/>
          </a:xfrm>
        </p:spPr>
        <p:txBody>
          <a:bodyPr/>
          <a:lstStyle/>
          <a:p>
            <a:r>
              <a:rPr lang="zh-CN" altLang="en-US" dirty="0"/>
              <a:t>做肥料？来不及啊</a:t>
            </a:r>
            <a:endParaRPr lang="en-US" altLang="zh-CN" dirty="0"/>
          </a:p>
          <a:p>
            <a:pPr lvl="1"/>
            <a:r>
              <a:rPr lang="zh-CN" altLang="en-US" dirty="0"/>
              <a:t>早在化肥出现之前，大都市的粪便积累速度就早已远远超过掏粪工和肥料商人的运出速度，更何况在化肥的时代？</a:t>
            </a:r>
            <a:endParaRPr lang="en-US" altLang="zh-CN" dirty="0"/>
          </a:p>
          <a:p>
            <a:pPr lvl="1"/>
            <a:r>
              <a:rPr lang="en-US" altLang="zh-CN" dirty="0"/>
              <a:t>19</a:t>
            </a:r>
            <a:r>
              <a:rPr lang="zh-CN" altLang="en-US" dirty="0"/>
              <a:t>世纪伦敦掏粪工是高危、高薪职业。（容易爆炸）</a:t>
            </a:r>
            <a:endParaRPr lang="en-US" altLang="zh-CN" dirty="0"/>
          </a:p>
          <a:p>
            <a:pPr lvl="1"/>
            <a:r>
              <a:rPr lang="zh-CN" altLang="en-US" dirty="0"/>
              <a:t>堆肥需要</a:t>
            </a:r>
            <a:r>
              <a:rPr lang="zh-CN" altLang="en-US" b="1" dirty="0"/>
              <a:t>时间</a:t>
            </a:r>
          </a:p>
          <a:p>
            <a:endParaRPr lang="zh-CN" altLang="en-US" dirty="0"/>
          </a:p>
        </p:txBody>
      </p:sp>
      <p:pic>
        <p:nvPicPr>
          <p:cNvPr id="4" name="图片 3">
            <a:hlinkClick r:id="rId2"/>
            <a:extLst>
              <a:ext uri="{FF2B5EF4-FFF2-40B4-BE49-F238E27FC236}">
                <a16:creationId xmlns:a16="http://schemas.microsoft.com/office/drawing/2014/main" id="{C16943C9-0717-4729-A6A6-53E43B20368E}"/>
              </a:ext>
            </a:extLst>
          </p:cNvPr>
          <p:cNvPicPr>
            <a:picLocks noChangeAspect="1"/>
          </p:cNvPicPr>
          <p:nvPr/>
        </p:nvPicPr>
        <p:blipFill>
          <a:blip r:embed="rId3"/>
          <a:stretch>
            <a:fillRect/>
          </a:stretch>
        </p:blipFill>
        <p:spPr>
          <a:xfrm>
            <a:off x="6023992" y="1988840"/>
            <a:ext cx="5944624" cy="4792565"/>
          </a:xfrm>
          <a:prstGeom prst="rect">
            <a:avLst/>
          </a:prstGeom>
        </p:spPr>
      </p:pic>
    </p:spTree>
    <p:extLst>
      <p:ext uri="{BB962C8B-B14F-4D97-AF65-F5344CB8AC3E}">
        <p14:creationId xmlns:p14="http://schemas.microsoft.com/office/powerpoint/2010/main" val="1973019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2845AB-CD88-41AB-B3EE-E2145AAEC1D0}"/>
              </a:ext>
            </a:extLst>
          </p:cNvPr>
          <p:cNvSpPr>
            <a:spLocks noGrp="1"/>
          </p:cNvSpPr>
          <p:nvPr>
            <p:ph type="title"/>
          </p:nvPr>
        </p:nvSpPr>
        <p:spPr/>
        <p:txBody>
          <a:bodyPr/>
          <a:lstStyle/>
          <a:p>
            <a:r>
              <a:rPr lang="zh-CN" altLang="en-US" dirty="0"/>
              <a:t>其它垃圾在去哪里了？</a:t>
            </a:r>
          </a:p>
        </p:txBody>
      </p:sp>
      <p:sp>
        <p:nvSpPr>
          <p:cNvPr id="3" name="内容占位符 2">
            <a:extLst>
              <a:ext uri="{FF2B5EF4-FFF2-40B4-BE49-F238E27FC236}">
                <a16:creationId xmlns:a16="http://schemas.microsoft.com/office/drawing/2014/main" id="{DA3FFC2A-833B-4F3E-9068-002544A98B05}"/>
              </a:ext>
            </a:extLst>
          </p:cNvPr>
          <p:cNvSpPr>
            <a:spLocks noGrp="1"/>
          </p:cNvSpPr>
          <p:nvPr>
            <p:ph idx="1"/>
          </p:nvPr>
        </p:nvSpPr>
        <p:spPr/>
        <p:txBody>
          <a:bodyPr/>
          <a:lstStyle/>
          <a:p>
            <a:endParaRPr lang="zh-CN" altLang="en-US"/>
          </a:p>
        </p:txBody>
      </p:sp>
      <p:pic>
        <p:nvPicPr>
          <p:cNvPr id="4" name="图片 3">
            <a:hlinkClick r:id="rId3"/>
            <a:extLst>
              <a:ext uri="{FF2B5EF4-FFF2-40B4-BE49-F238E27FC236}">
                <a16:creationId xmlns:a16="http://schemas.microsoft.com/office/drawing/2014/main" id="{45FB3D23-0B68-4CCC-9ED8-AE556EE2078B}"/>
              </a:ext>
            </a:extLst>
          </p:cNvPr>
          <p:cNvPicPr>
            <a:picLocks noChangeAspect="1"/>
          </p:cNvPicPr>
          <p:nvPr/>
        </p:nvPicPr>
        <p:blipFill>
          <a:blip r:embed="rId4"/>
          <a:stretch>
            <a:fillRect/>
          </a:stretch>
        </p:blipFill>
        <p:spPr>
          <a:xfrm>
            <a:off x="5879976" y="1340768"/>
            <a:ext cx="6187322" cy="5345328"/>
          </a:xfrm>
          <a:prstGeom prst="rect">
            <a:avLst/>
          </a:prstGeom>
        </p:spPr>
      </p:pic>
      <p:pic>
        <p:nvPicPr>
          <p:cNvPr id="5" name="图片 4">
            <a:hlinkClick r:id="rId5"/>
            <a:extLst>
              <a:ext uri="{FF2B5EF4-FFF2-40B4-BE49-F238E27FC236}">
                <a16:creationId xmlns:a16="http://schemas.microsoft.com/office/drawing/2014/main" id="{A02069D1-07EB-484B-9BE7-A9550E7F06B5}"/>
              </a:ext>
            </a:extLst>
          </p:cNvPr>
          <p:cNvPicPr>
            <a:picLocks noChangeAspect="1"/>
          </p:cNvPicPr>
          <p:nvPr/>
        </p:nvPicPr>
        <p:blipFill>
          <a:blip r:embed="rId6"/>
          <a:stretch>
            <a:fillRect/>
          </a:stretch>
        </p:blipFill>
        <p:spPr>
          <a:xfrm>
            <a:off x="164554" y="1646759"/>
            <a:ext cx="5680601" cy="4709070"/>
          </a:xfrm>
          <a:prstGeom prst="rect">
            <a:avLst/>
          </a:prstGeom>
        </p:spPr>
      </p:pic>
    </p:spTree>
    <p:extLst>
      <p:ext uri="{BB962C8B-B14F-4D97-AF65-F5344CB8AC3E}">
        <p14:creationId xmlns:p14="http://schemas.microsoft.com/office/powerpoint/2010/main" val="1823270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内容占位符 4" descr="图片包含 户外, 岩石, 草, 田地&#10;&#10;描述已自动生成">
            <a:hlinkClick r:id="rId2"/>
            <a:extLst>
              <a:ext uri="{FF2B5EF4-FFF2-40B4-BE49-F238E27FC236}">
                <a16:creationId xmlns:a16="http://schemas.microsoft.com/office/drawing/2014/main" id="{8C830929-37C7-42B6-955B-28B455FA162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5414"/>
          <a:stretch/>
        </p:blipFill>
        <p:spPr>
          <a:xfrm>
            <a:off x="5455930" y="3068960"/>
            <a:ext cx="6736070" cy="3789040"/>
          </a:xfrm>
          <a:prstGeom prst="rect">
            <a:avLst/>
          </a:prstGeom>
        </p:spPr>
      </p:pic>
      <p:pic>
        <p:nvPicPr>
          <p:cNvPr id="7" name="图片 6" descr="图片包含 人, 室内, 玩具, 小孩&#10;&#10;描述已自动生成">
            <a:hlinkClick r:id="rId2"/>
            <a:extLst>
              <a:ext uri="{FF2B5EF4-FFF2-40B4-BE49-F238E27FC236}">
                <a16:creationId xmlns:a16="http://schemas.microsoft.com/office/drawing/2014/main" id="{604E9914-483A-4444-A29E-65684BC505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49" y="3140968"/>
            <a:ext cx="5474379" cy="3645024"/>
          </a:xfrm>
          <a:prstGeom prst="rect">
            <a:avLst/>
          </a:prstGeom>
        </p:spPr>
      </p:pic>
      <p:pic>
        <p:nvPicPr>
          <p:cNvPr id="11" name="图片 10" descr="建筑与房屋的城市空拍图&#10;&#10;描述已自动生成">
            <a:hlinkClick r:id="rId5"/>
            <a:extLst>
              <a:ext uri="{FF2B5EF4-FFF2-40B4-BE49-F238E27FC236}">
                <a16:creationId xmlns:a16="http://schemas.microsoft.com/office/drawing/2014/main" id="{E03264B1-CE03-4B4C-853A-96C5BF29B6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8943" y="-99392"/>
            <a:ext cx="4869393" cy="3240360"/>
          </a:xfrm>
          <a:prstGeom prst="rect">
            <a:avLst/>
          </a:prstGeom>
        </p:spPr>
      </p:pic>
      <p:pic>
        <p:nvPicPr>
          <p:cNvPr id="13" name="图片 12" descr="山上的风景&#10;&#10;描述已自动生成">
            <a:hlinkClick r:id="rId7"/>
            <a:extLst>
              <a:ext uri="{FF2B5EF4-FFF2-40B4-BE49-F238E27FC236}">
                <a16:creationId xmlns:a16="http://schemas.microsoft.com/office/drawing/2014/main" id="{574B326D-AA59-4607-9C3D-223689CEC8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449" y="-171400"/>
            <a:ext cx="6179840" cy="4194566"/>
          </a:xfrm>
          <a:prstGeom prst="rect">
            <a:avLst/>
          </a:prstGeom>
        </p:spPr>
      </p:pic>
    </p:spTree>
    <p:extLst>
      <p:ext uri="{BB962C8B-B14F-4D97-AF65-F5344CB8AC3E}">
        <p14:creationId xmlns:p14="http://schemas.microsoft.com/office/powerpoint/2010/main" val="21304183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989C5BEF-D2EA-4EEF-815A-016692441D24}"/>
              </a:ext>
            </a:extLst>
          </p:cNvPr>
          <p:cNvSpPr>
            <a:spLocks noGrp="1"/>
          </p:cNvSpPr>
          <p:nvPr>
            <p:ph type="title"/>
          </p:nvPr>
        </p:nvSpPr>
        <p:spPr>
          <a:xfrm>
            <a:off x="838200" y="963877"/>
            <a:ext cx="3494362" cy="4930246"/>
          </a:xfrm>
        </p:spPr>
        <p:txBody>
          <a:bodyPr>
            <a:normAutofit/>
          </a:bodyPr>
          <a:lstStyle/>
          <a:p>
            <a:pPr algn="r"/>
            <a:r>
              <a:rPr lang="zh-CN" altLang="en-US">
                <a:solidFill>
                  <a:schemeClr val="accent1"/>
                </a:solidFill>
                <a:hlinkClick r:id="rId2"/>
              </a:rPr>
              <a:t>技术与垃圾竞速</a:t>
            </a:r>
            <a:endParaRPr lang="zh-CN" altLang="en-US">
              <a:solidFill>
                <a:schemeClr val="accent1"/>
              </a:solidFill>
            </a:endParaRPr>
          </a:p>
        </p:txBody>
      </p:sp>
      <p:cxnSp>
        <p:nvCxnSpPr>
          <p:cNvPr id="17"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8" name="内容占位符 2">
            <a:extLst>
              <a:ext uri="{FF2B5EF4-FFF2-40B4-BE49-F238E27FC236}">
                <a16:creationId xmlns:a16="http://schemas.microsoft.com/office/drawing/2014/main" id="{1DDCDEB8-05F4-41F6-9EAD-F48D0F54D848}"/>
              </a:ext>
            </a:extLst>
          </p:cNvPr>
          <p:cNvSpPr>
            <a:spLocks noGrp="1"/>
          </p:cNvSpPr>
          <p:nvPr>
            <p:ph idx="1"/>
          </p:nvPr>
        </p:nvSpPr>
        <p:spPr>
          <a:xfrm>
            <a:off x="4976031" y="963877"/>
            <a:ext cx="6377769" cy="4930246"/>
          </a:xfrm>
        </p:spPr>
        <p:txBody>
          <a:bodyPr anchor="ctr">
            <a:normAutofit lnSpcReduction="10000"/>
          </a:bodyPr>
          <a:lstStyle/>
          <a:p>
            <a:r>
              <a:rPr lang="zh-CN" altLang="en-US" sz="2400" dirty="0"/>
              <a:t>先污染后治理：现在无法处理的污染留给后代（寄希望技术不断更迭解决一切问题）</a:t>
            </a:r>
            <a:endParaRPr lang="en-US" altLang="zh-CN" sz="2400" dirty="0"/>
          </a:p>
          <a:p>
            <a:r>
              <a:rPr lang="zh-CN" altLang="en-US" sz="2400" dirty="0"/>
              <a:t>但处理污染缺的不是技术而是速度</a:t>
            </a:r>
            <a:endParaRPr lang="en-US" altLang="zh-CN" sz="2400" dirty="0"/>
          </a:p>
          <a:p>
            <a:pPr lvl="1"/>
            <a:r>
              <a:rPr lang="zh-CN" altLang="en-US" sz="2000" dirty="0"/>
              <a:t>垃圾填埋场中最多的垃圾是纸</a:t>
            </a:r>
            <a:endParaRPr lang="en-US" altLang="zh-CN" sz="2000" dirty="0"/>
          </a:p>
          <a:p>
            <a:r>
              <a:rPr lang="zh-CN" altLang="en-US" sz="2400" dirty="0"/>
              <a:t>新技术多半能更有效地处理现有污染，但同时，新技术也将更快速、更丰富地产生新污染</a:t>
            </a:r>
            <a:endParaRPr lang="en-US" altLang="zh-CN" sz="2400" dirty="0"/>
          </a:p>
          <a:p>
            <a:pPr lvl="1"/>
            <a:r>
              <a:rPr lang="zh-CN" altLang="en-US" sz="2000" dirty="0"/>
              <a:t>数字化办公没有带来无纸化，反而大量用纸</a:t>
            </a:r>
            <a:endParaRPr lang="en-US" altLang="zh-CN" sz="2000" dirty="0"/>
          </a:p>
          <a:p>
            <a:pPr lvl="1"/>
            <a:r>
              <a:rPr lang="zh-CN" altLang="en-US" sz="2000" dirty="0"/>
              <a:t>电子技术产生大量有毒垃圾</a:t>
            </a:r>
            <a:endParaRPr lang="en-US" altLang="zh-CN" sz="2000" dirty="0"/>
          </a:p>
          <a:p>
            <a:pPr lvl="1"/>
            <a:r>
              <a:rPr lang="zh-CN" altLang="en-US" sz="2000" dirty="0"/>
              <a:t>太阳能和电动汽车也有新的污染</a:t>
            </a:r>
            <a:endParaRPr lang="en-US" altLang="zh-CN" sz="2000" dirty="0"/>
          </a:p>
          <a:p>
            <a:pPr lvl="1"/>
            <a:r>
              <a:rPr lang="zh-CN" altLang="en-US" sz="2000" dirty="0"/>
              <a:t>共享单车大量废弃问题</a:t>
            </a:r>
            <a:endParaRPr lang="en-US" altLang="zh-CN" sz="2000" dirty="0"/>
          </a:p>
          <a:p>
            <a:pPr lvl="1"/>
            <a:r>
              <a:rPr lang="zh-CN" altLang="en-US" sz="2000" dirty="0"/>
              <a:t>快递和外卖带来大量废弃包装盒</a:t>
            </a:r>
            <a:endParaRPr lang="en-US" altLang="zh-CN" sz="2000" dirty="0"/>
          </a:p>
          <a:p>
            <a:r>
              <a:rPr lang="zh-CN" altLang="en-US" sz="2400" dirty="0"/>
              <a:t>一步慢步步慢，处理垃圾的速度永远比不上增加垃圾的速度</a:t>
            </a:r>
            <a:endParaRPr lang="en-US" altLang="zh-CN" sz="2400" dirty="0"/>
          </a:p>
          <a:p>
            <a:endParaRPr lang="en-US" altLang="zh-CN" sz="2400" dirty="0"/>
          </a:p>
        </p:txBody>
      </p:sp>
    </p:spTree>
    <p:extLst>
      <p:ext uri="{BB962C8B-B14F-4D97-AF65-F5344CB8AC3E}">
        <p14:creationId xmlns:p14="http://schemas.microsoft.com/office/powerpoint/2010/main" val="1608560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标题 1">
            <a:extLst>
              <a:ext uri="{FF2B5EF4-FFF2-40B4-BE49-F238E27FC236}">
                <a16:creationId xmlns:a16="http://schemas.microsoft.com/office/drawing/2014/main" id="{1B7C2EC4-95EC-7019-D5B7-76B59CA2CE39}"/>
              </a:ext>
            </a:extLst>
          </p:cNvPr>
          <p:cNvSpPr>
            <a:spLocks noGrp="1"/>
          </p:cNvSpPr>
          <p:nvPr>
            <p:ph type="title"/>
          </p:nvPr>
        </p:nvSpPr>
        <p:spPr>
          <a:xfrm>
            <a:off x="572493" y="238539"/>
            <a:ext cx="11018520" cy="1434415"/>
          </a:xfrm>
        </p:spPr>
        <p:txBody>
          <a:bodyPr anchor="b">
            <a:normAutofit/>
          </a:bodyPr>
          <a:lstStyle/>
          <a:p>
            <a:r>
              <a:rPr lang="zh-CN" altLang="en-US" sz="5400" dirty="0"/>
              <a:t>“根据亲身观察和可靠材料”</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内容占位符 2">
            <a:extLst>
              <a:ext uri="{FF2B5EF4-FFF2-40B4-BE49-F238E27FC236}">
                <a16:creationId xmlns:a16="http://schemas.microsoft.com/office/drawing/2014/main" id="{310D2F21-2AF2-1FE5-35CE-60E2016912D1}"/>
              </a:ext>
            </a:extLst>
          </p:cNvPr>
          <p:cNvSpPr>
            <a:spLocks noGrp="1"/>
          </p:cNvSpPr>
          <p:nvPr>
            <p:ph idx="1"/>
          </p:nvPr>
        </p:nvSpPr>
        <p:spPr>
          <a:xfrm>
            <a:off x="572493" y="2071316"/>
            <a:ext cx="6713552" cy="4119172"/>
          </a:xfrm>
        </p:spPr>
        <p:txBody>
          <a:bodyPr anchor="t">
            <a:normAutofit/>
          </a:bodyPr>
          <a:lstStyle/>
          <a:p>
            <a:r>
              <a:rPr lang="zh-CN" altLang="en-US" sz="1900" dirty="0"/>
              <a:t>工人阶级得到的食品比</a:t>
            </a:r>
            <a:r>
              <a:rPr lang="en-US" altLang="zh-CN" sz="1900" dirty="0"/>
              <a:t>1834-1836</a:t>
            </a:r>
            <a:r>
              <a:rPr lang="zh-CN" altLang="en-US" sz="1900" dirty="0"/>
              <a:t>年少了</a:t>
            </a:r>
            <a:r>
              <a:rPr lang="en-US" altLang="zh-CN" sz="1900" dirty="0"/>
              <a:t>2/3</a:t>
            </a:r>
            <a:r>
              <a:rPr lang="zh-CN" altLang="en-US" sz="1900" dirty="0"/>
              <a:t>；肉的消费量大为减少</a:t>
            </a:r>
            <a:r>
              <a:rPr lang="en-US" altLang="zh-CN" sz="1900" dirty="0"/>
              <a:t>——</a:t>
            </a:r>
            <a:r>
              <a:rPr lang="zh-CN" altLang="en-US" sz="1900" dirty="0"/>
              <a:t>有些地方减少了</a:t>
            </a:r>
            <a:r>
              <a:rPr lang="en-US" altLang="zh-CN" sz="1900" dirty="0"/>
              <a:t>20%</a:t>
            </a:r>
            <a:r>
              <a:rPr lang="zh-CN" altLang="en-US" sz="1900" dirty="0"/>
              <a:t>，有些地方减少了</a:t>
            </a:r>
            <a:r>
              <a:rPr lang="en-US" altLang="zh-CN" sz="1900" dirty="0"/>
              <a:t>60%</a:t>
            </a:r>
            <a:r>
              <a:rPr lang="zh-CN" altLang="en-US" sz="1900" dirty="0"/>
              <a:t>；甚至那些在最坏的时期还能找到足够的工作的手工业者，即铁匠、泥瓦匠等等，也因为</a:t>
            </a:r>
            <a:r>
              <a:rPr lang="zh-CN" altLang="en-US" sz="1900" b="1" dirty="0"/>
              <a:t>没有工作和工资降低</a:t>
            </a:r>
            <a:r>
              <a:rPr lang="zh-CN" altLang="en-US" sz="1900" dirty="0"/>
              <a:t>而吃了不少苦头；甚至在现在，在</a:t>
            </a:r>
            <a:r>
              <a:rPr lang="en-US" altLang="zh-CN" sz="1900" dirty="0"/>
              <a:t>1843</a:t>
            </a:r>
            <a:r>
              <a:rPr lang="zh-CN" altLang="en-US" sz="1900" dirty="0"/>
              <a:t>年</a:t>
            </a:r>
            <a:r>
              <a:rPr lang="en-US" altLang="zh-CN" sz="1900" dirty="0"/>
              <a:t>1</a:t>
            </a:r>
            <a:r>
              <a:rPr lang="zh-CN" altLang="en-US" sz="1900" dirty="0"/>
              <a:t>月，</a:t>
            </a:r>
            <a:r>
              <a:rPr lang="zh-CN" altLang="en-US" sz="1900" b="1" dirty="0"/>
              <a:t>工资还在不断降低</a:t>
            </a:r>
            <a:r>
              <a:rPr lang="zh-CN" altLang="en-US" sz="1900" dirty="0"/>
              <a:t>。而且所有这些都是厂主们的报告里面所说的呵！</a:t>
            </a:r>
          </a:p>
          <a:p>
            <a:r>
              <a:rPr lang="zh-CN" altLang="en-US" sz="1900" dirty="0"/>
              <a:t>所有的街上都有</a:t>
            </a:r>
            <a:r>
              <a:rPr lang="zh-CN" altLang="en-US" sz="1900" b="1" dirty="0"/>
              <a:t>饥饿</a:t>
            </a:r>
            <a:r>
              <a:rPr lang="zh-CN" altLang="en-US" sz="1900" dirty="0"/>
              <a:t>的工人站着（由于他们的老板关闭了自己的工厂，</a:t>
            </a:r>
            <a:r>
              <a:rPr lang="zh-CN" altLang="en-US" sz="1900" b="1" dirty="0"/>
              <a:t>不能给他们工作</a:t>
            </a:r>
            <a:r>
              <a:rPr lang="zh-CN" altLang="en-US" sz="1900" dirty="0"/>
              <a:t>了），一个一个地或一群一群地</a:t>
            </a:r>
            <a:r>
              <a:rPr lang="zh-CN" altLang="en-US" sz="1900" b="1" dirty="0"/>
              <a:t>乞讨</a:t>
            </a:r>
            <a:r>
              <a:rPr lang="zh-CN" altLang="en-US" sz="1900" dirty="0"/>
              <a:t>，</a:t>
            </a:r>
            <a:r>
              <a:rPr lang="zh-CN" altLang="en-US" sz="1900" b="1" dirty="0"/>
              <a:t>成群结队</a:t>
            </a:r>
            <a:r>
              <a:rPr lang="zh-CN" altLang="en-US" sz="1900" dirty="0"/>
              <a:t>地守在人行道旁，向过路的人请求帮助，但是他们不是像一般的乞丐那样哀求，而是在要求，在以他们的人数、以他们的态度和言语来威胁人。一切工业区，从莱斯特到里子，从曼彻斯特到北明翰，情形都是这样。</a:t>
            </a:r>
            <a:r>
              <a:rPr lang="zh-CN" altLang="en-US" sz="1900" b="1" dirty="0"/>
              <a:t>骚动</a:t>
            </a:r>
            <a:r>
              <a:rPr lang="zh-CN" altLang="en-US" sz="1900" dirty="0"/>
              <a:t>时而在这里发生，时而在那里发生，</a:t>
            </a:r>
            <a:r>
              <a:rPr lang="en-US" altLang="zh-CN" sz="1900" dirty="0"/>
              <a:t>……</a:t>
            </a:r>
          </a:p>
          <a:p>
            <a:r>
              <a:rPr lang="zh-CN" altLang="en-US" sz="1900" dirty="0"/>
              <a:t>“恩格斯停顿”（罗伯特</a:t>
            </a:r>
            <a:r>
              <a:rPr lang="en-US" altLang="zh-CN" sz="1900" dirty="0"/>
              <a:t>·</a:t>
            </a:r>
            <a:r>
              <a:rPr lang="zh-CN" altLang="en-US" sz="1900" dirty="0"/>
              <a:t>艾伦）</a:t>
            </a:r>
            <a:endParaRPr lang="en-US" altLang="zh-CN" sz="1900" dirty="0"/>
          </a:p>
          <a:p>
            <a:endParaRPr lang="en-US" altLang="zh-CN" sz="1900" dirty="0"/>
          </a:p>
          <a:p>
            <a:endParaRPr lang="zh-CN" altLang="en-US" sz="1900" dirty="0"/>
          </a:p>
        </p:txBody>
      </p:sp>
      <p:pic>
        <p:nvPicPr>
          <p:cNvPr id="5" name="图片 4" descr="墙上挂着一幅画&#10;&#10;中度可信度描述已自动生成">
            <a:extLst>
              <a:ext uri="{FF2B5EF4-FFF2-40B4-BE49-F238E27FC236}">
                <a16:creationId xmlns:a16="http://schemas.microsoft.com/office/drawing/2014/main" id="{3375B6CF-7475-776C-6AA4-5998CCCF24C5}"/>
              </a:ext>
            </a:extLst>
          </p:cNvPr>
          <p:cNvPicPr>
            <a:picLocks noChangeAspect="1"/>
          </p:cNvPicPr>
          <p:nvPr/>
        </p:nvPicPr>
        <p:blipFill rotWithShape="1">
          <a:blip r:embed="rId2">
            <a:extLst>
              <a:ext uri="{28A0092B-C50C-407E-A947-70E740481C1C}">
                <a14:useLocalDpi xmlns:a14="http://schemas.microsoft.com/office/drawing/2010/main" val="0"/>
              </a:ext>
            </a:extLst>
          </a:blip>
          <a:srcRect t="69" r="-1" b="28469"/>
          <a:stretch/>
        </p:blipFill>
        <p:spPr>
          <a:xfrm>
            <a:off x="7675658" y="2093976"/>
            <a:ext cx="3941064" cy="4096512"/>
          </a:xfrm>
          <a:prstGeom prst="rect">
            <a:avLst/>
          </a:prstGeom>
        </p:spPr>
      </p:pic>
    </p:spTree>
    <p:extLst>
      <p:ext uri="{BB962C8B-B14F-4D97-AF65-F5344CB8AC3E}">
        <p14:creationId xmlns:p14="http://schemas.microsoft.com/office/powerpoint/2010/main" val="16252410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See the source image">
            <a:extLst>
              <a:ext uri="{FF2B5EF4-FFF2-40B4-BE49-F238E27FC236}">
                <a16:creationId xmlns:a16="http://schemas.microsoft.com/office/drawing/2014/main" id="{7DB5D1B8-2F8E-EB04-2362-BC187FB311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06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127" name="Rectangle 512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BF0A22B5-0394-46B3-B096-5DF43594AE3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zh-CN" altLang="en-US" sz="3600">
                <a:solidFill>
                  <a:schemeClr val="tx1">
                    <a:lumMod val="85000"/>
                    <a:lumOff val="15000"/>
                  </a:schemeClr>
                </a:solidFill>
              </a:rPr>
              <a:t>伦敦大雾霾</a:t>
            </a:r>
          </a:p>
        </p:txBody>
      </p:sp>
      <p:cxnSp>
        <p:nvCxnSpPr>
          <p:cNvPr id="5129" name="Straight Connector 512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131" name="Straight Connector 513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6721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1BBB8B-60DB-4FB4-89DE-ED882756BCD8}"/>
              </a:ext>
            </a:extLst>
          </p:cNvPr>
          <p:cNvSpPr>
            <a:spLocks noGrp="1"/>
          </p:cNvSpPr>
          <p:nvPr>
            <p:ph type="title"/>
          </p:nvPr>
        </p:nvSpPr>
        <p:spPr/>
        <p:txBody>
          <a:bodyPr>
            <a:normAutofit/>
          </a:bodyPr>
          <a:lstStyle/>
          <a:p>
            <a:r>
              <a:rPr lang="zh-CN" altLang="en-US" dirty="0"/>
              <a:t>伦敦大雾霾</a:t>
            </a:r>
            <a:r>
              <a:rPr lang="en-US" altLang="zh-CN" dirty="0"/>
              <a:t>Great Smog of London</a:t>
            </a:r>
            <a:endParaRPr lang="zh-CN" altLang="en-US" dirty="0"/>
          </a:p>
        </p:txBody>
      </p:sp>
      <p:sp>
        <p:nvSpPr>
          <p:cNvPr id="3" name="内容占位符 2">
            <a:extLst>
              <a:ext uri="{FF2B5EF4-FFF2-40B4-BE49-F238E27FC236}">
                <a16:creationId xmlns:a16="http://schemas.microsoft.com/office/drawing/2014/main" id="{1A4A1B13-2971-4211-8165-173410AAC238}"/>
              </a:ext>
            </a:extLst>
          </p:cNvPr>
          <p:cNvSpPr>
            <a:spLocks noGrp="1"/>
          </p:cNvSpPr>
          <p:nvPr>
            <p:ph idx="1"/>
          </p:nvPr>
        </p:nvSpPr>
        <p:spPr/>
        <p:txBody>
          <a:bodyPr>
            <a:normAutofit/>
          </a:bodyPr>
          <a:lstStyle/>
          <a:p>
            <a:r>
              <a:rPr lang="en-US" altLang="zh-CN" dirty="0"/>
              <a:t>1952</a:t>
            </a:r>
            <a:r>
              <a:rPr lang="zh-CN" altLang="en-US" dirty="0"/>
              <a:t>年</a:t>
            </a:r>
            <a:r>
              <a:rPr lang="en-US" altLang="zh-CN" dirty="0"/>
              <a:t>12</a:t>
            </a:r>
            <a:r>
              <a:rPr lang="zh-CN" altLang="en-US" dirty="0"/>
              <a:t>月</a:t>
            </a:r>
            <a:r>
              <a:rPr lang="en-US" altLang="zh-CN" dirty="0"/>
              <a:t>5</a:t>
            </a:r>
            <a:r>
              <a:rPr lang="zh-CN" altLang="en-US" dirty="0"/>
              <a:t>日星期五延续到</a:t>
            </a:r>
            <a:r>
              <a:rPr lang="en-US" altLang="zh-CN" dirty="0"/>
              <a:t>1952</a:t>
            </a:r>
            <a:r>
              <a:rPr lang="zh-CN" altLang="en-US" dirty="0"/>
              <a:t>年</a:t>
            </a:r>
            <a:r>
              <a:rPr lang="en-US" altLang="zh-CN" dirty="0"/>
              <a:t>12</a:t>
            </a:r>
            <a:r>
              <a:rPr lang="zh-CN" altLang="en-US" dirty="0"/>
              <a:t>月</a:t>
            </a:r>
            <a:r>
              <a:rPr lang="en-US" altLang="zh-CN" dirty="0"/>
              <a:t>9</a:t>
            </a:r>
            <a:r>
              <a:rPr lang="zh-CN" altLang="en-US" dirty="0"/>
              <a:t>日</a:t>
            </a:r>
            <a:endParaRPr lang="en-US" altLang="zh-CN" dirty="0"/>
          </a:p>
          <a:p>
            <a:endParaRPr lang="en-US" altLang="zh-CN" dirty="0"/>
          </a:p>
          <a:p>
            <a:r>
              <a:rPr lang="zh-CN" altLang="en-US" dirty="0"/>
              <a:t>能见度降到几米，行人看不清自己的脚。甚至在室内都受到影响，封闭的剧院和电影院都不得不停止演出，因为观众看不清舞台</a:t>
            </a:r>
            <a:endParaRPr lang="en-US" altLang="zh-CN" dirty="0"/>
          </a:p>
          <a:p>
            <a:endParaRPr lang="en-US" altLang="zh-CN" dirty="0"/>
          </a:p>
          <a:p>
            <a:r>
              <a:rPr lang="en-US" altLang="zh-CN" dirty="0"/>
              <a:t>4000</a:t>
            </a:r>
            <a:r>
              <a:rPr lang="zh-CN" altLang="en-US" dirty="0"/>
              <a:t>多人在雾霾天直接死亡，</a:t>
            </a:r>
            <a:r>
              <a:rPr lang="en-US" altLang="zh-CN" dirty="0"/>
              <a:t>6000</a:t>
            </a:r>
            <a:r>
              <a:rPr lang="zh-CN" altLang="en-US" dirty="0"/>
              <a:t>多人在随后的数月间死亡（新近的研究数据认为总共</a:t>
            </a:r>
            <a:r>
              <a:rPr lang="en-US" altLang="zh-CN" dirty="0"/>
              <a:t>1.2</a:t>
            </a:r>
            <a:r>
              <a:rPr lang="zh-CN" altLang="en-US" dirty="0"/>
              <a:t>万人左右），</a:t>
            </a:r>
            <a:r>
              <a:rPr lang="en-US" altLang="zh-CN" dirty="0"/>
              <a:t>10</a:t>
            </a:r>
            <a:r>
              <a:rPr lang="zh-CN" altLang="en-US" dirty="0"/>
              <a:t>万多人致病。</a:t>
            </a:r>
            <a:endParaRPr lang="en-US" altLang="zh-CN" dirty="0"/>
          </a:p>
          <a:p>
            <a:endParaRPr lang="zh-CN" altLang="en-US" dirty="0"/>
          </a:p>
        </p:txBody>
      </p:sp>
    </p:spTree>
    <p:extLst>
      <p:ext uri="{BB962C8B-B14F-4D97-AF65-F5344CB8AC3E}">
        <p14:creationId xmlns:p14="http://schemas.microsoft.com/office/powerpoint/2010/main" val="41572754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E63D8B-65F4-404E-ACDB-2697FAB54065}"/>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59FB1B76-EC57-4F31-B1D4-091D60AFC2DB}"/>
              </a:ext>
            </a:extLst>
          </p:cNvPr>
          <p:cNvSpPr>
            <a:spLocks noGrp="1"/>
          </p:cNvSpPr>
          <p:nvPr>
            <p:ph idx="1"/>
          </p:nvPr>
        </p:nvSpPr>
        <p:spPr/>
        <p:txBody>
          <a:bodyPr/>
          <a:lstStyle/>
          <a:p>
            <a:endParaRPr lang="zh-CN" altLang="en-US" dirty="0"/>
          </a:p>
        </p:txBody>
      </p:sp>
      <p:pic>
        <p:nvPicPr>
          <p:cNvPr id="4" name="Picture 3" descr="File:Piccadilly Circus in Pea-Soup.jpg">
            <a:hlinkClick r:id="rId3"/>
            <a:extLst>
              <a:ext uri="{FF2B5EF4-FFF2-40B4-BE49-F238E27FC236}">
                <a16:creationId xmlns:a16="http://schemas.microsoft.com/office/drawing/2014/main" id="{2DB488AC-0546-41A5-8BB4-E74771ED2B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9776" y="188640"/>
            <a:ext cx="7834932" cy="6162306"/>
          </a:xfrm>
          <a:prstGeom prst="rect">
            <a:avLst/>
          </a:prstGeom>
          <a:noFill/>
          <a:extLst>
            <a:ext uri="{909E8E84-426E-40DD-AFC4-6F175D3DCCD1}">
              <a14:hiddenFill xmlns:a14="http://schemas.microsoft.com/office/drawing/2010/main">
                <a:solidFill>
                  <a:srgbClr val="FFFFFF"/>
                </a:solidFill>
              </a14:hiddenFill>
            </a:ext>
          </a:extLst>
        </p:spPr>
      </p:pic>
      <p:pic>
        <p:nvPicPr>
          <p:cNvPr id="5" name="内容占位符 4">
            <a:extLst>
              <a:ext uri="{FF2B5EF4-FFF2-40B4-BE49-F238E27FC236}">
                <a16:creationId xmlns:a16="http://schemas.microsoft.com/office/drawing/2014/main" id="{E09FD4AD-B8BA-43BF-B4AF-D39635B00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829" y="1963717"/>
            <a:ext cx="2940558" cy="4324350"/>
          </a:xfrm>
          <a:prstGeom prst="rect">
            <a:avLst/>
          </a:prstGeom>
        </p:spPr>
      </p:pic>
    </p:spTree>
    <p:extLst>
      <p:ext uri="{BB962C8B-B14F-4D97-AF65-F5344CB8AC3E}">
        <p14:creationId xmlns:p14="http://schemas.microsoft.com/office/powerpoint/2010/main" val="37372511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标题 1">
            <a:extLst>
              <a:ext uri="{FF2B5EF4-FFF2-40B4-BE49-F238E27FC236}">
                <a16:creationId xmlns:a16="http://schemas.microsoft.com/office/drawing/2014/main" id="{E6994D5D-1B9A-410E-AED1-F0E29B874A2C}"/>
              </a:ext>
            </a:extLst>
          </p:cNvPr>
          <p:cNvSpPr>
            <a:spLocks noGrp="1"/>
          </p:cNvSpPr>
          <p:nvPr>
            <p:ph type="title"/>
          </p:nvPr>
        </p:nvSpPr>
        <p:spPr>
          <a:xfrm>
            <a:off x="777240" y="731519"/>
            <a:ext cx="2845191" cy="3237579"/>
          </a:xfrm>
        </p:spPr>
        <p:txBody>
          <a:bodyPr>
            <a:normAutofit/>
          </a:bodyPr>
          <a:lstStyle/>
          <a:p>
            <a:r>
              <a:rPr lang="zh-CN" altLang="en-US" sz="3800">
                <a:solidFill>
                  <a:srgbClr val="FFFFFF"/>
                </a:solidFill>
              </a:rPr>
              <a:t>烟雾的由来</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内容占位符 2">
            <a:extLst>
              <a:ext uri="{FF2B5EF4-FFF2-40B4-BE49-F238E27FC236}">
                <a16:creationId xmlns:a16="http://schemas.microsoft.com/office/drawing/2014/main" id="{64B6F687-D2D9-42BE-9077-48D7ACA3766C}"/>
              </a:ext>
            </a:extLst>
          </p:cNvPr>
          <p:cNvSpPr>
            <a:spLocks noGrp="1"/>
          </p:cNvSpPr>
          <p:nvPr>
            <p:ph idx="1"/>
          </p:nvPr>
        </p:nvSpPr>
        <p:spPr>
          <a:xfrm>
            <a:off x="4379709" y="686862"/>
            <a:ext cx="7037591" cy="5475129"/>
          </a:xfrm>
        </p:spPr>
        <p:txBody>
          <a:bodyPr anchor="ctr">
            <a:normAutofit/>
          </a:bodyPr>
          <a:lstStyle/>
          <a:p>
            <a:r>
              <a:rPr lang="zh-CN" altLang="en-US" sz="2400"/>
              <a:t>早在工业革命之前开始，燃煤造成空气污染由来已久。工业革命后大量用煤，人口剧增。</a:t>
            </a:r>
            <a:endParaRPr lang="en-US" altLang="zh-CN" sz="2400"/>
          </a:p>
          <a:p>
            <a:r>
              <a:rPr lang="en-US" altLang="zh-CN" sz="2400"/>
              <a:t>Pea soup fog </a:t>
            </a:r>
            <a:r>
              <a:rPr lang="zh-CN" altLang="en-US" sz="2400"/>
              <a:t>（像豌豆汤那样又黄又浓？）</a:t>
            </a:r>
            <a:r>
              <a:rPr lang="en-US" altLang="zh-CN" sz="2400"/>
              <a:t>1820</a:t>
            </a:r>
            <a:r>
              <a:rPr lang="zh-CN" altLang="en-US" sz="2400"/>
              <a:t>年起，伦敦人就用这个词组形容伦敦的烟雾。</a:t>
            </a:r>
            <a:endParaRPr lang="en-US" altLang="zh-CN" sz="2400"/>
          </a:p>
          <a:p>
            <a:endParaRPr lang="en-US" altLang="zh-CN" sz="2400"/>
          </a:p>
          <a:p>
            <a:r>
              <a:rPr lang="zh-CN" altLang="en-US" sz="2400"/>
              <a:t>直到</a:t>
            </a:r>
            <a:r>
              <a:rPr lang="en-US" altLang="zh-CN" sz="2400"/>
              <a:t>19</a:t>
            </a:r>
            <a:r>
              <a:rPr lang="zh-CN" altLang="en-US" sz="2400"/>
              <a:t>世纪中叶，英国人仍普遍不认为煤烟是一种有害的污染，人们普遍把疾病的原因归咎于“瘴气”（</a:t>
            </a:r>
            <a:r>
              <a:rPr lang="en-US" altLang="zh-CN" sz="2400"/>
              <a:t>miasma</a:t>
            </a:r>
            <a:r>
              <a:rPr lang="zh-CN" altLang="en-US" sz="2400"/>
              <a:t>，由腐烂物质产生），而煤烟反倒是瘴气的解毒剂。</a:t>
            </a:r>
            <a:endParaRPr lang="en-US" altLang="zh-CN" sz="2400"/>
          </a:p>
          <a:p>
            <a:r>
              <a:rPr lang="zh-CN" altLang="en-US" sz="2400"/>
              <a:t>浓烟滚滚和雾气缭绕经常被正面刻画，体现出工业的发达与城市的繁荣。</a:t>
            </a:r>
            <a:endParaRPr lang="en-US" altLang="zh-CN" sz="2400"/>
          </a:p>
          <a:p>
            <a:r>
              <a:rPr lang="en-US" altLang="zh-CN" sz="2400"/>
              <a:t>19</a:t>
            </a:r>
            <a:r>
              <a:rPr lang="zh-CN" altLang="en-US" sz="2400"/>
              <a:t>世纪后半叶，开始意识到煤烟的危害，但对谁应当对此负责众说纷纭。</a:t>
            </a:r>
            <a:endParaRPr lang="en-US" altLang="zh-CN" sz="2400"/>
          </a:p>
          <a:p>
            <a:endParaRPr lang="en-US" altLang="zh-CN" sz="2400"/>
          </a:p>
        </p:txBody>
      </p:sp>
    </p:spTree>
    <p:extLst>
      <p:ext uri="{BB962C8B-B14F-4D97-AF65-F5344CB8AC3E}">
        <p14:creationId xmlns:p14="http://schemas.microsoft.com/office/powerpoint/2010/main" val="6984674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标题 1">
            <a:extLst>
              <a:ext uri="{FF2B5EF4-FFF2-40B4-BE49-F238E27FC236}">
                <a16:creationId xmlns:a16="http://schemas.microsoft.com/office/drawing/2014/main" id="{CE4131C5-71D3-40EB-BDFB-28D5A5F9F5E2}"/>
              </a:ext>
            </a:extLst>
          </p:cNvPr>
          <p:cNvSpPr>
            <a:spLocks noGrp="1"/>
          </p:cNvSpPr>
          <p:nvPr>
            <p:ph type="title"/>
          </p:nvPr>
        </p:nvSpPr>
        <p:spPr>
          <a:xfrm>
            <a:off x="777240" y="731519"/>
            <a:ext cx="2845191" cy="3237579"/>
          </a:xfrm>
        </p:spPr>
        <p:txBody>
          <a:bodyPr>
            <a:normAutofit/>
          </a:bodyPr>
          <a:lstStyle/>
          <a:p>
            <a:r>
              <a:rPr lang="zh-CN" altLang="en-US" sz="3800">
                <a:solidFill>
                  <a:srgbClr val="FFFFFF"/>
                </a:solidFill>
              </a:rPr>
              <a:t>谁对烟雾负责？</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内容占位符 2">
            <a:extLst>
              <a:ext uri="{FF2B5EF4-FFF2-40B4-BE49-F238E27FC236}">
                <a16:creationId xmlns:a16="http://schemas.microsoft.com/office/drawing/2014/main" id="{6EA7A710-15DA-430D-A0B5-8888FA436A0B}"/>
              </a:ext>
            </a:extLst>
          </p:cNvPr>
          <p:cNvSpPr>
            <a:spLocks noGrp="1"/>
          </p:cNvSpPr>
          <p:nvPr>
            <p:ph idx="1"/>
          </p:nvPr>
        </p:nvSpPr>
        <p:spPr>
          <a:xfrm>
            <a:off x="4379709" y="686862"/>
            <a:ext cx="7037591" cy="5475129"/>
          </a:xfrm>
        </p:spPr>
        <p:txBody>
          <a:bodyPr anchor="ctr">
            <a:normAutofit/>
          </a:bodyPr>
          <a:lstStyle/>
          <a:p>
            <a:r>
              <a:rPr lang="en-US" altLang="zh-CN" sz="2600"/>
              <a:t>19</a:t>
            </a:r>
            <a:r>
              <a:rPr lang="zh-CN" altLang="en-US" sz="2600"/>
              <a:t>世纪末</a:t>
            </a:r>
            <a:r>
              <a:rPr lang="en-US" altLang="zh-CN" sz="2600"/>
              <a:t>20</a:t>
            </a:r>
            <a:r>
              <a:rPr lang="zh-CN" altLang="en-US" sz="2600"/>
              <a:t>世纪初许多主流杂志认为工厂主受到过多苛责，私人住宅用煤才是主要的污染源。</a:t>
            </a:r>
            <a:endParaRPr lang="en-US" altLang="zh-CN" sz="2600"/>
          </a:p>
          <a:p>
            <a:r>
              <a:rPr lang="zh-CN" altLang="en-US" sz="2600"/>
              <a:t>更多人把矛头指向司炉，认为是司炉工人的懒惰造成煤过多冒烟。</a:t>
            </a:r>
          </a:p>
          <a:p>
            <a:pPr lvl="1"/>
            <a:r>
              <a:rPr lang="en-US" altLang="zh-CN" sz="2600"/>
              <a:t>1902</a:t>
            </a:r>
            <a:r>
              <a:rPr lang="zh-CN" altLang="en-US" sz="2600"/>
              <a:t>年谢菲尔德烟督查威廉</a:t>
            </a:r>
            <a:r>
              <a:rPr lang="en-US" altLang="zh-CN" sz="2600"/>
              <a:t>·</a:t>
            </a:r>
            <a:r>
              <a:rPr lang="zh-CN" altLang="en-US" sz="2600"/>
              <a:t>尼科尔森：“懒惰、懒散的司炉</a:t>
            </a:r>
            <a:r>
              <a:rPr lang="en-US" altLang="zh-CN" sz="2600"/>
              <a:t>……</a:t>
            </a:r>
            <a:r>
              <a:rPr lang="zh-CN" altLang="en-US" sz="2600"/>
              <a:t>为了逃避一点点的劳动，使用了各种花招和装置，他一直想着自我安逸、休息。他休息，累了，总是累，天生就累，即使他什么都不做，也永远歇不够。”</a:t>
            </a:r>
            <a:endParaRPr lang="en-US" altLang="zh-CN" sz="2600"/>
          </a:p>
          <a:p>
            <a:r>
              <a:rPr lang="en-US" altLang="zh-CN" sz="2600"/>
              <a:t>1881</a:t>
            </a:r>
            <a:r>
              <a:rPr lang="zh-CN" altLang="en-US" sz="2600"/>
              <a:t>年</a:t>
            </a:r>
            <a:r>
              <a:rPr lang="en-US" altLang="zh-CN" sz="2600"/>
              <a:t>《</a:t>
            </a:r>
            <a:r>
              <a:rPr lang="zh-CN" altLang="en-US" sz="2600"/>
              <a:t>化学新闻</a:t>
            </a:r>
            <a:r>
              <a:rPr lang="en-US" altLang="zh-CN" sz="2600"/>
              <a:t>》</a:t>
            </a:r>
            <a:r>
              <a:rPr lang="zh-CN" altLang="en-US" sz="2600"/>
              <a:t>：私人住房的木匠的问题，建造的房屋结构不合理，通风不佳。</a:t>
            </a:r>
          </a:p>
        </p:txBody>
      </p:sp>
    </p:spTree>
    <p:extLst>
      <p:ext uri="{BB962C8B-B14F-4D97-AF65-F5344CB8AC3E}">
        <p14:creationId xmlns:p14="http://schemas.microsoft.com/office/powerpoint/2010/main" val="23165017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D367DE-A990-4A41-8CDC-29BB58B4B3CF}"/>
              </a:ext>
            </a:extLst>
          </p:cNvPr>
          <p:cNvSpPr>
            <a:spLocks noGrp="1"/>
          </p:cNvSpPr>
          <p:nvPr>
            <p:ph type="title"/>
          </p:nvPr>
        </p:nvSpPr>
        <p:spPr/>
        <p:txBody>
          <a:bodyPr>
            <a:normAutofit/>
          </a:bodyPr>
          <a:lstStyle/>
          <a:p>
            <a:r>
              <a:rPr lang="zh-CN" altLang="en-US" dirty="0"/>
              <a:t>各种环保、减排协会的建立</a:t>
            </a:r>
          </a:p>
        </p:txBody>
      </p:sp>
      <p:sp>
        <p:nvSpPr>
          <p:cNvPr id="3" name="内容占位符 2">
            <a:extLst>
              <a:ext uri="{FF2B5EF4-FFF2-40B4-BE49-F238E27FC236}">
                <a16:creationId xmlns:a16="http://schemas.microsoft.com/office/drawing/2014/main" id="{423E1C2C-B7CB-451D-B085-49B4F0F430E9}"/>
              </a:ext>
            </a:extLst>
          </p:cNvPr>
          <p:cNvSpPr>
            <a:spLocks noGrp="1"/>
          </p:cNvSpPr>
          <p:nvPr>
            <p:ph idx="1"/>
          </p:nvPr>
        </p:nvSpPr>
        <p:spPr/>
        <p:txBody>
          <a:bodyPr/>
          <a:lstStyle/>
          <a:p>
            <a:r>
              <a:rPr lang="zh-CN" altLang="en-US" dirty="0"/>
              <a:t>古代建筑保护协会</a:t>
            </a:r>
            <a:r>
              <a:rPr lang="en-US" altLang="zh-CN" dirty="0"/>
              <a:t>1877</a:t>
            </a:r>
            <a:r>
              <a:rPr lang="zh-CN" altLang="en-US" dirty="0"/>
              <a:t>、大都会公共花园协会</a:t>
            </a:r>
            <a:r>
              <a:rPr lang="en-US" altLang="zh-CN" dirty="0"/>
              <a:t>1880s</a:t>
            </a:r>
            <a:r>
              <a:rPr lang="zh-CN" altLang="en-US" dirty="0"/>
              <a:t>、曼彻斯特和索夫特有毒气体减排协会</a:t>
            </a:r>
            <a:r>
              <a:rPr lang="en-US" altLang="zh-CN" dirty="0"/>
              <a:t>1876</a:t>
            </a:r>
            <a:r>
              <a:rPr lang="zh-CN" altLang="en-US" dirty="0"/>
              <a:t>、全国烟减排协会</a:t>
            </a:r>
            <a:r>
              <a:rPr lang="en-US" altLang="zh-CN" dirty="0"/>
              <a:t>1882</a:t>
            </a:r>
            <a:r>
              <a:rPr lang="zh-CN" altLang="en-US" dirty="0"/>
              <a:t>、煤烟减排协会</a:t>
            </a:r>
            <a:r>
              <a:rPr lang="en-US" altLang="zh-CN" dirty="0"/>
              <a:t>1898</a:t>
            </a:r>
            <a:r>
              <a:rPr lang="zh-CN" altLang="en-US" dirty="0"/>
              <a:t>、大不列颠烟减排联盟</a:t>
            </a:r>
            <a:r>
              <a:rPr lang="en-US" altLang="zh-CN" dirty="0"/>
              <a:t>1909</a:t>
            </a:r>
            <a:endParaRPr lang="zh-CN" altLang="en-US" dirty="0"/>
          </a:p>
        </p:txBody>
      </p:sp>
    </p:spTree>
    <p:extLst>
      <p:ext uri="{BB962C8B-B14F-4D97-AF65-F5344CB8AC3E}">
        <p14:creationId xmlns:p14="http://schemas.microsoft.com/office/powerpoint/2010/main" val="10939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标题 1">
            <a:extLst>
              <a:ext uri="{FF2B5EF4-FFF2-40B4-BE49-F238E27FC236}">
                <a16:creationId xmlns:a16="http://schemas.microsoft.com/office/drawing/2014/main" id="{57A3DF8C-3143-4C6D-A49E-B5F045C0ED80}"/>
              </a:ext>
            </a:extLst>
          </p:cNvPr>
          <p:cNvSpPr>
            <a:spLocks noGrp="1"/>
          </p:cNvSpPr>
          <p:nvPr>
            <p:ph type="title"/>
          </p:nvPr>
        </p:nvSpPr>
        <p:spPr>
          <a:xfrm>
            <a:off x="777240" y="731519"/>
            <a:ext cx="2845191" cy="3237579"/>
          </a:xfrm>
        </p:spPr>
        <p:txBody>
          <a:bodyPr>
            <a:normAutofit/>
          </a:bodyPr>
          <a:lstStyle/>
          <a:p>
            <a:r>
              <a:rPr lang="zh-CN" altLang="en-US" sz="3800">
                <a:solidFill>
                  <a:srgbClr val="FFFFFF"/>
                </a:solidFill>
              </a:rPr>
              <a:t>大雾前后</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内容占位符 2">
            <a:extLst>
              <a:ext uri="{FF2B5EF4-FFF2-40B4-BE49-F238E27FC236}">
                <a16:creationId xmlns:a16="http://schemas.microsoft.com/office/drawing/2014/main" id="{5DA18AAF-86F3-484C-9D54-24F04ADBDC59}"/>
              </a:ext>
            </a:extLst>
          </p:cNvPr>
          <p:cNvSpPr>
            <a:spLocks noGrp="1"/>
          </p:cNvSpPr>
          <p:nvPr>
            <p:ph idx="1"/>
          </p:nvPr>
        </p:nvSpPr>
        <p:spPr>
          <a:xfrm>
            <a:off x="4379709" y="686862"/>
            <a:ext cx="7037591" cy="5475129"/>
          </a:xfrm>
        </p:spPr>
        <p:txBody>
          <a:bodyPr anchor="ctr">
            <a:normAutofit lnSpcReduction="10000"/>
          </a:bodyPr>
          <a:lstStyle/>
          <a:p>
            <a:r>
              <a:rPr lang="en-US" altLang="zh-CN" sz="2600" dirty="0"/>
              <a:t>1942</a:t>
            </a:r>
            <a:r>
              <a:rPr lang="zh-CN" altLang="en-US" sz="2600" dirty="0"/>
              <a:t>年英国烟减排协会的政策文件：战后重建将需要大量的“各种燃料燃烧设备，如果具有理性的远见和控制，现代技术几乎可以确保这一切实现无烟操作。”</a:t>
            </a:r>
            <a:endParaRPr lang="en-US" altLang="zh-CN" sz="2600" dirty="0"/>
          </a:p>
          <a:p>
            <a:r>
              <a:rPr lang="en-US" altLang="zh-CN" sz="2600" dirty="0"/>
              <a:t>1947</a:t>
            </a:r>
            <a:r>
              <a:rPr lang="zh-CN" altLang="en-US" sz="2600" dirty="0"/>
              <a:t>年英国煤炭工业国有化</a:t>
            </a:r>
            <a:endParaRPr lang="en-US" altLang="zh-CN" sz="2600" dirty="0"/>
          </a:p>
          <a:p>
            <a:r>
              <a:rPr lang="en-US" altLang="zh-CN" sz="2600" dirty="0"/>
              <a:t>1952</a:t>
            </a:r>
            <a:r>
              <a:rPr lang="zh-CN" altLang="en-US" sz="2600" dirty="0"/>
              <a:t>年</a:t>
            </a:r>
            <a:r>
              <a:rPr lang="en-US" altLang="zh-CN" sz="2600" dirty="0"/>
              <a:t>12</a:t>
            </a:r>
            <a:r>
              <a:rPr lang="zh-CN" altLang="en-US" sz="2600" dirty="0"/>
              <a:t>月</a:t>
            </a:r>
            <a:r>
              <a:rPr lang="en-US" altLang="zh-CN" sz="2600" dirty="0"/>
              <a:t>1</a:t>
            </a:r>
            <a:r>
              <a:rPr lang="zh-CN" altLang="en-US" sz="2600" dirty="0"/>
              <a:t>日，“含有碎块的煤屑”被免除定量配给</a:t>
            </a:r>
            <a:endParaRPr lang="en-US" altLang="zh-CN" sz="2600" dirty="0"/>
          </a:p>
          <a:p>
            <a:r>
              <a:rPr lang="en-US" altLang="zh-CN" sz="2600" dirty="0"/>
              <a:t>1952</a:t>
            </a:r>
            <a:r>
              <a:rPr lang="zh-CN" altLang="en-US" sz="2600" dirty="0"/>
              <a:t>年</a:t>
            </a:r>
            <a:r>
              <a:rPr lang="en-US" altLang="zh-CN" sz="2600" dirty="0"/>
              <a:t>12</a:t>
            </a:r>
            <a:r>
              <a:rPr lang="zh-CN" altLang="en-US" sz="2600" dirty="0"/>
              <a:t>月</a:t>
            </a:r>
            <a:r>
              <a:rPr lang="en-US" altLang="zh-CN" sz="2600" dirty="0"/>
              <a:t>5</a:t>
            </a:r>
            <a:r>
              <a:rPr lang="zh-CN" altLang="en-US" sz="2600" dirty="0"/>
              <a:t>日大雾霾</a:t>
            </a:r>
            <a:endParaRPr lang="en-US" altLang="zh-CN" sz="2600" dirty="0"/>
          </a:p>
          <a:p>
            <a:r>
              <a:rPr lang="zh-CN" altLang="en-US" sz="2600" dirty="0"/>
              <a:t>政府反应迟缓，顾左右而言他。最初把大量市民死亡的现象归咎于流感疫情。</a:t>
            </a:r>
            <a:endParaRPr lang="en-US" altLang="zh-CN" sz="2600" dirty="0"/>
          </a:p>
          <a:p>
            <a:r>
              <a:rPr lang="en-US" altLang="zh-CN" sz="2600" dirty="0"/>
              <a:t>1953</a:t>
            </a:r>
            <a:r>
              <a:rPr lang="zh-CN" altLang="en-US" sz="2600" dirty="0"/>
              <a:t>年</a:t>
            </a:r>
            <a:r>
              <a:rPr lang="en-US" altLang="zh-CN" sz="2600" dirty="0"/>
              <a:t>2</a:t>
            </a:r>
            <a:r>
              <a:rPr lang="zh-CN" altLang="en-US" sz="2600" dirty="0"/>
              <a:t>月才由卫生部组织调查，</a:t>
            </a:r>
            <a:r>
              <a:rPr lang="en-US" altLang="zh-CN" sz="2600" dirty="0"/>
              <a:t>1954</a:t>
            </a:r>
            <a:r>
              <a:rPr lang="zh-CN" altLang="en-US" sz="2600" dirty="0"/>
              <a:t>年公布调查结果。</a:t>
            </a:r>
            <a:endParaRPr lang="en-US" altLang="zh-CN" sz="2600" dirty="0"/>
          </a:p>
          <a:p>
            <a:r>
              <a:rPr lang="zh-CN" altLang="en-US" sz="2600" dirty="0"/>
              <a:t>调查结论认为主要只是危害了有心肺基础疾病的患者和老年人，健康的普通人不必过于忧虑</a:t>
            </a:r>
          </a:p>
        </p:txBody>
      </p:sp>
    </p:spTree>
    <p:extLst>
      <p:ext uri="{BB962C8B-B14F-4D97-AF65-F5344CB8AC3E}">
        <p14:creationId xmlns:p14="http://schemas.microsoft.com/office/powerpoint/2010/main" val="2665033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9FDC47-7880-4268-86E9-92C6075E621C}"/>
              </a:ext>
            </a:extLst>
          </p:cNvPr>
          <p:cNvSpPr>
            <a:spLocks noGrp="1"/>
          </p:cNvSpPr>
          <p:nvPr>
            <p:ph type="title"/>
          </p:nvPr>
        </p:nvSpPr>
        <p:spPr/>
        <p:txBody>
          <a:bodyPr/>
          <a:lstStyle/>
          <a:p>
            <a:r>
              <a:rPr lang="zh-CN" altLang="en-US" dirty="0"/>
              <a:t>后续立法</a:t>
            </a:r>
          </a:p>
        </p:txBody>
      </p:sp>
      <p:sp>
        <p:nvSpPr>
          <p:cNvPr id="3" name="内容占位符 2">
            <a:extLst>
              <a:ext uri="{FF2B5EF4-FFF2-40B4-BE49-F238E27FC236}">
                <a16:creationId xmlns:a16="http://schemas.microsoft.com/office/drawing/2014/main" id="{1698F449-F594-49E4-AE71-C7159661C3D1}"/>
              </a:ext>
            </a:extLst>
          </p:cNvPr>
          <p:cNvSpPr>
            <a:spLocks noGrp="1"/>
          </p:cNvSpPr>
          <p:nvPr>
            <p:ph idx="1"/>
          </p:nvPr>
        </p:nvSpPr>
        <p:spPr/>
        <p:txBody>
          <a:bodyPr/>
          <a:lstStyle/>
          <a:p>
            <a:r>
              <a:rPr lang="en-US" altLang="zh-CN" dirty="0"/>
              <a:t>1956</a:t>
            </a:r>
            <a:r>
              <a:rPr lang="zh-CN" altLang="en-US" dirty="0"/>
              <a:t>年</a:t>
            </a:r>
            <a:r>
              <a:rPr lang="en-US" altLang="zh-CN" dirty="0"/>
              <a:t>《</a:t>
            </a:r>
            <a:r>
              <a:rPr lang="zh-CN" altLang="en-US" dirty="0"/>
              <a:t>空气净化法案</a:t>
            </a:r>
            <a:r>
              <a:rPr lang="en-US" altLang="zh-CN" dirty="0"/>
              <a:t>》</a:t>
            </a:r>
            <a:r>
              <a:rPr lang="zh-CN" altLang="en-US" dirty="0"/>
              <a:t>，</a:t>
            </a:r>
            <a:r>
              <a:rPr lang="en-US" altLang="zh-CN" dirty="0"/>
              <a:t>1968</a:t>
            </a:r>
            <a:r>
              <a:rPr lang="zh-CN" altLang="en-US" dirty="0"/>
              <a:t>年修订；</a:t>
            </a:r>
            <a:endParaRPr lang="en-US" altLang="zh-CN" dirty="0"/>
          </a:p>
          <a:p>
            <a:r>
              <a:rPr lang="en-US" altLang="zh-CN" dirty="0"/>
              <a:t>1974</a:t>
            </a:r>
            <a:r>
              <a:rPr lang="zh-CN" altLang="en-US" dirty="0"/>
              <a:t>年</a:t>
            </a:r>
            <a:r>
              <a:rPr lang="en-US" altLang="zh-CN" dirty="0"/>
              <a:t>《</a:t>
            </a:r>
            <a:r>
              <a:rPr lang="zh-CN" altLang="en-US" dirty="0"/>
              <a:t>污染控制法</a:t>
            </a:r>
            <a:r>
              <a:rPr lang="en-US" altLang="zh-CN" dirty="0"/>
              <a:t>》</a:t>
            </a:r>
          </a:p>
          <a:p>
            <a:r>
              <a:rPr lang="en-US" altLang="zh-CN" dirty="0"/>
              <a:t>1975</a:t>
            </a:r>
            <a:r>
              <a:rPr lang="zh-CN" altLang="en-US" dirty="0"/>
              <a:t>年，伦敦的雾霾天数已经从每年几十天减少到</a:t>
            </a:r>
            <a:r>
              <a:rPr lang="en-US" altLang="zh-CN" dirty="0"/>
              <a:t>15</a:t>
            </a:r>
            <a:r>
              <a:rPr lang="zh-CN" altLang="en-US" dirty="0"/>
              <a:t>天，</a:t>
            </a:r>
            <a:r>
              <a:rPr lang="en-US" altLang="zh-CN" dirty="0"/>
              <a:t>1980</a:t>
            </a:r>
            <a:r>
              <a:rPr lang="zh-CN" altLang="en-US" dirty="0"/>
              <a:t>年降到</a:t>
            </a:r>
            <a:r>
              <a:rPr lang="en-US" altLang="zh-CN" dirty="0"/>
              <a:t>5</a:t>
            </a:r>
            <a:r>
              <a:rPr lang="zh-CN" altLang="en-US" dirty="0"/>
              <a:t>天。</a:t>
            </a:r>
          </a:p>
        </p:txBody>
      </p:sp>
    </p:spTree>
    <p:extLst>
      <p:ext uri="{BB962C8B-B14F-4D97-AF65-F5344CB8AC3E}">
        <p14:creationId xmlns:p14="http://schemas.microsoft.com/office/powerpoint/2010/main" val="28040840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D4E8D865-6667-40CE-B496-5A0D5F9AC9A7}"/>
              </a:ext>
            </a:extLst>
          </p:cNvPr>
          <p:cNvSpPr>
            <a:spLocks noGrp="1"/>
          </p:cNvSpPr>
          <p:nvPr>
            <p:ph type="title"/>
          </p:nvPr>
        </p:nvSpPr>
        <p:spPr>
          <a:xfrm>
            <a:off x="838200" y="963877"/>
            <a:ext cx="3494362" cy="4930246"/>
          </a:xfrm>
        </p:spPr>
        <p:txBody>
          <a:bodyPr>
            <a:normAutofit/>
          </a:bodyPr>
          <a:lstStyle/>
          <a:p>
            <a:pPr algn="r"/>
            <a:r>
              <a:rPr lang="zh-CN" altLang="en-US">
                <a:solidFill>
                  <a:schemeClr val="accent1"/>
                </a:solidFill>
              </a:rPr>
              <a:t>思考与讨论</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内容占位符 2">
            <a:extLst>
              <a:ext uri="{FF2B5EF4-FFF2-40B4-BE49-F238E27FC236}">
                <a16:creationId xmlns:a16="http://schemas.microsoft.com/office/drawing/2014/main" id="{31D740A0-A955-4601-ABBC-D24D6474C592}"/>
              </a:ext>
            </a:extLst>
          </p:cNvPr>
          <p:cNvSpPr>
            <a:spLocks noGrp="1"/>
          </p:cNvSpPr>
          <p:nvPr>
            <p:ph idx="1"/>
          </p:nvPr>
        </p:nvSpPr>
        <p:spPr>
          <a:xfrm>
            <a:off x="4976031" y="963877"/>
            <a:ext cx="6377769" cy="4930246"/>
          </a:xfrm>
        </p:spPr>
        <p:txBody>
          <a:bodyPr anchor="ctr">
            <a:normAutofit/>
          </a:bodyPr>
          <a:lstStyle/>
          <a:p>
            <a:r>
              <a:rPr lang="zh-CN" altLang="en-US" sz="2400"/>
              <a:t>人类能够在多大程度上预知技术的负面效应？</a:t>
            </a:r>
            <a:endParaRPr lang="en-US" altLang="zh-CN" sz="2400"/>
          </a:p>
          <a:p>
            <a:r>
              <a:rPr lang="zh-CN" altLang="en-US" sz="2400"/>
              <a:t>当人类能够预知后果时，如何保证能及时采取行动？</a:t>
            </a:r>
            <a:endParaRPr lang="en-US" altLang="zh-CN" sz="2400"/>
          </a:p>
          <a:p>
            <a:r>
              <a:rPr lang="zh-CN" altLang="en-US" sz="2400"/>
              <a:t>为什么总是在恶果发生之后才可能采取果断行动（或继续扯皮）？</a:t>
            </a:r>
            <a:endParaRPr lang="en-US" altLang="zh-CN" sz="2400"/>
          </a:p>
          <a:p>
            <a:r>
              <a:rPr lang="zh-CN" altLang="en-US" sz="2400"/>
              <a:t>我们应当或必须把技术带来的问题留待未来的技术来解决吗？</a:t>
            </a:r>
            <a:endParaRPr lang="en-US" altLang="zh-CN" sz="2400"/>
          </a:p>
          <a:p>
            <a:r>
              <a:rPr lang="zh-CN" altLang="en-US" sz="2400"/>
              <a:t>除了祈祷未来，我们还能够做什么？</a:t>
            </a:r>
            <a:endParaRPr lang="en-US" altLang="zh-CN" sz="2400"/>
          </a:p>
          <a:p>
            <a:endParaRPr lang="zh-CN" altLang="en-US" sz="2400"/>
          </a:p>
        </p:txBody>
      </p:sp>
    </p:spTree>
    <p:extLst>
      <p:ext uri="{BB962C8B-B14F-4D97-AF65-F5344CB8AC3E}">
        <p14:creationId xmlns:p14="http://schemas.microsoft.com/office/powerpoint/2010/main" val="52319172"/>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4">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6" name="Rectangle 16">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7" name="Rectangle 18">
            <a:extLst>
              <a:ext uri="{FF2B5EF4-FFF2-40B4-BE49-F238E27FC236}">
                <a16:creationId xmlns:a16="http://schemas.microsoft.com/office/drawing/2014/main" id="{B908E8DC-1025-4FCC-873D-DC5C2ADEF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标题 1">
            <a:extLst>
              <a:ext uri="{FF2B5EF4-FFF2-40B4-BE49-F238E27FC236}">
                <a16:creationId xmlns:a16="http://schemas.microsoft.com/office/drawing/2014/main" id="{1EA0FE6F-650B-0812-70E5-8991075CF20D}"/>
              </a:ext>
            </a:extLst>
          </p:cNvPr>
          <p:cNvSpPr>
            <a:spLocks noGrp="1"/>
          </p:cNvSpPr>
          <p:nvPr>
            <p:ph type="title"/>
          </p:nvPr>
        </p:nvSpPr>
        <p:spPr>
          <a:xfrm>
            <a:off x="422899" y="540167"/>
            <a:ext cx="4274607" cy="2135867"/>
          </a:xfrm>
        </p:spPr>
        <p:txBody>
          <a:bodyPr anchor="b">
            <a:normAutofit/>
          </a:bodyPr>
          <a:lstStyle/>
          <a:p>
            <a:r>
              <a:rPr lang="zh-CN" altLang="en-US" sz="4800"/>
              <a:t>工业革命初期各种数据</a:t>
            </a:r>
          </a:p>
        </p:txBody>
      </p:sp>
      <p:sp>
        <p:nvSpPr>
          <p:cNvPr id="3" name="内容占位符 2">
            <a:extLst>
              <a:ext uri="{FF2B5EF4-FFF2-40B4-BE49-F238E27FC236}">
                <a16:creationId xmlns:a16="http://schemas.microsoft.com/office/drawing/2014/main" id="{B69F78C2-3A61-AE2B-5CE4-DA137B34A751}"/>
              </a:ext>
            </a:extLst>
          </p:cNvPr>
          <p:cNvSpPr>
            <a:spLocks noGrp="1"/>
          </p:cNvSpPr>
          <p:nvPr>
            <p:ph idx="1"/>
          </p:nvPr>
        </p:nvSpPr>
        <p:spPr>
          <a:xfrm>
            <a:off x="422899" y="2880452"/>
            <a:ext cx="4505236" cy="3095445"/>
          </a:xfrm>
        </p:spPr>
        <p:txBody>
          <a:bodyPr anchor="t">
            <a:normAutofit/>
          </a:bodyPr>
          <a:lstStyle/>
          <a:p>
            <a:r>
              <a:rPr lang="zh-CN" altLang="en-US" sz="1500" dirty="0"/>
              <a:t>夭寿：工业重镇（如曼彻斯特和格拉斯哥）的平均寿命比全英国低</a:t>
            </a:r>
            <a:r>
              <a:rPr lang="en-US" altLang="zh-CN" sz="1500" dirty="0"/>
              <a:t>10</a:t>
            </a:r>
            <a:r>
              <a:rPr lang="zh-CN" altLang="en-US" sz="1500" dirty="0"/>
              <a:t>岁（</a:t>
            </a:r>
            <a:r>
              <a:rPr lang="en-US" altLang="zh-CN" sz="1500" dirty="0"/>
              <a:t>31:41</a:t>
            </a:r>
            <a:r>
              <a:rPr lang="zh-CN" altLang="en-US" sz="1500" dirty="0"/>
              <a:t>）；</a:t>
            </a:r>
            <a:endParaRPr lang="en-US" altLang="zh-CN" sz="1500" dirty="0"/>
          </a:p>
          <a:p>
            <a:r>
              <a:rPr lang="zh-CN" altLang="en-US" sz="1500" dirty="0"/>
              <a:t>贫穷：</a:t>
            </a:r>
            <a:r>
              <a:rPr lang="en-US" altLang="zh-CN" sz="1500" dirty="0"/>
              <a:t>1760—1830 </a:t>
            </a:r>
            <a:r>
              <a:rPr lang="zh-CN" altLang="en-US" sz="1500" dirty="0"/>
              <a:t>年平均工作时间增加了</a:t>
            </a:r>
            <a:r>
              <a:rPr lang="en-US" altLang="zh-CN" sz="1500" dirty="0"/>
              <a:t>20%</a:t>
            </a:r>
            <a:r>
              <a:rPr lang="zh-CN" altLang="en-US" sz="1500" dirty="0"/>
              <a:t>，周薪上涨</a:t>
            </a:r>
            <a:r>
              <a:rPr lang="en-US" altLang="zh-CN" sz="1500" dirty="0"/>
              <a:t>12%</a:t>
            </a:r>
            <a:r>
              <a:rPr lang="zh-CN" altLang="en-US" sz="1500" dirty="0"/>
              <a:t>，按时薪计反而下降。</a:t>
            </a:r>
            <a:endParaRPr lang="en-US" altLang="zh-CN" sz="1500" dirty="0"/>
          </a:p>
          <a:p>
            <a:r>
              <a:rPr lang="zh-CN" altLang="en-US" sz="1500" dirty="0"/>
              <a:t>饥饿：</a:t>
            </a:r>
            <a:r>
              <a:rPr lang="en-US" altLang="zh-CN" sz="1500" dirty="0"/>
              <a:t>1840</a:t>
            </a:r>
            <a:r>
              <a:rPr lang="zh-CN" altLang="en-US" sz="1500" dirty="0"/>
              <a:t>年代之后英国粮食消费量才止跌回升</a:t>
            </a:r>
            <a:endParaRPr lang="en-US" altLang="zh-CN" sz="1500" dirty="0"/>
          </a:p>
          <a:p>
            <a:r>
              <a:rPr lang="zh-CN" altLang="en-US" sz="1500" dirty="0"/>
              <a:t>困窘：</a:t>
            </a:r>
            <a:r>
              <a:rPr lang="en-US" altLang="zh-CN" sz="1500" dirty="0"/>
              <a:t>1850</a:t>
            </a:r>
            <a:r>
              <a:rPr lang="zh-CN" altLang="en-US" sz="1500" dirty="0"/>
              <a:t>年出生的男性比前几十年都矮，到</a:t>
            </a:r>
            <a:r>
              <a:rPr lang="en-US" altLang="zh-CN" sz="1500" dirty="0"/>
              <a:t>19</a:t>
            </a:r>
            <a:r>
              <a:rPr lang="zh-CN" altLang="en-US" sz="1500" dirty="0"/>
              <a:t>世纪末也没有回到</a:t>
            </a:r>
            <a:r>
              <a:rPr lang="en-US" altLang="zh-CN" sz="1500" dirty="0"/>
              <a:t>1760</a:t>
            </a:r>
            <a:r>
              <a:rPr lang="zh-CN" altLang="en-US" sz="1500" dirty="0"/>
              <a:t>年的水平。</a:t>
            </a:r>
            <a:endParaRPr lang="en-US" altLang="zh-CN" sz="1500" dirty="0"/>
          </a:p>
          <a:p>
            <a:r>
              <a:rPr lang="zh-CN" altLang="en-US" sz="1500" dirty="0"/>
              <a:t>残酷：</a:t>
            </a:r>
            <a:r>
              <a:rPr lang="en-US" altLang="zh-CN" sz="1500" dirty="0"/>
              <a:t>1830</a:t>
            </a:r>
            <a:r>
              <a:rPr lang="zh-CN" altLang="en-US" sz="1500" dirty="0"/>
              <a:t>年代，纺织工业约</a:t>
            </a:r>
            <a:r>
              <a:rPr lang="en-US" altLang="zh-CN" sz="1500" dirty="0"/>
              <a:t>50%</a:t>
            </a:r>
            <a:r>
              <a:rPr lang="zh-CN" altLang="en-US" sz="1500" dirty="0"/>
              <a:t>童工，煤炭行业约</a:t>
            </a:r>
            <a:r>
              <a:rPr lang="en-US" altLang="zh-CN" sz="1500" dirty="0"/>
              <a:t>33%</a:t>
            </a:r>
            <a:r>
              <a:rPr lang="zh-CN" altLang="en-US" sz="1500" dirty="0"/>
              <a:t>童工。童工薪水更低（最低到成年人六分之一），工作更苦（最高到每天</a:t>
            </a:r>
            <a:r>
              <a:rPr lang="en-US" altLang="zh-CN" sz="1500" dirty="0"/>
              <a:t>18</a:t>
            </a:r>
            <a:r>
              <a:rPr lang="zh-CN" altLang="en-US" sz="1500" dirty="0"/>
              <a:t>小时，经常从事危险操作）</a:t>
            </a:r>
          </a:p>
        </p:txBody>
      </p:sp>
      <p:pic>
        <p:nvPicPr>
          <p:cNvPr id="6" name="图片 5" descr="图示&#10;&#10;描述已自动生成">
            <a:extLst>
              <a:ext uri="{FF2B5EF4-FFF2-40B4-BE49-F238E27FC236}">
                <a16:creationId xmlns:a16="http://schemas.microsoft.com/office/drawing/2014/main" id="{C8ABC5C2-15A5-6E29-B206-D6F0A0DD07DB}"/>
              </a:ext>
            </a:extLst>
          </p:cNvPr>
          <p:cNvPicPr>
            <a:picLocks noChangeAspect="1"/>
          </p:cNvPicPr>
          <p:nvPr/>
        </p:nvPicPr>
        <p:blipFill rotWithShape="1">
          <a:blip r:embed="rId2">
            <a:extLst>
              <a:ext uri="{28A0092B-C50C-407E-A947-70E740481C1C}">
                <a14:useLocalDpi xmlns:a14="http://schemas.microsoft.com/office/drawing/2010/main" val="0"/>
              </a:ext>
            </a:extLst>
          </a:blip>
          <a:srcRect l="12099" r="9278" b="3"/>
          <a:stretch/>
        </p:blipFill>
        <p:spPr>
          <a:xfrm>
            <a:off x="5211495" y="699899"/>
            <a:ext cx="3211333" cy="5445836"/>
          </a:xfrm>
          <a:prstGeom prst="rect">
            <a:avLst/>
          </a:prstGeom>
        </p:spPr>
      </p:pic>
      <p:pic>
        <p:nvPicPr>
          <p:cNvPr id="5" name="图片 4" descr="文本&#10;&#10;描述已自动生成">
            <a:extLst>
              <a:ext uri="{FF2B5EF4-FFF2-40B4-BE49-F238E27FC236}">
                <a16:creationId xmlns:a16="http://schemas.microsoft.com/office/drawing/2014/main" id="{7D2EE99E-CE2C-A3D4-6011-C2910CF97C0A}"/>
              </a:ext>
            </a:extLst>
          </p:cNvPr>
          <p:cNvPicPr>
            <a:picLocks noChangeAspect="1"/>
          </p:cNvPicPr>
          <p:nvPr/>
        </p:nvPicPr>
        <p:blipFill rotWithShape="1">
          <a:blip r:embed="rId3">
            <a:extLst>
              <a:ext uri="{28A0092B-C50C-407E-A947-70E740481C1C}">
                <a14:useLocalDpi xmlns:a14="http://schemas.microsoft.com/office/drawing/2010/main" val="0"/>
              </a:ext>
            </a:extLst>
          </a:blip>
          <a:srcRect l="6823" r="6779" b="3"/>
          <a:stretch/>
        </p:blipFill>
        <p:spPr>
          <a:xfrm>
            <a:off x="8535080" y="699899"/>
            <a:ext cx="3211333" cy="5445836"/>
          </a:xfrm>
          <a:prstGeom prst="rect">
            <a:avLst/>
          </a:prstGeom>
        </p:spPr>
      </p:pic>
      <p:cxnSp>
        <p:nvCxnSpPr>
          <p:cNvPr id="28" name="Straight Connector 20">
            <a:extLst>
              <a:ext uri="{FF2B5EF4-FFF2-40B4-BE49-F238E27FC236}">
                <a16:creationId xmlns:a16="http://schemas.microsoft.com/office/drawing/2014/main" id="{F085D7B9-E066-4923-8CB7-294BF30629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B57D9A5-B0E6-43E8-854F-D4931B715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47856" y="706072"/>
            <a:ext cx="445586" cy="5445849"/>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000000"/>
              </a:solidFill>
              <a:effectLst/>
              <a:uLnTx/>
              <a:uFillTx/>
              <a:latin typeface="Helvetica Neue Medium"/>
              <a:ea typeface="Helvetica Neue Medium"/>
              <a:cs typeface="Helvetica Neue Medium"/>
              <a:sym typeface="Helvetica Neue Medium"/>
            </a:endParaRPr>
          </a:p>
        </p:txBody>
      </p:sp>
      <p:cxnSp>
        <p:nvCxnSpPr>
          <p:cNvPr id="25" name="Straight Connector 24">
            <a:extLst>
              <a:ext uri="{FF2B5EF4-FFF2-40B4-BE49-F238E27FC236}">
                <a16:creationId xmlns:a16="http://schemas.microsoft.com/office/drawing/2014/main" id="{25443840-A796-4C43-8DC1-1B738EFEC5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46320"/>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6344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26C91C-A649-F9C8-0D4D-BB40ED14082C}"/>
              </a:ext>
            </a:extLst>
          </p:cNvPr>
          <p:cNvSpPr>
            <a:spLocks noGrp="1"/>
          </p:cNvSpPr>
          <p:nvPr>
            <p:ph type="title"/>
          </p:nvPr>
        </p:nvSpPr>
        <p:spPr/>
        <p:txBody>
          <a:bodyPr/>
          <a:lstStyle/>
          <a:p>
            <a:r>
              <a:rPr lang="zh-CN" altLang="en-US" dirty="0"/>
              <a:t>劳动时间升降史</a:t>
            </a:r>
          </a:p>
        </p:txBody>
      </p:sp>
      <p:sp>
        <p:nvSpPr>
          <p:cNvPr id="3" name="内容占位符 2">
            <a:extLst>
              <a:ext uri="{FF2B5EF4-FFF2-40B4-BE49-F238E27FC236}">
                <a16:creationId xmlns:a16="http://schemas.microsoft.com/office/drawing/2014/main" id="{B06E2527-5457-9755-9AD1-E77653946DF3}"/>
              </a:ext>
            </a:extLst>
          </p:cNvPr>
          <p:cNvSpPr>
            <a:spLocks noGrp="1"/>
          </p:cNvSpPr>
          <p:nvPr>
            <p:ph idx="1"/>
          </p:nvPr>
        </p:nvSpPr>
        <p:spPr>
          <a:xfrm>
            <a:off x="838200" y="1825625"/>
            <a:ext cx="3120267" cy="4893740"/>
          </a:xfrm>
        </p:spPr>
        <p:txBody>
          <a:bodyPr>
            <a:noAutofit/>
          </a:bodyPr>
          <a:lstStyle/>
          <a:p>
            <a:r>
              <a:rPr lang="en-US" altLang="zh-CN" sz="2400" dirty="0"/>
              <a:t>1760s</a:t>
            </a:r>
            <a:r>
              <a:rPr lang="zh-CN" altLang="en-US" sz="2400" dirty="0"/>
              <a:t>瓦特蒸汽机、珍妮纺纱机（标志着工业革命开始）</a:t>
            </a:r>
            <a:endParaRPr lang="en-US" altLang="zh-CN" sz="2400" dirty="0"/>
          </a:p>
          <a:p>
            <a:r>
              <a:rPr lang="en-US" altLang="zh-CN" sz="2400" dirty="0"/>
              <a:t>1830</a:t>
            </a:r>
            <a:r>
              <a:rPr lang="zh-CN" altLang="en-US" sz="2400" dirty="0"/>
              <a:t>年经济萧条（标志着工业革命结束）</a:t>
            </a:r>
            <a:endParaRPr lang="en-US" altLang="zh-CN" sz="2400" dirty="0"/>
          </a:p>
          <a:p>
            <a:r>
              <a:rPr lang="en-US" altLang="zh-CN" sz="2400" dirty="0"/>
              <a:t>1864</a:t>
            </a:r>
            <a:r>
              <a:rPr lang="zh-CN" altLang="en-US" sz="2400" dirty="0"/>
              <a:t>年国际工人协会（第一国际）成立</a:t>
            </a:r>
            <a:endParaRPr lang="en-US" altLang="zh-CN" sz="2400" dirty="0"/>
          </a:p>
          <a:p>
            <a:r>
              <a:rPr lang="en-US" altLang="zh-CN" sz="2400" dirty="0"/>
              <a:t>1868</a:t>
            </a:r>
            <a:r>
              <a:rPr lang="zh-CN" altLang="en-US" sz="2400" dirty="0"/>
              <a:t>年英国工会联盟（</a:t>
            </a:r>
            <a:r>
              <a:rPr lang="en-US" altLang="zh-CN" sz="2400" dirty="0"/>
              <a:t>TUC</a:t>
            </a:r>
            <a:r>
              <a:rPr lang="zh-CN" altLang="en-US" sz="2400" dirty="0"/>
              <a:t>）成立</a:t>
            </a:r>
            <a:endParaRPr lang="en-US" altLang="zh-CN" sz="2400" dirty="0"/>
          </a:p>
          <a:p>
            <a:r>
              <a:rPr lang="zh-CN" altLang="en-US" sz="2400" dirty="0"/>
              <a:t>一战、二战</a:t>
            </a:r>
          </a:p>
        </p:txBody>
      </p:sp>
      <p:pic>
        <p:nvPicPr>
          <p:cNvPr id="5" name="图片 4">
            <a:hlinkClick r:id="rId2"/>
            <a:extLst>
              <a:ext uri="{FF2B5EF4-FFF2-40B4-BE49-F238E27FC236}">
                <a16:creationId xmlns:a16="http://schemas.microsoft.com/office/drawing/2014/main" id="{432ABD9B-4622-78E2-EF0D-6C20B6DAA2C6}"/>
              </a:ext>
            </a:extLst>
          </p:cNvPr>
          <p:cNvPicPr>
            <a:picLocks noChangeAspect="1"/>
          </p:cNvPicPr>
          <p:nvPr/>
        </p:nvPicPr>
        <p:blipFill>
          <a:blip r:embed="rId3"/>
          <a:stretch>
            <a:fillRect/>
          </a:stretch>
        </p:blipFill>
        <p:spPr>
          <a:xfrm>
            <a:off x="4092872" y="1692465"/>
            <a:ext cx="8051504" cy="5165535"/>
          </a:xfrm>
          <a:prstGeom prst="rect">
            <a:avLst/>
          </a:prstGeom>
        </p:spPr>
      </p:pic>
      <p:pic>
        <p:nvPicPr>
          <p:cNvPr id="7" name="图片 6">
            <a:extLst>
              <a:ext uri="{FF2B5EF4-FFF2-40B4-BE49-F238E27FC236}">
                <a16:creationId xmlns:a16="http://schemas.microsoft.com/office/drawing/2014/main" id="{7B9AE93E-4063-0C23-B0DB-D848036B146F}"/>
              </a:ext>
            </a:extLst>
          </p:cNvPr>
          <p:cNvPicPr>
            <a:picLocks noChangeAspect="1"/>
          </p:cNvPicPr>
          <p:nvPr/>
        </p:nvPicPr>
        <p:blipFill>
          <a:blip r:embed="rId4"/>
          <a:stretch>
            <a:fillRect/>
          </a:stretch>
        </p:blipFill>
        <p:spPr>
          <a:xfrm>
            <a:off x="4140495" y="2463962"/>
            <a:ext cx="7956257" cy="4394038"/>
          </a:xfrm>
          <a:prstGeom prst="rect">
            <a:avLst/>
          </a:prstGeom>
        </p:spPr>
      </p:pic>
    </p:spTree>
    <p:extLst>
      <p:ext uri="{BB962C8B-B14F-4D97-AF65-F5344CB8AC3E}">
        <p14:creationId xmlns:p14="http://schemas.microsoft.com/office/powerpoint/2010/main" val="205570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33">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标题 1">
            <a:extLst>
              <a:ext uri="{FF2B5EF4-FFF2-40B4-BE49-F238E27FC236}">
                <a16:creationId xmlns:a16="http://schemas.microsoft.com/office/drawing/2014/main" id="{4D0D0CCB-EF12-0916-0B11-4ED69C1D3DCC}"/>
              </a:ext>
            </a:extLst>
          </p:cNvPr>
          <p:cNvSpPr>
            <a:spLocks noGrp="1"/>
          </p:cNvSpPr>
          <p:nvPr>
            <p:ph type="title"/>
          </p:nvPr>
        </p:nvSpPr>
        <p:spPr>
          <a:xfrm>
            <a:off x="572493" y="238539"/>
            <a:ext cx="11047013" cy="1434415"/>
          </a:xfrm>
        </p:spPr>
        <p:txBody>
          <a:bodyPr anchor="b">
            <a:normAutofit/>
          </a:bodyPr>
          <a:lstStyle/>
          <a:p>
            <a:r>
              <a:rPr lang="zh-CN" altLang="en-US" sz="5400" dirty="0"/>
              <a:t>前赴后继的抗争</a:t>
            </a:r>
          </a:p>
        </p:txBody>
      </p:sp>
      <p:sp>
        <p:nvSpPr>
          <p:cNvPr id="51"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7" name="图片 16" descr="图片包含 草, 绘画, 羊, 旧&#10;&#10;描述已自动生成">
            <a:extLst>
              <a:ext uri="{FF2B5EF4-FFF2-40B4-BE49-F238E27FC236}">
                <a16:creationId xmlns:a16="http://schemas.microsoft.com/office/drawing/2014/main" id="{E4E6759E-039C-15CF-B45F-2079EFF543F3}"/>
              </a:ext>
            </a:extLst>
          </p:cNvPr>
          <p:cNvPicPr>
            <a:picLocks noChangeAspect="1"/>
          </p:cNvPicPr>
          <p:nvPr/>
        </p:nvPicPr>
        <p:blipFill rotWithShape="1">
          <a:blip r:embed="rId2">
            <a:extLst>
              <a:ext uri="{28A0092B-C50C-407E-A947-70E740481C1C}">
                <a14:useLocalDpi xmlns:a14="http://schemas.microsoft.com/office/drawing/2010/main" val="0"/>
              </a:ext>
            </a:extLst>
          </a:blip>
          <a:srcRect l="17602" r="18066" b="-1"/>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13" name="内容占位符 12">
            <a:extLst>
              <a:ext uri="{FF2B5EF4-FFF2-40B4-BE49-F238E27FC236}">
                <a16:creationId xmlns:a16="http://schemas.microsoft.com/office/drawing/2014/main" id="{D69031AE-8E04-4913-1964-300C5DD07AFC}"/>
              </a:ext>
            </a:extLst>
          </p:cNvPr>
          <p:cNvSpPr>
            <a:spLocks noGrp="1"/>
          </p:cNvSpPr>
          <p:nvPr>
            <p:ph idx="1"/>
          </p:nvPr>
        </p:nvSpPr>
        <p:spPr>
          <a:xfrm>
            <a:off x="4905955" y="2071316"/>
            <a:ext cx="6713552" cy="4114800"/>
          </a:xfrm>
        </p:spPr>
        <p:txBody>
          <a:bodyPr numCol="2" anchor="t">
            <a:normAutofit/>
          </a:bodyPr>
          <a:lstStyle/>
          <a:p>
            <a:r>
              <a:rPr lang="en-US" altLang="zh-CN" sz="1500" dirty="0"/>
              <a:t>1779</a:t>
            </a:r>
            <a:r>
              <a:rPr lang="zh-CN" altLang="en-US" sz="1500" dirty="0"/>
              <a:t>年卢德砸毁两台纺织机（卢德主义名字来源）</a:t>
            </a:r>
            <a:endParaRPr lang="en-US" altLang="zh-CN" sz="1500" dirty="0"/>
          </a:p>
          <a:p>
            <a:r>
              <a:rPr lang="en-US" altLang="zh-CN" sz="1500" dirty="0"/>
              <a:t>1799 </a:t>
            </a:r>
            <a:r>
              <a:rPr lang="zh-CN" altLang="en-US" sz="1500" dirty="0"/>
              <a:t>年英国</a:t>
            </a:r>
            <a:r>
              <a:rPr lang="en-US" altLang="zh-CN" sz="1500" dirty="0"/>
              <a:t>《</a:t>
            </a:r>
            <a:r>
              <a:rPr lang="zh-CN" altLang="en-US" sz="1500" dirty="0"/>
              <a:t>联合法案</a:t>
            </a:r>
            <a:r>
              <a:rPr lang="en-US" altLang="zh-CN" sz="1500" dirty="0"/>
              <a:t>》</a:t>
            </a:r>
          </a:p>
          <a:p>
            <a:pPr lvl="1"/>
            <a:r>
              <a:rPr lang="zh-CN" altLang="en-US" sz="1500" dirty="0"/>
              <a:t>禁止为提高工资或改善现有工作条件而进行的“联合”</a:t>
            </a:r>
            <a:endParaRPr lang="en-US" altLang="zh-CN" sz="1500" dirty="0"/>
          </a:p>
          <a:p>
            <a:r>
              <a:rPr lang="en-US" altLang="zh-CN" sz="1500" dirty="0"/>
              <a:t>1805 </a:t>
            </a:r>
            <a:r>
              <a:rPr lang="zh-CN" altLang="en-US" sz="1500" dirty="0"/>
              <a:t>年格拉斯哥的织工大罢工</a:t>
            </a:r>
            <a:endParaRPr lang="en-US" altLang="zh-CN" sz="1500" dirty="0"/>
          </a:p>
          <a:p>
            <a:r>
              <a:rPr lang="en-US" altLang="zh-CN" sz="1500" dirty="0"/>
              <a:t>1811</a:t>
            </a:r>
            <a:r>
              <a:rPr lang="zh-CN" altLang="en-US" sz="1500" dirty="0"/>
              <a:t>年起卢德运动</a:t>
            </a:r>
            <a:endParaRPr lang="en-US" altLang="zh-CN" sz="1500" dirty="0"/>
          </a:p>
          <a:p>
            <a:pPr lvl="1"/>
            <a:r>
              <a:rPr lang="en-US" altLang="zh-CN" sz="1500" dirty="0"/>
              <a:t>100</a:t>
            </a:r>
            <a:r>
              <a:rPr lang="zh-CN" altLang="en-US" sz="1500" dirty="0"/>
              <a:t>多次行动，捣毁了（总共</a:t>
            </a:r>
            <a:r>
              <a:rPr lang="en-US" altLang="zh-CN" sz="1500" dirty="0"/>
              <a:t>2.5</a:t>
            </a:r>
            <a:r>
              <a:rPr lang="zh-CN" altLang="en-US" sz="1500" dirty="0"/>
              <a:t>万台机器中的）约</a:t>
            </a:r>
            <a:r>
              <a:rPr lang="en-US" altLang="zh-CN" sz="1500" dirty="0"/>
              <a:t>1000</a:t>
            </a:r>
            <a:r>
              <a:rPr lang="zh-CN" altLang="en-US" sz="1500" dirty="0"/>
              <a:t>台机器</a:t>
            </a:r>
            <a:endParaRPr lang="en-US" altLang="zh-CN" sz="1500" dirty="0"/>
          </a:p>
          <a:p>
            <a:r>
              <a:rPr lang="en-US" altLang="zh-CN" sz="1500" dirty="0"/>
              <a:t>1819</a:t>
            </a:r>
            <a:r>
              <a:rPr lang="zh-CN" altLang="en-US" sz="1500" dirty="0"/>
              <a:t>年彼得卢屠杀（英国曼彻斯特）</a:t>
            </a:r>
            <a:endParaRPr lang="en-US" altLang="zh-CN" sz="1500" dirty="0"/>
          </a:p>
          <a:p>
            <a:r>
              <a:rPr lang="en-US" altLang="zh-CN" sz="1500" dirty="0"/>
              <a:t>1831</a:t>
            </a:r>
            <a:r>
              <a:rPr lang="zh-CN" altLang="en-US" sz="1500" dirty="0"/>
              <a:t>、</a:t>
            </a:r>
            <a:r>
              <a:rPr lang="en-US" altLang="zh-CN" sz="1500" dirty="0"/>
              <a:t>1834</a:t>
            </a:r>
            <a:r>
              <a:rPr lang="zh-CN" altLang="en-US" sz="1500" dirty="0"/>
              <a:t>年法国里昂工人起义</a:t>
            </a:r>
            <a:endParaRPr lang="en-US" altLang="zh-CN" sz="1500" dirty="0"/>
          </a:p>
          <a:p>
            <a:r>
              <a:rPr lang="en-US" altLang="zh-CN" sz="1500" dirty="0"/>
              <a:t>1836—1848</a:t>
            </a:r>
            <a:r>
              <a:rPr lang="zh-CN" altLang="en-US" sz="1500" dirty="0"/>
              <a:t>年英国宪章运动</a:t>
            </a:r>
            <a:endParaRPr lang="en-US" altLang="zh-CN" sz="1500" dirty="0"/>
          </a:p>
          <a:p>
            <a:endParaRPr lang="en-US" altLang="zh-CN" sz="1500" dirty="0"/>
          </a:p>
          <a:p>
            <a:r>
              <a:rPr lang="en-US" altLang="zh-CN" sz="1500" dirty="0"/>
              <a:t>1844</a:t>
            </a:r>
            <a:r>
              <a:rPr lang="zh-CN" altLang="en-US" sz="1500" dirty="0"/>
              <a:t>年普鲁士西里西亚纺织工人起义</a:t>
            </a:r>
            <a:endParaRPr lang="en-US" altLang="zh-CN" sz="1500" dirty="0"/>
          </a:p>
          <a:p>
            <a:r>
              <a:rPr lang="en-US" altLang="zh-CN" sz="1500" dirty="0"/>
              <a:t>1848</a:t>
            </a:r>
            <a:r>
              <a:rPr lang="zh-CN" altLang="en-US" sz="1500" dirty="0"/>
              <a:t>年法国六月起义</a:t>
            </a:r>
            <a:endParaRPr lang="en-US" altLang="zh-CN" sz="1500" dirty="0"/>
          </a:p>
          <a:p>
            <a:r>
              <a:rPr lang="en-US" altLang="zh-CN" sz="1500" dirty="0"/>
              <a:t>1864</a:t>
            </a:r>
            <a:r>
              <a:rPr lang="zh-CN" altLang="en-US" sz="1500" dirty="0"/>
              <a:t>年国际工人协会（第一国际）成立</a:t>
            </a:r>
            <a:endParaRPr lang="en-US" altLang="zh-CN" sz="1500" dirty="0"/>
          </a:p>
          <a:p>
            <a:r>
              <a:rPr lang="en-US" altLang="zh-CN" sz="1500" dirty="0"/>
              <a:t>1871</a:t>
            </a:r>
            <a:r>
              <a:rPr lang="zh-CN" altLang="en-US" sz="1500" dirty="0"/>
              <a:t>年巴黎公社</a:t>
            </a:r>
            <a:endParaRPr lang="en-US" altLang="zh-CN" sz="1500" dirty="0"/>
          </a:p>
          <a:p>
            <a:r>
              <a:rPr lang="en-US" altLang="zh-CN" sz="1500" dirty="0"/>
              <a:t>1886</a:t>
            </a:r>
            <a:r>
              <a:rPr lang="zh-CN" altLang="en-US" sz="1500" dirty="0"/>
              <a:t>年芝加哥工人大罢工</a:t>
            </a:r>
            <a:endParaRPr lang="en-US" altLang="zh-CN" sz="1500" dirty="0"/>
          </a:p>
          <a:p>
            <a:pPr lvl="1"/>
            <a:r>
              <a:rPr lang="zh-CN" altLang="en-US" sz="1500" dirty="0"/>
              <a:t>五一劳动节的缘起，争取八小时工作制</a:t>
            </a:r>
            <a:endParaRPr lang="en-US" altLang="zh-CN" sz="1500" dirty="0"/>
          </a:p>
          <a:p>
            <a:r>
              <a:rPr lang="en-US" altLang="zh-CN" sz="1500" dirty="0"/>
              <a:t>1889</a:t>
            </a:r>
            <a:r>
              <a:rPr lang="zh-CN" altLang="en-US" sz="1500" dirty="0"/>
              <a:t>年第二国际成立</a:t>
            </a:r>
            <a:endParaRPr lang="en-US" altLang="zh-CN" sz="1500" dirty="0"/>
          </a:p>
          <a:p>
            <a:r>
              <a:rPr lang="en-US" altLang="zh-CN" sz="1500" dirty="0"/>
              <a:t>1908</a:t>
            </a:r>
            <a:r>
              <a:rPr lang="zh-CN" altLang="en-US" sz="1500" dirty="0"/>
              <a:t>年</a:t>
            </a:r>
            <a:r>
              <a:rPr lang="en-US" altLang="zh-CN" sz="1500" dirty="0"/>
              <a:t>3</a:t>
            </a:r>
            <a:r>
              <a:rPr lang="zh-CN" altLang="en-US" sz="1500" dirty="0"/>
              <a:t>月</a:t>
            </a:r>
            <a:r>
              <a:rPr lang="en-US" altLang="zh-CN" sz="1500" dirty="0"/>
              <a:t>8</a:t>
            </a:r>
            <a:r>
              <a:rPr lang="zh-CN" altLang="en-US" sz="1500" dirty="0"/>
              <a:t>日纽约女工游行（男女平权、缩短工作时间、禁止童工等）</a:t>
            </a:r>
            <a:endParaRPr lang="en-US" altLang="zh-CN" sz="1500" dirty="0"/>
          </a:p>
          <a:p>
            <a:r>
              <a:rPr lang="en-US" altLang="zh-CN" sz="1500" dirty="0"/>
              <a:t>1917</a:t>
            </a:r>
            <a:r>
              <a:rPr lang="zh-CN" altLang="en-US" sz="1500" dirty="0"/>
              <a:t>年十月革命</a:t>
            </a:r>
          </a:p>
        </p:txBody>
      </p:sp>
    </p:spTree>
    <p:extLst>
      <p:ext uri="{BB962C8B-B14F-4D97-AF65-F5344CB8AC3E}">
        <p14:creationId xmlns:p14="http://schemas.microsoft.com/office/powerpoint/2010/main" val="2492004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12">
            <a:extLst>
              <a:ext uri="{FF2B5EF4-FFF2-40B4-BE49-F238E27FC236}">
                <a16:creationId xmlns:a16="http://schemas.microsoft.com/office/drawing/2014/main" id="{0550F5B9-399F-4FAD-AE6C-ED65F9A43A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useBgFill="1">
        <p:nvSpPr>
          <p:cNvPr id="45" name="Rectangle 14">
            <a:extLst>
              <a:ext uri="{FF2B5EF4-FFF2-40B4-BE49-F238E27FC236}">
                <a16:creationId xmlns:a16="http://schemas.microsoft.com/office/drawing/2014/main" id="{C062E60F-5CD4-4268-8359-807663468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288350"/>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a:extLst>
              <a:ext uri="{FF2B5EF4-FFF2-40B4-BE49-F238E27FC236}">
                <a16:creationId xmlns:a16="http://schemas.microsoft.com/office/drawing/2014/main" id="{A5C90A56-742A-58C2-119E-A89728DB8690}"/>
              </a:ext>
            </a:extLst>
          </p:cNvPr>
          <p:cNvSpPr>
            <a:spLocks noGrp="1"/>
          </p:cNvSpPr>
          <p:nvPr>
            <p:ph type="title"/>
          </p:nvPr>
        </p:nvSpPr>
        <p:spPr>
          <a:xfrm>
            <a:off x="841248" y="510047"/>
            <a:ext cx="3300984" cy="1645920"/>
          </a:xfrm>
        </p:spPr>
        <p:txBody>
          <a:bodyPr>
            <a:normAutofit/>
          </a:bodyPr>
          <a:lstStyle/>
          <a:p>
            <a:r>
              <a:rPr lang="zh-CN" altLang="en-US" sz="2800" dirty="0"/>
              <a:t>失业危机不会自动解决，而是可能酝酿出更大的危机</a:t>
            </a:r>
          </a:p>
        </p:txBody>
      </p:sp>
      <p:sp>
        <p:nvSpPr>
          <p:cNvPr id="46" name="Rectangle 16">
            <a:extLst>
              <a:ext uri="{FF2B5EF4-FFF2-40B4-BE49-F238E27FC236}">
                <a16:creationId xmlns:a16="http://schemas.microsoft.com/office/drawing/2014/main" id="{BB341EC3-1810-4D33-BA3F-E2D0AA0EC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980964"/>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18">
            <a:extLst>
              <a:ext uri="{FF2B5EF4-FFF2-40B4-BE49-F238E27FC236}">
                <a16:creationId xmlns:a16="http://schemas.microsoft.com/office/drawing/2014/main" id="{10127CDE-2B99-47A8-BB3C-7D1751910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10864" y="1323863"/>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内容占位符 2">
            <a:extLst>
              <a:ext uri="{FF2B5EF4-FFF2-40B4-BE49-F238E27FC236}">
                <a16:creationId xmlns:a16="http://schemas.microsoft.com/office/drawing/2014/main" id="{BCBFC02D-D376-A28E-856C-09BD7B2B85FA}"/>
              </a:ext>
            </a:extLst>
          </p:cNvPr>
          <p:cNvSpPr>
            <a:spLocks noGrp="1"/>
          </p:cNvSpPr>
          <p:nvPr>
            <p:ph idx="1"/>
          </p:nvPr>
        </p:nvSpPr>
        <p:spPr>
          <a:xfrm>
            <a:off x="4581144" y="510047"/>
            <a:ext cx="6858000" cy="1645920"/>
          </a:xfrm>
        </p:spPr>
        <p:txBody>
          <a:bodyPr anchor="ctr">
            <a:normAutofit fontScale="92500" lnSpcReduction="10000"/>
          </a:bodyPr>
          <a:lstStyle/>
          <a:p>
            <a:r>
              <a:rPr lang="zh-CN" altLang="en-US" sz="1800" dirty="0"/>
              <a:t>问题不是是否需要社会革命，而是等待哪种社会革命。</a:t>
            </a:r>
            <a:endParaRPr lang="en-US" altLang="zh-CN" sz="1800" dirty="0"/>
          </a:p>
          <a:p>
            <a:pPr lvl="1"/>
            <a:r>
              <a:rPr lang="zh-CN" altLang="en-US" sz="1400" dirty="0"/>
              <a:t>凯恩斯主义？共产主义？法西斯主义？</a:t>
            </a:r>
            <a:endParaRPr lang="en-US" altLang="zh-CN" sz="1400" dirty="0"/>
          </a:p>
          <a:p>
            <a:r>
              <a:rPr lang="zh-CN" altLang="en-US" sz="1800" dirty="0"/>
              <a:t>“再也不会出现工人被机器取代的情况了”（纳粹宣言</a:t>
            </a:r>
            <a:r>
              <a:rPr lang="en-US" altLang="zh-CN" sz="1800" dirty="0"/>
              <a:t>1933</a:t>
            </a:r>
            <a:r>
              <a:rPr lang="zh-CN" altLang="en-US" sz="1800" dirty="0"/>
              <a:t>年</a:t>
            </a:r>
            <a:r>
              <a:rPr lang="en-US" altLang="zh-CN" sz="1800" dirty="0"/>
              <a:t>8</a:t>
            </a:r>
            <a:r>
              <a:rPr lang="zh-CN" altLang="en-US" sz="1800" dirty="0"/>
              <a:t>月）</a:t>
            </a:r>
            <a:endParaRPr lang="en-US" altLang="zh-CN" sz="1800" dirty="0"/>
          </a:p>
          <a:p>
            <a:r>
              <a:rPr lang="zh-CN" altLang="en-US" sz="1800" dirty="0"/>
              <a:t>“布尔什维克带来了战争、失业和饥饿”（德国海报）</a:t>
            </a:r>
          </a:p>
          <a:p>
            <a:r>
              <a:rPr lang="zh-CN" altLang="en-US" sz="1800" dirty="0"/>
              <a:t>“对抗饥饿和绝望，投票给希特勒！”（纳粹海报）</a:t>
            </a:r>
          </a:p>
        </p:txBody>
      </p:sp>
      <p:pic>
        <p:nvPicPr>
          <p:cNvPr id="8" name="内容占位符 4" descr="文本&#10;&#10;描述已自动生成">
            <a:extLst>
              <a:ext uri="{FF2B5EF4-FFF2-40B4-BE49-F238E27FC236}">
                <a16:creationId xmlns:a16="http://schemas.microsoft.com/office/drawing/2014/main" id="{443C2525-C5BC-0274-2898-8CCE25E96D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0295" y="2519834"/>
            <a:ext cx="2483830" cy="3639312"/>
          </a:xfrm>
          <a:prstGeom prst="rect">
            <a:avLst/>
          </a:prstGeom>
        </p:spPr>
      </p:pic>
      <p:pic>
        <p:nvPicPr>
          <p:cNvPr id="6" name="图片 5" descr="人的照片上写着字&#10;&#10;低可信度描述已自动生成">
            <a:extLst>
              <a:ext uri="{FF2B5EF4-FFF2-40B4-BE49-F238E27FC236}">
                <a16:creationId xmlns:a16="http://schemas.microsoft.com/office/drawing/2014/main" id="{D6B8DF44-B093-94EE-54E9-A2FD7E97C0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7867" y="2606462"/>
            <a:ext cx="2583911" cy="3639312"/>
          </a:xfrm>
          <a:prstGeom prst="rect">
            <a:avLst/>
          </a:prstGeom>
        </p:spPr>
      </p:pic>
      <p:pic>
        <p:nvPicPr>
          <p:cNvPr id="7" name="图片 6" descr="书的封面&#10;&#10;中度可信度描述已自动生成">
            <a:extLst>
              <a:ext uri="{FF2B5EF4-FFF2-40B4-BE49-F238E27FC236}">
                <a16:creationId xmlns:a16="http://schemas.microsoft.com/office/drawing/2014/main" id="{D990304A-ADD4-F250-9A42-44370B173E76}"/>
              </a:ext>
            </a:extLst>
          </p:cNvPr>
          <p:cNvPicPr>
            <a:picLocks noChangeAspect="1"/>
          </p:cNvPicPr>
          <p:nvPr/>
        </p:nvPicPr>
        <p:blipFill>
          <a:blip r:embed="rId4"/>
          <a:stretch>
            <a:fillRect/>
          </a:stretch>
        </p:blipFill>
        <p:spPr>
          <a:xfrm>
            <a:off x="1330986" y="2599364"/>
            <a:ext cx="2593009" cy="3639312"/>
          </a:xfrm>
          <a:prstGeom prst="rect">
            <a:avLst/>
          </a:prstGeom>
        </p:spPr>
      </p:pic>
    </p:spTree>
    <p:extLst>
      <p:ext uri="{BB962C8B-B14F-4D97-AF65-F5344CB8AC3E}">
        <p14:creationId xmlns:p14="http://schemas.microsoft.com/office/powerpoint/2010/main" val="2499925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标题 1">
            <a:extLst>
              <a:ext uri="{FF2B5EF4-FFF2-40B4-BE49-F238E27FC236}">
                <a16:creationId xmlns:a16="http://schemas.microsoft.com/office/drawing/2014/main" id="{063F87BB-E1A1-798D-E11E-18171614D2B8}"/>
              </a:ext>
            </a:extLst>
          </p:cNvPr>
          <p:cNvSpPr>
            <a:spLocks noGrp="1"/>
          </p:cNvSpPr>
          <p:nvPr>
            <p:ph type="title"/>
          </p:nvPr>
        </p:nvSpPr>
        <p:spPr>
          <a:xfrm>
            <a:off x="838200" y="365125"/>
            <a:ext cx="10515600" cy="1325563"/>
          </a:xfrm>
        </p:spPr>
        <p:txBody>
          <a:bodyPr>
            <a:normAutofit/>
          </a:bodyPr>
          <a:lstStyle/>
          <a:p>
            <a:r>
              <a:rPr lang="zh-CN" altLang="en-US" dirty="0"/>
              <a:t>“长远来讲总归是人类的进步吧”</a:t>
            </a:r>
            <a:br>
              <a:rPr lang="en-US" altLang="zh-CN" dirty="0"/>
            </a:br>
            <a:r>
              <a:rPr lang="en-US" altLang="zh-CN" dirty="0"/>
              <a:t>——</a:t>
            </a:r>
            <a:r>
              <a:rPr lang="zh-CN" altLang="en-US" dirty="0"/>
              <a:t>但问题是短期之内我们能做什么</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3" name="内容占位符 2">
            <a:extLst>
              <a:ext uri="{FF2B5EF4-FFF2-40B4-BE49-F238E27FC236}">
                <a16:creationId xmlns:a16="http://schemas.microsoft.com/office/drawing/2014/main" id="{7EE27254-EB60-9FAC-2378-35597DD7CB6E}"/>
              </a:ext>
            </a:extLst>
          </p:cNvPr>
          <p:cNvSpPr>
            <a:spLocks noGrp="1"/>
          </p:cNvSpPr>
          <p:nvPr>
            <p:ph idx="1"/>
          </p:nvPr>
        </p:nvSpPr>
        <p:spPr>
          <a:xfrm>
            <a:off x="838200" y="1825625"/>
            <a:ext cx="10515600" cy="4351338"/>
          </a:xfrm>
        </p:spPr>
        <p:txBody>
          <a:bodyPr>
            <a:normAutofit/>
          </a:bodyPr>
          <a:lstStyle/>
          <a:p>
            <a:r>
              <a:rPr lang="zh-CN" altLang="en-US" dirty="0"/>
              <a:t>很多人的观念是：只要全人类长远来看进步了，那么</a:t>
            </a:r>
            <a:r>
              <a:rPr lang="zh-CN" altLang="en-US" b="1" dirty="0"/>
              <a:t>一部分</a:t>
            </a:r>
            <a:r>
              <a:rPr lang="zh-CN" altLang="en-US" dirty="0"/>
              <a:t>人（哪怕是作为大部分的底层劳动者）在</a:t>
            </a:r>
            <a:r>
              <a:rPr lang="zh-CN" altLang="en-US" b="1" dirty="0"/>
              <a:t>短期内</a:t>
            </a:r>
            <a:r>
              <a:rPr lang="zh-CN" altLang="en-US" dirty="0"/>
              <a:t>（哪怕这个短期可能长达几代人）做出牺牲，成为垫脚石，那也是不该有丝毫怨言的。因底层的不断抗争而勉强争取到的些许福利和保障制度，后世也不认为是抗争之功，反而也被归为科技进步的福祉。</a:t>
            </a:r>
            <a:endParaRPr lang="en-US" altLang="zh-CN" dirty="0"/>
          </a:p>
          <a:p>
            <a:endParaRPr lang="en-US" altLang="zh-CN" dirty="0"/>
          </a:p>
          <a:p>
            <a:r>
              <a:rPr lang="zh-CN" altLang="en-US" dirty="0"/>
              <a:t>“大部分经济学家承认，技术进步在短期内会造成一些调整问题。但很少有人提到，这个‘短期’可以是人的一生。而且，长远的影响最终取决于短期内做出的政策选择。”</a:t>
            </a:r>
            <a:r>
              <a:rPr lang="en-US" altLang="zh-CN" dirty="0"/>
              <a:t>——</a:t>
            </a:r>
            <a:r>
              <a:rPr lang="zh-CN" altLang="en-US" dirty="0"/>
              <a:t>弗雷</a:t>
            </a:r>
            <a:r>
              <a:rPr lang="en-US" altLang="zh-CN" dirty="0"/>
              <a:t>《</a:t>
            </a:r>
            <a:r>
              <a:rPr lang="zh-CN" altLang="en-US" dirty="0"/>
              <a:t>技术陷阱</a:t>
            </a:r>
            <a:r>
              <a:rPr lang="en-US" altLang="zh-CN" dirty="0"/>
              <a:t>》</a:t>
            </a:r>
          </a:p>
          <a:p>
            <a:r>
              <a:rPr lang="zh-CN" altLang="en-US" dirty="0"/>
              <a:t>“长远来看我们都死了”</a:t>
            </a:r>
            <a:r>
              <a:rPr lang="en-US" altLang="zh-CN" dirty="0"/>
              <a:t>——</a:t>
            </a:r>
            <a:r>
              <a:rPr lang="zh-CN" altLang="en-US" dirty="0"/>
              <a:t>凯恩斯</a:t>
            </a:r>
          </a:p>
        </p:txBody>
      </p:sp>
    </p:spTree>
    <p:extLst>
      <p:ext uri="{BB962C8B-B14F-4D97-AF65-F5344CB8AC3E}">
        <p14:creationId xmlns:p14="http://schemas.microsoft.com/office/powerpoint/2010/main" val="4211627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See the source image">
            <a:extLst>
              <a:ext uri="{FF2B5EF4-FFF2-40B4-BE49-F238E27FC236}">
                <a16:creationId xmlns:a16="http://schemas.microsoft.com/office/drawing/2014/main" id="{8D7FE4F4-8788-B0EF-7A55-D223FA9AB7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29" r="3115"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79" name="Rectangle 307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00779868-0DAE-4552-9D58-A1C7A7C93CC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zh-CN" altLang="en-US" sz="3600">
                <a:solidFill>
                  <a:schemeClr val="tx1">
                    <a:lumMod val="85000"/>
                    <a:lumOff val="15000"/>
                  </a:schemeClr>
                </a:solidFill>
              </a:rPr>
              <a:t>伦敦大恶臭</a:t>
            </a:r>
          </a:p>
        </p:txBody>
      </p:sp>
      <p:cxnSp>
        <p:nvCxnSpPr>
          <p:cNvPr id="3081" name="Straight Connector 308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083" name="Straight Connector 308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9030690"/>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355</TotalTime>
  <Words>2624</Words>
  <Application>Microsoft Office PowerPoint</Application>
  <PresentationFormat>宽屏</PresentationFormat>
  <Paragraphs>198</Paragraphs>
  <Slides>38</Slides>
  <Notes>7</Notes>
  <HiddenSlides>0</HiddenSlides>
  <MMClips>0</MMClips>
  <ScaleCrop>false</ScaleCrop>
  <HeadingPairs>
    <vt:vector size="6" baseType="variant">
      <vt:variant>
        <vt:lpstr>已用的字体</vt:lpstr>
      </vt:variant>
      <vt:variant>
        <vt:i4>5</vt:i4>
      </vt:variant>
      <vt:variant>
        <vt:lpstr>主题</vt:lpstr>
      </vt:variant>
      <vt:variant>
        <vt:i4>2</vt:i4>
      </vt:variant>
      <vt:variant>
        <vt:lpstr>幻灯片标题</vt:lpstr>
      </vt:variant>
      <vt:variant>
        <vt:i4>38</vt:i4>
      </vt:variant>
    </vt:vector>
  </HeadingPairs>
  <TitlesOfParts>
    <vt:vector size="45" baseType="lpstr">
      <vt:lpstr>Helvetica Neue Medium</vt:lpstr>
      <vt:lpstr>等线</vt:lpstr>
      <vt:lpstr>等线 Light</vt:lpstr>
      <vt:lpstr>Arial</vt:lpstr>
      <vt:lpstr>Calibri</vt:lpstr>
      <vt:lpstr>Office 主题​​</vt:lpstr>
      <vt:lpstr>1_Office 主题​​</vt:lpstr>
      <vt:lpstr>技术通史 10.工业革命的阴暗面</vt:lpstr>
      <vt:lpstr>工业革命究竟是什么样的？</vt:lpstr>
      <vt:lpstr>“根据亲身观察和可靠材料”</vt:lpstr>
      <vt:lpstr>工业革命初期各种数据</vt:lpstr>
      <vt:lpstr>劳动时间升降史</vt:lpstr>
      <vt:lpstr>前赴后继的抗争</vt:lpstr>
      <vt:lpstr>失业危机不会自动解决，而是可能酝酿出更大的危机</vt:lpstr>
      <vt:lpstr>“长远来讲总归是人类的进步吧” ——但问题是短期之内我们能做什么</vt:lpstr>
      <vt:lpstr>伦敦大恶臭</vt:lpstr>
      <vt:lpstr>大恶臭The Great Stink</vt:lpstr>
      <vt:lpstr>恶臭的由来</vt:lpstr>
      <vt:lpstr>PowerPoint 演示文稿</vt:lpstr>
      <vt:lpstr>河流→下水道</vt:lpstr>
      <vt:lpstr>古人如何处理粪便？</vt:lpstr>
      <vt:lpstr>方便之器</vt:lpstr>
      <vt:lpstr>罗马厕所</vt:lpstr>
      <vt:lpstr>欧洲中世纪厕所</vt:lpstr>
      <vt:lpstr>“当心，水”</vt:lpstr>
      <vt:lpstr>中国古代猪圈厕所</vt:lpstr>
      <vt:lpstr>中国古代大城市也难逃水污染</vt:lpstr>
      <vt:lpstr>抽水马桶</vt:lpstr>
      <vt:lpstr>粪水何处去</vt:lpstr>
      <vt:lpstr>霍乱大爆发</vt:lpstr>
      <vt:lpstr>下水道系统，城市的良心?</vt:lpstr>
      <vt:lpstr>百川归海？</vt:lpstr>
      <vt:lpstr>做肥料不是想做就能做</vt:lpstr>
      <vt:lpstr>其它垃圾在去哪里了？</vt:lpstr>
      <vt:lpstr>PowerPoint 演示文稿</vt:lpstr>
      <vt:lpstr>技术与垃圾竞速</vt:lpstr>
      <vt:lpstr>伦敦大雾霾</vt:lpstr>
      <vt:lpstr>伦敦大雾霾Great Smog of London</vt:lpstr>
      <vt:lpstr>PowerPoint 演示文稿</vt:lpstr>
      <vt:lpstr>烟雾的由来</vt:lpstr>
      <vt:lpstr>谁对烟雾负责？</vt:lpstr>
      <vt:lpstr>各种环保、减排协会的建立</vt:lpstr>
      <vt:lpstr>大雾前后</vt:lpstr>
      <vt:lpstr>后续立法</vt:lpstr>
      <vt:lpstr>思考与讨论</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技术通史（十）污染</dc:title>
  <dc:creator>翌霖 胡</dc:creator>
  <cp:lastModifiedBy>翌霖 胡</cp:lastModifiedBy>
  <cp:revision>1</cp:revision>
  <dcterms:created xsi:type="dcterms:W3CDTF">2020-04-23T06:41:02Z</dcterms:created>
  <dcterms:modified xsi:type="dcterms:W3CDTF">2023-11-27T04:49:18Z</dcterms:modified>
</cp:coreProperties>
</file>