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6" r:id="rId3"/>
    <p:sldId id="258" r:id="rId4"/>
    <p:sldId id="378" r:id="rId5"/>
    <p:sldId id="257" r:id="rId6"/>
    <p:sldId id="377" r:id="rId7"/>
    <p:sldId id="259" r:id="rId8"/>
    <p:sldId id="358" r:id="rId9"/>
    <p:sldId id="359" r:id="rId10"/>
    <p:sldId id="350" r:id="rId11"/>
    <p:sldId id="296" r:id="rId12"/>
    <p:sldId id="385" r:id="rId13"/>
    <p:sldId id="260" r:id="rId14"/>
    <p:sldId id="261" r:id="rId15"/>
    <p:sldId id="387" r:id="rId16"/>
    <p:sldId id="388" r:id="rId17"/>
    <p:sldId id="276" r:id="rId18"/>
    <p:sldId id="265" r:id="rId19"/>
    <p:sldId id="366" r:id="rId20"/>
    <p:sldId id="386" r:id="rId21"/>
    <p:sldId id="269" r:id="rId22"/>
    <p:sldId id="282" r:id="rId23"/>
    <p:sldId id="279" r:id="rId24"/>
    <p:sldId id="281" r:id="rId25"/>
    <p:sldId id="272" r:id="rId26"/>
    <p:sldId id="268" r:id="rId27"/>
    <p:sldId id="383" r:id="rId28"/>
    <p:sldId id="389" r:id="rId29"/>
    <p:sldId id="264" r:id="rId30"/>
    <p:sldId id="390" r:id="rId31"/>
    <p:sldId id="262" r:id="rId32"/>
    <p:sldId id="368" r:id="rId33"/>
    <p:sldId id="263" r:id="rId34"/>
    <p:sldId id="266" r:id="rId35"/>
    <p:sldId id="369" r:id="rId36"/>
    <p:sldId id="274"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E8F8A-27BD-4DE0-85F4-38262449F391}" v="37" dt="2023-10-20T04:12:38.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58" d="100"/>
          <a:sy n="58" d="100"/>
        </p:scale>
        <p:origin x="642"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翌霖 胡" userId="a9a41afe759712f0" providerId="LiveId" clId="{008E8F8A-27BD-4DE0-85F4-38262449F391}"/>
    <pc:docChg chg="undo custSel addSld delSld modSld sldOrd delMainMaster">
      <pc:chgData name="翌霖 胡" userId="a9a41afe759712f0" providerId="LiveId" clId="{008E8F8A-27BD-4DE0-85F4-38262449F391}" dt="2023-10-23T14:52:26.413" v="132" actId="2696"/>
      <pc:docMkLst>
        <pc:docMk/>
      </pc:docMkLst>
      <pc:sldChg chg="addSp delSp modSp mod">
        <pc:chgData name="翌霖 胡" userId="a9a41afe759712f0" providerId="LiveId" clId="{008E8F8A-27BD-4DE0-85F4-38262449F391}" dt="2023-10-20T04:12:38.437" v="131"/>
        <pc:sldMkLst>
          <pc:docMk/>
          <pc:sldMk cId="3006000698" sldId="256"/>
        </pc:sldMkLst>
        <pc:spChg chg="mod">
          <ac:chgData name="翌霖 胡" userId="a9a41afe759712f0" providerId="LiveId" clId="{008E8F8A-27BD-4DE0-85F4-38262449F391}" dt="2023-10-20T04:12:38.437" v="131"/>
          <ac:spMkLst>
            <pc:docMk/>
            <pc:sldMk cId="3006000698" sldId="256"/>
            <ac:spMk id="2" creationId="{8E8E24C6-C911-AEF7-B5F4-4706B01CF04D}"/>
          </ac:spMkLst>
        </pc:spChg>
        <pc:spChg chg="mod">
          <ac:chgData name="翌霖 胡" userId="a9a41afe759712f0" providerId="LiveId" clId="{008E8F8A-27BD-4DE0-85F4-38262449F391}" dt="2023-10-19T14:17:35.552" v="17" actId="26606"/>
          <ac:spMkLst>
            <pc:docMk/>
            <pc:sldMk cId="3006000698" sldId="256"/>
            <ac:spMk id="3" creationId="{F6B10C3E-0C19-E3B6-7A71-0C46121F5FDB}"/>
          </ac:spMkLst>
        </pc:spChg>
        <pc:spChg chg="del">
          <ac:chgData name="翌霖 胡" userId="a9a41afe759712f0" providerId="LiveId" clId="{008E8F8A-27BD-4DE0-85F4-38262449F391}" dt="2023-10-19T14:17:35.552" v="17" actId="26606"/>
          <ac:spMkLst>
            <pc:docMk/>
            <pc:sldMk cId="3006000698" sldId="256"/>
            <ac:spMk id="9" creationId="{C1DD1A8A-57D5-4A81-AD04-532B043C5611}"/>
          </ac:spMkLst>
        </pc:spChg>
        <pc:spChg chg="del">
          <ac:chgData name="翌霖 胡" userId="a9a41afe759712f0" providerId="LiveId" clId="{008E8F8A-27BD-4DE0-85F4-38262449F391}" dt="2023-10-19T14:17:35.552" v="17" actId="26606"/>
          <ac:spMkLst>
            <pc:docMk/>
            <pc:sldMk cId="3006000698" sldId="256"/>
            <ac:spMk id="11" creationId="{007891EC-4501-44ED-A8C8-B11B6DB767AB}"/>
          </ac:spMkLst>
        </pc:spChg>
        <pc:spChg chg="add">
          <ac:chgData name="翌霖 胡" userId="a9a41afe759712f0" providerId="LiveId" clId="{008E8F8A-27BD-4DE0-85F4-38262449F391}" dt="2023-10-19T14:17:35.552" v="17" actId="26606"/>
          <ac:spMkLst>
            <pc:docMk/>
            <pc:sldMk cId="3006000698" sldId="256"/>
            <ac:spMk id="16" creationId="{0671A8AE-40A1-4631-A6B8-581AFF065482}"/>
          </ac:spMkLst>
        </pc:spChg>
        <pc:spChg chg="add">
          <ac:chgData name="翌霖 胡" userId="a9a41afe759712f0" providerId="LiveId" clId="{008E8F8A-27BD-4DE0-85F4-38262449F391}" dt="2023-10-19T14:17:35.552" v="17" actId="26606"/>
          <ac:spMkLst>
            <pc:docMk/>
            <pc:sldMk cId="3006000698" sldId="256"/>
            <ac:spMk id="18" creationId="{AB58EF07-17C2-48CF-ABB0-EEF1F17CB8F0}"/>
          </ac:spMkLst>
        </pc:spChg>
        <pc:spChg chg="add">
          <ac:chgData name="翌霖 胡" userId="a9a41afe759712f0" providerId="LiveId" clId="{008E8F8A-27BD-4DE0-85F4-38262449F391}" dt="2023-10-19T14:17:35.552" v="17" actId="26606"/>
          <ac:spMkLst>
            <pc:docMk/>
            <pc:sldMk cId="3006000698" sldId="256"/>
            <ac:spMk id="20" creationId="{AF2F604E-43BE-4DC3-B983-E071523364F8}"/>
          </ac:spMkLst>
        </pc:spChg>
        <pc:spChg chg="add">
          <ac:chgData name="翌霖 胡" userId="a9a41afe759712f0" providerId="LiveId" clId="{008E8F8A-27BD-4DE0-85F4-38262449F391}" dt="2023-10-19T14:17:35.552" v="17" actId="26606"/>
          <ac:spMkLst>
            <pc:docMk/>
            <pc:sldMk cId="3006000698" sldId="256"/>
            <ac:spMk id="22" creationId="{08C9B587-E65E-4B52-B37C-ABEBB6E87928}"/>
          </ac:spMkLst>
        </pc:spChg>
        <pc:picChg chg="del">
          <ac:chgData name="翌霖 胡" userId="a9a41afe759712f0" providerId="LiveId" clId="{008E8F8A-27BD-4DE0-85F4-38262449F391}" dt="2023-10-19T14:16:23.953" v="2" actId="478"/>
          <ac:picMkLst>
            <pc:docMk/>
            <pc:sldMk cId="3006000698" sldId="256"/>
            <ac:picMk id="4" creationId="{1EB86711-B8CD-D105-B6FF-956AAD8EC5F1}"/>
          </ac:picMkLst>
        </pc:picChg>
        <pc:picChg chg="add mod ord">
          <ac:chgData name="翌霖 胡" userId="a9a41afe759712f0" providerId="LiveId" clId="{008E8F8A-27BD-4DE0-85F4-38262449F391}" dt="2023-10-19T14:17:35.552" v="17" actId="26606"/>
          <ac:picMkLst>
            <pc:docMk/>
            <pc:sldMk cId="3006000698" sldId="256"/>
            <ac:picMk id="5" creationId="{B904E1ED-FB01-C149-DABF-BA43454F443D}"/>
          </ac:picMkLst>
        </pc:picChg>
      </pc:sldChg>
      <pc:sldChg chg="addSp delSp add del setBg delDesignElem">
        <pc:chgData name="翌霖 胡" userId="a9a41afe759712f0" providerId="LiveId" clId="{008E8F8A-27BD-4DE0-85F4-38262449F391}" dt="2023-10-19T14:24:49.257" v="79"/>
        <pc:sldMkLst>
          <pc:docMk/>
          <pc:sldMk cId="35150486" sldId="260"/>
        </pc:sldMkLst>
        <pc:spChg chg="add del">
          <ac:chgData name="翌霖 胡" userId="a9a41afe759712f0" providerId="LiveId" clId="{008E8F8A-27BD-4DE0-85F4-38262449F391}" dt="2023-10-19T14:24:49.224" v="78"/>
          <ac:spMkLst>
            <pc:docMk/>
            <pc:sldMk cId="35150486" sldId="260"/>
            <ac:spMk id="144" creationId="{71A784BF-09DB-448D-99FC-B49DFC6605D5}"/>
          </ac:spMkLst>
        </pc:spChg>
        <pc:spChg chg="add del">
          <ac:chgData name="翌霖 胡" userId="a9a41afe759712f0" providerId="LiveId" clId="{008E8F8A-27BD-4DE0-85F4-38262449F391}" dt="2023-10-19T14:24:49.224" v="78"/>
          <ac:spMkLst>
            <pc:docMk/>
            <pc:sldMk cId="35150486" sldId="260"/>
            <ac:spMk id="146" creationId="{917859B3-4C91-478D-929D-BB6433F90849}"/>
          </ac:spMkLst>
        </pc:spChg>
        <pc:spChg chg="add del">
          <ac:chgData name="翌霖 胡" userId="a9a41afe759712f0" providerId="LiveId" clId="{008E8F8A-27BD-4DE0-85F4-38262449F391}" dt="2023-10-19T14:24:49.224" v="78"/>
          <ac:spMkLst>
            <pc:docMk/>
            <pc:sldMk cId="35150486" sldId="260"/>
            <ac:spMk id="148" creationId="{6283FBD2-A663-469F-855C-06D86E3C1161}"/>
          </ac:spMkLst>
        </pc:spChg>
        <pc:spChg chg="add del">
          <ac:chgData name="翌霖 胡" userId="a9a41afe759712f0" providerId="LiveId" clId="{008E8F8A-27BD-4DE0-85F4-38262449F391}" dt="2023-10-19T14:24:49.224" v="78"/>
          <ac:spMkLst>
            <pc:docMk/>
            <pc:sldMk cId="35150486" sldId="260"/>
            <ac:spMk id="150" creationId="{8A1279FC-7441-4E55-B082-2774E6316482}"/>
          </ac:spMkLst>
        </pc:spChg>
      </pc:sldChg>
      <pc:sldChg chg="add del setBg">
        <pc:chgData name="翌霖 胡" userId="a9a41afe759712f0" providerId="LiveId" clId="{008E8F8A-27BD-4DE0-85F4-38262449F391}" dt="2023-10-19T14:25:02.263" v="85"/>
        <pc:sldMkLst>
          <pc:docMk/>
          <pc:sldMk cId="858792604" sldId="261"/>
        </pc:sldMkLst>
      </pc:sldChg>
      <pc:sldChg chg="add del">
        <pc:chgData name="翌霖 胡" userId="a9a41afe759712f0" providerId="LiveId" clId="{008E8F8A-27BD-4DE0-85F4-38262449F391}" dt="2023-10-19T14:18:18.371" v="28"/>
        <pc:sldMkLst>
          <pc:docMk/>
          <pc:sldMk cId="1076532939" sldId="262"/>
        </pc:sldMkLst>
      </pc:sldChg>
      <pc:sldChg chg="addSp delSp add del setBg delDesignElem">
        <pc:chgData name="翌霖 胡" userId="a9a41afe759712f0" providerId="LiveId" clId="{008E8F8A-27BD-4DE0-85F4-38262449F391}" dt="2023-10-19T14:18:18.371" v="28"/>
        <pc:sldMkLst>
          <pc:docMk/>
          <pc:sldMk cId="4120114955" sldId="263"/>
        </pc:sldMkLst>
        <pc:spChg chg="add del">
          <ac:chgData name="翌霖 胡" userId="a9a41afe759712f0" providerId="LiveId" clId="{008E8F8A-27BD-4DE0-85F4-38262449F391}" dt="2023-10-19T14:18:18.323" v="27"/>
          <ac:spMkLst>
            <pc:docMk/>
            <pc:sldMk cId="4120114955" sldId="263"/>
            <ac:spMk id="5132" creationId="{21AC6A30-4F22-4C0F-B278-19C5B8A80C55}"/>
          </ac:spMkLst>
        </pc:spChg>
        <pc:spChg chg="add del">
          <ac:chgData name="翌霖 胡" userId="a9a41afe759712f0" providerId="LiveId" clId="{008E8F8A-27BD-4DE0-85F4-38262449F391}" dt="2023-10-19T14:18:18.323" v="27"/>
          <ac:spMkLst>
            <pc:docMk/>
            <pc:sldMk cId="4120114955" sldId="263"/>
            <ac:spMk id="5134" creationId="{BB4335AD-65B1-44E4-90AF-264024FE4BD2}"/>
          </ac:spMkLst>
        </pc:spChg>
      </pc:sldChg>
      <pc:sldChg chg="add">
        <pc:chgData name="翌霖 胡" userId="a9a41afe759712f0" providerId="LiveId" clId="{008E8F8A-27BD-4DE0-85F4-38262449F391}" dt="2023-10-19T14:28:24.408" v="90"/>
        <pc:sldMkLst>
          <pc:docMk/>
          <pc:sldMk cId="1948464299" sldId="264"/>
        </pc:sldMkLst>
      </pc:sldChg>
      <pc:sldChg chg="add del">
        <pc:chgData name="翌霖 胡" userId="a9a41afe759712f0" providerId="LiveId" clId="{008E8F8A-27BD-4DE0-85F4-38262449F391}" dt="2023-10-19T14:18:38.587" v="30" actId="47"/>
        <pc:sldMkLst>
          <pc:docMk/>
          <pc:sldMk cId="4112659137" sldId="264"/>
        </pc:sldMkLst>
      </pc:sldChg>
      <pc:sldChg chg="add del">
        <pc:chgData name="翌霖 胡" userId="a9a41afe759712f0" providerId="LiveId" clId="{008E8F8A-27BD-4DE0-85F4-38262449F391}" dt="2023-10-19T14:18:18.371" v="28"/>
        <pc:sldMkLst>
          <pc:docMk/>
          <pc:sldMk cId="3596125713" sldId="265"/>
        </pc:sldMkLst>
      </pc:sldChg>
      <pc:sldChg chg="addSp delSp add del mod setBg delDesignElem">
        <pc:chgData name="翌霖 胡" userId="a9a41afe759712f0" providerId="LiveId" clId="{008E8F8A-27BD-4DE0-85F4-38262449F391}" dt="2023-10-19T14:28:56.697" v="95" actId="478"/>
        <pc:sldMkLst>
          <pc:docMk/>
          <pc:sldMk cId="2449443686" sldId="266"/>
        </pc:sldMkLst>
        <pc:spChg chg="add del">
          <ac:chgData name="翌霖 胡" userId="a9a41afe759712f0" providerId="LiveId" clId="{008E8F8A-27BD-4DE0-85F4-38262449F391}" dt="2023-10-19T14:18:18.323" v="27"/>
          <ac:spMkLst>
            <pc:docMk/>
            <pc:sldMk cId="2449443686" sldId="266"/>
            <ac:spMk id="6154" creationId="{FF93924A-10DF-4647-8C7A-115C0175774D}"/>
          </ac:spMkLst>
        </pc:spChg>
        <pc:picChg chg="del">
          <ac:chgData name="翌霖 胡" userId="a9a41afe759712f0" providerId="LiveId" clId="{008E8F8A-27BD-4DE0-85F4-38262449F391}" dt="2023-10-19T14:28:56.697" v="95" actId="478"/>
          <ac:picMkLst>
            <pc:docMk/>
            <pc:sldMk cId="2449443686" sldId="266"/>
            <ac:picMk id="6" creationId="{D723989D-E28C-48EB-AD67-F648DC03E360}"/>
          </ac:picMkLst>
        </pc:picChg>
      </pc:sldChg>
      <pc:sldChg chg="add del">
        <pc:chgData name="翌霖 胡" userId="a9a41afe759712f0" providerId="LiveId" clId="{008E8F8A-27BD-4DE0-85F4-38262449F391}" dt="2023-10-19T14:24:21.499" v="75" actId="47"/>
        <pc:sldMkLst>
          <pc:docMk/>
          <pc:sldMk cId="2416053162" sldId="267"/>
        </pc:sldMkLst>
      </pc:sldChg>
      <pc:sldChg chg="add del">
        <pc:chgData name="翌霖 胡" userId="a9a41afe759712f0" providerId="LiveId" clId="{008E8F8A-27BD-4DE0-85F4-38262449F391}" dt="2023-10-19T14:18:18.371" v="28"/>
        <pc:sldMkLst>
          <pc:docMk/>
          <pc:sldMk cId="2307044497" sldId="268"/>
        </pc:sldMkLst>
      </pc:sldChg>
      <pc:sldChg chg="add del">
        <pc:chgData name="翌霖 胡" userId="a9a41afe759712f0" providerId="LiveId" clId="{008E8F8A-27BD-4DE0-85F4-38262449F391}" dt="2023-10-19T14:18:18.371" v="28"/>
        <pc:sldMkLst>
          <pc:docMk/>
          <pc:sldMk cId="3149788769" sldId="269"/>
        </pc:sldMkLst>
      </pc:sldChg>
      <pc:sldChg chg="add del">
        <pc:chgData name="翌霖 胡" userId="a9a41afe759712f0" providerId="LiveId" clId="{008E8F8A-27BD-4DE0-85F4-38262449F391}" dt="2023-10-19T14:18:18.371" v="28"/>
        <pc:sldMkLst>
          <pc:docMk/>
          <pc:sldMk cId="1197303847" sldId="272"/>
        </pc:sldMkLst>
      </pc:sldChg>
      <pc:sldChg chg="add del">
        <pc:chgData name="翌霖 胡" userId="a9a41afe759712f0" providerId="LiveId" clId="{008E8F8A-27BD-4DE0-85F4-38262449F391}" dt="2023-10-19T14:18:18.371" v="28"/>
        <pc:sldMkLst>
          <pc:docMk/>
          <pc:sldMk cId="1564907290" sldId="274"/>
        </pc:sldMkLst>
      </pc:sldChg>
      <pc:sldChg chg="addSp delSp add del setBg delDesignElem">
        <pc:chgData name="翌霖 胡" userId="a9a41afe759712f0" providerId="LiveId" clId="{008E8F8A-27BD-4DE0-85F4-38262449F391}" dt="2023-10-19T14:25:02.263" v="85"/>
        <pc:sldMkLst>
          <pc:docMk/>
          <pc:sldMk cId="1006818503" sldId="276"/>
        </pc:sldMkLst>
        <pc:spChg chg="add del">
          <ac:chgData name="翌霖 胡" userId="a9a41afe759712f0" providerId="LiveId" clId="{008E8F8A-27BD-4DE0-85F4-38262449F391}" dt="2023-10-19T14:25:02.219" v="84"/>
          <ac:spMkLst>
            <pc:docMk/>
            <pc:sldMk cId="1006818503" sldId="276"/>
            <ac:spMk id="3113" creationId="{9D3A9E89-033E-4C4A-8C41-416DABFFD307}"/>
          </ac:spMkLst>
        </pc:spChg>
        <pc:spChg chg="add del">
          <ac:chgData name="翌霖 胡" userId="a9a41afe759712f0" providerId="LiveId" clId="{008E8F8A-27BD-4DE0-85F4-38262449F391}" dt="2023-10-19T14:25:02.219" v="84"/>
          <ac:spMkLst>
            <pc:docMk/>
            <pc:sldMk cId="1006818503" sldId="276"/>
            <ac:spMk id="3114" creationId="{86293361-111E-427D-8E5B-256944AC8395}"/>
          </ac:spMkLst>
        </pc:spChg>
        <pc:spChg chg="add del">
          <ac:chgData name="翌霖 胡" userId="a9a41afe759712f0" providerId="LiveId" clId="{008E8F8A-27BD-4DE0-85F4-38262449F391}" dt="2023-10-19T14:25:02.219" v="84"/>
          <ac:spMkLst>
            <pc:docMk/>
            <pc:sldMk cId="1006818503" sldId="276"/>
            <ac:spMk id="3120" creationId="{78907291-9D6D-4740-81DB-441477BCA279}"/>
          </ac:spMkLst>
        </pc:spChg>
        <pc:grpChg chg="add del">
          <ac:chgData name="翌霖 胡" userId="a9a41afe759712f0" providerId="LiveId" clId="{008E8F8A-27BD-4DE0-85F4-38262449F391}" dt="2023-10-19T14:25:02.219" v="84"/>
          <ac:grpSpMkLst>
            <pc:docMk/>
            <pc:sldMk cId="1006818503" sldId="276"/>
            <ac:grpSpMk id="3115" creationId="{A41D73DD-160B-4885-A9CF-94EADD70D421}"/>
          </ac:grpSpMkLst>
        </pc:grpChg>
      </pc:sldChg>
      <pc:sldChg chg="del">
        <pc:chgData name="翌霖 胡" userId="a9a41afe759712f0" providerId="LiveId" clId="{008E8F8A-27BD-4DE0-85F4-38262449F391}" dt="2023-10-19T14:16:32.497" v="3" actId="47"/>
        <pc:sldMkLst>
          <pc:docMk/>
          <pc:sldMk cId="1825922056" sldId="278"/>
        </pc:sldMkLst>
      </pc:sldChg>
      <pc:sldChg chg="add del">
        <pc:chgData name="翌霖 胡" userId="a9a41afe759712f0" providerId="LiveId" clId="{008E8F8A-27BD-4DE0-85F4-38262449F391}" dt="2023-10-19T14:27:09.443" v="89"/>
        <pc:sldMkLst>
          <pc:docMk/>
          <pc:sldMk cId="2294832232" sldId="279"/>
        </pc:sldMkLst>
      </pc:sldChg>
      <pc:sldChg chg="del">
        <pc:chgData name="翌霖 胡" userId="a9a41afe759712f0" providerId="LiveId" clId="{008E8F8A-27BD-4DE0-85F4-38262449F391}" dt="2023-10-19T14:16:32.497" v="3" actId="47"/>
        <pc:sldMkLst>
          <pc:docMk/>
          <pc:sldMk cId="2298109835" sldId="280"/>
        </pc:sldMkLst>
      </pc:sldChg>
      <pc:sldChg chg="addSp delSp add del setBg delDesignElem">
        <pc:chgData name="翌霖 胡" userId="a9a41afe759712f0" providerId="LiveId" clId="{008E8F8A-27BD-4DE0-85F4-38262449F391}" dt="2023-10-19T14:27:09.443" v="89"/>
        <pc:sldMkLst>
          <pc:docMk/>
          <pc:sldMk cId="1429831025" sldId="281"/>
        </pc:sldMkLst>
        <pc:cxnChg chg="add del">
          <ac:chgData name="翌霖 胡" userId="a9a41afe759712f0" providerId="LiveId" clId="{008E8F8A-27BD-4DE0-85F4-38262449F391}" dt="2023-10-19T14:27:09.409" v="88"/>
          <ac:cxnSpMkLst>
            <pc:docMk/>
            <pc:sldMk cId="1429831025" sldId="281"/>
            <ac:cxnSpMk id="7172" creationId="{A7F400EE-A8A5-48AF-B4D6-291B52C6F0B0}"/>
          </ac:cxnSpMkLst>
        </pc:cxnChg>
      </pc:sldChg>
      <pc:sldChg chg="add del">
        <pc:chgData name="翌霖 胡" userId="a9a41afe759712f0" providerId="LiveId" clId="{008E8F8A-27BD-4DE0-85F4-38262449F391}" dt="2023-10-19T14:18:18.371" v="28"/>
        <pc:sldMkLst>
          <pc:docMk/>
          <pc:sldMk cId="2593885139" sldId="282"/>
        </pc:sldMkLst>
      </pc:sldChg>
      <pc:sldChg chg="modSp add del mod ord">
        <pc:chgData name="翌霖 胡" userId="a9a41afe759712f0" providerId="LiveId" clId="{008E8F8A-27BD-4DE0-85F4-38262449F391}" dt="2023-10-19T14:23:36.888" v="70" actId="47"/>
        <pc:sldMkLst>
          <pc:docMk/>
          <pc:sldMk cId="1743381622" sldId="283"/>
        </pc:sldMkLst>
        <pc:spChg chg="mod">
          <ac:chgData name="翌霖 胡" userId="a9a41afe759712f0" providerId="LiveId" clId="{008E8F8A-27BD-4DE0-85F4-38262449F391}" dt="2023-10-19T14:22:23.901" v="45" actId="27636"/>
          <ac:spMkLst>
            <pc:docMk/>
            <pc:sldMk cId="1743381622" sldId="283"/>
            <ac:spMk id="3" creationId="{35E66B7D-6C85-49A3-AE5A-780113E90893}"/>
          </ac:spMkLst>
        </pc:spChg>
      </pc:sldChg>
      <pc:sldChg chg="addSp delSp add del setBg delDesignElem">
        <pc:chgData name="翌霖 胡" userId="a9a41afe759712f0" providerId="LiveId" clId="{008E8F8A-27BD-4DE0-85F4-38262449F391}" dt="2023-10-19T14:18:18.371" v="28"/>
        <pc:sldMkLst>
          <pc:docMk/>
          <pc:sldMk cId="3189532046" sldId="296"/>
        </pc:sldMkLst>
        <pc:spChg chg="add del">
          <ac:chgData name="翌霖 胡" userId="a9a41afe759712f0" providerId="LiveId" clId="{008E8F8A-27BD-4DE0-85F4-38262449F391}" dt="2023-10-19T14:18:18.323" v="27"/>
          <ac:spMkLst>
            <pc:docMk/>
            <pc:sldMk cId="3189532046" sldId="296"/>
            <ac:spMk id="13" creationId="{3CD9DF72-87A3-404E-A828-84CBF11A8303}"/>
          </ac:spMkLst>
        </pc:spChg>
        <pc:cxnChg chg="add del">
          <ac:chgData name="翌霖 胡" userId="a9a41afe759712f0" providerId="LiveId" clId="{008E8F8A-27BD-4DE0-85F4-38262449F391}" dt="2023-10-19T14:18:18.323" v="27"/>
          <ac:cxnSpMkLst>
            <pc:docMk/>
            <pc:sldMk cId="3189532046" sldId="296"/>
            <ac:cxnSpMk id="14" creationId="{20E3A342-4D61-4E3F-AF90-1AB42AEB96CC}"/>
          </ac:cxnSpMkLst>
        </pc:cxnChg>
      </pc:sldChg>
      <pc:sldChg chg="del">
        <pc:chgData name="翌霖 胡" userId="a9a41afe759712f0" providerId="LiveId" clId="{008E8F8A-27BD-4DE0-85F4-38262449F391}" dt="2023-10-19T14:16:32.497" v="3" actId="47"/>
        <pc:sldMkLst>
          <pc:docMk/>
          <pc:sldMk cId="1805514760" sldId="335"/>
        </pc:sldMkLst>
      </pc:sldChg>
      <pc:sldChg chg="add del">
        <pc:chgData name="翌霖 胡" userId="a9a41afe759712f0" providerId="LiveId" clId="{008E8F8A-27BD-4DE0-85F4-38262449F391}" dt="2023-10-19T14:18:18.371" v="28"/>
        <pc:sldMkLst>
          <pc:docMk/>
          <pc:sldMk cId="412338414" sldId="350"/>
        </pc:sldMkLst>
      </pc:sldChg>
      <pc:sldChg chg="add del">
        <pc:chgData name="翌霖 胡" userId="a9a41afe759712f0" providerId="LiveId" clId="{008E8F8A-27BD-4DE0-85F4-38262449F391}" dt="2023-10-19T14:18:40.208" v="31" actId="47"/>
        <pc:sldMkLst>
          <pc:docMk/>
          <pc:sldMk cId="900781315" sldId="356"/>
        </pc:sldMkLst>
      </pc:sldChg>
      <pc:sldChg chg="add del">
        <pc:chgData name="翌霖 胡" userId="a9a41afe759712f0" providerId="LiveId" clId="{008E8F8A-27BD-4DE0-85F4-38262449F391}" dt="2023-10-23T14:52:26.413" v="132" actId="2696"/>
        <pc:sldMkLst>
          <pc:docMk/>
          <pc:sldMk cId="3117050831" sldId="357"/>
        </pc:sldMkLst>
      </pc:sldChg>
      <pc:sldChg chg="addSp delSp add del setBg delDesignElem">
        <pc:chgData name="翌霖 胡" userId="a9a41afe759712f0" providerId="LiveId" clId="{008E8F8A-27BD-4DE0-85F4-38262449F391}" dt="2023-10-19T14:18:18.371" v="28"/>
        <pc:sldMkLst>
          <pc:docMk/>
          <pc:sldMk cId="1871913482" sldId="358"/>
        </pc:sldMkLst>
        <pc:spChg chg="add del">
          <ac:chgData name="翌霖 胡" userId="a9a41afe759712f0" providerId="LiveId" clId="{008E8F8A-27BD-4DE0-85F4-38262449F391}" dt="2023-10-19T14:18:18.323" v="27"/>
          <ac:spMkLst>
            <pc:docMk/>
            <pc:sldMk cId="1871913482" sldId="358"/>
            <ac:spMk id="12" creationId="{9427AF5F-9A0E-42B7-A252-FD64C9885F9C}"/>
          </ac:spMkLst>
        </pc:spChg>
      </pc:sldChg>
      <pc:sldChg chg="modSp add del mod">
        <pc:chgData name="翌霖 胡" userId="a9a41afe759712f0" providerId="LiveId" clId="{008E8F8A-27BD-4DE0-85F4-38262449F391}" dt="2023-10-19T14:23:31.564" v="69" actId="6549"/>
        <pc:sldMkLst>
          <pc:docMk/>
          <pc:sldMk cId="3354611213" sldId="359"/>
        </pc:sldMkLst>
        <pc:spChg chg="mod">
          <ac:chgData name="翌霖 胡" userId="a9a41afe759712f0" providerId="LiveId" clId="{008E8F8A-27BD-4DE0-85F4-38262449F391}" dt="2023-10-19T14:23:31.564" v="69" actId="6549"/>
          <ac:spMkLst>
            <pc:docMk/>
            <pc:sldMk cId="3354611213" sldId="359"/>
            <ac:spMk id="3" creationId="{E2048CC6-12D0-4DB3-8825-AC7A58F3F476}"/>
          </ac:spMkLst>
        </pc:spChg>
      </pc:sldChg>
      <pc:sldChg chg="add del">
        <pc:chgData name="翌霖 胡" userId="a9a41afe759712f0" providerId="LiveId" clId="{008E8F8A-27BD-4DE0-85F4-38262449F391}" dt="2023-10-19T14:18:41.724" v="32" actId="47"/>
        <pc:sldMkLst>
          <pc:docMk/>
          <pc:sldMk cId="3438322575" sldId="360"/>
        </pc:sldMkLst>
      </pc:sldChg>
      <pc:sldChg chg="del">
        <pc:chgData name="翌霖 胡" userId="a9a41afe759712f0" providerId="LiveId" clId="{008E8F8A-27BD-4DE0-85F4-38262449F391}" dt="2023-10-19T14:16:32.497" v="3" actId="47"/>
        <pc:sldMkLst>
          <pc:docMk/>
          <pc:sldMk cId="1290173200" sldId="366"/>
        </pc:sldMkLst>
      </pc:sldChg>
      <pc:sldChg chg="add del">
        <pc:chgData name="翌霖 胡" userId="a9a41afe759712f0" providerId="LiveId" clId="{008E8F8A-27BD-4DE0-85F4-38262449F391}" dt="2023-10-19T14:18:18.371" v="28"/>
        <pc:sldMkLst>
          <pc:docMk/>
          <pc:sldMk cId="2112383158" sldId="366"/>
        </pc:sldMkLst>
      </pc:sldChg>
      <pc:sldChg chg="del">
        <pc:chgData name="翌霖 胡" userId="a9a41afe759712f0" providerId="LiveId" clId="{008E8F8A-27BD-4DE0-85F4-38262449F391}" dt="2023-10-19T14:16:32.497" v="3" actId="47"/>
        <pc:sldMkLst>
          <pc:docMk/>
          <pc:sldMk cId="1741870883" sldId="367"/>
        </pc:sldMkLst>
      </pc:sldChg>
      <pc:sldChg chg="del">
        <pc:chgData name="翌霖 胡" userId="a9a41afe759712f0" providerId="LiveId" clId="{008E8F8A-27BD-4DE0-85F4-38262449F391}" dt="2023-10-19T14:16:32.497" v="3" actId="47"/>
        <pc:sldMkLst>
          <pc:docMk/>
          <pc:sldMk cId="861323524" sldId="368"/>
        </pc:sldMkLst>
      </pc:sldChg>
      <pc:sldChg chg="add del">
        <pc:chgData name="翌霖 胡" userId="a9a41afe759712f0" providerId="LiveId" clId="{008E8F8A-27BD-4DE0-85F4-38262449F391}" dt="2023-10-19T14:18:18.371" v="28"/>
        <pc:sldMkLst>
          <pc:docMk/>
          <pc:sldMk cId="971200432" sldId="368"/>
        </pc:sldMkLst>
      </pc:sldChg>
      <pc:sldChg chg="add del">
        <pc:chgData name="翌霖 胡" userId="a9a41afe759712f0" providerId="LiveId" clId="{008E8F8A-27BD-4DE0-85F4-38262449F391}" dt="2023-10-19T14:18:18.371" v="28"/>
        <pc:sldMkLst>
          <pc:docMk/>
          <pc:sldMk cId="535629622" sldId="369"/>
        </pc:sldMkLst>
      </pc:sldChg>
      <pc:sldChg chg="del">
        <pc:chgData name="翌霖 胡" userId="a9a41afe759712f0" providerId="LiveId" clId="{008E8F8A-27BD-4DE0-85F4-38262449F391}" dt="2023-10-19T14:16:32.497" v="3" actId="47"/>
        <pc:sldMkLst>
          <pc:docMk/>
          <pc:sldMk cId="3756994135" sldId="369"/>
        </pc:sldMkLst>
      </pc:sldChg>
      <pc:sldChg chg="del">
        <pc:chgData name="翌霖 胡" userId="a9a41afe759712f0" providerId="LiveId" clId="{008E8F8A-27BD-4DE0-85F4-38262449F391}" dt="2023-10-19T14:16:32.497" v="3" actId="47"/>
        <pc:sldMkLst>
          <pc:docMk/>
          <pc:sldMk cId="1127348666" sldId="370"/>
        </pc:sldMkLst>
      </pc:sldChg>
      <pc:sldChg chg="del">
        <pc:chgData name="翌霖 胡" userId="a9a41afe759712f0" providerId="LiveId" clId="{008E8F8A-27BD-4DE0-85F4-38262449F391}" dt="2023-10-19T14:16:32.497" v="3" actId="47"/>
        <pc:sldMkLst>
          <pc:docMk/>
          <pc:sldMk cId="514857056" sldId="372"/>
        </pc:sldMkLst>
      </pc:sldChg>
      <pc:sldChg chg="del">
        <pc:chgData name="翌霖 胡" userId="a9a41afe759712f0" providerId="LiveId" clId="{008E8F8A-27BD-4DE0-85F4-38262449F391}" dt="2023-10-19T14:16:32.497" v="3" actId="47"/>
        <pc:sldMkLst>
          <pc:docMk/>
          <pc:sldMk cId="524839725" sldId="373"/>
        </pc:sldMkLst>
      </pc:sldChg>
      <pc:sldChg chg="del">
        <pc:chgData name="翌霖 胡" userId="a9a41afe759712f0" providerId="LiveId" clId="{008E8F8A-27BD-4DE0-85F4-38262449F391}" dt="2023-10-19T14:16:32.497" v="3" actId="47"/>
        <pc:sldMkLst>
          <pc:docMk/>
          <pc:sldMk cId="3579824630" sldId="374"/>
        </pc:sldMkLst>
      </pc:sldChg>
      <pc:sldChg chg="del">
        <pc:chgData name="翌霖 胡" userId="a9a41afe759712f0" providerId="LiveId" clId="{008E8F8A-27BD-4DE0-85F4-38262449F391}" dt="2023-10-19T14:16:32.497" v="3" actId="47"/>
        <pc:sldMkLst>
          <pc:docMk/>
          <pc:sldMk cId="2943276925" sldId="375"/>
        </pc:sldMkLst>
      </pc:sldChg>
      <pc:sldChg chg="del">
        <pc:chgData name="翌霖 胡" userId="a9a41afe759712f0" providerId="LiveId" clId="{008E8F8A-27BD-4DE0-85F4-38262449F391}" dt="2023-10-19T14:16:32.497" v="3" actId="47"/>
        <pc:sldMkLst>
          <pc:docMk/>
          <pc:sldMk cId="2876025477" sldId="376"/>
        </pc:sldMkLst>
      </pc:sldChg>
      <pc:sldChg chg="new del">
        <pc:chgData name="翌霖 胡" userId="a9a41afe759712f0" providerId="LiveId" clId="{008E8F8A-27BD-4DE0-85F4-38262449F391}" dt="2023-10-19T14:31:08.362" v="111" actId="47"/>
        <pc:sldMkLst>
          <pc:docMk/>
          <pc:sldMk cId="3015789761" sldId="379"/>
        </pc:sldMkLst>
      </pc:sldChg>
      <pc:sldChg chg="addSp delSp modSp new del">
        <pc:chgData name="翌霖 胡" userId="a9a41afe759712f0" providerId="LiveId" clId="{008E8F8A-27BD-4DE0-85F4-38262449F391}" dt="2023-10-19T14:31:33.842" v="113" actId="47"/>
        <pc:sldMkLst>
          <pc:docMk/>
          <pc:sldMk cId="2108831553" sldId="380"/>
        </pc:sldMkLst>
        <pc:picChg chg="add del mod">
          <ac:chgData name="翌霖 胡" userId="a9a41afe759712f0" providerId="LiveId" clId="{008E8F8A-27BD-4DE0-85F4-38262449F391}" dt="2023-10-19T14:18:05.341" v="20"/>
          <ac:picMkLst>
            <pc:docMk/>
            <pc:sldMk cId="2108831553" sldId="380"/>
            <ac:picMk id="4" creationId="{68A18B7B-5ACF-9AFC-9391-D9C454A2D8E1}"/>
          </ac:picMkLst>
        </pc:picChg>
      </pc:sldChg>
      <pc:sldChg chg="new del">
        <pc:chgData name="翌霖 胡" userId="a9a41afe759712f0" providerId="LiveId" clId="{008E8F8A-27BD-4DE0-85F4-38262449F391}" dt="2023-10-19T14:31:34.099" v="114" actId="47"/>
        <pc:sldMkLst>
          <pc:docMk/>
          <pc:sldMk cId="3774442705" sldId="381"/>
        </pc:sldMkLst>
      </pc:sldChg>
      <pc:sldChg chg="new del">
        <pc:chgData name="翌霖 胡" userId="a9a41afe759712f0" providerId="LiveId" clId="{008E8F8A-27BD-4DE0-85F4-38262449F391}" dt="2023-10-19T14:31:34.671" v="115" actId="47"/>
        <pc:sldMkLst>
          <pc:docMk/>
          <pc:sldMk cId="999306573" sldId="382"/>
        </pc:sldMkLst>
      </pc:sldChg>
      <pc:sldChg chg="addSp delSp add del setBg delDesignElem">
        <pc:chgData name="翌霖 胡" userId="a9a41afe759712f0" providerId="LiveId" clId="{008E8F8A-27BD-4DE0-85F4-38262449F391}" dt="2023-10-19T14:18:20.023" v="29" actId="47"/>
        <pc:sldMkLst>
          <pc:docMk/>
          <pc:sldMk cId="741568036" sldId="383"/>
        </pc:sldMkLst>
        <pc:spChg chg="add del">
          <ac:chgData name="翌霖 胡" userId="a9a41afe759712f0" providerId="LiveId" clId="{008E8F8A-27BD-4DE0-85F4-38262449F391}" dt="2023-10-19T14:18:18.323" v="27"/>
          <ac:spMkLst>
            <pc:docMk/>
            <pc:sldMk cId="741568036" sldId="383"/>
            <ac:spMk id="1047" creationId="{3A930249-8242-4E2B-AF17-C01826488321}"/>
          </ac:spMkLst>
        </pc:spChg>
        <pc:spChg chg="add del">
          <ac:chgData name="翌霖 胡" userId="a9a41afe759712f0" providerId="LiveId" clId="{008E8F8A-27BD-4DE0-85F4-38262449F391}" dt="2023-10-19T14:18:18.323" v="27"/>
          <ac:spMkLst>
            <pc:docMk/>
            <pc:sldMk cId="741568036" sldId="383"/>
            <ac:spMk id="1049" creationId="{A5BDD999-C5E1-4B3E-A710-768673819165}"/>
          </ac:spMkLst>
        </pc:spChg>
        <pc:picChg chg="del">
          <ac:chgData name="翌霖 胡" userId="a9a41afe759712f0" providerId="LiveId" clId="{008E8F8A-27BD-4DE0-85F4-38262449F391}" dt="2023-10-19T14:17:27.756" v="14" actId="21"/>
          <ac:picMkLst>
            <pc:docMk/>
            <pc:sldMk cId="741568036" sldId="383"/>
            <ac:picMk id="1026" creationId="{E0907A72-6DD4-40BE-8390-394F16ABEBB2}"/>
          </ac:picMkLst>
        </pc:picChg>
      </pc:sldChg>
      <pc:sldChg chg="addSp delSp modSp new mod setBg addAnim modAnim">
        <pc:chgData name="翌霖 胡" userId="a9a41afe759712f0" providerId="LiveId" clId="{008E8F8A-27BD-4DE0-85F4-38262449F391}" dt="2023-10-19T14:30:56.347" v="110"/>
        <pc:sldMkLst>
          <pc:docMk/>
          <pc:sldMk cId="783218583" sldId="383"/>
        </pc:sldMkLst>
        <pc:spChg chg="mod ord">
          <ac:chgData name="翌霖 胡" userId="a9a41afe759712f0" providerId="LiveId" clId="{008E8F8A-27BD-4DE0-85F4-38262449F391}" dt="2023-10-19T14:30:49.997" v="109" actId="26606"/>
          <ac:spMkLst>
            <pc:docMk/>
            <pc:sldMk cId="783218583" sldId="383"/>
            <ac:spMk id="2" creationId="{1CF6AD4E-AD3F-C9E2-2913-A21F3C6A21EE}"/>
          </ac:spMkLst>
        </pc:spChg>
        <pc:spChg chg="del">
          <ac:chgData name="翌霖 胡" userId="a9a41afe759712f0" providerId="LiveId" clId="{008E8F8A-27BD-4DE0-85F4-38262449F391}" dt="2023-10-19T14:28:28.487" v="92" actId="478"/>
          <ac:spMkLst>
            <pc:docMk/>
            <pc:sldMk cId="783218583" sldId="383"/>
            <ac:spMk id="3" creationId="{93ED887F-2396-0E79-7189-EFF7A5B6B1F6}"/>
          </ac:spMkLst>
        </pc:spChg>
        <pc:spChg chg="add del">
          <ac:chgData name="翌霖 胡" userId="a9a41afe759712f0" providerId="LiveId" clId="{008E8F8A-27BD-4DE0-85F4-38262449F391}" dt="2023-10-19T14:30:41.241" v="101" actId="26606"/>
          <ac:spMkLst>
            <pc:docMk/>
            <pc:sldMk cId="783218583" sldId="383"/>
            <ac:spMk id="9" creationId="{0671A8AE-40A1-4631-A6B8-581AFF065482}"/>
          </ac:spMkLst>
        </pc:spChg>
        <pc:spChg chg="add del">
          <ac:chgData name="翌霖 胡" userId="a9a41afe759712f0" providerId="LiveId" clId="{008E8F8A-27BD-4DE0-85F4-38262449F391}" dt="2023-10-19T14:30:41.241" v="101" actId="26606"/>
          <ac:spMkLst>
            <pc:docMk/>
            <pc:sldMk cId="783218583" sldId="383"/>
            <ac:spMk id="11" creationId="{AB58EF07-17C2-48CF-ABB0-EEF1F17CB8F0}"/>
          </ac:spMkLst>
        </pc:spChg>
        <pc:spChg chg="add del">
          <ac:chgData name="翌霖 胡" userId="a9a41afe759712f0" providerId="LiveId" clId="{008E8F8A-27BD-4DE0-85F4-38262449F391}" dt="2023-10-19T14:30:41.241" v="101" actId="26606"/>
          <ac:spMkLst>
            <pc:docMk/>
            <pc:sldMk cId="783218583" sldId="383"/>
            <ac:spMk id="13" creationId="{AF2F604E-43BE-4DC3-B983-E071523364F8}"/>
          </ac:spMkLst>
        </pc:spChg>
        <pc:spChg chg="add del">
          <ac:chgData name="翌霖 胡" userId="a9a41afe759712f0" providerId="LiveId" clId="{008E8F8A-27BD-4DE0-85F4-38262449F391}" dt="2023-10-19T14:30:41.241" v="101" actId="26606"/>
          <ac:spMkLst>
            <pc:docMk/>
            <pc:sldMk cId="783218583" sldId="383"/>
            <ac:spMk id="15" creationId="{08C9B587-E65E-4B52-B37C-ABEBB6E87928}"/>
          </ac:spMkLst>
        </pc:spChg>
        <pc:spChg chg="add del">
          <ac:chgData name="翌霖 胡" userId="a9a41afe759712f0" providerId="LiveId" clId="{008E8F8A-27BD-4DE0-85F4-38262449F391}" dt="2023-10-19T14:30:49.997" v="109" actId="26606"/>
          <ac:spMkLst>
            <pc:docMk/>
            <pc:sldMk cId="783218583" sldId="383"/>
            <ac:spMk id="20" creationId="{A8CCCB6D-5162-4AAE-A5E3-3AC55410DBCE}"/>
          </ac:spMkLst>
        </pc:spChg>
        <pc:spChg chg="add del">
          <ac:chgData name="翌霖 胡" userId="a9a41afe759712f0" providerId="LiveId" clId="{008E8F8A-27BD-4DE0-85F4-38262449F391}" dt="2023-10-19T14:30:49.997" v="109" actId="26606"/>
          <ac:spMkLst>
            <pc:docMk/>
            <pc:sldMk cId="783218583" sldId="383"/>
            <ac:spMk id="22" creationId="{0BCD8C04-CC7B-40EF-82EB-E9821F79BB86}"/>
          </ac:spMkLst>
        </pc:spChg>
        <pc:spChg chg="add del">
          <ac:chgData name="翌霖 胡" userId="a9a41afe759712f0" providerId="LiveId" clId="{008E8F8A-27BD-4DE0-85F4-38262449F391}" dt="2023-10-19T14:30:49.957" v="108" actId="26606"/>
          <ac:spMkLst>
            <pc:docMk/>
            <pc:sldMk cId="783218583" sldId="383"/>
            <ac:spMk id="27" creationId="{0671A8AE-40A1-4631-A6B8-581AFF065482}"/>
          </ac:spMkLst>
        </pc:spChg>
        <pc:spChg chg="add del">
          <ac:chgData name="翌霖 胡" userId="a9a41afe759712f0" providerId="LiveId" clId="{008E8F8A-27BD-4DE0-85F4-38262449F391}" dt="2023-10-19T14:30:49.957" v="108" actId="26606"/>
          <ac:spMkLst>
            <pc:docMk/>
            <pc:sldMk cId="783218583" sldId="383"/>
            <ac:spMk id="29" creationId="{AB58EF07-17C2-48CF-ABB0-EEF1F17CB8F0}"/>
          </ac:spMkLst>
        </pc:spChg>
        <pc:spChg chg="add del">
          <ac:chgData name="翌霖 胡" userId="a9a41afe759712f0" providerId="LiveId" clId="{008E8F8A-27BD-4DE0-85F4-38262449F391}" dt="2023-10-19T14:30:49.957" v="108" actId="26606"/>
          <ac:spMkLst>
            <pc:docMk/>
            <pc:sldMk cId="783218583" sldId="383"/>
            <ac:spMk id="31" creationId="{AF2F604E-43BE-4DC3-B983-E071523364F8}"/>
          </ac:spMkLst>
        </pc:spChg>
        <pc:spChg chg="add del">
          <ac:chgData name="翌霖 胡" userId="a9a41afe759712f0" providerId="LiveId" clId="{008E8F8A-27BD-4DE0-85F4-38262449F391}" dt="2023-10-19T14:30:49.957" v="108" actId="26606"/>
          <ac:spMkLst>
            <pc:docMk/>
            <pc:sldMk cId="783218583" sldId="383"/>
            <ac:spMk id="33" creationId="{08C9B587-E65E-4B52-B37C-ABEBB6E87928}"/>
          </ac:spMkLst>
        </pc:spChg>
        <pc:spChg chg="add">
          <ac:chgData name="翌霖 胡" userId="a9a41afe759712f0" providerId="LiveId" clId="{008E8F8A-27BD-4DE0-85F4-38262449F391}" dt="2023-10-19T14:30:49.997" v="109" actId="26606"/>
          <ac:spMkLst>
            <pc:docMk/>
            <pc:sldMk cId="783218583" sldId="383"/>
            <ac:spMk id="35" creationId="{C1DD1A8A-57D5-4A81-AD04-532B043C5611}"/>
          </ac:spMkLst>
        </pc:spChg>
        <pc:spChg chg="add">
          <ac:chgData name="翌霖 胡" userId="a9a41afe759712f0" providerId="LiveId" clId="{008E8F8A-27BD-4DE0-85F4-38262449F391}" dt="2023-10-19T14:30:49.997" v="109" actId="26606"/>
          <ac:spMkLst>
            <pc:docMk/>
            <pc:sldMk cId="783218583" sldId="383"/>
            <ac:spMk id="36" creationId="{007891EC-4501-44ED-A8C8-B11B6DB767AB}"/>
          </ac:spMkLst>
        </pc:spChg>
        <pc:picChg chg="add del mod ord">
          <ac:chgData name="翌霖 胡" userId="a9a41afe759712f0" providerId="LiveId" clId="{008E8F8A-27BD-4DE0-85F4-38262449F391}" dt="2023-10-19T14:30:45.563" v="106" actId="478"/>
          <ac:picMkLst>
            <pc:docMk/>
            <pc:sldMk cId="783218583" sldId="383"/>
            <ac:picMk id="4" creationId="{5A498988-A254-D0E8-448D-38BBF9E56722}"/>
          </ac:picMkLst>
        </pc:picChg>
        <pc:picChg chg="add del mod">
          <ac:chgData name="翌霖 胡" userId="a9a41afe759712f0" providerId="LiveId" clId="{008E8F8A-27BD-4DE0-85F4-38262449F391}" dt="2023-10-19T14:30:49.997" v="109" actId="26606"/>
          <ac:picMkLst>
            <pc:docMk/>
            <pc:sldMk cId="783218583" sldId="383"/>
            <ac:picMk id="6" creationId="{491114A0-DE5F-C21C-55B0-952F5CC3B8C4}"/>
          </ac:picMkLst>
        </pc:picChg>
      </pc:sldChg>
      <pc:sldChg chg="new del">
        <pc:chgData name="翌霖 胡" userId="a9a41afe759712f0" providerId="LiveId" clId="{008E8F8A-27BD-4DE0-85F4-38262449F391}" dt="2023-10-19T14:31:24.233" v="112" actId="47"/>
        <pc:sldMkLst>
          <pc:docMk/>
          <pc:sldMk cId="906461310" sldId="384"/>
        </pc:sldMkLst>
      </pc:sldChg>
      <pc:sldChg chg="add del">
        <pc:chgData name="翌霖 胡" userId="a9a41afe759712f0" providerId="LiveId" clId="{008E8F8A-27BD-4DE0-85F4-38262449F391}" dt="2023-10-19T14:18:43.358" v="33" actId="47"/>
        <pc:sldMkLst>
          <pc:docMk/>
          <pc:sldMk cId="4193902514" sldId="384"/>
        </pc:sldMkLst>
      </pc:sldChg>
      <pc:sldChg chg="addSp delSp add del setBg delDesignElem">
        <pc:chgData name="翌霖 胡" userId="a9a41afe759712f0" providerId="LiveId" clId="{008E8F8A-27BD-4DE0-85F4-38262449F391}" dt="2023-10-19T14:20:56.203" v="39"/>
        <pc:sldMkLst>
          <pc:docMk/>
          <pc:sldMk cId="304119645" sldId="385"/>
        </pc:sldMkLst>
        <pc:spChg chg="add del">
          <ac:chgData name="翌霖 胡" userId="a9a41afe759712f0" providerId="LiveId" clId="{008E8F8A-27BD-4DE0-85F4-38262449F391}" dt="2023-10-19T14:20:56.169" v="38"/>
          <ac:spMkLst>
            <pc:docMk/>
            <pc:sldMk cId="304119645" sldId="385"/>
            <ac:spMk id="71" creationId="{3CD9DF72-87A3-404E-A828-84CBF11A8303}"/>
          </ac:spMkLst>
        </pc:spChg>
        <pc:cxnChg chg="add del">
          <ac:chgData name="翌霖 胡" userId="a9a41afe759712f0" providerId="LiveId" clId="{008E8F8A-27BD-4DE0-85F4-38262449F391}" dt="2023-10-19T14:20:56.169" v="38"/>
          <ac:cxnSpMkLst>
            <pc:docMk/>
            <pc:sldMk cId="304119645" sldId="385"/>
            <ac:cxnSpMk id="73" creationId="{20E3A342-4D61-4E3F-AF90-1AB42AEB96CC}"/>
          </ac:cxnSpMkLst>
        </pc:cxnChg>
      </pc:sldChg>
      <pc:sldChg chg="addSp delSp add del setBg delDesignElem">
        <pc:chgData name="翌霖 胡" userId="a9a41afe759712f0" providerId="LiveId" clId="{008E8F8A-27BD-4DE0-85F4-38262449F391}" dt="2023-10-19T14:24:20.013" v="73"/>
        <pc:sldMkLst>
          <pc:docMk/>
          <pc:sldMk cId="2083361895" sldId="386"/>
        </pc:sldMkLst>
        <pc:spChg chg="add del">
          <ac:chgData name="翌霖 胡" userId="a9a41afe759712f0" providerId="LiveId" clId="{008E8F8A-27BD-4DE0-85F4-38262449F391}" dt="2023-10-19T14:24:20.013" v="73"/>
          <ac:spMkLst>
            <pc:docMk/>
            <pc:sldMk cId="2083361895" sldId="386"/>
            <ac:spMk id="79" creationId="{8A1279FC-7441-4E55-B082-2774E6316482}"/>
          </ac:spMkLst>
        </pc:spChg>
        <pc:spChg chg="add del">
          <ac:chgData name="翌霖 胡" userId="a9a41afe759712f0" providerId="LiveId" clId="{008E8F8A-27BD-4DE0-85F4-38262449F391}" dt="2023-10-19T14:24:20.013" v="73"/>
          <ac:spMkLst>
            <pc:docMk/>
            <pc:sldMk cId="2083361895" sldId="386"/>
            <ac:spMk id="7173" creationId="{71A784BF-09DB-448D-99FC-B49DFC6605D5}"/>
          </ac:spMkLst>
        </pc:spChg>
        <pc:spChg chg="add del">
          <ac:chgData name="翌霖 胡" userId="a9a41afe759712f0" providerId="LiveId" clId="{008E8F8A-27BD-4DE0-85F4-38262449F391}" dt="2023-10-19T14:24:20.013" v="73"/>
          <ac:spMkLst>
            <pc:docMk/>
            <pc:sldMk cId="2083361895" sldId="386"/>
            <ac:spMk id="7174" creationId="{917859B3-4C91-478D-929D-BB6433F90849}"/>
          </ac:spMkLst>
        </pc:spChg>
        <pc:spChg chg="add del">
          <ac:chgData name="翌霖 胡" userId="a9a41afe759712f0" providerId="LiveId" clId="{008E8F8A-27BD-4DE0-85F4-38262449F391}" dt="2023-10-19T14:24:20.013" v="73"/>
          <ac:spMkLst>
            <pc:docMk/>
            <pc:sldMk cId="2083361895" sldId="386"/>
            <ac:spMk id="7175" creationId="{6283FBD2-A663-469F-855C-06D86E3C1161}"/>
          </ac:spMkLst>
        </pc:spChg>
      </pc:sldChg>
      <pc:sldChg chg="add">
        <pc:chgData name="翌霖 胡" userId="a9a41afe759712f0" providerId="LiveId" clId="{008E8F8A-27BD-4DE0-85F4-38262449F391}" dt="2023-10-19T14:24:20.044" v="74"/>
        <pc:sldMkLst>
          <pc:docMk/>
          <pc:sldMk cId="3443828611" sldId="386"/>
        </pc:sldMkLst>
      </pc:sldChg>
      <pc:sldChg chg="addSp delSp add del setBg delDesignElem">
        <pc:chgData name="翌霖 胡" userId="a9a41afe759712f0" providerId="LiveId" clId="{008E8F8A-27BD-4DE0-85F4-38262449F391}" dt="2023-10-19T14:25:02.263" v="85"/>
        <pc:sldMkLst>
          <pc:docMk/>
          <pc:sldMk cId="1741330497" sldId="387"/>
        </pc:sldMkLst>
        <pc:spChg chg="add del">
          <ac:chgData name="翌霖 胡" userId="a9a41afe759712f0" providerId="LiveId" clId="{008E8F8A-27BD-4DE0-85F4-38262449F391}" dt="2023-10-19T14:25:02.219" v="84"/>
          <ac:spMkLst>
            <pc:docMk/>
            <pc:sldMk cId="1741330497" sldId="387"/>
            <ac:spMk id="4124" creationId="{71A784BF-09DB-448D-99FC-B49DFC6605D5}"/>
          </ac:spMkLst>
        </pc:spChg>
        <pc:spChg chg="add del">
          <ac:chgData name="翌霖 胡" userId="a9a41afe759712f0" providerId="LiveId" clId="{008E8F8A-27BD-4DE0-85F4-38262449F391}" dt="2023-10-19T14:25:02.219" v="84"/>
          <ac:spMkLst>
            <pc:docMk/>
            <pc:sldMk cId="1741330497" sldId="387"/>
            <ac:spMk id="4125" creationId="{917859B3-4C91-478D-929D-BB6433F90849}"/>
          </ac:spMkLst>
        </pc:spChg>
        <pc:spChg chg="add del">
          <ac:chgData name="翌霖 胡" userId="a9a41afe759712f0" providerId="LiveId" clId="{008E8F8A-27BD-4DE0-85F4-38262449F391}" dt="2023-10-19T14:25:02.219" v="84"/>
          <ac:spMkLst>
            <pc:docMk/>
            <pc:sldMk cId="1741330497" sldId="387"/>
            <ac:spMk id="4126" creationId="{6283FBD2-A663-469F-855C-06D86E3C1161}"/>
          </ac:spMkLst>
        </pc:spChg>
        <pc:spChg chg="add del">
          <ac:chgData name="翌霖 胡" userId="a9a41afe759712f0" providerId="LiveId" clId="{008E8F8A-27BD-4DE0-85F4-38262449F391}" dt="2023-10-19T14:25:02.219" v="84"/>
          <ac:spMkLst>
            <pc:docMk/>
            <pc:sldMk cId="1741330497" sldId="387"/>
            <ac:spMk id="4127" creationId="{8A1279FC-7441-4E55-B082-2774E6316482}"/>
          </ac:spMkLst>
        </pc:spChg>
      </pc:sldChg>
      <pc:sldChg chg="addSp delSp add del setBg delDesignElem">
        <pc:chgData name="翌霖 胡" userId="a9a41afe759712f0" providerId="LiveId" clId="{008E8F8A-27BD-4DE0-85F4-38262449F391}" dt="2023-10-19T14:25:02.263" v="85"/>
        <pc:sldMkLst>
          <pc:docMk/>
          <pc:sldMk cId="146948172" sldId="388"/>
        </pc:sldMkLst>
        <pc:spChg chg="add del">
          <ac:chgData name="翌霖 胡" userId="a9a41afe759712f0" providerId="LiveId" clId="{008E8F8A-27BD-4DE0-85F4-38262449F391}" dt="2023-10-19T14:25:02.219" v="84"/>
          <ac:spMkLst>
            <pc:docMk/>
            <pc:sldMk cId="146948172" sldId="388"/>
            <ac:spMk id="75" creationId="{71A784BF-09DB-448D-99FC-B49DFC6605D5}"/>
          </ac:spMkLst>
        </pc:spChg>
        <pc:spChg chg="add del">
          <ac:chgData name="翌霖 胡" userId="a9a41afe759712f0" providerId="LiveId" clId="{008E8F8A-27BD-4DE0-85F4-38262449F391}" dt="2023-10-19T14:25:02.219" v="84"/>
          <ac:spMkLst>
            <pc:docMk/>
            <pc:sldMk cId="146948172" sldId="388"/>
            <ac:spMk id="77" creationId="{917859B3-4C91-478D-929D-BB6433F90849}"/>
          </ac:spMkLst>
        </pc:spChg>
        <pc:spChg chg="add del">
          <ac:chgData name="翌霖 胡" userId="a9a41afe759712f0" providerId="LiveId" clId="{008E8F8A-27BD-4DE0-85F4-38262449F391}" dt="2023-10-19T14:25:02.219" v="84"/>
          <ac:spMkLst>
            <pc:docMk/>
            <pc:sldMk cId="146948172" sldId="388"/>
            <ac:spMk id="79" creationId="{6283FBD2-A663-469F-855C-06D86E3C1161}"/>
          </ac:spMkLst>
        </pc:spChg>
        <pc:spChg chg="add del">
          <ac:chgData name="翌霖 胡" userId="a9a41afe759712f0" providerId="LiveId" clId="{008E8F8A-27BD-4DE0-85F4-38262449F391}" dt="2023-10-19T14:25:02.219" v="84"/>
          <ac:spMkLst>
            <pc:docMk/>
            <pc:sldMk cId="146948172" sldId="388"/>
            <ac:spMk id="81" creationId="{8A1279FC-7441-4E55-B082-2774E6316482}"/>
          </ac:spMkLst>
        </pc:spChg>
      </pc:sldChg>
      <pc:sldChg chg="add">
        <pc:chgData name="翌霖 胡" userId="a9a41afe759712f0" providerId="LiveId" clId="{008E8F8A-27BD-4DE0-85F4-38262449F391}" dt="2023-10-19T14:28:24.408" v="90"/>
        <pc:sldMkLst>
          <pc:docMk/>
          <pc:sldMk cId="2701828499" sldId="389"/>
        </pc:sldMkLst>
      </pc:sldChg>
      <pc:sldChg chg="modSp add mod setBg">
        <pc:chgData name="翌霖 胡" userId="a9a41afe759712f0" providerId="LiveId" clId="{008E8F8A-27BD-4DE0-85F4-38262449F391}" dt="2023-10-19T14:28:24.490" v="91" actId="27636"/>
        <pc:sldMkLst>
          <pc:docMk/>
          <pc:sldMk cId="3337728612" sldId="390"/>
        </pc:sldMkLst>
        <pc:spChg chg="mod">
          <ac:chgData name="翌霖 胡" userId="a9a41afe759712f0" providerId="LiveId" clId="{008E8F8A-27BD-4DE0-85F4-38262449F391}" dt="2023-10-19T14:28:24.490" v="91" actId="27636"/>
          <ac:spMkLst>
            <pc:docMk/>
            <pc:sldMk cId="3337728612" sldId="390"/>
            <ac:spMk id="3" creationId="{B9220AB1-317E-425A-AE29-CA6309C4F699}"/>
          </ac:spMkLst>
        </pc:spChg>
      </pc:sldChg>
      <pc:sldMasterChg chg="del delSldLayout">
        <pc:chgData name="翌霖 胡" userId="a9a41afe759712f0" providerId="LiveId" clId="{008E8F8A-27BD-4DE0-85F4-38262449F391}" dt="2023-10-19T14:16:32.497" v="3" actId="47"/>
        <pc:sldMasterMkLst>
          <pc:docMk/>
          <pc:sldMasterMk cId="3697467381" sldId="2147483660"/>
        </pc:sldMasterMkLst>
        <pc:sldLayoutChg chg="del">
          <pc:chgData name="翌霖 胡" userId="a9a41afe759712f0" providerId="LiveId" clId="{008E8F8A-27BD-4DE0-85F4-38262449F391}" dt="2023-10-19T14:16:32.497" v="3" actId="47"/>
          <pc:sldLayoutMkLst>
            <pc:docMk/>
            <pc:sldMasterMk cId="3697467381" sldId="2147483660"/>
            <pc:sldLayoutMk cId="2547683915" sldId="2147483661"/>
          </pc:sldLayoutMkLst>
        </pc:sldLayoutChg>
        <pc:sldLayoutChg chg="del">
          <pc:chgData name="翌霖 胡" userId="a9a41afe759712f0" providerId="LiveId" clId="{008E8F8A-27BD-4DE0-85F4-38262449F391}" dt="2023-10-19T14:16:32.497" v="3" actId="47"/>
          <pc:sldLayoutMkLst>
            <pc:docMk/>
            <pc:sldMasterMk cId="3697467381" sldId="2147483660"/>
            <pc:sldLayoutMk cId="3969518185" sldId="2147483662"/>
          </pc:sldLayoutMkLst>
        </pc:sldLayoutChg>
        <pc:sldLayoutChg chg="del">
          <pc:chgData name="翌霖 胡" userId="a9a41afe759712f0" providerId="LiveId" clId="{008E8F8A-27BD-4DE0-85F4-38262449F391}" dt="2023-10-19T14:16:32.497" v="3" actId="47"/>
          <pc:sldLayoutMkLst>
            <pc:docMk/>
            <pc:sldMasterMk cId="3697467381" sldId="2147483660"/>
            <pc:sldLayoutMk cId="2938570916" sldId="2147483663"/>
          </pc:sldLayoutMkLst>
        </pc:sldLayoutChg>
        <pc:sldLayoutChg chg="del">
          <pc:chgData name="翌霖 胡" userId="a9a41afe759712f0" providerId="LiveId" clId="{008E8F8A-27BD-4DE0-85F4-38262449F391}" dt="2023-10-19T14:16:32.497" v="3" actId="47"/>
          <pc:sldLayoutMkLst>
            <pc:docMk/>
            <pc:sldMasterMk cId="3697467381" sldId="2147483660"/>
            <pc:sldLayoutMk cId="1574767306" sldId="2147483664"/>
          </pc:sldLayoutMkLst>
        </pc:sldLayoutChg>
        <pc:sldLayoutChg chg="del">
          <pc:chgData name="翌霖 胡" userId="a9a41afe759712f0" providerId="LiveId" clId="{008E8F8A-27BD-4DE0-85F4-38262449F391}" dt="2023-10-19T14:16:32.497" v="3" actId="47"/>
          <pc:sldLayoutMkLst>
            <pc:docMk/>
            <pc:sldMasterMk cId="3697467381" sldId="2147483660"/>
            <pc:sldLayoutMk cId="3961224071" sldId="2147483665"/>
          </pc:sldLayoutMkLst>
        </pc:sldLayoutChg>
        <pc:sldLayoutChg chg="del">
          <pc:chgData name="翌霖 胡" userId="a9a41afe759712f0" providerId="LiveId" clId="{008E8F8A-27BD-4DE0-85F4-38262449F391}" dt="2023-10-19T14:16:32.497" v="3" actId="47"/>
          <pc:sldLayoutMkLst>
            <pc:docMk/>
            <pc:sldMasterMk cId="3697467381" sldId="2147483660"/>
            <pc:sldLayoutMk cId="2878041598" sldId="2147483666"/>
          </pc:sldLayoutMkLst>
        </pc:sldLayoutChg>
        <pc:sldLayoutChg chg="del">
          <pc:chgData name="翌霖 胡" userId="a9a41afe759712f0" providerId="LiveId" clId="{008E8F8A-27BD-4DE0-85F4-38262449F391}" dt="2023-10-19T14:16:32.497" v="3" actId="47"/>
          <pc:sldLayoutMkLst>
            <pc:docMk/>
            <pc:sldMasterMk cId="3697467381" sldId="2147483660"/>
            <pc:sldLayoutMk cId="3699578181" sldId="2147483667"/>
          </pc:sldLayoutMkLst>
        </pc:sldLayoutChg>
        <pc:sldLayoutChg chg="del">
          <pc:chgData name="翌霖 胡" userId="a9a41afe759712f0" providerId="LiveId" clId="{008E8F8A-27BD-4DE0-85F4-38262449F391}" dt="2023-10-19T14:16:32.497" v="3" actId="47"/>
          <pc:sldLayoutMkLst>
            <pc:docMk/>
            <pc:sldMasterMk cId="3697467381" sldId="2147483660"/>
            <pc:sldLayoutMk cId="4292266003" sldId="2147483668"/>
          </pc:sldLayoutMkLst>
        </pc:sldLayoutChg>
        <pc:sldLayoutChg chg="del">
          <pc:chgData name="翌霖 胡" userId="a9a41afe759712f0" providerId="LiveId" clId="{008E8F8A-27BD-4DE0-85F4-38262449F391}" dt="2023-10-19T14:16:32.497" v="3" actId="47"/>
          <pc:sldLayoutMkLst>
            <pc:docMk/>
            <pc:sldMasterMk cId="3697467381" sldId="2147483660"/>
            <pc:sldLayoutMk cId="758931203" sldId="2147483669"/>
          </pc:sldLayoutMkLst>
        </pc:sldLayoutChg>
        <pc:sldLayoutChg chg="del">
          <pc:chgData name="翌霖 胡" userId="a9a41afe759712f0" providerId="LiveId" clId="{008E8F8A-27BD-4DE0-85F4-38262449F391}" dt="2023-10-19T14:16:32.497" v="3" actId="47"/>
          <pc:sldLayoutMkLst>
            <pc:docMk/>
            <pc:sldMasterMk cId="3697467381" sldId="2147483660"/>
            <pc:sldLayoutMk cId="2886402006" sldId="2147483670"/>
          </pc:sldLayoutMkLst>
        </pc:sldLayoutChg>
        <pc:sldLayoutChg chg="del">
          <pc:chgData name="翌霖 胡" userId="a9a41afe759712f0" providerId="LiveId" clId="{008E8F8A-27BD-4DE0-85F4-38262449F391}" dt="2023-10-19T14:16:32.497" v="3" actId="47"/>
          <pc:sldLayoutMkLst>
            <pc:docMk/>
            <pc:sldMasterMk cId="3697467381" sldId="2147483660"/>
            <pc:sldLayoutMk cId="2518495596" sldId="2147483671"/>
          </pc:sldLayoutMkLst>
        </pc:sldLayoutChg>
      </pc:sldMasterChg>
    </pc:docChg>
  </pc:docChgLst>
  <pc:docChgLst>
    <pc:chgData name="翌霖 胡" userId="a9a41afe759712f0" providerId="LiveId" clId="{9CB9B155-3133-4BBA-AB00-A66A9CE96EEB}"/>
    <pc:docChg chg="undo redo custSel addSld delSld modSld sldOrd">
      <pc:chgData name="翌霖 胡" userId="a9a41afe759712f0" providerId="LiveId" clId="{9CB9B155-3133-4BBA-AB00-A66A9CE96EEB}" dt="2023-10-16T17:46:13.282" v="2751" actId="207"/>
      <pc:docMkLst>
        <pc:docMk/>
      </pc:docMkLst>
      <pc:sldChg chg="addSp modSp new mod setBg addAnim modAnim">
        <pc:chgData name="翌霖 胡" userId="a9a41afe759712f0" providerId="LiveId" clId="{9CB9B155-3133-4BBA-AB00-A66A9CE96EEB}" dt="2023-10-16T17:46:13.282" v="2751" actId="207"/>
        <pc:sldMkLst>
          <pc:docMk/>
          <pc:sldMk cId="3006000698" sldId="256"/>
        </pc:sldMkLst>
        <pc:spChg chg="mod">
          <ac:chgData name="翌霖 胡" userId="a9a41afe759712f0" providerId="LiveId" clId="{9CB9B155-3133-4BBA-AB00-A66A9CE96EEB}" dt="2023-10-16T17:46:13.282" v="2751" actId="207"/>
          <ac:spMkLst>
            <pc:docMk/>
            <pc:sldMk cId="3006000698" sldId="256"/>
            <ac:spMk id="2" creationId="{8E8E24C6-C911-AEF7-B5F4-4706B01CF04D}"/>
          </ac:spMkLst>
        </pc:spChg>
        <pc:spChg chg="mod">
          <ac:chgData name="翌霖 胡" userId="a9a41afe759712f0" providerId="LiveId" clId="{9CB9B155-3133-4BBA-AB00-A66A9CE96EEB}" dt="2023-10-16T17:45:52.967" v="2744" actId="26606"/>
          <ac:spMkLst>
            <pc:docMk/>
            <pc:sldMk cId="3006000698" sldId="256"/>
            <ac:spMk id="3" creationId="{F6B10C3E-0C19-E3B6-7A71-0C46121F5FDB}"/>
          </ac:spMkLst>
        </pc:spChg>
        <pc:spChg chg="add">
          <ac:chgData name="翌霖 胡" userId="a9a41afe759712f0" providerId="LiveId" clId="{9CB9B155-3133-4BBA-AB00-A66A9CE96EEB}" dt="2023-10-16T17:45:52.967" v="2744" actId="26606"/>
          <ac:spMkLst>
            <pc:docMk/>
            <pc:sldMk cId="3006000698" sldId="256"/>
            <ac:spMk id="9" creationId="{C1DD1A8A-57D5-4A81-AD04-532B043C5611}"/>
          </ac:spMkLst>
        </pc:spChg>
        <pc:spChg chg="add">
          <ac:chgData name="翌霖 胡" userId="a9a41afe759712f0" providerId="LiveId" clId="{9CB9B155-3133-4BBA-AB00-A66A9CE96EEB}" dt="2023-10-16T17:45:52.967" v="2744" actId="26606"/>
          <ac:spMkLst>
            <pc:docMk/>
            <pc:sldMk cId="3006000698" sldId="256"/>
            <ac:spMk id="11" creationId="{007891EC-4501-44ED-A8C8-B11B6DB767AB}"/>
          </ac:spMkLst>
        </pc:spChg>
        <pc:picChg chg="add mod ord">
          <ac:chgData name="翌霖 胡" userId="a9a41afe759712f0" providerId="LiveId" clId="{9CB9B155-3133-4BBA-AB00-A66A9CE96EEB}" dt="2023-10-16T17:45:52.967" v="2744" actId="26606"/>
          <ac:picMkLst>
            <pc:docMk/>
            <pc:sldMk cId="3006000698" sldId="256"/>
            <ac:picMk id="4" creationId="{1EB86711-B8CD-D105-B6FF-956AAD8EC5F1}"/>
          </ac:picMkLst>
        </pc:picChg>
      </pc:sldChg>
      <pc:sldChg chg="addSp modSp new mod ord setBg">
        <pc:chgData name="翌霖 胡" userId="a9a41afe759712f0" providerId="LiveId" clId="{9CB9B155-3133-4BBA-AB00-A66A9CE96EEB}" dt="2023-10-16T17:32:04.463" v="2704" actId="113"/>
        <pc:sldMkLst>
          <pc:docMk/>
          <pc:sldMk cId="3992231428" sldId="257"/>
        </pc:sldMkLst>
        <pc:spChg chg="mod">
          <ac:chgData name="翌霖 胡" userId="a9a41afe759712f0" providerId="LiveId" clId="{9CB9B155-3133-4BBA-AB00-A66A9CE96EEB}" dt="2023-10-16T17:30:54.867" v="2698" actId="26606"/>
          <ac:spMkLst>
            <pc:docMk/>
            <pc:sldMk cId="3992231428" sldId="257"/>
            <ac:spMk id="2" creationId="{D4A29DDB-BAA2-23A5-D886-E2F329980102}"/>
          </ac:spMkLst>
        </pc:spChg>
        <pc:spChg chg="mod">
          <ac:chgData name="翌霖 胡" userId="a9a41afe759712f0" providerId="LiveId" clId="{9CB9B155-3133-4BBA-AB00-A66A9CE96EEB}" dt="2023-10-16T17:32:04.463" v="2704" actId="113"/>
          <ac:spMkLst>
            <pc:docMk/>
            <pc:sldMk cId="3992231428" sldId="257"/>
            <ac:spMk id="3" creationId="{BD4EBACD-67A4-9365-C39A-8067D2351083}"/>
          </ac:spMkLst>
        </pc:spChg>
        <pc:spChg chg="add">
          <ac:chgData name="翌霖 胡" userId="a9a41afe759712f0" providerId="LiveId" clId="{9CB9B155-3133-4BBA-AB00-A66A9CE96EEB}" dt="2023-10-16T17:30:54.867" v="2698" actId="26606"/>
          <ac:spMkLst>
            <pc:docMk/>
            <pc:sldMk cId="3992231428" sldId="257"/>
            <ac:spMk id="8" creationId="{B6CDA21F-E7AF-4C75-8395-33F58D5B0E45}"/>
          </ac:spMkLst>
        </pc:spChg>
        <pc:spChg chg="add">
          <ac:chgData name="翌霖 胡" userId="a9a41afe759712f0" providerId="LiveId" clId="{9CB9B155-3133-4BBA-AB00-A66A9CE96EEB}" dt="2023-10-16T17:30:54.867" v="2698" actId="26606"/>
          <ac:spMkLst>
            <pc:docMk/>
            <pc:sldMk cId="3992231428" sldId="257"/>
            <ac:spMk id="15" creationId="{D5B0017B-2ECA-49AF-B397-DC140825DF8D}"/>
          </ac:spMkLst>
        </pc:spChg>
        <pc:grpChg chg="add">
          <ac:chgData name="翌霖 胡" userId="a9a41afe759712f0" providerId="LiveId" clId="{9CB9B155-3133-4BBA-AB00-A66A9CE96EEB}" dt="2023-10-16T17:30:54.867" v="2698" actId="26606"/>
          <ac:grpSpMkLst>
            <pc:docMk/>
            <pc:sldMk cId="3992231428" sldId="257"/>
            <ac:grpSpMk id="10" creationId="{AE1C45F0-260A-458C-96ED-C1F6D2151219}"/>
          </ac:grpSpMkLst>
        </pc:grpChg>
        <pc:cxnChg chg="add">
          <ac:chgData name="翌霖 胡" userId="a9a41afe759712f0" providerId="LiveId" clId="{9CB9B155-3133-4BBA-AB00-A66A9CE96EEB}" dt="2023-10-16T17:30:54.867" v="2698" actId="26606"/>
          <ac:cxnSpMkLst>
            <pc:docMk/>
            <pc:sldMk cId="3992231428" sldId="257"/>
            <ac:cxnSpMk id="17" creationId="{6CF1BAF6-AD41-4082-B212-8A1F9A2E8779}"/>
          </ac:cxnSpMkLst>
        </pc:cxnChg>
      </pc:sldChg>
      <pc:sldChg chg="addSp delSp modSp new mod">
        <pc:chgData name="翌霖 胡" userId="a9a41afe759712f0" providerId="LiveId" clId="{9CB9B155-3133-4BBA-AB00-A66A9CE96EEB}" dt="2023-10-16T17:26:09.995" v="2649"/>
        <pc:sldMkLst>
          <pc:docMk/>
          <pc:sldMk cId="3531085855" sldId="258"/>
        </pc:sldMkLst>
        <pc:spChg chg="mod">
          <ac:chgData name="翌霖 胡" userId="a9a41afe759712f0" providerId="LiveId" clId="{9CB9B155-3133-4BBA-AB00-A66A9CE96EEB}" dt="2023-10-16T17:26:09.995" v="2649"/>
          <ac:spMkLst>
            <pc:docMk/>
            <pc:sldMk cId="3531085855" sldId="258"/>
            <ac:spMk id="2" creationId="{DAC9DA72-EA76-5E68-B5E3-CD0DBDADC747}"/>
          </ac:spMkLst>
        </pc:spChg>
        <pc:spChg chg="mod">
          <ac:chgData name="翌霖 胡" userId="a9a41afe759712f0" providerId="LiveId" clId="{9CB9B155-3133-4BBA-AB00-A66A9CE96EEB}" dt="2023-10-16T17:26:06.769" v="2647" actId="27636"/>
          <ac:spMkLst>
            <pc:docMk/>
            <pc:sldMk cId="3531085855" sldId="258"/>
            <ac:spMk id="3" creationId="{CD538159-45CF-AC8E-DFB8-5F88DDD7EB54}"/>
          </ac:spMkLst>
        </pc:spChg>
        <pc:picChg chg="add del mod">
          <ac:chgData name="翌霖 胡" userId="a9a41afe759712f0" providerId="LiveId" clId="{9CB9B155-3133-4BBA-AB00-A66A9CE96EEB}" dt="2023-10-16T17:14:16.804" v="2441" actId="478"/>
          <ac:picMkLst>
            <pc:docMk/>
            <pc:sldMk cId="3531085855" sldId="258"/>
            <ac:picMk id="5" creationId="{E37061A8-8C57-1862-CA1B-B74287B811CA}"/>
          </ac:picMkLst>
        </pc:picChg>
      </pc:sldChg>
      <pc:sldChg chg="addSp delSp modSp new mod">
        <pc:chgData name="翌霖 胡" userId="a9a41afe759712f0" providerId="LiveId" clId="{9CB9B155-3133-4BBA-AB00-A66A9CE96EEB}" dt="2023-10-16T17:44:46.262" v="2738" actId="1076"/>
        <pc:sldMkLst>
          <pc:docMk/>
          <pc:sldMk cId="2619609521" sldId="259"/>
        </pc:sldMkLst>
        <pc:spChg chg="mod">
          <ac:chgData name="翌霖 胡" userId="a9a41afe759712f0" providerId="LiveId" clId="{9CB9B155-3133-4BBA-AB00-A66A9CE96EEB}" dt="2023-10-16T17:44:05.094" v="2735"/>
          <ac:spMkLst>
            <pc:docMk/>
            <pc:sldMk cId="2619609521" sldId="259"/>
            <ac:spMk id="2" creationId="{EE1C228D-AD31-CCDF-6723-3624EBFD3C23}"/>
          </ac:spMkLst>
        </pc:spChg>
        <pc:spChg chg="del">
          <ac:chgData name="翌霖 胡" userId="a9a41afe759712f0" providerId="LiveId" clId="{9CB9B155-3133-4BBA-AB00-A66A9CE96EEB}" dt="2023-10-16T11:39:28.605" v="373"/>
          <ac:spMkLst>
            <pc:docMk/>
            <pc:sldMk cId="2619609521" sldId="259"/>
            <ac:spMk id="3" creationId="{479EAEED-A8A6-CB65-89CE-4494C5ADCA78}"/>
          </ac:spMkLst>
        </pc:spChg>
        <pc:picChg chg="add mod">
          <ac:chgData name="翌霖 胡" userId="a9a41afe759712f0" providerId="LiveId" clId="{9CB9B155-3133-4BBA-AB00-A66A9CE96EEB}" dt="2023-10-16T17:44:46.262" v="2738" actId="1076"/>
          <ac:picMkLst>
            <pc:docMk/>
            <pc:sldMk cId="2619609521" sldId="259"/>
            <ac:picMk id="5" creationId="{85D92C7D-78CC-59C1-ED9B-97A0B9777F0B}"/>
          </ac:picMkLst>
        </pc:picChg>
        <pc:picChg chg="add mod">
          <ac:chgData name="翌霖 胡" userId="a9a41afe759712f0" providerId="LiveId" clId="{9CB9B155-3133-4BBA-AB00-A66A9CE96EEB}" dt="2023-10-16T17:44:43.877" v="2737" actId="1076"/>
          <ac:picMkLst>
            <pc:docMk/>
            <pc:sldMk cId="2619609521" sldId="259"/>
            <ac:picMk id="6" creationId="{C614FA94-7230-DA89-9258-DEF182372030}"/>
          </ac:picMkLst>
        </pc:picChg>
        <pc:picChg chg="add del mod">
          <ac:chgData name="翌霖 胡" userId="a9a41afe759712f0" providerId="LiveId" clId="{9CB9B155-3133-4BBA-AB00-A66A9CE96EEB}" dt="2023-10-16T11:40:10.304" v="378" actId="478"/>
          <ac:picMkLst>
            <pc:docMk/>
            <pc:sldMk cId="2619609521" sldId="259"/>
            <ac:picMk id="7" creationId="{A954AC11-B422-2FEC-49B0-D532CB0188A4}"/>
          </ac:picMkLst>
        </pc:picChg>
        <pc:picChg chg="add del mod">
          <ac:chgData name="翌霖 胡" userId="a9a41afe759712f0" providerId="LiveId" clId="{9CB9B155-3133-4BBA-AB00-A66A9CE96EEB}" dt="2023-10-16T17:44:08.513" v="2736" actId="21"/>
          <ac:picMkLst>
            <pc:docMk/>
            <pc:sldMk cId="2619609521" sldId="259"/>
            <ac:picMk id="8" creationId="{9A22F871-62A1-ED85-9797-9C8F6F66A8EE}"/>
          </ac:picMkLst>
        </pc:picChg>
      </pc:sldChg>
      <pc:sldChg chg="addSp delSp modSp add del mod setBg">
        <pc:chgData name="翌霖 胡" userId="a9a41afe759712f0" providerId="LiveId" clId="{9CB9B155-3133-4BBA-AB00-A66A9CE96EEB}" dt="2023-10-16T11:26:14.683" v="205"/>
        <pc:sldMkLst>
          <pc:docMk/>
          <pc:sldMk cId="1825922056" sldId="278"/>
        </pc:sldMkLst>
        <pc:spChg chg="mod ord">
          <ac:chgData name="翌霖 胡" userId="a9a41afe759712f0" providerId="LiveId" clId="{9CB9B155-3133-4BBA-AB00-A66A9CE96EEB}" dt="2023-10-16T11:26:14.683" v="205"/>
          <ac:spMkLst>
            <pc:docMk/>
            <pc:sldMk cId="1825922056" sldId="278"/>
            <ac:spMk id="2" creationId="{45F995ED-8722-494F-92E0-75DE15E156F1}"/>
          </ac:spMkLst>
        </pc:spChg>
        <pc:spChg chg="add del mod">
          <ac:chgData name="翌霖 胡" userId="a9a41afe759712f0" providerId="LiveId" clId="{9CB9B155-3133-4BBA-AB00-A66A9CE96EEB}" dt="2023-10-16T10:51:17.378" v="145" actId="26606"/>
          <ac:spMkLst>
            <pc:docMk/>
            <pc:sldMk cId="1825922056" sldId="278"/>
            <ac:spMk id="3" creationId="{9ACED2A3-AB4E-4D52-8704-9C6A03406BE0}"/>
          </ac:spMkLst>
        </pc:spChg>
        <pc:spChg chg="add del">
          <ac:chgData name="翌霖 胡" userId="a9a41afe759712f0" providerId="LiveId" clId="{9CB9B155-3133-4BBA-AB00-A66A9CE96EEB}" dt="2023-10-16T10:51:17.372" v="144" actId="26606"/>
          <ac:spMkLst>
            <pc:docMk/>
            <pc:sldMk cId="1825922056" sldId="278"/>
            <ac:spMk id="5126" creationId="{F944E337-3E5D-4A1F-A5A1-2057F25B8A7B}"/>
          </ac:spMkLst>
        </pc:spChg>
        <pc:spChg chg="add del">
          <ac:chgData name="翌霖 胡" userId="a9a41afe759712f0" providerId="LiveId" clId="{9CB9B155-3133-4BBA-AB00-A66A9CE96EEB}" dt="2023-10-16T10:51:17.372" v="144" actId="26606"/>
          <ac:spMkLst>
            <pc:docMk/>
            <pc:sldMk cId="1825922056" sldId="278"/>
            <ac:spMk id="5128" creationId="{4DA50D69-7CF7-4844-B844-A2B821C77F24}"/>
          </ac:spMkLst>
        </pc:spChg>
        <pc:spChg chg="add del">
          <ac:chgData name="翌霖 胡" userId="a9a41afe759712f0" providerId="LiveId" clId="{9CB9B155-3133-4BBA-AB00-A66A9CE96EEB}" dt="2023-10-16T10:51:05.779" v="138" actId="26606"/>
          <ac:spMkLst>
            <pc:docMk/>
            <pc:sldMk cId="1825922056" sldId="278"/>
            <ac:spMk id="5129" creationId="{DF8BC164-E230-753F-2C7E-B4EE7BA77CF1}"/>
          </ac:spMkLst>
        </pc:spChg>
        <pc:spChg chg="add del">
          <ac:chgData name="翌霖 胡" userId="a9a41afe759712f0" providerId="LiveId" clId="{9CB9B155-3133-4BBA-AB00-A66A9CE96EEB}" dt="2023-10-16T10:51:17.372" v="144" actId="26606"/>
          <ac:spMkLst>
            <pc:docMk/>
            <pc:sldMk cId="1825922056" sldId="278"/>
            <ac:spMk id="5130" creationId="{9ACED2A3-AB4E-4D52-8704-9C6A03406BE0}"/>
          </ac:spMkLst>
        </pc:spChg>
        <pc:spChg chg="add del">
          <ac:chgData name="翌霖 胡" userId="a9a41afe759712f0" providerId="LiveId" clId="{9CB9B155-3133-4BBA-AB00-A66A9CE96EEB}" dt="2023-10-16T10:51:08.681" v="140" actId="26606"/>
          <ac:spMkLst>
            <pc:docMk/>
            <pc:sldMk cId="1825922056" sldId="278"/>
            <ac:spMk id="5131" creationId="{0D05C9B4-B5C9-2D4D-23C9-CEE72646F923}"/>
          </ac:spMkLst>
        </pc:spChg>
        <pc:spChg chg="add">
          <ac:chgData name="翌霖 胡" userId="a9a41afe759712f0" providerId="LiveId" clId="{9CB9B155-3133-4BBA-AB00-A66A9CE96EEB}" dt="2023-10-16T10:51:17.378" v="145" actId="26606"/>
          <ac:spMkLst>
            <pc:docMk/>
            <pc:sldMk cId="1825922056" sldId="278"/>
            <ac:spMk id="5132" creationId="{5D13CC36-B950-4F02-9BAF-9A7EB267398C}"/>
          </ac:spMkLst>
        </pc:spChg>
        <pc:spChg chg="add">
          <ac:chgData name="翌霖 胡" userId="a9a41afe759712f0" providerId="LiveId" clId="{9CB9B155-3133-4BBA-AB00-A66A9CE96EEB}" dt="2023-10-16T10:51:17.378" v="145" actId="26606"/>
          <ac:spMkLst>
            <pc:docMk/>
            <pc:sldMk cId="1825922056" sldId="278"/>
            <ac:spMk id="5133" creationId="{D1BDED99-B35B-4FEE-A274-8E8DB6FEEECF}"/>
          </ac:spMkLst>
        </pc:spChg>
        <pc:spChg chg="add">
          <ac:chgData name="翌霖 胡" userId="a9a41afe759712f0" providerId="LiveId" clId="{9CB9B155-3133-4BBA-AB00-A66A9CE96EEB}" dt="2023-10-16T10:51:17.378" v="145" actId="26606"/>
          <ac:spMkLst>
            <pc:docMk/>
            <pc:sldMk cId="1825922056" sldId="278"/>
            <ac:spMk id="5134" creationId="{9ACED2A3-AB4E-4D52-8704-9C6A03406BE0}"/>
          </ac:spMkLst>
        </pc:spChg>
        <pc:graphicFrameChg chg="add del">
          <ac:chgData name="翌霖 胡" userId="a9a41afe759712f0" providerId="LiveId" clId="{9CB9B155-3133-4BBA-AB00-A66A9CE96EEB}" dt="2023-10-16T10:51:14.120" v="142" actId="26606"/>
          <ac:graphicFrameMkLst>
            <pc:docMk/>
            <pc:sldMk cId="1825922056" sldId="278"/>
            <ac:graphicFrameMk id="5124" creationId="{9854DA27-6746-E2FF-4997-96169744C8BD}"/>
          </ac:graphicFrameMkLst>
        </pc:graphicFrameChg>
        <pc:picChg chg="mod">
          <ac:chgData name="翌霖 胡" userId="a9a41afe759712f0" providerId="LiveId" clId="{9CB9B155-3133-4BBA-AB00-A66A9CE96EEB}" dt="2023-10-16T10:51:17.378" v="145" actId="26606"/>
          <ac:picMkLst>
            <pc:docMk/>
            <pc:sldMk cId="1825922056" sldId="278"/>
            <ac:picMk id="5122" creationId="{4F59CE57-0986-408A-ABF8-CC22C1994469}"/>
          </ac:picMkLst>
        </pc:picChg>
        <pc:cxnChg chg="add del">
          <ac:chgData name="翌霖 胡" userId="a9a41afe759712f0" providerId="LiveId" clId="{9CB9B155-3133-4BBA-AB00-A66A9CE96EEB}" dt="2023-10-16T10:51:05.779" v="138" actId="26606"/>
          <ac:cxnSpMkLst>
            <pc:docMk/>
            <pc:sldMk cId="1825922056" sldId="278"/>
            <ac:cxnSpMk id="5127" creationId="{FC23E3B9-5ABF-58B3-E2B0-E9A5DAA90037}"/>
          </ac:cxnSpMkLst>
        </pc:cxnChg>
      </pc:sldChg>
      <pc:sldChg chg="addSp delSp modSp add del mod setBg delDesignElem">
        <pc:chgData name="翌霖 胡" userId="a9a41afe759712f0" providerId="LiveId" clId="{9CB9B155-3133-4BBA-AB00-A66A9CE96EEB}" dt="2023-10-16T16:22:44.227" v="1935" actId="1076"/>
        <pc:sldMkLst>
          <pc:docMk/>
          <pc:sldMk cId="2298109835" sldId="280"/>
        </pc:sldMkLst>
        <pc:spChg chg="mod">
          <ac:chgData name="翌霖 胡" userId="a9a41afe759712f0" providerId="LiveId" clId="{9CB9B155-3133-4BBA-AB00-A66A9CE96EEB}" dt="2023-10-16T16:22:12.889" v="1929" actId="20577"/>
          <ac:spMkLst>
            <pc:docMk/>
            <pc:sldMk cId="2298109835" sldId="280"/>
            <ac:spMk id="2" creationId="{9E707CCF-0477-4425-981C-49277901BAB6}"/>
          </ac:spMkLst>
        </pc:spChg>
        <pc:spChg chg="mod">
          <ac:chgData name="翌霖 胡" userId="a9a41afe759712f0" providerId="LiveId" clId="{9CB9B155-3133-4BBA-AB00-A66A9CE96EEB}" dt="2023-10-16T16:22:17.191" v="1931" actId="27636"/>
          <ac:spMkLst>
            <pc:docMk/>
            <pc:sldMk cId="2298109835" sldId="280"/>
            <ac:spMk id="3" creationId="{2F9396B4-3634-4269-B1AC-1A7EE01A93AC}"/>
          </ac:spMkLst>
        </pc:spChg>
        <pc:spChg chg="add">
          <ac:chgData name="翌霖 胡" userId="a9a41afe759712f0" providerId="LiveId" clId="{9CB9B155-3133-4BBA-AB00-A66A9CE96EEB}" dt="2023-10-16T16:21:48.833" v="1920" actId="26606"/>
          <ac:spMkLst>
            <pc:docMk/>
            <pc:sldMk cId="2298109835" sldId="280"/>
            <ac:spMk id="11" creationId="{0D05C9B4-B5C9-2D4D-23C9-CEE72646F923}"/>
          </ac:spMkLst>
        </pc:spChg>
        <pc:spChg chg="add del">
          <ac:chgData name="翌霖 胡" userId="a9a41afe759712f0" providerId="LiveId" clId="{9CB9B155-3133-4BBA-AB00-A66A9CE96EEB}" dt="2023-10-16T15:53:58.407" v="1600" actId="26606"/>
          <ac:spMkLst>
            <pc:docMk/>
            <pc:sldMk cId="2298109835" sldId="280"/>
            <ac:spMk id="3079" creationId="{B3684CCF-CEBB-4D8E-A366-95E43D4C790B}"/>
          </ac:spMkLst>
        </pc:spChg>
        <pc:spChg chg="add del">
          <ac:chgData name="翌霖 胡" userId="a9a41afe759712f0" providerId="LiveId" clId="{9CB9B155-3133-4BBA-AB00-A66A9CE96EEB}" dt="2023-10-16T15:53:58.407" v="1600" actId="26606"/>
          <ac:spMkLst>
            <pc:docMk/>
            <pc:sldMk cId="2298109835" sldId="280"/>
            <ac:spMk id="3080" creationId="{70BEB1E7-2F88-40BC-B73D-42E5B6F80BFC}"/>
          </ac:spMkLst>
        </pc:spChg>
        <pc:spChg chg="add del">
          <ac:chgData name="翌霖 胡" userId="a9a41afe759712f0" providerId="LiveId" clId="{9CB9B155-3133-4BBA-AB00-A66A9CE96EEB}" dt="2023-10-16T15:54:11.799" v="1604" actId="26606"/>
          <ac:spMkLst>
            <pc:docMk/>
            <pc:sldMk cId="2298109835" sldId="280"/>
            <ac:spMk id="3085" creationId="{C0763A76-9F1C-4FC5-82B7-DD475DA461B2}"/>
          </ac:spMkLst>
        </pc:spChg>
        <pc:spChg chg="add del">
          <ac:chgData name="翌霖 胡" userId="a9a41afe759712f0" providerId="LiveId" clId="{9CB9B155-3133-4BBA-AB00-A66A9CE96EEB}" dt="2023-10-16T15:54:11.799" v="1604" actId="26606"/>
          <ac:spMkLst>
            <pc:docMk/>
            <pc:sldMk cId="2298109835" sldId="280"/>
            <ac:spMk id="3087" creationId="{E81BF4F6-F2CF-4984-9D14-D6966D92F99F}"/>
          </ac:spMkLst>
        </pc:spChg>
        <pc:picChg chg="mod ord">
          <ac:chgData name="翌霖 胡" userId="a9a41afe759712f0" providerId="LiveId" clId="{9CB9B155-3133-4BBA-AB00-A66A9CE96EEB}" dt="2023-10-16T16:22:44.227" v="1935" actId="1076"/>
          <ac:picMkLst>
            <pc:docMk/>
            <pc:sldMk cId="2298109835" sldId="280"/>
            <ac:picMk id="4" creationId="{02085D17-0F6D-462A-A5A5-08232566979F}"/>
          </ac:picMkLst>
        </pc:picChg>
        <pc:picChg chg="del">
          <ac:chgData name="翌霖 胡" userId="a9a41afe759712f0" providerId="LiveId" clId="{9CB9B155-3133-4BBA-AB00-A66A9CE96EEB}" dt="2023-10-16T15:53:36.099" v="1596" actId="478"/>
          <ac:picMkLst>
            <pc:docMk/>
            <pc:sldMk cId="2298109835" sldId="280"/>
            <ac:picMk id="5" creationId="{9F671A90-D261-4371-8560-9C5DD9E56FE8}"/>
          </ac:picMkLst>
        </pc:picChg>
        <pc:picChg chg="add mod">
          <ac:chgData name="翌霖 胡" userId="a9a41afe759712f0" providerId="LiveId" clId="{9CB9B155-3133-4BBA-AB00-A66A9CE96EEB}" dt="2023-10-16T16:22:40.348" v="1934" actId="1076"/>
          <ac:picMkLst>
            <pc:docMk/>
            <pc:sldMk cId="2298109835" sldId="280"/>
            <ac:picMk id="6" creationId="{D0B444D9-B3E0-58C4-45A6-C1A648B85598}"/>
          </ac:picMkLst>
        </pc:picChg>
        <pc:picChg chg="del">
          <ac:chgData name="翌霖 胡" userId="a9a41afe759712f0" providerId="LiveId" clId="{9CB9B155-3133-4BBA-AB00-A66A9CE96EEB}" dt="2023-10-16T15:53:35.060" v="1595" actId="478"/>
          <ac:picMkLst>
            <pc:docMk/>
            <pc:sldMk cId="2298109835" sldId="280"/>
            <ac:picMk id="3074" creationId="{5AD75BF2-B003-42C2-BEDC-626E22555699}"/>
          </ac:picMkLst>
        </pc:picChg>
      </pc:sldChg>
      <pc:sldChg chg="addSp delSp modSp add del mod setBg">
        <pc:chgData name="翌霖 胡" userId="a9a41afe759712f0" providerId="LiveId" clId="{9CB9B155-3133-4BBA-AB00-A66A9CE96EEB}" dt="2023-10-16T16:47:43.193" v="2222" actId="27636"/>
        <pc:sldMkLst>
          <pc:docMk/>
          <pc:sldMk cId="1805514760" sldId="335"/>
        </pc:sldMkLst>
        <pc:spChg chg="mod">
          <ac:chgData name="翌霖 胡" userId="a9a41afe759712f0" providerId="LiveId" clId="{9CB9B155-3133-4BBA-AB00-A66A9CE96EEB}" dt="2023-10-16T16:46:03.539" v="2160"/>
          <ac:spMkLst>
            <pc:docMk/>
            <pc:sldMk cId="1805514760" sldId="335"/>
            <ac:spMk id="2" creationId="{72A4D4C3-17AB-46FE-8C95-9741CBFDF9DD}"/>
          </ac:spMkLst>
        </pc:spChg>
        <pc:spChg chg="mod">
          <ac:chgData name="翌霖 胡" userId="a9a41afe759712f0" providerId="LiveId" clId="{9CB9B155-3133-4BBA-AB00-A66A9CE96EEB}" dt="2023-10-16T16:47:43.193" v="2222" actId="27636"/>
          <ac:spMkLst>
            <pc:docMk/>
            <pc:sldMk cId="1805514760" sldId="335"/>
            <ac:spMk id="3" creationId="{99AB0C58-F3A9-40EA-93B1-67AD18BFF7B5}"/>
          </ac:spMkLst>
        </pc:spChg>
        <pc:spChg chg="add del">
          <ac:chgData name="翌霖 胡" userId="a9a41afe759712f0" providerId="LiveId" clId="{9CB9B155-3133-4BBA-AB00-A66A9CE96EEB}" dt="2023-10-16T16:47:21.242" v="2212" actId="26606"/>
          <ac:spMkLst>
            <pc:docMk/>
            <pc:sldMk cId="1805514760" sldId="335"/>
            <ac:spMk id="14" creationId="{5F255613-AAE8-4321-9EBA-89253DD45042}"/>
          </ac:spMkLst>
        </pc:spChg>
        <pc:spChg chg="add del">
          <ac:chgData name="翌霖 胡" userId="a9a41afe759712f0" providerId="LiveId" clId="{9CB9B155-3133-4BBA-AB00-A66A9CE96EEB}" dt="2023-10-16T16:47:21.242" v="2212" actId="26606"/>
          <ac:spMkLst>
            <pc:docMk/>
            <pc:sldMk cId="1805514760" sldId="335"/>
            <ac:spMk id="16" creationId="{5A3987B4-5CBA-4CB7-862B-56A9917A2D35}"/>
          </ac:spMkLst>
        </pc:spChg>
        <pc:spChg chg="add del">
          <ac:chgData name="翌霖 胡" userId="a9a41afe759712f0" providerId="LiveId" clId="{9CB9B155-3133-4BBA-AB00-A66A9CE96EEB}" dt="2023-10-16T16:47:21.242" v="2212" actId="26606"/>
          <ac:spMkLst>
            <pc:docMk/>
            <pc:sldMk cId="1805514760" sldId="335"/>
            <ac:spMk id="18" creationId="{CB147A70-DC29-4DDF-A34C-2B82C6E2295E}"/>
          </ac:spMkLst>
        </pc:spChg>
        <pc:spChg chg="add del">
          <ac:chgData name="翌霖 胡" userId="a9a41afe759712f0" providerId="LiveId" clId="{9CB9B155-3133-4BBA-AB00-A66A9CE96EEB}" dt="2023-10-16T16:47:21.242" v="2212" actId="26606"/>
          <ac:spMkLst>
            <pc:docMk/>
            <pc:sldMk cId="1805514760" sldId="335"/>
            <ac:spMk id="20" creationId="{D1B80E9C-CF8A-440B-B8F5-54BF121BF458}"/>
          </ac:spMkLst>
        </pc:spChg>
        <pc:spChg chg="add del">
          <ac:chgData name="翌霖 胡" userId="a9a41afe759712f0" providerId="LiveId" clId="{9CB9B155-3133-4BBA-AB00-A66A9CE96EEB}" dt="2023-10-16T16:47:21.242" v="2212" actId="26606"/>
          <ac:spMkLst>
            <pc:docMk/>
            <pc:sldMk cId="1805514760" sldId="335"/>
            <ac:spMk id="22" creationId="{F1FF25AD-D64E-45A0-B2D0-F4A6AB092614}"/>
          </ac:spMkLst>
        </pc:spChg>
        <pc:spChg chg="add">
          <ac:chgData name="翌霖 胡" userId="a9a41afe759712f0" providerId="LiveId" clId="{9CB9B155-3133-4BBA-AB00-A66A9CE96EEB}" dt="2023-10-16T16:47:21.242" v="2212" actId="26606"/>
          <ac:spMkLst>
            <pc:docMk/>
            <pc:sldMk cId="1805514760" sldId="335"/>
            <ac:spMk id="27" creationId="{5F255613-AAE8-4321-9EBA-89253DD45042}"/>
          </ac:spMkLst>
        </pc:spChg>
        <pc:spChg chg="add">
          <ac:chgData name="翌霖 胡" userId="a9a41afe759712f0" providerId="LiveId" clId="{9CB9B155-3133-4BBA-AB00-A66A9CE96EEB}" dt="2023-10-16T16:47:21.242" v="2212" actId="26606"/>
          <ac:spMkLst>
            <pc:docMk/>
            <pc:sldMk cId="1805514760" sldId="335"/>
            <ac:spMk id="29" creationId="{5A3987B4-5CBA-4CB7-862B-56A9917A2D35}"/>
          </ac:spMkLst>
        </pc:spChg>
        <pc:spChg chg="add">
          <ac:chgData name="翌霖 胡" userId="a9a41afe759712f0" providerId="LiveId" clId="{9CB9B155-3133-4BBA-AB00-A66A9CE96EEB}" dt="2023-10-16T16:47:21.242" v="2212" actId="26606"/>
          <ac:spMkLst>
            <pc:docMk/>
            <pc:sldMk cId="1805514760" sldId="335"/>
            <ac:spMk id="31" creationId="{CB147A70-DC29-4DDF-A34C-2B82C6E2295E}"/>
          </ac:spMkLst>
        </pc:spChg>
        <pc:spChg chg="add">
          <ac:chgData name="翌霖 胡" userId="a9a41afe759712f0" providerId="LiveId" clId="{9CB9B155-3133-4BBA-AB00-A66A9CE96EEB}" dt="2023-10-16T16:47:21.242" v="2212" actId="26606"/>
          <ac:spMkLst>
            <pc:docMk/>
            <pc:sldMk cId="1805514760" sldId="335"/>
            <ac:spMk id="33" creationId="{D1B80E9C-CF8A-440B-B8F5-54BF121BF458}"/>
          </ac:spMkLst>
        </pc:spChg>
        <pc:spChg chg="add">
          <ac:chgData name="翌霖 胡" userId="a9a41afe759712f0" providerId="LiveId" clId="{9CB9B155-3133-4BBA-AB00-A66A9CE96EEB}" dt="2023-10-16T16:47:21.242" v="2212" actId="26606"/>
          <ac:spMkLst>
            <pc:docMk/>
            <pc:sldMk cId="1805514760" sldId="335"/>
            <ac:spMk id="35" creationId="{F1FF25AD-D64E-45A0-B2D0-F4A6AB092614}"/>
          </ac:spMkLst>
        </pc:spChg>
        <pc:picChg chg="del">
          <ac:chgData name="翌霖 胡" userId="a9a41afe759712f0" providerId="LiveId" clId="{9CB9B155-3133-4BBA-AB00-A66A9CE96EEB}" dt="2023-10-16T16:35:57.252" v="2034" actId="478"/>
          <ac:picMkLst>
            <pc:docMk/>
            <pc:sldMk cId="1805514760" sldId="335"/>
            <ac:picMk id="4" creationId="{2E2E0CC6-0B3D-45DC-B7F3-47C0666B83D2}"/>
          </ac:picMkLst>
        </pc:picChg>
        <pc:picChg chg="del">
          <ac:chgData name="翌霖 胡" userId="a9a41afe759712f0" providerId="LiveId" clId="{9CB9B155-3133-4BBA-AB00-A66A9CE96EEB}" dt="2023-10-16T16:36:00.433" v="2035" actId="478"/>
          <ac:picMkLst>
            <pc:docMk/>
            <pc:sldMk cId="1805514760" sldId="335"/>
            <ac:picMk id="5" creationId="{4A3382E7-5EA1-4DD5-9DB4-F1D60EBE5F68}"/>
          </ac:picMkLst>
        </pc:picChg>
        <pc:picChg chg="mod">
          <ac:chgData name="翌霖 胡" userId="a9a41afe759712f0" providerId="LiveId" clId="{9CB9B155-3133-4BBA-AB00-A66A9CE96EEB}" dt="2023-10-16T16:45:49.563" v="2154" actId="26606"/>
          <ac:picMkLst>
            <pc:docMk/>
            <pc:sldMk cId="1805514760" sldId="335"/>
            <ac:picMk id="6" creationId="{1DDCC89B-BB78-4871-886F-2491254312FD}"/>
          </ac:picMkLst>
        </pc:picChg>
        <pc:picChg chg="add mod">
          <ac:chgData name="翌霖 胡" userId="a9a41afe759712f0" providerId="LiveId" clId="{9CB9B155-3133-4BBA-AB00-A66A9CE96EEB}" dt="2023-10-16T16:45:49.563" v="2154" actId="26606"/>
          <ac:picMkLst>
            <pc:docMk/>
            <pc:sldMk cId="1805514760" sldId="335"/>
            <ac:picMk id="7" creationId="{0F900269-BC75-7AC1-D514-8A55A2CA34B8}"/>
          </ac:picMkLst>
        </pc:picChg>
        <pc:picChg chg="add mod">
          <ac:chgData name="翌霖 胡" userId="a9a41afe759712f0" providerId="LiveId" clId="{9CB9B155-3133-4BBA-AB00-A66A9CE96EEB}" dt="2023-10-16T16:45:49.563" v="2154" actId="26606"/>
          <ac:picMkLst>
            <pc:docMk/>
            <pc:sldMk cId="1805514760" sldId="335"/>
            <ac:picMk id="8" creationId="{C7096087-9F8A-F8F5-7997-2715080FA210}"/>
          </ac:picMkLst>
        </pc:picChg>
        <pc:picChg chg="add mod">
          <ac:chgData name="翌霖 胡" userId="a9a41afe759712f0" providerId="LiveId" clId="{9CB9B155-3133-4BBA-AB00-A66A9CE96EEB}" dt="2023-10-16T16:45:49.563" v="2154" actId="26606"/>
          <ac:picMkLst>
            <pc:docMk/>
            <pc:sldMk cId="1805514760" sldId="335"/>
            <ac:picMk id="9" creationId="{02A9F636-94E6-346E-5E43-8D36126536E8}"/>
          </ac:picMkLst>
        </pc:picChg>
      </pc:sldChg>
      <pc:sldChg chg="addSp delSp modSp add del mod setBg delDesignElem">
        <pc:chgData name="翌霖 胡" userId="a9a41afe759712f0" providerId="LiveId" clId="{9CB9B155-3133-4BBA-AB00-A66A9CE96EEB}" dt="2023-10-16T17:45:45.663" v="2742" actId="47"/>
        <pc:sldMkLst>
          <pc:docMk/>
          <pc:sldMk cId="4285080300" sldId="338"/>
        </pc:sldMkLst>
        <pc:spChg chg="mod">
          <ac:chgData name="翌霖 胡" userId="a9a41afe759712f0" providerId="LiveId" clId="{9CB9B155-3133-4BBA-AB00-A66A9CE96EEB}" dt="2023-10-16T11:40:30.881" v="384" actId="6549"/>
          <ac:spMkLst>
            <pc:docMk/>
            <pc:sldMk cId="4285080300" sldId="338"/>
            <ac:spMk id="2" creationId="{96233937-605F-48FE-B429-90F8B7CEFBBD}"/>
          </ac:spMkLst>
        </pc:spChg>
        <pc:spChg chg="add del">
          <ac:chgData name="翌霖 胡" userId="a9a41afe759712f0" providerId="LiveId" clId="{9CB9B155-3133-4BBA-AB00-A66A9CE96EEB}" dt="2023-10-16T07:44:23.359" v="24"/>
          <ac:spMkLst>
            <pc:docMk/>
            <pc:sldMk cId="4285080300" sldId="338"/>
            <ac:spMk id="2054" creationId="{71B2258F-86CA-4D4D-8270-BC05FCDEBFB3}"/>
          </ac:spMkLst>
        </pc:spChg>
        <pc:picChg chg="del mod">
          <ac:chgData name="翌霖 胡" userId="a9a41afe759712f0" providerId="LiveId" clId="{9CB9B155-3133-4BBA-AB00-A66A9CE96EEB}" dt="2023-10-16T17:45:43.668" v="2741" actId="21"/>
          <ac:picMkLst>
            <pc:docMk/>
            <pc:sldMk cId="4285080300" sldId="338"/>
            <ac:picMk id="2052" creationId="{9B612A8C-486C-480A-ABAC-F689C537C665}"/>
          </ac:picMkLst>
        </pc:picChg>
      </pc:sldChg>
      <pc:sldChg chg="addSp delSp modSp add del mod setBg">
        <pc:chgData name="翌霖 胡" userId="a9a41afe759712f0" providerId="LiveId" clId="{9CB9B155-3133-4BBA-AB00-A66A9CE96EEB}" dt="2023-10-16T12:59:05.850" v="1003"/>
        <pc:sldMkLst>
          <pc:docMk/>
          <pc:sldMk cId="1290173200" sldId="366"/>
        </pc:sldMkLst>
        <pc:spChg chg="mod">
          <ac:chgData name="翌霖 胡" userId="a9a41afe759712f0" providerId="LiveId" clId="{9CB9B155-3133-4BBA-AB00-A66A9CE96EEB}" dt="2023-10-16T12:57:27.101" v="968" actId="26606"/>
          <ac:spMkLst>
            <pc:docMk/>
            <pc:sldMk cId="1290173200" sldId="366"/>
            <ac:spMk id="2" creationId="{91D554FD-CB88-42B2-BA13-1D620AAD6686}"/>
          </ac:spMkLst>
        </pc:spChg>
        <pc:spChg chg="mod">
          <ac:chgData name="翌霖 胡" userId="a9a41afe759712f0" providerId="LiveId" clId="{9CB9B155-3133-4BBA-AB00-A66A9CE96EEB}" dt="2023-10-16T12:59:05.850" v="1003"/>
          <ac:spMkLst>
            <pc:docMk/>
            <pc:sldMk cId="1290173200" sldId="366"/>
            <ac:spMk id="3" creationId="{7F335EDC-297D-4621-9CC4-DB51697B03BF}"/>
          </ac:spMkLst>
        </pc:spChg>
        <pc:spChg chg="add del">
          <ac:chgData name="翌霖 胡" userId="a9a41afe759712f0" providerId="LiveId" clId="{9CB9B155-3133-4BBA-AB00-A66A9CE96EEB}" dt="2023-10-16T12:38:01.522" v="780" actId="26606"/>
          <ac:spMkLst>
            <pc:docMk/>
            <pc:sldMk cId="1290173200" sldId="366"/>
            <ac:spMk id="8" creationId="{70DFC902-7D23-471A-B557-B6B6917D7A0D}"/>
          </ac:spMkLst>
        </pc:spChg>
        <pc:spChg chg="add del">
          <ac:chgData name="翌霖 胡" userId="a9a41afe759712f0" providerId="LiveId" clId="{9CB9B155-3133-4BBA-AB00-A66A9CE96EEB}" dt="2023-10-16T12:32:07.967" v="766" actId="26606"/>
          <ac:spMkLst>
            <pc:docMk/>
            <pc:sldMk cId="1290173200" sldId="366"/>
            <ac:spMk id="9" creationId="{04812C46-200A-4DEB-A05E-3ED6C68C2387}"/>
          </ac:spMkLst>
        </pc:spChg>
        <pc:spChg chg="add del">
          <ac:chgData name="翌霖 胡" userId="a9a41afe759712f0" providerId="LiveId" clId="{9CB9B155-3133-4BBA-AB00-A66A9CE96EEB}" dt="2023-10-16T12:32:09.596" v="768" actId="26606"/>
          <ac:spMkLst>
            <pc:docMk/>
            <pc:sldMk cId="1290173200" sldId="366"/>
            <ac:spMk id="11" creationId="{CD9FE4EF-C4D8-49A0-B2FF-81D8DB7D8A24}"/>
          </ac:spMkLst>
        </pc:spChg>
        <pc:spChg chg="add del">
          <ac:chgData name="翌霖 胡" userId="a9a41afe759712f0" providerId="LiveId" clId="{9CB9B155-3133-4BBA-AB00-A66A9CE96EEB}" dt="2023-10-16T12:32:05.018" v="764" actId="26606"/>
          <ac:spMkLst>
            <pc:docMk/>
            <pc:sldMk cId="1290173200" sldId="366"/>
            <ac:spMk id="12" creationId="{DF8BC164-E230-753F-2C7E-B4EE7BA77CF1}"/>
          </ac:spMkLst>
        </pc:spChg>
        <pc:spChg chg="add del">
          <ac:chgData name="翌霖 胡" userId="a9a41afe759712f0" providerId="LiveId" clId="{9CB9B155-3133-4BBA-AB00-A66A9CE96EEB}" dt="2023-10-16T12:32:09.596" v="768" actId="26606"/>
          <ac:spMkLst>
            <pc:docMk/>
            <pc:sldMk cId="1290173200" sldId="366"/>
            <ac:spMk id="13" creationId="{4300840D-0A0B-4512-BACA-B439D5B9C57C}"/>
          </ac:spMkLst>
        </pc:spChg>
        <pc:spChg chg="add del">
          <ac:chgData name="翌霖 胡" userId="a9a41afe759712f0" providerId="LiveId" clId="{9CB9B155-3133-4BBA-AB00-A66A9CE96EEB}" dt="2023-10-16T12:32:09.596" v="768" actId="26606"/>
          <ac:spMkLst>
            <pc:docMk/>
            <pc:sldMk cId="1290173200" sldId="366"/>
            <ac:spMk id="14" creationId="{2E17E911-875F-4DE5-8699-99D9F1805A5D}"/>
          </ac:spMkLst>
        </pc:spChg>
        <pc:spChg chg="add del">
          <ac:chgData name="翌霖 胡" userId="a9a41afe759712f0" providerId="LiveId" clId="{9CB9B155-3133-4BBA-AB00-A66A9CE96EEB}" dt="2023-10-16T12:32:09.596" v="768" actId="26606"/>
          <ac:spMkLst>
            <pc:docMk/>
            <pc:sldMk cId="1290173200" sldId="366"/>
            <ac:spMk id="15" creationId="{D2B78728-A580-49A7-84F9-6EF6F583ADE0}"/>
          </ac:spMkLst>
        </pc:spChg>
        <pc:spChg chg="add del">
          <ac:chgData name="翌霖 胡" userId="a9a41afe759712f0" providerId="LiveId" clId="{9CB9B155-3133-4BBA-AB00-A66A9CE96EEB}" dt="2023-10-16T12:32:09.596" v="768" actId="26606"/>
          <ac:spMkLst>
            <pc:docMk/>
            <pc:sldMk cId="1290173200" sldId="366"/>
            <ac:spMk id="17" creationId="{38FAA1A1-D861-433F-88FA-1E9D6FD31D11}"/>
          </ac:spMkLst>
        </pc:spChg>
        <pc:spChg chg="add del">
          <ac:chgData name="翌霖 胡" userId="a9a41afe759712f0" providerId="LiveId" clId="{9CB9B155-3133-4BBA-AB00-A66A9CE96EEB}" dt="2023-10-16T12:32:09.596" v="768" actId="26606"/>
          <ac:spMkLst>
            <pc:docMk/>
            <pc:sldMk cId="1290173200" sldId="366"/>
            <ac:spMk id="19" creationId="{8D71EDA1-87BF-4D5D-AB79-F346FD19278A}"/>
          </ac:spMkLst>
        </pc:spChg>
        <pc:spChg chg="add del">
          <ac:chgData name="翌霖 胡" userId="a9a41afe759712f0" providerId="LiveId" clId="{9CB9B155-3133-4BBA-AB00-A66A9CE96EEB}" dt="2023-10-16T12:32:15.048" v="772" actId="26606"/>
          <ac:spMkLst>
            <pc:docMk/>
            <pc:sldMk cId="1290173200" sldId="366"/>
            <ac:spMk id="24" creationId="{245A9F99-D9B1-4094-A2E2-B90AC1DB7B9C}"/>
          </ac:spMkLst>
        </pc:spChg>
        <pc:spChg chg="add del">
          <ac:chgData name="翌霖 胡" userId="a9a41afe759712f0" providerId="LiveId" clId="{9CB9B155-3133-4BBA-AB00-A66A9CE96EEB}" dt="2023-10-16T12:32:15.048" v="772" actId="26606"/>
          <ac:spMkLst>
            <pc:docMk/>
            <pc:sldMk cId="1290173200" sldId="366"/>
            <ac:spMk id="25" creationId="{B7FAF607-473A-4A43-A23D-BBFF5C4117BB}"/>
          </ac:spMkLst>
        </pc:spChg>
        <pc:spChg chg="add del">
          <ac:chgData name="翌霖 胡" userId="a9a41afe759712f0" providerId="LiveId" clId="{9CB9B155-3133-4BBA-AB00-A66A9CE96EEB}" dt="2023-10-16T12:38:01.522" v="780" actId="26606"/>
          <ac:spMkLst>
            <pc:docMk/>
            <pc:sldMk cId="1290173200" sldId="366"/>
            <ac:spMk id="32" creationId="{A55D5633-D557-4DCA-982C-FF36EB7A1C00}"/>
          </ac:spMkLst>
        </pc:spChg>
        <pc:spChg chg="add del">
          <ac:chgData name="翌霖 胡" userId="a9a41afe759712f0" providerId="LiveId" clId="{9CB9B155-3133-4BBA-AB00-A66A9CE96EEB}" dt="2023-10-16T12:38:01.522" v="780" actId="26606"/>
          <ac:spMkLst>
            <pc:docMk/>
            <pc:sldMk cId="1290173200" sldId="366"/>
            <ac:spMk id="33" creationId="{450D3AD2-FA80-415F-A9CE-54D884561CD7}"/>
          </ac:spMkLst>
        </pc:spChg>
        <pc:spChg chg="add del">
          <ac:chgData name="翌霖 胡" userId="a9a41afe759712f0" providerId="LiveId" clId="{9CB9B155-3133-4BBA-AB00-A66A9CE96EEB}" dt="2023-10-16T12:38:01.513" v="779" actId="26606"/>
          <ac:spMkLst>
            <pc:docMk/>
            <pc:sldMk cId="1290173200" sldId="366"/>
            <ac:spMk id="38" creationId="{201CC55D-ED54-4C5C-95E6-10947BD1103B}"/>
          </ac:spMkLst>
        </pc:spChg>
        <pc:spChg chg="add del">
          <ac:chgData name="翌霖 胡" userId="a9a41afe759712f0" providerId="LiveId" clId="{9CB9B155-3133-4BBA-AB00-A66A9CE96EEB}" dt="2023-10-16T12:38:01.513" v="779" actId="26606"/>
          <ac:spMkLst>
            <pc:docMk/>
            <pc:sldMk cId="1290173200" sldId="366"/>
            <ac:spMk id="44" creationId="{3873B707-463F-40B0-8227-E8CC6C67EB25}"/>
          </ac:spMkLst>
        </pc:spChg>
        <pc:spChg chg="add del">
          <ac:chgData name="翌霖 胡" userId="a9a41afe759712f0" providerId="LiveId" clId="{9CB9B155-3133-4BBA-AB00-A66A9CE96EEB}" dt="2023-10-16T12:38:01.513" v="779" actId="26606"/>
          <ac:spMkLst>
            <pc:docMk/>
            <pc:sldMk cId="1290173200" sldId="366"/>
            <ac:spMk id="46" creationId="{C13237C8-E62C-4F0D-A318-BD6FB6C2D138}"/>
          </ac:spMkLst>
        </pc:spChg>
        <pc:spChg chg="add del">
          <ac:chgData name="翌霖 胡" userId="a9a41afe759712f0" providerId="LiveId" clId="{9CB9B155-3133-4BBA-AB00-A66A9CE96EEB}" dt="2023-10-16T12:38:01.513" v="779" actId="26606"/>
          <ac:spMkLst>
            <pc:docMk/>
            <pc:sldMk cId="1290173200" sldId="366"/>
            <ac:spMk id="48" creationId="{19C9EAEA-39D0-4B0E-A0EB-51E7B26740B1}"/>
          </ac:spMkLst>
        </pc:spChg>
        <pc:spChg chg="add del">
          <ac:chgData name="翌霖 胡" userId="a9a41afe759712f0" providerId="LiveId" clId="{9CB9B155-3133-4BBA-AB00-A66A9CE96EEB}" dt="2023-10-16T12:57:27.101" v="968" actId="26606"/>
          <ac:spMkLst>
            <pc:docMk/>
            <pc:sldMk cId="1290173200" sldId="366"/>
            <ac:spMk id="50" creationId="{45D37F4E-DDB4-456B-97E0-9937730A039F}"/>
          </ac:spMkLst>
        </pc:spChg>
        <pc:spChg chg="add del">
          <ac:chgData name="翌霖 胡" userId="a9a41afe759712f0" providerId="LiveId" clId="{9CB9B155-3133-4BBA-AB00-A66A9CE96EEB}" dt="2023-10-16T12:57:27.101" v="968" actId="26606"/>
          <ac:spMkLst>
            <pc:docMk/>
            <pc:sldMk cId="1290173200" sldId="366"/>
            <ac:spMk id="51" creationId="{B2DD41CD-8F47-4F56-AD12-4E2FF7696987}"/>
          </ac:spMkLst>
        </pc:spChg>
        <pc:spChg chg="add">
          <ac:chgData name="翌霖 胡" userId="a9a41afe759712f0" providerId="LiveId" clId="{9CB9B155-3133-4BBA-AB00-A66A9CE96EEB}" dt="2023-10-16T12:57:27.101" v="968" actId="26606"/>
          <ac:spMkLst>
            <pc:docMk/>
            <pc:sldMk cId="1290173200" sldId="366"/>
            <ac:spMk id="53" creationId="{100EDD19-6802-4EC3-95CE-CFFAB042CFD6}"/>
          </ac:spMkLst>
        </pc:spChg>
        <pc:spChg chg="add">
          <ac:chgData name="翌霖 胡" userId="a9a41afe759712f0" providerId="LiveId" clId="{9CB9B155-3133-4BBA-AB00-A66A9CE96EEB}" dt="2023-10-16T12:57:27.101" v="968" actId="26606"/>
          <ac:spMkLst>
            <pc:docMk/>
            <pc:sldMk cId="1290173200" sldId="366"/>
            <ac:spMk id="54" creationId="{DB17E863-922E-4C26-BD64-E8FD41D28661}"/>
          </ac:spMkLst>
        </pc:spChg>
        <pc:spChg chg="add del">
          <ac:chgData name="翌霖 胡" userId="a9a41afe759712f0" providerId="LiveId" clId="{9CB9B155-3133-4BBA-AB00-A66A9CE96EEB}" dt="2023-10-16T12:57:07.192" v="964" actId="26606"/>
          <ac:spMkLst>
            <pc:docMk/>
            <pc:sldMk cId="1290173200" sldId="366"/>
            <ac:spMk id="56" creationId="{5D13CC36-B950-4F02-9BAF-9A7EB267398C}"/>
          </ac:spMkLst>
        </pc:spChg>
        <pc:spChg chg="add del">
          <ac:chgData name="翌霖 胡" userId="a9a41afe759712f0" providerId="LiveId" clId="{9CB9B155-3133-4BBA-AB00-A66A9CE96EEB}" dt="2023-10-16T12:57:07.192" v="964" actId="26606"/>
          <ac:spMkLst>
            <pc:docMk/>
            <pc:sldMk cId="1290173200" sldId="366"/>
            <ac:spMk id="58" creationId="{D1BDED99-B35B-4FEE-A274-8E8DB6FEEECF}"/>
          </ac:spMkLst>
        </pc:spChg>
        <pc:spChg chg="add del">
          <ac:chgData name="翌霖 胡" userId="a9a41afe759712f0" providerId="LiveId" clId="{9CB9B155-3133-4BBA-AB00-A66A9CE96EEB}" dt="2023-10-16T12:57:13.451" v="966" actId="26606"/>
          <ac:spMkLst>
            <pc:docMk/>
            <pc:sldMk cId="1290173200" sldId="366"/>
            <ac:spMk id="60" creationId="{45D37F4E-DDB4-456B-97E0-9937730A039F}"/>
          </ac:spMkLst>
        </pc:spChg>
        <pc:spChg chg="add del">
          <ac:chgData name="翌霖 胡" userId="a9a41afe759712f0" providerId="LiveId" clId="{9CB9B155-3133-4BBA-AB00-A66A9CE96EEB}" dt="2023-10-16T12:57:13.451" v="966" actId="26606"/>
          <ac:spMkLst>
            <pc:docMk/>
            <pc:sldMk cId="1290173200" sldId="366"/>
            <ac:spMk id="61" creationId="{B2DD41CD-8F47-4F56-AD12-4E2FF7696987}"/>
          </ac:spMkLst>
        </pc:spChg>
        <pc:grpChg chg="add del">
          <ac:chgData name="翌霖 胡" userId="a9a41afe759712f0" providerId="LiveId" clId="{9CB9B155-3133-4BBA-AB00-A66A9CE96EEB}" dt="2023-10-16T12:32:15.048" v="772" actId="26606"/>
          <ac:grpSpMkLst>
            <pc:docMk/>
            <pc:sldMk cId="1290173200" sldId="366"/>
            <ac:grpSpMk id="27" creationId="{C5F6476F-D303-44D3-B30F-1BA348F0F64A}"/>
          </ac:grpSpMkLst>
        </pc:grpChg>
        <pc:grpChg chg="add del">
          <ac:chgData name="翌霖 胡" userId="a9a41afe759712f0" providerId="LiveId" clId="{9CB9B155-3133-4BBA-AB00-A66A9CE96EEB}" dt="2023-10-16T12:38:01.513" v="779" actId="26606"/>
          <ac:grpSpMkLst>
            <pc:docMk/>
            <pc:sldMk cId="1290173200" sldId="366"/>
            <ac:grpSpMk id="40" creationId="{1DE889C7-FAD6-4397-98E2-05D503484459}"/>
          </ac:grpSpMkLst>
        </pc:grpChg>
        <pc:picChg chg="add del">
          <ac:chgData name="翌霖 胡" userId="a9a41afe759712f0" providerId="LiveId" clId="{9CB9B155-3133-4BBA-AB00-A66A9CE96EEB}" dt="2023-10-16T12:32:07.967" v="766" actId="26606"/>
          <ac:picMkLst>
            <pc:docMk/>
            <pc:sldMk cId="1290173200" sldId="366"/>
            <ac:picMk id="5" creationId="{7D174536-29F8-DAFC-2EA8-6BF26613FACC}"/>
          </ac:picMkLst>
        </pc:picChg>
        <pc:picChg chg="add del mod ord">
          <ac:chgData name="翌霖 胡" userId="a9a41afe759712f0" providerId="LiveId" clId="{9CB9B155-3133-4BBA-AB00-A66A9CE96EEB}" dt="2023-10-16T12:57:17.742" v="967" actId="21"/>
          <ac:picMkLst>
            <pc:docMk/>
            <pc:sldMk cId="1290173200" sldId="366"/>
            <ac:picMk id="6" creationId="{B8568739-B9B5-E443-32BF-5C8AC3DE3345}"/>
          </ac:picMkLst>
        </pc:picChg>
        <pc:picChg chg="add del">
          <ac:chgData name="翌霖 胡" userId="a9a41afe759712f0" providerId="LiveId" clId="{9CB9B155-3133-4BBA-AB00-A66A9CE96EEB}" dt="2023-10-16T12:32:05.018" v="764" actId="26606"/>
          <ac:picMkLst>
            <pc:docMk/>
            <pc:sldMk cId="1290173200" sldId="366"/>
            <ac:picMk id="7" creationId="{1DE40B0A-5E57-F47E-5C67-20FBE82C1289}"/>
          </ac:picMkLst>
        </pc:picChg>
        <pc:picChg chg="add del">
          <ac:chgData name="翌霖 胡" userId="a9a41afe759712f0" providerId="LiveId" clId="{9CB9B155-3133-4BBA-AB00-A66A9CE96EEB}" dt="2023-10-16T12:32:09.596" v="768" actId="26606"/>
          <ac:picMkLst>
            <pc:docMk/>
            <pc:sldMk cId="1290173200" sldId="366"/>
            <ac:picMk id="16" creationId="{DA566C24-B5CF-E657-2CB4-C64792E6960F}"/>
          </ac:picMkLst>
        </pc:picChg>
        <pc:picChg chg="add del mod">
          <ac:chgData name="翌霖 胡" userId="a9a41afe759712f0" providerId="LiveId" clId="{9CB9B155-3133-4BBA-AB00-A66A9CE96EEB}" dt="2023-10-16T12:37:37.015" v="777" actId="478"/>
          <ac:picMkLst>
            <pc:docMk/>
            <pc:sldMk cId="1290173200" sldId="366"/>
            <ac:picMk id="20" creationId="{B7CC3B28-EA9F-94DF-0DF9-F4B255C758B9}"/>
          </ac:picMkLst>
        </pc:picChg>
        <pc:picChg chg="add del">
          <ac:chgData name="翌霖 胡" userId="a9a41afe759712f0" providerId="LiveId" clId="{9CB9B155-3133-4BBA-AB00-A66A9CE96EEB}" dt="2023-10-16T12:32:11.054" v="770" actId="26606"/>
          <ac:picMkLst>
            <pc:docMk/>
            <pc:sldMk cId="1290173200" sldId="366"/>
            <ac:picMk id="21" creationId="{496EDAE9-73F5-7161-390D-2A09332CEFE8}"/>
          </ac:picMkLst>
        </pc:picChg>
        <pc:picChg chg="add del">
          <ac:chgData name="翌霖 胡" userId="a9a41afe759712f0" providerId="LiveId" clId="{9CB9B155-3133-4BBA-AB00-A66A9CE96EEB}" dt="2023-10-16T12:32:15.048" v="772" actId="26606"/>
          <ac:picMkLst>
            <pc:docMk/>
            <pc:sldMk cId="1290173200" sldId="366"/>
            <ac:picMk id="26" creationId="{6BABCDB7-828E-A8CE-7515-7FF906FEF820}"/>
          </ac:picMkLst>
        </pc:picChg>
        <pc:picChg chg="del">
          <ac:chgData name="翌霖 胡" userId="a9a41afe759712f0" providerId="LiveId" clId="{9CB9B155-3133-4BBA-AB00-A66A9CE96EEB}" dt="2023-10-16T12:22:53.948" v="620" actId="21"/>
          <ac:picMkLst>
            <pc:docMk/>
            <pc:sldMk cId="1290173200" sldId="366"/>
            <ac:picMk id="2050" creationId="{3C03CE0F-CC0A-4517-9A2D-650BA8BE9625}"/>
          </ac:picMkLst>
        </pc:picChg>
        <pc:cxnChg chg="add del">
          <ac:chgData name="翌霖 胡" userId="a9a41afe759712f0" providerId="LiveId" clId="{9CB9B155-3133-4BBA-AB00-A66A9CE96EEB}" dt="2023-10-16T12:32:05.018" v="764" actId="26606"/>
          <ac:cxnSpMkLst>
            <pc:docMk/>
            <pc:sldMk cId="1290173200" sldId="366"/>
            <ac:cxnSpMk id="10" creationId="{FC23E3B9-5ABF-58B3-E2B0-E9A5DAA90037}"/>
          </ac:cxnSpMkLst>
        </pc:cxnChg>
        <pc:cxnChg chg="add del">
          <ac:chgData name="翌霖 胡" userId="a9a41afe759712f0" providerId="LiveId" clId="{9CB9B155-3133-4BBA-AB00-A66A9CE96EEB}" dt="2023-10-16T12:32:11.054" v="770" actId="26606"/>
          <ac:cxnSpMkLst>
            <pc:docMk/>
            <pc:sldMk cId="1290173200" sldId="366"/>
            <ac:cxnSpMk id="22" creationId="{1503BFE4-729B-D9D0-C17B-501E6AF1127A}"/>
          </ac:cxnSpMkLst>
        </pc:cxnChg>
      </pc:sldChg>
      <pc:sldChg chg="addSp modSp add del mod setBg">
        <pc:chgData name="翌霖 胡" userId="a9a41afe759712f0" providerId="LiveId" clId="{9CB9B155-3133-4BBA-AB00-A66A9CE96EEB}" dt="2023-10-16T17:10:17.539" v="2405"/>
        <pc:sldMkLst>
          <pc:docMk/>
          <pc:sldMk cId="1741870883" sldId="367"/>
        </pc:sldMkLst>
        <pc:spChg chg="mod">
          <ac:chgData name="翌霖 胡" userId="a9a41afe759712f0" providerId="LiveId" clId="{9CB9B155-3133-4BBA-AB00-A66A9CE96EEB}" dt="2023-10-16T17:08:42.552" v="2382" actId="26606"/>
          <ac:spMkLst>
            <pc:docMk/>
            <pc:sldMk cId="1741870883" sldId="367"/>
            <ac:spMk id="2" creationId="{A5A1FBDA-F475-4A72-843B-8855A5F280B3}"/>
          </ac:spMkLst>
        </pc:spChg>
        <pc:spChg chg="mod">
          <ac:chgData name="翌霖 胡" userId="a9a41afe759712f0" providerId="LiveId" clId="{9CB9B155-3133-4BBA-AB00-A66A9CE96EEB}" dt="2023-10-16T17:10:17.539" v="2405"/>
          <ac:spMkLst>
            <pc:docMk/>
            <pc:sldMk cId="1741870883" sldId="367"/>
            <ac:spMk id="3" creationId="{03226160-7AB1-4B6B-9AF1-433D104FD6EF}"/>
          </ac:spMkLst>
        </pc:spChg>
        <pc:spChg chg="add">
          <ac:chgData name="翌霖 胡" userId="a9a41afe759712f0" providerId="LiveId" clId="{9CB9B155-3133-4BBA-AB00-A66A9CE96EEB}" dt="2023-10-16T17:08:42.552" v="2382" actId="26606"/>
          <ac:spMkLst>
            <pc:docMk/>
            <pc:sldMk cId="1741870883" sldId="367"/>
            <ac:spMk id="8" creationId="{70DFC902-7D23-471A-B557-B6B6917D7A0D}"/>
          </ac:spMkLst>
        </pc:spChg>
        <pc:spChg chg="add">
          <ac:chgData name="翌霖 胡" userId="a9a41afe759712f0" providerId="LiveId" clId="{9CB9B155-3133-4BBA-AB00-A66A9CE96EEB}" dt="2023-10-16T17:08:42.552" v="2382" actId="26606"/>
          <ac:spMkLst>
            <pc:docMk/>
            <pc:sldMk cId="1741870883" sldId="367"/>
            <ac:spMk id="10" creationId="{A55D5633-D557-4DCA-982C-FF36EB7A1C00}"/>
          </ac:spMkLst>
        </pc:spChg>
        <pc:spChg chg="add">
          <ac:chgData name="翌霖 胡" userId="a9a41afe759712f0" providerId="LiveId" clId="{9CB9B155-3133-4BBA-AB00-A66A9CE96EEB}" dt="2023-10-16T17:08:42.552" v="2382" actId="26606"/>
          <ac:spMkLst>
            <pc:docMk/>
            <pc:sldMk cId="1741870883" sldId="367"/>
            <ac:spMk id="12" creationId="{450D3AD2-FA80-415F-A9CE-54D884561CD7}"/>
          </ac:spMkLst>
        </pc:spChg>
      </pc:sldChg>
      <pc:sldChg chg="delSp modSp add del mod">
        <pc:chgData name="翌霖 胡" userId="a9a41afe759712f0" providerId="LiveId" clId="{9CB9B155-3133-4BBA-AB00-A66A9CE96EEB}" dt="2023-10-16T17:24:27.499" v="2598"/>
        <pc:sldMkLst>
          <pc:docMk/>
          <pc:sldMk cId="861323524" sldId="368"/>
        </pc:sldMkLst>
        <pc:spChg chg="mod">
          <ac:chgData name="翌霖 胡" userId="a9a41afe759712f0" providerId="LiveId" clId="{9CB9B155-3133-4BBA-AB00-A66A9CE96EEB}" dt="2023-10-16T17:11:42.164" v="2422"/>
          <ac:spMkLst>
            <pc:docMk/>
            <pc:sldMk cId="861323524" sldId="368"/>
            <ac:spMk id="2" creationId="{95468E52-047F-494A-A811-C9B9048AFF40}"/>
          </ac:spMkLst>
        </pc:spChg>
        <pc:spChg chg="mod">
          <ac:chgData name="翌霖 胡" userId="a9a41afe759712f0" providerId="LiveId" clId="{9CB9B155-3133-4BBA-AB00-A66A9CE96EEB}" dt="2023-10-16T17:24:27.499" v="2598"/>
          <ac:spMkLst>
            <pc:docMk/>
            <pc:sldMk cId="861323524" sldId="368"/>
            <ac:spMk id="3" creationId="{C9A21010-2212-4303-9E16-8341A338E67B}"/>
          </ac:spMkLst>
        </pc:spChg>
        <pc:picChg chg="del">
          <ac:chgData name="翌霖 胡" userId="a9a41afe759712f0" providerId="LiveId" clId="{9CB9B155-3133-4BBA-AB00-A66A9CE96EEB}" dt="2023-10-16T17:11:28.295" v="2413" actId="478"/>
          <ac:picMkLst>
            <pc:docMk/>
            <pc:sldMk cId="861323524" sldId="368"/>
            <ac:picMk id="6146" creationId="{A0D1CA25-ABFC-4247-BCE5-7E160EA8C326}"/>
          </ac:picMkLst>
        </pc:picChg>
      </pc:sldChg>
      <pc:sldChg chg="addSp modSp new mod ord setBg">
        <pc:chgData name="翌霖 胡" userId="a9a41afe759712f0" providerId="LiveId" clId="{9CB9B155-3133-4BBA-AB00-A66A9CE96EEB}" dt="2023-10-16T13:00:08.657" v="1013" actId="403"/>
        <pc:sldMkLst>
          <pc:docMk/>
          <pc:sldMk cId="3756994135" sldId="369"/>
        </pc:sldMkLst>
        <pc:spChg chg="mod">
          <ac:chgData name="翌霖 胡" userId="a9a41afe759712f0" providerId="LiveId" clId="{9CB9B155-3133-4BBA-AB00-A66A9CE96EEB}" dt="2023-10-16T12:25:28.043" v="670"/>
          <ac:spMkLst>
            <pc:docMk/>
            <pc:sldMk cId="3756994135" sldId="369"/>
            <ac:spMk id="2" creationId="{2BD4C314-C975-FABE-0E1E-8F2ADB04E4EB}"/>
          </ac:spMkLst>
        </pc:spChg>
        <pc:spChg chg="mod">
          <ac:chgData name="翌霖 胡" userId="a9a41afe759712f0" providerId="LiveId" clId="{9CB9B155-3133-4BBA-AB00-A66A9CE96EEB}" dt="2023-10-16T13:00:08.657" v="1013" actId="403"/>
          <ac:spMkLst>
            <pc:docMk/>
            <pc:sldMk cId="3756994135" sldId="369"/>
            <ac:spMk id="3" creationId="{118015BB-1100-FFF8-DF8F-DCDB3FDFEFF2}"/>
          </ac:spMkLst>
        </pc:spChg>
        <pc:spChg chg="add">
          <ac:chgData name="翌霖 胡" userId="a9a41afe759712f0" providerId="LiveId" clId="{9CB9B155-3133-4BBA-AB00-A66A9CE96EEB}" dt="2023-10-16T12:25:11.930" v="660" actId="26606"/>
          <ac:spMkLst>
            <pc:docMk/>
            <pc:sldMk cId="3756994135" sldId="369"/>
            <ac:spMk id="12" creationId="{DF8BC164-E230-753F-2C7E-B4EE7BA77CF1}"/>
          </ac:spMkLst>
        </pc:spChg>
        <pc:picChg chg="add mod">
          <ac:chgData name="翌霖 胡" userId="a9a41afe759712f0" providerId="LiveId" clId="{9CB9B155-3133-4BBA-AB00-A66A9CE96EEB}" dt="2023-10-16T12:25:11.930" v="660" actId="26606"/>
          <ac:picMkLst>
            <pc:docMk/>
            <pc:sldMk cId="3756994135" sldId="369"/>
            <ac:picMk id="5" creationId="{F47456CC-67FC-8F34-73B9-BF95F32F0C57}"/>
          </ac:picMkLst>
        </pc:picChg>
        <pc:cxnChg chg="add">
          <ac:chgData name="翌霖 胡" userId="a9a41afe759712f0" providerId="LiveId" clId="{9CB9B155-3133-4BBA-AB00-A66A9CE96EEB}" dt="2023-10-16T12:25:11.930" v="660" actId="26606"/>
          <ac:cxnSpMkLst>
            <pc:docMk/>
            <pc:sldMk cId="3756994135" sldId="369"/>
            <ac:cxnSpMk id="10" creationId="{FC23E3B9-5ABF-58B3-E2B0-E9A5DAA90037}"/>
          </ac:cxnSpMkLst>
        </pc:cxnChg>
      </pc:sldChg>
      <pc:sldChg chg="addSp delSp modSp new mod ord setBg">
        <pc:chgData name="翌霖 胡" userId="a9a41afe759712f0" providerId="LiveId" clId="{9CB9B155-3133-4BBA-AB00-A66A9CE96EEB}" dt="2023-10-16T15:34:20.623" v="1467" actId="313"/>
        <pc:sldMkLst>
          <pc:docMk/>
          <pc:sldMk cId="1127348666" sldId="370"/>
        </pc:sldMkLst>
        <pc:spChg chg="mod">
          <ac:chgData name="翌霖 胡" userId="a9a41afe759712f0" providerId="LiveId" clId="{9CB9B155-3133-4BBA-AB00-A66A9CE96EEB}" dt="2023-10-16T15:34:14.324" v="1465" actId="26606"/>
          <ac:spMkLst>
            <pc:docMk/>
            <pc:sldMk cId="1127348666" sldId="370"/>
            <ac:spMk id="2" creationId="{B05475C9-53A0-D0C2-5617-BB2DD8B9ED33}"/>
          </ac:spMkLst>
        </pc:spChg>
        <pc:spChg chg="mod ord">
          <ac:chgData name="翌霖 胡" userId="a9a41afe759712f0" providerId="LiveId" clId="{9CB9B155-3133-4BBA-AB00-A66A9CE96EEB}" dt="2023-10-16T15:34:20.623" v="1467" actId="313"/>
          <ac:spMkLst>
            <pc:docMk/>
            <pc:sldMk cId="1127348666" sldId="370"/>
            <ac:spMk id="3" creationId="{49D971C8-AAA0-8D89-8925-14F4344AA764}"/>
          </ac:spMkLst>
        </pc:spChg>
        <pc:spChg chg="add del">
          <ac:chgData name="翌霖 胡" userId="a9a41afe759712f0" providerId="LiveId" clId="{9CB9B155-3133-4BBA-AB00-A66A9CE96EEB}" dt="2023-10-16T13:26:02.357" v="1434" actId="26606"/>
          <ac:spMkLst>
            <pc:docMk/>
            <pc:sldMk cId="1127348666" sldId="370"/>
            <ac:spMk id="7" creationId="{2B97F24A-32CE-4C1C-A50D-3016B394DCFB}"/>
          </ac:spMkLst>
        </pc:spChg>
        <pc:spChg chg="add del">
          <ac:chgData name="翌霖 胡" userId="a9a41afe759712f0" providerId="LiveId" clId="{9CB9B155-3133-4BBA-AB00-A66A9CE96EEB}" dt="2023-10-16T13:23:50.040" v="1426" actId="26606"/>
          <ac:spMkLst>
            <pc:docMk/>
            <pc:sldMk cId="1127348666" sldId="370"/>
            <ac:spMk id="8" creationId="{B6CDA21F-E7AF-4C75-8395-33F58D5B0E45}"/>
          </ac:spMkLst>
        </pc:spChg>
        <pc:spChg chg="add del">
          <ac:chgData name="翌霖 胡" userId="a9a41afe759712f0" providerId="LiveId" clId="{9CB9B155-3133-4BBA-AB00-A66A9CE96EEB}" dt="2023-10-16T13:26:02.357" v="1434" actId="26606"/>
          <ac:spMkLst>
            <pc:docMk/>
            <pc:sldMk cId="1127348666" sldId="370"/>
            <ac:spMk id="12" creationId="{CD8B4F24-440B-49E9-B85D-733523DC064B}"/>
          </ac:spMkLst>
        </pc:spChg>
        <pc:spChg chg="add del">
          <ac:chgData name="翌霖 胡" userId="a9a41afe759712f0" providerId="LiveId" clId="{9CB9B155-3133-4BBA-AB00-A66A9CE96EEB}" dt="2023-10-16T13:23:52.395" v="1428" actId="26606"/>
          <ac:spMkLst>
            <pc:docMk/>
            <pc:sldMk cId="1127348666" sldId="370"/>
            <ac:spMk id="14" creationId="{CBC4F608-B4B8-48C3-9572-C0F061B1CD99}"/>
          </ac:spMkLst>
        </pc:spChg>
        <pc:spChg chg="add del">
          <ac:chgData name="翌霖 胡" userId="a9a41afe759712f0" providerId="LiveId" clId="{9CB9B155-3133-4BBA-AB00-A66A9CE96EEB}" dt="2023-10-16T13:23:50.040" v="1426" actId="26606"/>
          <ac:spMkLst>
            <pc:docMk/>
            <pc:sldMk cId="1127348666" sldId="370"/>
            <ac:spMk id="15" creationId="{D5B0017B-2ECA-49AF-B397-DC140825DF8D}"/>
          </ac:spMkLst>
        </pc:spChg>
        <pc:spChg chg="add del">
          <ac:chgData name="翌霖 胡" userId="a9a41afe759712f0" providerId="LiveId" clId="{9CB9B155-3133-4BBA-AB00-A66A9CE96EEB}" dt="2023-10-16T13:23:54.518" v="1430" actId="26606"/>
          <ac:spMkLst>
            <pc:docMk/>
            <pc:sldMk cId="1127348666" sldId="370"/>
            <ac:spMk id="16" creationId="{CBC4F608-B4B8-48C3-9572-C0F061B1CD99}"/>
          </ac:spMkLst>
        </pc:spChg>
        <pc:spChg chg="add del">
          <ac:chgData name="翌霖 胡" userId="a9a41afe759712f0" providerId="LiveId" clId="{9CB9B155-3133-4BBA-AB00-A66A9CE96EEB}" dt="2023-10-16T13:26:14.930" v="1436" actId="26606"/>
          <ac:spMkLst>
            <pc:docMk/>
            <pc:sldMk cId="1127348666" sldId="370"/>
            <ac:spMk id="18" creationId="{7FF47CB7-972F-479F-A36D-9E72D26EC8DA}"/>
          </ac:spMkLst>
        </pc:spChg>
        <pc:spChg chg="add del">
          <ac:chgData name="翌霖 胡" userId="a9a41afe759712f0" providerId="LiveId" clId="{9CB9B155-3133-4BBA-AB00-A66A9CE96EEB}" dt="2023-10-16T13:23:52.395" v="1428" actId="26606"/>
          <ac:spMkLst>
            <pc:docMk/>
            <pc:sldMk cId="1127348666" sldId="370"/>
            <ac:spMk id="19" creationId="{4DA718D0-4865-4629-8134-44F68D41D574}"/>
          </ac:spMkLst>
        </pc:spChg>
        <pc:spChg chg="add del">
          <ac:chgData name="翌霖 胡" userId="a9a41afe759712f0" providerId="LiveId" clId="{9CB9B155-3133-4BBA-AB00-A66A9CE96EEB}" dt="2023-10-16T13:26:14.930" v="1436" actId="26606"/>
          <ac:spMkLst>
            <pc:docMk/>
            <pc:sldMk cId="1127348666" sldId="370"/>
            <ac:spMk id="21" creationId="{0D153B68-5844-490D-8E67-F616D6D721CA}"/>
          </ac:spMkLst>
        </pc:spChg>
        <pc:spChg chg="add del">
          <ac:chgData name="翌霖 胡" userId="a9a41afe759712f0" providerId="LiveId" clId="{9CB9B155-3133-4BBA-AB00-A66A9CE96EEB}" dt="2023-10-16T13:26:14.930" v="1436" actId="26606"/>
          <ac:spMkLst>
            <pc:docMk/>
            <pc:sldMk cId="1127348666" sldId="370"/>
            <ac:spMk id="22" creationId="{9A0D773F-7A7D-4DBB-9DEA-86BB8B8F4BC8}"/>
          </ac:spMkLst>
        </pc:spChg>
        <pc:spChg chg="add del">
          <ac:chgData name="翌霖 胡" userId="a9a41afe759712f0" providerId="LiveId" clId="{9CB9B155-3133-4BBA-AB00-A66A9CE96EEB}" dt="2023-10-16T13:23:54.518" v="1430" actId="26606"/>
          <ac:spMkLst>
            <pc:docMk/>
            <pc:sldMk cId="1127348666" sldId="370"/>
            <ac:spMk id="24" creationId="{8B9AA7C6-5E5A-498E-A6DF-A943376E09BC}"/>
          </ac:spMkLst>
        </pc:spChg>
        <pc:spChg chg="add del">
          <ac:chgData name="翌霖 胡" userId="a9a41afe759712f0" providerId="LiveId" clId="{9CB9B155-3133-4BBA-AB00-A66A9CE96EEB}" dt="2023-10-16T13:23:54.518" v="1430" actId="26606"/>
          <ac:spMkLst>
            <pc:docMk/>
            <pc:sldMk cId="1127348666" sldId="370"/>
            <ac:spMk id="26" creationId="{81E140AE-0ABF-47C8-BF32-7D2F0CF2BA44}"/>
          </ac:spMkLst>
        </pc:spChg>
        <pc:spChg chg="add del">
          <ac:chgData name="翌霖 胡" userId="a9a41afe759712f0" providerId="LiveId" clId="{9CB9B155-3133-4BBA-AB00-A66A9CE96EEB}" dt="2023-10-16T13:30:25.828" v="1458" actId="26606"/>
          <ac:spMkLst>
            <pc:docMk/>
            <pc:sldMk cId="1127348666" sldId="370"/>
            <ac:spMk id="27" creationId="{B86AA2DA-281A-4806-8977-D617AEAC830F}"/>
          </ac:spMkLst>
        </pc:spChg>
        <pc:spChg chg="add del">
          <ac:chgData name="翌霖 胡" userId="a9a41afe759712f0" providerId="LiveId" clId="{9CB9B155-3133-4BBA-AB00-A66A9CE96EEB}" dt="2023-10-16T13:30:25.828" v="1458" actId="26606"/>
          <ac:spMkLst>
            <pc:docMk/>
            <pc:sldMk cId="1127348666" sldId="370"/>
            <ac:spMk id="28" creationId="{64185774-6FC0-4B8D-A8DB-A8854688960B}"/>
          </ac:spMkLst>
        </pc:spChg>
        <pc:spChg chg="add del">
          <ac:chgData name="翌霖 胡" userId="a9a41afe759712f0" providerId="LiveId" clId="{9CB9B155-3133-4BBA-AB00-A66A9CE96EEB}" dt="2023-10-16T13:30:25.828" v="1458" actId="26606"/>
          <ac:spMkLst>
            <pc:docMk/>
            <pc:sldMk cId="1127348666" sldId="370"/>
            <ac:spMk id="29" creationId="{B7D3B4FC-79F4-47D2-9D79-DA876E6AD813}"/>
          </ac:spMkLst>
        </pc:spChg>
        <pc:spChg chg="add del">
          <ac:chgData name="翌霖 胡" userId="a9a41afe759712f0" providerId="LiveId" clId="{9CB9B155-3133-4BBA-AB00-A66A9CE96EEB}" dt="2023-10-16T13:30:25.828" v="1458" actId="26606"/>
          <ac:spMkLst>
            <pc:docMk/>
            <pc:sldMk cId="1127348666" sldId="370"/>
            <ac:spMk id="30" creationId="{2775D660-3127-4688-9782-F7C4639B1691}"/>
          </ac:spMkLst>
        </pc:spChg>
        <pc:spChg chg="add del">
          <ac:chgData name="翌霖 胡" userId="a9a41afe759712f0" providerId="LiveId" clId="{9CB9B155-3133-4BBA-AB00-A66A9CE96EEB}" dt="2023-10-16T13:30:13.152" v="1449" actId="26606"/>
          <ac:spMkLst>
            <pc:docMk/>
            <pc:sldMk cId="1127348666" sldId="370"/>
            <ac:spMk id="35" creationId="{B86AA2DA-281A-4806-8977-D617AEAC830F}"/>
          </ac:spMkLst>
        </pc:spChg>
        <pc:spChg chg="add del">
          <ac:chgData name="翌霖 胡" userId="a9a41afe759712f0" providerId="LiveId" clId="{9CB9B155-3133-4BBA-AB00-A66A9CE96EEB}" dt="2023-10-16T13:30:13.152" v="1449" actId="26606"/>
          <ac:spMkLst>
            <pc:docMk/>
            <pc:sldMk cId="1127348666" sldId="370"/>
            <ac:spMk id="37" creationId="{64185774-6FC0-4B8D-A8DB-A8854688960B}"/>
          </ac:spMkLst>
        </pc:spChg>
        <pc:spChg chg="add del">
          <ac:chgData name="翌霖 胡" userId="a9a41afe759712f0" providerId="LiveId" clId="{9CB9B155-3133-4BBA-AB00-A66A9CE96EEB}" dt="2023-10-16T13:30:13.152" v="1449" actId="26606"/>
          <ac:spMkLst>
            <pc:docMk/>
            <pc:sldMk cId="1127348666" sldId="370"/>
            <ac:spMk id="39" creationId="{B7D3B4FC-79F4-47D2-9D79-DA876E6AD813}"/>
          </ac:spMkLst>
        </pc:spChg>
        <pc:spChg chg="add del">
          <ac:chgData name="翌霖 胡" userId="a9a41afe759712f0" providerId="LiveId" clId="{9CB9B155-3133-4BBA-AB00-A66A9CE96EEB}" dt="2023-10-16T13:30:13.152" v="1449" actId="26606"/>
          <ac:spMkLst>
            <pc:docMk/>
            <pc:sldMk cId="1127348666" sldId="370"/>
            <ac:spMk id="41" creationId="{2775D660-3127-4688-9782-F7C4639B1691}"/>
          </ac:spMkLst>
        </pc:spChg>
        <pc:spChg chg="add del">
          <ac:chgData name="翌霖 胡" userId="a9a41afe759712f0" providerId="LiveId" clId="{9CB9B155-3133-4BBA-AB00-A66A9CE96EEB}" dt="2023-10-16T13:30:16.602" v="1451" actId="26606"/>
          <ac:spMkLst>
            <pc:docMk/>
            <pc:sldMk cId="1127348666" sldId="370"/>
            <ac:spMk id="43" creationId="{C13237C8-E62C-4F0D-A318-BD6FB6C2D138}"/>
          </ac:spMkLst>
        </pc:spChg>
        <pc:spChg chg="add del">
          <ac:chgData name="翌霖 胡" userId="a9a41afe759712f0" providerId="LiveId" clId="{9CB9B155-3133-4BBA-AB00-A66A9CE96EEB}" dt="2023-10-16T13:30:16.602" v="1451" actId="26606"/>
          <ac:spMkLst>
            <pc:docMk/>
            <pc:sldMk cId="1127348666" sldId="370"/>
            <ac:spMk id="44" creationId="{201CC55D-ED54-4C5C-95E6-10947BD1103B}"/>
          </ac:spMkLst>
        </pc:spChg>
        <pc:spChg chg="add del">
          <ac:chgData name="翌霖 胡" userId="a9a41afe759712f0" providerId="LiveId" clId="{9CB9B155-3133-4BBA-AB00-A66A9CE96EEB}" dt="2023-10-16T13:30:16.602" v="1451" actId="26606"/>
          <ac:spMkLst>
            <pc:docMk/>
            <pc:sldMk cId="1127348666" sldId="370"/>
            <ac:spMk id="45" creationId="{19C9EAEA-39D0-4B0E-A0EB-51E7B26740B1}"/>
          </ac:spMkLst>
        </pc:spChg>
        <pc:spChg chg="add del">
          <ac:chgData name="翌霖 胡" userId="a9a41afe759712f0" providerId="LiveId" clId="{9CB9B155-3133-4BBA-AB00-A66A9CE96EEB}" dt="2023-10-16T13:30:16.602" v="1451" actId="26606"/>
          <ac:spMkLst>
            <pc:docMk/>
            <pc:sldMk cId="1127348666" sldId="370"/>
            <ac:spMk id="48" creationId="{3873B707-463F-40B0-8227-E8CC6C67EB25}"/>
          </ac:spMkLst>
        </pc:spChg>
        <pc:spChg chg="add del">
          <ac:chgData name="翌霖 胡" userId="a9a41afe759712f0" providerId="LiveId" clId="{9CB9B155-3133-4BBA-AB00-A66A9CE96EEB}" dt="2023-10-16T13:30:18.980" v="1453" actId="26606"/>
          <ac:spMkLst>
            <pc:docMk/>
            <pc:sldMk cId="1127348666" sldId="370"/>
            <ac:spMk id="50" creationId="{21EA7FA8-6652-4CC5-90F4-3D48CAC0C2DD}"/>
          </ac:spMkLst>
        </pc:spChg>
        <pc:spChg chg="add del">
          <ac:chgData name="翌霖 胡" userId="a9a41afe759712f0" providerId="LiveId" clId="{9CB9B155-3133-4BBA-AB00-A66A9CE96EEB}" dt="2023-10-16T13:30:20.952" v="1455" actId="26606"/>
          <ac:spMkLst>
            <pc:docMk/>
            <pc:sldMk cId="1127348666" sldId="370"/>
            <ac:spMk id="52" creationId="{2EB492CD-616E-47F8-933B-5E2D952A0593}"/>
          </ac:spMkLst>
        </pc:spChg>
        <pc:spChg chg="add del">
          <ac:chgData name="翌霖 胡" userId="a9a41afe759712f0" providerId="LiveId" clId="{9CB9B155-3133-4BBA-AB00-A66A9CE96EEB}" dt="2023-10-16T13:30:20.952" v="1455" actId="26606"/>
          <ac:spMkLst>
            <pc:docMk/>
            <pc:sldMk cId="1127348666" sldId="370"/>
            <ac:spMk id="53" creationId="{59383CF9-23B5-4335-9B21-1791C4CF1C75}"/>
          </ac:spMkLst>
        </pc:spChg>
        <pc:spChg chg="add del">
          <ac:chgData name="翌霖 胡" userId="a9a41afe759712f0" providerId="LiveId" clId="{9CB9B155-3133-4BBA-AB00-A66A9CE96EEB}" dt="2023-10-16T13:30:20.952" v="1455" actId="26606"/>
          <ac:spMkLst>
            <pc:docMk/>
            <pc:sldMk cId="1127348666" sldId="370"/>
            <ac:spMk id="54" creationId="{0007FE00-9498-4706-B255-6437B0252C02}"/>
          </ac:spMkLst>
        </pc:spChg>
        <pc:spChg chg="add del">
          <ac:chgData name="翌霖 胡" userId="a9a41afe759712f0" providerId="LiveId" clId="{9CB9B155-3133-4BBA-AB00-A66A9CE96EEB}" dt="2023-10-16T13:30:25.814" v="1457" actId="26606"/>
          <ac:spMkLst>
            <pc:docMk/>
            <pc:sldMk cId="1127348666" sldId="370"/>
            <ac:spMk id="56" creationId="{8B3A2D1A-45FC-4F95-B150-1C13EF2F6D09}"/>
          </ac:spMkLst>
        </pc:spChg>
        <pc:spChg chg="add del">
          <ac:chgData name="翌霖 胡" userId="a9a41afe759712f0" providerId="LiveId" clId="{9CB9B155-3133-4BBA-AB00-A66A9CE96EEB}" dt="2023-10-16T13:30:25.814" v="1457" actId="26606"/>
          <ac:spMkLst>
            <pc:docMk/>
            <pc:sldMk cId="1127348666" sldId="370"/>
            <ac:spMk id="57" creationId="{F3768FD5-DD7A-43C7-8DEA-1F5DB3CB5B95}"/>
          </ac:spMkLst>
        </pc:spChg>
        <pc:spChg chg="add del">
          <ac:chgData name="翌霖 胡" userId="a9a41afe759712f0" providerId="LiveId" clId="{9CB9B155-3133-4BBA-AB00-A66A9CE96EEB}" dt="2023-10-16T15:34:14.324" v="1465" actId="26606"/>
          <ac:spMkLst>
            <pc:docMk/>
            <pc:sldMk cId="1127348666" sldId="370"/>
            <ac:spMk id="59" creationId="{B86AA2DA-281A-4806-8977-D617AEAC830F}"/>
          </ac:spMkLst>
        </pc:spChg>
        <pc:spChg chg="add del">
          <ac:chgData name="翌霖 胡" userId="a9a41afe759712f0" providerId="LiveId" clId="{9CB9B155-3133-4BBA-AB00-A66A9CE96EEB}" dt="2023-10-16T15:34:14.324" v="1465" actId="26606"/>
          <ac:spMkLst>
            <pc:docMk/>
            <pc:sldMk cId="1127348666" sldId="370"/>
            <ac:spMk id="60" creationId="{64185774-6FC0-4B8D-A8DB-A8854688960B}"/>
          </ac:spMkLst>
        </pc:spChg>
        <pc:spChg chg="add del">
          <ac:chgData name="翌霖 胡" userId="a9a41afe759712f0" providerId="LiveId" clId="{9CB9B155-3133-4BBA-AB00-A66A9CE96EEB}" dt="2023-10-16T15:34:14.324" v="1465" actId="26606"/>
          <ac:spMkLst>
            <pc:docMk/>
            <pc:sldMk cId="1127348666" sldId="370"/>
            <ac:spMk id="61" creationId="{B7D3B4FC-79F4-47D2-9D79-DA876E6AD813}"/>
          </ac:spMkLst>
        </pc:spChg>
        <pc:spChg chg="add del">
          <ac:chgData name="翌霖 胡" userId="a9a41afe759712f0" providerId="LiveId" clId="{9CB9B155-3133-4BBA-AB00-A66A9CE96EEB}" dt="2023-10-16T15:34:14.324" v="1465" actId="26606"/>
          <ac:spMkLst>
            <pc:docMk/>
            <pc:sldMk cId="1127348666" sldId="370"/>
            <ac:spMk id="62" creationId="{2775D660-3127-4688-9782-F7C4639B1691}"/>
          </ac:spMkLst>
        </pc:spChg>
        <pc:grpChg chg="add del">
          <ac:chgData name="翌霖 胡" userId="a9a41afe759712f0" providerId="LiveId" clId="{9CB9B155-3133-4BBA-AB00-A66A9CE96EEB}" dt="2023-10-16T13:23:50.040" v="1426" actId="26606"/>
          <ac:grpSpMkLst>
            <pc:docMk/>
            <pc:sldMk cId="1127348666" sldId="370"/>
            <ac:grpSpMk id="10" creationId="{AE1C45F0-260A-458C-96ED-C1F6D2151219}"/>
          </ac:grpSpMkLst>
        </pc:grpChg>
        <pc:grpChg chg="add del">
          <ac:chgData name="翌霖 胡" userId="a9a41afe759712f0" providerId="LiveId" clId="{9CB9B155-3133-4BBA-AB00-A66A9CE96EEB}" dt="2023-10-16T13:23:52.395" v="1428" actId="26606"/>
          <ac:grpSpMkLst>
            <pc:docMk/>
            <pc:sldMk cId="1127348666" sldId="370"/>
            <ac:grpSpMk id="20" creationId="{65167ED7-6315-43AB-B1B6-C326D5FD8F84}"/>
          </ac:grpSpMkLst>
        </pc:grpChg>
        <pc:grpChg chg="add del">
          <ac:chgData name="翌霖 胡" userId="a9a41afe759712f0" providerId="LiveId" clId="{9CB9B155-3133-4BBA-AB00-A66A9CE96EEB}" dt="2023-10-16T13:23:54.518" v="1430" actId="26606"/>
          <ac:grpSpMkLst>
            <pc:docMk/>
            <pc:sldMk cId="1127348666" sldId="370"/>
            <ac:grpSpMk id="25" creationId="{83EAB11A-76F7-48F4-9B4F-5BFDF4BF9670}"/>
          </ac:grpSpMkLst>
        </pc:grpChg>
        <pc:grpChg chg="add del">
          <ac:chgData name="翌霖 胡" userId="a9a41afe759712f0" providerId="LiveId" clId="{9CB9B155-3133-4BBA-AB00-A66A9CE96EEB}" dt="2023-10-16T13:30:16.602" v="1451" actId="26606"/>
          <ac:grpSpMkLst>
            <pc:docMk/>
            <pc:sldMk cId="1127348666" sldId="370"/>
            <ac:grpSpMk id="46" creationId="{1DE889C7-FAD6-4397-98E2-05D503484459}"/>
          </ac:grpSpMkLst>
        </pc:grpChg>
        <pc:picChg chg="add del mod">
          <ac:chgData name="翌霖 胡" userId="a9a41afe759712f0" providerId="LiveId" clId="{9CB9B155-3133-4BBA-AB00-A66A9CE96EEB}" dt="2023-10-16T13:30:06.132" v="1446" actId="478"/>
          <ac:picMkLst>
            <pc:docMk/>
            <pc:sldMk cId="1127348666" sldId="370"/>
            <ac:picMk id="5" creationId="{1D4979CE-96B8-4E87-DD02-2050F57B2AAA}"/>
          </ac:picMkLst>
        </pc:picChg>
        <pc:picChg chg="add mod">
          <ac:chgData name="翌霖 胡" userId="a9a41afe759712f0" providerId="LiveId" clId="{9CB9B155-3133-4BBA-AB00-A66A9CE96EEB}" dt="2023-10-16T15:34:14.324" v="1465" actId="26606"/>
          <ac:picMkLst>
            <pc:docMk/>
            <pc:sldMk cId="1127348666" sldId="370"/>
            <ac:picMk id="9" creationId="{D90E83FE-B817-0D06-F2F5-5905E64C6F40}"/>
          </ac:picMkLst>
        </pc:picChg>
        <pc:cxnChg chg="add del">
          <ac:chgData name="翌霖 胡" userId="a9a41afe759712f0" providerId="LiveId" clId="{9CB9B155-3133-4BBA-AB00-A66A9CE96EEB}" dt="2023-10-16T13:23:50.040" v="1426" actId="26606"/>
          <ac:cxnSpMkLst>
            <pc:docMk/>
            <pc:sldMk cId="1127348666" sldId="370"/>
            <ac:cxnSpMk id="17" creationId="{6CF1BAF6-AD41-4082-B212-8A1F9A2E8779}"/>
          </ac:cxnSpMkLst>
        </pc:cxnChg>
        <pc:cxnChg chg="add del">
          <ac:chgData name="翌霖 胡" userId="a9a41afe759712f0" providerId="LiveId" clId="{9CB9B155-3133-4BBA-AB00-A66A9CE96EEB}" dt="2023-10-16T15:34:14.324" v="1465" actId="26606"/>
          <ac:cxnSpMkLst>
            <pc:docMk/>
            <pc:sldMk cId="1127348666" sldId="370"/>
            <ac:cxnSpMk id="67" creationId="{FC23E3B9-5ABF-58B3-E2B0-E9A5DAA90037}"/>
          </ac:cxnSpMkLst>
        </pc:cxnChg>
      </pc:sldChg>
      <pc:sldChg chg="addSp delSp modSp new del mod">
        <pc:chgData name="翌霖 胡" userId="a9a41afe759712f0" providerId="LiveId" clId="{9CB9B155-3133-4BBA-AB00-A66A9CE96EEB}" dt="2023-10-16T16:54:31.363" v="2223" actId="47"/>
        <pc:sldMkLst>
          <pc:docMk/>
          <pc:sldMk cId="1727099089" sldId="371"/>
        </pc:sldMkLst>
        <pc:spChg chg="del">
          <ac:chgData name="翌霖 胡" userId="a9a41afe759712f0" providerId="LiveId" clId="{9CB9B155-3133-4BBA-AB00-A66A9CE96EEB}" dt="2023-10-16T11:21:18.782" v="194"/>
          <ac:spMkLst>
            <pc:docMk/>
            <pc:sldMk cId="1727099089" sldId="371"/>
            <ac:spMk id="3" creationId="{7419B65A-FAB8-1F39-1BAB-2926125C0244}"/>
          </ac:spMkLst>
        </pc:spChg>
        <pc:spChg chg="add del">
          <ac:chgData name="翌霖 胡" userId="a9a41afe759712f0" providerId="LiveId" clId="{9CB9B155-3133-4BBA-AB00-A66A9CE96EEB}" dt="2023-10-16T11:21:11.667" v="193" actId="22"/>
          <ac:spMkLst>
            <pc:docMk/>
            <pc:sldMk cId="1727099089" sldId="371"/>
            <ac:spMk id="5" creationId="{3F916425-16A9-E945-2AC0-315EFDD8F571}"/>
          </ac:spMkLst>
        </pc:spChg>
        <pc:spChg chg="add mod">
          <ac:chgData name="翌霖 胡" userId="a9a41afe759712f0" providerId="LiveId" clId="{9CB9B155-3133-4BBA-AB00-A66A9CE96EEB}" dt="2023-10-16T16:36:22.998" v="2039" actId="21"/>
          <ac:spMkLst>
            <pc:docMk/>
            <pc:sldMk cId="1727099089" sldId="371"/>
            <ac:spMk id="9" creationId="{DB25EB52-C161-A2C8-1334-F2DCFBC8633B}"/>
          </ac:spMkLst>
        </pc:spChg>
        <pc:picChg chg="add del mod">
          <ac:chgData name="翌霖 胡" userId="a9a41afe759712f0" providerId="LiveId" clId="{9CB9B155-3133-4BBA-AB00-A66A9CE96EEB}" dt="2023-10-16T15:54:06.630" v="1601" actId="21"/>
          <ac:picMkLst>
            <pc:docMk/>
            <pc:sldMk cId="1727099089" sldId="371"/>
            <ac:picMk id="7" creationId="{93529B34-C648-CBCA-5B49-D4152D1ABD7E}"/>
          </ac:picMkLst>
        </pc:picChg>
      </pc:sldChg>
      <pc:sldChg chg="addSp delSp modSp new mod setBg">
        <pc:chgData name="翌霖 胡" userId="a9a41afe759712f0" providerId="LiveId" clId="{9CB9B155-3133-4BBA-AB00-A66A9CE96EEB}" dt="2023-10-16T12:20:50.057" v="592" actId="27636"/>
        <pc:sldMkLst>
          <pc:docMk/>
          <pc:sldMk cId="514857056" sldId="372"/>
        </pc:sldMkLst>
        <pc:spChg chg="mod">
          <ac:chgData name="翌霖 胡" userId="a9a41afe759712f0" providerId="LiveId" clId="{9CB9B155-3133-4BBA-AB00-A66A9CE96EEB}" dt="2023-10-16T12:17:13.596" v="521" actId="26606"/>
          <ac:spMkLst>
            <pc:docMk/>
            <pc:sldMk cId="514857056" sldId="372"/>
            <ac:spMk id="2" creationId="{48E92172-2393-9CA7-AEFF-B4DA6BC4BCB2}"/>
          </ac:spMkLst>
        </pc:spChg>
        <pc:spChg chg="mod">
          <ac:chgData name="翌霖 胡" userId="a9a41afe759712f0" providerId="LiveId" clId="{9CB9B155-3133-4BBA-AB00-A66A9CE96EEB}" dt="2023-10-16T12:20:50.057" v="592" actId="27636"/>
          <ac:spMkLst>
            <pc:docMk/>
            <pc:sldMk cId="514857056" sldId="372"/>
            <ac:spMk id="3" creationId="{C0A36BCC-1695-7173-B6D6-D546008BB42E}"/>
          </ac:spMkLst>
        </pc:spChg>
        <pc:spChg chg="add del">
          <ac:chgData name="翌霖 胡" userId="a9a41afe759712f0" providerId="LiveId" clId="{9CB9B155-3133-4BBA-AB00-A66A9CE96EEB}" dt="2023-10-16T12:16:57.890" v="518" actId="26606"/>
          <ac:spMkLst>
            <pc:docMk/>
            <pc:sldMk cId="514857056" sldId="372"/>
            <ac:spMk id="8" creationId="{1B15ED52-F352-441B-82BF-E0EA34836D08}"/>
          </ac:spMkLst>
        </pc:spChg>
        <pc:spChg chg="add del">
          <ac:chgData name="翌霖 胡" userId="a9a41afe759712f0" providerId="LiveId" clId="{9CB9B155-3133-4BBA-AB00-A66A9CE96EEB}" dt="2023-10-16T12:16:57.890" v="518" actId="26606"/>
          <ac:spMkLst>
            <pc:docMk/>
            <pc:sldMk cId="514857056" sldId="372"/>
            <ac:spMk id="10" creationId="{3B2E3793-BFE6-45A2-9B7B-E18844431C99}"/>
          </ac:spMkLst>
        </pc:spChg>
        <pc:spChg chg="add del">
          <ac:chgData name="翌霖 胡" userId="a9a41afe759712f0" providerId="LiveId" clId="{9CB9B155-3133-4BBA-AB00-A66A9CE96EEB}" dt="2023-10-16T12:16:57.890" v="518" actId="26606"/>
          <ac:spMkLst>
            <pc:docMk/>
            <pc:sldMk cId="514857056" sldId="372"/>
            <ac:spMk id="12" creationId="{BC4C4868-CB8F-4AF9-9CDB-8108F2C19B67}"/>
          </ac:spMkLst>
        </pc:spChg>
        <pc:spChg chg="add del">
          <ac:chgData name="翌霖 胡" userId="a9a41afe759712f0" providerId="LiveId" clId="{9CB9B155-3133-4BBA-AB00-A66A9CE96EEB}" dt="2023-10-16T12:16:57.890" v="518" actId="26606"/>
          <ac:spMkLst>
            <pc:docMk/>
            <pc:sldMk cId="514857056" sldId="372"/>
            <ac:spMk id="14" creationId="{375E0459-6403-40CD-989D-56A4407CA12E}"/>
          </ac:spMkLst>
        </pc:spChg>
        <pc:spChg chg="add del">
          <ac:chgData name="翌霖 胡" userId="a9a41afe759712f0" providerId="LiveId" clId="{9CB9B155-3133-4BBA-AB00-A66A9CE96EEB}" dt="2023-10-16T12:16:57.890" v="518" actId="26606"/>
          <ac:spMkLst>
            <pc:docMk/>
            <pc:sldMk cId="514857056" sldId="372"/>
            <ac:spMk id="16" creationId="{53E5B1A8-3AC9-4BD1-9BBC-78CA94F2D1BA}"/>
          </ac:spMkLst>
        </pc:spChg>
        <pc:spChg chg="add del">
          <ac:chgData name="翌霖 胡" userId="a9a41afe759712f0" providerId="LiveId" clId="{9CB9B155-3133-4BBA-AB00-A66A9CE96EEB}" dt="2023-10-16T12:17:13.587" v="520" actId="26606"/>
          <ac:spMkLst>
            <pc:docMk/>
            <pc:sldMk cId="514857056" sldId="372"/>
            <ac:spMk id="18" creationId="{70DFC902-7D23-471A-B557-B6B6917D7A0D}"/>
          </ac:spMkLst>
        </pc:spChg>
        <pc:spChg chg="add del">
          <ac:chgData name="翌霖 胡" userId="a9a41afe759712f0" providerId="LiveId" clId="{9CB9B155-3133-4BBA-AB00-A66A9CE96EEB}" dt="2023-10-16T12:17:13.587" v="520" actId="26606"/>
          <ac:spMkLst>
            <pc:docMk/>
            <pc:sldMk cId="514857056" sldId="372"/>
            <ac:spMk id="19" creationId="{A55D5633-D557-4DCA-982C-FF36EB7A1C00}"/>
          </ac:spMkLst>
        </pc:spChg>
        <pc:spChg chg="add del">
          <ac:chgData name="翌霖 胡" userId="a9a41afe759712f0" providerId="LiveId" clId="{9CB9B155-3133-4BBA-AB00-A66A9CE96EEB}" dt="2023-10-16T12:17:13.587" v="520" actId="26606"/>
          <ac:spMkLst>
            <pc:docMk/>
            <pc:sldMk cId="514857056" sldId="372"/>
            <ac:spMk id="20" creationId="{450D3AD2-FA80-415F-A9CE-54D884561CD7}"/>
          </ac:spMkLst>
        </pc:spChg>
        <pc:spChg chg="add">
          <ac:chgData name="翌霖 胡" userId="a9a41afe759712f0" providerId="LiveId" clId="{9CB9B155-3133-4BBA-AB00-A66A9CE96EEB}" dt="2023-10-16T12:17:13.596" v="521" actId="26606"/>
          <ac:spMkLst>
            <pc:docMk/>
            <pc:sldMk cId="514857056" sldId="372"/>
            <ac:spMk id="22" creationId="{100EDD19-6802-4EC3-95CE-CFFAB042CFD6}"/>
          </ac:spMkLst>
        </pc:spChg>
        <pc:spChg chg="add">
          <ac:chgData name="翌霖 胡" userId="a9a41afe759712f0" providerId="LiveId" clId="{9CB9B155-3133-4BBA-AB00-A66A9CE96EEB}" dt="2023-10-16T12:17:13.596" v="521" actId="26606"/>
          <ac:spMkLst>
            <pc:docMk/>
            <pc:sldMk cId="514857056" sldId="372"/>
            <ac:spMk id="23" creationId="{DB17E863-922E-4C26-BD64-E8FD41D28661}"/>
          </ac:spMkLst>
        </pc:spChg>
      </pc:sldChg>
      <pc:sldChg chg="addSp delSp modSp new mod">
        <pc:chgData name="翌霖 胡" userId="a9a41afe759712f0" providerId="LiveId" clId="{9CB9B155-3133-4BBA-AB00-A66A9CE96EEB}" dt="2023-10-16T12:16:27.384" v="516"/>
        <pc:sldMkLst>
          <pc:docMk/>
          <pc:sldMk cId="524839725" sldId="373"/>
        </pc:sldMkLst>
        <pc:spChg chg="mod">
          <ac:chgData name="翌霖 胡" userId="a9a41afe759712f0" providerId="LiveId" clId="{9CB9B155-3133-4BBA-AB00-A66A9CE96EEB}" dt="2023-10-16T12:16:27.384" v="516"/>
          <ac:spMkLst>
            <pc:docMk/>
            <pc:sldMk cId="524839725" sldId="373"/>
            <ac:spMk id="2" creationId="{4B45A7BD-CADD-1FBC-7B4B-4F856A53FA1A}"/>
          </ac:spMkLst>
        </pc:spChg>
        <pc:spChg chg="add del mod">
          <ac:chgData name="翌霖 胡" userId="a9a41afe759712f0" providerId="LiveId" clId="{9CB9B155-3133-4BBA-AB00-A66A9CE96EEB}" dt="2023-10-16T12:13:09.618" v="510"/>
          <ac:spMkLst>
            <pc:docMk/>
            <pc:sldMk cId="524839725" sldId="373"/>
            <ac:spMk id="3" creationId="{96EA78E1-0AD7-2125-C2C5-417629F66956}"/>
          </ac:spMkLst>
        </pc:spChg>
        <pc:picChg chg="add del mod">
          <ac:chgData name="翌霖 胡" userId="a9a41afe759712f0" providerId="LiveId" clId="{9CB9B155-3133-4BBA-AB00-A66A9CE96EEB}" dt="2023-10-16T11:42:04.078" v="387"/>
          <ac:picMkLst>
            <pc:docMk/>
            <pc:sldMk cId="524839725" sldId="373"/>
            <ac:picMk id="5" creationId="{E24F4CD5-1BC4-EA20-68BC-663E69C637BD}"/>
          </ac:picMkLst>
        </pc:picChg>
        <pc:picChg chg="add mod">
          <ac:chgData name="翌霖 胡" userId="a9a41afe759712f0" providerId="LiveId" clId="{9CB9B155-3133-4BBA-AB00-A66A9CE96EEB}" dt="2023-10-16T11:42:09.797" v="391" actId="1076"/>
          <ac:picMkLst>
            <pc:docMk/>
            <pc:sldMk cId="524839725" sldId="373"/>
            <ac:picMk id="7" creationId="{5CFB2823-4E40-0C54-A453-171ED3C9CC23}"/>
          </ac:picMkLst>
        </pc:picChg>
      </pc:sldChg>
      <pc:sldChg chg="addSp modSp new mod setBg">
        <pc:chgData name="翌霖 胡" userId="a9a41afe759712f0" providerId="LiveId" clId="{9CB9B155-3133-4BBA-AB00-A66A9CE96EEB}" dt="2023-10-16T12:22:21.015" v="602"/>
        <pc:sldMkLst>
          <pc:docMk/>
          <pc:sldMk cId="3579824630" sldId="374"/>
        </pc:sldMkLst>
        <pc:spChg chg="mod">
          <ac:chgData name="翌霖 胡" userId="a9a41afe759712f0" providerId="LiveId" clId="{9CB9B155-3133-4BBA-AB00-A66A9CE96EEB}" dt="2023-10-16T12:22:21.015" v="602"/>
          <ac:spMkLst>
            <pc:docMk/>
            <pc:sldMk cId="3579824630" sldId="374"/>
            <ac:spMk id="2" creationId="{099964F1-3AF3-9AAA-D049-F07DB04E3C15}"/>
          </ac:spMkLst>
        </pc:spChg>
        <pc:spChg chg="mod">
          <ac:chgData name="翌霖 胡" userId="a9a41afe759712f0" providerId="LiveId" clId="{9CB9B155-3133-4BBA-AB00-A66A9CE96EEB}" dt="2023-10-16T12:22:07.764" v="599" actId="26606"/>
          <ac:spMkLst>
            <pc:docMk/>
            <pc:sldMk cId="3579824630" sldId="374"/>
            <ac:spMk id="3" creationId="{04DA933A-2314-727F-59F1-25DA0784B6C7}"/>
          </ac:spMkLst>
        </pc:spChg>
        <pc:spChg chg="add">
          <ac:chgData name="翌霖 胡" userId="a9a41afe759712f0" providerId="LiveId" clId="{9CB9B155-3133-4BBA-AB00-A66A9CE96EEB}" dt="2023-10-16T12:22:07.764" v="599" actId="26606"/>
          <ac:spMkLst>
            <pc:docMk/>
            <pc:sldMk cId="3579824630" sldId="374"/>
            <ac:spMk id="8" creationId="{70DFC902-7D23-471A-B557-B6B6917D7A0D}"/>
          </ac:spMkLst>
        </pc:spChg>
        <pc:spChg chg="add">
          <ac:chgData name="翌霖 胡" userId="a9a41afe759712f0" providerId="LiveId" clId="{9CB9B155-3133-4BBA-AB00-A66A9CE96EEB}" dt="2023-10-16T12:22:07.764" v="599" actId="26606"/>
          <ac:spMkLst>
            <pc:docMk/>
            <pc:sldMk cId="3579824630" sldId="374"/>
            <ac:spMk id="10" creationId="{A55D5633-D557-4DCA-982C-FF36EB7A1C00}"/>
          </ac:spMkLst>
        </pc:spChg>
        <pc:spChg chg="add">
          <ac:chgData name="翌霖 胡" userId="a9a41afe759712f0" providerId="LiveId" clId="{9CB9B155-3133-4BBA-AB00-A66A9CE96EEB}" dt="2023-10-16T12:22:07.764" v="599" actId="26606"/>
          <ac:spMkLst>
            <pc:docMk/>
            <pc:sldMk cId="3579824630" sldId="374"/>
            <ac:spMk id="12" creationId="{450D3AD2-FA80-415F-A9CE-54D884561CD7}"/>
          </ac:spMkLst>
        </pc:spChg>
      </pc:sldChg>
      <pc:sldChg chg="addSp delSp modSp new mod setBg">
        <pc:chgData name="翌霖 胡" userId="a9a41afe759712f0" providerId="LiveId" clId="{9CB9B155-3133-4BBA-AB00-A66A9CE96EEB}" dt="2023-10-16T13:10:17.585" v="1092" actId="27636"/>
        <pc:sldMkLst>
          <pc:docMk/>
          <pc:sldMk cId="2943276925" sldId="375"/>
        </pc:sldMkLst>
        <pc:spChg chg="mod">
          <ac:chgData name="翌霖 胡" userId="a9a41afe759712f0" providerId="LiveId" clId="{9CB9B155-3133-4BBA-AB00-A66A9CE96EEB}" dt="2023-10-16T13:07:44.401" v="1023" actId="26606"/>
          <ac:spMkLst>
            <pc:docMk/>
            <pc:sldMk cId="2943276925" sldId="375"/>
            <ac:spMk id="2" creationId="{CB50DFD4-B988-B1BD-183D-F562A39031BD}"/>
          </ac:spMkLst>
        </pc:spChg>
        <pc:spChg chg="mod ord">
          <ac:chgData name="翌霖 胡" userId="a9a41afe759712f0" providerId="LiveId" clId="{9CB9B155-3133-4BBA-AB00-A66A9CE96EEB}" dt="2023-10-16T13:10:17.585" v="1092" actId="27636"/>
          <ac:spMkLst>
            <pc:docMk/>
            <pc:sldMk cId="2943276925" sldId="375"/>
            <ac:spMk id="3" creationId="{4DF4CD98-9041-F8BE-1354-7F342161EC14}"/>
          </ac:spMkLst>
        </pc:spChg>
        <pc:spChg chg="add del">
          <ac:chgData name="翌霖 胡" userId="a9a41afe759712f0" providerId="LiveId" clId="{9CB9B155-3133-4BBA-AB00-A66A9CE96EEB}" dt="2023-10-16T12:22:37.825" v="607" actId="22"/>
          <ac:spMkLst>
            <pc:docMk/>
            <pc:sldMk cId="2943276925" sldId="375"/>
            <ac:spMk id="5" creationId="{25E6E263-6BBA-2FDC-DD6B-18E20DB63733}"/>
          </ac:spMkLst>
        </pc:spChg>
        <pc:spChg chg="add del">
          <ac:chgData name="翌霖 胡" userId="a9a41afe759712f0" providerId="LiveId" clId="{9CB9B155-3133-4BBA-AB00-A66A9CE96EEB}" dt="2023-10-16T12:59:18.560" v="1007" actId="26606"/>
          <ac:spMkLst>
            <pc:docMk/>
            <pc:sldMk cId="2943276925" sldId="375"/>
            <ac:spMk id="8" creationId="{87F16C5A-0D41-47A9-B0A2-9C2AD7A8CF32}"/>
          </ac:spMkLst>
        </pc:spChg>
        <pc:spChg chg="add del">
          <ac:chgData name="翌霖 胡" userId="a9a41afe759712f0" providerId="LiveId" clId="{9CB9B155-3133-4BBA-AB00-A66A9CE96EEB}" dt="2023-10-16T12:59:18.560" v="1007" actId="26606"/>
          <ac:spMkLst>
            <pc:docMk/>
            <pc:sldMk cId="2943276925" sldId="375"/>
            <ac:spMk id="9" creationId="{6EA86598-DA2C-41D5-BC0C-E877F8818EEB}"/>
          </ac:spMkLst>
        </pc:spChg>
        <pc:spChg chg="add del">
          <ac:chgData name="翌霖 胡" userId="a9a41afe759712f0" providerId="LiveId" clId="{9CB9B155-3133-4BBA-AB00-A66A9CE96EEB}" dt="2023-10-16T12:59:18.560" v="1007" actId="26606"/>
          <ac:spMkLst>
            <pc:docMk/>
            <pc:sldMk cId="2943276925" sldId="375"/>
            <ac:spMk id="10" creationId="{450D3AD2-FA80-415F-A9CE-54D884561CD7}"/>
          </ac:spMkLst>
        </pc:spChg>
        <pc:spChg chg="add del">
          <ac:chgData name="翌霖 胡" userId="a9a41afe759712f0" providerId="LiveId" clId="{9CB9B155-3133-4BBA-AB00-A66A9CE96EEB}" dt="2023-10-16T12:23:07.135" v="624" actId="26606"/>
          <ac:spMkLst>
            <pc:docMk/>
            <pc:sldMk cId="2943276925" sldId="375"/>
            <ac:spMk id="11" creationId="{C3896A03-3945-419A-B66B-4EE266EDD152}"/>
          </ac:spMkLst>
        </pc:spChg>
        <pc:spChg chg="add del">
          <ac:chgData name="翌霖 胡" userId="a9a41afe759712f0" providerId="LiveId" clId="{9CB9B155-3133-4BBA-AB00-A66A9CE96EEB}" dt="2023-10-16T12:59:18.545" v="1006" actId="26606"/>
          <ac:spMkLst>
            <pc:docMk/>
            <pc:sldMk cId="2943276925" sldId="375"/>
            <ac:spMk id="12" creationId="{D2B783EE-0239-4717-BBEA-8C9EAC61C824}"/>
          </ac:spMkLst>
        </pc:spChg>
        <pc:spChg chg="add del">
          <ac:chgData name="翌霖 胡" userId="a9a41afe759712f0" providerId="LiveId" clId="{9CB9B155-3133-4BBA-AB00-A66A9CE96EEB}" dt="2023-10-16T12:23:07.135" v="624" actId="26606"/>
          <ac:spMkLst>
            <pc:docMk/>
            <pc:sldMk cId="2943276925" sldId="375"/>
            <ac:spMk id="13" creationId="{B34F5AD2-EDBD-4BBD-A55C-EAFFD0C7097A}"/>
          </ac:spMkLst>
        </pc:spChg>
        <pc:spChg chg="add del">
          <ac:chgData name="翌霖 胡" userId="a9a41afe759712f0" providerId="LiveId" clId="{9CB9B155-3133-4BBA-AB00-A66A9CE96EEB}" dt="2023-10-16T12:59:18.545" v="1006" actId="26606"/>
          <ac:spMkLst>
            <pc:docMk/>
            <pc:sldMk cId="2943276925" sldId="375"/>
            <ac:spMk id="14" creationId="{A7B99495-F43F-4D80-A44F-2CB4764EB90B}"/>
          </ac:spMkLst>
        </pc:spChg>
        <pc:spChg chg="add del">
          <ac:chgData name="翌霖 胡" userId="a9a41afe759712f0" providerId="LiveId" clId="{9CB9B155-3133-4BBA-AB00-A66A9CE96EEB}" dt="2023-10-16T12:23:07.135" v="624" actId="26606"/>
          <ac:spMkLst>
            <pc:docMk/>
            <pc:sldMk cId="2943276925" sldId="375"/>
            <ac:spMk id="15" creationId="{450D3AD2-FA80-415F-A9CE-54D884561CD7}"/>
          </ac:spMkLst>
        </pc:spChg>
        <pc:spChg chg="add del">
          <ac:chgData name="翌霖 胡" userId="a9a41afe759712f0" providerId="LiveId" clId="{9CB9B155-3133-4BBA-AB00-A66A9CE96EEB}" dt="2023-10-16T12:59:18.545" v="1006" actId="26606"/>
          <ac:spMkLst>
            <pc:docMk/>
            <pc:sldMk cId="2943276925" sldId="375"/>
            <ac:spMk id="16" creationId="{70BEB1E7-2F88-40BC-B73D-42E5B6F80BFC}"/>
          </ac:spMkLst>
        </pc:spChg>
        <pc:spChg chg="add del">
          <ac:chgData name="翌霖 胡" userId="a9a41afe759712f0" providerId="LiveId" clId="{9CB9B155-3133-4BBA-AB00-A66A9CE96EEB}" dt="2023-10-16T12:23:23.123" v="626" actId="26606"/>
          <ac:spMkLst>
            <pc:docMk/>
            <pc:sldMk cId="2943276925" sldId="375"/>
            <ac:spMk id="17" creationId="{C3896A03-3945-419A-B66B-4EE266EDD152}"/>
          </ac:spMkLst>
        </pc:spChg>
        <pc:spChg chg="add del">
          <ac:chgData name="翌霖 胡" userId="a9a41afe759712f0" providerId="LiveId" clId="{9CB9B155-3133-4BBA-AB00-A66A9CE96EEB}" dt="2023-10-16T12:23:23.123" v="626" actId="26606"/>
          <ac:spMkLst>
            <pc:docMk/>
            <pc:sldMk cId="2943276925" sldId="375"/>
            <ac:spMk id="18" creationId="{B34F5AD2-EDBD-4BBD-A55C-EAFFD0C7097A}"/>
          </ac:spMkLst>
        </pc:spChg>
        <pc:spChg chg="add del">
          <ac:chgData name="翌霖 胡" userId="a9a41afe759712f0" providerId="LiveId" clId="{9CB9B155-3133-4BBA-AB00-A66A9CE96EEB}" dt="2023-10-16T12:23:23.123" v="626" actId="26606"/>
          <ac:spMkLst>
            <pc:docMk/>
            <pc:sldMk cId="2943276925" sldId="375"/>
            <ac:spMk id="19" creationId="{450D3AD2-FA80-415F-A9CE-54D884561CD7}"/>
          </ac:spMkLst>
        </pc:spChg>
        <pc:spChg chg="add del">
          <ac:chgData name="翌霖 胡" userId="a9a41afe759712f0" providerId="LiveId" clId="{9CB9B155-3133-4BBA-AB00-A66A9CE96EEB}" dt="2023-10-16T13:07:44.401" v="1023" actId="26606"/>
          <ac:spMkLst>
            <pc:docMk/>
            <pc:sldMk cId="2943276925" sldId="375"/>
            <ac:spMk id="20" creationId="{6EFFA17B-4570-4DBF-B52B-4DA2032CD30E}"/>
          </ac:spMkLst>
        </pc:spChg>
        <pc:spChg chg="add del">
          <ac:chgData name="翌霖 胡" userId="a9a41afe759712f0" providerId="LiveId" clId="{9CB9B155-3133-4BBA-AB00-A66A9CE96EEB}" dt="2023-10-16T12:23:25.822" v="628" actId="26606"/>
          <ac:spMkLst>
            <pc:docMk/>
            <pc:sldMk cId="2943276925" sldId="375"/>
            <ac:spMk id="21" creationId="{3346177D-ADC4-4968-B747-5CFCD390B5B9}"/>
          </ac:spMkLst>
        </pc:spChg>
        <pc:spChg chg="add del">
          <ac:chgData name="翌霖 胡" userId="a9a41afe759712f0" providerId="LiveId" clId="{9CB9B155-3133-4BBA-AB00-A66A9CE96EEB}" dt="2023-10-16T12:23:25.822" v="628" actId="26606"/>
          <ac:spMkLst>
            <pc:docMk/>
            <pc:sldMk cId="2943276925" sldId="375"/>
            <ac:spMk id="22" creationId="{0844A943-BF79-4FEA-ABB1-3BD54D236606}"/>
          </ac:spMkLst>
        </pc:spChg>
        <pc:spChg chg="add del">
          <ac:chgData name="翌霖 胡" userId="a9a41afe759712f0" providerId="LiveId" clId="{9CB9B155-3133-4BBA-AB00-A66A9CE96EEB}" dt="2023-10-16T12:23:25.822" v="628" actId="26606"/>
          <ac:spMkLst>
            <pc:docMk/>
            <pc:sldMk cId="2943276925" sldId="375"/>
            <ac:spMk id="23" creationId="{6437CC72-F4A8-4DC3-AFAB-D22C482C8100}"/>
          </ac:spMkLst>
        </pc:spChg>
        <pc:spChg chg="add del">
          <ac:chgData name="翌霖 胡" userId="a9a41afe759712f0" providerId="LiveId" clId="{9CB9B155-3133-4BBA-AB00-A66A9CE96EEB}" dt="2023-10-16T13:07:44.401" v="1023" actId="26606"/>
          <ac:spMkLst>
            <pc:docMk/>
            <pc:sldMk cId="2943276925" sldId="375"/>
            <ac:spMk id="24" creationId="{D7E044B5-BE84-43DF-9B50-2E334209DBBF}"/>
          </ac:spMkLst>
        </pc:spChg>
        <pc:spChg chg="add del">
          <ac:chgData name="翌霖 胡" userId="a9a41afe759712f0" providerId="LiveId" clId="{9CB9B155-3133-4BBA-AB00-A66A9CE96EEB}" dt="2023-10-16T12:23:31.239" v="630" actId="26606"/>
          <ac:spMkLst>
            <pc:docMk/>
            <pc:sldMk cId="2943276925" sldId="375"/>
            <ac:spMk id="25" creationId="{87F16C5A-0D41-47A9-B0A2-9C2AD7A8CF32}"/>
          </ac:spMkLst>
        </pc:spChg>
        <pc:spChg chg="add del">
          <ac:chgData name="翌霖 胡" userId="a9a41afe759712f0" providerId="LiveId" clId="{9CB9B155-3133-4BBA-AB00-A66A9CE96EEB}" dt="2023-10-16T12:23:31.239" v="630" actId="26606"/>
          <ac:spMkLst>
            <pc:docMk/>
            <pc:sldMk cId="2943276925" sldId="375"/>
            <ac:spMk id="26" creationId="{6EA86598-DA2C-41D5-BC0C-E877F8818EEB}"/>
          </ac:spMkLst>
        </pc:spChg>
        <pc:spChg chg="add del">
          <ac:chgData name="翌霖 胡" userId="a9a41afe759712f0" providerId="LiveId" clId="{9CB9B155-3133-4BBA-AB00-A66A9CE96EEB}" dt="2023-10-16T12:23:31.239" v="630" actId="26606"/>
          <ac:spMkLst>
            <pc:docMk/>
            <pc:sldMk cId="2943276925" sldId="375"/>
            <ac:spMk id="27" creationId="{450D3AD2-FA80-415F-A9CE-54D884561CD7}"/>
          </ac:spMkLst>
        </pc:spChg>
        <pc:spChg chg="add del">
          <ac:chgData name="翌霖 胡" userId="a9a41afe759712f0" providerId="LiveId" clId="{9CB9B155-3133-4BBA-AB00-A66A9CE96EEB}" dt="2023-10-16T13:07:44.401" v="1023" actId="26606"/>
          <ac:spMkLst>
            <pc:docMk/>
            <pc:sldMk cId="2943276925" sldId="375"/>
            <ac:spMk id="28" creationId="{A06EE196-46B1-4987-B8E2-2681AD6A94D2}"/>
          </ac:spMkLst>
        </pc:spChg>
        <pc:spChg chg="add del">
          <ac:chgData name="翌霖 胡" userId="a9a41afe759712f0" providerId="LiveId" clId="{9CB9B155-3133-4BBA-AB00-A66A9CE96EEB}" dt="2023-10-16T12:23:32.789" v="632" actId="26606"/>
          <ac:spMkLst>
            <pc:docMk/>
            <pc:sldMk cId="2943276925" sldId="375"/>
            <ac:spMk id="29" creationId="{6EA86598-DA2C-41D5-BC0C-E877F8818EEB}"/>
          </ac:spMkLst>
        </pc:spChg>
        <pc:spChg chg="add del">
          <ac:chgData name="翌霖 胡" userId="a9a41afe759712f0" providerId="LiveId" clId="{9CB9B155-3133-4BBA-AB00-A66A9CE96EEB}" dt="2023-10-16T12:23:32.789" v="632" actId="26606"/>
          <ac:spMkLst>
            <pc:docMk/>
            <pc:sldMk cId="2943276925" sldId="375"/>
            <ac:spMk id="30" creationId="{6E60E966-B1CF-43EA-B989-B7F885567805}"/>
          </ac:spMkLst>
        </pc:spChg>
        <pc:spChg chg="add del">
          <ac:chgData name="翌霖 胡" userId="a9a41afe759712f0" providerId="LiveId" clId="{9CB9B155-3133-4BBA-AB00-A66A9CE96EEB}" dt="2023-10-16T12:23:32.789" v="632" actId="26606"/>
          <ac:spMkLst>
            <pc:docMk/>
            <pc:sldMk cId="2943276925" sldId="375"/>
            <ac:spMk id="31" creationId="{818C9F2B-5F7B-40D3-93CE-BD2001688837}"/>
          </ac:spMkLst>
        </pc:spChg>
        <pc:spChg chg="add del">
          <ac:chgData name="翌霖 胡" userId="a9a41afe759712f0" providerId="LiveId" clId="{9CB9B155-3133-4BBA-AB00-A66A9CE96EEB}" dt="2023-10-16T13:07:44.401" v="1023" actId="26606"/>
          <ac:spMkLst>
            <pc:docMk/>
            <pc:sldMk cId="2943276925" sldId="375"/>
            <ac:spMk id="32" creationId="{C99D11B4-B61D-4ECC-AA3A-DE3A9B6926D1}"/>
          </ac:spMkLst>
        </pc:spChg>
        <pc:spChg chg="add del">
          <ac:chgData name="翌霖 胡" userId="a9a41afe759712f0" providerId="LiveId" clId="{9CB9B155-3133-4BBA-AB00-A66A9CE96EEB}" dt="2023-10-16T13:06:57.284" v="1015" actId="22"/>
          <ac:spMkLst>
            <pc:docMk/>
            <pc:sldMk cId="2943276925" sldId="375"/>
            <ac:spMk id="34" creationId="{40E0A4B6-F173-F0C5-6CDF-7FD4D5E03624}"/>
          </ac:spMkLst>
        </pc:spChg>
        <pc:spChg chg="add del">
          <ac:chgData name="翌霖 胡" userId="a9a41afe759712f0" providerId="LiveId" clId="{9CB9B155-3133-4BBA-AB00-A66A9CE96EEB}" dt="2023-10-16T13:07:37.744" v="1020" actId="26606"/>
          <ac:spMkLst>
            <pc:docMk/>
            <pc:sldMk cId="2943276925" sldId="375"/>
            <ac:spMk id="43" creationId="{E698F7DB-50DA-4359-AB57-E3DA492A0074}"/>
          </ac:spMkLst>
        </pc:spChg>
        <pc:spChg chg="add del">
          <ac:chgData name="翌霖 胡" userId="a9a41afe759712f0" providerId="LiveId" clId="{9CB9B155-3133-4BBA-AB00-A66A9CE96EEB}" dt="2023-10-16T13:07:37.744" v="1020" actId="26606"/>
          <ac:spMkLst>
            <pc:docMk/>
            <pc:sldMk cId="2943276925" sldId="375"/>
            <ac:spMk id="45" creationId="{640B2599-8958-480A-B5BB-A76A74D7084C}"/>
          </ac:spMkLst>
        </pc:spChg>
        <pc:spChg chg="add del">
          <ac:chgData name="翌霖 胡" userId="a9a41afe759712f0" providerId="LiveId" clId="{9CB9B155-3133-4BBA-AB00-A66A9CE96EEB}" dt="2023-10-16T13:07:44.389" v="1022" actId="26606"/>
          <ac:spMkLst>
            <pc:docMk/>
            <pc:sldMk cId="2943276925" sldId="375"/>
            <ac:spMk id="47" creationId="{57C2BAEA-A1DF-44AB-A262-24DE22D47A32}"/>
          </ac:spMkLst>
        </pc:spChg>
        <pc:spChg chg="add del">
          <ac:chgData name="翌霖 胡" userId="a9a41afe759712f0" providerId="LiveId" clId="{9CB9B155-3133-4BBA-AB00-A66A9CE96EEB}" dt="2023-10-16T13:07:44.389" v="1022" actId="26606"/>
          <ac:spMkLst>
            <pc:docMk/>
            <pc:sldMk cId="2943276925" sldId="375"/>
            <ac:spMk id="48" creationId="{62865BD5-E742-43DE-B246-98FDCAE80305}"/>
          </ac:spMkLst>
        </pc:spChg>
        <pc:spChg chg="add del">
          <ac:chgData name="翌霖 胡" userId="a9a41afe759712f0" providerId="LiveId" clId="{9CB9B155-3133-4BBA-AB00-A66A9CE96EEB}" dt="2023-10-16T13:07:44.389" v="1022" actId="26606"/>
          <ac:spMkLst>
            <pc:docMk/>
            <pc:sldMk cId="2943276925" sldId="375"/>
            <ac:spMk id="49" creationId="{AF192013-562E-4457-BDA2-D9BA745A0FBA}"/>
          </ac:spMkLst>
        </pc:spChg>
        <pc:spChg chg="add del">
          <ac:chgData name="翌霖 胡" userId="a9a41afe759712f0" providerId="LiveId" clId="{9CB9B155-3133-4BBA-AB00-A66A9CE96EEB}" dt="2023-10-16T13:07:44.389" v="1022" actId="26606"/>
          <ac:spMkLst>
            <pc:docMk/>
            <pc:sldMk cId="2943276925" sldId="375"/>
            <ac:spMk id="50" creationId="{C9CA9023-BAAF-4DBD-BB8F-8034130A5F2F}"/>
          </ac:spMkLst>
        </pc:spChg>
        <pc:spChg chg="add">
          <ac:chgData name="翌霖 胡" userId="a9a41afe759712f0" providerId="LiveId" clId="{9CB9B155-3133-4BBA-AB00-A66A9CE96EEB}" dt="2023-10-16T13:07:44.401" v="1023" actId="26606"/>
          <ac:spMkLst>
            <pc:docMk/>
            <pc:sldMk cId="2943276925" sldId="375"/>
            <ac:spMk id="52" creationId="{62865BD5-E742-43DE-B246-98FDCAE80305}"/>
          </ac:spMkLst>
        </pc:spChg>
        <pc:spChg chg="add">
          <ac:chgData name="翌霖 胡" userId="a9a41afe759712f0" providerId="LiveId" clId="{9CB9B155-3133-4BBA-AB00-A66A9CE96EEB}" dt="2023-10-16T13:07:44.401" v="1023" actId="26606"/>
          <ac:spMkLst>
            <pc:docMk/>
            <pc:sldMk cId="2943276925" sldId="375"/>
            <ac:spMk id="53" creationId="{C9CA9023-BAAF-4DBD-BB8F-8034130A5F2F}"/>
          </ac:spMkLst>
        </pc:spChg>
        <pc:spChg chg="add">
          <ac:chgData name="翌霖 胡" userId="a9a41afe759712f0" providerId="LiveId" clId="{9CB9B155-3133-4BBA-AB00-A66A9CE96EEB}" dt="2023-10-16T13:07:44.401" v="1023" actId="26606"/>
          <ac:spMkLst>
            <pc:docMk/>
            <pc:sldMk cId="2943276925" sldId="375"/>
            <ac:spMk id="54" creationId="{57C2BAEA-A1DF-44AB-A262-24DE22D47A32}"/>
          </ac:spMkLst>
        </pc:spChg>
        <pc:spChg chg="add">
          <ac:chgData name="翌霖 胡" userId="a9a41afe759712f0" providerId="LiveId" clId="{9CB9B155-3133-4BBA-AB00-A66A9CE96EEB}" dt="2023-10-16T13:07:44.401" v="1023" actId="26606"/>
          <ac:spMkLst>
            <pc:docMk/>
            <pc:sldMk cId="2943276925" sldId="375"/>
            <ac:spMk id="55" creationId="{AF192013-562E-4457-BDA2-D9BA745A0FBA}"/>
          </ac:spMkLst>
        </pc:spChg>
        <pc:picChg chg="add mod ord">
          <ac:chgData name="翌霖 胡" userId="a9a41afe759712f0" providerId="LiveId" clId="{9CB9B155-3133-4BBA-AB00-A66A9CE96EEB}" dt="2023-10-16T13:07:44.401" v="1023" actId="26606"/>
          <ac:picMkLst>
            <pc:docMk/>
            <pc:sldMk cId="2943276925" sldId="375"/>
            <ac:picMk id="6" creationId="{4189D050-2949-9D15-648D-F390FF44E840}"/>
          </ac:picMkLst>
        </pc:picChg>
        <pc:picChg chg="add mod ord">
          <ac:chgData name="翌霖 胡" userId="a9a41afe759712f0" providerId="LiveId" clId="{9CB9B155-3133-4BBA-AB00-A66A9CE96EEB}" dt="2023-10-16T13:07:44.401" v="1023" actId="26606"/>
          <ac:picMkLst>
            <pc:docMk/>
            <pc:sldMk cId="2943276925" sldId="375"/>
            <ac:picMk id="7" creationId="{6B1BD85C-18BF-0EF5-AD4B-69C9EB9BCB38}"/>
          </ac:picMkLst>
        </pc:picChg>
        <pc:picChg chg="add del mod">
          <ac:chgData name="翌霖 胡" userId="a9a41afe759712f0" providerId="LiveId" clId="{9CB9B155-3133-4BBA-AB00-A66A9CE96EEB}" dt="2023-10-16T13:07:04.274" v="1017"/>
          <ac:picMkLst>
            <pc:docMk/>
            <pc:sldMk cId="2943276925" sldId="375"/>
            <ac:picMk id="36" creationId="{022607C2-CB85-D35E-1AD8-D1F829C1D7FA}"/>
          </ac:picMkLst>
        </pc:picChg>
        <pc:picChg chg="add mod">
          <ac:chgData name="翌霖 胡" userId="a9a41afe759712f0" providerId="LiveId" clId="{9CB9B155-3133-4BBA-AB00-A66A9CE96EEB}" dt="2023-10-16T13:07:44.401" v="1023" actId="26606"/>
          <ac:picMkLst>
            <pc:docMk/>
            <pc:sldMk cId="2943276925" sldId="375"/>
            <ac:picMk id="38" creationId="{BBFC2C02-3544-D6B0-A568-A14B60F24F60}"/>
          </ac:picMkLst>
        </pc:picChg>
      </pc:sldChg>
      <pc:sldChg chg="addSp modSp new mod setBg">
        <pc:chgData name="翌霖 胡" userId="a9a41afe759712f0" providerId="LiveId" clId="{9CB9B155-3133-4BBA-AB00-A66A9CE96EEB}" dt="2023-10-16T16:35:44.174" v="2033"/>
        <pc:sldMkLst>
          <pc:docMk/>
          <pc:sldMk cId="2876025477" sldId="376"/>
        </pc:sldMkLst>
        <pc:spChg chg="mod">
          <ac:chgData name="翌霖 胡" userId="a9a41afe759712f0" providerId="LiveId" clId="{9CB9B155-3133-4BBA-AB00-A66A9CE96EEB}" dt="2023-10-16T16:35:23.105" v="2029" actId="26606"/>
          <ac:spMkLst>
            <pc:docMk/>
            <pc:sldMk cId="2876025477" sldId="376"/>
            <ac:spMk id="2" creationId="{AFEF7D04-C749-1FD9-EF9C-A6A74064F79D}"/>
          </ac:spMkLst>
        </pc:spChg>
        <pc:spChg chg="mod">
          <ac:chgData name="翌霖 胡" userId="a9a41afe759712f0" providerId="LiveId" clId="{9CB9B155-3133-4BBA-AB00-A66A9CE96EEB}" dt="2023-10-16T16:35:44.174" v="2033"/>
          <ac:spMkLst>
            <pc:docMk/>
            <pc:sldMk cId="2876025477" sldId="376"/>
            <ac:spMk id="3" creationId="{89DFC554-813D-55C6-818C-15BFCE869B1C}"/>
          </ac:spMkLst>
        </pc:spChg>
        <pc:spChg chg="add">
          <ac:chgData name="翌霖 胡" userId="a9a41afe759712f0" providerId="LiveId" clId="{9CB9B155-3133-4BBA-AB00-A66A9CE96EEB}" dt="2023-10-16T16:35:23.105" v="2029" actId="26606"/>
          <ac:spMkLst>
            <pc:docMk/>
            <pc:sldMk cId="2876025477" sldId="376"/>
            <ac:spMk id="11" creationId="{AAAE94E3-A7DB-4868-B1E3-E49703488BBC}"/>
          </ac:spMkLst>
        </pc:spChg>
        <pc:spChg chg="add">
          <ac:chgData name="翌霖 胡" userId="a9a41afe759712f0" providerId="LiveId" clId="{9CB9B155-3133-4BBA-AB00-A66A9CE96EEB}" dt="2023-10-16T16:35:23.105" v="2029" actId="26606"/>
          <ac:spMkLst>
            <pc:docMk/>
            <pc:sldMk cId="2876025477" sldId="376"/>
            <ac:spMk id="17" creationId="{3873B707-463F-40B0-8227-E8CC6C67EB25}"/>
          </ac:spMkLst>
        </pc:spChg>
        <pc:spChg chg="add">
          <ac:chgData name="翌霖 胡" userId="a9a41afe759712f0" providerId="LiveId" clId="{9CB9B155-3133-4BBA-AB00-A66A9CE96EEB}" dt="2023-10-16T16:35:23.105" v="2029" actId="26606"/>
          <ac:spMkLst>
            <pc:docMk/>
            <pc:sldMk cId="2876025477" sldId="376"/>
            <ac:spMk id="19" creationId="{C13237C8-E62C-4F0D-A318-BD6FB6C2D138}"/>
          </ac:spMkLst>
        </pc:spChg>
        <pc:spChg chg="add">
          <ac:chgData name="翌霖 胡" userId="a9a41afe759712f0" providerId="LiveId" clId="{9CB9B155-3133-4BBA-AB00-A66A9CE96EEB}" dt="2023-10-16T16:35:23.105" v="2029" actId="26606"/>
          <ac:spMkLst>
            <pc:docMk/>
            <pc:sldMk cId="2876025477" sldId="376"/>
            <ac:spMk id="21" creationId="{19C9EAEA-39D0-4B0E-A0EB-51E7B26740B1}"/>
          </ac:spMkLst>
        </pc:spChg>
        <pc:spChg chg="add">
          <ac:chgData name="翌霖 胡" userId="a9a41afe759712f0" providerId="LiveId" clId="{9CB9B155-3133-4BBA-AB00-A66A9CE96EEB}" dt="2023-10-16T16:35:23.105" v="2029" actId="26606"/>
          <ac:spMkLst>
            <pc:docMk/>
            <pc:sldMk cId="2876025477" sldId="376"/>
            <ac:spMk id="23" creationId="{8CB5D2D7-DF65-4E86-BFBA-FFB9B5ACEB64}"/>
          </ac:spMkLst>
        </pc:spChg>
        <pc:grpChg chg="add">
          <ac:chgData name="翌霖 胡" userId="a9a41afe759712f0" providerId="LiveId" clId="{9CB9B155-3133-4BBA-AB00-A66A9CE96EEB}" dt="2023-10-16T16:35:23.105" v="2029" actId="26606"/>
          <ac:grpSpMkLst>
            <pc:docMk/>
            <pc:sldMk cId="2876025477" sldId="376"/>
            <ac:grpSpMk id="13" creationId="{1DE889C7-FAD6-4397-98E2-05D503484459}"/>
          </ac:grpSpMkLst>
        </pc:grpChg>
        <pc:picChg chg="add mod">
          <ac:chgData name="翌霖 胡" userId="a9a41afe759712f0" providerId="LiveId" clId="{9CB9B155-3133-4BBA-AB00-A66A9CE96EEB}" dt="2023-10-16T16:35:23.105" v="2029" actId="26606"/>
          <ac:picMkLst>
            <pc:docMk/>
            <pc:sldMk cId="2876025477" sldId="376"/>
            <ac:picMk id="5" creationId="{F01CDFE5-13D5-D3C3-8B82-C4E349F1EA80}"/>
          </ac:picMkLst>
        </pc:picChg>
        <pc:picChg chg="add mod">
          <ac:chgData name="翌霖 胡" userId="a9a41afe759712f0" providerId="LiveId" clId="{9CB9B155-3133-4BBA-AB00-A66A9CE96EEB}" dt="2023-10-16T16:35:23.105" v="2029" actId="26606"/>
          <ac:picMkLst>
            <pc:docMk/>
            <pc:sldMk cId="2876025477" sldId="376"/>
            <ac:picMk id="6" creationId="{AC8EF2DF-47D3-EB05-BDC7-4FBF62B6C6E5}"/>
          </ac:picMkLst>
        </pc:picChg>
      </pc:sldChg>
      <pc:sldChg chg="modSp new mod">
        <pc:chgData name="翌霖 胡" userId="a9a41afe759712f0" providerId="LiveId" clId="{9CB9B155-3133-4BBA-AB00-A66A9CE96EEB}" dt="2023-10-16T17:41:29.701" v="2725"/>
        <pc:sldMkLst>
          <pc:docMk/>
          <pc:sldMk cId="2671121502" sldId="377"/>
        </pc:sldMkLst>
        <pc:spChg chg="mod">
          <ac:chgData name="翌霖 胡" userId="a9a41afe759712f0" providerId="LiveId" clId="{9CB9B155-3133-4BBA-AB00-A66A9CE96EEB}" dt="2023-10-16T17:41:29.701" v="2725"/>
          <ac:spMkLst>
            <pc:docMk/>
            <pc:sldMk cId="2671121502" sldId="377"/>
            <ac:spMk id="2" creationId="{CA3B155B-2B15-DFB0-95F4-3A23770031A4}"/>
          </ac:spMkLst>
        </pc:spChg>
        <pc:spChg chg="mod">
          <ac:chgData name="翌霖 胡" userId="a9a41afe759712f0" providerId="LiveId" clId="{9CB9B155-3133-4BBA-AB00-A66A9CE96EEB}" dt="2023-10-16T17:41:12.507" v="2711" actId="27636"/>
          <ac:spMkLst>
            <pc:docMk/>
            <pc:sldMk cId="2671121502" sldId="377"/>
            <ac:spMk id="3" creationId="{10C53899-8DDF-314B-83BE-32B225460177}"/>
          </ac:spMkLst>
        </pc:spChg>
      </pc:sldChg>
      <pc:sldChg chg="modSp add mod ord modAnim">
        <pc:chgData name="翌霖 胡" userId="a9a41afe759712f0" providerId="LiveId" clId="{9CB9B155-3133-4BBA-AB00-A66A9CE96EEB}" dt="2023-10-16T17:27:33.183" v="2661"/>
        <pc:sldMkLst>
          <pc:docMk/>
          <pc:sldMk cId="3094662022" sldId="378"/>
        </pc:sldMkLst>
        <pc:spChg chg="mod">
          <ac:chgData name="翌霖 胡" userId="a9a41afe759712f0" providerId="LiveId" clId="{9CB9B155-3133-4BBA-AB00-A66A9CE96EEB}" dt="2023-10-16T17:26:31.296" v="2660"/>
          <ac:spMkLst>
            <pc:docMk/>
            <pc:sldMk cId="3094662022" sldId="378"/>
            <ac:spMk id="2" creationId="{17875612-2922-467E-B9D7-F1F1E5F7B4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16D644-925E-4809-81D9-58057FD9B7AF}" type="datetimeFigureOut">
              <a:rPr lang="zh-CN" altLang="en-US" smtClean="0"/>
              <a:t>2023/10/23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2406C-0B55-4F1D-BEF0-A5710889FA39}" type="slidenum">
              <a:rPr lang="zh-CN" altLang="en-US" smtClean="0"/>
              <a:t>‹#›</a:t>
            </a:fld>
            <a:endParaRPr lang="zh-CN" altLang="en-US"/>
          </a:p>
        </p:txBody>
      </p:sp>
    </p:spTree>
    <p:extLst>
      <p:ext uri="{BB962C8B-B14F-4D97-AF65-F5344CB8AC3E}">
        <p14:creationId xmlns:p14="http://schemas.microsoft.com/office/powerpoint/2010/main" val="790370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https://haokan.baidu.com/v?vid=12946911437170167175&amp;pd=bjh&amp;fr=bjhauthor&amp;type=video</a:t>
            </a:r>
            <a:endParaRPr lang="zh-CN" altLang="en-US" dirty="0"/>
          </a:p>
          <a:p>
            <a:r>
              <a:rPr lang="en-US" altLang="zh-CN" dirty="0"/>
              <a:t>https://v.qq.com/x/page/r0515x9u7nd.html</a:t>
            </a:r>
            <a:endParaRPr lang="zh-CN" altLang="en-US" dirty="0"/>
          </a:p>
        </p:txBody>
      </p:sp>
      <p:sp>
        <p:nvSpPr>
          <p:cNvPr id="4" name="灯片编号占位符 3"/>
          <p:cNvSpPr>
            <a:spLocks noGrp="1"/>
          </p:cNvSpPr>
          <p:nvPr>
            <p:ph type="sldNum" sz="quarter" idx="5"/>
          </p:nvPr>
        </p:nvSpPr>
        <p:spPr/>
        <p:txBody>
          <a:bodyPr/>
          <a:lstStyle/>
          <a:p>
            <a:fld id="{CE836350-2A06-4048-BD84-9DE3ACA50621}" type="slidenum">
              <a:rPr lang="zh-CN" altLang="en-US" smtClean="0"/>
              <a:t>3</a:t>
            </a:fld>
            <a:endParaRPr lang="zh-CN" altLang="en-US"/>
          </a:p>
        </p:txBody>
      </p:sp>
    </p:spTree>
    <p:extLst>
      <p:ext uri="{BB962C8B-B14F-4D97-AF65-F5344CB8AC3E}">
        <p14:creationId xmlns:p14="http://schemas.microsoft.com/office/powerpoint/2010/main" val="4007834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17F56-9752-48CE-8074-1399DC4C05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028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17F56-9752-48CE-8074-1399DC4C05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3806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公元前夕玻璃罐→</a:t>
            </a:r>
            <a:endParaRPr lang="en-US" altLang="zh-CN" dirty="0"/>
          </a:p>
          <a:p>
            <a:r>
              <a:rPr lang="en-US" altLang="zh-CN" dirty="0"/>
              <a:t>4</a:t>
            </a:r>
            <a:r>
              <a:rPr lang="zh-CN" altLang="en-US" dirty="0"/>
              <a:t>世纪玻璃杯→</a:t>
            </a:r>
            <a:endParaRPr lang="en-US" altLang="zh-CN" dirty="0"/>
          </a:p>
          <a:p>
            <a:r>
              <a:rPr lang="en-US" altLang="zh-CN" dirty="0"/>
              <a:t>2</a:t>
            </a:r>
            <a:r>
              <a:rPr lang="zh-CN" altLang="en-US" dirty="0"/>
              <a:t>世纪玻璃瓶→</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17F56-9752-48CE-8074-1399DC4C05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6579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玻璃的世界</a:t>
            </a:r>
            <a:r>
              <a:rPr lang="en-US" altLang="zh-CN" dirty="0"/>
              <a:t>》24</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17F56-9752-48CE-8074-1399DC4C05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4037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AF201E-72CA-139D-8901-21FE89D600A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421A3F7-45AE-49BB-6B43-30E4F58DBD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3977C7-C81E-3E0B-CB8F-D995D14A504D}"/>
              </a:ext>
            </a:extLst>
          </p:cNvPr>
          <p:cNvSpPr>
            <a:spLocks noGrp="1"/>
          </p:cNvSpPr>
          <p:nvPr>
            <p:ph type="dt" sz="half" idx="10"/>
          </p:nvPr>
        </p:nvSpPr>
        <p:spPr/>
        <p:txBody>
          <a:bodyPr/>
          <a:lstStyle/>
          <a:p>
            <a:fld id="{D42503B9-E6DC-454A-AC1A-5B8BEEB89AD2}"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3184D560-A6E5-3E97-FA21-199C9E0801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B91A7C-FF86-A15C-4562-96DE45F4889C}"/>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2414773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530A1F-57CF-8724-F3AF-88D0D7B38C5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07BECCE-4020-375E-55F9-E426CBE6CA6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2D8FDD-DD29-3102-429F-E383975D251F}"/>
              </a:ext>
            </a:extLst>
          </p:cNvPr>
          <p:cNvSpPr>
            <a:spLocks noGrp="1"/>
          </p:cNvSpPr>
          <p:nvPr>
            <p:ph type="dt" sz="half" idx="10"/>
          </p:nvPr>
        </p:nvSpPr>
        <p:spPr/>
        <p:txBody>
          <a:bodyPr/>
          <a:lstStyle/>
          <a:p>
            <a:fld id="{D42503B9-E6DC-454A-AC1A-5B8BEEB89AD2}"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935AC5A7-9DEB-565B-A264-719B2BA4B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9A1A26B-00E1-D9CA-6946-BE1C09D54A2C}"/>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191025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3C61485-9A66-7C4E-A8FC-52D9D15423B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722B29-0E42-2D79-1558-59900EC5B29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288E1C7-3A6A-8C88-7D08-B5EBF64D95B2}"/>
              </a:ext>
            </a:extLst>
          </p:cNvPr>
          <p:cNvSpPr>
            <a:spLocks noGrp="1"/>
          </p:cNvSpPr>
          <p:nvPr>
            <p:ph type="dt" sz="half" idx="10"/>
          </p:nvPr>
        </p:nvSpPr>
        <p:spPr/>
        <p:txBody>
          <a:bodyPr/>
          <a:lstStyle/>
          <a:p>
            <a:fld id="{D42503B9-E6DC-454A-AC1A-5B8BEEB89AD2}"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35AB2823-FD63-08C2-B52E-3ACC56743D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5B8B09-79B3-5BA9-AB1D-4377C93C10CE}"/>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3072441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B4DB0-8A29-4E60-8941-BC297A7FF8F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1B3B8D-35AD-4D70-B4F6-54B02C36E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B82C8F5-4837-474C-B6AC-1D51D4F248F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2023/10/23</a:t>
            </a:fld>
            <a:endParaRPr lang="zh-CN" altLang="en-US">
              <a:solidFill>
                <a:srgbClr val="438086"/>
              </a:solidFill>
            </a:endParaRPr>
          </a:p>
        </p:txBody>
      </p:sp>
      <p:sp>
        <p:nvSpPr>
          <p:cNvPr id="5" name="页脚占位符 4">
            <a:extLst>
              <a:ext uri="{FF2B5EF4-FFF2-40B4-BE49-F238E27FC236}">
                <a16:creationId xmlns:a16="http://schemas.microsoft.com/office/drawing/2014/main" id="{B6D1D526-3C73-4852-9010-90937A02E8BD}"/>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7A68F10-4D39-4863-80C2-EEFB0DA2CD88}"/>
              </a:ext>
            </a:extLst>
          </p:cNvPr>
          <p:cNvSpPr>
            <a:spLocks noGrp="1"/>
          </p:cNvSpPr>
          <p:nvPr>
            <p:ph type="sldNum" sz="quarter" idx="12"/>
          </p:nvPr>
        </p:nvSpPr>
        <p:spPr/>
        <p:txBody>
          <a:bodyPr/>
          <a:lstStyle/>
          <a:p>
            <a:fld id="{4A58C0E9-FB01-4D7F-BA6D-2C4D2D5F1A3B}" type="slidenum">
              <a:rPr lang="zh-CN" altLang="en-US" smtClean="0">
                <a:solidFill>
                  <a:prstClr val="white"/>
                </a:solidFill>
              </a:rPr>
              <a:pPr/>
              <a:t>‹#›</a:t>
            </a:fld>
            <a:endParaRPr lang="zh-CN" altLang="en-US">
              <a:solidFill>
                <a:prstClr val="white"/>
              </a:solidFill>
            </a:endParaRPr>
          </a:p>
        </p:txBody>
      </p:sp>
    </p:spTree>
    <p:extLst>
      <p:ext uri="{BB962C8B-B14F-4D97-AF65-F5344CB8AC3E}">
        <p14:creationId xmlns:p14="http://schemas.microsoft.com/office/powerpoint/2010/main" val="1405968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E27948-823A-4600-9FE8-58BC78C9A54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FD5742F-1A68-4EBE-A71B-58252E9E135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82106C-61DF-4D9C-B4E4-CC4BFF4AABED}"/>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2023/10/23</a:t>
            </a:fld>
            <a:endParaRPr lang="zh-CN" altLang="en-US">
              <a:solidFill>
                <a:srgbClr val="438086"/>
              </a:solidFill>
            </a:endParaRPr>
          </a:p>
        </p:txBody>
      </p:sp>
      <p:sp>
        <p:nvSpPr>
          <p:cNvPr id="5" name="页脚占位符 4">
            <a:extLst>
              <a:ext uri="{FF2B5EF4-FFF2-40B4-BE49-F238E27FC236}">
                <a16:creationId xmlns:a16="http://schemas.microsoft.com/office/drawing/2014/main" id="{A43C7DF0-E624-4130-AED9-3449A001E07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713A42A1-2D24-4A77-820A-3D1979D0791F}"/>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626445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66EC77-1E4E-4B04-807C-4563873A0D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9DF4FD6-E51D-42E7-B7D7-58F90F592A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B5501F-E73C-483F-9E1B-5C39F5D9F40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2023/10/23</a:t>
            </a:fld>
            <a:endParaRPr lang="zh-CN" altLang="en-US">
              <a:solidFill>
                <a:srgbClr val="438086"/>
              </a:solidFill>
            </a:endParaRPr>
          </a:p>
        </p:txBody>
      </p:sp>
      <p:sp>
        <p:nvSpPr>
          <p:cNvPr id="5" name="页脚占位符 4">
            <a:extLst>
              <a:ext uri="{FF2B5EF4-FFF2-40B4-BE49-F238E27FC236}">
                <a16:creationId xmlns:a16="http://schemas.microsoft.com/office/drawing/2014/main" id="{B7FFEC36-EEA3-4875-9949-C7ABD07C22F8}"/>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EA91DDC5-1BFD-4F33-975F-8D3EBC11BE74}"/>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819196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7D2D1B-DE38-4207-BEFE-4044FE5BCE4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9461CE-9EB8-4662-9DA4-6918C6F9BEB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A36A5C5-2C6E-4AB7-9FB5-08795C4C25E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BD5E8F7-9A8B-414B-BFBB-010AF8F0017E}"/>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2023/10/23</a:t>
            </a:fld>
            <a:endParaRPr lang="zh-CN" altLang="en-US">
              <a:solidFill>
                <a:srgbClr val="438086"/>
              </a:solidFill>
            </a:endParaRPr>
          </a:p>
        </p:txBody>
      </p:sp>
      <p:sp>
        <p:nvSpPr>
          <p:cNvPr id="6" name="页脚占位符 5">
            <a:extLst>
              <a:ext uri="{FF2B5EF4-FFF2-40B4-BE49-F238E27FC236}">
                <a16:creationId xmlns:a16="http://schemas.microsoft.com/office/drawing/2014/main" id="{8C864F97-DEE2-4BE3-A74A-A82EEBB931F3}"/>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9DD51AC9-2966-4F2E-B507-C7E93B68F86A}"/>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827660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0DF7E7-0BE9-433F-875B-7C9195B88C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DD8498-1470-4C91-BB87-FC8A38DB88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3B1CA0A-4B54-406A-8DBB-A8A8B6326A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E5D5863-E6C9-4C24-8870-224B1F7AE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F362532-05D4-4ED5-92B7-C31BEA485FA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5CEC560-F35A-4BBD-B19E-4FF2BF633936}"/>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2023/10/23</a:t>
            </a:fld>
            <a:endParaRPr lang="zh-CN" altLang="en-US">
              <a:solidFill>
                <a:srgbClr val="438086"/>
              </a:solidFill>
            </a:endParaRPr>
          </a:p>
        </p:txBody>
      </p:sp>
      <p:sp>
        <p:nvSpPr>
          <p:cNvPr id="8" name="页脚占位符 7">
            <a:extLst>
              <a:ext uri="{FF2B5EF4-FFF2-40B4-BE49-F238E27FC236}">
                <a16:creationId xmlns:a16="http://schemas.microsoft.com/office/drawing/2014/main" id="{79C916CC-A374-4A08-BD0D-2A57BE7FC220}"/>
              </a:ext>
            </a:extLst>
          </p:cNvPr>
          <p:cNvSpPr>
            <a:spLocks noGrp="1"/>
          </p:cNvSpPr>
          <p:nvPr>
            <p:ph type="ftr" sz="quarter" idx="11"/>
          </p:nvPr>
        </p:nvSpPr>
        <p:spPr/>
        <p:txBody>
          <a:bodyPr/>
          <a:lstStyle/>
          <a:p>
            <a:endParaRPr lang="zh-CN" altLang="en-US">
              <a:solidFill>
                <a:srgbClr val="438086"/>
              </a:solidFill>
            </a:endParaRPr>
          </a:p>
        </p:txBody>
      </p:sp>
      <p:sp>
        <p:nvSpPr>
          <p:cNvPr id="9" name="灯片编号占位符 8">
            <a:extLst>
              <a:ext uri="{FF2B5EF4-FFF2-40B4-BE49-F238E27FC236}">
                <a16:creationId xmlns:a16="http://schemas.microsoft.com/office/drawing/2014/main" id="{AB5F4AC3-5B9F-42BA-AB28-4BF35884C5A5}"/>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158006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380C8-FB9B-41A0-AFE3-AD0B4321FF5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D5B2F48-A2EF-4F46-8D25-526585E7B866}"/>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2023/10/23</a:t>
            </a:fld>
            <a:endParaRPr lang="zh-CN" altLang="en-US">
              <a:solidFill>
                <a:srgbClr val="438086"/>
              </a:solidFill>
            </a:endParaRPr>
          </a:p>
        </p:txBody>
      </p:sp>
      <p:sp>
        <p:nvSpPr>
          <p:cNvPr id="4" name="页脚占位符 3">
            <a:extLst>
              <a:ext uri="{FF2B5EF4-FFF2-40B4-BE49-F238E27FC236}">
                <a16:creationId xmlns:a16="http://schemas.microsoft.com/office/drawing/2014/main" id="{531F0C64-E98E-4903-9727-8269CC9BBE47}"/>
              </a:ext>
            </a:extLst>
          </p:cNvPr>
          <p:cNvSpPr>
            <a:spLocks noGrp="1"/>
          </p:cNvSpPr>
          <p:nvPr>
            <p:ph type="ftr" sz="quarter" idx="11"/>
          </p:nvPr>
        </p:nvSpPr>
        <p:spPr/>
        <p:txBody>
          <a:bodyPr/>
          <a:lstStyle/>
          <a:p>
            <a:endParaRPr lang="zh-CN" altLang="en-US">
              <a:solidFill>
                <a:srgbClr val="438086"/>
              </a:solidFill>
            </a:endParaRPr>
          </a:p>
        </p:txBody>
      </p:sp>
      <p:sp>
        <p:nvSpPr>
          <p:cNvPr id="5" name="灯片编号占位符 4">
            <a:extLst>
              <a:ext uri="{FF2B5EF4-FFF2-40B4-BE49-F238E27FC236}">
                <a16:creationId xmlns:a16="http://schemas.microsoft.com/office/drawing/2014/main" id="{3D415DA3-0887-4E79-82DE-E092E27B906A}"/>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13258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0487B9-2386-40FD-A00A-09D422E9C1CE}"/>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2023/10/23</a:t>
            </a:fld>
            <a:endParaRPr lang="zh-CN" altLang="en-US">
              <a:solidFill>
                <a:srgbClr val="438086"/>
              </a:solidFill>
            </a:endParaRPr>
          </a:p>
        </p:txBody>
      </p:sp>
      <p:sp>
        <p:nvSpPr>
          <p:cNvPr id="3" name="页脚占位符 2">
            <a:extLst>
              <a:ext uri="{FF2B5EF4-FFF2-40B4-BE49-F238E27FC236}">
                <a16:creationId xmlns:a16="http://schemas.microsoft.com/office/drawing/2014/main" id="{4E1EAB2A-5AA8-4685-B8DD-10B2DB563879}"/>
              </a:ext>
            </a:extLst>
          </p:cNvPr>
          <p:cNvSpPr>
            <a:spLocks noGrp="1"/>
          </p:cNvSpPr>
          <p:nvPr>
            <p:ph type="ftr" sz="quarter" idx="11"/>
          </p:nvPr>
        </p:nvSpPr>
        <p:spPr/>
        <p:txBody>
          <a:bodyPr/>
          <a:lstStyle/>
          <a:p>
            <a:endParaRPr lang="zh-CN" altLang="en-US">
              <a:solidFill>
                <a:srgbClr val="438086"/>
              </a:solidFill>
            </a:endParaRPr>
          </a:p>
        </p:txBody>
      </p:sp>
      <p:sp>
        <p:nvSpPr>
          <p:cNvPr id="4" name="灯片编号占位符 3">
            <a:extLst>
              <a:ext uri="{FF2B5EF4-FFF2-40B4-BE49-F238E27FC236}">
                <a16:creationId xmlns:a16="http://schemas.microsoft.com/office/drawing/2014/main" id="{1B52729D-7711-4092-9EBF-CAEDECA8D41E}"/>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429422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435A58-62AD-4A8A-90E0-DE57ABB436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5AE493B-5EC6-4D24-A1A6-FAB5D3C9C3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9B67F9D-2621-4C37-9CAD-86C50AE73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0E08629-04CA-41FE-8847-36E881071D4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2023/10/23</a:t>
            </a:fld>
            <a:endParaRPr lang="zh-CN" altLang="en-US">
              <a:solidFill>
                <a:srgbClr val="438086"/>
              </a:solidFill>
            </a:endParaRPr>
          </a:p>
        </p:txBody>
      </p:sp>
      <p:sp>
        <p:nvSpPr>
          <p:cNvPr id="6" name="页脚占位符 5">
            <a:extLst>
              <a:ext uri="{FF2B5EF4-FFF2-40B4-BE49-F238E27FC236}">
                <a16:creationId xmlns:a16="http://schemas.microsoft.com/office/drawing/2014/main" id="{65A6B0AD-130B-4D11-8CCB-28D849B8EEF2}"/>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5A140F83-8DEF-448E-8090-6C2B6E62C5DC}"/>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848274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FC5255-B929-2168-D616-47822E67990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ED5F2ED-5E25-60B5-B203-EA453A1E64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29CFFB-C352-96D7-ECFB-5CFE9E77A973}"/>
              </a:ext>
            </a:extLst>
          </p:cNvPr>
          <p:cNvSpPr>
            <a:spLocks noGrp="1"/>
          </p:cNvSpPr>
          <p:nvPr>
            <p:ph type="dt" sz="half" idx="10"/>
          </p:nvPr>
        </p:nvSpPr>
        <p:spPr/>
        <p:txBody>
          <a:bodyPr/>
          <a:lstStyle/>
          <a:p>
            <a:fld id="{D42503B9-E6DC-454A-AC1A-5B8BEEB89AD2}"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EFA235EE-A623-D1A1-1FEE-950CC8BB96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43AE10-E36E-7ADC-ADB1-B225198C9492}"/>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3154403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F49775-6D69-47BC-A519-506ECF5A846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8EAB963-27D3-48F7-9AAA-92D6AE8420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47F9C614-CA39-4C22-829F-A497EF8FE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F07BDA4-4087-4CCE-8843-C711849B3421}"/>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2023/10/23</a:t>
            </a:fld>
            <a:endParaRPr lang="zh-CN" altLang="en-US">
              <a:solidFill>
                <a:srgbClr val="438086"/>
              </a:solidFill>
            </a:endParaRPr>
          </a:p>
        </p:txBody>
      </p:sp>
      <p:sp>
        <p:nvSpPr>
          <p:cNvPr id="6" name="页脚占位符 5">
            <a:extLst>
              <a:ext uri="{FF2B5EF4-FFF2-40B4-BE49-F238E27FC236}">
                <a16:creationId xmlns:a16="http://schemas.microsoft.com/office/drawing/2014/main" id="{6B0C4F67-996B-48E2-9821-04443E6C623E}"/>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E21BD723-1E89-437D-99C4-B5E0D604BF94}"/>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931722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DE4120-AF3C-4098-B5C3-B5D4A3C1CD1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3EF397-29B8-4741-A98B-99B9A606E6C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1C7F61-9CB2-4B14-9118-143FEA119EB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2023/10/23</a:t>
            </a:fld>
            <a:endParaRPr lang="zh-CN" altLang="en-US">
              <a:solidFill>
                <a:srgbClr val="438086"/>
              </a:solidFill>
            </a:endParaRPr>
          </a:p>
        </p:txBody>
      </p:sp>
      <p:sp>
        <p:nvSpPr>
          <p:cNvPr id="5" name="页脚占位符 4">
            <a:extLst>
              <a:ext uri="{FF2B5EF4-FFF2-40B4-BE49-F238E27FC236}">
                <a16:creationId xmlns:a16="http://schemas.microsoft.com/office/drawing/2014/main" id="{7B927FA5-8CCC-4841-AD46-775E0AAF7597}"/>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8851EC9-C6A6-4290-B6A4-9BCD4C23919D}"/>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806586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5AF73AD-1EB7-487E-BF40-98F5A0C4743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2BA537-1A0B-4BDE-A2A6-F0578911C53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16910A-0295-4000-A605-B0478053664D}"/>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2023/10/23</a:t>
            </a:fld>
            <a:endParaRPr lang="zh-CN" altLang="en-US">
              <a:solidFill>
                <a:srgbClr val="438086"/>
              </a:solidFill>
            </a:endParaRPr>
          </a:p>
        </p:txBody>
      </p:sp>
      <p:sp>
        <p:nvSpPr>
          <p:cNvPr id="5" name="页脚占位符 4">
            <a:extLst>
              <a:ext uri="{FF2B5EF4-FFF2-40B4-BE49-F238E27FC236}">
                <a16:creationId xmlns:a16="http://schemas.microsoft.com/office/drawing/2014/main" id="{B650C1F0-A937-43A8-8E24-CD6C556BB98A}"/>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76491693-0823-4366-B1B4-33745DB59D12}"/>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70765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A92709-B0EC-17B8-3269-D37F69BECE5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93C111-1F17-A922-10C5-9385D68112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5D68724-6655-81DE-2FE3-F6469585DBE4}"/>
              </a:ext>
            </a:extLst>
          </p:cNvPr>
          <p:cNvSpPr>
            <a:spLocks noGrp="1"/>
          </p:cNvSpPr>
          <p:nvPr>
            <p:ph type="dt" sz="half" idx="10"/>
          </p:nvPr>
        </p:nvSpPr>
        <p:spPr/>
        <p:txBody>
          <a:bodyPr/>
          <a:lstStyle/>
          <a:p>
            <a:fld id="{D42503B9-E6DC-454A-AC1A-5B8BEEB89AD2}"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0FDE387F-15E7-3B70-CC1F-A9601D7514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165796D-E708-38F9-7DB3-8369422E7E1C}"/>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2539117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3E516C-900E-98BB-C08B-AF11F5BE6B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17EBEE-EF9F-EF65-8943-0EE86997B23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2F8225B-5D04-E163-75AC-D47549CE479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46CDBC7-1BCE-9EC8-C3AE-CF8ACF667EFA}"/>
              </a:ext>
            </a:extLst>
          </p:cNvPr>
          <p:cNvSpPr>
            <a:spLocks noGrp="1"/>
          </p:cNvSpPr>
          <p:nvPr>
            <p:ph type="dt" sz="half" idx="10"/>
          </p:nvPr>
        </p:nvSpPr>
        <p:spPr/>
        <p:txBody>
          <a:bodyPr/>
          <a:lstStyle/>
          <a:p>
            <a:fld id="{D42503B9-E6DC-454A-AC1A-5B8BEEB89AD2}" type="datetimeFigureOut">
              <a:rPr lang="zh-CN" altLang="en-US" smtClean="0"/>
              <a:t>2023/10/23</a:t>
            </a:fld>
            <a:endParaRPr lang="zh-CN" altLang="en-US"/>
          </a:p>
        </p:txBody>
      </p:sp>
      <p:sp>
        <p:nvSpPr>
          <p:cNvPr id="6" name="页脚占位符 5">
            <a:extLst>
              <a:ext uri="{FF2B5EF4-FFF2-40B4-BE49-F238E27FC236}">
                <a16:creationId xmlns:a16="http://schemas.microsoft.com/office/drawing/2014/main" id="{13BAF914-B141-559F-09A1-A50EE79648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6670734-0DBC-E4AF-A2EC-994408F79D46}"/>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297037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9D99E2-AD09-68C4-3F24-F08B249F70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96DBD92-3E3A-CF32-ED0C-8327B1F404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E137CD1-C016-6CE1-B0A5-D7CEA0EE34F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C445BD-DF70-ABEB-3614-553455CE8B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189B656-D47A-E608-D832-A73CBBB3154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082F1A9-E5FD-4EC7-25AE-C0F7A81485A7}"/>
              </a:ext>
            </a:extLst>
          </p:cNvPr>
          <p:cNvSpPr>
            <a:spLocks noGrp="1"/>
          </p:cNvSpPr>
          <p:nvPr>
            <p:ph type="dt" sz="half" idx="10"/>
          </p:nvPr>
        </p:nvSpPr>
        <p:spPr/>
        <p:txBody>
          <a:bodyPr/>
          <a:lstStyle/>
          <a:p>
            <a:fld id="{D42503B9-E6DC-454A-AC1A-5B8BEEB89AD2}" type="datetimeFigureOut">
              <a:rPr lang="zh-CN" altLang="en-US" smtClean="0"/>
              <a:t>2023/10/23</a:t>
            </a:fld>
            <a:endParaRPr lang="zh-CN" altLang="en-US"/>
          </a:p>
        </p:txBody>
      </p:sp>
      <p:sp>
        <p:nvSpPr>
          <p:cNvPr id="8" name="页脚占位符 7">
            <a:extLst>
              <a:ext uri="{FF2B5EF4-FFF2-40B4-BE49-F238E27FC236}">
                <a16:creationId xmlns:a16="http://schemas.microsoft.com/office/drawing/2014/main" id="{F0A8D753-46FE-2149-A44F-C32C7926E3F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07B677-1D10-E863-E597-41D1FC617E3E}"/>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3153922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C94F06-2B7C-BF3E-D579-583D163F2B1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53280B-ADF3-65E9-AFA3-1E279D4A4F98}"/>
              </a:ext>
            </a:extLst>
          </p:cNvPr>
          <p:cNvSpPr>
            <a:spLocks noGrp="1"/>
          </p:cNvSpPr>
          <p:nvPr>
            <p:ph type="dt" sz="half" idx="10"/>
          </p:nvPr>
        </p:nvSpPr>
        <p:spPr/>
        <p:txBody>
          <a:bodyPr/>
          <a:lstStyle/>
          <a:p>
            <a:fld id="{D42503B9-E6DC-454A-AC1A-5B8BEEB89AD2}" type="datetimeFigureOut">
              <a:rPr lang="zh-CN" altLang="en-US" smtClean="0"/>
              <a:t>2023/10/23</a:t>
            </a:fld>
            <a:endParaRPr lang="zh-CN" altLang="en-US"/>
          </a:p>
        </p:txBody>
      </p:sp>
      <p:sp>
        <p:nvSpPr>
          <p:cNvPr id="4" name="页脚占位符 3">
            <a:extLst>
              <a:ext uri="{FF2B5EF4-FFF2-40B4-BE49-F238E27FC236}">
                <a16:creationId xmlns:a16="http://schemas.microsoft.com/office/drawing/2014/main" id="{56155B1B-EB8F-327A-2B9B-8F3AB687EFD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504319-A493-81E5-C4CA-CAD222CE567F}"/>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3368080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D14B014-CAD6-5CCB-A8F6-6575C22DDA40}"/>
              </a:ext>
            </a:extLst>
          </p:cNvPr>
          <p:cNvSpPr>
            <a:spLocks noGrp="1"/>
          </p:cNvSpPr>
          <p:nvPr>
            <p:ph type="dt" sz="half" idx="10"/>
          </p:nvPr>
        </p:nvSpPr>
        <p:spPr/>
        <p:txBody>
          <a:bodyPr/>
          <a:lstStyle/>
          <a:p>
            <a:fld id="{D42503B9-E6DC-454A-AC1A-5B8BEEB89AD2}" type="datetimeFigureOut">
              <a:rPr lang="zh-CN" altLang="en-US" smtClean="0"/>
              <a:t>2023/10/23</a:t>
            </a:fld>
            <a:endParaRPr lang="zh-CN" altLang="en-US"/>
          </a:p>
        </p:txBody>
      </p:sp>
      <p:sp>
        <p:nvSpPr>
          <p:cNvPr id="3" name="页脚占位符 2">
            <a:extLst>
              <a:ext uri="{FF2B5EF4-FFF2-40B4-BE49-F238E27FC236}">
                <a16:creationId xmlns:a16="http://schemas.microsoft.com/office/drawing/2014/main" id="{149F4F04-5CA5-9DC9-B911-2DBCEBD6A2A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97F21A2-BDA7-CBEA-B24D-E51B9752EA5C}"/>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1129872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9BE629-8893-5D79-F9D1-6CB7D78A994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B1DF5AC-B61C-8B5E-C568-EA206E06B5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5378FA0-206C-BD60-391D-5EFF9D2C9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E7C5AD-7CBA-158D-B32C-AAC8D4C53780}"/>
              </a:ext>
            </a:extLst>
          </p:cNvPr>
          <p:cNvSpPr>
            <a:spLocks noGrp="1"/>
          </p:cNvSpPr>
          <p:nvPr>
            <p:ph type="dt" sz="half" idx="10"/>
          </p:nvPr>
        </p:nvSpPr>
        <p:spPr/>
        <p:txBody>
          <a:bodyPr/>
          <a:lstStyle/>
          <a:p>
            <a:fld id="{D42503B9-E6DC-454A-AC1A-5B8BEEB89AD2}" type="datetimeFigureOut">
              <a:rPr lang="zh-CN" altLang="en-US" smtClean="0"/>
              <a:t>2023/10/23</a:t>
            </a:fld>
            <a:endParaRPr lang="zh-CN" altLang="en-US"/>
          </a:p>
        </p:txBody>
      </p:sp>
      <p:sp>
        <p:nvSpPr>
          <p:cNvPr id="6" name="页脚占位符 5">
            <a:extLst>
              <a:ext uri="{FF2B5EF4-FFF2-40B4-BE49-F238E27FC236}">
                <a16:creationId xmlns:a16="http://schemas.microsoft.com/office/drawing/2014/main" id="{C07C65BB-EB75-3A07-C26A-E3BC713F2D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792402-6A21-0A72-A9D4-72CAE8D8A37A}"/>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2605072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325258-4856-D6FE-961B-F3F7C6CB380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0DDDD53-8F57-E261-1BCF-A40691E4E6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689197A-D182-A1A2-EC90-6E82946C2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F88754-E3F4-40E9-6FE8-9BD577031165}"/>
              </a:ext>
            </a:extLst>
          </p:cNvPr>
          <p:cNvSpPr>
            <a:spLocks noGrp="1"/>
          </p:cNvSpPr>
          <p:nvPr>
            <p:ph type="dt" sz="half" idx="10"/>
          </p:nvPr>
        </p:nvSpPr>
        <p:spPr/>
        <p:txBody>
          <a:bodyPr/>
          <a:lstStyle/>
          <a:p>
            <a:fld id="{D42503B9-E6DC-454A-AC1A-5B8BEEB89AD2}" type="datetimeFigureOut">
              <a:rPr lang="zh-CN" altLang="en-US" smtClean="0"/>
              <a:t>2023/10/23</a:t>
            </a:fld>
            <a:endParaRPr lang="zh-CN" altLang="en-US"/>
          </a:p>
        </p:txBody>
      </p:sp>
      <p:sp>
        <p:nvSpPr>
          <p:cNvPr id="6" name="页脚占位符 5">
            <a:extLst>
              <a:ext uri="{FF2B5EF4-FFF2-40B4-BE49-F238E27FC236}">
                <a16:creationId xmlns:a16="http://schemas.microsoft.com/office/drawing/2014/main" id="{172791E6-1487-FCCB-8B93-809999545DC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265A02-1786-5B22-58E7-9A55EBFC40C3}"/>
              </a:ext>
            </a:extLst>
          </p:cNvPr>
          <p:cNvSpPr>
            <a:spLocks noGrp="1"/>
          </p:cNvSpPr>
          <p:nvPr>
            <p:ph type="sldNum" sz="quarter" idx="12"/>
          </p:nvPr>
        </p:nvSpPr>
        <p:spPr/>
        <p:txBody>
          <a:body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3463708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F514105-FCCD-EFF7-C47B-344EAEA9B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DB4229C-56F3-E44C-93E4-80C48CF309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6578A8-248F-D634-6B00-61D29B5B59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503B9-E6DC-454A-AC1A-5B8BEEB89AD2}"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82594688-2A55-C6FD-655B-1EC08067A7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FF889C-7F68-91EC-924B-C47F41FEB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EE69A-E0D9-495C-82E7-11966237EFED}" type="slidenum">
              <a:rPr lang="zh-CN" altLang="en-US" smtClean="0"/>
              <a:t>‹#›</a:t>
            </a:fld>
            <a:endParaRPr lang="zh-CN" altLang="en-US"/>
          </a:p>
        </p:txBody>
      </p:sp>
    </p:spTree>
    <p:extLst>
      <p:ext uri="{BB962C8B-B14F-4D97-AF65-F5344CB8AC3E}">
        <p14:creationId xmlns:p14="http://schemas.microsoft.com/office/powerpoint/2010/main" val="1724933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4384587-CDC0-425C-AAF9-E361D512C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18D998-940A-47A8-B76E-2DCB9F958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B21E3F-41DB-45AC-97A7-B80CF0FAA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98AA2-DB9E-44AE-A1D2-6AC3F960E58F}" type="datetimeFigureOut">
              <a:rPr lang="zh-CN" altLang="en-US" smtClean="0">
                <a:solidFill>
                  <a:srgbClr val="438086"/>
                </a:solidFill>
              </a:rPr>
              <a:pPr/>
              <a:t>2023/10/23</a:t>
            </a:fld>
            <a:endParaRPr lang="zh-CN" altLang="en-US">
              <a:solidFill>
                <a:srgbClr val="438086"/>
              </a:solidFill>
            </a:endParaRPr>
          </a:p>
        </p:txBody>
      </p:sp>
      <p:sp>
        <p:nvSpPr>
          <p:cNvPr id="5" name="页脚占位符 4">
            <a:extLst>
              <a:ext uri="{FF2B5EF4-FFF2-40B4-BE49-F238E27FC236}">
                <a16:creationId xmlns:a16="http://schemas.microsoft.com/office/drawing/2014/main" id="{DF4E5D23-1A2C-47FB-9B5D-DBA430BE9B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C3773E43-00ED-4745-85A2-2E9FAD72D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044830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en.wikipedia.org/wiki/Medieval_technology#/media/File:Treadmillcrane.jp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hyperlink" Target="https://en.wikipedia.org/wiki/Sundial#/media/File:Beijing_sundial.jpg" TargetMode="External"/><Relationship Id="rId1" Type="http://schemas.openxmlformats.org/officeDocument/2006/relationships/slideLayout" Target="../slideLayouts/slideLayout13.xml"/><Relationship Id="rId6" Type="http://schemas.openxmlformats.org/officeDocument/2006/relationships/hyperlink" Target="https://en.wikipedia.org/wiki/Sundial#/media/File:Ancient-egyptian-sundial.jpg" TargetMode="External"/><Relationship Id="rId5" Type="http://schemas.openxmlformats.org/officeDocument/2006/relationships/image" Target="../media/image11.jpeg"/><Relationship Id="rId4" Type="http://schemas.openxmlformats.org/officeDocument/2006/relationships/hyperlink" Target="https://en.wikipedia.org/wiki/File:MootHallSundial.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en.wikipedia.org/wiki/File:Ambrogio_Lorenzetti_002-detail-Temperance.jpg" TargetMode="Externa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hyperlink" Target="https://en.wikipedia.org/wiki/File:Loch_%C3%A0_plateau.jp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File:Al-Jazari_-_A_Candle_Clock.jpg" TargetMode="External"/><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hyperlink" Target="http://photo.blog.sina.com.cn/showpic.html#blogid=&amp;url=http://album.sina.com.cn/pic/006rl1sWgy71W0iNtogec" TargetMode="Externa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en.wikipedia.org/wiki/File:Al-jazari_elephant_clock.png" TargetMode="Externa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3.jpg"/><Relationship Id="rId7" Type="http://schemas.openxmlformats.org/officeDocument/2006/relationships/image" Target="../media/image25.gif"/><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n.wikipedia.org/wiki/File:VergeEscapementCycle.gif" TargetMode="External"/><Relationship Id="rId11" Type="http://schemas.openxmlformats.org/officeDocument/2006/relationships/hyperlink" Target="https://en.wikipedia.org/wiki/Clock#/media/File:Clock_machine_16th_century-Convent_of_Christ,Tomar,_Portugal.jpg" TargetMode="External"/><Relationship Id="rId5" Type="http://schemas.openxmlformats.org/officeDocument/2006/relationships/image" Target="../media/image24.gif"/><Relationship Id="rId10" Type="http://schemas.openxmlformats.org/officeDocument/2006/relationships/image" Target="../media/image27.gif"/><Relationship Id="rId4" Type="http://schemas.openxmlformats.org/officeDocument/2006/relationships/hyperlink" Target="https://en.wikipedia.org/wiki/File:Anchor_escapement_animation_217x328px.gif" TargetMode="External"/><Relationship Id="rId9" Type="http://schemas.openxmlformats.org/officeDocument/2006/relationships/hyperlink" Target="https://cn.bing.com/images/search?view=detailV2&amp;ccid=qlHoTWYS&amp;id=F989B592D0F8F82A816FF799BA8AE377CC1E0E85&amp;thid=OIP.qlHoTWYSxJ5bDPViN8pYzgHaDB&amp;mediaurl=http://www.vincentmazeas.com/docs/watchmaker/escapement.gif&amp;exph=225&amp;expw=550&amp;q=Escapement+Mechanism&amp;simid=607998265568071209&amp;selectedIndex=15&amp;qft=+filterui:photo-animatedgi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kns.cnki.net/KCMS/detail/detail.aspx?dbcode=CJFQ&amp;dbname=CJFDLAST2018&amp;filename=ZRBZ201712013&amp;v=MDIwNzExVDNxVHJXTTFGckNVUkxPZlpPUnZGeTdoVjczUFB6L0pkTEc0SDliTnJZOUVaNFI4ZVgxTHV4WVM3RGg=&amp;UID=WEEvREcwSlJHSldRa1FhdkJkVG1CcDc5Ym41K1QrRGxWVk5PMXpRRWZOcz0%3d%249A4hF_YAuvQ5obgVAqNKPCYcEjKensW4IQMovwHtwkF4VYPoHbKxJw!!&amp;autoLogin=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hyperlink" Target="https://en.wikipedia.org/wiki/Salisbury_Cathedral_clock#/media/File:Salisbury_Cathedral,_medieval_clock.JPG" TargetMode="External"/><Relationship Id="rId1" Type="http://schemas.openxmlformats.org/officeDocument/2006/relationships/slideLayout" Target="../slideLayouts/slideLayout13.xml"/><Relationship Id="rId6" Type="http://schemas.openxmlformats.org/officeDocument/2006/relationships/hyperlink" Target="https://en.wikipedia.org/wiki/History_of_timekeeping_devices#/media/File:Water_clock_(representing_a_clock_at_the_royal_court_in_Paris,_c.1250).png" TargetMode="External"/><Relationship Id="rId5" Type="http://schemas.openxmlformats.org/officeDocument/2006/relationships/image" Target="../media/image31.jpeg"/><Relationship Id="rId4" Type="http://schemas.openxmlformats.org/officeDocument/2006/relationships/hyperlink" Target="https://en.wikipedia.org/wiki/File:Abbot_Richard_Wallingford.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en.wikipedia.org/wiki/Prague_astronomical_clock#/media/File:Astronomical_Clock_(8341899828).jpg" TargetMode="Externa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www.360doc.com/content/17/0110/00/982189_621483327.shtml" TargetMode="Externa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2.jpeg"/><Relationship Id="rId3" Type="http://schemas.openxmlformats.org/officeDocument/2006/relationships/image" Target="../media/image36.jpg"/><Relationship Id="rId7" Type="http://schemas.openxmlformats.org/officeDocument/2006/relationships/hyperlink" Target="https://en.wikipedia.org/wiki/File:Chennai_train_station.jpg" TargetMode="External"/><Relationship Id="rId12" Type="http://schemas.openxmlformats.org/officeDocument/2006/relationships/image" Target="../media/image41.jpeg"/><Relationship Id="rId2" Type="http://schemas.openxmlformats.org/officeDocument/2006/relationships/hyperlink" Target="https://en.wikipedia.org/wiki/Big_Ben#/media/File:Clock_Tower_-_Palace_of_Westminster,_London_-_May_2007.jpg" TargetMode="Externa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hyperlink" Target="https://en.wikipedia.org/wiki/File:Menara_Condong.JPG" TargetMode="External"/><Relationship Id="rId5" Type="http://schemas.openxmlformats.org/officeDocument/2006/relationships/hyperlink" Target="https://en.wikipedia.org/wiki/File:Igreja_Nossa_Senhora_de_Lourdes_em_Flores_da_Cunha.JPG" TargetMode="External"/><Relationship Id="rId10" Type="http://schemas.openxmlformats.org/officeDocument/2006/relationships/image" Target="../media/image40.jpeg"/><Relationship Id="rId4" Type="http://schemas.openxmlformats.org/officeDocument/2006/relationships/image" Target="../media/image37.png"/><Relationship Id="rId9" Type="http://schemas.openxmlformats.org/officeDocument/2006/relationships/hyperlink" Target="https://en.wikipedia.org/wiki/File:Clock_Tower_-_Bengal_Engineering_and_Science_University_-_Sibpur_-_Howrah_2013-06-06_8569.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en.wikipedia.org/wiki/File:JapaneseClock2.jpg" TargetMode="External"/><Relationship Id="rId1" Type="http://schemas.openxmlformats.org/officeDocument/2006/relationships/slideLayout" Target="../slideLayouts/slideLayout13.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ja/photos/%E3%83%90%E3%83%A9%E7%AA%93-%E6%95%99%E4%BC%9A-%E5%A4%A7%E8%81%96%E5%A0%82-%E8%A8%98%E5%BF%B5%E7%A2%91-1997474/"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upload.wikimedia.org/wikipedia/commons/7/73/Egyptian_glass_jar.jp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en.wikipedia.org/wiki/File:Munich_Cup_Diatretum_22102016_1.jpg" TargetMode="External"/><Relationship Id="rId7" Type="http://schemas.openxmlformats.org/officeDocument/2006/relationships/hyperlink" Target="https://en.wikipedia.org/wiki/Roman_glass#/media/File:Verre_gallo-romain_02.jpg" TargetMode="External"/><Relationship Id="rId12"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hyperlink" Target="https://en.wikipedia.org/wiki/File:Cirkusb%C3%A6ger-fra-Varpelev_DO-2608_original.jpg" TargetMode="External"/><Relationship Id="rId5" Type="http://schemas.openxmlformats.org/officeDocument/2006/relationships/hyperlink" Target="https://en.wikipedia.org/wiki/File:Roman_-_Pyxis_-_Walters_4776_-_View_A_(cropped).jpg" TargetMode="External"/><Relationship Id="rId10" Type="http://schemas.openxmlformats.org/officeDocument/2006/relationships/image" Target="../media/image56.jpeg"/><Relationship Id="rId4" Type="http://schemas.openxmlformats.org/officeDocument/2006/relationships/image" Target="../media/image53.jpeg"/><Relationship Id="rId9" Type="http://schemas.openxmlformats.org/officeDocument/2006/relationships/hyperlink" Target="https://en.wikipedia.org/wiki/File:Roman_glass_2nd_cent.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douban.com/note/521763742/" TargetMode="Externa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en.wikipedia.org/wiki/File:Chinese_-_Wine_Jar_with_Carp_among_Water_Weeds_and_Lotuses_-_Walters_491917_-_View_A_(cropped).jpg" TargetMode="Externa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hyperlink" Target="https://en.wikipedia.org/wiki/Speyer_wine_bottl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en.wikipedia.org/wiki/Chartres_Cathedral#/media/File:Chartres_-_cath%C3%A9drale_-_ND_de_la_belle_verri%C3%A8re.JPG" TargetMode="Externa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en.wikipedia.org/wiki/Islamic_glass#/media/File:Luckofedenhall.jpg" TargetMode="Externa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hyperlink" Target="https://en.wikipedia.org/wiki/File:Coppa_decorata_con_scene_di_carnevale.JP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hlinkClick r:id="rId2"/>
            <a:extLst>
              <a:ext uri="{FF2B5EF4-FFF2-40B4-BE49-F238E27FC236}">
                <a16:creationId xmlns:a16="http://schemas.microsoft.com/office/drawing/2014/main" id="{B904E1ED-FB01-C149-DABF-BA43454F44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19" r="9090" b="1945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8E8E24C6-C911-AEF7-B5F4-4706B01CF04D}"/>
              </a:ext>
            </a:extLst>
          </p:cNvPr>
          <p:cNvSpPr>
            <a:spLocks noGrp="1"/>
          </p:cNvSpPr>
          <p:nvPr>
            <p:ph type="ctrTitle"/>
          </p:nvPr>
        </p:nvSpPr>
        <p:spPr>
          <a:xfrm>
            <a:off x="477981" y="1122363"/>
            <a:ext cx="4023360" cy="3204134"/>
          </a:xfrm>
        </p:spPr>
        <p:txBody>
          <a:bodyPr anchor="b">
            <a:normAutofit/>
          </a:bodyPr>
          <a:lstStyle/>
          <a:p>
            <a:pPr algn="l"/>
            <a:r>
              <a:rPr lang="zh-CN" altLang="en-US" sz="4800" dirty="0">
                <a:solidFill>
                  <a:schemeClr val="bg1"/>
                </a:solidFill>
              </a:rPr>
              <a:t>技术通史</a:t>
            </a:r>
            <a:r>
              <a:rPr lang="en-US" altLang="zh-CN" sz="4800" dirty="0">
                <a:solidFill>
                  <a:schemeClr val="bg1"/>
                </a:solidFill>
              </a:rPr>
              <a:t>5</a:t>
            </a:r>
            <a:br>
              <a:rPr lang="en-US" altLang="zh-CN" sz="4800" dirty="0">
                <a:solidFill>
                  <a:schemeClr val="bg1"/>
                </a:solidFill>
              </a:rPr>
            </a:br>
            <a:r>
              <a:rPr lang="zh-CN" altLang="en-US" sz="4800" dirty="0">
                <a:solidFill>
                  <a:schemeClr val="bg1"/>
                </a:solidFill>
              </a:rPr>
              <a:t>机械钟和玻璃</a:t>
            </a:r>
            <a:br>
              <a:rPr lang="en-US" altLang="zh-CN" sz="4800" dirty="0">
                <a:solidFill>
                  <a:schemeClr val="bg1"/>
                </a:solidFill>
              </a:rPr>
            </a:br>
            <a:endParaRPr lang="zh-CN" altLang="en-US" sz="4800" dirty="0">
              <a:solidFill>
                <a:schemeClr val="bg1"/>
              </a:solidFill>
            </a:endParaRPr>
          </a:p>
        </p:txBody>
      </p:sp>
      <p:sp>
        <p:nvSpPr>
          <p:cNvPr id="3" name="副标题 2">
            <a:extLst>
              <a:ext uri="{FF2B5EF4-FFF2-40B4-BE49-F238E27FC236}">
                <a16:creationId xmlns:a16="http://schemas.microsoft.com/office/drawing/2014/main" id="{F6B10C3E-0C19-E3B6-7A71-0C46121F5FDB}"/>
              </a:ext>
            </a:extLst>
          </p:cNvPr>
          <p:cNvSpPr>
            <a:spLocks noGrp="1"/>
          </p:cNvSpPr>
          <p:nvPr>
            <p:ph type="subTitle" idx="1"/>
          </p:nvPr>
        </p:nvSpPr>
        <p:spPr>
          <a:xfrm>
            <a:off x="477980" y="4872922"/>
            <a:ext cx="4023359" cy="1208141"/>
          </a:xfrm>
        </p:spPr>
        <p:txBody>
          <a:bodyPr>
            <a:normAutofit/>
          </a:bodyPr>
          <a:lstStyle/>
          <a:p>
            <a:pPr algn="l"/>
            <a:r>
              <a:rPr lang="zh-CN" altLang="en-US" sz="2000" dirty="0">
                <a:solidFill>
                  <a:schemeClr val="bg1"/>
                </a:solidFill>
              </a:rPr>
              <a:t>胡翌霖</a:t>
            </a:r>
          </a:p>
          <a:p>
            <a:pPr algn="l"/>
            <a:r>
              <a:rPr lang="zh-CN" altLang="en-US" sz="2000" dirty="0">
                <a:solidFill>
                  <a:schemeClr val="bg1"/>
                </a:solidFill>
              </a:rPr>
              <a:t>清华大学科学史系</a:t>
            </a:r>
          </a:p>
          <a:p>
            <a:pPr algn="l"/>
            <a:r>
              <a:rPr lang="en-US" altLang="zh-CN" sz="2000" dirty="0">
                <a:solidFill>
                  <a:schemeClr val="bg1"/>
                </a:solidFill>
              </a:rPr>
              <a:t>https://yilinhut.net</a:t>
            </a:r>
            <a:endParaRPr lang="zh-CN" altLang="en-US" sz="2000" dirty="0">
              <a:solidFill>
                <a:schemeClr val="bg1"/>
              </a:solidFill>
            </a:endParaRP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000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荷兰风车"/>
          <p:cNvPicPr>
            <a:picLocks noChangeAspect="1" noChangeArrowheads="1"/>
          </p:cNvPicPr>
          <p:nvPr/>
        </p:nvPicPr>
        <p:blipFill rotWithShape="1">
          <a:blip r:embed="rId2">
            <a:extLst>
              <a:ext uri="{28A0092B-C50C-407E-A947-70E740481C1C}">
                <a14:useLocalDpi xmlns:a14="http://schemas.microsoft.com/office/drawing/2010/main" val="0"/>
              </a:ext>
            </a:extLst>
          </a:blip>
          <a:srcRect t="14938" b="1006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等线" panose="020F0502020204030204"/>
              <a:ea typeface="+mn-ea"/>
              <a:cs typeface="+mn-cs"/>
            </a:endParaRPr>
          </a:p>
        </p:txBody>
      </p:sp>
      <p:sp>
        <p:nvSpPr>
          <p:cNvPr id="2" name="标题 1"/>
          <p:cNvSpPr>
            <a:spLocks noGrp="1"/>
          </p:cNvSpPr>
          <p:nvPr>
            <p:ph type="title"/>
          </p:nvPr>
        </p:nvSpPr>
        <p:spPr>
          <a:xfrm>
            <a:off x="709448" y="1913950"/>
            <a:ext cx="4204137" cy="1342754"/>
          </a:xfrm>
        </p:spPr>
        <p:txBody>
          <a:bodyPr>
            <a:normAutofit/>
          </a:bodyPr>
          <a:lstStyle/>
          <a:p>
            <a:pPr algn="ctr"/>
            <a:r>
              <a:rPr lang="zh-CN" altLang="en-US" sz="3600"/>
              <a:t>机械的普及</a:t>
            </a:r>
          </a:p>
        </p:txBody>
      </p:sp>
      <p:cxnSp>
        <p:nvCxnSpPr>
          <p:cNvPr id="14"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内容占位符 2"/>
          <p:cNvSpPr>
            <a:spLocks noGrp="1"/>
          </p:cNvSpPr>
          <p:nvPr>
            <p:ph idx="1"/>
          </p:nvPr>
        </p:nvSpPr>
        <p:spPr>
          <a:xfrm>
            <a:off x="525516" y="3417573"/>
            <a:ext cx="4593021" cy="2619839"/>
          </a:xfrm>
        </p:spPr>
        <p:txBody>
          <a:bodyPr anchor="ctr">
            <a:normAutofit/>
          </a:bodyPr>
          <a:lstStyle/>
          <a:p>
            <a:r>
              <a:rPr lang="zh-CN" altLang="en-US" sz="1800"/>
              <a:t>林恩</a:t>
            </a:r>
            <a:r>
              <a:rPr lang="en-US" altLang="zh-CN" sz="1800"/>
              <a:t>·</a:t>
            </a:r>
            <a:r>
              <a:rPr lang="zh-CN" altLang="en-US" sz="1800"/>
              <a:t>怀特：中世纪后期最值得夸耀的事情，不是大教堂，不是史诗，也不是经院哲学，而是有史以来一个复杂文明的首次建立。这一文明并非建立在辛勤劳作的奴隶或苦力的背脊上，而主要建立在非人力之上。</a:t>
            </a:r>
            <a:endParaRPr lang="en-US" altLang="zh-CN" sz="1800"/>
          </a:p>
          <a:p>
            <a:endParaRPr lang="zh-CN" altLang="en-US" sz="1800" dirty="0"/>
          </a:p>
        </p:txBody>
      </p:sp>
    </p:spTree>
    <p:extLst>
      <p:ext uri="{BB962C8B-B14F-4D97-AF65-F5344CB8AC3E}">
        <p14:creationId xmlns:p14="http://schemas.microsoft.com/office/powerpoint/2010/main" val="3189532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img.mp.itc.cn/upload/20170526/ef07a472793349b79277623e2cd55365_th.jpg">
            <a:extLst>
              <a:ext uri="{FF2B5EF4-FFF2-40B4-BE49-F238E27FC236}">
                <a16:creationId xmlns:a16="http://schemas.microsoft.com/office/drawing/2014/main" id="{3620E5A8-B8EB-42F4-A609-8C8040F854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13" b="7436"/>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C08E1095-9113-48E5-A325-84C5FC642CBA}"/>
              </a:ext>
            </a:extLst>
          </p:cNvPr>
          <p:cNvSpPr>
            <a:spLocks noGrp="1"/>
          </p:cNvSpPr>
          <p:nvPr>
            <p:ph type="title"/>
          </p:nvPr>
        </p:nvSpPr>
        <p:spPr>
          <a:xfrm>
            <a:off x="709448" y="1913950"/>
            <a:ext cx="4204137" cy="1342754"/>
          </a:xfrm>
        </p:spPr>
        <p:txBody>
          <a:bodyPr>
            <a:normAutofit/>
          </a:bodyPr>
          <a:lstStyle/>
          <a:p>
            <a:pPr algn="ctr"/>
            <a:r>
              <a:rPr lang="zh-CN" altLang="en-US" sz="3600"/>
              <a:t>钟是干吗的？</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2B3FA6A2-4398-4B52-963C-051D12BAF565}"/>
              </a:ext>
            </a:extLst>
          </p:cNvPr>
          <p:cNvSpPr>
            <a:spLocks noGrp="1"/>
          </p:cNvSpPr>
          <p:nvPr>
            <p:ph idx="1"/>
          </p:nvPr>
        </p:nvSpPr>
        <p:spPr>
          <a:xfrm>
            <a:off x="525516" y="3417573"/>
            <a:ext cx="4593021" cy="2619839"/>
          </a:xfrm>
        </p:spPr>
        <p:txBody>
          <a:bodyPr anchor="ctr">
            <a:normAutofit/>
          </a:bodyPr>
          <a:lstStyle/>
          <a:p>
            <a:r>
              <a:rPr lang="zh-CN" altLang="en-US" sz="1800"/>
              <a:t>“看时间”</a:t>
            </a:r>
            <a:endParaRPr lang="en-US" altLang="zh-CN" sz="1800"/>
          </a:p>
          <a:p>
            <a:pPr lvl="1"/>
            <a:r>
              <a:rPr lang="zh-CN" altLang="en-US" sz="1800"/>
              <a:t>什么是时间？</a:t>
            </a:r>
            <a:endParaRPr lang="en-US" altLang="zh-CN" sz="1800"/>
          </a:p>
          <a:p>
            <a:pPr lvl="1"/>
            <a:r>
              <a:rPr lang="zh-CN" altLang="en-US" sz="1800"/>
              <a:t>时间是用眼看的吗？</a:t>
            </a:r>
            <a:endParaRPr lang="en-US" altLang="zh-CN" sz="1800"/>
          </a:p>
          <a:p>
            <a:r>
              <a:rPr lang="zh-CN" altLang="en-US" sz="1800"/>
              <a:t>为什么需要看时间？</a:t>
            </a:r>
            <a:endParaRPr lang="en-US" altLang="zh-CN" sz="1800"/>
          </a:p>
          <a:p>
            <a:r>
              <a:rPr lang="zh-CN" altLang="en-US" sz="1800"/>
              <a:t>谁，在什么时候，需要看时间？</a:t>
            </a:r>
          </a:p>
        </p:txBody>
      </p:sp>
    </p:spTree>
    <p:extLst>
      <p:ext uri="{BB962C8B-B14F-4D97-AF65-F5344CB8AC3E}">
        <p14:creationId xmlns:p14="http://schemas.microsoft.com/office/powerpoint/2010/main" val="304119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4" name="Rectangle 14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useBgFill="1">
        <p:nvSpPr>
          <p:cNvPr id="146" name="Rectangle 14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6F5BB679-D522-4C30-8905-DCEDC054DFBA}"/>
              </a:ext>
            </a:extLst>
          </p:cNvPr>
          <p:cNvSpPr>
            <a:spLocks noGrp="1"/>
          </p:cNvSpPr>
          <p:nvPr>
            <p:ph type="title"/>
          </p:nvPr>
        </p:nvSpPr>
        <p:spPr>
          <a:xfrm>
            <a:off x="838200" y="4435052"/>
            <a:ext cx="3093720" cy="1645920"/>
          </a:xfrm>
        </p:spPr>
        <p:txBody>
          <a:bodyPr vert="horz" lIns="91440" tIns="45720" rIns="91440" bIns="45720" rtlCol="0">
            <a:normAutofit/>
          </a:bodyPr>
          <a:lstStyle/>
          <a:p>
            <a:r>
              <a:rPr lang="zh-CN" altLang="en-US" sz="2600" kern="1200" dirty="0">
                <a:latin typeface="+mj-lt"/>
                <a:ea typeface="+mj-ea"/>
                <a:cs typeface="+mj-cs"/>
              </a:rPr>
              <a:t>日晷</a:t>
            </a:r>
          </a:p>
        </p:txBody>
      </p:sp>
      <p:pic>
        <p:nvPicPr>
          <p:cNvPr id="1028" name="Picture 4" descr="https://upload.wikimedia.org/wikipedia/commons/3/35/Beijing_sundial.jpg">
            <a:hlinkClick r:id="rId2"/>
            <a:extLst>
              <a:ext uri="{FF2B5EF4-FFF2-40B4-BE49-F238E27FC236}">
                <a16:creationId xmlns:a16="http://schemas.microsoft.com/office/drawing/2014/main" id="{30799F1C-8C3B-465D-8220-DDA8A49EAE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3" r="18187" b="1"/>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8/86/MootHallSundial.JPG/220px-MootHallSundial.JPG">
            <a:hlinkClick r:id="rId4"/>
            <a:extLst>
              <a:ext uri="{FF2B5EF4-FFF2-40B4-BE49-F238E27FC236}">
                <a16:creationId xmlns:a16="http://schemas.microsoft.com/office/drawing/2014/main" id="{7EDFEB5C-7621-49DA-B4F4-AA39802C59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972" r="-2" b="19032"/>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a/aa/Ancient-egyptian-sundial.jpg">
            <a:hlinkClick r:id="rId6"/>
            <a:extLst>
              <a:ext uri="{FF2B5EF4-FFF2-40B4-BE49-F238E27FC236}">
                <a16:creationId xmlns:a16="http://schemas.microsoft.com/office/drawing/2014/main" id="{66088250-37EA-4D50-80D2-2FB411C96A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798"/>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148" name="Rectangle 14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88D13528-D7F7-4919-AC7E-BB6A5F8AAA6B}"/>
              </a:ext>
            </a:extLst>
          </p:cNvPr>
          <p:cNvSpPr>
            <a:spLocks noGrp="1"/>
          </p:cNvSpPr>
          <p:nvPr>
            <p:ph idx="1"/>
          </p:nvPr>
        </p:nvSpPr>
        <p:spPr>
          <a:xfrm>
            <a:off x="4380266" y="4435052"/>
            <a:ext cx="7104188" cy="1645920"/>
          </a:xfrm>
        </p:spPr>
        <p:txBody>
          <a:bodyPr vert="horz" lIns="91440" tIns="45720" rIns="91440" bIns="45720" rtlCol="0" anchor="ctr">
            <a:normAutofit/>
          </a:bodyPr>
          <a:lstStyle/>
          <a:p>
            <a:pPr marL="0" indent="0">
              <a:buNone/>
            </a:pPr>
            <a:r>
              <a:rPr lang="zh-CN" altLang="en-US" sz="1800" dirty="0"/>
              <a:t>北京古观象台</a:t>
            </a:r>
            <a:endParaRPr lang="en-US" altLang="zh-CN" sz="1800" dirty="0"/>
          </a:p>
          <a:p>
            <a:pPr marL="0" indent="0">
              <a:buNone/>
            </a:pPr>
            <a:r>
              <a:rPr lang="zh-CN" altLang="en-US" sz="1800" dirty="0"/>
              <a:t>格林尼治</a:t>
            </a:r>
            <a:endParaRPr lang="en-US" altLang="zh-CN" sz="1800" dirty="0"/>
          </a:p>
          <a:p>
            <a:pPr marL="0" indent="0">
              <a:buNone/>
            </a:pPr>
            <a:r>
              <a:rPr lang="zh-CN" altLang="en-US" sz="1800" kern="1200" dirty="0">
                <a:latin typeface="+mn-lt"/>
                <a:ea typeface="+mn-ea"/>
                <a:cs typeface="+mn-cs"/>
              </a:rPr>
              <a:t>公元前</a:t>
            </a:r>
            <a:r>
              <a:rPr lang="en-US" altLang="zh-CN" sz="1800" kern="1200" dirty="0">
                <a:latin typeface="+mn-lt"/>
                <a:ea typeface="+mn-ea"/>
                <a:cs typeface="+mn-cs"/>
              </a:rPr>
              <a:t>1500</a:t>
            </a:r>
            <a:r>
              <a:rPr lang="zh-CN" altLang="en-US" sz="1800" kern="1200" dirty="0">
                <a:latin typeface="+mn-lt"/>
                <a:ea typeface="+mn-ea"/>
                <a:cs typeface="+mn-cs"/>
              </a:rPr>
              <a:t>年埃及日晷</a:t>
            </a:r>
          </a:p>
        </p:txBody>
      </p:sp>
    </p:spTree>
    <p:extLst>
      <p:ext uri="{BB962C8B-B14F-4D97-AF65-F5344CB8AC3E}">
        <p14:creationId xmlns:p14="http://schemas.microsoft.com/office/powerpoint/2010/main" val="35150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E88D2E-F37B-451D-B533-768F962CF4D3}"/>
              </a:ext>
            </a:extLst>
          </p:cNvPr>
          <p:cNvSpPr>
            <a:spLocks noGrp="1"/>
          </p:cNvSpPr>
          <p:nvPr>
            <p:ph type="title"/>
          </p:nvPr>
        </p:nvSpPr>
        <p:spPr>
          <a:xfrm>
            <a:off x="609600" y="764704"/>
            <a:ext cx="10972800" cy="1066800"/>
          </a:xfrm>
        </p:spPr>
        <p:txBody>
          <a:bodyPr/>
          <a:lstStyle/>
          <a:p>
            <a:r>
              <a:rPr lang="zh-CN" altLang="en-US"/>
              <a:t>沙漏</a:t>
            </a:r>
            <a:endParaRPr lang="zh-CN" altLang="en-US" dirty="0"/>
          </a:p>
        </p:txBody>
      </p:sp>
      <p:sp>
        <p:nvSpPr>
          <p:cNvPr id="3" name="内容占位符 2">
            <a:extLst>
              <a:ext uri="{FF2B5EF4-FFF2-40B4-BE49-F238E27FC236}">
                <a16:creationId xmlns:a16="http://schemas.microsoft.com/office/drawing/2014/main" id="{1B584016-FE45-43E1-89BD-69663A55F154}"/>
              </a:ext>
            </a:extLst>
          </p:cNvPr>
          <p:cNvSpPr>
            <a:spLocks noGrp="1"/>
          </p:cNvSpPr>
          <p:nvPr>
            <p:ph idx="1"/>
          </p:nvPr>
        </p:nvSpPr>
        <p:spPr>
          <a:xfrm>
            <a:off x="712310" y="1987715"/>
            <a:ext cx="8480034" cy="4325112"/>
          </a:xfrm>
        </p:spPr>
        <p:txBody>
          <a:bodyPr>
            <a:normAutofit fontScale="85000" lnSpcReduction="10000"/>
          </a:bodyPr>
          <a:lstStyle/>
          <a:p>
            <a:r>
              <a:rPr lang="zh-CN" altLang="en-US" dirty="0"/>
              <a:t>前身古埃及</a:t>
            </a:r>
            <a:endParaRPr lang="en-US" altLang="zh-CN" dirty="0"/>
          </a:p>
          <a:p>
            <a:r>
              <a:rPr lang="zh-CN" altLang="en-US" dirty="0"/>
              <a:t>欧洲</a:t>
            </a:r>
            <a:r>
              <a:rPr lang="en-US" altLang="zh-CN" dirty="0"/>
              <a:t>8</a:t>
            </a:r>
            <a:r>
              <a:rPr lang="zh-CN" altLang="en-US" dirty="0"/>
              <a:t>世纪记载，</a:t>
            </a:r>
            <a:r>
              <a:rPr lang="en-US" altLang="zh-CN" dirty="0"/>
              <a:t>14</a:t>
            </a:r>
            <a:r>
              <a:rPr lang="zh-CN" altLang="en-US" dirty="0"/>
              <a:t>世纪流行</a:t>
            </a:r>
            <a:endParaRPr lang="en-US" altLang="zh-CN" dirty="0"/>
          </a:p>
          <a:p>
            <a:pPr lvl="1"/>
            <a:r>
              <a:rPr lang="en-US" altLang="zh-CN" dirty="0"/>
              <a:t>1338</a:t>
            </a:r>
            <a:r>
              <a:rPr lang="zh-CN" altLang="en-US" dirty="0"/>
              <a:t>年绘画</a:t>
            </a:r>
            <a:endParaRPr lang="en-US" altLang="zh-CN" dirty="0"/>
          </a:p>
          <a:p>
            <a:pPr lvl="1"/>
            <a:r>
              <a:rPr lang="en-US" altLang="zh-CN" dirty="0"/>
              <a:t>1345</a:t>
            </a:r>
            <a:r>
              <a:rPr lang="zh-CN" altLang="en-US" dirty="0"/>
              <a:t>年记录在航海员的购物清单中（</a:t>
            </a:r>
            <a:r>
              <a:rPr lang="en-US" altLang="zh-CN" dirty="0"/>
              <a:t>12</a:t>
            </a:r>
            <a:r>
              <a:rPr lang="zh-CN" altLang="en-US" dirty="0"/>
              <a:t>个）</a:t>
            </a:r>
            <a:endParaRPr lang="en-US" altLang="zh-CN" dirty="0"/>
          </a:p>
          <a:p>
            <a:pPr lvl="1"/>
            <a:r>
              <a:rPr lang="en-US" altLang="zh-CN" dirty="0"/>
              <a:t>1350</a:t>
            </a:r>
            <a:r>
              <a:rPr lang="zh-CN" altLang="en-US" dirty="0"/>
              <a:t>年到</a:t>
            </a:r>
            <a:r>
              <a:rPr lang="en-US" altLang="zh-CN" dirty="0"/>
              <a:t>1805</a:t>
            </a:r>
            <a:r>
              <a:rPr lang="zh-CN" altLang="en-US" dirty="0"/>
              <a:t>年都是远洋航海的必需品</a:t>
            </a:r>
            <a:endParaRPr lang="en-US" altLang="zh-CN" dirty="0"/>
          </a:p>
          <a:p>
            <a:r>
              <a:rPr lang="zh-CN" altLang="en-US" dirty="0"/>
              <a:t>好处：不怕颠簸、对温度变化不敏感、易于携带</a:t>
            </a:r>
            <a:endParaRPr lang="en-US" altLang="zh-CN" dirty="0"/>
          </a:p>
          <a:p>
            <a:r>
              <a:rPr lang="zh-CN" altLang="en-US" dirty="0"/>
              <a:t>用处：</a:t>
            </a:r>
            <a:endParaRPr lang="en-US" altLang="zh-CN" dirty="0"/>
          </a:p>
          <a:p>
            <a:pPr lvl="1"/>
            <a:r>
              <a:rPr lang="zh-CN" altLang="en-US" dirty="0"/>
              <a:t>航海时辅助确定方位（东西向距离，经度）、（</a:t>
            </a:r>
            <a:r>
              <a:rPr lang="en-US" altLang="zh-CN" dirty="0"/>
              <a:t>1493</a:t>
            </a:r>
            <a:r>
              <a:rPr lang="zh-CN" altLang="en-US" dirty="0"/>
              <a:t>年教皇子午线：亚速尔群岛和佛德角群岛以西</a:t>
            </a:r>
            <a:r>
              <a:rPr lang="en-US" altLang="zh-CN" dirty="0"/>
              <a:t>100</a:t>
            </a:r>
            <a:r>
              <a:rPr lang="zh-CN" altLang="en-US" dirty="0"/>
              <a:t>里格的子午线）</a:t>
            </a:r>
            <a:endParaRPr lang="en-US" altLang="zh-CN" dirty="0"/>
          </a:p>
          <a:p>
            <a:pPr lvl="1"/>
            <a:r>
              <a:rPr lang="zh-CN" altLang="en-US" dirty="0"/>
              <a:t>航海时辅助测量航速（</a:t>
            </a:r>
            <a:r>
              <a:rPr lang="en-US" altLang="zh-CN" dirty="0"/>
              <a:t>16</a:t>
            </a:r>
            <a:r>
              <a:rPr lang="zh-CN" altLang="en-US" dirty="0"/>
              <a:t>世纪起，计程仪，</a:t>
            </a:r>
            <a:r>
              <a:rPr lang="en-US" altLang="zh-CN" dirty="0"/>
              <a:t>30</a:t>
            </a:r>
            <a:r>
              <a:rPr lang="zh-CN" altLang="en-US" dirty="0"/>
              <a:t>秒沙漏，船头放下木板）</a:t>
            </a:r>
            <a:endParaRPr lang="en-US" altLang="zh-CN" dirty="0"/>
          </a:p>
          <a:p>
            <a:pPr lvl="1"/>
            <a:r>
              <a:rPr lang="zh-CN" altLang="en-US" dirty="0"/>
              <a:t>在教堂中衡量布道或仪式的时间，在厨房中衡量烹饪时间</a:t>
            </a:r>
            <a:endParaRPr lang="en-US" altLang="zh-CN" dirty="0"/>
          </a:p>
          <a:p>
            <a:pPr lvl="1"/>
            <a:r>
              <a:rPr lang="zh-CN" altLang="en-US" dirty="0"/>
              <a:t>受到机械钟的推动而流行，但随着机械钟的精确化和小型化而没落</a:t>
            </a:r>
          </a:p>
        </p:txBody>
      </p:sp>
      <p:pic>
        <p:nvPicPr>
          <p:cNvPr id="3074" name="Picture 2" descr="https://upload.wikimedia.org/wikipedia/commons/thumb/0/0f/Ambrogio_Lorenzetti_002-detail-Temperance.jpg/220px-Ambrogio_Lorenzetti_002-detail-Temperance.jpg">
            <a:hlinkClick r:id="rId2"/>
            <a:extLst>
              <a:ext uri="{FF2B5EF4-FFF2-40B4-BE49-F238E27FC236}">
                <a16:creationId xmlns:a16="http://schemas.microsoft.com/office/drawing/2014/main" id="{52A4DADD-47C4-40AC-A205-182CDF0B0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376" y="3284984"/>
            <a:ext cx="2376264" cy="339157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upload.wikimedia.org/wikipedia/commons/thumb/d/d8/Loch_%C3%A0_plateau.jpg/350px-Loch_%C3%A0_plateau.jpg">
            <a:hlinkClick r:id="rId4"/>
            <a:extLst>
              <a:ext uri="{FF2B5EF4-FFF2-40B4-BE49-F238E27FC236}">
                <a16:creationId xmlns:a16="http://schemas.microsoft.com/office/drawing/2014/main" id="{86030B2C-D485-43E5-AD19-56508853C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0539" y="44624"/>
            <a:ext cx="3686101" cy="298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792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4" name="Rectangle 74">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useBgFill="1">
        <p:nvSpPr>
          <p:cNvPr id="4125" name="Rectangle 76">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40D6CD6D-87DE-4A03-9E5F-FA2CC440DA05}"/>
              </a:ext>
            </a:extLst>
          </p:cNvPr>
          <p:cNvSpPr>
            <a:spLocks noGrp="1"/>
          </p:cNvSpPr>
          <p:nvPr>
            <p:ph type="title"/>
          </p:nvPr>
        </p:nvSpPr>
        <p:spPr>
          <a:xfrm>
            <a:off x="838200" y="4435052"/>
            <a:ext cx="3093720" cy="1645920"/>
          </a:xfrm>
        </p:spPr>
        <p:txBody>
          <a:bodyPr>
            <a:normAutofit/>
          </a:bodyPr>
          <a:lstStyle/>
          <a:p>
            <a:r>
              <a:rPr lang="zh-CN" altLang="en-US" sz="2600"/>
              <a:t>蜡烛、香</a:t>
            </a:r>
          </a:p>
        </p:txBody>
      </p:sp>
      <p:pic>
        <p:nvPicPr>
          <p:cNvPr id="4102" name="Picture 6" descr="http://photo.hanyu.iciba.com/upload/encyclopedia_2/81/e7/bk_81e70fa5387ba403d0c20f7b4c07b4ff_vSqAOt.jpg">
            <a:extLst>
              <a:ext uri="{FF2B5EF4-FFF2-40B4-BE49-F238E27FC236}">
                <a16:creationId xmlns:a16="http://schemas.microsoft.com/office/drawing/2014/main" id="{2C106BCA-5D5D-46C4-8EFB-F55F3E03B7D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77" r="21340" b="2"/>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upload.wikimedia.org/wikipedia/commons/thumb/b/b2/Al-Jazari_-_A_Candle_Clock.jpg/220px-Al-Jazari_-_A_Candle_Clock.jpg">
            <a:hlinkClick r:id="rId3"/>
            <a:extLst>
              <a:ext uri="{FF2B5EF4-FFF2-40B4-BE49-F238E27FC236}">
                <a16:creationId xmlns:a16="http://schemas.microsoft.com/office/drawing/2014/main" id="{CFE72DD3-3C82-4C2F-82A7-1E972A9B11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9529"/>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13.sinaimg.cn/mw690/006rl1sWgy71W0iNtogec">
            <a:hlinkClick r:id="rId5"/>
            <a:extLst>
              <a:ext uri="{FF2B5EF4-FFF2-40B4-BE49-F238E27FC236}">
                <a16:creationId xmlns:a16="http://schemas.microsoft.com/office/drawing/2014/main" id="{30EB6399-A05A-423A-84E0-6E85DAAF08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964" r="19577" b="-1"/>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4126" name="Rectangle 78">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27" name="Rectangle 80">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8945A3E4-E232-4535-A248-7F596E021E85}"/>
              </a:ext>
            </a:extLst>
          </p:cNvPr>
          <p:cNvSpPr>
            <a:spLocks noGrp="1"/>
          </p:cNvSpPr>
          <p:nvPr>
            <p:ph idx="1"/>
          </p:nvPr>
        </p:nvSpPr>
        <p:spPr>
          <a:xfrm>
            <a:off x="4380266" y="4435052"/>
            <a:ext cx="7104188" cy="1645920"/>
          </a:xfrm>
        </p:spPr>
        <p:txBody>
          <a:bodyPr anchor="ctr">
            <a:normAutofit/>
          </a:bodyPr>
          <a:lstStyle/>
          <a:p>
            <a:r>
              <a:rPr lang="zh-CN" altLang="en-US" sz="2000" dirty="0"/>
              <a:t>盘香</a:t>
            </a:r>
            <a:endParaRPr lang="en-US" altLang="zh-CN" sz="2000" dirty="0"/>
          </a:p>
          <a:p>
            <a:r>
              <a:rPr lang="zh-CN" altLang="en-US" sz="2000" dirty="0"/>
              <a:t>阿拉伯蜡烛钟</a:t>
            </a:r>
            <a:endParaRPr lang="en-US" altLang="zh-CN" sz="2000" dirty="0"/>
          </a:p>
          <a:p>
            <a:r>
              <a:rPr lang="zh-CN" altLang="en-US" sz="2000" dirty="0"/>
              <a:t>宋</a:t>
            </a:r>
            <a:r>
              <a:rPr lang="en-US" altLang="zh-CN" sz="2000" dirty="0"/>
              <a:t>《</a:t>
            </a:r>
            <a:r>
              <a:rPr lang="zh-CN" altLang="en-US" sz="2000" dirty="0"/>
              <a:t>香谱</a:t>
            </a:r>
            <a:r>
              <a:rPr lang="en-US" altLang="zh-CN" sz="2000" dirty="0"/>
              <a:t>‧</a:t>
            </a:r>
            <a:r>
              <a:rPr lang="zh-CN" altLang="en-US" sz="2000" dirty="0"/>
              <a:t>百刻香</a:t>
            </a:r>
            <a:r>
              <a:rPr lang="en-US" altLang="zh-CN" sz="2000" dirty="0"/>
              <a:t>》</a:t>
            </a:r>
            <a:r>
              <a:rPr lang="zh-CN" altLang="en-US" sz="2000" dirty="0"/>
              <a:t>：“近世尚奇者作香篆，其文准十二辰，分一百刻，凡燃一昼夜已。”</a:t>
            </a:r>
          </a:p>
        </p:txBody>
      </p:sp>
    </p:spTree>
    <p:extLst>
      <p:ext uri="{BB962C8B-B14F-4D97-AF65-F5344CB8AC3E}">
        <p14:creationId xmlns:p14="http://schemas.microsoft.com/office/powerpoint/2010/main" val="1741330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useBgFill="1">
        <p:nvSpPr>
          <p:cNvPr id="77" name="Rectangle 76">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BC16768A-715D-4954-8C60-EC8CD04B5EF0}"/>
              </a:ext>
            </a:extLst>
          </p:cNvPr>
          <p:cNvSpPr>
            <a:spLocks noGrp="1"/>
          </p:cNvSpPr>
          <p:nvPr>
            <p:ph type="title"/>
          </p:nvPr>
        </p:nvSpPr>
        <p:spPr>
          <a:xfrm>
            <a:off x="838200" y="4435052"/>
            <a:ext cx="3093720" cy="1645920"/>
          </a:xfrm>
        </p:spPr>
        <p:txBody>
          <a:bodyPr>
            <a:normAutofit/>
          </a:bodyPr>
          <a:lstStyle/>
          <a:p>
            <a:r>
              <a:rPr lang="zh-CN" altLang="en-US" sz="2600"/>
              <a:t>水钟</a:t>
            </a:r>
          </a:p>
        </p:txBody>
      </p:sp>
      <p:pic>
        <p:nvPicPr>
          <p:cNvPr id="15364" name="Picture 4" descr="https://upload.wikimedia.org/wikipedia/commons/thumb/7/76/Al-jazari_elephant_clock.png/220px-Al-jazari_elephant_clock.png">
            <a:hlinkClick r:id="rId2"/>
            <a:extLst>
              <a:ext uri="{FF2B5EF4-FFF2-40B4-BE49-F238E27FC236}">
                <a16:creationId xmlns:a16="http://schemas.microsoft.com/office/drawing/2014/main" id="{F0F7D514-8C22-485A-94DC-F69A836CD1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12" r="-2" b="10632"/>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upload.wikimedia.org/wikipedia/commons/7/7b/Clepsydra-Diagram-Fancy.jpeg">
            <a:extLst>
              <a:ext uri="{FF2B5EF4-FFF2-40B4-BE49-F238E27FC236}">
                <a16:creationId xmlns:a16="http://schemas.microsoft.com/office/drawing/2014/main" id="{582C0AC9-0361-4144-AFE0-14EEC3A754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99" r="2" b="9140"/>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gss1.bdstatic.com/-vo3dSag_xI4khGkpoWK1HF6hhy/baike/w%3D268/sign=7904bf0a33fa828bd1239ae5c51f41cd/8694a4c27d1ed21bcbce15eaad6eddc451da3fbd.jpg">
            <a:extLst>
              <a:ext uri="{FF2B5EF4-FFF2-40B4-BE49-F238E27FC236}">
                <a16:creationId xmlns:a16="http://schemas.microsoft.com/office/drawing/2014/main" id="{CE3CBAB0-E627-46C2-B2A8-B86144121A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78" r="-2" b="-2"/>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6FC2BD7B-1119-4073-A378-90D286804567}"/>
              </a:ext>
            </a:extLst>
          </p:cNvPr>
          <p:cNvSpPr>
            <a:spLocks noGrp="1"/>
          </p:cNvSpPr>
          <p:nvPr>
            <p:ph idx="1"/>
          </p:nvPr>
        </p:nvSpPr>
        <p:spPr>
          <a:xfrm>
            <a:off x="4380266" y="4435052"/>
            <a:ext cx="7104188" cy="1645920"/>
          </a:xfrm>
        </p:spPr>
        <p:txBody>
          <a:bodyPr anchor="ctr">
            <a:normAutofit/>
          </a:bodyPr>
          <a:lstStyle/>
          <a:p>
            <a:r>
              <a:rPr lang="zh-CN" altLang="en-US" sz="1800" dirty="0"/>
              <a:t>阿拉伯大象钟</a:t>
            </a:r>
            <a:endParaRPr lang="en-US" altLang="zh-CN" sz="1800" dirty="0"/>
          </a:p>
          <a:p>
            <a:r>
              <a:rPr lang="zh-CN" altLang="en-US" sz="1800" dirty="0"/>
              <a:t>亚历山大的克特西比乌斯（前</a:t>
            </a:r>
            <a:r>
              <a:rPr lang="en-US" altLang="zh-CN" sz="1800" dirty="0"/>
              <a:t>285</a:t>
            </a:r>
            <a:r>
              <a:rPr lang="zh-CN" altLang="en-US" sz="1800" dirty="0"/>
              <a:t>年</a:t>
            </a:r>
            <a:r>
              <a:rPr lang="en-US" altLang="zh-CN" sz="1800" dirty="0"/>
              <a:t>-</a:t>
            </a:r>
            <a:r>
              <a:rPr lang="zh-CN" altLang="en-US" sz="1800" dirty="0"/>
              <a:t>前</a:t>
            </a:r>
            <a:r>
              <a:rPr lang="en-US" altLang="zh-CN" sz="1800" dirty="0"/>
              <a:t>222</a:t>
            </a:r>
            <a:r>
              <a:rPr lang="zh-CN" altLang="en-US" sz="1800" dirty="0"/>
              <a:t>年）</a:t>
            </a:r>
            <a:endParaRPr lang="en-US" altLang="zh-CN" sz="1800" dirty="0"/>
          </a:p>
          <a:p>
            <a:r>
              <a:rPr lang="zh-CN" altLang="en-US" sz="1800" dirty="0"/>
              <a:t>唐代漏刻</a:t>
            </a:r>
          </a:p>
        </p:txBody>
      </p:sp>
    </p:spTree>
    <p:extLst>
      <p:ext uri="{BB962C8B-B14F-4D97-AF65-F5344CB8AC3E}">
        <p14:creationId xmlns:p14="http://schemas.microsoft.com/office/powerpoint/2010/main" val="146948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13" name="Rectangle 89">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114" name="Rectangle 91">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p:cNvSpPr>
            <a:spLocks noGrp="1"/>
          </p:cNvSpPr>
          <p:nvPr>
            <p:ph type="title"/>
          </p:nvPr>
        </p:nvSpPr>
        <p:spPr>
          <a:xfrm>
            <a:off x="594360" y="687479"/>
            <a:ext cx="3444240" cy="1574874"/>
          </a:xfrm>
        </p:spPr>
        <p:txBody>
          <a:bodyPr anchor="b">
            <a:normAutofit/>
          </a:bodyPr>
          <a:lstStyle/>
          <a:p>
            <a:r>
              <a:rPr lang="zh-CN" altLang="en-US" sz="3400"/>
              <a:t>水运仪象台</a:t>
            </a:r>
          </a:p>
        </p:txBody>
      </p:sp>
      <p:grpSp>
        <p:nvGrpSpPr>
          <p:cNvPr id="3115" name="Group 93">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95"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116"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117"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118"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9"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119"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1"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2"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3"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4"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5"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6"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7"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8"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9"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0"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1"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2"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3"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4"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3" name="内容占位符 2"/>
          <p:cNvSpPr>
            <a:spLocks noGrp="1"/>
          </p:cNvSpPr>
          <p:nvPr>
            <p:ph idx="1"/>
          </p:nvPr>
        </p:nvSpPr>
        <p:spPr>
          <a:xfrm>
            <a:off x="599854" y="3173016"/>
            <a:ext cx="3444240" cy="2935176"/>
          </a:xfrm>
        </p:spPr>
        <p:txBody>
          <a:bodyPr anchor="ctr">
            <a:normAutofit/>
          </a:bodyPr>
          <a:lstStyle/>
          <a:p>
            <a:r>
              <a:rPr lang="zh-CN" altLang="en-US" sz="1800"/>
              <a:t>北宋苏颂</a:t>
            </a:r>
            <a:endParaRPr lang="en-US" altLang="zh-CN" sz="1800"/>
          </a:p>
          <a:p>
            <a:r>
              <a:rPr lang="zh-CN" altLang="en-US" sz="1800"/>
              <a:t>皇家礼器</a:t>
            </a:r>
            <a:endParaRPr lang="en-US" altLang="zh-CN" sz="1800"/>
          </a:p>
          <a:p>
            <a:r>
              <a:rPr lang="zh-CN" altLang="en-US" sz="1800"/>
              <a:t>李约瑟：西方机械钟的前身（但论述含混）</a:t>
            </a:r>
            <a:endParaRPr lang="en-US" altLang="zh-CN" sz="1800" dirty="0"/>
          </a:p>
        </p:txBody>
      </p:sp>
      <p:pic>
        <p:nvPicPr>
          <p:cNvPr id="6" name="图片 5" descr="画着卡通人物&#10;&#10;描述已自动生成">
            <a:extLst>
              <a:ext uri="{FF2B5EF4-FFF2-40B4-BE49-F238E27FC236}">
                <a16:creationId xmlns:a16="http://schemas.microsoft.com/office/drawing/2014/main" id="{9FA51A32-9CDA-4978-B728-06C0C9F9F8DF}"/>
              </a:ext>
            </a:extLst>
          </p:cNvPr>
          <p:cNvPicPr>
            <a:picLocks noChangeAspect="1"/>
          </p:cNvPicPr>
          <p:nvPr/>
        </p:nvPicPr>
        <p:blipFill rotWithShape="1">
          <a:blip r:embed="rId2">
            <a:extLst>
              <a:ext uri="{28A0092B-C50C-407E-A947-70E740481C1C}">
                <a14:useLocalDpi xmlns:a14="http://schemas.microsoft.com/office/drawing/2010/main" val="0"/>
              </a:ext>
            </a:extLst>
          </a:blip>
          <a:srcRect l="966" r="6699" b="1"/>
          <a:stretch/>
        </p:blipFill>
        <p:spPr>
          <a:xfrm>
            <a:off x="4466900" y="531074"/>
            <a:ext cx="3566160" cy="5577118"/>
          </a:xfrm>
          <a:prstGeom prst="rect">
            <a:avLst/>
          </a:prstGeom>
        </p:spPr>
      </p:pic>
      <p:pic>
        <p:nvPicPr>
          <p:cNvPr id="5" name="图片 4" descr="G:\文章\快盘\科学文化史话\1.4.3Clock_Tower_from_Su_Song's_Book.JPG">
            <a:extLst>
              <a:ext uri="{FF2B5EF4-FFF2-40B4-BE49-F238E27FC236}">
                <a16:creationId xmlns:a16="http://schemas.microsoft.com/office/drawing/2014/main" id="{63765043-8FC2-4FC1-B217-374477086FCE}"/>
              </a:ext>
            </a:extLst>
          </p:cNvPr>
          <p:cNvPicPr/>
          <p:nvPr/>
        </p:nvPicPr>
        <p:blipFill rotWithShape="1">
          <a:blip r:embed="rId3" cstate="print">
            <a:extLst>
              <a:ext uri="{28A0092B-C50C-407E-A947-70E740481C1C}">
                <a14:useLocalDpi xmlns:a14="http://schemas.microsoft.com/office/drawing/2010/main" val="0"/>
              </a:ext>
            </a:extLst>
          </a:blip>
          <a:srcRect l="3845" r="1" b="1"/>
          <a:stretch/>
        </p:blipFill>
        <p:spPr bwMode="auto">
          <a:xfrm>
            <a:off x="8321044" y="531074"/>
            <a:ext cx="3566160" cy="5577118"/>
          </a:xfrm>
          <a:prstGeom prst="rect">
            <a:avLst/>
          </a:prstGeom>
          <a:noFill/>
        </p:spPr>
      </p:pic>
      <p:sp>
        <p:nvSpPr>
          <p:cNvPr id="3120" name="Rectangle 115">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006818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67D1CC-F390-4553-A4E4-801E2839472D}"/>
              </a:ext>
            </a:extLst>
          </p:cNvPr>
          <p:cNvSpPr>
            <a:spLocks noGrp="1"/>
          </p:cNvSpPr>
          <p:nvPr>
            <p:ph type="title"/>
          </p:nvPr>
        </p:nvSpPr>
        <p:spPr/>
        <p:txBody>
          <a:bodyPr/>
          <a:lstStyle/>
          <a:p>
            <a:r>
              <a:rPr lang="zh-CN" altLang="en-US" dirty="0"/>
              <a:t>机械钟的关键：擒纵器</a:t>
            </a:r>
          </a:p>
        </p:txBody>
      </p:sp>
      <p:pic>
        <p:nvPicPr>
          <p:cNvPr id="6" name="内容占位符 5">
            <a:extLst>
              <a:ext uri="{FF2B5EF4-FFF2-40B4-BE49-F238E27FC236}">
                <a16:creationId xmlns:a16="http://schemas.microsoft.com/office/drawing/2014/main" id="{E9C86CEE-8BF9-4E0C-884F-91CA183262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65843" y="1556792"/>
            <a:ext cx="2900892" cy="4351338"/>
          </a:xfrm>
        </p:spPr>
      </p:pic>
      <p:pic>
        <p:nvPicPr>
          <p:cNvPr id="5122" name="Picture 2" descr="https://upload.wikimedia.org/wikipedia/commons/thumb/2/29/Anchor_escapement_animation_217x328px.gif/200px-Anchor_escapement_animation_217x328px.gif">
            <a:hlinkClick r:id="rId4"/>
            <a:extLst>
              <a:ext uri="{FF2B5EF4-FFF2-40B4-BE49-F238E27FC236}">
                <a16:creationId xmlns:a16="http://schemas.microsoft.com/office/drawing/2014/main" id="{0D3BC453-856C-4DAC-A1DC-02BDEA4661F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63743" y="81966"/>
            <a:ext cx="2231086" cy="33689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thumb/7/7f/VergeEscapementCycle.gif/150px-VergeEscapementCycle.gif">
            <a:hlinkClick r:id="rId6"/>
            <a:extLst>
              <a:ext uri="{FF2B5EF4-FFF2-40B4-BE49-F238E27FC236}">
                <a16:creationId xmlns:a16="http://schemas.microsoft.com/office/drawing/2014/main" id="{3987E46F-A755-4F7B-A22C-A0949D0E45E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03998" y="500062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digilib.gmu.edu/bitstream/handle/1920/6189/VergeFoliotAni.gif;jsessionid=30F42BECBE61FED0E1053299D6B2D022?sequence=1">
            <a:extLst>
              <a:ext uri="{FF2B5EF4-FFF2-40B4-BE49-F238E27FC236}">
                <a16:creationId xmlns:a16="http://schemas.microsoft.com/office/drawing/2014/main" id="{9DE75CDB-E00A-4ADD-A8B2-55C3D8EB5D3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377539" y="4129087"/>
            <a:ext cx="302895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s://www.vincentmazeas.com/docs/watchmaker/escapement.gif">
            <a:hlinkClick r:id="rId9"/>
            <a:extLst>
              <a:ext uri="{FF2B5EF4-FFF2-40B4-BE49-F238E27FC236}">
                <a16:creationId xmlns:a16="http://schemas.microsoft.com/office/drawing/2014/main" id="{17935074-A58A-4DD6-B36F-8A555D5041D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84317" y="2207751"/>
            <a:ext cx="52387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hlinkClick r:id="rId11"/>
            <a:extLst>
              <a:ext uri="{FF2B5EF4-FFF2-40B4-BE49-F238E27FC236}">
                <a16:creationId xmlns:a16="http://schemas.microsoft.com/office/drawing/2014/main" id="{B0D87E1E-85E6-46B7-AC8C-6C772037C275}"/>
              </a:ext>
            </a:extLst>
          </p:cNvPr>
          <p:cNvPicPr>
            <a:picLocks noChangeAspect="1"/>
          </p:cNvPicPr>
          <p:nvPr/>
        </p:nvPicPr>
        <p:blipFill>
          <a:blip r:embed="rId12"/>
          <a:stretch>
            <a:fillRect/>
          </a:stretch>
        </p:blipFill>
        <p:spPr>
          <a:xfrm>
            <a:off x="9336863" y="3425378"/>
            <a:ext cx="2455195" cy="3284984"/>
          </a:xfrm>
          <a:prstGeom prst="rect">
            <a:avLst/>
          </a:prstGeom>
        </p:spPr>
      </p:pic>
    </p:spTree>
    <p:extLst>
      <p:ext uri="{BB962C8B-B14F-4D97-AF65-F5344CB8AC3E}">
        <p14:creationId xmlns:p14="http://schemas.microsoft.com/office/powerpoint/2010/main" val="3596125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E5842C-DD05-4E20-A0FB-AE4E783255CC}"/>
              </a:ext>
            </a:extLst>
          </p:cNvPr>
          <p:cNvSpPr>
            <a:spLocks noGrp="1"/>
          </p:cNvSpPr>
          <p:nvPr>
            <p:ph type="title"/>
          </p:nvPr>
        </p:nvSpPr>
        <p:spPr>
          <a:xfrm>
            <a:off x="639413" y="476086"/>
            <a:ext cx="10904435" cy="689608"/>
          </a:xfrm>
        </p:spPr>
        <p:txBody>
          <a:bodyPr>
            <a:normAutofit fontScale="90000"/>
          </a:bodyPr>
          <a:lstStyle/>
          <a:p>
            <a:pPr>
              <a:lnSpc>
                <a:spcPct val="95000"/>
              </a:lnSpc>
            </a:pPr>
            <a:r>
              <a:rPr lang="zh-CN" altLang="en-US"/>
              <a:t>擒纵器的起源</a:t>
            </a:r>
          </a:p>
        </p:txBody>
      </p:sp>
      <p:pic>
        <p:nvPicPr>
          <p:cNvPr id="5" name="图片 4">
            <a:hlinkClick r:id="rId3"/>
            <a:extLst>
              <a:ext uri="{FF2B5EF4-FFF2-40B4-BE49-F238E27FC236}">
                <a16:creationId xmlns:a16="http://schemas.microsoft.com/office/drawing/2014/main" id="{D15E3236-F5FA-4BDF-9E20-4D97D5E210FE}"/>
              </a:ext>
            </a:extLst>
          </p:cNvPr>
          <p:cNvPicPr>
            <a:picLocks noChangeAspect="1"/>
          </p:cNvPicPr>
          <p:nvPr/>
        </p:nvPicPr>
        <p:blipFill rotWithShape="1">
          <a:blip r:embed="rId4"/>
          <a:srcRect l="2449" r="3" b="3"/>
          <a:stretch/>
        </p:blipFill>
        <p:spPr>
          <a:xfrm>
            <a:off x="350520" y="1606616"/>
            <a:ext cx="5420585" cy="4570346"/>
          </a:xfrm>
          <a:prstGeom prst="rect">
            <a:avLst/>
          </a:prstGeom>
        </p:spPr>
      </p:pic>
      <p:sp>
        <p:nvSpPr>
          <p:cNvPr id="3" name="内容占位符 2">
            <a:extLst>
              <a:ext uri="{FF2B5EF4-FFF2-40B4-BE49-F238E27FC236}">
                <a16:creationId xmlns:a16="http://schemas.microsoft.com/office/drawing/2014/main" id="{53CAECF9-D152-4733-8660-9FF8C2077094}"/>
              </a:ext>
            </a:extLst>
          </p:cNvPr>
          <p:cNvSpPr>
            <a:spLocks noGrp="1"/>
          </p:cNvSpPr>
          <p:nvPr>
            <p:ph idx="1"/>
          </p:nvPr>
        </p:nvSpPr>
        <p:spPr>
          <a:xfrm>
            <a:off x="6417734" y="1606616"/>
            <a:ext cx="5126113" cy="4570347"/>
          </a:xfrm>
        </p:spPr>
        <p:txBody>
          <a:bodyPr>
            <a:normAutofit/>
          </a:bodyPr>
          <a:lstStyle/>
          <a:p>
            <a:r>
              <a:rPr lang="zh-CN" altLang="en-US" dirty="0"/>
              <a:t>猜想</a:t>
            </a:r>
            <a:r>
              <a:rPr lang="en-US" altLang="zh-CN" dirty="0"/>
              <a:t>1</a:t>
            </a:r>
            <a:r>
              <a:rPr lang="zh-CN" altLang="en-US" dirty="0"/>
              <a:t>：寺院中的打铃装置</a:t>
            </a:r>
            <a:endParaRPr lang="en-US" altLang="zh-CN" dirty="0"/>
          </a:p>
          <a:p>
            <a:r>
              <a:rPr lang="zh-CN" altLang="en-US" dirty="0"/>
              <a:t>猜想</a:t>
            </a:r>
            <a:r>
              <a:rPr lang="en-US" altLang="zh-CN" dirty="0"/>
              <a:t>2</a:t>
            </a:r>
            <a:r>
              <a:rPr lang="zh-CN" altLang="en-US" dirty="0"/>
              <a:t>：天文仪器（中国的启发？）</a:t>
            </a:r>
            <a:endParaRPr lang="en-US" altLang="zh-CN" dirty="0"/>
          </a:p>
        </p:txBody>
      </p:sp>
    </p:spTree>
    <p:extLst>
      <p:ext uri="{BB962C8B-B14F-4D97-AF65-F5344CB8AC3E}">
        <p14:creationId xmlns:p14="http://schemas.microsoft.com/office/powerpoint/2010/main" val="2112383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3" name="Rectangle 72">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useBgFill="1">
        <p:nvSpPr>
          <p:cNvPr id="7174" name="Rectangle 74">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213F08C5-ECEB-41EF-9A37-AB75DD90D6B4}"/>
              </a:ext>
            </a:extLst>
          </p:cNvPr>
          <p:cNvSpPr>
            <a:spLocks noGrp="1"/>
          </p:cNvSpPr>
          <p:nvPr>
            <p:ph type="title"/>
          </p:nvPr>
        </p:nvSpPr>
        <p:spPr>
          <a:xfrm>
            <a:off x="838200" y="4435052"/>
            <a:ext cx="3093720" cy="1645920"/>
          </a:xfrm>
        </p:spPr>
        <p:txBody>
          <a:bodyPr>
            <a:normAutofit/>
          </a:bodyPr>
          <a:lstStyle/>
          <a:p>
            <a:r>
              <a:rPr lang="zh-CN" altLang="en-US" sz="2600" dirty="0"/>
              <a:t>机械钟在修道院的流行（为什么是修道院）</a:t>
            </a:r>
          </a:p>
        </p:txBody>
      </p:sp>
      <p:pic>
        <p:nvPicPr>
          <p:cNvPr id="1028" name="Picture 4">
            <a:hlinkClick r:id="rId2"/>
            <a:extLst>
              <a:ext uri="{FF2B5EF4-FFF2-40B4-BE49-F238E27FC236}">
                <a16:creationId xmlns:a16="http://schemas.microsoft.com/office/drawing/2014/main" id="{7188FD15-37FB-48C1-B5BD-26A9794BB9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33" r="-2" b="19044"/>
          <a:stretch/>
        </p:blipFill>
        <p:spPr bwMode="auto">
          <a:xfrm>
            <a:off x="8260100" y="-33192"/>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upload.wikimedia.org/wikipedia/commons/thumb/f/f2/Abbot_Richard_Wallingford.jpg/220px-Abbot_Richard_Wallingford.jpg">
            <a:hlinkClick r:id="rId4"/>
            <a:extLst>
              <a:ext uri="{FF2B5EF4-FFF2-40B4-BE49-F238E27FC236}">
                <a16:creationId xmlns:a16="http://schemas.microsoft.com/office/drawing/2014/main" id="{C2E2A5F0-657B-46FB-B34F-77133BBB77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5043"/>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中世纪的水钟插图">
            <a:hlinkClick r:id="rId6"/>
            <a:extLst>
              <a:ext uri="{FF2B5EF4-FFF2-40B4-BE49-F238E27FC236}">
                <a16:creationId xmlns:a16="http://schemas.microsoft.com/office/drawing/2014/main" id="{6D228A45-CC92-42AE-B0C6-6C5FDC282C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1" r="3" b="3"/>
          <a:stretch/>
        </p:blipFill>
        <p:spPr bwMode="auto">
          <a:xfrm>
            <a:off x="47328" y="9010"/>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6">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930E2681-374E-4D4D-9E3E-93B58A1E9E57}"/>
              </a:ext>
            </a:extLst>
          </p:cNvPr>
          <p:cNvSpPr>
            <a:spLocks noGrp="1"/>
          </p:cNvSpPr>
          <p:nvPr>
            <p:ph idx="1"/>
          </p:nvPr>
        </p:nvSpPr>
        <p:spPr>
          <a:xfrm>
            <a:off x="4380266" y="4435052"/>
            <a:ext cx="7104188" cy="1645920"/>
          </a:xfrm>
        </p:spPr>
        <p:txBody>
          <a:bodyPr anchor="ctr">
            <a:normAutofit/>
          </a:bodyPr>
          <a:lstStyle/>
          <a:p>
            <a:r>
              <a:rPr lang="zh-CN" altLang="en-US" sz="1700" dirty="0"/>
              <a:t>修道院更早就普遍使用水钟</a:t>
            </a:r>
            <a:endParaRPr lang="en-US" altLang="zh-CN" sz="1700" dirty="0"/>
          </a:p>
          <a:p>
            <a:r>
              <a:rPr lang="zh-CN" altLang="en-US" sz="1700" dirty="0"/>
              <a:t>修道院院长沃林福德 </a:t>
            </a:r>
            <a:r>
              <a:rPr lang="en-US" altLang="zh-CN" sz="1700" dirty="0"/>
              <a:t>1327—1336</a:t>
            </a:r>
            <a:r>
              <a:rPr lang="zh-CN" altLang="en-US" sz="1700" dirty="0"/>
              <a:t>期间建造的机械钟（最早文字描述）</a:t>
            </a:r>
            <a:endParaRPr lang="en-US" altLang="zh-CN" sz="1700" dirty="0"/>
          </a:p>
          <a:p>
            <a:pPr lvl="1"/>
            <a:r>
              <a:rPr lang="zh-CN" altLang="en-US" sz="1300" dirty="0"/>
              <a:t>包括星盘和潮汐水位指示器，每小时报时（几点钟就敲几下）</a:t>
            </a:r>
            <a:endParaRPr lang="en-US" altLang="zh-CN" sz="1300" dirty="0"/>
          </a:p>
          <a:p>
            <a:r>
              <a:rPr lang="zh-CN" altLang="en-US" sz="1700" dirty="0"/>
              <a:t>现在仍能运行的最早机械钟之一（</a:t>
            </a:r>
            <a:r>
              <a:rPr lang="en-US" altLang="zh-CN" sz="1700" dirty="0"/>
              <a:t>1386</a:t>
            </a:r>
            <a:r>
              <a:rPr lang="zh-CN" altLang="en-US" sz="1700" dirty="0"/>
              <a:t>年，英国索尔兹伯里大教堂）</a:t>
            </a:r>
            <a:endParaRPr lang="en-US" altLang="zh-CN" sz="1700" dirty="0"/>
          </a:p>
        </p:txBody>
      </p:sp>
    </p:spTree>
    <p:extLst>
      <p:ext uri="{BB962C8B-B14F-4D97-AF65-F5344CB8AC3E}">
        <p14:creationId xmlns:p14="http://schemas.microsoft.com/office/powerpoint/2010/main" val="3443828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C9DA72-EA76-5E68-B5E3-CD0DBDADC747}"/>
              </a:ext>
            </a:extLst>
          </p:cNvPr>
          <p:cNvSpPr>
            <a:spLocks noGrp="1"/>
          </p:cNvSpPr>
          <p:nvPr>
            <p:ph type="title"/>
          </p:nvPr>
        </p:nvSpPr>
        <p:spPr/>
        <p:txBody>
          <a:bodyPr/>
          <a:lstStyle/>
          <a:p>
            <a:r>
              <a:rPr lang="zh-CN" altLang="en-US" dirty="0"/>
              <a:t>印刷术中韩争议</a:t>
            </a:r>
          </a:p>
        </p:txBody>
      </p:sp>
      <p:sp>
        <p:nvSpPr>
          <p:cNvPr id="3" name="内容占位符 2">
            <a:extLst>
              <a:ext uri="{FF2B5EF4-FFF2-40B4-BE49-F238E27FC236}">
                <a16:creationId xmlns:a16="http://schemas.microsoft.com/office/drawing/2014/main" id="{CD538159-45CF-AC8E-DFB8-5F88DDD7EB54}"/>
              </a:ext>
            </a:extLst>
          </p:cNvPr>
          <p:cNvSpPr>
            <a:spLocks noGrp="1"/>
          </p:cNvSpPr>
          <p:nvPr>
            <p:ph idx="1"/>
          </p:nvPr>
        </p:nvSpPr>
        <p:spPr/>
        <p:txBody>
          <a:bodyPr>
            <a:normAutofit lnSpcReduction="10000"/>
          </a:bodyPr>
          <a:lstStyle/>
          <a:p>
            <a:r>
              <a:rPr lang="en-US" altLang="zh-CN" dirty="0"/>
              <a:t>2001</a:t>
            </a:r>
            <a:r>
              <a:rPr lang="zh-CN" altLang="en-US" dirty="0"/>
              <a:t>年</a:t>
            </a:r>
            <a:r>
              <a:rPr lang="en-US" altLang="zh-CN" dirty="0"/>
              <a:t>6</a:t>
            </a:r>
            <a:r>
              <a:rPr lang="zh-CN" altLang="en-US" dirty="0"/>
              <a:t>月，联合国教科文组织认定，在韩国清州发现的</a:t>
            </a:r>
            <a:r>
              <a:rPr lang="en-US" altLang="zh-CN" dirty="0"/>
              <a:t>《</a:t>
            </a:r>
            <a:r>
              <a:rPr lang="zh-CN" altLang="en-US" dirty="0"/>
              <a:t>白云和尚抄录佛祖直指心体要节</a:t>
            </a:r>
            <a:r>
              <a:rPr lang="en-US" altLang="zh-CN" dirty="0"/>
              <a:t>》</a:t>
            </a:r>
            <a:r>
              <a:rPr lang="zh-CN" altLang="en-US" dirty="0"/>
              <a:t>（印刷于公元</a:t>
            </a:r>
            <a:r>
              <a:rPr lang="en-US" altLang="zh-CN" dirty="0"/>
              <a:t>1377</a:t>
            </a:r>
            <a:r>
              <a:rPr lang="zh-CN" altLang="en-US" dirty="0"/>
              <a:t>年）为世界最古老的金属活字印刷品。</a:t>
            </a:r>
            <a:r>
              <a:rPr lang="en-US" altLang="zh-CN" dirty="0"/>
              <a:t>2005</a:t>
            </a:r>
            <a:r>
              <a:rPr lang="zh-CN" altLang="en-US" dirty="0"/>
              <a:t>年</a:t>
            </a:r>
            <a:r>
              <a:rPr lang="en-US" altLang="zh-CN" dirty="0"/>
              <a:t>9</a:t>
            </a:r>
            <a:r>
              <a:rPr lang="zh-CN" altLang="en-US" dirty="0"/>
              <a:t>月，由韩国政府资助，联合国教科文组织在清州为</a:t>
            </a:r>
            <a:r>
              <a:rPr lang="en-US" altLang="zh-CN" dirty="0"/>
              <a:t>《</a:t>
            </a:r>
            <a:r>
              <a:rPr lang="zh-CN" altLang="en-US" dirty="0"/>
              <a:t>白云和尚抄录佛祖直指心体要节</a:t>
            </a:r>
            <a:r>
              <a:rPr lang="en-US" altLang="zh-CN" dirty="0"/>
              <a:t>》</a:t>
            </a:r>
            <a:r>
              <a:rPr lang="zh-CN" altLang="en-US" dirty="0"/>
              <a:t>举行了大型纪念活动。</a:t>
            </a:r>
            <a:endParaRPr lang="en-US" altLang="zh-CN" dirty="0"/>
          </a:p>
          <a:p>
            <a:r>
              <a:rPr lang="zh-CN" altLang="en-US" dirty="0"/>
              <a:t>韩国和联合国官方向来承认活字印刷术来自中国，只强调金属活字，但两国民间舆论都有故意曲解引战之嫌。</a:t>
            </a:r>
            <a:endParaRPr lang="en-US" altLang="zh-CN" dirty="0"/>
          </a:p>
          <a:p>
            <a:r>
              <a:rPr lang="zh-CN" altLang="en-US" dirty="0"/>
              <a:t>泥活字和木活字都可实用，但都有缺陷，金属活字确实为技术发展方向</a:t>
            </a:r>
            <a:endParaRPr lang="en-US" altLang="zh-CN" dirty="0"/>
          </a:p>
          <a:p>
            <a:r>
              <a:rPr lang="zh-CN" altLang="en-US" dirty="0"/>
              <a:t>朝鲜李朝太宗</a:t>
            </a:r>
            <a:r>
              <a:rPr lang="en-US" altLang="zh-CN" dirty="0"/>
              <a:t>1403</a:t>
            </a:r>
            <a:r>
              <a:rPr lang="zh-CN" altLang="en-US" dirty="0"/>
              <a:t>年建立铸字所，活字印刷确实在朝鲜有更显著规模的应用</a:t>
            </a:r>
          </a:p>
          <a:p>
            <a:endParaRPr lang="zh-CN" altLang="en-US" dirty="0"/>
          </a:p>
        </p:txBody>
      </p:sp>
    </p:spTree>
    <p:extLst>
      <p:ext uri="{BB962C8B-B14F-4D97-AF65-F5344CB8AC3E}">
        <p14:creationId xmlns:p14="http://schemas.microsoft.com/office/powerpoint/2010/main" val="3531085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F2A57D-F869-4F6E-896D-855E11AB12F0}"/>
              </a:ext>
            </a:extLst>
          </p:cNvPr>
          <p:cNvSpPr>
            <a:spLocks noGrp="1"/>
          </p:cNvSpPr>
          <p:nvPr>
            <p:ph type="title"/>
          </p:nvPr>
        </p:nvSpPr>
        <p:spPr/>
        <p:txBody>
          <a:bodyPr/>
          <a:lstStyle/>
          <a:p>
            <a:r>
              <a:rPr lang="zh-CN" altLang="en-US" dirty="0"/>
              <a:t>公共场所的视觉钟表</a:t>
            </a:r>
          </a:p>
        </p:txBody>
      </p:sp>
      <p:sp>
        <p:nvSpPr>
          <p:cNvPr id="3" name="内容占位符 2">
            <a:extLst>
              <a:ext uri="{FF2B5EF4-FFF2-40B4-BE49-F238E27FC236}">
                <a16:creationId xmlns:a16="http://schemas.microsoft.com/office/drawing/2014/main" id="{59782364-839F-43CB-8CFF-6EF6442B72C8}"/>
              </a:ext>
            </a:extLst>
          </p:cNvPr>
          <p:cNvSpPr>
            <a:spLocks noGrp="1"/>
          </p:cNvSpPr>
          <p:nvPr>
            <p:ph idx="1"/>
          </p:nvPr>
        </p:nvSpPr>
        <p:spPr/>
        <p:txBody>
          <a:bodyPr/>
          <a:lstStyle/>
          <a:p>
            <a:r>
              <a:rPr lang="zh-CN" altLang="en-US" dirty="0"/>
              <a:t>布拉格天文钟（</a:t>
            </a:r>
            <a:r>
              <a:rPr lang="en-US" altLang="zh-CN" dirty="0"/>
              <a:t>1410</a:t>
            </a:r>
            <a:r>
              <a:rPr lang="zh-CN" altLang="en-US" dirty="0"/>
              <a:t>年建）</a:t>
            </a:r>
            <a:endParaRPr lang="en-US" altLang="zh-CN" dirty="0"/>
          </a:p>
          <a:p>
            <a:endParaRPr lang="en-US" altLang="zh-CN" dirty="0"/>
          </a:p>
          <a:p>
            <a:r>
              <a:rPr lang="zh-CN" altLang="en-US" dirty="0"/>
              <a:t>星座、太阳位置、月相</a:t>
            </a:r>
            <a:endParaRPr lang="en-US" altLang="zh-CN" dirty="0"/>
          </a:p>
          <a:p>
            <a:r>
              <a:rPr lang="zh-CN" altLang="en-US" dirty="0"/>
              <a:t>十二使徒、四种恶</a:t>
            </a:r>
          </a:p>
        </p:txBody>
      </p:sp>
      <p:pic>
        <p:nvPicPr>
          <p:cNvPr id="8196" name="Picture 4" descr="https://upload.wikimedia.org/wikipedia/commons/thumb/3/37/Astronomical_Clock_%288341899828%29.jpg/800px-Astronomical_Clock_%288341899828%29.jpg">
            <a:hlinkClick r:id="rId2"/>
            <a:extLst>
              <a:ext uri="{FF2B5EF4-FFF2-40B4-BE49-F238E27FC236}">
                <a16:creationId xmlns:a16="http://schemas.microsoft.com/office/drawing/2014/main" id="{7E467077-01CA-4F5C-9612-3A2914996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0045" y="1048795"/>
            <a:ext cx="3686385" cy="552574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upload.wikimedia.org/wikipedia/commons/3/3a/La_lunaire_de_Tour_horloge.jpg">
            <a:extLst>
              <a:ext uri="{FF2B5EF4-FFF2-40B4-BE49-F238E27FC236}">
                <a16:creationId xmlns:a16="http://schemas.microsoft.com/office/drawing/2014/main" id="{CF15E632-8A16-4FE7-A861-A0C061FA85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424" y="4433750"/>
            <a:ext cx="2754247" cy="209927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upload.wikimedia.org/wikipedia/commons/thumb/e/e8/Prazsky_orloj_sochy_apostolove.jpg/1920px-Prazsky_orloj_sochy_apostolove.jpg">
            <a:hlinkClick r:id="rId5"/>
            <a:extLst>
              <a:ext uri="{FF2B5EF4-FFF2-40B4-BE49-F238E27FC236}">
                <a16:creationId xmlns:a16="http://schemas.microsoft.com/office/drawing/2014/main" id="{1E187885-EE15-4D70-BC9F-2EDBC01319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9776" y="4392574"/>
            <a:ext cx="2911303" cy="2181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788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hlinkClick r:id="rId2"/>
            <a:extLst>
              <a:ext uri="{FF2B5EF4-FFF2-40B4-BE49-F238E27FC236}">
                <a16:creationId xmlns:a16="http://schemas.microsoft.com/office/drawing/2014/main" id="{4D2674FC-30A4-4B7E-9739-E30695EF66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344" y="219861"/>
            <a:ext cx="3178283" cy="6336704"/>
          </a:xfrm>
        </p:spPr>
      </p:pic>
      <p:pic>
        <p:nvPicPr>
          <p:cNvPr id="4" name="Picture 9">
            <a:extLst>
              <a:ext uri="{FF2B5EF4-FFF2-40B4-BE49-F238E27FC236}">
                <a16:creationId xmlns:a16="http://schemas.microsoft.com/office/drawing/2014/main" id="{671D502A-9DDB-4C3A-9D65-1450EB44F1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9127" y="488400"/>
            <a:ext cx="3732873" cy="597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https://upload.wikimedia.org/wikipedia/commons/thumb/7/70/Igreja_Nossa_Senhora_de_Lourdes_em_Flores_da_Cunha.JPG/400px-Igreja_Nossa_Senhora_de_Lourdes_em_Flores_da_Cunha.JPG">
            <a:hlinkClick r:id="rId5"/>
            <a:extLst>
              <a:ext uri="{FF2B5EF4-FFF2-40B4-BE49-F238E27FC236}">
                <a16:creationId xmlns:a16="http://schemas.microsoft.com/office/drawing/2014/main" id="{352C88A5-A0B7-48BD-9D7A-6625F7AB17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2874" y="247650"/>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hennai train station.jpg">
            <a:hlinkClick r:id="rId7"/>
            <a:extLst>
              <a:ext uri="{FF2B5EF4-FFF2-40B4-BE49-F238E27FC236}">
                <a16:creationId xmlns:a16="http://schemas.microsoft.com/office/drawing/2014/main" id="{B90A448B-1F8A-462D-B2BF-1A20C751DC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1308" y="332656"/>
            <a:ext cx="1888219" cy="1321753"/>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lock Tower - Bengal Engineering and Science University - Sibpur - Howrah 2013-06-06 8569.JPG">
            <a:hlinkClick r:id="rId9"/>
            <a:extLst>
              <a:ext uri="{FF2B5EF4-FFF2-40B4-BE49-F238E27FC236}">
                <a16:creationId xmlns:a16="http://schemas.microsoft.com/office/drawing/2014/main" id="{B08F60D6-4D1D-4516-9793-9CD110897A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0582" y="3405537"/>
            <a:ext cx="1481322" cy="2221983"/>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Menara Condong.JPG">
            <a:hlinkClick r:id="rId11"/>
            <a:extLst>
              <a:ext uri="{FF2B5EF4-FFF2-40B4-BE49-F238E27FC236}">
                <a16:creationId xmlns:a16="http://schemas.microsoft.com/office/drawing/2014/main" id="{3C353DD0-50D3-4AC3-A0DF-9C26EA9296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7017" y="4538799"/>
            <a:ext cx="1633081" cy="217744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AC 008.JPG">
            <a:extLst>
              <a:ext uri="{FF2B5EF4-FFF2-40B4-BE49-F238E27FC236}">
                <a16:creationId xmlns:a16="http://schemas.microsoft.com/office/drawing/2014/main" id="{9FC8AA46-F41B-4788-BF22-01FE84B050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34938" y="1929504"/>
            <a:ext cx="1603929" cy="2405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885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435052"/>
            <a:ext cx="3093720" cy="1645920"/>
          </a:xfrm>
        </p:spPr>
        <p:txBody>
          <a:bodyPr>
            <a:normAutofit/>
          </a:bodyPr>
          <a:lstStyle/>
          <a:p>
            <a:r>
              <a:rPr lang="zh-CN" altLang="en-US" sz="2600"/>
              <a:t>西洋自鸣钟</a:t>
            </a:r>
            <a:r>
              <a:rPr lang="en-US" altLang="zh-CN" sz="2600"/>
              <a:t>/</a:t>
            </a:r>
            <a:r>
              <a:rPr lang="zh-CN" altLang="en-US" sz="2600"/>
              <a:t>故宫</a:t>
            </a:r>
          </a:p>
        </p:txBody>
      </p:sp>
      <p:pic>
        <p:nvPicPr>
          <p:cNvPr id="4102" name="Picture 6" descr="https://gss3.bdstatic.com/-Po3dSag_xI4khGkpoWK1HF6hhy/baike/c0%3Dbaike80%2C5%2C5%2C80%2C26/sign=183290f9dec451dae2fb04b9d7943903/0df3d7ca7bcb0a46f1f8839e6863f6246a60afba.jpg"/>
          <p:cNvPicPr>
            <a:picLocks noChangeAspect="1" noChangeArrowheads="1"/>
          </p:cNvPicPr>
          <p:nvPr/>
        </p:nvPicPr>
        <p:blipFill rotWithShape="1">
          <a:blip r:embed="rId2">
            <a:extLst>
              <a:ext uri="{28A0092B-C50C-407E-A947-70E740481C1C}">
                <a14:useLocalDpi xmlns:a14="http://schemas.microsoft.com/office/drawing/2010/main" val="0"/>
              </a:ext>
            </a:extLst>
          </a:blip>
          <a:srcRect t="15599" r="-1" b="8259"/>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gss1.bdstatic.com/-vo3dSag_xI4khGkpoWK1HF6hhy/baike/c0%3Dbaike150%2C5%2C5%2C150%2C50/sign=ec8e840eaa014c080d3620f76b12696d/d6ca7bcb0a46f21fbba357f4f5246b600d33ae85.jpg"/>
          <p:cNvPicPr>
            <a:picLocks noChangeAspect="1" noChangeArrowheads="1"/>
          </p:cNvPicPr>
          <p:nvPr/>
        </p:nvPicPr>
        <p:blipFill rotWithShape="1">
          <a:blip r:embed="rId3">
            <a:extLst>
              <a:ext uri="{28A0092B-C50C-407E-A947-70E740481C1C}">
                <a14:useLocalDpi xmlns:a14="http://schemas.microsoft.com/office/drawing/2010/main" val="0"/>
              </a:ext>
            </a:extLst>
          </a:blip>
          <a:srcRect l="24155" r="10561" b="2"/>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gss3.bdstatic.com/-Po3dSag_xI4khGkpoWK1HF6hhy/baike/c0%3Dbaike80%2C5%2C5%2C80%2C26/sign=95a7b026c81349546a13e0363727f93d/3812b31bb051f8194d600bedd9b44aed2f73e7d4.jpg"/>
          <p:cNvPicPr>
            <a:picLocks noChangeAspect="1" noChangeArrowheads="1"/>
          </p:cNvPicPr>
          <p:nvPr/>
        </p:nvPicPr>
        <p:blipFill rotWithShape="1">
          <a:blip r:embed="rId4">
            <a:extLst>
              <a:ext uri="{28A0092B-C50C-407E-A947-70E740481C1C}">
                <a14:useLocalDpi xmlns:a14="http://schemas.microsoft.com/office/drawing/2010/main" val="0"/>
              </a:ext>
            </a:extLst>
          </a:blip>
          <a:srcRect l="14458" r="11911" b="-2"/>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p:cNvSpPr>
            <a:spLocks noGrp="1"/>
          </p:cNvSpPr>
          <p:nvPr>
            <p:ph idx="1"/>
          </p:nvPr>
        </p:nvSpPr>
        <p:spPr>
          <a:xfrm>
            <a:off x="4380266" y="4435052"/>
            <a:ext cx="7104188" cy="1645920"/>
          </a:xfrm>
        </p:spPr>
        <p:txBody>
          <a:bodyPr anchor="ctr">
            <a:normAutofit/>
          </a:bodyPr>
          <a:lstStyle/>
          <a:p>
            <a:r>
              <a:rPr lang="zh-CN" altLang="en-US" sz="1800"/>
              <a:t>奇技淫巧（谁需要钟表？）</a:t>
            </a:r>
          </a:p>
        </p:txBody>
      </p:sp>
    </p:spTree>
    <p:extLst>
      <p:ext uri="{BB962C8B-B14F-4D97-AF65-F5344CB8AC3E}">
        <p14:creationId xmlns:p14="http://schemas.microsoft.com/office/powerpoint/2010/main" val="2294832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965430" y="629268"/>
            <a:ext cx="6586491" cy="1286160"/>
          </a:xfrm>
        </p:spPr>
        <p:txBody>
          <a:bodyPr anchor="b">
            <a:normAutofit/>
          </a:bodyPr>
          <a:lstStyle/>
          <a:p>
            <a:r>
              <a:rPr lang="zh-CN" altLang="en-US" dirty="0"/>
              <a:t>时间是均匀的吗？</a:t>
            </a:r>
          </a:p>
        </p:txBody>
      </p:sp>
      <p:sp>
        <p:nvSpPr>
          <p:cNvPr id="3" name="内容占位符 2"/>
          <p:cNvSpPr>
            <a:spLocks noGrp="1"/>
          </p:cNvSpPr>
          <p:nvPr>
            <p:ph idx="1"/>
          </p:nvPr>
        </p:nvSpPr>
        <p:spPr>
          <a:xfrm>
            <a:off x="4965431" y="2438400"/>
            <a:ext cx="6586489" cy="3785419"/>
          </a:xfrm>
        </p:spPr>
        <p:txBody>
          <a:bodyPr>
            <a:normAutofit/>
          </a:bodyPr>
          <a:lstStyle/>
          <a:p>
            <a:r>
              <a:rPr lang="zh-CN" altLang="en-US" sz="2000"/>
              <a:t>日本时钟</a:t>
            </a:r>
            <a:endParaRPr lang="en-US" altLang="zh-CN" sz="2000"/>
          </a:p>
          <a:p>
            <a:r>
              <a:rPr lang="zh-CN" altLang="en-US" sz="2000"/>
              <a:t>不定时法，双重速率</a:t>
            </a:r>
            <a:endParaRPr lang="en-US" altLang="zh-CN" sz="2000"/>
          </a:p>
          <a:p>
            <a:r>
              <a:rPr lang="zh-CN" altLang="zh-CN" sz="2000"/>
              <a:t>1868</a:t>
            </a:r>
            <a:r>
              <a:rPr lang="zh-CN" altLang="en-US" sz="2000"/>
              <a:t>年废除</a:t>
            </a:r>
          </a:p>
        </p:txBody>
      </p:sp>
      <p:pic>
        <p:nvPicPr>
          <p:cNvPr id="7170" name="Picture 2" descr="https://upload.wikimedia.org/wikipedia/commons/thumb/5/5d/JapaneseClock2.jpg/250px-JapaneseClock2.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9" r="310"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72"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6799E"/>
            </a:solidFill>
          </a:ln>
        </p:spPr>
        <p:style>
          <a:lnRef idx="1">
            <a:schemeClr val="accent1"/>
          </a:lnRef>
          <a:fillRef idx="0">
            <a:schemeClr val="accent1"/>
          </a:fillRef>
          <a:effectRef idx="0">
            <a:schemeClr val="accent1"/>
          </a:effectRef>
          <a:fontRef idx="minor">
            <a:schemeClr val="tx1"/>
          </a:fontRef>
        </p:style>
      </p:cxnSp>
      <p:pic>
        <p:nvPicPr>
          <p:cNvPr id="5" name="图片 4" descr="文本, 日历&#10;&#10;描述已自动生成">
            <a:extLst>
              <a:ext uri="{FF2B5EF4-FFF2-40B4-BE49-F238E27FC236}">
                <a16:creationId xmlns:a16="http://schemas.microsoft.com/office/drawing/2014/main" id="{36C26171-4109-4481-A9D5-D90D746C7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8368" y="2780928"/>
            <a:ext cx="2200835" cy="3372247"/>
          </a:xfrm>
          <a:prstGeom prst="rect">
            <a:avLst/>
          </a:prstGeom>
        </p:spPr>
      </p:pic>
    </p:spTree>
    <p:extLst>
      <p:ext uri="{BB962C8B-B14F-4D97-AF65-F5344CB8AC3E}">
        <p14:creationId xmlns:p14="http://schemas.microsoft.com/office/powerpoint/2010/main" val="1429831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2373CE-1529-4B4F-BD58-DAD706848AD8}"/>
              </a:ext>
            </a:extLst>
          </p:cNvPr>
          <p:cNvSpPr>
            <a:spLocks noGrp="1"/>
          </p:cNvSpPr>
          <p:nvPr>
            <p:ph type="title"/>
          </p:nvPr>
        </p:nvSpPr>
        <p:spPr/>
        <p:txBody>
          <a:bodyPr/>
          <a:lstStyle/>
          <a:p>
            <a:r>
              <a:rPr lang="zh-CN" altLang="en-US" dirty="0"/>
              <a:t>机械钟的逻辑</a:t>
            </a:r>
          </a:p>
        </p:txBody>
      </p:sp>
      <p:sp>
        <p:nvSpPr>
          <p:cNvPr id="3" name="内容占位符 2">
            <a:extLst>
              <a:ext uri="{FF2B5EF4-FFF2-40B4-BE49-F238E27FC236}">
                <a16:creationId xmlns:a16="http://schemas.microsoft.com/office/drawing/2014/main" id="{5C4A161D-D614-4DDB-88DE-8FE546735DAB}"/>
              </a:ext>
            </a:extLst>
          </p:cNvPr>
          <p:cNvSpPr>
            <a:spLocks noGrp="1"/>
          </p:cNvSpPr>
          <p:nvPr>
            <p:ph idx="1"/>
          </p:nvPr>
        </p:nvSpPr>
        <p:spPr>
          <a:xfrm>
            <a:off x="983432" y="1556792"/>
            <a:ext cx="10657184" cy="5017744"/>
          </a:xfrm>
        </p:spPr>
        <p:txBody>
          <a:bodyPr>
            <a:normAutofit/>
          </a:bodyPr>
          <a:lstStyle/>
          <a:p>
            <a:r>
              <a:rPr lang="zh-CN" altLang="en-US" dirty="0"/>
              <a:t>芒福德：现代工业时代的关键机器不是蒸汽机，而是时钟。</a:t>
            </a:r>
            <a:endParaRPr lang="en-US" altLang="zh-CN" dirty="0"/>
          </a:p>
          <a:p>
            <a:endParaRPr lang="en-US" altLang="zh-CN" dirty="0"/>
          </a:p>
          <a:p>
            <a:r>
              <a:rPr lang="zh-CN" altLang="en-US" dirty="0"/>
              <a:t>驯服能量</a:t>
            </a:r>
            <a:endParaRPr lang="en-US" altLang="zh-CN" dirty="0"/>
          </a:p>
          <a:p>
            <a:pPr lvl="1"/>
            <a:r>
              <a:rPr lang="zh-CN" altLang="en-US" dirty="0"/>
              <a:t>让能量的流动顺应机械的均匀节奏</a:t>
            </a:r>
            <a:endParaRPr lang="en-US" altLang="zh-CN" dirty="0"/>
          </a:p>
          <a:p>
            <a:r>
              <a:rPr lang="zh-CN" altLang="en-US" dirty="0"/>
              <a:t>标准化</a:t>
            </a:r>
            <a:endParaRPr lang="en-US" altLang="zh-CN" dirty="0"/>
          </a:p>
          <a:p>
            <a:pPr lvl="1"/>
            <a:r>
              <a:rPr lang="zh-CN" altLang="en-US" dirty="0"/>
              <a:t>标准的度量和标准的产品</a:t>
            </a:r>
            <a:endParaRPr lang="en-US" altLang="zh-CN" dirty="0"/>
          </a:p>
          <a:p>
            <a:r>
              <a:rPr lang="zh-CN" altLang="en-US" dirty="0"/>
              <a:t>自动化</a:t>
            </a:r>
            <a:endParaRPr lang="en-US" altLang="zh-CN" dirty="0"/>
          </a:p>
          <a:p>
            <a:pPr lvl="1"/>
            <a:r>
              <a:rPr lang="zh-CN" altLang="en-US" dirty="0"/>
              <a:t>一旦运转永不停歇，</a:t>
            </a:r>
            <a:endParaRPr lang="en-US" altLang="zh-CN" dirty="0"/>
          </a:p>
          <a:p>
            <a:pPr lvl="1"/>
            <a:r>
              <a:rPr lang="zh-CN" altLang="en-US" dirty="0"/>
              <a:t>人需要做的顶多是像牲畜那样为之提供能源</a:t>
            </a:r>
            <a:endParaRPr lang="en-US" altLang="zh-CN" dirty="0"/>
          </a:p>
          <a:p>
            <a:r>
              <a:rPr lang="zh-CN" altLang="en-US" dirty="0"/>
              <a:t>精密化</a:t>
            </a:r>
            <a:endParaRPr lang="en-US" altLang="zh-CN" dirty="0"/>
          </a:p>
          <a:p>
            <a:pPr lvl="1"/>
            <a:r>
              <a:rPr lang="zh-CN" altLang="en-US" dirty="0"/>
              <a:t>在小数点之后追求精确性</a:t>
            </a:r>
            <a:endParaRPr lang="en-US" altLang="zh-CN" dirty="0"/>
          </a:p>
        </p:txBody>
      </p:sp>
      <p:pic>
        <p:nvPicPr>
          <p:cNvPr id="13316" name="Picture 4" descr="https://images-cn.ssl-images-amazon.com/images/I/51eescE16uL.jpg">
            <a:extLst>
              <a:ext uri="{FF2B5EF4-FFF2-40B4-BE49-F238E27FC236}">
                <a16:creationId xmlns:a16="http://schemas.microsoft.com/office/drawing/2014/main" id="{7DA11818-EE45-4701-9BD0-4CA9408D8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8368" y="3069716"/>
            <a:ext cx="2490936" cy="365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303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E0EA17-A90A-49BF-9F89-96ED4914EE7E}"/>
              </a:ext>
            </a:extLst>
          </p:cNvPr>
          <p:cNvSpPr>
            <a:spLocks noGrp="1"/>
          </p:cNvSpPr>
          <p:nvPr>
            <p:ph type="title"/>
          </p:nvPr>
        </p:nvSpPr>
        <p:spPr/>
        <p:txBody>
          <a:bodyPr/>
          <a:lstStyle/>
          <a:p>
            <a:r>
              <a:rPr lang="zh-CN" altLang="en-US" dirty="0"/>
              <a:t>听“报时”到“看时间”</a:t>
            </a:r>
          </a:p>
        </p:txBody>
      </p:sp>
      <p:sp>
        <p:nvSpPr>
          <p:cNvPr id="3" name="内容占位符 2">
            <a:extLst>
              <a:ext uri="{FF2B5EF4-FFF2-40B4-BE49-F238E27FC236}">
                <a16:creationId xmlns:a16="http://schemas.microsoft.com/office/drawing/2014/main" id="{BC66E3E0-DF1B-43FD-A7F7-5770972BA35A}"/>
              </a:ext>
            </a:extLst>
          </p:cNvPr>
          <p:cNvSpPr>
            <a:spLocks noGrp="1"/>
          </p:cNvSpPr>
          <p:nvPr>
            <p:ph idx="1"/>
          </p:nvPr>
        </p:nvSpPr>
        <p:spPr>
          <a:xfrm>
            <a:off x="838200" y="1825625"/>
            <a:ext cx="10730408" cy="4949086"/>
          </a:xfrm>
        </p:spPr>
        <p:txBody>
          <a:bodyPr>
            <a:normAutofit/>
          </a:bodyPr>
          <a:lstStyle/>
          <a:p>
            <a:r>
              <a:rPr lang="zh-CN" altLang="en-US" sz="2400" dirty="0"/>
              <a:t>钟：乐器→钟表</a:t>
            </a:r>
            <a:endParaRPr lang="en-US" altLang="zh-CN" sz="2400" dirty="0"/>
          </a:p>
          <a:p>
            <a:r>
              <a:rPr lang="en-US" altLang="zh-CN" sz="2400" dirty="0"/>
              <a:t>clock</a:t>
            </a:r>
            <a:r>
              <a:rPr lang="zh-CN" altLang="en-US" sz="2400" dirty="0"/>
              <a:t>：钟声→机械钟</a:t>
            </a:r>
            <a:endParaRPr lang="en-US" altLang="zh-CN" sz="2400" dirty="0"/>
          </a:p>
          <a:p>
            <a:r>
              <a:rPr lang="zh-CN" altLang="en-US" sz="2400" b="1" dirty="0"/>
              <a:t>遭遇性、突然性→客观性、均匀性</a:t>
            </a:r>
            <a:endParaRPr lang="en-US" altLang="zh-CN" sz="2400" b="1" dirty="0"/>
          </a:p>
          <a:p>
            <a:r>
              <a:rPr lang="zh-CN" altLang="en-US" sz="2400" dirty="0"/>
              <a:t>公共生活→私人领域</a:t>
            </a:r>
            <a:endParaRPr lang="en-US" altLang="zh-CN" sz="2400" dirty="0"/>
          </a:p>
          <a:p>
            <a:endParaRPr lang="en-US" altLang="zh-CN" sz="2400" dirty="0"/>
          </a:p>
          <a:p>
            <a:r>
              <a:rPr lang="zh-CN" altLang="en-US" sz="2400" dirty="0"/>
              <a:t>麦克卢汉：“不是时钟，而是受时钟强化的书面文化，造成了抽象的时间，导致人不是因为饿了才吃，而是在‘该吃饭的时间去吃’”</a:t>
            </a:r>
            <a:endParaRPr lang="en-US" altLang="zh-CN" sz="2400" dirty="0"/>
          </a:p>
          <a:p>
            <a:r>
              <a:rPr lang="zh-CN" altLang="en-US" sz="2400" dirty="0"/>
              <a:t>阿兰</a:t>
            </a:r>
            <a:r>
              <a:rPr lang="en-US" altLang="zh-CN" sz="2400" dirty="0"/>
              <a:t>•</a:t>
            </a:r>
            <a:r>
              <a:rPr lang="zh-CN" altLang="en-US" sz="2400" dirty="0"/>
              <a:t>科尔班</a:t>
            </a:r>
            <a:r>
              <a:rPr lang="en-US" altLang="zh-CN" sz="2400" dirty="0"/>
              <a:t>《</a:t>
            </a:r>
            <a:r>
              <a:rPr lang="zh-CN" altLang="en-US" sz="2400" dirty="0"/>
              <a:t>大地的钟声</a:t>
            </a:r>
            <a:r>
              <a:rPr lang="en-US" altLang="zh-CN" sz="2400" dirty="0"/>
              <a:t>》</a:t>
            </a:r>
            <a:r>
              <a:rPr lang="zh-CN" altLang="en-US" sz="2400" dirty="0"/>
              <a:t>：“</a:t>
            </a:r>
            <a:r>
              <a:rPr lang="en-US" altLang="zh-CN" sz="2400" dirty="0"/>
              <a:t>19</a:t>
            </a:r>
            <a:r>
              <a:rPr lang="zh-CN" altLang="en-US" sz="2400" dirty="0"/>
              <a:t>世纪乡村的钟声，在另一个时代则变成了噪音。人们曾用今天业已消失的情感系统去倾听、去欣赏它。这钟声表明了人与世界，与神圣的另一种关系，表明了人存在于时空并感受时空的另一种方式。解读周围的音响环境也进入了个人和集体身份构建的过程。钟声构成一种语言，建立了一种慢慢瓦解的交流系统</a:t>
            </a:r>
            <a:r>
              <a:rPr lang="en-US" altLang="zh-CN" sz="2400" dirty="0"/>
              <a:t>……”</a:t>
            </a:r>
            <a:endParaRPr lang="zh-CN" altLang="en-US" sz="2400" dirty="0"/>
          </a:p>
        </p:txBody>
      </p:sp>
      <p:pic>
        <p:nvPicPr>
          <p:cNvPr id="16386" name="Picture 2" descr="https://images-cn.ssl-images-amazon.com/images/I/41kM2yIWNWL.jpg">
            <a:extLst>
              <a:ext uri="{FF2B5EF4-FFF2-40B4-BE49-F238E27FC236}">
                <a16:creationId xmlns:a16="http://schemas.microsoft.com/office/drawing/2014/main" id="{CBCABE88-7F01-4D15-B875-18806BC8C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9486" y="83289"/>
            <a:ext cx="2121766" cy="3214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044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图片包含 建筑, 窗户, 黑暗, 大&#10;&#10;描述已自动生成">
            <a:extLst>
              <a:ext uri="{FF2B5EF4-FFF2-40B4-BE49-F238E27FC236}">
                <a16:creationId xmlns:a16="http://schemas.microsoft.com/office/drawing/2014/main" id="{491114A0-DE5F-C21C-55B0-952F5CC3B8C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7806" b="20211"/>
          <a:stretch/>
        </p:blipFill>
        <p:spPr>
          <a:xfrm>
            <a:off x="-3047" y="10"/>
            <a:ext cx="12191999" cy="6857990"/>
          </a:xfrm>
          <a:prstGeom prst="rect">
            <a:avLst/>
          </a:prstGeom>
        </p:spPr>
      </p:pic>
      <p:sp>
        <p:nvSpPr>
          <p:cNvPr id="36"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1CF6AD4E-AD3F-C9E2-2913-A21F3C6A21E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zh-CN" altLang="en-US" sz="5200">
                <a:solidFill>
                  <a:srgbClr val="FFFFFF"/>
                </a:solidFill>
              </a:rPr>
              <a:t>玻璃</a:t>
            </a:r>
          </a:p>
        </p:txBody>
      </p:sp>
    </p:spTree>
    <p:extLst>
      <p:ext uri="{BB962C8B-B14F-4D97-AF65-F5344CB8AC3E}">
        <p14:creationId xmlns:p14="http://schemas.microsoft.com/office/powerpoint/2010/main" val="783218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19CC4C-21D2-461C-B2DB-844744515B14}"/>
              </a:ext>
            </a:extLst>
          </p:cNvPr>
          <p:cNvSpPr>
            <a:spLocks noGrp="1"/>
          </p:cNvSpPr>
          <p:nvPr>
            <p:ph type="title"/>
          </p:nvPr>
        </p:nvSpPr>
        <p:spPr/>
        <p:txBody>
          <a:bodyPr/>
          <a:lstStyle/>
          <a:p>
            <a:r>
              <a:rPr lang="zh-CN" altLang="en-US" dirty="0"/>
              <a:t>玻璃的起源</a:t>
            </a:r>
          </a:p>
        </p:txBody>
      </p:sp>
      <p:sp>
        <p:nvSpPr>
          <p:cNvPr id="3" name="内容占位符 2">
            <a:extLst>
              <a:ext uri="{FF2B5EF4-FFF2-40B4-BE49-F238E27FC236}">
                <a16:creationId xmlns:a16="http://schemas.microsoft.com/office/drawing/2014/main" id="{6732A389-D3E3-4366-BC65-CF8DC640AE43}"/>
              </a:ext>
            </a:extLst>
          </p:cNvPr>
          <p:cNvSpPr>
            <a:spLocks noGrp="1"/>
          </p:cNvSpPr>
          <p:nvPr>
            <p:ph idx="1"/>
          </p:nvPr>
        </p:nvSpPr>
        <p:spPr/>
        <p:txBody>
          <a:bodyPr/>
          <a:lstStyle/>
          <a:p>
            <a:r>
              <a:rPr lang="zh-CN" altLang="en-US" dirty="0"/>
              <a:t>起源不详，两河流域或埃及。</a:t>
            </a:r>
            <a:endParaRPr lang="en-US" altLang="zh-CN" dirty="0"/>
          </a:p>
          <a:p>
            <a:pPr lvl="1"/>
            <a:r>
              <a:rPr lang="zh-CN" altLang="en-US" dirty="0"/>
              <a:t>可能是金属加工或陶器上釉过程中的副产品</a:t>
            </a:r>
            <a:endParaRPr lang="en-US" altLang="zh-CN" dirty="0"/>
          </a:p>
          <a:p>
            <a:r>
              <a:rPr lang="zh-CN" altLang="en-US" dirty="0"/>
              <a:t>大量考古发现集中于公元前</a:t>
            </a:r>
            <a:r>
              <a:rPr lang="en-US" altLang="zh-CN" dirty="0"/>
              <a:t>1500</a:t>
            </a:r>
            <a:r>
              <a:rPr lang="zh-CN" altLang="en-US" dirty="0"/>
              <a:t>年左右</a:t>
            </a:r>
            <a:endParaRPr lang="en-US" altLang="zh-CN" dirty="0"/>
          </a:p>
          <a:p>
            <a:r>
              <a:rPr lang="zh-CN" altLang="en-US" dirty="0"/>
              <a:t>在希腊化埃及复兴，在罗马帝国盛行</a:t>
            </a:r>
          </a:p>
        </p:txBody>
      </p:sp>
    </p:spTree>
    <p:extLst>
      <p:ext uri="{BB962C8B-B14F-4D97-AF65-F5344CB8AC3E}">
        <p14:creationId xmlns:p14="http://schemas.microsoft.com/office/powerpoint/2010/main" val="2701828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5F1FEF-C192-4ADC-8BB5-D4BA68A6F037}"/>
              </a:ext>
            </a:extLst>
          </p:cNvPr>
          <p:cNvSpPr>
            <a:spLocks noGrp="1"/>
          </p:cNvSpPr>
          <p:nvPr>
            <p:ph type="title"/>
          </p:nvPr>
        </p:nvSpPr>
        <p:spPr/>
        <p:txBody>
          <a:bodyPr/>
          <a:lstStyle/>
          <a:p>
            <a:r>
              <a:rPr lang="zh-CN" altLang="en-US" dirty="0"/>
              <a:t>五大用途</a:t>
            </a:r>
          </a:p>
        </p:txBody>
      </p:sp>
      <p:sp>
        <p:nvSpPr>
          <p:cNvPr id="3" name="内容占位符 2">
            <a:extLst>
              <a:ext uri="{FF2B5EF4-FFF2-40B4-BE49-F238E27FC236}">
                <a16:creationId xmlns:a16="http://schemas.microsoft.com/office/drawing/2014/main" id="{BCDD8277-0812-4671-B0B3-CC0EEBF18506}"/>
              </a:ext>
            </a:extLst>
          </p:cNvPr>
          <p:cNvSpPr>
            <a:spLocks noGrp="1"/>
          </p:cNvSpPr>
          <p:nvPr>
            <p:ph idx="1"/>
          </p:nvPr>
        </p:nvSpPr>
        <p:spPr/>
        <p:txBody>
          <a:bodyPr/>
          <a:lstStyle/>
          <a:p>
            <a:r>
              <a:rPr lang="zh-CN" altLang="en-US" dirty="0"/>
              <a:t>小玩意（玩具、首饰、宝石）</a:t>
            </a:r>
            <a:endParaRPr lang="en-US" altLang="zh-CN" dirty="0"/>
          </a:p>
          <a:p>
            <a:r>
              <a:rPr lang="zh-CN" altLang="en-US" dirty="0"/>
              <a:t>器皿（瓶、碗、盘）</a:t>
            </a:r>
            <a:endParaRPr lang="en-US" altLang="zh-CN" dirty="0"/>
          </a:p>
          <a:p>
            <a:r>
              <a:rPr lang="zh-CN" altLang="en-US" dirty="0"/>
              <a:t>窗</a:t>
            </a:r>
            <a:endParaRPr lang="en-US" altLang="zh-CN" dirty="0"/>
          </a:p>
          <a:p>
            <a:r>
              <a:rPr lang="zh-CN" altLang="en-US" dirty="0"/>
              <a:t>镜子</a:t>
            </a:r>
            <a:endParaRPr lang="en-US" altLang="zh-CN" dirty="0"/>
          </a:p>
          <a:p>
            <a:r>
              <a:rPr lang="zh-CN" altLang="en-US" dirty="0"/>
              <a:t>透镜、棱镜</a:t>
            </a:r>
          </a:p>
        </p:txBody>
      </p:sp>
      <p:pic>
        <p:nvPicPr>
          <p:cNvPr id="4" name="Picture 2" descr="https://img3.doubanio.com/view/subject/l/public/s5704676.jpg">
            <a:extLst>
              <a:ext uri="{FF2B5EF4-FFF2-40B4-BE49-F238E27FC236}">
                <a16:creationId xmlns:a16="http://schemas.microsoft.com/office/drawing/2014/main" id="{B6BF7ECA-B405-4A05-A6E1-5052E7768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224" y="717714"/>
            <a:ext cx="3867522" cy="5721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464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DEB615-D05D-436C-BD1E-915B86DD137F}"/>
              </a:ext>
            </a:extLst>
          </p:cNvPr>
          <p:cNvSpPr>
            <a:spLocks noGrp="1"/>
          </p:cNvSpPr>
          <p:nvPr>
            <p:ph type="title"/>
          </p:nvPr>
        </p:nvSpPr>
        <p:spPr/>
        <p:txBody>
          <a:bodyPr/>
          <a:lstStyle/>
          <a:p>
            <a:r>
              <a:rPr lang="zh-CN" altLang="en-US" dirty="0"/>
              <a:t>古埃及玻璃</a:t>
            </a:r>
          </a:p>
        </p:txBody>
      </p:sp>
      <p:sp>
        <p:nvSpPr>
          <p:cNvPr id="3" name="内容占位符 2">
            <a:extLst>
              <a:ext uri="{FF2B5EF4-FFF2-40B4-BE49-F238E27FC236}">
                <a16:creationId xmlns:a16="http://schemas.microsoft.com/office/drawing/2014/main" id="{B9220AB1-317E-425A-AE29-CA6309C4F699}"/>
              </a:ext>
            </a:extLst>
          </p:cNvPr>
          <p:cNvSpPr>
            <a:spLocks noGrp="1"/>
          </p:cNvSpPr>
          <p:nvPr>
            <p:ph idx="1"/>
          </p:nvPr>
        </p:nvSpPr>
        <p:spPr>
          <a:xfrm>
            <a:off x="609600" y="2249424"/>
            <a:ext cx="6926560" cy="4325112"/>
          </a:xfrm>
        </p:spPr>
        <p:txBody>
          <a:bodyPr>
            <a:normAutofit/>
          </a:bodyPr>
          <a:lstStyle/>
          <a:p>
            <a:r>
              <a:rPr lang="zh-CN" altLang="en-US" dirty="0"/>
              <a:t>新王国时期（前</a:t>
            </a:r>
            <a:r>
              <a:rPr lang="en-US" altLang="zh-CN" dirty="0"/>
              <a:t>1560</a:t>
            </a:r>
            <a:r>
              <a:rPr lang="zh-CN" altLang="en-US" dirty="0"/>
              <a:t>起）玻璃器皿→</a:t>
            </a:r>
            <a:endParaRPr lang="en-US" altLang="zh-CN" dirty="0"/>
          </a:p>
          <a:p>
            <a:endParaRPr lang="en-US" altLang="zh-CN" dirty="0"/>
          </a:p>
          <a:p>
            <a:r>
              <a:rPr lang="zh-CN" altLang="en-US" dirty="0"/>
              <a:t>做法</a:t>
            </a:r>
            <a:endParaRPr lang="en-US" altLang="zh-CN" dirty="0"/>
          </a:p>
          <a:p>
            <a:pPr lvl="1"/>
            <a:r>
              <a:rPr lang="zh-CN" altLang="en-US" dirty="0"/>
              <a:t>把棍子插进黏土，把带着黏土的棍子伸进高温熔化的玻璃液体中取出，冷却后刮掉黏土</a:t>
            </a:r>
            <a:endParaRPr lang="en-US" altLang="zh-CN" dirty="0"/>
          </a:p>
          <a:p>
            <a:pPr lvl="1"/>
            <a:r>
              <a:rPr lang="zh-CN" altLang="en-US" dirty="0"/>
              <a:t>不透明</a:t>
            </a:r>
            <a:endParaRPr lang="en-US" altLang="zh-CN" dirty="0"/>
          </a:p>
          <a:p>
            <a:r>
              <a:rPr lang="zh-CN" altLang="en-US" dirty="0"/>
              <a:t>用途：</a:t>
            </a:r>
            <a:endParaRPr lang="en-US" altLang="zh-CN" dirty="0"/>
          </a:p>
          <a:p>
            <a:pPr marL="411480" lvl="1" indent="0">
              <a:buNone/>
            </a:pPr>
            <a:r>
              <a:rPr lang="en-US" altLang="zh-CN" dirty="0"/>
              <a:t>1.</a:t>
            </a:r>
            <a:r>
              <a:rPr lang="zh-CN" altLang="en-US" dirty="0"/>
              <a:t>彩陶（给陶器上釉）</a:t>
            </a:r>
            <a:endParaRPr lang="en-US" altLang="zh-CN" dirty="0"/>
          </a:p>
          <a:p>
            <a:pPr marL="411480" lvl="1" indent="0">
              <a:buNone/>
            </a:pPr>
            <a:r>
              <a:rPr lang="en-US" altLang="zh-CN" dirty="0"/>
              <a:t>2.</a:t>
            </a:r>
            <a:r>
              <a:rPr lang="zh-CN" altLang="en-US" dirty="0"/>
              <a:t>替代陶器作为容器</a:t>
            </a:r>
            <a:endParaRPr lang="en-US" altLang="zh-CN" dirty="0"/>
          </a:p>
          <a:p>
            <a:pPr marL="411480" lvl="1" indent="0">
              <a:buNone/>
            </a:pPr>
            <a:r>
              <a:rPr lang="en-US" altLang="zh-CN" dirty="0"/>
              <a:t>3.</a:t>
            </a:r>
            <a:r>
              <a:rPr lang="zh-CN" altLang="en-US" dirty="0"/>
              <a:t>伪装宝石</a:t>
            </a:r>
            <a:r>
              <a:rPr lang="en-US" altLang="zh-CN" dirty="0"/>
              <a:t>/</a:t>
            </a:r>
            <a:r>
              <a:rPr lang="zh-CN" altLang="en-US" dirty="0"/>
              <a:t>小饰品</a:t>
            </a:r>
            <a:endParaRPr lang="en-US" altLang="zh-CN" dirty="0"/>
          </a:p>
          <a:p>
            <a:pPr marL="109728" indent="0">
              <a:buNone/>
            </a:pPr>
            <a:endParaRPr lang="zh-CN" altLang="en-US" dirty="0"/>
          </a:p>
        </p:txBody>
      </p:sp>
      <p:pic>
        <p:nvPicPr>
          <p:cNvPr id="1027" name="Picture 3" descr="File:Egyptian glass jar.jpg">
            <a:hlinkClick r:id="rId2"/>
            <a:extLst>
              <a:ext uri="{FF2B5EF4-FFF2-40B4-BE49-F238E27FC236}">
                <a16:creationId xmlns:a16="http://schemas.microsoft.com/office/drawing/2014/main" id="{83F2BCD0-060B-4129-B84E-1FAD02BC8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184" y="692696"/>
            <a:ext cx="4276725"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728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75612-2922-467E-B9D7-F1F1E5F7B477}"/>
              </a:ext>
            </a:extLst>
          </p:cNvPr>
          <p:cNvSpPr>
            <a:spLocks noGrp="1"/>
          </p:cNvSpPr>
          <p:nvPr>
            <p:ph type="title"/>
          </p:nvPr>
        </p:nvSpPr>
        <p:spPr/>
        <p:txBody>
          <a:bodyPr/>
          <a:lstStyle/>
          <a:p>
            <a:r>
              <a:rPr lang="zh-CN" altLang="en-US" dirty="0"/>
              <a:t>中国印刷术</a:t>
            </a:r>
            <a:r>
              <a:rPr lang="en-US" altLang="zh-CN" dirty="0"/>
              <a:t>&amp;</a:t>
            </a:r>
            <a:r>
              <a:rPr lang="zh-CN" altLang="en-US" dirty="0"/>
              <a:t>古腾堡印刷机</a:t>
            </a:r>
          </a:p>
        </p:txBody>
      </p:sp>
      <p:pic>
        <p:nvPicPr>
          <p:cNvPr id="4" name="古腾堡印刷机的工作原理_腾讯视频(1)">
            <a:hlinkClick r:id="" action="ppaction://media"/>
            <a:extLst>
              <a:ext uri="{FF2B5EF4-FFF2-40B4-BE49-F238E27FC236}">
                <a16:creationId xmlns:a16="http://schemas.microsoft.com/office/drawing/2014/main" id="{6E80D5F0-7B9C-443A-928D-8C1335B6E8B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6439484" y="2409566"/>
            <a:ext cx="5802312" cy="4351338"/>
          </a:xfrm>
        </p:spPr>
      </p:pic>
      <p:pic>
        <p:nvPicPr>
          <p:cNvPr id="5" name="神奇活字印刷术，复刻瞬间太震撼了_好看视频">
            <a:hlinkClick r:id="" action="ppaction://media"/>
            <a:extLst>
              <a:ext uri="{FF2B5EF4-FFF2-40B4-BE49-F238E27FC236}">
                <a16:creationId xmlns:a16="http://schemas.microsoft.com/office/drawing/2014/main" id="{A7186C6E-EBC1-4BAD-BF8D-C371EB3126C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1524" y="2895600"/>
            <a:ext cx="6201164" cy="3488075"/>
          </a:xfrm>
          <a:prstGeom prst="rect">
            <a:avLst/>
          </a:prstGeom>
        </p:spPr>
      </p:pic>
    </p:spTree>
    <p:extLst>
      <p:ext uri="{BB962C8B-B14F-4D97-AF65-F5344CB8AC3E}">
        <p14:creationId xmlns:p14="http://schemas.microsoft.com/office/powerpoint/2010/main" val="309466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2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mute="1">
                <p:cTn id="2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A6EF23-3145-4888-B6F1-3A505B6E19CA}"/>
              </a:ext>
            </a:extLst>
          </p:cNvPr>
          <p:cNvSpPr>
            <a:spLocks noGrp="1"/>
          </p:cNvSpPr>
          <p:nvPr>
            <p:ph type="title"/>
          </p:nvPr>
        </p:nvSpPr>
        <p:spPr/>
        <p:txBody>
          <a:bodyPr/>
          <a:lstStyle/>
          <a:p>
            <a:r>
              <a:rPr lang="zh-CN" altLang="en-US" dirty="0"/>
              <a:t>罗马玻璃</a:t>
            </a:r>
          </a:p>
        </p:txBody>
      </p:sp>
      <p:sp>
        <p:nvSpPr>
          <p:cNvPr id="3" name="内容占位符 2">
            <a:extLst>
              <a:ext uri="{FF2B5EF4-FFF2-40B4-BE49-F238E27FC236}">
                <a16:creationId xmlns:a16="http://schemas.microsoft.com/office/drawing/2014/main" id="{DD90EED3-616A-4EE4-8257-32FEF3636CFE}"/>
              </a:ext>
            </a:extLst>
          </p:cNvPr>
          <p:cNvSpPr>
            <a:spLocks noGrp="1"/>
          </p:cNvSpPr>
          <p:nvPr>
            <p:ph idx="1"/>
          </p:nvPr>
        </p:nvSpPr>
        <p:spPr/>
        <p:txBody>
          <a:bodyPr/>
          <a:lstStyle/>
          <a:p>
            <a:r>
              <a:rPr lang="zh-CN" altLang="en-US" dirty="0"/>
              <a:t>吹制法的发明（公元前</a:t>
            </a:r>
            <a:r>
              <a:rPr lang="en-US" altLang="zh-CN" dirty="0"/>
              <a:t>1</a:t>
            </a:r>
            <a:r>
              <a:rPr lang="zh-CN" altLang="en-US" dirty="0"/>
              <a:t>世纪）</a:t>
            </a:r>
            <a:endParaRPr lang="en-US" altLang="zh-CN" dirty="0"/>
          </a:p>
          <a:p>
            <a:r>
              <a:rPr lang="zh-CN" altLang="en-US" dirty="0"/>
              <a:t>透明化</a:t>
            </a:r>
            <a:endParaRPr lang="en-US" altLang="zh-CN" dirty="0"/>
          </a:p>
          <a:p>
            <a:r>
              <a:rPr lang="zh-CN" altLang="en-US" dirty="0"/>
              <a:t>最早的玻璃窗</a:t>
            </a:r>
            <a:endParaRPr lang="en-US" altLang="zh-CN" dirty="0"/>
          </a:p>
          <a:p>
            <a:endParaRPr lang="en-US" altLang="zh-CN" dirty="0"/>
          </a:p>
        </p:txBody>
      </p:sp>
      <p:pic>
        <p:nvPicPr>
          <p:cNvPr id="4099" name="Picture 3" descr="https://upload.wikimedia.org/wikipedia/commons/thumb/c/c2/Munich_Cup_Diatretum_22102016_1.jpg/220px-Munich_Cup_Diatretum_22102016_1.jpg">
            <a:hlinkClick r:id="rId3"/>
            <a:extLst>
              <a:ext uri="{FF2B5EF4-FFF2-40B4-BE49-F238E27FC236}">
                <a16:creationId xmlns:a16="http://schemas.microsoft.com/office/drawing/2014/main" id="{A2D5C744-C412-4A8C-AE73-3020EFF07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2183" y="44624"/>
            <a:ext cx="3539408" cy="275108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ttps://upload.wikimedia.org/wikipedia/commons/thumb/3/3f/Roman_-_Pyxis_-_Walters_4776_-_View_A_%28cropped%29.jpg/220px-Roman_-_Pyxis_-_Walters_4776_-_View_A_%28cropped%29.jpg">
            <a:hlinkClick r:id="rId5"/>
            <a:extLst>
              <a:ext uri="{FF2B5EF4-FFF2-40B4-BE49-F238E27FC236}">
                <a16:creationId xmlns:a16="http://schemas.microsoft.com/office/drawing/2014/main" id="{8B4AACA4-B0F9-4DDC-BEE8-29731AB36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0"/>
            <a:ext cx="3031359" cy="293490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hlinkClick r:id="rId7"/>
            <a:extLst>
              <a:ext uri="{FF2B5EF4-FFF2-40B4-BE49-F238E27FC236}">
                <a16:creationId xmlns:a16="http://schemas.microsoft.com/office/drawing/2014/main" id="{8000D626-616A-4DE3-8A3F-996FE9011C82}"/>
              </a:ext>
            </a:extLst>
          </p:cNvPr>
          <p:cNvPicPr>
            <a:picLocks noChangeAspect="1"/>
          </p:cNvPicPr>
          <p:nvPr/>
        </p:nvPicPr>
        <p:blipFill>
          <a:blip r:embed="rId8"/>
          <a:stretch>
            <a:fillRect/>
          </a:stretch>
        </p:blipFill>
        <p:spPr>
          <a:xfrm>
            <a:off x="6096000" y="2784688"/>
            <a:ext cx="6065474" cy="4028687"/>
          </a:xfrm>
          <a:prstGeom prst="rect">
            <a:avLst/>
          </a:prstGeom>
        </p:spPr>
      </p:pic>
      <p:pic>
        <p:nvPicPr>
          <p:cNvPr id="4103" name="Picture 7" descr="https://upload.wikimedia.org/wikipedia/en/thumb/0/07/Roman_glass_2nd_cent.jpg/200px-Roman_glass_2nd_cent.jpg">
            <a:hlinkClick r:id="rId9"/>
            <a:extLst>
              <a:ext uri="{FF2B5EF4-FFF2-40B4-BE49-F238E27FC236}">
                <a16:creationId xmlns:a16="http://schemas.microsoft.com/office/drawing/2014/main" id="{963AD9BA-E358-4B94-9F81-0AFB023CA3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0" y="3187739"/>
            <a:ext cx="190500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https://upload.wikimedia.org/wikipedia/commons/thumb/c/c2/Cirkusb%C3%A6ger-fra-Varpelev_DO-2608_original.jpg/220px-Cirkusb%C3%A6ger-fra-Varpelev_DO-2608_original.jpg">
            <a:hlinkClick r:id="rId11"/>
            <a:extLst>
              <a:ext uri="{FF2B5EF4-FFF2-40B4-BE49-F238E27FC236}">
                <a16:creationId xmlns:a16="http://schemas.microsoft.com/office/drawing/2014/main" id="{B16A3661-A14F-40EA-9672-CDA87D9889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7408" y="4044828"/>
            <a:ext cx="3002326" cy="2579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532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0A92A3-C362-4999-A410-5C0C64554A77}"/>
              </a:ext>
            </a:extLst>
          </p:cNvPr>
          <p:cNvSpPr>
            <a:spLocks noGrp="1"/>
          </p:cNvSpPr>
          <p:nvPr>
            <p:ph type="title"/>
          </p:nvPr>
        </p:nvSpPr>
        <p:spPr/>
        <p:txBody>
          <a:bodyPr/>
          <a:lstStyle/>
          <a:p>
            <a:r>
              <a:rPr lang="zh-CN" altLang="en-US" dirty="0"/>
              <a:t>中国古代玻璃</a:t>
            </a:r>
          </a:p>
        </p:txBody>
      </p:sp>
      <p:sp>
        <p:nvSpPr>
          <p:cNvPr id="3" name="内容占位符 2">
            <a:extLst>
              <a:ext uri="{FF2B5EF4-FFF2-40B4-BE49-F238E27FC236}">
                <a16:creationId xmlns:a16="http://schemas.microsoft.com/office/drawing/2014/main" id="{145B8117-EC18-40B3-9BF4-20690DDCD874}"/>
              </a:ext>
            </a:extLst>
          </p:cNvPr>
          <p:cNvSpPr>
            <a:spLocks noGrp="1"/>
          </p:cNvSpPr>
          <p:nvPr>
            <p:ph idx="1"/>
          </p:nvPr>
        </p:nvSpPr>
        <p:spPr/>
        <p:txBody>
          <a:bodyPr/>
          <a:lstStyle/>
          <a:p>
            <a:endParaRPr lang="en-US" altLang="zh-CN" dirty="0"/>
          </a:p>
          <a:p>
            <a:r>
              <a:rPr lang="zh-CN" altLang="en-US" dirty="0"/>
              <a:t>春秋战国时期出现</a:t>
            </a:r>
            <a:endParaRPr lang="en-US" altLang="zh-CN" dirty="0"/>
          </a:p>
          <a:p>
            <a:r>
              <a:rPr lang="zh-CN" altLang="en-US" dirty="0"/>
              <a:t>西亚传入的镶嵌玻璃珠（曾侯乙墓随葬品）↑</a:t>
            </a:r>
            <a:endParaRPr lang="en-US" altLang="zh-CN" dirty="0"/>
          </a:p>
          <a:p>
            <a:r>
              <a:rPr lang="zh-CN" altLang="en-US" dirty="0"/>
              <a:t>越王勾践剑上镶嵌的蓝色玻璃→</a:t>
            </a:r>
            <a:endParaRPr lang="en-US" altLang="zh-CN" dirty="0"/>
          </a:p>
          <a:p>
            <a:r>
              <a:rPr lang="zh-CN" altLang="en-US" dirty="0"/>
              <a:t>战国玻璃壁↘</a:t>
            </a:r>
            <a:endParaRPr lang="en-US" altLang="zh-CN" dirty="0"/>
          </a:p>
          <a:p>
            <a:endParaRPr lang="en-US" altLang="zh-CN" dirty="0"/>
          </a:p>
          <a:p>
            <a:r>
              <a:rPr lang="zh-CN" altLang="en-US" dirty="0"/>
              <a:t>特色：</a:t>
            </a:r>
            <a:endParaRPr lang="en-US" altLang="zh-CN" dirty="0"/>
          </a:p>
          <a:p>
            <a:pPr lvl="1"/>
            <a:r>
              <a:rPr lang="zh-CN" altLang="en-US" dirty="0"/>
              <a:t>铅钡玻璃</a:t>
            </a:r>
            <a:endParaRPr lang="en-US" altLang="zh-CN" dirty="0"/>
          </a:p>
          <a:p>
            <a:pPr lvl="1"/>
            <a:r>
              <a:rPr lang="zh-CN" altLang="en-US" dirty="0"/>
              <a:t>仿玉器</a:t>
            </a:r>
          </a:p>
        </p:txBody>
      </p:sp>
      <p:pic>
        <p:nvPicPr>
          <p:cNvPr id="2050" name="Picture 2" descr="è¶çå¾è·µå">
            <a:hlinkClick r:id="rId2"/>
            <a:extLst>
              <a:ext uri="{FF2B5EF4-FFF2-40B4-BE49-F238E27FC236}">
                <a16:creationId xmlns:a16="http://schemas.microsoft.com/office/drawing/2014/main" id="{207E3A9F-A81F-4F2F-94C2-C26E44A00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8408" y="283464"/>
            <a:ext cx="22479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越王勾践剑玻璃镶嵌部分细部">
            <a:extLst>
              <a:ext uri="{FF2B5EF4-FFF2-40B4-BE49-F238E27FC236}">
                <a16:creationId xmlns:a16="http://schemas.microsoft.com/office/drawing/2014/main" id="{349044B0-71F0-4F92-BA52-30BC8F895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543" y="4568639"/>
            <a:ext cx="2574454" cy="20455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DD7C8480-B10D-4809-9B2C-5E0D5136A9C5}"/>
              </a:ext>
            </a:extLst>
          </p:cNvPr>
          <p:cNvSpPr>
            <a:spLocks noChangeArrowheads="1"/>
          </p:cNvSpPr>
          <p:nvPr/>
        </p:nvSpPr>
        <p:spPr bwMode="auto">
          <a:xfrm>
            <a:off x="4007768" y="2463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rPr>
            </a:b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pic>
        <p:nvPicPr>
          <p:cNvPr id="2057" name="Picture 9" descr="曾侯乙墓出土春秋时期镶嵌玻璃珠">
            <a:extLst>
              <a:ext uri="{FF2B5EF4-FFF2-40B4-BE49-F238E27FC236}">
                <a16:creationId xmlns:a16="http://schemas.microsoft.com/office/drawing/2014/main" id="{A99C0489-B836-48C6-96D8-332D01E9EE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4948" y="118020"/>
            <a:ext cx="3373871" cy="23862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a:extLst>
              <a:ext uri="{FF2B5EF4-FFF2-40B4-BE49-F238E27FC236}">
                <a16:creationId xmlns:a16="http://schemas.microsoft.com/office/drawing/2014/main" id="{902F0206-F0BE-4977-BF21-B7142C6B511B}"/>
              </a:ext>
            </a:extLst>
          </p:cNvPr>
          <p:cNvSpPr>
            <a:spLocks noChangeArrowheads="1"/>
          </p:cNvSpPr>
          <p:nvPr/>
        </p:nvSpPr>
        <p:spPr bwMode="auto">
          <a:xfrm>
            <a:off x="-2819825" y="414585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rPr>
            </a:b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pic>
        <p:nvPicPr>
          <p:cNvPr id="2059" name="Picture 11" descr="长沙出土战国谷纹玻璃璧，直径8.1厘米，厚0.25厘米">
            <a:extLst>
              <a:ext uri="{FF2B5EF4-FFF2-40B4-BE49-F238E27FC236}">
                <a16:creationId xmlns:a16="http://schemas.microsoft.com/office/drawing/2014/main" id="{08838E89-C1C0-4DC1-B94A-113B2A88A5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5295" y="4011799"/>
            <a:ext cx="2574454" cy="26373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2">
            <a:extLst>
              <a:ext uri="{FF2B5EF4-FFF2-40B4-BE49-F238E27FC236}">
                <a16:creationId xmlns:a16="http://schemas.microsoft.com/office/drawing/2014/main" id="{19249363-3994-4C49-BF9E-CB2FE006A392}"/>
              </a:ext>
            </a:extLst>
          </p:cNvPr>
          <p:cNvSpPr>
            <a:spLocks noChangeArrowheads="1"/>
          </p:cNvSpPr>
          <p:nvPr/>
        </p:nvSpPr>
        <p:spPr bwMode="auto">
          <a:xfrm flipV="1">
            <a:off x="271338" y="2166668"/>
            <a:ext cx="66889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rPr>
            </a:b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971200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2" name="Rectangle 513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34" name="Rectangle 513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9EB3029C-8411-46E9-974B-9D22A063DBEF}"/>
              </a:ext>
            </a:extLst>
          </p:cNvPr>
          <p:cNvSpPr>
            <a:spLocks noGrp="1"/>
          </p:cNvSpPr>
          <p:nvPr>
            <p:ph type="title"/>
          </p:nvPr>
        </p:nvSpPr>
        <p:spPr>
          <a:xfrm>
            <a:off x="3970366" y="609600"/>
            <a:ext cx="4267200" cy="1351472"/>
          </a:xfrm>
        </p:spPr>
        <p:txBody>
          <a:bodyPr>
            <a:normAutofit/>
          </a:bodyPr>
          <a:lstStyle/>
          <a:p>
            <a:pPr algn="ctr"/>
            <a:r>
              <a:rPr lang="zh-CN" altLang="en-US">
                <a:solidFill>
                  <a:schemeClr val="tx1">
                    <a:lumMod val="85000"/>
                    <a:lumOff val="15000"/>
                  </a:schemeClr>
                </a:solidFill>
              </a:rPr>
              <a:t>东西分道</a:t>
            </a:r>
          </a:p>
        </p:txBody>
      </p:sp>
      <p:pic>
        <p:nvPicPr>
          <p:cNvPr id="5127" name="Picture 7" descr="https://upload.wikimedia.org/wikipedia/commons/thumb/7/76/Chinese_-_Wine_Jar_with_Carp_among_Water_Weeds_and_Lotuses_-_Walters_491917_-_View_A_%28cropped%29.jpg/220px-Chinese_-_Wine_Jar_with_Carp_among_Water_Weeds_and_Lotuses_-_Walters_491917_-_View_A_%28cropped%29.jpg">
            <a:hlinkClick r:id="rId2"/>
            <a:extLst>
              <a:ext uri="{FF2B5EF4-FFF2-40B4-BE49-F238E27FC236}">
                <a16:creationId xmlns:a16="http://schemas.microsoft.com/office/drawing/2014/main" id="{4C478BC6-37B6-42CE-8AFC-004B3DADB3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22" r="25270" b="-1"/>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内容占位符 2">
            <a:extLst>
              <a:ext uri="{FF2B5EF4-FFF2-40B4-BE49-F238E27FC236}">
                <a16:creationId xmlns:a16="http://schemas.microsoft.com/office/drawing/2014/main" id="{B17120D7-E850-4702-83B9-1CCB0373D288}"/>
              </a:ext>
            </a:extLst>
          </p:cNvPr>
          <p:cNvSpPr>
            <a:spLocks noGrp="1"/>
          </p:cNvSpPr>
          <p:nvPr>
            <p:ph idx="1"/>
          </p:nvPr>
        </p:nvSpPr>
        <p:spPr>
          <a:xfrm>
            <a:off x="4198966" y="2147357"/>
            <a:ext cx="3810000" cy="4101042"/>
          </a:xfrm>
        </p:spPr>
        <p:txBody>
          <a:bodyPr>
            <a:normAutofit/>
          </a:bodyPr>
          <a:lstStyle/>
          <a:p>
            <a:r>
              <a:rPr lang="zh-CN" altLang="en-US" sz="1600">
                <a:solidFill>
                  <a:schemeClr val="tx1">
                    <a:lumMod val="85000"/>
                    <a:lumOff val="15000"/>
                  </a:schemeClr>
                </a:solidFill>
              </a:rPr>
              <a:t>审美分歧？</a:t>
            </a:r>
            <a:endParaRPr lang="en-US" altLang="zh-CN" sz="1600">
              <a:solidFill>
                <a:schemeClr val="tx1">
                  <a:lumMod val="85000"/>
                  <a:lumOff val="15000"/>
                </a:schemeClr>
              </a:solidFill>
            </a:endParaRPr>
          </a:p>
          <a:p>
            <a:pPr lvl="1"/>
            <a:r>
              <a:rPr lang="zh-CN" altLang="en-US" sz="1600">
                <a:solidFill>
                  <a:schemeClr val="tx1">
                    <a:lumMod val="85000"/>
                    <a:lumOff val="15000"/>
                  </a:schemeClr>
                </a:solidFill>
              </a:rPr>
              <a:t>罗马人：水晶般透明最美（葡萄酒）</a:t>
            </a:r>
            <a:endParaRPr lang="en-US" altLang="zh-CN" sz="1600">
              <a:solidFill>
                <a:schemeClr val="tx1">
                  <a:lumMod val="85000"/>
                  <a:lumOff val="15000"/>
                </a:schemeClr>
              </a:solidFill>
            </a:endParaRPr>
          </a:p>
          <a:p>
            <a:pPr lvl="1"/>
            <a:r>
              <a:rPr lang="zh-CN" altLang="en-US" sz="1600">
                <a:solidFill>
                  <a:schemeClr val="tx1">
                    <a:lumMod val="85000"/>
                    <a:lumOff val="15000"/>
                  </a:schemeClr>
                </a:solidFill>
              </a:rPr>
              <a:t>中国人：温润如玉更好看</a:t>
            </a:r>
            <a:endParaRPr lang="en-US" altLang="zh-CN" sz="1600">
              <a:solidFill>
                <a:schemeClr val="tx1">
                  <a:lumMod val="85000"/>
                  <a:lumOff val="15000"/>
                </a:schemeClr>
              </a:solidFill>
            </a:endParaRPr>
          </a:p>
          <a:p>
            <a:r>
              <a:rPr lang="zh-CN" altLang="en-US" sz="1600">
                <a:solidFill>
                  <a:schemeClr val="tx1">
                    <a:lumMod val="85000"/>
                    <a:lumOff val="15000"/>
                  </a:schemeClr>
                </a:solidFill>
              </a:rPr>
              <a:t>技术史分野：</a:t>
            </a:r>
            <a:endParaRPr lang="en-US" altLang="zh-CN" sz="1600">
              <a:solidFill>
                <a:schemeClr val="tx1">
                  <a:lumMod val="85000"/>
                  <a:lumOff val="15000"/>
                </a:schemeClr>
              </a:solidFill>
            </a:endParaRPr>
          </a:p>
          <a:p>
            <a:pPr lvl="1"/>
            <a:r>
              <a:rPr lang="zh-CN" altLang="en-US" sz="1600">
                <a:solidFill>
                  <a:schemeClr val="tx1">
                    <a:lumMod val="85000"/>
                    <a:lumOff val="15000"/>
                  </a:schemeClr>
                </a:solidFill>
              </a:rPr>
              <a:t>罗马：遍地玻璃，玻璃压倒陶瓷。</a:t>
            </a:r>
            <a:endParaRPr lang="en-US" altLang="zh-CN" sz="1600">
              <a:solidFill>
                <a:schemeClr val="tx1">
                  <a:lumMod val="85000"/>
                  <a:lumOff val="15000"/>
                </a:schemeClr>
              </a:solidFill>
            </a:endParaRPr>
          </a:p>
          <a:p>
            <a:pPr lvl="1"/>
            <a:r>
              <a:rPr lang="zh-CN" altLang="en-US" sz="1600">
                <a:solidFill>
                  <a:schemeClr val="tx1">
                    <a:lumMod val="85000"/>
                    <a:lumOff val="15000"/>
                  </a:schemeClr>
                </a:solidFill>
              </a:rPr>
              <a:t>中国：瓷器之国，瓷器脱颖而出。</a:t>
            </a:r>
            <a:endParaRPr lang="en-US" altLang="zh-CN" sz="1600">
              <a:solidFill>
                <a:schemeClr val="tx1">
                  <a:lumMod val="85000"/>
                  <a:lumOff val="15000"/>
                </a:schemeClr>
              </a:solidFill>
            </a:endParaRPr>
          </a:p>
          <a:p>
            <a:endParaRPr lang="en-US" altLang="zh-CN" sz="1600">
              <a:solidFill>
                <a:schemeClr val="tx1">
                  <a:lumMod val="85000"/>
                  <a:lumOff val="15000"/>
                </a:schemeClr>
              </a:solidFill>
            </a:endParaRPr>
          </a:p>
          <a:p>
            <a:r>
              <a:rPr lang="zh-CN" altLang="en-US" sz="1600">
                <a:solidFill>
                  <a:schemeClr val="tx1">
                    <a:lumMod val="85000"/>
                    <a:lumOff val="15000"/>
                  </a:schemeClr>
                </a:solidFill>
              </a:rPr>
              <a:t>老普林尼：“最高价值的玻璃是无色和透明的，尽可能接近水晶”（</a:t>
            </a:r>
            <a:r>
              <a:rPr lang="en-US" altLang="zh-CN" sz="1600">
                <a:solidFill>
                  <a:schemeClr val="tx1">
                    <a:lumMod val="85000"/>
                    <a:lumOff val="15000"/>
                  </a:schemeClr>
                </a:solidFill>
              </a:rPr>
              <a:t>《</a:t>
            </a:r>
            <a:r>
              <a:rPr lang="zh-CN" altLang="en-US" sz="1600">
                <a:solidFill>
                  <a:schemeClr val="tx1">
                    <a:lumMod val="85000"/>
                    <a:lumOff val="15000"/>
                  </a:schemeClr>
                </a:solidFill>
              </a:rPr>
              <a:t>自然史</a:t>
            </a:r>
            <a:r>
              <a:rPr lang="en-US" altLang="zh-CN" sz="1600">
                <a:solidFill>
                  <a:schemeClr val="tx1">
                    <a:lumMod val="85000"/>
                    <a:lumOff val="15000"/>
                  </a:schemeClr>
                </a:solidFill>
              </a:rPr>
              <a:t>》36,192</a:t>
            </a:r>
            <a:r>
              <a:rPr lang="zh-CN" altLang="en-US" sz="1600">
                <a:solidFill>
                  <a:schemeClr val="tx1">
                    <a:lumMod val="85000"/>
                    <a:lumOff val="15000"/>
                  </a:schemeClr>
                </a:solidFill>
              </a:rPr>
              <a:t>）</a:t>
            </a:r>
            <a:endParaRPr lang="en-US" altLang="zh-CN" sz="1600">
              <a:solidFill>
                <a:schemeClr val="tx1">
                  <a:lumMod val="85000"/>
                  <a:lumOff val="15000"/>
                </a:schemeClr>
              </a:solidFill>
            </a:endParaRPr>
          </a:p>
          <a:p>
            <a:r>
              <a:rPr lang="zh-CN" altLang="en-US" sz="1600">
                <a:solidFill>
                  <a:schemeClr val="tx1">
                    <a:lumMod val="85000"/>
                    <a:lumOff val="15000"/>
                  </a:schemeClr>
                </a:solidFill>
              </a:rPr>
              <a:t>施派尔出土公元</a:t>
            </a:r>
            <a:r>
              <a:rPr lang="en-US" altLang="zh-CN" sz="1600">
                <a:solidFill>
                  <a:schemeClr val="tx1">
                    <a:lumMod val="85000"/>
                    <a:lumOff val="15000"/>
                  </a:schemeClr>
                </a:solidFill>
              </a:rPr>
              <a:t>325</a:t>
            </a:r>
            <a:r>
              <a:rPr lang="zh-CN" altLang="en-US" sz="1600">
                <a:solidFill>
                  <a:schemeClr val="tx1">
                    <a:lumMod val="85000"/>
                    <a:lumOff val="15000"/>
                  </a:schemeClr>
                </a:solidFill>
              </a:rPr>
              <a:t>年未开封的葡萄酒瓶→</a:t>
            </a:r>
          </a:p>
        </p:txBody>
      </p:sp>
      <p:pic>
        <p:nvPicPr>
          <p:cNvPr id="5123" name="Picture 3" descr="https://upload.wikimedia.org/wikipedia/commons/thumb/b/be/Roemerwein_in_Speyer.jpg/250px-Roemerwein_in_Speyer.jpg">
            <a:hlinkClick r:id="rId4"/>
            <a:extLst>
              <a:ext uri="{FF2B5EF4-FFF2-40B4-BE49-F238E27FC236}">
                <a16:creationId xmlns:a16="http://schemas.microsoft.com/office/drawing/2014/main" id="{9FC2D90B-E7D2-41E4-8B86-F8E24E2C2D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74" r="1" b="2257"/>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14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Rectangle 6153">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60A20700-FA5B-4FED-B5BD-CF38956851FB}"/>
              </a:ext>
            </a:extLst>
          </p:cNvPr>
          <p:cNvSpPr>
            <a:spLocks noGrp="1"/>
          </p:cNvSpPr>
          <p:nvPr>
            <p:ph type="title"/>
          </p:nvPr>
        </p:nvSpPr>
        <p:spPr>
          <a:xfrm>
            <a:off x="6551550" y="365125"/>
            <a:ext cx="4802249" cy="2412882"/>
          </a:xfrm>
        </p:spPr>
        <p:txBody>
          <a:bodyPr anchor="b">
            <a:normAutofit/>
          </a:bodyPr>
          <a:lstStyle/>
          <a:p>
            <a:r>
              <a:rPr lang="zh-CN" altLang="en-US" sz="4000"/>
              <a:t>中世纪的发展</a:t>
            </a:r>
          </a:p>
        </p:txBody>
      </p:sp>
      <p:pic>
        <p:nvPicPr>
          <p:cNvPr id="6149" name="Picture 5" descr="https://upload.wikimedia.org/wikipedia/commons/d/dc/Chartres_-_cath%C3%A9drale_-_ND_de_la_belle_verri%C3%A8re.JPG">
            <a:hlinkClick r:id="rId2"/>
            <a:extLst>
              <a:ext uri="{FF2B5EF4-FFF2-40B4-BE49-F238E27FC236}">
                <a16:creationId xmlns:a16="http://schemas.microsoft.com/office/drawing/2014/main" id="{13E51A8A-860D-4B71-8499-B136635BD7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66" b="29766"/>
          <a:stretch/>
        </p:blipFill>
        <p:spPr bwMode="auto">
          <a:xfrm>
            <a:off x="-1" y="10"/>
            <a:ext cx="3003123" cy="389238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AD193B89-C1E2-4FD2-A00B-45F3B990A1E4}"/>
              </a:ext>
            </a:extLst>
          </p:cNvPr>
          <p:cNvPicPr>
            <a:picLocks noChangeAspect="1"/>
          </p:cNvPicPr>
          <p:nvPr/>
        </p:nvPicPr>
        <p:blipFill rotWithShape="1">
          <a:blip r:embed="rId4"/>
          <a:srcRect l="2900" r="200" b="1"/>
          <a:stretch/>
        </p:blipFill>
        <p:spPr>
          <a:xfrm>
            <a:off x="3180257" y="10"/>
            <a:ext cx="3016307" cy="2785935"/>
          </a:xfrm>
          <a:prstGeom prst="rect">
            <a:avLst/>
          </a:prstGeom>
        </p:spPr>
      </p:pic>
      <p:pic>
        <p:nvPicPr>
          <p:cNvPr id="4" name="图片 3">
            <a:hlinkClick r:id="rId5"/>
            <a:extLst>
              <a:ext uri="{FF2B5EF4-FFF2-40B4-BE49-F238E27FC236}">
                <a16:creationId xmlns:a16="http://schemas.microsoft.com/office/drawing/2014/main" id="{B0F7A25B-1D8B-41A2-9D53-32926D0D1E10}"/>
              </a:ext>
            </a:extLst>
          </p:cNvPr>
          <p:cNvPicPr>
            <a:picLocks noChangeAspect="1"/>
          </p:cNvPicPr>
          <p:nvPr/>
        </p:nvPicPr>
        <p:blipFill rotWithShape="1">
          <a:blip r:embed="rId6"/>
          <a:srcRect t="5195" b="4936"/>
          <a:stretch/>
        </p:blipFill>
        <p:spPr>
          <a:xfrm>
            <a:off x="3180257" y="2957665"/>
            <a:ext cx="3016307" cy="3900335"/>
          </a:xfrm>
          <a:prstGeom prst="rect">
            <a:avLst/>
          </a:prstGeom>
        </p:spPr>
      </p:pic>
      <p:sp>
        <p:nvSpPr>
          <p:cNvPr id="3" name="内容占位符 2">
            <a:extLst>
              <a:ext uri="{FF2B5EF4-FFF2-40B4-BE49-F238E27FC236}">
                <a16:creationId xmlns:a16="http://schemas.microsoft.com/office/drawing/2014/main" id="{EF66D84C-DF23-4FDB-A517-F751DB0CC650}"/>
              </a:ext>
            </a:extLst>
          </p:cNvPr>
          <p:cNvSpPr>
            <a:spLocks noGrp="1"/>
          </p:cNvSpPr>
          <p:nvPr>
            <p:ph idx="1"/>
          </p:nvPr>
        </p:nvSpPr>
        <p:spPr>
          <a:xfrm>
            <a:off x="6551550" y="2957665"/>
            <a:ext cx="4802249" cy="3178562"/>
          </a:xfrm>
        </p:spPr>
        <p:txBody>
          <a:bodyPr>
            <a:normAutofit/>
          </a:bodyPr>
          <a:lstStyle/>
          <a:p>
            <a:r>
              <a:rPr lang="zh-CN" altLang="en-US" sz="2000"/>
              <a:t>伊斯兰世界</a:t>
            </a:r>
            <a:endParaRPr lang="en-US" altLang="zh-CN" sz="2000"/>
          </a:p>
          <a:p>
            <a:pPr lvl="1"/>
            <a:r>
              <a:rPr lang="zh-CN" altLang="en-US" sz="2000"/>
              <a:t>继承发扬罗马技艺</a:t>
            </a:r>
            <a:endParaRPr lang="en-US" altLang="zh-CN" sz="2000"/>
          </a:p>
          <a:p>
            <a:pPr lvl="1"/>
            <a:r>
              <a:rPr lang="zh-CN" altLang="en-US" sz="2000"/>
              <a:t>透明</a:t>
            </a:r>
            <a:r>
              <a:rPr lang="en-US" altLang="zh-CN" sz="2000"/>
              <a:t>+</a:t>
            </a:r>
            <a:r>
              <a:rPr lang="zh-CN" altLang="en-US" sz="2000"/>
              <a:t>镶嵌</a:t>
            </a:r>
            <a:endParaRPr lang="en-US" altLang="zh-CN" sz="2000"/>
          </a:p>
          <a:p>
            <a:pPr lvl="1"/>
            <a:r>
              <a:rPr lang="zh-CN" altLang="en-US" sz="2000"/>
              <a:t>蒙古入侵后失传</a:t>
            </a:r>
            <a:endParaRPr lang="en-US" altLang="zh-CN" sz="2000"/>
          </a:p>
          <a:p>
            <a:r>
              <a:rPr lang="zh-CN" altLang="en-US" sz="2000"/>
              <a:t>中世纪欧洲</a:t>
            </a:r>
            <a:endParaRPr lang="en-US" altLang="zh-CN" sz="2000"/>
          </a:p>
          <a:p>
            <a:pPr lvl="1"/>
            <a:r>
              <a:rPr lang="zh-CN" altLang="en-US" sz="2000"/>
              <a:t>衰退但未断绝</a:t>
            </a:r>
            <a:endParaRPr lang="en-US" altLang="zh-CN" sz="2000"/>
          </a:p>
          <a:p>
            <a:pPr lvl="1"/>
            <a:r>
              <a:rPr lang="zh-CN" altLang="en-US" sz="2000"/>
              <a:t>突出发展教堂玻璃窗</a:t>
            </a:r>
            <a:endParaRPr lang="en-US" altLang="zh-CN" sz="2000"/>
          </a:p>
          <a:p>
            <a:pPr lvl="1"/>
            <a:r>
              <a:rPr lang="zh-CN" altLang="en-US" sz="2000"/>
              <a:t>平板玻璃工艺</a:t>
            </a:r>
            <a:endParaRPr lang="en-US" altLang="zh-CN" sz="2000"/>
          </a:p>
          <a:p>
            <a:pPr lvl="1"/>
            <a:r>
              <a:rPr lang="zh-CN" altLang="en-US" sz="2000"/>
              <a:t>晚期玻璃重镇：威尼斯</a:t>
            </a:r>
          </a:p>
        </p:txBody>
      </p:sp>
    </p:spTree>
    <p:extLst>
      <p:ext uri="{BB962C8B-B14F-4D97-AF65-F5344CB8AC3E}">
        <p14:creationId xmlns:p14="http://schemas.microsoft.com/office/powerpoint/2010/main" val="2449443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9B344E-ABB3-46B8-93EE-88EEF554DB6D}"/>
              </a:ext>
            </a:extLst>
          </p:cNvPr>
          <p:cNvSpPr>
            <a:spLocks noGrp="1"/>
          </p:cNvSpPr>
          <p:nvPr>
            <p:ph type="title"/>
          </p:nvPr>
        </p:nvSpPr>
        <p:spPr/>
        <p:txBody>
          <a:bodyPr/>
          <a:lstStyle/>
          <a:p>
            <a:r>
              <a:rPr lang="zh-CN" altLang="en-US" dirty="0"/>
              <a:t>文艺复兴时期的繁荣</a:t>
            </a:r>
          </a:p>
        </p:txBody>
      </p:sp>
      <p:sp>
        <p:nvSpPr>
          <p:cNvPr id="3" name="内容占位符 2">
            <a:extLst>
              <a:ext uri="{FF2B5EF4-FFF2-40B4-BE49-F238E27FC236}">
                <a16:creationId xmlns:a16="http://schemas.microsoft.com/office/drawing/2014/main" id="{65E041C8-849F-44D5-B3B8-D042C0C2047B}"/>
              </a:ext>
            </a:extLst>
          </p:cNvPr>
          <p:cNvSpPr>
            <a:spLocks noGrp="1"/>
          </p:cNvSpPr>
          <p:nvPr>
            <p:ph idx="1"/>
          </p:nvPr>
        </p:nvSpPr>
        <p:spPr>
          <a:xfrm>
            <a:off x="609600" y="2249424"/>
            <a:ext cx="8150696" cy="4325112"/>
          </a:xfrm>
        </p:spPr>
        <p:txBody>
          <a:bodyPr/>
          <a:lstStyle/>
          <a:p>
            <a:r>
              <a:rPr lang="zh-CN" altLang="en-US" dirty="0"/>
              <a:t>玻璃珠→</a:t>
            </a:r>
            <a:endParaRPr lang="en-US" altLang="zh-CN" dirty="0"/>
          </a:p>
          <a:p>
            <a:pPr lvl="1"/>
            <a:r>
              <a:rPr lang="zh-CN" altLang="en-US" dirty="0"/>
              <a:t>在非洲和美洲大量贩卖，玻璃换黄金</a:t>
            </a:r>
            <a:endParaRPr lang="en-US" altLang="zh-CN" dirty="0"/>
          </a:p>
          <a:p>
            <a:endParaRPr lang="en-US" altLang="zh-CN" dirty="0"/>
          </a:p>
          <a:p>
            <a:r>
              <a:rPr lang="zh-CN" altLang="en-US" dirty="0"/>
              <a:t>阿格里科拉（</a:t>
            </a:r>
            <a:r>
              <a:rPr lang="en-US" altLang="zh-CN" dirty="0"/>
              <a:t>1550</a:t>
            </a:r>
            <a:r>
              <a:rPr lang="zh-CN" altLang="en-US" dirty="0"/>
              <a:t>年）：</a:t>
            </a:r>
            <a:endParaRPr lang="en-US" altLang="zh-CN" dirty="0"/>
          </a:p>
          <a:p>
            <a:pPr lvl="1"/>
            <a:r>
              <a:rPr lang="zh-CN" altLang="en-US" dirty="0"/>
              <a:t>玻璃匠人制造形形色色的东西，杯子、香水瓶、水罐、圆瓶、盘子、托盘、镜子、动物、树木、船只。产品精细美妙，品种不胜枚举。在威尼斯，尤其在集中了世界最著名的玻璃工厂的穆拉诺地方举办的耶稣升天节的玻璃市集上，我看到的就是这幅景象。</a:t>
            </a:r>
          </a:p>
        </p:txBody>
      </p:sp>
      <p:pic>
        <p:nvPicPr>
          <p:cNvPr id="4" name="图片 3">
            <a:extLst>
              <a:ext uri="{FF2B5EF4-FFF2-40B4-BE49-F238E27FC236}">
                <a16:creationId xmlns:a16="http://schemas.microsoft.com/office/drawing/2014/main" id="{74793F96-17AB-4690-82E3-AB5C87BF9D06}"/>
              </a:ext>
            </a:extLst>
          </p:cNvPr>
          <p:cNvPicPr>
            <a:picLocks noChangeAspect="1"/>
          </p:cNvPicPr>
          <p:nvPr/>
        </p:nvPicPr>
        <p:blipFill>
          <a:blip r:embed="rId3"/>
          <a:stretch>
            <a:fillRect/>
          </a:stretch>
        </p:blipFill>
        <p:spPr>
          <a:xfrm>
            <a:off x="6645740" y="365125"/>
            <a:ext cx="4071246" cy="2088792"/>
          </a:xfrm>
          <a:prstGeom prst="rect">
            <a:avLst/>
          </a:prstGeom>
        </p:spPr>
      </p:pic>
      <p:pic>
        <p:nvPicPr>
          <p:cNvPr id="11267" name="Picture 3" descr="装饰杯">
            <a:hlinkClick r:id="rId4"/>
            <a:extLst>
              <a:ext uri="{FF2B5EF4-FFF2-40B4-BE49-F238E27FC236}">
                <a16:creationId xmlns:a16="http://schemas.microsoft.com/office/drawing/2014/main" id="{C1B7BFF8-975D-43DA-ADA8-514CCFBD4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6320" y="2747734"/>
            <a:ext cx="2887588" cy="384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629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0C3872-0F0C-463E-ABF8-12FE0C588357}"/>
              </a:ext>
            </a:extLst>
          </p:cNvPr>
          <p:cNvSpPr>
            <a:spLocks noGrp="1"/>
          </p:cNvSpPr>
          <p:nvPr>
            <p:ph type="title"/>
          </p:nvPr>
        </p:nvSpPr>
        <p:spPr/>
        <p:txBody>
          <a:bodyPr/>
          <a:lstStyle/>
          <a:p>
            <a:r>
              <a:rPr lang="zh-CN" altLang="en-US" dirty="0"/>
              <a:t>玻璃与科学</a:t>
            </a:r>
          </a:p>
        </p:txBody>
      </p:sp>
      <p:sp>
        <p:nvSpPr>
          <p:cNvPr id="3" name="内容占位符 2">
            <a:extLst>
              <a:ext uri="{FF2B5EF4-FFF2-40B4-BE49-F238E27FC236}">
                <a16:creationId xmlns:a16="http://schemas.microsoft.com/office/drawing/2014/main" id="{F7339944-CE3D-4D6A-89EF-82B5D189E0EE}"/>
              </a:ext>
            </a:extLst>
          </p:cNvPr>
          <p:cNvSpPr>
            <a:spLocks noGrp="1"/>
          </p:cNvSpPr>
          <p:nvPr>
            <p:ph idx="1"/>
          </p:nvPr>
        </p:nvSpPr>
        <p:spPr/>
        <p:txBody>
          <a:bodyPr/>
          <a:lstStyle/>
          <a:p>
            <a:r>
              <a:rPr lang="zh-CN" altLang="en-US" dirty="0"/>
              <a:t>透镜、棱镜：光学</a:t>
            </a:r>
            <a:endParaRPr lang="en-US" altLang="zh-CN" dirty="0"/>
          </a:p>
          <a:p>
            <a:r>
              <a:rPr lang="zh-CN" altLang="en-US" dirty="0"/>
              <a:t>玻璃窗、玻璃镜：透视法</a:t>
            </a:r>
            <a:endParaRPr lang="en-US" altLang="zh-CN" dirty="0"/>
          </a:p>
          <a:p>
            <a:r>
              <a:rPr lang="zh-CN" altLang="en-US" dirty="0"/>
              <a:t>透镜组合：望远镜→天文学；显微镜</a:t>
            </a:r>
            <a:endParaRPr lang="en-US" altLang="zh-CN" dirty="0"/>
          </a:p>
          <a:p>
            <a:r>
              <a:rPr lang="zh-CN" altLang="en-US" dirty="0"/>
              <a:t>玻璃容器：炼金术→化学；气压计、真空泵</a:t>
            </a:r>
            <a:endParaRPr lang="en-US" altLang="zh-CN" dirty="0"/>
          </a:p>
          <a:p>
            <a:r>
              <a:rPr lang="zh-CN" altLang="en-US" dirty="0"/>
              <a:t>玻璃棒、玻璃罐：电学；摩擦生电、莱顿瓶</a:t>
            </a:r>
            <a:endParaRPr lang="en-US" altLang="zh-CN" dirty="0"/>
          </a:p>
          <a:p>
            <a:endParaRPr lang="en-US" altLang="zh-CN" dirty="0"/>
          </a:p>
          <a:p>
            <a:r>
              <a:rPr lang="zh-CN" altLang="en-US" dirty="0"/>
              <a:t>兼职磨镜片的科学家：</a:t>
            </a:r>
            <a:endParaRPr lang="en-US" altLang="zh-CN" dirty="0"/>
          </a:p>
          <a:p>
            <a:pPr lvl="1"/>
            <a:r>
              <a:rPr lang="zh-CN" altLang="en-US" dirty="0"/>
              <a:t>斯宾诺莎（主业）、笛卡尔、胡克、惠更斯、牛顿、列文虎克</a:t>
            </a:r>
            <a:r>
              <a:rPr lang="en-US" altLang="zh-CN" dirty="0"/>
              <a:t>……</a:t>
            </a:r>
          </a:p>
          <a:p>
            <a:endParaRPr lang="en-US" altLang="zh-CN" dirty="0"/>
          </a:p>
          <a:p>
            <a:endParaRPr lang="zh-CN" altLang="en-US" dirty="0"/>
          </a:p>
        </p:txBody>
      </p:sp>
    </p:spTree>
    <p:extLst>
      <p:ext uri="{BB962C8B-B14F-4D97-AF65-F5344CB8AC3E}">
        <p14:creationId xmlns:p14="http://schemas.microsoft.com/office/powerpoint/2010/main" val="1564907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D4A29DDB-BAA2-23A5-D886-E2F329980102}"/>
              </a:ext>
            </a:extLst>
          </p:cNvPr>
          <p:cNvSpPr>
            <a:spLocks noGrp="1"/>
          </p:cNvSpPr>
          <p:nvPr>
            <p:ph type="title"/>
          </p:nvPr>
        </p:nvSpPr>
        <p:spPr>
          <a:xfrm>
            <a:off x="1043631" y="809898"/>
            <a:ext cx="9942716" cy="1554480"/>
          </a:xfrm>
        </p:spPr>
        <p:txBody>
          <a:bodyPr anchor="ctr">
            <a:normAutofit/>
          </a:bodyPr>
          <a:lstStyle/>
          <a:p>
            <a:r>
              <a:rPr lang="zh-CN" altLang="en-US" sz="4800"/>
              <a:t>阻碍活字印刷的不止是表意文字</a:t>
            </a:r>
          </a:p>
        </p:txBody>
      </p:sp>
      <p:sp>
        <p:nvSpPr>
          <p:cNvPr id="3" name="内容占位符 2">
            <a:extLst>
              <a:ext uri="{FF2B5EF4-FFF2-40B4-BE49-F238E27FC236}">
                <a16:creationId xmlns:a16="http://schemas.microsoft.com/office/drawing/2014/main" id="{BD4EBACD-67A4-9365-C39A-8067D2351083}"/>
              </a:ext>
            </a:extLst>
          </p:cNvPr>
          <p:cNvSpPr>
            <a:spLocks noGrp="1"/>
          </p:cNvSpPr>
          <p:nvPr>
            <p:ph idx="1"/>
          </p:nvPr>
        </p:nvSpPr>
        <p:spPr>
          <a:xfrm>
            <a:off x="1045028" y="3017522"/>
            <a:ext cx="9941319" cy="3124658"/>
          </a:xfrm>
        </p:spPr>
        <p:txBody>
          <a:bodyPr anchor="ctr">
            <a:normAutofit/>
          </a:bodyPr>
          <a:lstStyle/>
          <a:p>
            <a:r>
              <a:rPr lang="zh-CN" altLang="en-US" sz="2000" dirty="0"/>
              <a:t>到</a:t>
            </a:r>
            <a:r>
              <a:rPr lang="en-US" altLang="zh-CN" sz="2000" dirty="0"/>
              <a:t>1600</a:t>
            </a:r>
            <a:r>
              <a:rPr lang="zh-CN" altLang="en-US" sz="2000" dirty="0"/>
              <a:t>年，亚洲所有的大国和帝国都在制造枪支，但在一些国家，包括波斯，印刷术都尚未被普遍采用。这似乎有些出人意料，因为波斯在</a:t>
            </a:r>
            <a:r>
              <a:rPr lang="en-US" altLang="zh-CN" sz="2000" dirty="0"/>
              <a:t>1294</a:t>
            </a:r>
            <a:r>
              <a:rPr lang="zh-CN" altLang="en-US" sz="2000" dirty="0"/>
              <a:t>年就接触到了印刷术，当时波斯的蒙古统治者想发行纸币，便雇用了中国印刷工来进行印刷工作。但直到</a:t>
            </a:r>
            <a:r>
              <a:rPr lang="en-US" altLang="zh-CN" sz="2000" dirty="0"/>
              <a:t>16</a:t>
            </a:r>
            <a:r>
              <a:rPr lang="zh-CN" altLang="en-US" sz="2000" dirty="0"/>
              <a:t>世纪，波斯</a:t>
            </a:r>
            <a:r>
              <a:rPr lang="en-US" altLang="zh-CN" sz="2000" dirty="0"/>
              <a:t>——</a:t>
            </a:r>
            <a:r>
              <a:rPr lang="zh-CN" altLang="en-US" sz="2000" dirty="0"/>
              <a:t>就像奥斯曼帝国一样</a:t>
            </a:r>
            <a:r>
              <a:rPr lang="en-US" altLang="zh-CN" sz="2000" dirty="0"/>
              <a:t>——</a:t>
            </a:r>
            <a:r>
              <a:rPr lang="zh-CN" altLang="en-US" sz="2000" dirty="0"/>
              <a:t>尽管经济繁荣，艺术昌盛，但印刷术仍未被采用。其中一个原因是，通过手工抄写生产出的书籍数量已足以满足需求，因为当地有许多专业抄写员，而他们的工资普遍很低。此外，用手抄写</a:t>
            </a:r>
            <a:r>
              <a:rPr lang="en-US" altLang="zh-CN" sz="2000" dirty="0"/>
              <a:t>《</a:t>
            </a:r>
            <a:r>
              <a:rPr lang="zh-CN" altLang="en-US" sz="2000" dirty="0"/>
              <a:t>古兰经</a:t>
            </a:r>
            <a:r>
              <a:rPr lang="en-US" altLang="zh-CN" sz="2000" dirty="0"/>
              <a:t>》</a:t>
            </a:r>
            <a:r>
              <a:rPr lang="zh-CN" altLang="en-US" sz="2000" dirty="0"/>
              <a:t>也被视作一种虔诚的行为，而书法也是一种高雅的艺术。在土耳其，许多显赫人士，甚至苏丹和维齐尔都会抄写</a:t>
            </a:r>
            <a:r>
              <a:rPr lang="en-US" altLang="zh-CN" sz="2000" dirty="0"/>
              <a:t>《</a:t>
            </a:r>
            <a:r>
              <a:rPr lang="zh-CN" altLang="en-US" sz="2000" dirty="0"/>
              <a:t>古兰经</a:t>
            </a:r>
            <a:r>
              <a:rPr lang="en-US" altLang="zh-CN" sz="2000" dirty="0"/>
              <a:t>》</a:t>
            </a:r>
            <a:r>
              <a:rPr lang="zh-CN" altLang="en-US" sz="2000" dirty="0"/>
              <a:t>，而一个专业的书法家一生可能会抄写</a:t>
            </a:r>
            <a:r>
              <a:rPr lang="en-US" altLang="zh-CN" sz="2000" dirty="0"/>
              <a:t>50</a:t>
            </a:r>
            <a:r>
              <a:rPr lang="zh-CN" altLang="en-US" sz="2000" dirty="0"/>
              <a:t>份。</a:t>
            </a:r>
            <a:r>
              <a:rPr lang="en-US" altLang="zh-CN" sz="2000" dirty="0"/>
              <a:t>18</a:t>
            </a:r>
            <a:r>
              <a:rPr lang="zh-CN" altLang="en-US" sz="2000" dirty="0"/>
              <a:t>世纪</a:t>
            </a:r>
            <a:r>
              <a:rPr lang="en-US" altLang="zh-CN" sz="2000" dirty="0"/>
              <a:t>20</a:t>
            </a:r>
            <a:r>
              <a:rPr lang="zh-CN" altLang="en-US" sz="2000" dirty="0"/>
              <a:t>年代一系列改革的项目之一，就是在伊斯坦布尔成立了一家印刷厂，它主要生产西方书籍的译本，但这一短暂的尝试对奥斯曼帝国和当时其他伊斯兰帝国占主导地位的“手抄本文化”（</a:t>
            </a:r>
            <a:r>
              <a:rPr lang="en-US" altLang="zh-CN" sz="2000" dirty="0"/>
              <a:t>manuscript culture</a:t>
            </a:r>
            <a:r>
              <a:rPr lang="zh-CN" altLang="en-US" sz="2000" dirty="0"/>
              <a:t>）影响甚微。（</a:t>
            </a:r>
            <a:r>
              <a:rPr lang="en-US" altLang="zh-CN" sz="2000" dirty="0"/>
              <a:t>《</a:t>
            </a:r>
            <a:r>
              <a:rPr lang="zh-CN" altLang="en-US" sz="2000" dirty="0"/>
              <a:t>世界文明中的技术</a:t>
            </a:r>
            <a:r>
              <a:rPr lang="en-US" altLang="zh-CN" sz="2000" dirty="0"/>
              <a:t>》</a:t>
            </a:r>
            <a:r>
              <a:rPr lang="zh-CN" altLang="en-US" sz="2000" dirty="0"/>
              <a:t>）</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231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3B155B-2B15-DFB0-95F4-3A23770031A4}"/>
              </a:ext>
            </a:extLst>
          </p:cNvPr>
          <p:cNvSpPr>
            <a:spLocks noGrp="1"/>
          </p:cNvSpPr>
          <p:nvPr>
            <p:ph type="title"/>
          </p:nvPr>
        </p:nvSpPr>
        <p:spPr/>
        <p:txBody>
          <a:bodyPr/>
          <a:lstStyle/>
          <a:p>
            <a:r>
              <a:rPr lang="zh-CN" altLang="en-US" dirty="0"/>
              <a:t>李约瑟列举的中国古代</a:t>
            </a:r>
            <a:r>
              <a:rPr lang="en-US" altLang="zh-CN" dirty="0"/>
              <a:t>26</a:t>
            </a:r>
            <a:r>
              <a:rPr lang="zh-CN" altLang="en-US" dirty="0"/>
              <a:t>大发明</a:t>
            </a:r>
          </a:p>
        </p:txBody>
      </p:sp>
      <p:sp>
        <p:nvSpPr>
          <p:cNvPr id="3" name="内容占位符 2">
            <a:extLst>
              <a:ext uri="{FF2B5EF4-FFF2-40B4-BE49-F238E27FC236}">
                <a16:creationId xmlns:a16="http://schemas.microsoft.com/office/drawing/2014/main" id="{10C53899-8DDF-314B-83BE-32B225460177}"/>
              </a:ext>
            </a:extLst>
          </p:cNvPr>
          <p:cNvSpPr>
            <a:spLocks noGrp="1"/>
          </p:cNvSpPr>
          <p:nvPr>
            <p:ph idx="1"/>
          </p:nvPr>
        </p:nvSpPr>
        <p:spPr/>
        <p:txBody>
          <a:bodyPr numCol="3">
            <a:normAutofit fontScale="92500" lnSpcReduction="20000"/>
          </a:bodyPr>
          <a:lstStyle/>
          <a:p>
            <a:r>
              <a:rPr lang="en-US" altLang="zh-CN" dirty="0"/>
              <a:t>1</a:t>
            </a:r>
            <a:r>
              <a:rPr lang="zh-CN" altLang="en-US" dirty="0"/>
              <a:t>龙骨车</a:t>
            </a:r>
          </a:p>
          <a:p>
            <a:r>
              <a:rPr lang="en-US" altLang="zh-CN" dirty="0"/>
              <a:t>2</a:t>
            </a:r>
            <a:r>
              <a:rPr lang="zh-CN" altLang="en-US" dirty="0"/>
              <a:t>石碾和水力在石碾上的应用</a:t>
            </a:r>
          </a:p>
          <a:p>
            <a:r>
              <a:rPr lang="en-US" altLang="zh-CN" dirty="0"/>
              <a:t>3</a:t>
            </a:r>
            <a:r>
              <a:rPr lang="zh-CN" altLang="en-US" dirty="0"/>
              <a:t>水排</a:t>
            </a:r>
          </a:p>
          <a:p>
            <a:r>
              <a:rPr lang="en-US" altLang="zh-CN" dirty="0"/>
              <a:t>4</a:t>
            </a:r>
            <a:r>
              <a:rPr lang="zh-CN" altLang="en-US" dirty="0"/>
              <a:t>风车和簸扬机</a:t>
            </a:r>
            <a:r>
              <a:rPr lang="en-US" altLang="zh-CN" dirty="0"/>
              <a:t>(</a:t>
            </a:r>
            <a:r>
              <a:rPr lang="zh-CN" altLang="en-US" dirty="0"/>
              <a:t>旋转风扇或扬谷机</a:t>
            </a:r>
            <a:r>
              <a:rPr lang="en-US" altLang="zh-CN" dirty="0"/>
              <a:t>)</a:t>
            </a:r>
            <a:r>
              <a:rPr lang="zh-CN" altLang="en-US" dirty="0"/>
              <a:t>；</a:t>
            </a:r>
          </a:p>
          <a:p>
            <a:r>
              <a:rPr lang="en-US" altLang="zh-CN" dirty="0"/>
              <a:t>5</a:t>
            </a:r>
            <a:r>
              <a:rPr lang="zh-CN" altLang="en-US" dirty="0"/>
              <a:t>活塞风箱</a:t>
            </a:r>
          </a:p>
          <a:p>
            <a:r>
              <a:rPr lang="en-US" altLang="zh-CN" dirty="0"/>
              <a:t>6</a:t>
            </a:r>
            <a:r>
              <a:rPr lang="zh-CN" altLang="en-US" dirty="0"/>
              <a:t>平放织机和提花机</a:t>
            </a:r>
          </a:p>
          <a:p>
            <a:r>
              <a:rPr lang="en-US" altLang="zh-CN" dirty="0"/>
              <a:t>7</a:t>
            </a:r>
            <a:r>
              <a:rPr lang="zh-CN" altLang="en-US" dirty="0"/>
              <a:t>缫丝、纺织车</a:t>
            </a:r>
          </a:p>
          <a:p>
            <a:r>
              <a:rPr lang="en-US" altLang="zh-CN" dirty="0"/>
              <a:t>8</a:t>
            </a:r>
            <a:r>
              <a:rPr lang="zh-CN" altLang="en-US" dirty="0"/>
              <a:t>独轮车</a:t>
            </a:r>
          </a:p>
          <a:p>
            <a:r>
              <a:rPr lang="en-US" altLang="zh-CN" dirty="0"/>
              <a:t>9</a:t>
            </a:r>
            <a:r>
              <a:rPr lang="zh-CN" altLang="en-US" dirty="0"/>
              <a:t>加帆手推车</a:t>
            </a:r>
          </a:p>
          <a:p>
            <a:r>
              <a:rPr lang="en-US" altLang="zh-CN" dirty="0"/>
              <a:t>10</a:t>
            </a:r>
            <a:r>
              <a:rPr lang="zh-CN" altLang="en-US" dirty="0"/>
              <a:t>磨车</a:t>
            </a:r>
          </a:p>
          <a:p>
            <a:r>
              <a:rPr lang="en-US" altLang="zh-CN" dirty="0"/>
              <a:t>11</a:t>
            </a:r>
            <a:r>
              <a:rPr lang="zh-CN" altLang="en-US" dirty="0"/>
              <a:t>马具胸带和套包子</a:t>
            </a:r>
          </a:p>
          <a:p>
            <a:r>
              <a:rPr lang="en-US" altLang="zh-CN" dirty="0"/>
              <a:t>12</a:t>
            </a:r>
            <a:r>
              <a:rPr lang="zh-CN" altLang="en-US" dirty="0"/>
              <a:t>弓弩</a:t>
            </a:r>
          </a:p>
          <a:p>
            <a:r>
              <a:rPr lang="en-US" altLang="zh-CN" dirty="0"/>
              <a:t>13</a:t>
            </a:r>
            <a:r>
              <a:rPr lang="zh-CN" altLang="en-US" dirty="0"/>
              <a:t>风筝</a:t>
            </a:r>
          </a:p>
          <a:p>
            <a:r>
              <a:rPr lang="en-US" altLang="zh-CN" dirty="0"/>
              <a:t>14</a:t>
            </a:r>
            <a:r>
              <a:rPr lang="zh-CN" altLang="en-US" dirty="0"/>
              <a:t>竹蜻蜓和走马灯</a:t>
            </a:r>
          </a:p>
          <a:p>
            <a:r>
              <a:rPr lang="en-US" altLang="zh-CN" dirty="0"/>
              <a:t>15</a:t>
            </a:r>
            <a:r>
              <a:rPr lang="zh-CN" altLang="en-US" dirty="0"/>
              <a:t>深钻技术</a:t>
            </a:r>
          </a:p>
          <a:p>
            <a:r>
              <a:rPr lang="en-US" altLang="zh-CN" dirty="0"/>
              <a:t>16</a:t>
            </a:r>
            <a:r>
              <a:rPr lang="zh-CN" altLang="en-US" dirty="0"/>
              <a:t>铸铁的使用</a:t>
            </a:r>
          </a:p>
          <a:p>
            <a:r>
              <a:rPr lang="en-US" altLang="zh-CN" dirty="0"/>
              <a:t>17</a:t>
            </a:r>
            <a:r>
              <a:rPr lang="zh-CN" altLang="en-US" dirty="0"/>
              <a:t>游动常平悬吊器；</a:t>
            </a:r>
          </a:p>
          <a:p>
            <a:r>
              <a:rPr lang="en-US" altLang="zh-CN" dirty="0"/>
              <a:t>18</a:t>
            </a:r>
            <a:r>
              <a:rPr lang="zh-CN" altLang="en-US" dirty="0"/>
              <a:t>弧形拱桥</a:t>
            </a:r>
          </a:p>
          <a:p>
            <a:r>
              <a:rPr lang="en-US" altLang="zh-CN" dirty="0"/>
              <a:t>19</a:t>
            </a:r>
            <a:r>
              <a:rPr lang="zh-CN" altLang="en-US" dirty="0"/>
              <a:t>铁索吊桥</a:t>
            </a:r>
          </a:p>
          <a:p>
            <a:r>
              <a:rPr lang="en-US" altLang="zh-CN" dirty="0"/>
              <a:t>20</a:t>
            </a:r>
            <a:r>
              <a:rPr lang="zh-CN" altLang="en-US" dirty="0"/>
              <a:t>河渠闸门</a:t>
            </a:r>
          </a:p>
          <a:p>
            <a:r>
              <a:rPr lang="en-US" altLang="zh-CN" dirty="0"/>
              <a:t>21</a:t>
            </a:r>
            <a:r>
              <a:rPr lang="zh-CN" altLang="en-US" dirty="0"/>
              <a:t>造船和航运方面的无数发明</a:t>
            </a:r>
          </a:p>
          <a:p>
            <a:r>
              <a:rPr lang="en-US" altLang="zh-CN" dirty="0"/>
              <a:t>22</a:t>
            </a:r>
            <a:r>
              <a:rPr lang="zh-CN" altLang="en-US" dirty="0"/>
              <a:t>船尾的方向舵；</a:t>
            </a:r>
          </a:p>
          <a:p>
            <a:r>
              <a:rPr lang="en-US" altLang="zh-CN" dirty="0"/>
              <a:t>23</a:t>
            </a:r>
            <a:r>
              <a:rPr lang="zh-CN" altLang="en-US" dirty="0"/>
              <a:t>火药以及和它有关的一些技术；</a:t>
            </a:r>
          </a:p>
          <a:p>
            <a:r>
              <a:rPr lang="en-US" altLang="zh-CN" dirty="0"/>
              <a:t>24</a:t>
            </a:r>
            <a:r>
              <a:rPr lang="zh-CN" altLang="en-US" dirty="0"/>
              <a:t>罗盘针；</a:t>
            </a:r>
          </a:p>
          <a:p>
            <a:r>
              <a:rPr lang="en-US" altLang="zh-CN" dirty="0"/>
              <a:t>25</a:t>
            </a:r>
            <a:r>
              <a:rPr lang="zh-CN" altLang="en-US" dirty="0"/>
              <a:t>纸、印刷术活字印刷术；</a:t>
            </a:r>
          </a:p>
          <a:p>
            <a:r>
              <a:rPr lang="en-US" altLang="zh-CN" dirty="0"/>
              <a:t>26</a:t>
            </a:r>
            <a:r>
              <a:rPr lang="zh-CN" altLang="en-US" dirty="0"/>
              <a:t>瓷。</a:t>
            </a:r>
          </a:p>
        </p:txBody>
      </p:sp>
    </p:spTree>
    <p:extLst>
      <p:ext uri="{BB962C8B-B14F-4D97-AF65-F5344CB8AC3E}">
        <p14:creationId xmlns:p14="http://schemas.microsoft.com/office/powerpoint/2010/main" val="267112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C228D-AD31-CCDF-6723-3624EBFD3C23}"/>
              </a:ext>
            </a:extLst>
          </p:cNvPr>
          <p:cNvSpPr>
            <a:spLocks noGrp="1"/>
          </p:cNvSpPr>
          <p:nvPr>
            <p:ph type="title"/>
          </p:nvPr>
        </p:nvSpPr>
        <p:spPr/>
        <p:txBody>
          <a:bodyPr/>
          <a:lstStyle/>
          <a:p>
            <a:r>
              <a:rPr lang="zh-CN" altLang="en-US" dirty="0"/>
              <a:t>推荐书目</a:t>
            </a:r>
          </a:p>
        </p:txBody>
      </p:sp>
      <p:pic>
        <p:nvPicPr>
          <p:cNvPr id="5" name="内容占位符 4" descr="文本, 信件&#10;&#10;描述已自动生成">
            <a:extLst>
              <a:ext uri="{FF2B5EF4-FFF2-40B4-BE49-F238E27FC236}">
                <a16:creationId xmlns:a16="http://schemas.microsoft.com/office/drawing/2014/main" id="{85D92C7D-78CC-59C1-ED9B-97A0B9777F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3142" y="2013730"/>
            <a:ext cx="3067522" cy="4351338"/>
          </a:xfrm>
        </p:spPr>
      </p:pic>
      <p:pic>
        <p:nvPicPr>
          <p:cNvPr id="6" name="Picture 7">
            <a:extLst>
              <a:ext uri="{FF2B5EF4-FFF2-40B4-BE49-F238E27FC236}">
                <a16:creationId xmlns:a16="http://schemas.microsoft.com/office/drawing/2014/main" id="{C614FA94-7230-DA89-9258-DEF182372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028" y="2123795"/>
            <a:ext cx="2175573" cy="398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9609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F2F60030-40F3-4E3F-83A4-E1435AB4A2C2}"/>
              </a:ext>
            </a:extLst>
          </p:cNvPr>
          <p:cNvSpPr>
            <a:spLocks noGrp="1"/>
          </p:cNvSpPr>
          <p:nvPr>
            <p:ph type="title"/>
          </p:nvPr>
        </p:nvSpPr>
        <p:spPr>
          <a:xfrm>
            <a:off x="838200" y="365125"/>
            <a:ext cx="10515600" cy="1306443"/>
          </a:xfrm>
        </p:spPr>
        <p:txBody>
          <a:bodyPr>
            <a:normAutofit/>
          </a:bodyPr>
          <a:lstStyle/>
          <a:p>
            <a:r>
              <a:rPr lang="zh-CN" altLang="en-US" sz="4000"/>
              <a:t>什么是中世纪？</a:t>
            </a:r>
          </a:p>
        </p:txBody>
      </p:sp>
      <p:sp>
        <p:nvSpPr>
          <p:cNvPr id="3" name="内容占位符 2">
            <a:extLst>
              <a:ext uri="{FF2B5EF4-FFF2-40B4-BE49-F238E27FC236}">
                <a16:creationId xmlns:a16="http://schemas.microsoft.com/office/drawing/2014/main" id="{7F1B42FF-A940-4AF6-8CAF-00ECD5AD2D06}"/>
              </a:ext>
            </a:extLst>
          </p:cNvPr>
          <p:cNvSpPr>
            <a:spLocks noGrp="1"/>
          </p:cNvSpPr>
          <p:nvPr>
            <p:ph idx="1"/>
          </p:nvPr>
        </p:nvSpPr>
        <p:spPr>
          <a:xfrm>
            <a:off x="838200" y="1825625"/>
            <a:ext cx="4152774" cy="4303464"/>
          </a:xfrm>
        </p:spPr>
        <p:txBody>
          <a:bodyPr>
            <a:normAutofit/>
          </a:bodyPr>
          <a:lstStyle/>
          <a:p>
            <a:r>
              <a:rPr lang="en-US" altLang="zh-CN" sz="2000" dirty="0"/>
              <a:t>5</a:t>
            </a:r>
            <a:r>
              <a:rPr lang="zh-CN" altLang="en-US" sz="2000" dirty="0"/>
              <a:t>世纪</a:t>
            </a:r>
            <a:r>
              <a:rPr lang="en-US" altLang="zh-CN" sz="2000" dirty="0"/>
              <a:t>~15</a:t>
            </a:r>
            <a:r>
              <a:rPr lang="zh-CN" altLang="en-US" sz="2000" dirty="0"/>
              <a:t>世纪</a:t>
            </a:r>
            <a:endParaRPr lang="en-US" altLang="zh-CN" sz="2000" dirty="0"/>
          </a:p>
          <a:p>
            <a:r>
              <a:rPr lang="zh-CN" altLang="en-US" sz="2000" dirty="0"/>
              <a:t>西罗马帝国灭亡→东罗马帝国灭亡</a:t>
            </a:r>
            <a:endParaRPr lang="en-US" altLang="zh-CN" sz="2000" dirty="0"/>
          </a:p>
          <a:p>
            <a:r>
              <a:rPr lang="zh-CN" altLang="en-US" sz="2000" dirty="0"/>
              <a:t>古代与现代的“中间”：黑暗时代</a:t>
            </a:r>
            <a:endParaRPr lang="en-US" altLang="zh-CN" sz="2000" dirty="0"/>
          </a:p>
          <a:p>
            <a:endParaRPr lang="en-US" altLang="zh-CN" sz="2000" dirty="0"/>
          </a:p>
          <a:p>
            <a:r>
              <a:rPr lang="zh-CN" altLang="zh-CN" sz="2000" dirty="0"/>
              <a:t>迪昂（</a:t>
            </a:r>
            <a:r>
              <a:rPr lang="en-US" altLang="zh-CN" sz="2000" dirty="0"/>
              <a:t>1861-1916</a:t>
            </a:r>
            <a:r>
              <a:rPr lang="zh-CN" altLang="zh-CN" sz="2000" dirty="0"/>
              <a:t>）</a:t>
            </a:r>
            <a:r>
              <a:rPr lang="zh-CN" altLang="en-US" sz="2000" dirty="0"/>
              <a:t>：连续性</a:t>
            </a:r>
          </a:p>
          <a:p>
            <a:endParaRPr lang="zh-CN" altLang="en-US" sz="2000" dirty="0"/>
          </a:p>
        </p:txBody>
      </p:sp>
      <p:pic>
        <p:nvPicPr>
          <p:cNvPr id="7" name="图片 6" descr="地图&#10;&#10;描述已自动生成">
            <a:extLst>
              <a:ext uri="{FF2B5EF4-FFF2-40B4-BE49-F238E27FC236}">
                <a16:creationId xmlns:a16="http://schemas.microsoft.com/office/drawing/2014/main" id="{EFB81EB1-5208-4726-8718-3C5BAEF1CBB8}"/>
              </a:ext>
            </a:extLst>
          </p:cNvPr>
          <p:cNvPicPr>
            <a:picLocks noChangeAspect="1"/>
          </p:cNvPicPr>
          <p:nvPr/>
        </p:nvPicPr>
        <p:blipFill rotWithShape="1">
          <a:blip r:embed="rId2">
            <a:extLst>
              <a:ext uri="{28A0092B-C50C-407E-A947-70E740481C1C}">
                <a14:useLocalDpi xmlns:a14="http://schemas.microsoft.com/office/drawing/2010/main" val="0"/>
              </a:ext>
            </a:extLst>
          </a:blip>
          <a:srcRect t="2186" r="2" b="2"/>
          <a:stretch/>
        </p:blipFill>
        <p:spPr>
          <a:xfrm>
            <a:off x="5183500" y="1904282"/>
            <a:ext cx="6170299" cy="4224808"/>
          </a:xfrm>
          <a:prstGeom prst="rect">
            <a:avLst/>
          </a:prstGeom>
        </p:spPr>
      </p:pic>
    </p:spTree>
    <p:extLst>
      <p:ext uri="{BB962C8B-B14F-4D97-AF65-F5344CB8AC3E}">
        <p14:creationId xmlns:p14="http://schemas.microsoft.com/office/powerpoint/2010/main" val="1871913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BBD9C1-1079-47A0-AE07-D7C4EF306FAD}"/>
              </a:ext>
            </a:extLst>
          </p:cNvPr>
          <p:cNvSpPr>
            <a:spLocks noGrp="1"/>
          </p:cNvSpPr>
          <p:nvPr>
            <p:ph type="title"/>
          </p:nvPr>
        </p:nvSpPr>
        <p:spPr/>
        <p:txBody>
          <a:bodyPr/>
          <a:lstStyle/>
          <a:p>
            <a:r>
              <a:rPr lang="zh-CN" altLang="en-US" dirty="0"/>
              <a:t>中世纪晚期的科技成就</a:t>
            </a:r>
          </a:p>
        </p:txBody>
      </p:sp>
      <p:sp>
        <p:nvSpPr>
          <p:cNvPr id="3" name="内容占位符 2">
            <a:extLst>
              <a:ext uri="{FF2B5EF4-FFF2-40B4-BE49-F238E27FC236}">
                <a16:creationId xmlns:a16="http://schemas.microsoft.com/office/drawing/2014/main" id="{E2048CC6-12D0-4DB3-8825-AC7A58F3F476}"/>
              </a:ext>
            </a:extLst>
          </p:cNvPr>
          <p:cNvSpPr>
            <a:spLocks noGrp="1"/>
          </p:cNvSpPr>
          <p:nvPr>
            <p:ph idx="1"/>
          </p:nvPr>
        </p:nvSpPr>
        <p:spPr/>
        <p:txBody>
          <a:bodyPr>
            <a:normAutofit fontScale="92500" lnSpcReduction="10000"/>
          </a:bodyPr>
          <a:lstStyle/>
          <a:p>
            <a:r>
              <a:rPr lang="en-US" altLang="zh-CN" dirty="0"/>
              <a:t>1.</a:t>
            </a:r>
            <a:r>
              <a:rPr lang="zh-CN" altLang="en-US" dirty="0"/>
              <a:t>马的利用</a:t>
            </a:r>
          </a:p>
          <a:p>
            <a:pPr lvl="1"/>
            <a:r>
              <a:rPr lang="zh-CN" altLang="en-US" dirty="0"/>
              <a:t>挽具（中国）</a:t>
            </a:r>
          </a:p>
          <a:p>
            <a:pPr lvl="1"/>
            <a:r>
              <a:rPr lang="zh-CN" altLang="en-US" dirty="0"/>
              <a:t>马镫（中国）</a:t>
            </a:r>
          </a:p>
          <a:p>
            <a:pPr lvl="1"/>
            <a:r>
              <a:rPr lang="zh-CN" altLang="en-US" dirty="0"/>
              <a:t>马蹄铁（起源不明，可能是欧洲发明）</a:t>
            </a:r>
          </a:p>
          <a:p>
            <a:r>
              <a:rPr lang="en-US" altLang="zh-CN" dirty="0"/>
              <a:t>2.</a:t>
            </a:r>
            <a:r>
              <a:rPr lang="zh-CN" altLang="en-US" dirty="0"/>
              <a:t>三田轮作制</a:t>
            </a:r>
          </a:p>
          <a:p>
            <a:pPr lvl="1"/>
            <a:r>
              <a:rPr lang="zh-CN" altLang="en-US" dirty="0"/>
              <a:t>欧洲北部崛起？</a:t>
            </a:r>
          </a:p>
          <a:p>
            <a:r>
              <a:rPr lang="en-US" altLang="zh-CN" dirty="0"/>
              <a:t>3</a:t>
            </a:r>
            <a:r>
              <a:rPr lang="zh-CN" altLang="en-US" dirty="0"/>
              <a:t>大学的兴起</a:t>
            </a:r>
            <a:endParaRPr lang="en-US" altLang="zh-CN" dirty="0"/>
          </a:p>
          <a:p>
            <a:pPr lvl="1"/>
            <a:r>
              <a:rPr lang="zh-CN" altLang="en-US" dirty="0"/>
              <a:t>经院哲学的思想解放：圣经</a:t>
            </a:r>
            <a:r>
              <a:rPr lang="en-US" altLang="zh-CN" dirty="0"/>
              <a:t>vs.</a:t>
            </a:r>
            <a:r>
              <a:rPr lang="zh-CN" altLang="en-US" dirty="0"/>
              <a:t>亚里士多德、运动学</a:t>
            </a:r>
            <a:endParaRPr lang="en-US" altLang="zh-CN" dirty="0"/>
          </a:p>
          <a:p>
            <a:r>
              <a:rPr lang="en-US" altLang="zh-CN" dirty="0"/>
              <a:t>4.</a:t>
            </a:r>
            <a:r>
              <a:rPr lang="zh-CN" altLang="en-US" dirty="0"/>
              <a:t>机械的普遍使用、机械钟</a:t>
            </a:r>
            <a:endParaRPr lang="en-US" altLang="zh-CN" dirty="0"/>
          </a:p>
          <a:p>
            <a:r>
              <a:rPr lang="en-US" altLang="zh-CN" dirty="0"/>
              <a:t>5.</a:t>
            </a:r>
            <a:r>
              <a:rPr lang="zh-CN" altLang="en-US" dirty="0"/>
              <a:t>威尼斯海军及玻璃</a:t>
            </a:r>
            <a:endParaRPr lang="en-US" altLang="zh-CN" dirty="0"/>
          </a:p>
          <a:p>
            <a:r>
              <a:rPr lang="en-US" altLang="zh-CN" dirty="0"/>
              <a:t>……</a:t>
            </a:r>
            <a:endParaRPr lang="zh-CN" altLang="en-US" dirty="0"/>
          </a:p>
        </p:txBody>
      </p:sp>
    </p:spTree>
    <p:extLst>
      <p:ext uri="{BB962C8B-B14F-4D97-AF65-F5344CB8AC3E}">
        <p14:creationId xmlns:p14="http://schemas.microsoft.com/office/powerpoint/2010/main" val="3354611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277E8C-C479-4630-9525-FA9891306C42}"/>
              </a:ext>
            </a:extLst>
          </p:cNvPr>
          <p:cNvSpPr>
            <a:spLocks noGrp="1"/>
          </p:cNvSpPr>
          <p:nvPr>
            <p:ph type="title"/>
          </p:nvPr>
        </p:nvSpPr>
        <p:spPr/>
        <p:txBody>
          <a:bodyPr/>
          <a:lstStyle/>
          <a:p>
            <a:r>
              <a:rPr lang="zh-CN" altLang="en-US" dirty="0"/>
              <a:t>（基督教）收复失地运动</a:t>
            </a:r>
          </a:p>
        </p:txBody>
      </p:sp>
      <p:pic>
        <p:nvPicPr>
          <p:cNvPr id="5" name="内容占位符 4" descr="地图&#10;&#10;描述已自动生成">
            <a:extLst>
              <a:ext uri="{FF2B5EF4-FFF2-40B4-BE49-F238E27FC236}">
                <a16:creationId xmlns:a16="http://schemas.microsoft.com/office/drawing/2014/main" id="{CA81832C-D2FE-4DC3-ACA3-5874606747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3528" y="1988840"/>
            <a:ext cx="6040903" cy="4351338"/>
          </a:xfrm>
        </p:spPr>
      </p:pic>
      <p:sp>
        <p:nvSpPr>
          <p:cNvPr id="4" name="内容占位符 2">
            <a:extLst>
              <a:ext uri="{FF2B5EF4-FFF2-40B4-BE49-F238E27FC236}">
                <a16:creationId xmlns:a16="http://schemas.microsoft.com/office/drawing/2014/main" id="{5048AE81-E5BA-489D-A383-B61BDA9A55DD}"/>
              </a:ext>
            </a:extLst>
          </p:cNvPr>
          <p:cNvSpPr txBox="1">
            <a:spLocks/>
          </p:cNvSpPr>
          <p:nvPr/>
        </p:nvSpPr>
        <p:spPr>
          <a:xfrm>
            <a:off x="838200" y="1844824"/>
            <a:ext cx="48977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阿拉伯文明的衰落：</a:t>
            </a:r>
            <a:endPar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13</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世纪蒙古的征服</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14</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世纪重新崛起的奥斯曼帝国趋于保守</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欧洲大航海时代弯道超车</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后倭马亚王朝的瓦解</a:t>
            </a:r>
            <a:endPar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10</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世纪达到顶峰后陷入分裂</a:t>
            </a:r>
          </a:p>
        </p:txBody>
      </p:sp>
    </p:spTree>
    <p:extLst>
      <p:ext uri="{BB962C8B-B14F-4D97-AF65-F5344CB8AC3E}">
        <p14:creationId xmlns:p14="http://schemas.microsoft.com/office/powerpoint/2010/main" val="41233841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16-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755</TotalTime>
  <Words>1956</Words>
  <Application>Microsoft Office PowerPoint</Application>
  <PresentationFormat>宽屏</PresentationFormat>
  <Paragraphs>226</Paragraphs>
  <Slides>35</Slides>
  <Notes>5</Notes>
  <HiddenSlides>0</HiddenSlides>
  <MMClips>2</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35</vt:i4>
      </vt:variant>
    </vt:vector>
  </HeadingPairs>
  <TitlesOfParts>
    <vt:vector size="41" baseType="lpstr">
      <vt:lpstr>等线</vt:lpstr>
      <vt:lpstr>等线 Light</vt:lpstr>
      <vt:lpstr>Arial</vt:lpstr>
      <vt:lpstr>Calibri</vt:lpstr>
      <vt:lpstr>Office 主题​​</vt:lpstr>
      <vt:lpstr>B-16-9</vt:lpstr>
      <vt:lpstr>技术通史5 机械钟和玻璃 </vt:lpstr>
      <vt:lpstr>印刷术中韩争议</vt:lpstr>
      <vt:lpstr>中国印刷术&amp;古腾堡印刷机</vt:lpstr>
      <vt:lpstr>阻碍活字印刷的不止是表意文字</vt:lpstr>
      <vt:lpstr>李约瑟列举的中国古代26大发明</vt:lpstr>
      <vt:lpstr>推荐书目</vt:lpstr>
      <vt:lpstr>什么是中世纪？</vt:lpstr>
      <vt:lpstr>中世纪晚期的科技成就</vt:lpstr>
      <vt:lpstr>（基督教）收复失地运动</vt:lpstr>
      <vt:lpstr>机械的普及</vt:lpstr>
      <vt:lpstr>钟是干吗的？</vt:lpstr>
      <vt:lpstr>日晷</vt:lpstr>
      <vt:lpstr>沙漏</vt:lpstr>
      <vt:lpstr>蜡烛、香</vt:lpstr>
      <vt:lpstr>水钟</vt:lpstr>
      <vt:lpstr>水运仪象台</vt:lpstr>
      <vt:lpstr>机械钟的关键：擒纵器</vt:lpstr>
      <vt:lpstr>擒纵器的起源</vt:lpstr>
      <vt:lpstr>机械钟在修道院的流行（为什么是修道院）</vt:lpstr>
      <vt:lpstr>公共场所的视觉钟表</vt:lpstr>
      <vt:lpstr>PowerPoint 演示文稿</vt:lpstr>
      <vt:lpstr>西洋自鸣钟/故宫</vt:lpstr>
      <vt:lpstr>时间是均匀的吗？</vt:lpstr>
      <vt:lpstr>机械钟的逻辑</vt:lpstr>
      <vt:lpstr>听“报时”到“看时间”</vt:lpstr>
      <vt:lpstr>玻璃</vt:lpstr>
      <vt:lpstr>玻璃的起源</vt:lpstr>
      <vt:lpstr>五大用途</vt:lpstr>
      <vt:lpstr>古埃及玻璃</vt:lpstr>
      <vt:lpstr>罗马玻璃</vt:lpstr>
      <vt:lpstr>中国古代玻璃</vt:lpstr>
      <vt:lpstr>东西分道</vt:lpstr>
      <vt:lpstr>中世纪的发展</vt:lpstr>
      <vt:lpstr>文艺复兴时期的繁荣</vt:lpstr>
      <vt:lpstr>玻璃与科学</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技术通史4 四大发明</dc:title>
  <dc:creator>翌霖 胡</dc:creator>
  <cp:lastModifiedBy>翌霖 胡</cp:lastModifiedBy>
  <cp:revision>1</cp:revision>
  <dcterms:created xsi:type="dcterms:W3CDTF">2023-10-16T06:05:35Z</dcterms:created>
  <dcterms:modified xsi:type="dcterms:W3CDTF">2023-10-23T14:52:35Z</dcterms:modified>
</cp:coreProperties>
</file>