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38" r:id="rId2"/>
    <p:sldMasterId id="2147483750" r:id="rId3"/>
  </p:sldMasterIdLst>
  <p:notesMasterIdLst>
    <p:notesMasterId r:id="rId37"/>
  </p:notesMasterIdLst>
  <p:sldIdLst>
    <p:sldId id="323" r:id="rId4"/>
    <p:sldId id="324" r:id="rId5"/>
    <p:sldId id="342" r:id="rId6"/>
    <p:sldId id="337" r:id="rId7"/>
    <p:sldId id="449" r:id="rId8"/>
    <p:sldId id="454" r:id="rId9"/>
    <p:sldId id="450" r:id="rId10"/>
    <p:sldId id="338" r:id="rId11"/>
    <p:sldId id="375" r:id="rId12"/>
    <p:sldId id="374" r:id="rId13"/>
    <p:sldId id="339" r:id="rId14"/>
    <p:sldId id="453" r:id="rId15"/>
    <p:sldId id="340" r:id="rId16"/>
    <p:sldId id="372" r:id="rId17"/>
    <p:sldId id="371" r:id="rId18"/>
    <p:sldId id="451" r:id="rId19"/>
    <p:sldId id="452" r:id="rId20"/>
    <p:sldId id="366" r:id="rId21"/>
    <p:sldId id="367" r:id="rId22"/>
    <p:sldId id="368" r:id="rId23"/>
    <p:sldId id="369" r:id="rId24"/>
    <p:sldId id="370" r:id="rId25"/>
    <p:sldId id="343" r:id="rId26"/>
    <p:sldId id="345" r:id="rId27"/>
    <p:sldId id="332" r:id="rId28"/>
    <p:sldId id="333" r:id="rId29"/>
    <p:sldId id="334" r:id="rId30"/>
    <p:sldId id="335" r:id="rId31"/>
    <p:sldId id="336" r:id="rId32"/>
    <p:sldId id="257" r:id="rId33"/>
    <p:sldId id="308" r:id="rId34"/>
    <p:sldId id="311"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84F62-E21D-4452-9789-7F639EDEEC3D}" v="7" dt="2023-11-20T15:58:54.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56" d="100"/>
          <a:sy n="56" d="100"/>
        </p:scale>
        <p:origin x="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胡 翌霖" userId="a9a41afe759712f0" providerId="LiveId" clId="{FFB56BE2-9F5A-4EC9-9EBC-E1D1F91109C1}"/>
    <pc:docChg chg="modSld">
      <pc:chgData name="胡 翌霖" userId="a9a41afe759712f0" providerId="LiveId" clId="{FFB56BE2-9F5A-4EC9-9EBC-E1D1F91109C1}" dt="2021-11-16T06:38:34.247" v="0" actId="6549"/>
      <pc:docMkLst>
        <pc:docMk/>
      </pc:docMkLst>
      <pc:sldChg chg="modSp mod">
        <pc:chgData name="胡 翌霖" userId="a9a41afe759712f0" providerId="LiveId" clId="{FFB56BE2-9F5A-4EC9-9EBC-E1D1F91109C1}" dt="2021-11-16T06:38:34.247" v="0" actId="6549"/>
        <pc:sldMkLst>
          <pc:docMk/>
          <pc:sldMk cId="1817115716" sldId="347"/>
        </pc:sldMkLst>
        <pc:spChg chg="mod">
          <ac:chgData name="胡 翌霖" userId="a9a41afe759712f0" providerId="LiveId" clId="{FFB56BE2-9F5A-4EC9-9EBC-E1D1F91109C1}" dt="2021-11-16T06:38:34.247" v="0" actId="6549"/>
          <ac:spMkLst>
            <pc:docMk/>
            <pc:sldMk cId="1817115716" sldId="347"/>
            <ac:spMk id="3" creationId="{20F924E0-6BA5-495B-8227-B2D92C75AEAA}"/>
          </ac:spMkLst>
        </pc:spChg>
      </pc:sldChg>
    </pc:docChg>
  </pc:docChgLst>
  <pc:docChgLst>
    <pc:chgData name="胡 翌霖" userId="a9a41afe759712f0" providerId="LiveId" clId="{87886F1A-82A3-4BF5-9A90-DA844B29AF13}"/>
    <pc:docChg chg="undo redo custSel addSld delSld modSld sldOrd delMainMaster">
      <pc:chgData name="胡 翌霖" userId="a9a41afe759712f0" providerId="LiveId" clId="{87886F1A-82A3-4BF5-9A90-DA844B29AF13}" dt="2021-11-16T03:57:43.674" v="999" actId="18131"/>
      <pc:docMkLst>
        <pc:docMk/>
      </pc:docMkLst>
      <pc:sldChg chg="del">
        <pc:chgData name="胡 翌霖" userId="a9a41afe759712f0" providerId="LiveId" clId="{87886F1A-82A3-4BF5-9A90-DA844B29AF13}" dt="2021-11-15T11:51:36.907" v="7" actId="47"/>
        <pc:sldMkLst>
          <pc:docMk/>
          <pc:sldMk cId="1905589324" sldId="267"/>
        </pc:sldMkLst>
      </pc:sldChg>
      <pc:sldChg chg="addSp delSp modSp mod ord addAnim modAnim">
        <pc:chgData name="胡 翌霖" userId="a9a41afe759712f0" providerId="LiveId" clId="{87886F1A-82A3-4BF5-9A90-DA844B29AF13}" dt="2021-11-15T15:25:51.033" v="696"/>
        <pc:sldMkLst>
          <pc:docMk/>
          <pc:sldMk cId="492686361" sldId="323"/>
        </pc:sldMkLst>
        <pc:spChg chg="mod">
          <ac:chgData name="胡 翌霖" userId="a9a41afe759712f0" providerId="LiveId" clId="{87886F1A-82A3-4BF5-9A90-DA844B29AF13}" dt="2021-11-15T15:25:32.924" v="695" actId="207"/>
          <ac:spMkLst>
            <pc:docMk/>
            <pc:sldMk cId="492686361" sldId="323"/>
            <ac:spMk id="2" creationId="{96233937-605F-48FE-B429-90F8B7CEFBBD}"/>
          </ac:spMkLst>
        </pc:spChg>
        <pc:spChg chg="add del">
          <ac:chgData name="胡 翌霖" userId="a9a41afe759712f0" providerId="LiveId" clId="{87886F1A-82A3-4BF5-9A90-DA844B29AF13}" dt="2021-11-15T15:25:22.188" v="687" actId="26606"/>
          <ac:spMkLst>
            <pc:docMk/>
            <pc:sldMk cId="492686361" sldId="323"/>
            <ac:spMk id="72" creationId="{71B2258F-86CA-4D4D-8270-BC05FCDEBFB3}"/>
          </ac:spMkLst>
        </pc:spChg>
        <pc:spChg chg="add">
          <ac:chgData name="胡 翌霖" userId="a9a41afe759712f0" providerId="LiveId" clId="{87886F1A-82A3-4BF5-9A90-DA844B29AF13}" dt="2021-11-15T15:25:22.188" v="687" actId="26606"/>
          <ac:spMkLst>
            <pc:docMk/>
            <pc:sldMk cId="492686361" sldId="323"/>
            <ac:spMk id="74" creationId="{71B2258F-86CA-4D4D-8270-BC05FCDEBFB3}"/>
          </ac:spMkLst>
        </pc:spChg>
        <pc:spChg chg="del">
          <ac:chgData name="胡 翌霖" userId="a9a41afe759712f0" providerId="LiveId" clId="{87886F1A-82A3-4BF5-9A90-DA844B29AF13}" dt="2021-11-15T15:20:15.528" v="666" actId="26606"/>
          <ac:spMkLst>
            <pc:docMk/>
            <pc:sldMk cId="492686361" sldId="323"/>
            <ac:spMk id="88" creationId="{71B2258F-86CA-4D4D-8270-BC05FCDEBFB3}"/>
          </ac:spMkLst>
        </pc:spChg>
        <pc:picChg chg="del">
          <ac:chgData name="胡 翌霖" userId="a9a41afe759712f0" providerId="LiveId" clId="{87886F1A-82A3-4BF5-9A90-DA844B29AF13}" dt="2021-11-15T11:51:30.753" v="6" actId="478"/>
          <ac:picMkLst>
            <pc:docMk/>
            <pc:sldMk cId="492686361" sldId="323"/>
            <ac:picMk id="9" creationId="{45DC793E-0576-4139-9573-7EFFC96B1402}"/>
          </ac:picMkLst>
        </pc:picChg>
        <pc:picChg chg="add del mod ord">
          <ac:chgData name="胡 翌霖" userId="a9a41afe759712f0" providerId="LiveId" clId="{87886F1A-82A3-4BF5-9A90-DA844B29AF13}" dt="2021-11-15T15:25:16.209" v="685" actId="478"/>
          <ac:picMkLst>
            <pc:docMk/>
            <pc:sldMk cId="492686361" sldId="323"/>
            <ac:picMk id="7170" creationId="{5DD45B8B-652F-4E1E-904D-012134D48754}"/>
          </ac:picMkLst>
        </pc:picChg>
        <pc:picChg chg="add mod ord">
          <ac:chgData name="胡 翌霖" userId="a9a41afe759712f0" providerId="LiveId" clId="{87886F1A-82A3-4BF5-9A90-DA844B29AF13}" dt="2021-11-15T15:25:51.033" v="696"/>
          <ac:picMkLst>
            <pc:docMk/>
            <pc:sldMk cId="492686361" sldId="323"/>
            <ac:picMk id="7172" creationId="{338B5D35-F4C5-4F9A-B950-A6BE0A0B6EB9}"/>
          </ac:picMkLst>
        </pc:picChg>
      </pc:sldChg>
      <pc:sldChg chg="addSp delSp modSp new mod setBg">
        <pc:chgData name="胡 翌霖" userId="a9a41afe759712f0" providerId="LiveId" clId="{87886F1A-82A3-4BF5-9A90-DA844B29AF13}" dt="2021-11-15T13:20:12.018" v="35" actId="1076"/>
        <pc:sldMkLst>
          <pc:docMk/>
          <pc:sldMk cId="2331639402" sldId="324"/>
        </pc:sldMkLst>
        <pc:spChg chg="del mod ord">
          <ac:chgData name="胡 翌霖" userId="a9a41afe759712f0" providerId="LiveId" clId="{87886F1A-82A3-4BF5-9A90-DA844B29AF13}" dt="2021-11-15T13:19:34.995" v="26" actId="478"/>
          <ac:spMkLst>
            <pc:docMk/>
            <pc:sldMk cId="2331639402" sldId="324"/>
            <ac:spMk id="2" creationId="{810FF714-C12F-4D82-BA36-BBF843AFEA91}"/>
          </ac:spMkLst>
        </pc:spChg>
        <pc:spChg chg="del">
          <ac:chgData name="胡 翌霖" userId="a9a41afe759712f0" providerId="LiveId" clId="{87886F1A-82A3-4BF5-9A90-DA844B29AF13}" dt="2021-11-15T13:19:00.742" v="16"/>
          <ac:spMkLst>
            <pc:docMk/>
            <pc:sldMk cId="2331639402" sldId="324"/>
            <ac:spMk id="3" creationId="{69C400BB-52E7-4567-9524-F5A4F6C77036}"/>
          </ac:spMkLst>
        </pc:spChg>
        <pc:spChg chg="add del">
          <ac:chgData name="胡 翌霖" userId="a9a41afe759712f0" providerId="LiveId" clId="{87886F1A-82A3-4BF5-9A90-DA844B29AF13}" dt="2021-11-15T13:19:37.583" v="27" actId="26606"/>
          <ac:spMkLst>
            <pc:docMk/>
            <pc:sldMk cId="2331639402" sldId="324"/>
            <ac:spMk id="16" creationId="{7AE95D8F-9825-4222-8846-E3461598CC62}"/>
          </ac:spMkLst>
        </pc:spChg>
        <pc:picChg chg="add mod ord">
          <ac:chgData name="胡 翌霖" userId="a9a41afe759712f0" providerId="LiveId" clId="{87886F1A-82A3-4BF5-9A90-DA844B29AF13}" dt="2021-11-15T13:20:08.417" v="34" actId="1076"/>
          <ac:picMkLst>
            <pc:docMk/>
            <pc:sldMk cId="2331639402" sldId="324"/>
            <ac:picMk id="4" creationId="{8E08DCD3-0CD0-4F47-BE44-4ECAE44DE5E4}"/>
          </ac:picMkLst>
        </pc:picChg>
        <pc:picChg chg="add mod">
          <ac:chgData name="胡 翌霖" userId="a9a41afe759712f0" providerId="LiveId" clId="{87886F1A-82A3-4BF5-9A90-DA844B29AF13}" dt="2021-11-15T13:19:37.583" v="27" actId="26606"/>
          <ac:picMkLst>
            <pc:docMk/>
            <pc:sldMk cId="2331639402" sldId="324"/>
            <ac:picMk id="5" creationId="{434BFB10-06F2-459D-9B88-2F69F79A7CE5}"/>
          </ac:picMkLst>
        </pc:picChg>
        <pc:picChg chg="add mod ord">
          <ac:chgData name="胡 翌霖" userId="a9a41afe759712f0" providerId="LiveId" clId="{87886F1A-82A3-4BF5-9A90-DA844B29AF13}" dt="2021-11-15T13:20:12.018" v="35" actId="1076"/>
          <ac:picMkLst>
            <pc:docMk/>
            <pc:sldMk cId="2331639402" sldId="324"/>
            <ac:picMk id="7" creationId="{8CCD2945-8055-4B7B-A803-6F406CE8139C}"/>
          </ac:picMkLst>
        </pc:picChg>
        <pc:picChg chg="add mod">
          <ac:chgData name="胡 翌霖" userId="a9a41afe759712f0" providerId="LiveId" clId="{87886F1A-82A3-4BF5-9A90-DA844B29AF13}" dt="2021-11-15T13:20:00.787" v="32" actId="1076"/>
          <ac:picMkLst>
            <pc:docMk/>
            <pc:sldMk cId="2331639402" sldId="324"/>
            <ac:picMk id="9" creationId="{D6FA02AA-EC50-4E52-8083-7CA9CFD4253E}"/>
          </ac:picMkLst>
        </pc:picChg>
        <pc:cxnChg chg="add del">
          <ac:chgData name="胡 翌霖" userId="a9a41afe759712f0" providerId="LiveId" clId="{87886F1A-82A3-4BF5-9A90-DA844B29AF13}" dt="2021-11-15T13:19:37.583" v="27" actId="26606"/>
          <ac:cxnSpMkLst>
            <pc:docMk/>
            <pc:sldMk cId="2331639402" sldId="324"/>
            <ac:cxnSpMk id="14" creationId="{DFDA47BC-3069-47F5-8257-24B3B1F76A08}"/>
          </ac:cxnSpMkLst>
        </pc:cxnChg>
        <pc:cxnChg chg="add del">
          <ac:chgData name="胡 翌霖" userId="a9a41afe759712f0" providerId="LiveId" clId="{87886F1A-82A3-4BF5-9A90-DA844B29AF13}" dt="2021-11-15T13:19:37.583" v="27" actId="26606"/>
          <ac:cxnSpMkLst>
            <pc:docMk/>
            <pc:sldMk cId="2331639402" sldId="324"/>
            <ac:cxnSpMk id="18" creationId="{942B920A-73AD-402A-8EEF-B88E1A9398B8}"/>
          </ac:cxnSpMkLst>
        </pc:cxnChg>
        <pc:cxnChg chg="add del">
          <ac:chgData name="胡 翌霖" userId="a9a41afe759712f0" providerId="LiveId" clId="{87886F1A-82A3-4BF5-9A90-DA844B29AF13}" dt="2021-11-15T13:19:37.583" v="27" actId="26606"/>
          <ac:cxnSpMkLst>
            <pc:docMk/>
            <pc:sldMk cId="2331639402" sldId="324"/>
            <ac:cxnSpMk id="20" creationId="{00C9EB70-BC82-414A-BF8D-AD7FC6727616}"/>
          </ac:cxnSpMkLst>
        </pc:cxnChg>
        <pc:cxnChg chg="add del">
          <ac:chgData name="胡 翌霖" userId="a9a41afe759712f0" providerId="LiveId" clId="{87886F1A-82A3-4BF5-9A90-DA844B29AF13}" dt="2021-11-15T13:19:37.583" v="27" actId="26606"/>
          <ac:cxnSpMkLst>
            <pc:docMk/>
            <pc:sldMk cId="2331639402" sldId="324"/>
            <ac:cxnSpMk id="22" creationId="{3217665F-0036-444A-8D4A-33AF36A36A42}"/>
          </ac:cxnSpMkLst>
        </pc:cxnChg>
        <pc:cxnChg chg="add">
          <ac:chgData name="胡 翌霖" userId="a9a41afe759712f0" providerId="LiveId" clId="{87886F1A-82A3-4BF5-9A90-DA844B29AF13}" dt="2021-11-15T13:19:37.583" v="27" actId="26606"/>
          <ac:cxnSpMkLst>
            <pc:docMk/>
            <pc:sldMk cId="2331639402" sldId="324"/>
            <ac:cxnSpMk id="27" creationId="{50DA1EB8-87CF-4588-A1FD-4756F9A28F6B}"/>
          </ac:cxnSpMkLst>
        </pc:cxnChg>
        <pc:cxnChg chg="add">
          <ac:chgData name="胡 翌霖" userId="a9a41afe759712f0" providerId="LiveId" clId="{87886F1A-82A3-4BF5-9A90-DA844B29AF13}" dt="2021-11-15T13:19:37.583" v="27" actId="26606"/>
          <ac:cxnSpMkLst>
            <pc:docMk/>
            <pc:sldMk cId="2331639402" sldId="324"/>
            <ac:cxnSpMk id="29" creationId="{D7A4E378-EA57-47B9-B1EB-58B998F6CFFB}"/>
          </ac:cxnSpMkLst>
        </pc:cxnChg>
        <pc:cxnChg chg="add">
          <ac:chgData name="胡 翌霖" userId="a9a41afe759712f0" providerId="LiveId" clId="{87886F1A-82A3-4BF5-9A90-DA844B29AF13}" dt="2021-11-15T13:19:37.583" v="27" actId="26606"/>
          <ac:cxnSpMkLst>
            <pc:docMk/>
            <pc:sldMk cId="2331639402" sldId="324"/>
            <ac:cxnSpMk id="31" creationId="{D2B31ED6-76F0-425A-9A41-C947AEF9C145}"/>
          </ac:cxnSpMkLst>
        </pc:cxnChg>
      </pc:sldChg>
      <pc:sldChg chg="new del">
        <pc:chgData name="胡 翌霖" userId="a9a41afe759712f0" providerId="LiveId" clId="{87886F1A-82A3-4BF5-9A90-DA844B29AF13}" dt="2021-11-15T15:03:37.425" v="648" actId="47"/>
        <pc:sldMkLst>
          <pc:docMk/>
          <pc:sldMk cId="2087628589" sldId="325"/>
        </pc:sldMkLst>
      </pc:sldChg>
      <pc:sldChg chg="new del">
        <pc:chgData name="胡 翌霖" userId="a9a41afe759712f0" providerId="LiveId" clId="{87886F1A-82A3-4BF5-9A90-DA844B29AF13}" dt="2021-11-15T13:32:41.731" v="113" actId="47"/>
        <pc:sldMkLst>
          <pc:docMk/>
          <pc:sldMk cId="1635164229" sldId="326"/>
        </pc:sldMkLst>
      </pc:sldChg>
      <pc:sldChg chg="new del">
        <pc:chgData name="胡 翌霖" userId="a9a41afe759712f0" providerId="LiveId" clId="{87886F1A-82A3-4BF5-9A90-DA844B29AF13}" dt="2021-11-15T13:32:41.731" v="113" actId="47"/>
        <pc:sldMkLst>
          <pc:docMk/>
          <pc:sldMk cId="1669041995" sldId="327"/>
        </pc:sldMkLst>
      </pc:sldChg>
      <pc:sldChg chg="new del">
        <pc:chgData name="胡 翌霖" userId="a9a41afe759712f0" providerId="LiveId" clId="{87886F1A-82A3-4BF5-9A90-DA844B29AF13}" dt="2021-11-15T13:32:41.731" v="113" actId="47"/>
        <pc:sldMkLst>
          <pc:docMk/>
          <pc:sldMk cId="1364291862" sldId="328"/>
        </pc:sldMkLst>
      </pc:sldChg>
      <pc:sldChg chg="modSp add del mod">
        <pc:chgData name="胡 翌霖" userId="a9a41afe759712f0" providerId="LiveId" clId="{87886F1A-82A3-4BF5-9A90-DA844B29AF13}" dt="2021-11-15T13:32:12.520" v="108" actId="6549"/>
        <pc:sldMkLst>
          <pc:docMk/>
          <pc:sldMk cId="431970592" sldId="332"/>
        </pc:sldMkLst>
        <pc:spChg chg="mod">
          <ac:chgData name="胡 翌霖" userId="a9a41afe759712f0" providerId="LiveId" clId="{87886F1A-82A3-4BF5-9A90-DA844B29AF13}" dt="2021-11-15T13:32:12.520" v="108" actId="6549"/>
          <ac:spMkLst>
            <pc:docMk/>
            <pc:sldMk cId="431970592" sldId="332"/>
            <ac:spMk id="2" creationId="{6837EFCE-D21C-4EED-BF9F-1F974CE2CEE5}"/>
          </ac:spMkLst>
        </pc:spChg>
      </pc:sldChg>
      <pc:sldChg chg="add del">
        <pc:chgData name="胡 翌霖" userId="a9a41afe759712f0" providerId="LiveId" clId="{87886F1A-82A3-4BF5-9A90-DA844B29AF13}" dt="2021-11-15T13:31:33.170" v="107"/>
        <pc:sldMkLst>
          <pc:docMk/>
          <pc:sldMk cId="1525850439" sldId="333"/>
        </pc:sldMkLst>
      </pc:sldChg>
      <pc:sldChg chg="addSp delSp modSp add del mod setBg setClrOvrMap delDesignElem">
        <pc:chgData name="胡 翌霖" userId="a9a41afe759712f0" providerId="LiveId" clId="{87886F1A-82A3-4BF5-9A90-DA844B29AF13}" dt="2021-11-15T15:59:35.947" v="733" actId="26606"/>
        <pc:sldMkLst>
          <pc:docMk/>
          <pc:sldMk cId="3425195797" sldId="334"/>
        </pc:sldMkLst>
        <pc:spChg chg="mod">
          <ac:chgData name="胡 翌霖" userId="a9a41afe759712f0" providerId="LiveId" clId="{87886F1A-82A3-4BF5-9A90-DA844B29AF13}" dt="2021-11-15T15:59:35.947" v="733" actId="26606"/>
          <ac:spMkLst>
            <pc:docMk/>
            <pc:sldMk cId="3425195797" sldId="334"/>
            <ac:spMk id="2" creationId="{3C95EF05-31EA-4463-9865-3E6CCF5D887A}"/>
          </ac:spMkLst>
        </pc:spChg>
        <pc:spChg chg="mod">
          <ac:chgData name="胡 翌霖" userId="a9a41afe759712f0" providerId="LiveId" clId="{87886F1A-82A3-4BF5-9A90-DA844B29AF13}" dt="2021-11-15T15:59:35.947" v="733" actId="26606"/>
          <ac:spMkLst>
            <pc:docMk/>
            <pc:sldMk cId="3425195797" sldId="334"/>
            <ac:spMk id="3" creationId="{56375892-5E99-44A0-8F1D-1DD8211963AF}"/>
          </ac:spMkLst>
        </pc:spChg>
        <pc:spChg chg="add del">
          <ac:chgData name="胡 翌霖" userId="a9a41afe759712f0" providerId="LiveId" clId="{87886F1A-82A3-4BF5-9A90-DA844B29AF13}" dt="2021-11-15T15:59:35.937" v="732" actId="26606"/>
          <ac:spMkLst>
            <pc:docMk/>
            <pc:sldMk cId="3425195797" sldId="334"/>
            <ac:spMk id="79" creationId="{86C7B4A1-154A-4DF0-AC46-F88D75A2E0FD}"/>
          </ac:spMkLst>
        </pc:spChg>
        <pc:spChg chg="add">
          <ac:chgData name="胡 翌霖" userId="a9a41afe759712f0" providerId="LiveId" clId="{87886F1A-82A3-4BF5-9A90-DA844B29AF13}" dt="2021-11-15T15:59:35.947" v="733" actId="26606"/>
          <ac:spMkLst>
            <pc:docMk/>
            <pc:sldMk cId="3425195797" sldId="334"/>
            <ac:spMk id="81" creationId="{F605C4CC-A25C-416F-8333-7CB7DC97D870}"/>
          </ac:spMkLst>
        </pc:spChg>
        <pc:spChg chg="add">
          <ac:chgData name="胡 翌霖" userId="a9a41afe759712f0" providerId="LiveId" clId="{87886F1A-82A3-4BF5-9A90-DA844B29AF13}" dt="2021-11-15T15:59:35.947" v="733" actId="26606"/>
          <ac:spMkLst>
            <pc:docMk/>
            <pc:sldMk cId="3425195797" sldId="334"/>
            <ac:spMk id="82" creationId="{8F23F8A3-8FD7-4779-8323-FDC26BE99889}"/>
          </ac:spMkLst>
        </pc:spChg>
        <pc:picChg chg="mod">
          <ac:chgData name="胡 翌霖" userId="a9a41afe759712f0" providerId="LiveId" clId="{87886F1A-82A3-4BF5-9A90-DA844B29AF13}" dt="2021-11-15T15:59:35.947" v="733" actId="26606"/>
          <ac:picMkLst>
            <pc:docMk/>
            <pc:sldMk cId="3425195797" sldId="334"/>
            <ac:picMk id="6" creationId="{7455E193-EC2C-459E-8179-5563B9B41E43}"/>
          </ac:picMkLst>
        </pc:picChg>
        <pc:picChg chg="add del">
          <ac:chgData name="胡 翌霖" userId="a9a41afe759712f0" providerId="LiveId" clId="{87886F1A-82A3-4BF5-9A90-DA844B29AF13}" dt="2021-11-15T15:59:35.947" v="733" actId="26606"/>
          <ac:picMkLst>
            <pc:docMk/>
            <pc:sldMk cId="3425195797" sldId="334"/>
            <ac:picMk id="74" creationId="{54DDEBDD-D8BD-41A6-8A0D-B00E3768B0F9}"/>
          </ac:picMkLst>
        </pc:picChg>
      </pc:sldChg>
      <pc:sldChg chg="modSp add del mod">
        <pc:chgData name="胡 翌霖" userId="a9a41afe759712f0" providerId="LiveId" clId="{87886F1A-82A3-4BF5-9A90-DA844B29AF13}" dt="2021-11-15T16:06:25.914" v="795"/>
        <pc:sldMkLst>
          <pc:docMk/>
          <pc:sldMk cId="3596145450" sldId="335"/>
        </pc:sldMkLst>
        <pc:spChg chg="mod">
          <ac:chgData name="胡 翌霖" userId="a9a41afe759712f0" providerId="LiveId" clId="{87886F1A-82A3-4BF5-9A90-DA844B29AF13}" dt="2021-11-15T16:06:25.914" v="795"/>
          <ac:spMkLst>
            <pc:docMk/>
            <pc:sldMk cId="3596145450" sldId="335"/>
            <ac:spMk id="3" creationId="{A9C5933C-1D9C-4842-AE1F-7B8429AD5630}"/>
          </ac:spMkLst>
        </pc:spChg>
      </pc:sldChg>
      <pc:sldChg chg="addSp delSp modSp add del mod setBg setClrOvrMap">
        <pc:chgData name="胡 翌霖" userId="a9a41afe759712f0" providerId="LiveId" clId="{87886F1A-82A3-4BF5-9A90-DA844B29AF13}" dt="2021-11-15T15:26:30.532" v="700" actId="26606"/>
        <pc:sldMkLst>
          <pc:docMk/>
          <pc:sldMk cId="2955684467" sldId="336"/>
        </pc:sldMkLst>
        <pc:spChg chg="mod">
          <ac:chgData name="胡 翌霖" userId="a9a41afe759712f0" providerId="LiveId" clId="{87886F1A-82A3-4BF5-9A90-DA844B29AF13}" dt="2021-11-15T15:26:30.532" v="700" actId="26606"/>
          <ac:spMkLst>
            <pc:docMk/>
            <pc:sldMk cId="2955684467" sldId="336"/>
            <ac:spMk id="2" creationId="{D1F766C7-B11F-42FF-A4ED-81E2DD39675D}"/>
          </ac:spMkLst>
        </pc:spChg>
        <pc:spChg chg="add del">
          <ac:chgData name="胡 翌霖" userId="a9a41afe759712f0" providerId="LiveId" clId="{87886F1A-82A3-4BF5-9A90-DA844B29AF13}" dt="2021-11-15T15:26:30.532" v="700" actId="26606"/>
          <ac:spMkLst>
            <pc:docMk/>
            <pc:sldMk cId="2955684467" sldId="336"/>
            <ac:spMk id="3" creationId="{10684351-7F6E-4AFA-92CC-1D4ABA6CBA70}"/>
          </ac:spMkLst>
        </pc:spChg>
        <pc:spChg chg="add">
          <ac:chgData name="胡 翌霖" userId="a9a41afe759712f0" providerId="LiveId" clId="{87886F1A-82A3-4BF5-9A90-DA844B29AF13}" dt="2021-11-15T15:26:30.532" v="700" actId="26606"/>
          <ac:spMkLst>
            <pc:docMk/>
            <pc:sldMk cId="2955684467" sldId="336"/>
            <ac:spMk id="8" creationId="{B775CD93-9DF2-48CB-9F57-1BCA9A46C7FA}"/>
          </ac:spMkLst>
        </pc:spChg>
        <pc:spChg chg="add del">
          <ac:chgData name="胡 翌霖" userId="a9a41afe759712f0" providerId="LiveId" clId="{87886F1A-82A3-4BF5-9A90-DA844B29AF13}" dt="2021-11-15T15:26:30.523" v="699" actId="26606"/>
          <ac:spMkLst>
            <pc:docMk/>
            <pc:sldMk cId="2955684467" sldId="336"/>
            <ac:spMk id="9" creationId="{A3EFF7B1-6CB7-47D1-AD37-B870CA2B2151}"/>
          </ac:spMkLst>
        </pc:spChg>
        <pc:spChg chg="add">
          <ac:chgData name="胡 翌霖" userId="a9a41afe759712f0" providerId="LiveId" clId="{87886F1A-82A3-4BF5-9A90-DA844B29AF13}" dt="2021-11-15T15:26:30.532" v="700" actId="26606"/>
          <ac:spMkLst>
            <pc:docMk/>
            <pc:sldMk cId="2955684467" sldId="336"/>
            <ac:spMk id="10" creationId="{6166C6D1-23AC-49C4-BA07-238E4E9F8CEB}"/>
          </ac:spMkLst>
        </pc:spChg>
        <pc:spChg chg="add del">
          <ac:chgData name="胡 翌霖" userId="a9a41afe759712f0" providerId="LiveId" clId="{87886F1A-82A3-4BF5-9A90-DA844B29AF13}" dt="2021-11-15T15:26:30.523" v="699" actId="26606"/>
          <ac:spMkLst>
            <pc:docMk/>
            <pc:sldMk cId="2955684467" sldId="336"/>
            <ac:spMk id="11" creationId="{7FA2962B-21B6-4689-A95D-A8FF6ADE47F1}"/>
          </ac:spMkLst>
        </pc:spChg>
        <pc:spChg chg="add">
          <ac:chgData name="胡 翌霖" userId="a9a41afe759712f0" providerId="LiveId" clId="{87886F1A-82A3-4BF5-9A90-DA844B29AF13}" dt="2021-11-15T15:26:30.532" v="700" actId="26606"/>
          <ac:spMkLst>
            <pc:docMk/>
            <pc:sldMk cId="2955684467" sldId="336"/>
            <ac:spMk id="12" creationId="{E186B68C-84BC-4A6E-99D1-EE87483C1349}"/>
          </ac:spMkLst>
        </pc:spChg>
        <pc:spChg chg="add">
          <ac:chgData name="胡 翌霖" userId="a9a41afe759712f0" providerId="LiveId" clId="{87886F1A-82A3-4BF5-9A90-DA844B29AF13}" dt="2021-11-15T15:26:30.532" v="700" actId="26606"/>
          <ac:spMkLst>
            <pc:docMk/>
            <pc:sldMk cId="2955684467" sldId="336"/>
            <ac:spMk id="14" creationId="{1C091803-41C2-48E0-9228-5148460C7479}"/>
          </ac:spMkLst>
        </pc:spChg>
        <pc:spChg chg="add del">
          <ac:chgData name="胡 翌霖" userId="a9a41afe759712f0" providerId="LiveId" clId="{87886F1A-82A3-4BF5-9A90-DA844B29AF13}" dt="2021-11-15T15:26:30.523" v="699" actId="26606"/>
          <ac:spMkLst>
            <pc:docMk/>
            <pc:sldMk cId="2955684467" sldId="336"/>
            <ac:spMk id="27" creationId="{A00D2CE1-35C1-46E6-BD59-CEE668BD90F4}"/>
          </ac:spMkLst>
        </pc:spChg>
        <pc:spChg chg="add del">
          <ac:chgData name="胡 翌霖" userId="a9a41afe759712f0" providerId="LiveId" clId="{87886F1A-82A3-4BF5-9A90-DA844B29AF13}" dt="2021-11-15T15:26:30.523" v="699" actId="26606"/>
          <ac:spMkLst>
            <pc:docMk/>
            <pc:sldMk cId="2955684467" sldId="336"/>
            <ac:spMk id="35" creationId="{E18403B7-F2C7-4C07-8522-21C31910902C}"/>
          </ac:spMkLst>
        </pc:spChg>
        <pc:spChg chg="add">
          <ac:chgData name="胡 翌霖" userId="a9a41afe759712f0" providerId="LiveId" clId="{87886F1A-82A3-4BF5-9A90-DA844B29AF13}" dt="2021-11-15T15:26:30.532" v="700" actId="26606"/>
          <ac:spMkLst>
            <pc:docMk/>
            <pc:sldMk cId="2955684467" sldId="336"/>
            <ac:spMk id="43" creationId="{10684351-7F6E-4AFA-92CC-1D4ABA6CBA70}"/>
          </ac:spMkLst>
        </pc:spChg>
        <pc:grpChg chg="add del">
          <ac:chgData name="胡 翌霖" userId="a9a41afe759712f0" providerId="LiveId" clId="{87886F1A-82A3-4BF5-9A90-DA844B29AF13}" dt="2021-11-15T15:26:30.523" v="699" actId="26606"/>
          <ac:grpSpMkLst>
            <pc:docMk/>
            <pc:sldMk cId="2955684467" sldId="336"/>
            <ac:grpSpMk id="13" creationId="{A745280D-ED36-41FE-8EB1-CE597C99CFE8}"/>
          </ac:grpSpMkLst>
        </pc:grpChg>
        <pc:grpChg chg="add del">
          <ac:chgData name="胡 翌霖" userId="a9a41afe759712f0" providerId="LiveId" clId="{87886F1A-82A3-4BF5-9A90-DA844B29AF13}" dt="2021-11-15T15:26:30.523" v="699" actId="26606"/>
          <ac:grpSpMkLst>
            <pc:docMk/>
            <pc:sldMk cId="2955684467" sldId="336"/>
            <ac:grpSpMk id="19" creationId="{80E95A5C-1E97-41C3-9DEC-245FF6DEBF1F}"/>
          </ac:grpSpMkLst>
        </pc:grpChg>
        <pc:grpChg chg="add del">
          <ac:chgData name="胡 翌霖" userId="a9a41afe759712f0" providerId="LiveId" clId="{87886F1A-82A3-4BF5-9A90-DA844B29AF13}" dt="2021-11-15T15:26:30.523" v="699" actId="26606"/>
          <ac:grpSpMkLst>
            <pc:docMk/>
            <pc:sldMk cId="2955684467" sldId="336"/>
            <ac:grpSpMk id="29" creationId="{A58DCE86-9AE1-46D1-96D6-04B8B3EDF6FA}"/>
          </ac:grpSpMkLst>
        </pc:grpChg>
        <pc:grpChg chg="add del">
          <ac:chgData name="胡 翌霖" userId="a9a41afe759712f0" providerId="LiveId" clId="{87886F1A-82A3-4BF5-9A90-DA844B29AF13}" dt="2021-11-15T15:26:30.523" v="699" actId="26606"/>
          <ac:grpSpMkLst>
            <pc:docMk/>
            <pc:sldMk cId="2955684467" sldId="336"/>
            <ac:grpSpMk id="37" creationId="{23B58CC6-A99E-43AF-A467-256F19287FB8}"/>
          </ac:grpSpMkLst>
        </pc:grpChg>
        <pc:graphicFrameChg chg="add del">
          <ac:chgData name="胡 翌霖" userId="a9a41afe759712f0" providerId="LiveId" clId="{87886F1A-82A3-4BF5-9A90-DA844B29AF13}" dt="2021-11-15T15:26:30.523" v="699" actId="26606"/>
          <ac:graphicFrameMkLst>
            <pc:docMk/>
            <pc:sldMk cId="2955684467" sldId="336"/>
            <ac:graphicFrameMk id="5" creationId="{30392857-BE40-4403-B4E2-7B034348A26E}"/>
          </ac:graphicFrameMkLst>
        </pc:graphicFrameChg>
      </pc:sldChg>
      <pc:sldChg chg="addSp delSp modSp add del mod setBg setClrOvrMap delDesignElem">
        <pc:chgData name="胡 翌霖" userId="a9a41afe759712f0" providerId="LiveId" clId="{87886F1A-82A3-4BF5-9A90-DA844B29AF13}" dt="2021-11-15T14:13:34.235" v="180" actId="26606"/>
        <pc:sldMkLst>
          <pc:docMk/>
          <pc:sldMk cId="2460287442" sldId="337"/>
        </pc:sldMkLst>
        <pc:spChg chg="mod ord">
          <ac:chgData name="胡 翌霖" userId="a9a41afe759712f0" providerId="LiveId" clId="{87886F1A-82A3-4BF5-9A90-DA844B29AF13}" dt="2021-11-15T14:13:34.235" v="180" actId="26606"/>
          <ac:spMkLst>
            <pc:docMk/>
            <pc:sldMk cId="2460287442" sldId="337"/>
            <ac:spMk id="2" creationId="{33CDA9A9-8C04-4AE2-9A69-30B16C4EEA02}"/>
          </ac:spMkLst>
        </pc:spChg>
        <pc:spChg chg="mod ord">
          <ac:chgData name="胡 翌霖" userId="a9a41afe759712f0" providerId="LiveId" clId="{87886F1A-82A3-4BF5-9A90-DA844B29AF13}" dt="2021-11-15T14:13:34.235" v="180" actId="26606"/>
          <ac:spMkLst>
            <pc:docMk/>
            <pc:sldMk cId="2460287442" sldId="337"/>
            <ac:spMk id="3" creationId="{2DA26821-E8F1-4B14-8B18-8F884AAE3D4C}"/>
          </ac:spMkLst>
        </pc:spChg>
        <pc:spChg chg="add del">
          <ac:chgData name="胡 翌霖" userId="a9a41afe759712f0" providerId="LiveId" clId="{87886F1A-82A3-4BF5-9A90-DA844B29AF13}" dt="2021-11-15T13:22:17.502" v="46" actId="26606"/>
          <ac:spMkLst>
            <pc:docMk/>
            <pc:sldMk cId="2460287442" sldId="337"/>
            <ac:spMk id="135" creationId="{C3420C89-0B09-4632-A4AF-3971D08BF7A8}"/>
          </ac:spMkLst>
        </pc:spChg>
        <pc:spChg chg="add del">
          <ac:chgData name="胡 翌霖" userId="a9a41afe759712f0" providerId="LiveId" clId="{87886F1A-82A3-4BF5-9A90-DA844B29AF13}" dt="2021-11-15T13:22:17.502" v="46" actId="26606"/>
          <ac:spMkLst>
            <pc:docMk/>
            <pc:sldMk cId="2460287442" sldId="337"/>
            <ac:spMk id="137" creationId="{4E5CBA61-BF74-40B4-A3A8-366BBA626CCF}"/>
          </ac:spMkLst>
        </pc:spChg>
        <pc:spChg chg="add del">
          <ac:chgData name="胡 翌霖" userId="a9a41afe759712f0" providerId="LiveId" clId="{87886F1A-82A3-4BF5-9A90-DA844B29AF13}" dt="2021-11-15T14:13:34.235" v="180" actId="26606"/>
          <ac:spMkLst>
            <pc:docMk/>
            <pc:sldMk cId="2460287442" sldId="337"/>
            <ac:spMk id="147" creationId="{472B52B5-CAED-474E-9C54-17CFA21A6152}"/>
          </ac:spMkLst>
        </pc:spChg>
        <pc:spChg chg="add del">
          <ac:chgData name="胡 翌霖" userId="a9a41afe759712f0" providerId="LiveId" clId="{87886F1A-82A3-4BF5-9A90-DA844B29AF13}" dt="2021-11-15T14:13:02.587" v="169" actId="26606"/>
          <ac:spMkLst>
            <pc:docMk/>
            <pc:sldMk cId="2460287442" sldId="337"/>
            <ac:spMk id="199" creationId="{B43B9CA2-4B31-4ACD-9A9F-B8E6C6420386}"/>
          </ac:spMkLst>
        </pc:spChg>
        <pc:spChg chg="add del">
          <ac:chgData name="胡 翌霖" userId="a9a41afe759712f0" providerId="LiveId" clId="{87886F1A-82A3-4BF5-9A90-DA844B29AF13}" dt="2021-11-15T14:13:02.587" v="169" actId="26606"/>
          <ac:spMkLst>
            <pc:docMk/>
            <pc:sldMk cId="2460287442" sldId="337"/>
            <ac:spMk id="201" creationId="{33F94DB1-BC5D-454D-845C-7BA3A1F46999}"/>
          </ac:spMkLst>
        </pc:spChg>
        <pc:spChg chg="add del">
          <ac:chgData name="胡 翌霖" userId="a9a41afe759712f0" providerId="LiveId" clId="{87886F1A-82A3-4BF5-9A90-DA844B29AF13}" dt="2021-11-15T14:13:02.587" v="169" actId="26606"/>
          <ac:spMkLst>
            <pc:docMk/>
            <pc:sldMk cId="2460287442" sldId="337"/>
            <ac:spMk id="203" creationId="{5676B86F-860B-4586-BCAA-C0650C09B7B9}"/>
          </ac:spMkLst>
        </pc:spChg>
        <pc:spChg chg="add del">
          <ac:chgData name="胡 翌霖" userId="a9a41afe759712f0" providerId="LiveId" clId="{87886F1A-82A3-4BF5-9A90-DA844B29AF13}" dt="2021-11-15T14:13:02.587" v="169" actId="26606"/>
          <ac:spMkLst>
            <pc:docMk/>
            <pc:sldMk cId="2460287442" sldId="337"/>
            <ac:spMk id="205" creationId="{8C818ED5-2F56-4171-9445-3AA4F4462396}"/>
          </ac:spMkLst>
        </pc:spChg>
        <pc:spChg chg="add del">
          <ac:chgData name="胡 翌霖" userId="a9a41afe759712f0" providerId="LiveId" clId="{87886F1A-82A3-4BF5-9A90-DA844B29AF13}" dt="2021-11-15T14:13:02.587" v="169" actId="26606"/>
          <ac:spMkLst>
            <pc:docMk/>
            <pc:sldMk cId="2460287442" sldId="337"/>
            <ac:spMk id="207" creationId="{DE74FCE8-866C-4AFA-B45C-FACE2A6094E4}"/>
          </ac:spMkLst>
        </pc:spChg>
        <pc:spChg chg="add del">
          <ac:chgData name="胡 翌霖" userId="a9a41afe759712f0" providerId="LiveId" clId="{87886F1A-82A3-4BF5-9A90-DA844B29AF13}" dt="2021-11-15T13:22:19.008" v="49" actId="26606"/>
          <ac:spMkLst>
            <pc:docMk/>
            <pc:sldMk cId="2460287442" sldId="337"/>
            <ac:spMk id="6148" creationId="{2DAA6C16-BF9B-4A3E-BC70-EE6015D4F967}"/>
          </ac:spMkLst>
        </pc:spChg>
        <pc:spChg chg="add del">
          <ac:chgData name="胡 翌霖" userId="a9a41afe759712f0" providerId="LiveId" clId="{87886F1A-82A3-4BF5-9A90-DA844B29AF13}" dt="2021-11-15T14:13:04.636" v="171" actId="26606"/>
          <ac:spMkLst>
            <pc:docMk/>
            <pc:sldMk cId="2460287442" sldId="337"/>
            <ac:spMk id="6150" creationId="{71A784BF-09DB-448D-99FC-B49DFC6605D5}"/>
          </ac:spMkLst>
        </pc:spChg>
        <pc:spChg chg="add del">
          <ac:chgData name="胡 翌霖" userId="a9a41afe759712f0" providerId="LiveId" clId="{87886F1A-82A3-4BF5-9A90-DA844B29AF13}" dt="2021-11-15T14:13:04.636" v="171" actId="26606"/>
          <ac:spMkLst>
            <pc:docMk/>
            <pc:sldMk cId="2460287442" sldId="337"/>
            <ac:spMk id="6151" creationId="{917859B3-4C91-478D-929D-BB6433F90849}"/>
          </ac:spMkLst>
        </pc:spChg>
        <pc:spChg chg="add del">
          <ac:chgData name="胡 翌霖" userId="a9a41afe759712f0" providerId="LiveId" clId="{87886F1A-82A3-4BF5-9A90-DA844B29AF13}" dt="2021-11-15T13:22:20.328" v="51" actId="26606"/>
          <ac:spMkLst>
            <pc:docMk/>
            <pc:sldMk cId="2460287442" sldId="337"/>
            <ac:spMk id="6152" creationId="{37FEB674-D811-4FFE-A878-29D0C0ED18D4}"/>
          </ac:spMkLst>
        </pc:spChg>
        <pc:spChg chg="add del">
          <ac:chgData name="胡 翌霖" userId="a9a41afe759712f0" providerId="LiveId" clId="{87886F1A-82A3-4BF5-9A90-DA844B29AF13}" dt="2021-11-15T14:13:04.636" v="171" actId="26606"/>
          <ac:spMkLst>
            <pc:docMk/>
            <pc:sldMk cId="2460287442" sldId="337"/>
            <ac:spMk id="6153" creationId="{6283FBD2-A663-469F-855C-06D86E3C1161}"/>
          </ac:spMkLst>
        </pc:spChg>
        <pc:spChg chg="add del">
          <ac:chgData name="胡 翌霖" userId="a9a41afe759712f0" providerId="LiveId" clId="{87886F1A-82A3-4BF5-9A90-DA844B29AF13}" dt="2021-11-15T13:22:22.589" v="53" actId="26606"/>
          <ac:spMkLst>
            <pc:docMk/>
            <pc:sldMk cId="2460287442" sldId="337"/>
            <ac:spMk id="6154" creationId="{2172A0AC-3DCE-4672-BCAF-28FEF91F6020}"/>
          </ac:spMkLst>
        </pc:spChg>
        <pc:spChg chg="add del">
          <ac:chgData name="胡 翌霖" userId="a9a41afe759712f0" providerId="LiveId" clId="{87886F1A-82A3-4BF5-9A90-DA844B29AF13}" dt="2021-11-15T13:22:22.589" v="53" actId="26606"/>
          <ac:spMkLst>
            <pc:docMk/>
            <pc:sldMk cId="2460287442" sldId="337"/>
            <ac:spMk id="6155" creationId="{AE6F1C77-EDC9-4C5F-8C1C-62DD46BDA3C3}"/>
          </ac:spMkLst>
        </pc:spChg>
        <pc:spChg chg="add del">
          <ac:chgData name="胡 翌霖" userId="a9a41afe759712f0" providerId="LiveId" clId="{87886F1A-82A3-4BF5-9A90-DA844B29AF13}" dt="2021-11-15T14:13:04.636" v="171" actId="26606"/>
          <ac:spMkLst>
            <pc:docMk/>
            <pc:sldMk cId="2460287442" sldId="337"/>
            <ac:spMk id="6156" creationId="{8A1279FC-7441-4E55-B082-2774E6316482}"/>
          </ac:spMkLst>
        </pc:spChg>
        <pc:spChg chg="add del">
          <ac:chgData name="胡 翌霖" userId="a9a41afe759712f0" providerId="LiveId" clId="{87886F1A-82A3-4BF5-9A90-DA844B29AF13}" dt="2021-11-15T14:09:46.695" v="166" actId="26606"/>
          <ac:spMkLst>
            <pc:docMk/>
            <pc:sldMk cId="2460287442" sldId="337"/>
            <ac:spMk id="6157" creationId="{352BEC0E-22F8-46D0-9632-375DB541B06C}"/>
          </ac:spMkLst>
        </pc:spChg>
        <pc:spChg chg="add del">
          <ac:chgData name="胡 翌霖" userId="a9a41afe759712f0" providerId="LiveId" clId="{87886F1A-82A3-4BF5-9A90-DA844B29AF13}" dt="2021-11-15T14:09:46.695" v="166" actId="26606"/>
          <ac:spMkLst>
            <pc:docMk/>
            <pc:sldMk cId="2460287442" sldId="337"/>
            <ac:spMk id="6158" creationId="{3FCFB1DE-0B7E-48CC-BA90-B2AB0889F9D6}"/>
          </ac:spMkLst>
        </pc:spChg>
        <pc:spChg chg="add del">
          <ac:chgData name="胡 翌霖" userId="a9a41afe759712f0" providerId="LiveId" clId="{87886F1A-82A3-4BF5-9A90-DA844B29AF13}" dt="2021-11-15T14:13:07.816" v="173" actId="26606"/>
          <ac:spMkLst>
            <pc:docMk/>
            <pc:sldMk cId="2460287442" sldId="337"/>
            <ac:spMk id="6159" creationId="{A6B42B9F-F674-4D7F-AEFD-F5DC47A70952}"/>
          </ac:spMkLst>
        </pc:spChg>
        <pc:spChg chg="add del">
          <ac:chgData name="胡 翌霖" userId="a9a41afe759712f0" providerId="LiveId" clId="{87886F1A-82A3-4BF5-9A90-DA844B29AF13}" dt="2021-11-15T14:13:07.816" v="173" actId="26606"/>
          <ac:spMkLst>
            <pc:docMk/>
            <pc:sldMk cId="2460287442" sldId="337"/>
            <ac:spMk id="6160" creationId="{E677BBB0-8A66-4619-B31B-5097655C5FF2}"/>
          </ac:spMkLst>
        </pc:spChg>
        <pc:spChg chg="add del">
          <ac:chgData name="胡 翌霖" userId="a9a41afe759712f0" providerId="LiveId" clId="{87886F1A-82A3-4BF5-9A90-DA844B29AF13}" dt="2021-11-15T14:13:07.816" v="173" actId="26606"/>
          <ac:spMkLst>
            <pc:docMk/>
            <pc:sldMk cId="2460287442" sldId="337"/>
            <ac:spMk id="6161" creationId="{FB56C437-7CF8-4D2B-8C62-6F9CEA5611FA}"/>
          </ac:spMkLst>
        </pc:spChg>
        <pc:spChg chg="add del">
          <ac:chgData name="胡 翌霖" userId="a9a41afe759712f0" providerId="LiveId" clId="{87886F1A-82A3-4BF5-9A90-DA844B29AF13}" dt="2021-11-15T14:13:07.816" v="173" actId="26606"/>
          <ac:spMkLst>
            <pc:docMk/>
            <pc:sldMk cId="2460287442" sldId="337"/>
            <ac:spMk id="6162" creationId="{288F414E-1A16-495F-8EF5-F55A4207EE48}"/>
          </ac:spMkLst>
        </pc:spChg>
        <pc:spChg chg="add del">
          <ac:chgData name="胡 翌霖" userId="a9a41afe759712f0" providerId="LiveId" clId="{87886F1A-82A3-4BF5-9A90-DA844B29AF13}" dt="2021-11-15T14:13:12.346" v="175" actId="26606"/>
          <ac:spMkLst>
            <pc:docMk/>
            <pc:sldMk cId="2460287442" sldId="337"/>
            <ac:spMk id="6164" creationId="{B3F59054-3394-4D87-8BD0-A28DCD47F1BC}"/>
          </ac:spMkLst>
        </pc:spChg>
        <pc:spChg chg="add del">
          <ac:chgData name="胡 翌霖" userId="a9a41afe759712f0" providerId="LiveId" clId="{87886F1A-82A3-4BF5-9A90-DA844B29AF13}" dt="2021-11-15T14:13:12.346" v="175" actId="26606"/>
          <ac:spMkLst>
            <pc:docMk/>
            <pc:sldMk cId="2460287442" sldId="337"/>
            <ac:spMk id="6165" creationId="{2FE0ABA9-CAF1-4816-837D-5F28AAA08E0A}"/>
          </ac:spMkLst>
        </pc:spChg>
        <pc:spChg chg="add del">
          <ac:chgData name="胡 翌霖" userId="a9a41afe759712f0" providerId="LiveId" clId="{87886F1A-82A3-4BF5-9A90-DA844B29AF13}" dt="2021-11-15T14:13:12.346" v="175" actId="26606"/>
          <ac:spMkLst>
            <pc:docMk/>
            <pc:sldMk cId="2460287442" sldId="337"/>
            <ac:spMk id="6166" creationId="{BC8B9C14-70F0-4F42-85FF-0DD3D5A585A5}"/>
          </ac:spMkLst>
        </pc:spChg>
        <pc:spChg chg="add del">
          <ac:chgData name="胡 翌霖" userId="a9a41afe759712f0" providerId="LiveId" clId="{87886F1A-82A3-4BF5-9A90-DA844B29AF13}" dt="2021-11-15T14:13:12.346" v="175" actId="26606"/>
          <ac:spMkLst>
            <pc:docMk/>
            <pc:sldMk cId="2460287442" sldId="337"/>
            <ac:spMk id="6167" creationId="{98DE6C44-43F8-4DE4-AB81-66853FFEA09A}"/>
          </ac:spMkLst>
        </pc:spChg>
        <pc:spChg chg="add del">
          <ac:chgData name="胡 翌霖" userId="a9a41afe759712f0" providerId="LiveId" clId="{87886F1A-82A3-4BF5-9A90-DA844B29AF13}" dt="2021-11-15T14:13:12.346" v="175" actId="26606"/>
          <ac:spMkLst>
            <pc:docMk/>
            <pc:sldMk cId="2460287442" sldId="337"/>
            <ac:spMk id="6168" creationId="{2409529B-9B56-4F10-BE4D-F934DB89E57E}"/>
          </ac:spMkLst>
        </pc:spChg>
        <pc:spChg chg="add del">
          <ac:chgData name="胡 翌霖" userId="a9a41afe759712f0" providerId="LiveId" clId="{87886F1A-82A3-4BF5-9A90-DA844B29AF13}" dt="2021-11-15T14:13:25.337" v="177" actId="26606"/>
          <ac:spMkLst>
            <pc:docMk/>
            <pc:sldMk cId="2460287442" sldId="337"/>
            <ac:spMk id="6170" creationId="{B43B9CA2-4B31-4ACD-9A9F-B8E6C6420386}"/>
          </ac:spMkLst>
        </pc:spChg>
        <pc:spChg chg="add del">
          <ac:chgData name="胡 翌霖" userId="a9a41afe759712f0" providerId="LiveId" clId="{87886F1A-82A3-4BF5-9A90-DA844B29AF13}" dt="2021-11-15T14:13:25.337" v="177" actId="26606"/>
          <ac:spMkLst>
            <pc:docMk/>
            <pc:sldMk cId="2460287442" sldId="337"/>
            <ac:spMk id="6171" creationId="{33F94DB1-BC5D-454D-845C-7BA3A1F46999}"/>
          </ac:spMkLst>
        </pc:spChg>
        <pc:spChg chg="add del">
          <ac:chgData name="胡 翌霖" userId="a9a41afe759712f0" providerId="LiveId" clId="{87886F1A-82A3-4BF5-9A90-DA844B29AF13}" dt="2021-11-15T14:13:25.337" v="177" actId="26606"/>
          <ac:spMkLst>
            <pc:docMk/>
            <pc:sldMk cId="2460287442" sldId="337"/>
            <ac:spMk id="6172" creationId="{5676B86F-860B-4586-BCAA-C0650C09B7B9}"/>
          </ac:spMkLst>
        </pc:spChg>
        <pc:spChg chg="add del">
          <ac:chgData name="胡 翌霖" userId="a9a41afe759712f0" providerId="LiveId" clId="{87886F1A-82A3-4BF5-9A90-DA844B29AF13}" dt="2021-11-15T14:13:25.337" v="177" actId="26606"/>
          <ac:spMkLst>
            <pc:docMk/>
            <pc:sldMk cId="2460287442" sldId="337"/>
            <ac:spMk id="6173" creationId="{8C818ED5-2F56-4171-9445-3AA4F4462396}"/>
          </ac:spMkLst>
        </pc:spChg>
        <pc:spChg chg="add del">
          <ac:chgData name="胡 翌霖" userId="a9a41afe759712f0" providerId="LiveId" clId="{87886F1A-82A3-4BF5-9A90-DA844B29AF13}" dt="2021-11-15T14:13:25.337" v="177" actId="26606"/>
          <ac:spMkLst>
            <pc:docMk/>
            <pc:sldMk cId="2460287442" sldId="337"/>
            <ac:spMk id="6174" creationId="{DE74FCE8-866C-4AFA-B45C-FACE2A6094E4}"/>
          </ac:spMkLst>
        </pc:spChg>
        <pc:spChg chg="add del">
          <ac:chgData name="胡 翌霖" userId="a9a41afe759712f0" providerId="LiveId" clId="{87886F1A-82A3-4BF5-9A90-DA844B29AF13}" dt="2021-11-15T14:13:34.197" v="179" actId="26606"/>
          <ac:spMkLst>
            <pc:docMk/>
            <pc:sldMk cId="2460287442" sldId="337"/>
            <ac:spMk id="6176" creationId="{26FF42C2-EA15-4154-B242-E98E88CED99C}"/>
          </ac:spMkLst>
        </pc:spChg>
        <pc:spChg chg="add del">
          <ac:chgData name="胡 翌霖" userId="a9a41afe759712f0" providerId="LiveId" clId="{87886F1A-82A3-4BF5-9A90-DA844B29AF13}" dt="2021-11-15T14:13:34.197" v="179" actId="26606"/>
          <ac:spMkLst>
            <pc:docMk/>
            <pc:sldMk cId="2460287442" sldId="337"/>
            <ac:spMk id="6177" creationId="{D79DE9F7-28C4-4856-BA57-D696E124C137}"/>
          </ac:spMkLst>
        </pc:spChg>
        <pc:spChg chg="add del">
          <ac:chgData name="胡 翌霖" userId="a9a41afe759712f0" providerId="LiveId" clId="{87886F1A-82A3-4BF5-9A90-DA844B29AF13}" dt="2021-11-15T14:13:34.197" v="179" actId="26606"/>
          <ac:spMkLst>
            <pc:docMk/>
            <pc:sldMk cId="2460287442" sldId="337"/>
            <ac:spMk id="6178" creationId="{E1F9ED9C-121B-44C6-A308-5824769C40D5}"/>
          </ac:spMkLst>
        </pc:spChg>
        <pc:spChg chg="add del">
          <ac:chgData name="胡 翌霖" userId="a9a41afe759712f0" providerId="LiveId" clId="{87886F1A-82A3-4BF5-9A90-DA844B29AF13}" dt="2021-11-15T14:13:34.197" v="179" actId="26606"/>
          <ac:spMkLst>
            <pc:docMk/>
            <pc:sldMk cId="2460287442" sldId="337"/>
            <ac:spMk id="6179" creationId="{4A5F8185-F27B-4E99-A06C-007336FE3F2D}"/>
          </ac:spMkLst>
        </pc:spChg>
        <pc:spChg chg="add">
          <ac:chgData name="胡 翌霖" userId="a9a41afe759712f0" providerId="LiveId" clId="{87886F1A-82A3-4BF5-9A90-DA844B29AF13}" dt="2021-11-15T14:13:34.235" v="180" actId="26606"/>
          <ac:spMkLst>
            <pc:docMk/>
            <pc:sldMk cId="2460287442" sldId="337"/>
            <ac:spMk id="6181" creationId="{B43B9CA2-4B31-4ACD-9A9F-B8E6C6420386}"/>
          </ac:spMkLst>
        </pc:spChg>
        <pc:spChg chg="add">
          <ac:chgData name="胡 翌霖" userId="a9a41afe759712f0" providerId="LiveId" clId="{87886F1A-82A3-4BF5-9A90-DA844B29AF13}" dt="2021-11-15T14:13:34.235" v="180" actId="26606"/>
          <ac:spMkLst>
            <pc:docMk/>
            <pc:sldMk cId="2460287442" sldId="337"/>
            <ac:spMk id="6182" creationId="{33F94DB1-BC5D-454D-845C-7BA3A1F46999}"/>
          </ac:spMkLst>
        </pc:spChg>
        <pc:spChg chg="add">
          <ac:chgData name="胡 翌霖" userId="a9a41afe759712f0" providerId="LiveId" clId="{87886F1A-82A3-4BF5-9A90-DA844B29AF13}" dt="2021-11-15T14:13:34.235" v="180" actId="26606"/>
          <ac:spMkLst>
            <pc:docMk/>
            <pc:sldMk cId="2460287442" sldId="337"/>
            <ac:spMk id="6183" creationId="{5676B86F-860B-4586-BCAA-C0650C09B7B9}"/>
          </ac:spMkLst>
        </pc:spChg>
        <pc:spChg chg="add">
          <ac:chgData name="胡 翌霖" userId="a9a41afe759712f0" providerId="LiveId" clId="{87886F1A-82A3-4BF5-9A90-DA844B29AF13}" dt="2021-11-15T14:13:34.235" v="180" actId="26606"/>
          <ac:spMkLst>
            <pc:docMk/>
            <pc:sldMk cId="2460287442" sldId="337"/>
            <ac:spMk id="6184" creationId="{8C818ED5-2F56-4171-9445-3AA4F4462396}"/>
          </ac:spMkLst>
        </pc:spChg>
        <pc:spChg chg="add">
          <ac:chgData name="胡 翌霖" userId="a9a41afe759712f0" providerId="LiveId" clId="{87886F1A-82A3-4BF5-9A90-DA844B29AF13}" dt="2021-11-15T14:13:34.235" v="180" actId="26606"/>
          <ac:spMkLst>
            <pc:docMk/>
            <pc:sldMk cId="2460287442" sldId="337"/>
            <ac:spMk id="6185" creationId="{DE74FCE8-866C-4AFA-B45C-FACE2A6094E4}"/>
          </ac:spMkLst>
        </pc:spChg>
        <pc:grpChg chg="add del">
          <ac:chgData name="胡 翌霖" userId="a9a41afe759712f0" providerId="LiveId" clId="{87886F1A-82A3-4BF5-9A90-DA844B29AF13}" dt="2021-11-15T13:22:17.502" v="46" actId="26606"/>
          <ac:grpSpMkLst>
            <pc:docMk/>
            <pc:sldMk cId="2460287442" sldId="337"/>
            <ac:grpSpMk id="139" creationId="{3300ACA1-4C65-4F60-B139-EA3F53C9CC01}"/>
          </ac:grpSpMkLst>
        </pc:grpChg>
        <pc:grpChg chg="add del">
          <ac:chgData name="胡 翌霖" userId="a9a41afe759712f0" providerId="LiveId" clId="{87886F1A-82A3-4BF5-9A90-DA844B29AF13}" dt="2021-11-15T13:22:17.502" v="46" actId="26606"/>
          <ac:grpSpMkLst>
            <pc:docMk/>
            <pc:sldMk cId="2460287442" sldId="337"/>
            <ac:grpSpMk id="143" creationId="{E27AF472-EAE3-4572-AB69-B92BD10DBC6D}"/>
          </ac:grpSpMkLst>
        </pc:grpChg>
        <pc:grpChg chg="add del">
          <ac:chgData name="胡 翌霖" userId="a9a41afe759712f0" providerId="LiveId" clId="{87886F1A-82A3-4BF5-9A90-DA844B29AF13}" dt="2021-11-15T14:13:34.235" v="180" actId="26606"/>
          <ac:grpSpMkLst>
            <pc:docMk/>
            <pc:sldMk cId="2460287442" sldId="337"/>
            <ac:grpSpMk id="149" creationId="{8283797C-C2D3-4D1E-BAE3-FAC0DBD27293}"/>
          </ac:grpSpMkLst>
        </pc:grpChg>
        <pc:grpChg chg="add del">
          <ac:chgData name="胡 翌霖" userId="a9a41afe759712f0" providerId="LiveId" clId="{87886F1A-82A3-4BF5-9A90-DA844B29AF13}" dt="2021-11-15T14:13:34.235" v="180" actId="26606"/>
          <ac:grpSpMkLst>
            <pc:docMk/>
            <pc:sldMk cId="2460287442" sldId="337"/>
            <ac:grpSpMk id="155" creationId="{B8DE9038-209B-495C-9722-BBC6BA189090}"/>
          </ac:grpSpMkLst>
        </pc:grpChg>
        <pc:grpChg chg="add del">
          <ac:chgData name="胡 翌霖" userId="a9a41afe759712f0" providerId="LiveId" clId="{87886F1A-82A3-4BF5-9A90-DA844B29AF13}" dt="2021-11-15T13:22:19.008" v="49" actId="26606"/>
          <ac:grpSpMkLst>
            <pc:docMk/>
            <pc:sldMk cId="2460287442" sldId="337"/>
            <ac:grpSpMk id="6149" creationId="{A4AE1828-51FD-4AD7-BCF6-9AF5C696CE5D}"/>
          </ac:grpSpMkLst>
        </pc:grpChg>
        <pc:picChg chg="del mod ord">
          <ac:chgData name="胡 翌霖" userId="a9a41afe759712f0" providerId="LiveId" clId="{87886F1A-82A3-4BF5-9A90-DA844B29AF13}" dt="2021-11-15T14:09:38.662" v="164" actId="478"/>
          <ac:picMkLst>
            <pc:docMk/>
            <pc:sldMk cId="2460287442" sldId="337"/>
            <ac:picMk id="4" creationId="{7EB806E5-A6F0-4648-BBD0-4ABF5D2DE1E6}"/>
          </ac:picMkLst>
        </pc:picChg>
        <pc:picChg chg="add del">
          <ac:chgData name="胡 翌霖" userId="a9a41afe759712f0" providerId="LiveId" clId="{87886F1A-82A3-4BF5-9A90-DA844B29AF13}" dt="2021-11-15T13:22:22.625" v="54" actId="26606"/>
          <ac:picMkLst>
            <pc:docMk/>
            <pc:sldMk cId="2460287442" sldId="337"/>
            <ac:picMk id="71" creationId="{3B37BAF8-EA97-496B-9DF6-3D53B6A19978}"/>
          </ac:picMkLst>
        </pc:picChg>
        <pc:picChg chg="add mod ord">
          <ac:chgData name="胡 翌霖" userId="a9a41afe759712f0" providerId="LiveId" clId="{87886F1A-82A3-4BF5-9A90-DA844B29AF13}" dt="2021-11-15T14:13:34.235" v="180" actId="26606"/>
          <ac:picMkLst>
            <pc:docMk/>
            <pc:sldMk cId="2460287442" sldId="337"/>
            <ac:picMk id="1026" creationId="{303FA348-7560-436B-B717-7816DF696E83}"/>
          </ac:picMkLst>
        </pc:picChg>
        <pc:picChg chg="add mod ord">
          <ac:chgData name="胡 翌霖" userId="a9a41afe759712f0" providerId="LiveId" clId="{87886F1A-82A3-4BF5-9A90-DA844B29AF13}" dt="2021-11-15T14:13:34.235" v="180" actId="26606"/>
          <ac:picMkLst>
            <pc:docMk/>
            <pc:sldMk cId="2460287442" sldId="337"/>
            <ac:picMk id="1028" creationId="{C52BC94C-413A-460B-8B3C-0A7A510CC258}"/>
          </ac:picMkLst>
        </pc:picChg>
        <pc:picChg chg="mod ord">
          <ac:chgData name="胡 翌霖" userId="a9a41afe759712f0" providerId="LiveId" clId="{87886F1A-82A3-4BF5-9A90-DA844B29AF13}" dt="2021-11-15T14:13:34.235" v="180" actId="26606"/>
          <ac:picMkLst>
            <pc:docMk/>
            <pc:sldMk cId="2460287442" sldId="337"/>
            <ac:picMk id="6146" creationId="{581C85C0-C77F-4AE4-BF54-5DB522B45D27}"/>
          </ac:picMkLst>
        </pc:picChg>
      </pc:sldChg>
      <pc:sldChg chg="addSp delSp modSp add del mod setBg setClrOvrMap">
        <pc:chgData name="胡 翌霖" userId="a9a41afe759712f0" providerId="LiveId" clId="{87886F1A-82A3-4BF5-9A90-DA844B29AF13}" dt="2021-11-16T03:48:25.654" v="938"/>
        <pc:sldMkLst>
          <pc:docMk/>
          <pc:sldMk cId="1147245394" sldId="338"/>
        </pc:sldMkLst>
        <pc:spChg chg="mod ord">
          <ac:chgData name="胡 翌霖" userId="a9a41afe759712f0" providerId="LiveId" clId="{87886F1A-82A3-4BF5-9A90-DA844B29AF13}" dt="2021-11-16T03:41:38.902" v="911" actId="26606"/>
          <ac:spMkLst>
            <pc:docMk/>
            <pc:sldMk cId="1147245394" sldId="338"/>
            <ac:spMk id="2" creationId="{00000000-0000-0000-0000-000000000000}"/>
          </ac:spMkLst>
        </pc:spChg>
        <pc:spChg chg="mod ord">
          <ac:chgData name="胡 翌霖" userId="a9a41afe759712f0" providerId="LiveId" clId="{87886F1A-82A3-4BF5-9A90-DA844B29AF13}" dt="2021-11-16T03:42:24.301" v="926"/>
          <ac:spMkLst>
            <pc:docMk/>
            <pc:sldMk cId="1147245394" sldId="338"/>
            <ac:spMk id="3" creationId="{00000000-0000-0000-0000-000000000000}"/>
          </ac:spMkLst>
        </pc:spChg>
        <pc:spChg chg="add del">
          <ac:chgData name="胡 翌霖" userId="a9a41afe759712f0" providerId="LiveId" clId="{87886F1A-82A3-4BF5-9A90-DA844B29AF13}" dt="2021-11-15T14:31:07.126" v="240" actId="26606"/>
          <ac:spMkLst>
            <pc:docMk/>
            <pc:sldMk cId="1147245394" sldId="338"/>
            <ac:spMk id="72" creationId="{394842B0-684D-44CC-B4BC-D13331CFD290}"/>
          </ac:spMkLst>
        </pc:spChg>
        <pc:spChg chg="add del">
          <ac:chgData name="胡 翌霖" userId="a9a41afe759712f0" providerId="LiveId" clId="{87886F1A-82A3-4BF5-9A90-DA844B29AF13}" dt="2021-11-15T14:31:07.126" v="240" actId="26606"/>
          <ac:spMkLst>
            <pc:docMk/>
            <pc:sldMk cId="1147245394" sldId="338"/>
            <ac:spMk id="74" creationId="{4C2A3DC3-F495-4B99-9FF3-3FB30D63235E}"/>
          </ac:spMkLst>
        </pc:spChg>
        <pc:spChg chg="add del">
          <ac:chgData name="胡 翌霖" userId="a9a41afe759712f0" providerId="LiveId" clId="{87886F1A-82A3-4BF5-9A90-DA844B29AF13}" dt="2021-11-16T03:41:32.995" v="906" actId="26606"/>
          <ac:spMkLst>
            <pc:docMk/>
            <pc:sldMk cId="1147245394" sldId="338"/>
            <ac:spMk id="77" creationId="{33CD251C-A887-4D2F-925B-FC097198538B}"/>
          </ac:spMkLst>
        </pc:spChg>
        <pc:spChg chg="add">
          <ac:chgData name="胡 翌霖" userId="a9a41afe759712f0" providerId="LiveId" clId="{87886F1A-82A3-4BF5-9A90-DA844B29AF13}" dt="2021-11-16T03:47:26.716" v="930" actId="26606"/>
          <ac:spMkLst>
            <pc:docMk/>
            <pc:sldMk cId="1147245394" sldId="338"/>
            <ac:spMk id="83" creationId="{D2758DA7-6A89-49A1-B9F5-546D993242F8}"/>
          </ac:spMkLst>
        </pc:spChg>
        <pc:spChg chg="add del">
          <ac:chgData name="胡 翌霖" userId="a9a41afe759712f0" providerId="LiveId" clId="{87886F1A-82A3-4BF5-9A90-DA844B29AF13}" dt="2021-11-16T03:41:38.902" v="911" actId="26606"/>
          <ac:spMkLst>
            <pc:docMk/>
            <pc:sldMk cId="1147245394" sldId="338"/>
            <ac:spMk id="200" creationId="{B3F59054-3394-4D87-8BD0-A28DCD47F1BC}"/>
          </ac:spMkLst>
        </pc:spChg>
        <pc:spChg chg="add del">
          <ac:chgData name="胡 翌霖" userId="a9a41afe759712f0" providerId="LiveId" clId="{87886F1A-82A3-4BF5-9A90-DA844B29AF13}" dt="2021-11-16T03:41:38.902" v="911" actId="26606"/>
          <ac:spMkLst>
            <pc:docMk/>
            <pc:sldMk cId="1147245394" sldId="338"/>
            <ac:spMk id="202" creationId="{2FE0ABA9-CAF1-4816-837D-5F28AAA08E0A}"/>
          </ac:spMkLst>
        </pc:spChg>
        <pc:spChg chg="add del">
          <ac:chgData name="胡 翌霖" userId="a9a41afe759712f0" providerId="LiveId" clId="{87886F1A-82A3-4BF5-9A90-DA844B29AF13}" dt="2021-11-16T03:41:38.902" v="911" actId="26606"/>
          <ac:spMkLst>
            <pc:docMk/>
            <pc:sldMk cId="1147245394" sldId="338"/>
            <ac:spMk id="204" creationId="{BC8B9C14-70F0-4F42-85FF-0DD3D5A585A5}"/>
          </ac:spMkLst>
        </pc:spChg>
        <pc:spChg chg="add del">
          <ac:chgData name="胡 翌霖" userId="a9a41afe759712f0" providerId="LiveId" clId="{87886F1A-82A3-4BF5-9A90-DA844B29AF13}" dt="2021-11-16T03:41:38.902" v="911" actId="26606"/>
          <ac:spMkLst>
            <pc:docMk/>
            <pc:sldMk cId="1147245394" sldId="338"/>
            <ac:spMk id="206" creationId="{98DE6C44-43F8-4DE4-AB81-66853FFEA09A}"/>
          </ac:spMkLst>
        </pc:spChg>
        <pc:spChg chg="add del">
          <ac:chgData name="胡 翌霖" userId="a9a41afe759712f0" providerId="LiveId" clId="{87886F1A-82A3-4BF5-9A90-DA844B29AF13}" dt="2021-11-16T03:41:38.902" v="911" actId="26606"/>
          <ac:spMkLst>
            <pc:docMk/>
            <pc:sldMk cId="1147245394" sldId="338"/>
            <ac:spMk id="208" creationId="{2409529B-9B56-4F10-BE4D-F934DB89E57E}"/>
          </ac:spMkLst>
        </pc:spChg>
        <pc:spChg chg="add del">
          <ac:chgData name="胡 翌霖" userId="a9a41afe759712f0" providerId="LiveId" clId="{87886F1A-82A3-4BF5-9A90-DA844B29AF13}" dt="2021-11-16T03:41:36.015" v="908" actId="26606"/>
          <ac:spMkLst>
            <pc:docMk/>
            <pc:sldMk cId="1147245394" sldId="338"/>
            <ac:spMk id="4100" creationId="{ED4D6CE2-C4FB-4B4D-991A-84C9705CD762}"/>
          </ac:spMkLst>
        </pc:spChg>
        <pc:spChg chg="add del">
          <ac:chgData name="胡 翌霖" userId="a9a41afe759712f0" providerId="LiveId" clId="{87886F1A-82A3-4BF5-9A90-DA844B29AF13}" dt="2021-11-16T03:41:38.895" v="910" actId="26606"/>
          <ac:spMkLst>
            <pc:docMk/>
            <pc:sldMk cId="1147245394" sldId="338"/>
            <ac:spMk id="4103" creationId="{B849539B-3694-4E8A-A991-D68126CF3390}"/>
          </ac:spMkLst>
        </pc:spChg>
        <pc:spChg chg="add del">
          <ac:chgData name="胡 翌霖" userId="a9a41afe759712f0" providerId="LiveId" clId="{87886F1A-82A3-4BF5-9A90-DA844B29AF13}" dt="2021-11-16T03:47:26.716" v="930" actId="26606"/>
          <ac:spMkLst>
            <pc:docMk/>
            <pc:sldMk cId="1147245394" sldId="338"/>
            <ac:spMk id="4106" creationId="{1E9986A5-A7D1-4022-BAC0-885FB7A141AE}"/>
          </ac:spMkLst>
        </pc:spChg>
        <pc:spChg chg="add del">
          <ac:chgData name="胡 翌霖" userId="a9a41afe759712f0" providerId="LiveId" clId="{87886F1A-82A3-4BF5-9A90-DA844B29AF13}" dt="2021-11-16T03:47:26.716" v="930" actId="26606"/>
          <ac:spMkLst>
            <pc:docMk/>
            <pc:sldMk cId="1147245394" sldId="338"/>
            <ac:spMk id="4107" creationId="{D2758DA7-6A89-49A1-B9F5-546D993242F8}"/>
          </ac:spMkLst>
        </pc:spChg>
        <pc:spChg chg="add">
          <ac:chgData name="胡 翌霖" userId="a9a41afe759712f0" providerId="LiveId" clId="{87886F1A-82A3-4BF5-9A90-DA844B29AF13}" dt="2021-11-16T03:47:26.716" v="930" actId="26606"/>
          <ac:spMkLst>
            <pc:docMk/>
            <pc:sldMk cId="1147245394" sldId="338"/>
            <ac:spMk id="4109" creationId="{1E9986A5-A7D1-4022-BAC0-885FB7A141AE}"/>
          </ac:spMkLst>
        </pc:spChg>
        <pc:grpChg chg="add del">
          <ac:chgData name="胡 翌霖" userId="a9a41afe759712f0" providerId="LiveId" clId="{87886F1A-82A3-4BF5-9A90-DA844B29AF13}" dt="2021-11-16T03:41:32.995" v="906" actId="26606"/>
          <ac:grpSpMkLst>
            <pc:docMk/>
            <pc:sldMk cId="1147245394" sldId="338"/>
            <ac:grpSpMk id="79" creationId="{770AE191-D2EA-45C9-A44D-830C188F74CB}"/>
          </ac:grpSpMkLst>
        </pc:grpChg>
        <pc:picChg chg="mod ord">
          <ac:chgData name="胡 翌霖" userId="a9a41afe759712f0" providerId="LiveId" clId="{87886F1A-82A3-4BF5-9A90-DA844B29AF13}" dt="2021-11-16T03:41:38.902" v="911" actId="26606"/>
          <ac:picMkLst>
            <pc:docMk/>
            <pc:sldMk cId="1147245394" sldId="338"/>
            <ac:picMk id="14" creationId="{7F4CAC0F-C1C3-4440-9561-55482B99A4F0}"/>
          </ac:picMkLst>
        </pc:picChg>
        <pc:picChg chg="add del mod ord">
          <ac:chgData name="胡 翌霖" userId="a9a41afe759712f0" providerId="LiveId" clId="{87886F1A-82A3-4BF5-9A90-DA844B29AF13}" dt="2021-11-16T03:47:18.377" v="928" actId="478"/>
          <ac:picMkLst>
            <pc:docMk/>
            <pc:sldMk cId="1147245394" sldId="338"/>
            <ac:picMk id="1026" creationId="{D453F331-4B12-4395-89FB-90D15D4D1DDC}"/>
          </ac:picMkLst>
        </pc:picChg>
        <pc:picChg chg="add mod ord">
          <ac:chgData name="胡 翌霖" userId="a9a41afe759712f0" providerId="LiveId" clId="{87886F1A-82A3-4BF5-9A90-DA844B29AF13}" dt="2021-11-16T03:48:25.654" v="938"/>
          <ac:picMkLst>
            <pc:docMk/>
            <pc:sldMk cId="1147245394" sldId="338"/>
            <ac:picMk id="1028" creationId="{344A641A-38B2-48B8-AAF2-34D16F671C1C}"/>
          </ac:picMkLst>
        </pc:picChg>
        <pc:picChg chg="add mod ord">
          <ac:chgData name="胡 翌霖" userId="a9a41afe759712f0" providerId="LiveId" clId="{87886F1A-82A3-4BF5-9A90-DA844B29AF13}" dt="2021-11-16T03:48:02.378" v="936" actId="1076"/>
          <ac:picMkLst>
            <pc:docMk/>
            <pc:sldMk cId="1147245394" sldId="338"/>
            <ac:picMk id="4098" creationId="{1F3EA821-587B-4D66-AB73-AF34F6848AB5}"/>
          </ac:picMkLst>
        </pc:picChg>
        <pc:picChg chg="del mod ord">
          <ac:chgData name="胡 翌霖" userId="a9a41afe759712f0" providerId="LiveId" clId="{87886F1A-82A3-4BF5-9A90-DA844B29AF13}" dt="2021-11-16T03:41:07.813" v="903" actId="478"/>
          <ac:picMkLst>
            <pc:docMk/>
            <pc:sldMk cId="1147245394" sldId="338"/>
            <ac:picMk id="10243" creationId="{71433694-52A6-4B59-A083-F30FAE75F315}"/>
          </ac:picMkLst>
        </pc:picChg>
        <pc:cxnChg chg="add del">
          <ac:chgData name="胡 翌霖" userId="a9a41afe759712f0" providerId="LiveId" clId="{87886F1A-82A3-4BF5-9A90-DA844B29AF13}" dt="2021-11-16T03:41:38.895" v="910" actId="26606"/>
          <ac:cxnSpMkLst>
            <pc:docMk/>
            <pc:sldMk cId="1147245394" sldId="338"/>
            <ac:cxnSpMk id="81" creationId="{1AA718E0-F8D2-4975-85FE-D33E8A7B9176}"/>
          </ac:cxnSpMkLst>
        </pc:cxnChg>
        <pc:cxnChg chg="add del">
          <ac:chgData name="胡 翌霖" userId="a9a41afe759712f0" providerId="LiveId" clId="{87886F1A-82A3-4BF5-9A90-DA844B29AF13}" dt="2021-11-16T03:41:36.015" v="908" actId="26606"/>
          <ac:cxnSpMkLst>
            <pc:docMk/>
            <pc:sldMk cId="1147245394" sldId="338"/>
            <ac:cxnSpMk id="4101" creationId="{DF212C58-D7CC-47D6-AD5E-91C3F01B2F9E}"/>
          </ac:cxnSpMkLst>
        </pc:cxnChg>
        <pc:cxnChg chg="add del">
          <ac:chgData name="胡 翌霖" userId="a9a41afe759712f0" providerId="LiveId" clId="{87886F1A-82A3-4BF5-9A90-DA844B29AF13}" dt="2021-11-16T03:41:38.895" v="910" actId="26606"/>
          <ac:cxnSpMkLst>
            <pc:docMk/>
            <pc:sldMk cId="1147245394" sldId="338"/>
            <ac:cxnSpMk id="4104" creationId="{85D24317-6D0E-4553-A14C-1FA053CABFB5}"/>
          </ac:cxnSpMkLst>
        </pc:cxnChg>
      </pc:sldChg>
      <pc:sldChg chg="addSp delSp modSp add del mod setBg">
        <pc:chgData name="胡 翌霖" userId="a9a41afe759712f0" providerId="LiveId" clId="{87886F1A-82A3-4BF5-9A90-DA844B29AF13}" dt="2021-11-15T14:59:20.408" v="576" actId="21"/>
        <pc:sldMkLst>
          <pc:docMk/>
          <pc:sldMk cId="3908501298" sldId="339"/>
        </pc:sldMkLst>
        <pc:spChg chg="mod">
          <ac:chgData name="胡 翌霖" userId="a9a41afe759712f0" providerId="LiveId" clId="{87886F1A-82A3-4BF5-9A90-DA844B29AF13}" dt="2021-11-15T14:57:47.198" v="566" actId="27636"/>
          <ac:spMkLst>
            <pc:docMk/>
            <pc:sldMk cId="3908501298" sldId="339"/>
            <ac:spMk id="3" creationId="{67A5324E-6037-4BAF-B86A-E5C0632F2421}"/>
          </ac:spMkLst>
        </pc:spChg>
        <pc:spChg chg="mod">
          <ac:chgData name="胡 翌霖" userId="a9a41afe759712f0" providerId="LiveId" clId="{87886F1A-82A3-4BF5-9A90-DA844B29AF13}" dt="2021-11-15T13:29:00.533" v="92" actId="1076"/>
          <ac:spMkLst>
            <pc:docMk/>
            <pc:sldMk cId="3908501298" sldId="339"/>
            <ac:spMk id="6" creationId="{AF460150-4A18-4F35-B2BA-DB952D31B710}"/>
          </ac:spMkLst>
        </pc:spChg>
        <pc:picChg chg="del">
          <ac:chgData name="胡 翌霖" userId="a9a41afe759712f0" providerId="LiveId" clId="{87886F1A-82A3-4BF5-9A90-DA844B29AF13}" dt="2021-11-15T13:28:44.105" v="88" actId="21"/>
          <ac:picMkLst>
            <pc:docMk/>
            <pc:sldMk cId="3908501298" sldId="339"/>
            <ac:picMk id="5" creationId="{44545336-3502-46E9-8FC7-E773E062E8B6}"/>
          </ac:picMkLst>
        </pc:picChg>
        <pc:picChg chg="add del">
          <ac:chgData name="胡 翌霖" userId="a9a41afe759712f0" providerId="LiveId" clId="{87886F1A-82A3-4BF5-9A90-DA844B29AF13}" dt="2021-11-15T14:59:20.408" v="576" actId="21"/>
          <ac:picMkLst>
            <pc:docMk/>
            <pc:sldMk cId="3908501298" sldId="339"/>
            <ac:picMk id="5124" creationId="{8CFBA9C8-1FB9-4E13-A1E3-6D47CC9C2334}"/>
          </ac:picMkLst>
        </pc:picChg>
      </pc:sldChg>
      <pc:sldChg chg="addSp delSp modSp add del mod setBg addAnim modAnim">
        <pc:chgData name="胡 翌霖" userId="a9a41afe759712f0" providerId="LiveId" clId="{87886F1A-82A3-4BF5-9A90-DA844B29AF13}" dt="2021-11-16T03:57:43.674" v="999" actId="18131"/>
        <pc:sldMkLst>
          <pc:docMk/>
          <pc:sldMk cId="2672735857" sldId="340"/>
        </pc:sldMkLst>
        <pc:spChg chg="mod ord">
          <ac:chgData name="胡 翌霖" userId="a9a41afe759712f0" providerId="LiveId" clId="{87886F1A-82A3-4BF5-9A90-DA844B29AF13}" dt="2021-11-15T15:02:05.966" v="611" actId="20577"/>
          <ac:spMkLst>
            <pc:docMk/>
            <pc:sldMk cId="2672735857" sldId="340"/>
            <ac:spMk id="2" creationId="{92CB7EDE-9DAB-4F1E-AEC3-178A859C68A3}"/>
          </ac:spMkLst>
        </pc:spChg>
        <pc:spChg chg="del mod">
          <ac:chgData name="胡 翌霖" userId="a9a41afe759712f0" providerId="LiveId" clId="{87886F1A-82A3-4BF5-9A90-DA844B29AF13}" dt="2021-11-15T14:59:50.807" v="579" actId="478"/>
          <ac:spMkLst>
            <pc:docMk/>
            <pc:sldMk cId="2672735857" sldId="340"/>
            <ac:spMk id="3" creationId="{6B92243C-DF44-4340-A247-B7F697D75E9B}"/>
          </ac:spMkLst>
        </pc:spChg>
        <pc:spChg chg="add del">
          <ac:chgData name="胡 翌霖" userId="a9a41afe759712f0" providerId="LiveId" clId="{87886F1A-82A3-4BF5-9A90-DA844B29AF13}" dt="2021-11-15T15:00:04.481" v="581" actId="26606"/>
          <ac:spMkLst>
            <pc:docMk/>
            <pc:sldMk cId="2672735857" sldId="340"/>
            <ac:spMk id="135" creationId="{A5711A0E-A428-4ED1-96CB-33D69FD842E4}"/>
          </ac:spMkLst>
        </pc:spChg>
        <pc:spChg chg="add">
          <ac:chgData name="胡 翌霖" userId="a9a41afe759712f0" providerId="LiveId" clId="{87886F1A-82A3-4BF5-9A90-DA844B29AF13}" dt="2021-11-15T15:00:04.486" v="582" actId="26606"/>
          <ac:spMkLst>
            <pc:docMk/>
            <pc:sldMk cId="2672735857" sldId="340"/>
            <ac:spMk id="6148" creationId="{765F4110-C0FC-4D61-ACD2-A7C950EAE908}"/>
          </ac:spMkLst>
        </pc:spChg>
        <pc:picChg chg="add mod">
          <ac:chgData name="胡 翌霖" userId="a9a41afe759712f0" providerId="LiveId" clId="{87886F1A-82A3-4BF5-9A90-DA844B29AF13}" dt="2021-11-16T03:57:43.674" v="999" actId="18131"/>
          <ac:picMkLst>
            <pc:docMk/>
            <pc:sldMk cId="2672735857" sldId="340"/>
            <ac:picMk id="2050" creationId="{1D8730C6-E60B-4175-BAA9-288B663B76A1}"/>
          </ac:picMkLst>
        </pc:picChg>
        <pc:picChg chg="mod ord">
          <ac:chgData name="胡 翌霖" userId="a9a41afe759712f0" providerId="LiveId" clId="{87886F1A-82A3-4BF5-9A90-DA844B29AF13}" dt="2021-11-15T15:00:04.486" v="582" actId="26606"/>
          <ac:picMkLst>
            <pc:docMk/>
            <pc:sldMk cId="2672735857" sldId="340"/>
            <ac:picMk id="6146" creationId="{DCFE5771-1EA2-462D-AD2F-5C3883D68E48}"/>
          </ac:picMkLst>
        </pc:picChg>
        <pc:cxnChg chg="add">
          <ac:chgData name="胡 翌霖" userId="a9a41afe759712f0" providerId="LiveId" clId="{87886F1A-82A3-4BF5-9A90-DA844B29AF13}" dt="2021-11-15T15:00:04.486" v="582" actId="26606"/>
          <ac:cxnSpMkLst>
            <pc:docMk/>
            <pc:sldMk cId="2672735857" sldId="340"/>
            <ac:cxnSpMk id="137" creationId="{CC94CBDB-A76C-499E-95AB-C0A049E3154E}"/>
          </ac:cxnSpMkLst>
        </pc:cxnChg>
      </pc:sldChg>
      <pc:sldChg chg="addSp delSp modSp add del mod setBg addAnim modAnim setClrOvrMap delDesignElem">
        <pc:chgData name="胡 翌霖" userId="a9a41afe759712f0" providerId="LiveId" clId="{87886F1A-82A3-4BF5-9A90-DA844B29AF13}" dt="2021-11-15T15:26:03.024" v="697" actId="207"/>
        <pc:sldMkLst>
          <pc:docMk/>
          <pc:sldMk cId="3772556826" sldId="342"/>
        </pc:sldMkLst>
        <pc:spChg chg="mod ord">
          <ac:chgData name="胡 翌霖" userId="a9a41afe759712f0" providerId="LiveId" clId="{87886F1A-82A3-4BF5-9A90-DA844B29AF13}" dt="2021-11-15T15:26:03.024" v="697" actId="207"/>
          <ac:spMkLst>
            <pc:docMk/>
            <pc:sldMk cId="3772556826" sldId="342"/>
            <ac:spMk id="2" creationId="{96233937-605F-48FE-B429-90F8B7CEFBBD}"/>
          </ac:spMkLst>
        </pc:spChg>
        <pc:spChg chg="del mod">
          <ac:chgData name="胡 翌霖" userId="a9a41afe759712f0" providerId="LiveId" clId="{87886F1A-82A3-4BF5-9A90-DA844B29AF13}" dt="2021-11-15T15:07:09.349" v="652" actId="478"/>
          <ac:spMkLst>
            <pc:docMk/>
            <pc:sldMk cId="3772556826" sldId="342"/>
            <ac:spMk id="3" creationId="{267E10EB-7DC3-48A3-9FC5-EAD150663D6E}"/>
          </ac:spMkLst>
        </pc:spChg>
        <pc:spChg chg="add del mod">
          <ac:chgData name="胡 翌霖" userId="a9a41afe759712f0" providerId="LiveId" clId="{87886F1A-82A3-4BF5-9A90-DA844B29AF13}" dt="2021-11-15T15:07:14.299" v="653" actId="478"/>
          <ac:spMkLst>
            <pc:docMk/>
            <pc:sldMk cId="3772556826" sldId="342"/>
            <ac:spMk id="5" creationId="{4BCE4C7E-6E19-4DA3-ACA8-F127D35DF60F}"/>
          </ac:spMkLst>
        </pc:spChg>
        <pc:spChg chg="add del">
          <ac:chgData name="胡 翌霖" userId="a9a41afe759712f0" providerId="LiveId" clId="{87886F1A-82A3-4BF5-9A90-DA844B29AF13}" dt="2021-11-15T13:21:56.884" v="44" actId="26606"/>
          <ac:spMkLst>
            <pc:docMk/>
            <pc:sldMk cId="3772556826" sldId="342"/>
            <ac:spMk id="8" creationId="{01C9CC24-B375-4226-BF2B-61FADBBA696A}"/>
          </ac:spMkLst>
        </pc:spChg>
        <pc:spChg chg="add del">
          <ac:chgData name="胡 翌霖" userId="a9a41afe759712f0" providerId="LiveId" clId="{87886F1A-82A3-4BF5-9A90-DA844B29AF13}" dt="2021-11-15T13:21:56.884" v="44" actId="26606"/>
          <ac:spMkLst>
            <pc:docMk/>
            <pc:sldMk cId="3772556826" sldId="342"/>
            <ac:spMk id="10" creationId="{CD70A28E-4FD8-4474-A206-E15B5EBB303F}"/>
          </ac:spMkLst>
        </pc:spChg>
        <pc:spChg chg="add del">
          <ac:chgData name="胡 翌霖" userId="a9a41afe759712f0" providerId="LiveId" clId="{87886F1A-82A3-4BF5-9A90-DA844B29AF13}" dt="2021-11-15T15:07:18.994" v="654" actId="26606"/>
          <ac:spMkLst>
            <pc:docMk/>
            <pc:sldMk cId="3772556826" sldId="342"/>
            <ac:spMk id="17" creationId="{6F5A5072-7B47-4D32-B52A-4EBBF590B8A5}"/>
          </ac:spMkLst>
        </pc:spChg>
        <pc:spChg chg="add del">
          <ac:chgData name="胡 翌霖" userId="a9a41afe759712f0" providerId="LiveId" clId="{87886F1A-82A3-4BF5-9A90-DA844B29AF13}" dt="2021-11-15T15:07:18.994" v="654" actId="26606"/>
          <ac:spMkLst>
            <pc:docMk/>
            <pc:sldMk cId="3772556826" sldId="342"/>
            <ac:spMk id="19" creationId="{9715DAF0-AE1B-46C9-8A6B-DB2AA05AB91D}"/>
          </ac:spMkLst>
        </pc:spChg>
        <pc:spChg chg="add del">
          <ac:chgData name="胡 翌霖" userId="a9a41afe759712f0" providerId="LiveId" clId="{87886F1A-82A3-4BF5-9A90-DA844B29AF13}" dt="2021-11-15T15:07:18.994" v="654" actId="26606"/>
          <ac:spMkLst>
            <pc:docMk/>
            <pc:sldMk cId="3772556826" sldId="342"/>
            <ac:spMk id="21" creationId="{6016219D-510E-4184-9090-6D5578A87BD1}"/>
          </ac:spMkLst>
        </pc:spChg>
        <pc:spChg chg="add del">
          <ac:chgData name="胡 翌霖" userId="a9a41afe759712f0" providerId="LiveId" clId="{87886F1A-82A3-4BF5-9A90-DA844B29AF13}" dt="2021-11-15T15:07:18.994" v="654" actId="26606"/>
          <ac:spMkLst>
            <pc:docMk/>
            <pc:sldMk cId="3772556826" sldId="342"/>
            <ac:spMk id="23" creationId="{AFF4A713-7B75-4B21-90D7-5AB19547C728}"/>
          </ac:spMkLst>
        </pc:spChg>
        <pc:spChg chg="add del">
          <ac:chgData name="胡 翌霖" userId="a9a41afe759712f0" providerId="LiveId" clId="{87886F1A-82A3-4BF5-9A90-DA844B29AF13}" dt="2021-11-15T15:07:18.994" v="654" actId="26606"/>
          <ac:spMkLst>
            <pc:docMk/>
            <pc:sldMk cId="3772556826" sldId="342"/>
            <ac:spMk id="25" creationId="{DC631C0B-6DA6-4E57-8231-CE32B3434A7E}"/>
          </ac:spMkLst>
        </pc:spChg>
        <pc:spChg chg="add del">
          <ac:chgData name="胡 翌霖" userId="a9a41afe759712f0" providerId="LiveId" clId="{87886F1A-82A3-4BF5-9A90-DA844B29AF13}" dt="2021-11-15T15:07:18.994" v="654" actId="26606"/>
          <ac:spMkLst>
            <pc:docMk/>
            <pc:sldMk cId="3772556826" sldId="342"/>
            <ac:spMk id="27" creationId="{C29501E6-A978-4A61-9689-9085AF97A53A}"/>
          </ac:spMkLst>
        </pc:spChg>
        <pc:spChg chg="add">
          <ac:chgData name="胡 翌霖" userId="a9a41afe759712f0" providerId="LiveId" clId="{87886F1A-82A3-4BF5-9A90-DA844B29AF13}" dt="2021-11-15T15:07:18.994" v="654" actId="26606"/>
          <ac:spMkLst>
            <pc:docMk/>
            <pc:sldMk cId="3772556826" sldId="342"/>
            <ac:spMk id="71" creationId="{71B2258F-86CA-4D4D-8270-BC05FCDEBFB3}"/>
          </ac:spMkLst>
        </pc:spChg>
        <pc:picChg chg="add del">
          <ac:chgData name="胡 翌霖" userId="a9a41afe759712f0" providerId="LiveId" clId="{87886F1A-82A3-4BF5-9A90-DA844B29AF13}" dt="2021-11-15T13:21:56.884" v="44" actId="26606"/>
          <ac:picMkLst>
            <pc:docMk/>
            <pc:sldMk cId="3772556826" sldId="342"/>
            <ac:picMk id="12" creationId="{39647E21-5366-4638-AC97-D8CD4111EB57}"/>
          </ac:picMkLst>
        </pc:picChg>
        <pc:picChg chg="add mod">
          <ac:chgData name="胡 翌霖" userId="a9a41afe759712f0" providerId="LiveId" clId="{87886F1A-82A3-4BF5-9A90-DA844B29AF13}" dt="2021-11-15T15:07:18.994" v="654" actId="26606"/>
          <ac:picMkLst>
            <pc:docMk/>
            <pc:sldMk cId="3772556826" sldId="342"/>
            <ac:picMk id="6146" creationId="{D724B787-9560-437F-9047-B8ECF91A55A6}"/>
          </ac:picMkLst>
        </pc:picChg>
      </pc:sldChg>
      <pc:sldChg chg="del">
        <pc:chgData name="胡 翌霖" userId="a9a41afe759712f0" providerId="LiveId" clId="{87886F1A-82A3-4BF5-9A90-DA844B29AF13}" dt="2021-11-15T11:51:36.907" v="7" actId="47"/>
        <pc:sldMkLst>
          <pc:docMk/>
          <pc:sldMk cId="609714279" sldId="343"/>
        </pc:sldMkLst>
      </pc:sldChg>
      <pc:sldChg chg="addSp delSp modSp add del mod setBg addAnim modAnim setClrOvrMap delDesignElem">
        <pc:chgData name="胡 翌霖" userId="a9a41afe759712f0" providerId="LiveId" clId="{87886F1A-82A3-4BF5-9A90-DA844B29AF13}" dt="2021-11-15T15:11:29.466" v="664" actId="207"/>
        <pc:sldMkLst>
          <pc:docMk/>
          <pc:sldMk cId="2153225288" sldId="343"/>
        </pc:sldMkLst>
        <pc:spChg chg="mod ord">
          <ac:chgData name="胡 翌霖" userId="a9a41afe759712f0" providerId="LiveId" clId="{87886F1A-82A3-4BF5-9A90-DA844B29AF13}" dt="2021-11-15T15:11:29.466" v="664" actId="207"/>
          <ac:spMkLst>
            <pc:docMk/>
            <pc:sldMk cId="2153225288" sldId="343"/>
            <ac:spMk id="2" creationId="{96233937-605F-48FE-B429-90F8B7CEFBBD}"/>
          </ac:spMkLst>
        </pc:spChg>
        <pc:spChg chg="add del">
          <ac:chgData name="胡 翌霖" userId="a9a41afe759712f0" providerId="LiveId" clId="{87886F1A-82A3-4BF5-9A90-DA844B29AF13}" dt="2021-11-15T15:11:10.517" v="661" actId="26606"/>
          <ac:spMkLst>
            <pc:docMk/>
            <pc:sldMk cId="2153225288" sldId="343"/>
            <ac:spMk id="17" creationId="{01C9CC24-B375-4226-BF2B-61FADBBA696A}"/>
          </ac:spMkLst>
        </pc:spChg>
        <pc:spChg chg="add del">
          <ac:chgData name="胡 翌霖" userId="a9a41afe759712f0" providerId="LiveId" clId="{87886F1A-82A3-4BF5-9A90-DA844B29AF13}" dt="2021-11-15T15:11:10.517" v="661" actId="26606"/>
          <ac:spMkLst>
            <pc:docMk/>
            <pc:sldMk cId="2153225288" sldId="343"/>
            <ac:spMk id="19" creationId="{CD70A28E-4FD8-4474-A206-E15B5EBB303F}"/>
          </ac:spMkLst>
        </pc:spChg>
        <pc:spChg chg="add">
          <ac:chgData name="胡 翌霖" userId="a9a41afe759712f0" providerId="LiveId" clId="{87886F1A-82A3-4BF5-9A90-DA844B29AF13}" dt="2021-11-15T15:11:10.517" v="661" actId="26606"/>
          <ac:spMkLst>
            <pc:docMk/>
            <pc:sldMk cId="2153225288" sldId="343"/>
            <ac:spMk id="26" creationId="{71B2258F-86CA-4D4D-8270-BC05FCDEBFB3}"/>
          </ac:spMkLst>
        </pc:spChg>
        <pc:picChg chg="add mod">
          <ac:chgData name="胡 翌霖" userId="a9a41afe759712f0" providerId="LiveId" clId="{87886F1A-82A3-4BF5-9A90-DA844B29AF13}" dt="2021-11-15T15:11:10.517" v="661" actId="26606"/>
          <ac:picMkLst>
            <pc:docMk/>
            <pc:sldMk cId="2153225288" sldId="343"/>
            <ac:picMk id="6" creationId="{FFB2BB34-146B-4433-A699-75619340665F}"/>
          </ac:picMkLst>
        </pc:picChg>
        <pc:picChg chg="add del">
          <ac:chgData name="胡 翌霖" userId="a9a41afe759712f0" providerId="LiveId" clId="{87886F1A-82A3-4BF5-9A90-DA844B29AF13}" dt="2021-11-15T15:11:10.517" v="661" actId="26606"/>
          <ac:picMkLst>
            <pc:docMk/>
            <pc:sldMk cId="2153225288" sldId="343"/>
            <ac:picMk id="21" creationId="{39647E21-5366-4638-AC97-D8CD4111EB57}"/>
          </ac:picMkLst>
        </pc:picChg>
      </pc:sldChg>
      <pc:sldChg chg="del">
        <pc:chgData name="胡 翌霖" userId="a9a41afe759712f0" providerId="LiveId" clId="{87886F1A-82A3-4BF5-9A90-DA844B29AF13}" dt="2021-11-15T11:51:36.907" v="7" actId="47"/>
        <pc:sldMkLst>
          <pc:docMk/>
          <pc:sldMk cId="3186957349" sldId="344"/>
        </pc:sldMkLst>
      </pc:sldChg>
      <pc:sldChg chg="addSp delSp add del setBg delDesignElem">
        <pc:chgData name="胡 翌霖" userId="a9a41afe759712f0" providerId="LiveId" clId="{87886F1A-82A3-4BF5-9A90-DA844B29AF13}" dt="2021-11-15T13:31:33.170" v="107"/>
        <pc:sldMkLst>
          <pc:docMk/>
          <pc:sldMk cId="884674661" sldId="345"/>
        </pc:sldMkLst>
        <pc:spChg chg="add del">
          <ac:chgData name="胡 翌霖" userId="a9a41afe759712f0" providerId="LiveId" clId="{87886F1A-82A3-4BF5-9A90-DA844B29AF13}" dt="2021-11-15T13:31:33.143" v="106"/>
          <ac:spMkLst>
            <pc:docMk/>
            <pc:sldMk cId="884674661" sldId="345"/>
            <ac:spMk id="1031" creationId="{DEE5C6BA-FE2A-4C38-8D88-E70C06E54F82}"/>
          </ac:spMkLst>
        </pc:spChg>
        <pc:spChg chg="add del">
          <ac:chgData name="胡 翌霖" userId="a9a41afe759712f0" providerId="LiveId" clId="{87886F1A-82A3-4BF5-9A90-DA844B29AF13}" dt="2021-11-15T13:31:33.143" v="106"/>
          <ac:spMkLst>
            <pc:docMk/>
            <pc:sldMk cId="884674661" sldId="345"/>
            <ac:spMk id="1033" creationId="{DE9FA85F-F0FB-4952-A05F-04CC67B18EE5}"/>
          </ac:spMkLst>
        </pc:spChg>
        <pc:spChg chg="add del">
          <ac:chgData name="胡 翌霖" userId="a9a41afe759712f0" providerId="LiveId" clId="{87886F1A-82A3-4BF5-9A90-DA844B29AF13}" dt="2021-11-15T13:31:33.143" v="106"/>
          <ac:spMkLst>
            <pc:docMk/>
            <pc:sldMk cId="884674661" sldId="345"/>
            <ac:spMk id="1034" creationId="{FEBD362A-CC27-47D9-8FC3-A5E91BA0760C}"/>
          </ac:spMkLst>
        </pc:spChg>
        <pc:picChg chg="add del">
          <ac:chgData name="胡 翌霖" userId="a9a41afe759712f0" providerId="LiveId" clId="{87886F1A-82A3-4BF5-9A90-DA844B29AF13}" dt="2021-11-15T13:31:33.143" v="106"/>
          <ac:picMkLst>
            <pc:docMk/>
            <pc:sldMk cId="884674661" sldId="345"/>
            <ac:picMk id="1032" creationId="{53E66F28-0926-4CFB-BDAB-646CAB184CB0}"/>
          </ac:picMkLst>
        </pc:picChg>
      </pc:sldChg>
      <pc:sldChg chg="del">
        <pc:chgData name="胡 翌霖" userId="a9a41afe759712f0" providerId="LiveId" clId="{87886F1A-82A3-4BF5-9A90-DA844B29AF13}" dt="2021-11-15T11:51:36.907" v="7" actId="47"/>
        <pc:sldMkLst>
          <pc:docMk/>
          <pc:sldMk cId="2812509433" sldId="345"/>
        </pc:sldMkLst>
      </pc:sldChg>
      <pc:sldChg chg="del">
        <pc:chgData name="胡 翌霖" userId="a9a41afe759712f0" providerId="LiveId" clId="{87886F1A-82A3-4BF5-9A90-DA844B29AF13}" dt="2021-11-15T11:51:36.907" v="7" actId="47"/>
        <pc:sldMkLst>
          <pc:docMk/>
          <pc:sldMk cId="2966046407" sldId="346"/>
        </pc:sldMkLst>
      </pc:sldChg>
      <pc:sldChg chg="addSp delSp modSp add del mod ord setBg">
        <pc:chgData name="胡 翌霖" userId="a9a41afe759712f0" providerId="LiveId" clId="{87886F1A-82A3-4BF5-9A90-DA844B29AF13}" dt="2021-11-15T16:10:51.342" v="887"/>
        <pc:sldMkLst>
          <pc:docMk/>
          <pc:sldMk cId="1817115716" sldId="347"/>
        </pc:sldMkLst>
        <pc:spChg chg="mod">
          <ac:chgData name="胡 翌霖" userId="a9a41afe759712f0" providerId="LiveId" clId="{87886F1A-82A3-4BF5-9A90-DA844B29AF13}" dt="2021-11-15T15:23:48.251" v="677" actId="26606"/>
          <ac:spMkLst>
            <pc:docMk/>
            <pc:sldMk cId="1817115716" sldId="347"/>
            <ac:spMk id="2" creationId="{59130A6C-62CC-4398-866B-A39B0E40B4B2}"/>
          </ac:spMkLst>
        </pc:spChg>
        <pc:spChg chg="mod">
          <ac:chgData name="胡 翌霖" userId="a9a41afe759712f0" providerId="LiveId" clId="{87886F1A-82A3-4BF5-9A90-DA844B29AF13}" dt="2021-11-15T16:10:51.342" v="887"/>
          <ac:spMkLst>
            <pc:docMk/>
            <pc:sldMk cId="1817115716" sldId="347"/>
            <ac:spMk id="3" creationId="{20F924E0-6BA5-495B-8227-B2D92C75AEAA}"/>
          </ac:spMkLst>
        </pc:spChg>
        <pc:spChg chg="add del">
          <ac:chgData name="胡 翌霖" userId="a9a41afe759712f0" providerId="LiveId" clId="{87886F1A-82A3-4BF5-9A90-DA844B29AF13}" dt="2021-11-15T15:23:48.251" v="677" actId="26606"/>
          <ac:spMkLst>
            <pc:docMk/>
            <pc:sldMk cId="1817115716" sldId="347"/>
            <ac:spMk id="71" creationId="{5E52985E-2553-471E-82AA-5ED7A329890A}"/>
          </ac:spMkLst>
        </pc:spChg>
        <pc:picChg chg="mod">
          <ac:chgData name="胡 翌霖" userId="a9a41afe759712f0" providerId="LiveId" clId="{87886F1A-82A3-4BF5-9A90-DA844B29AF13}" dt="2021-11-15T15:23:56.529" v="681" actId="14100"/>
          <ac:picMkLst>
            <pc:docMk/>
            <pc:sldMk cId="1817115716" sldId="347"/>
            <ac:picMk id="5" creationId="{5C7D5D10-6296-4CA5-993D-1F106A9366D0}"/>
          </ac:picMkLst>
        </pc:picChg>
        <pc:picChg chg="add mod">
          <ac:chgData name="胡 翌霖" userId="a9a41afe759712f0" providerId="LiveId" clId="{87886F1A-82A3-4BF5-9A90-DA844B29AF13}" dt="2021-11-15T15:24:32.490" v="684"/>
          <ac:picMkLst>
            <pc:docMk/>
            <pc:sldMk cId="1817115716" sldId="347"/>
            <ac:picMk id="8194" creationId="{4D2D648B-D66A-47D8-AC45-508E80C665A0}"/>
          </ac:picMkLst>
        </pc:picChg>
        <pc:cxnChg chg="add del">
          <ac:chgData name="胡 翌霖" userId="a9a41afe759712f0" providerId="LiveId" clId="{87886F1A-82A3-4BF5-9A90-DA844B29AF13}" dt="2021-11-15T15:23:48.251" v="677" actId="26606"/>
          <ac:cxnSpMkLst>
            <pc:docMk/>
            <pc:sldMk cId="1817115716" sldId="347"/>
            <ac:cxnSpMk id="73" creationId="{DAE3ABC6-4042-4293-A7DF-F01181363B7E}"/>
          </ac:cxnSpMkLst>
        </pc:cxnChg>
      </pc:sldChg>
      <pc:sldChg chg="del">
        <pc:chgData name="胡 翌霖" userId="a9a41afe759712f0" providerId="LiveId" clId="{87886F1A-82A3-4BF5-9A90-DA844B29AF13}" dt="2021-11-15T11:51:36.907" v="7" actId="47"/>
        <pc:sldMkLst>
          <pc:docMk/>
          <pc:sldMk cId="4021331283" sldId="348"/>
        </pc:sldMkLst>
      </pc:sldChg>
      <pc:sldChg chg="addSp delSp modSp add del mod ord setBg delDesignElem">
        <pc:chgData name="胡 翌霖" userId="a9a41afe759712f0" providerId="LiveId" clId="{87886F1A-82A3-4BF5-9A90-DA844B29AF13}" dt="2021-11-15T16:13:04.567" v="888" actId="26606"/>
        <pc:sldMkLst>
          <pc:docMk/>
          <pc:sldMk cId="2096856447" sldId="349"/>
        </pc:sldMkLst>
        <pc:spChg chg="mod">
          <ac:chgData name="胡 翌霖" userId="a9a41afe759712f0" providerId="LiveId" clId="{87886F1A-82A3-4BF5-9A90-DA844B29AF13}" dt="2021-11-15T16:13:04.567" v="888" actId="26606"/>
          <ac:spMkLst>
            <pc:docMk/>
            <pc:sldMk cId="2096856447" sldId="349"/>
            <ac:spMk id="2" creationId="{F7F8E231-D5C8-4524-828C-CA051DDBDD3C}"/>
          </ac:spMkLst>
        </pc:spChg>
        <pc:spChg chg="mod">
          <ac:chgData name="胡 翌霖" userId="a9a41afe759712f0" providerId="LiveId" clId="{87886F1A-82A3-4BF5-9A90-DA844B29AF13}" dt="2021-11-15T16:13:04.567" v="888" actId="26606"/>
          <ac:spMkLst>
            <pc:docMk/>
            <pc:sldMk cId="2096856447" sldId="349"/>
            <ac:spMk id="3" creationId="{30665911-B6A7-4C8F-AF01-7B08C2BAFCE1}"/>
          </ac:spMkLst>
        </pc:spChg>
        <pc:spChg chg="add">
          <ac:chgData name="胡 翌霖" userId="a9a41afe759712f0" providerId="LiveId" clId="{87886F1A-82A3-4BF5-9A90-DA844B29AF13}" dt="2021-11-15T16:13:04.567" v="888" actId="26606"/>
          <ac:spMkLst>
            <pc:docMk/>
            <pc:sldMk cId="2096856447" sldId="349"/>
            <ac:spMk id="74" creationId="{F13C74B1-5B17-4795-BED0-7140497B445A}"/>
          </ac:spMkLst>
        </pc:spChg>
        <pc:spChg chg="add">
          <ac:chgData name="胡 翌霖" userId="a9a41afe759712f0" providerId="LiveId" clId="{87886F1A-82A3-4BF5-9A90-DA844B29AF13}" dt="2021-11-15T16:13:04.567" v="888" actId="26606"/>
          <ac:spMkLst>
            <pc:docMk/>
            <pc:sldMk cId="2096856447" sldId="349"/>
            <ac:spMk id="76" creationId="{D4974D33-8DC5-464E-8C6D-BE58F0669C17}"/>
          </ac:spMkLst>
        </pc:spChg>
        <pc:picChg chg="mod ord">
          <ac:chgData name="胡 翌霖" userId="a9a41afe759712f0" providerId="LiveId" clId="{87886F1A-82A3-4BF5-9A90-DA844B29AF13}" dt="2021-11-15T16:13:04.567" v="888" actId="26606"/>
          <ac:picMkLst>
            <pc:docMk/>
            <pc:sldMk cId="2096856447" sldId="349"/>
            <ac:picMk id="3074" creationId="{AA373467-8330-4B32-AA03-254EBFD7E4AF}"/>
          </ac:picMkLst>
        </pc:picChg>
        <pc:picChg chg="add del">
          <ac:chgData name="胡 翌霖" userId="a9a41afe759712f0" providerId="LiveId" clId="{87886F1A-82A3-4BF5-9A90-DA844B29AF13}" dt="2021-11-15T16:13:04.567" v="888" actId="26606"/>
          <ac:picMkLst>
            <pc:docMk/>
            <pc:sldMk cId="2096856447" sldId="349"/>
            <ac:picMk id="3077" creationId="{86BA5DB7-BF33-463C-AE3A-DD318F534B53}"/>
          </ac:picMkLst>
        </pc:picChg>
      </pc:sldChg>
      <pc:sldChg chg="del">
        <pc:chgData name="胡 翌霖" userId="a9a41afe759712f0" providerId="LiveId" clId="{87886F1A-82A3-4BF5-9A90-DA844B29AF13}" dt="2021-11-15T11:51:36.907" v="7" actId="47"/>
        <pc:sldMkLst>
          <pc:docMk/>
          <pc:sldMk cId="3884462804" sldId="349"/>
        </pc:sldMkLst>
      </pc:sldChg>
      <pc:sldChg chg="del">
        <pc:chgData name="胡 翌霖" userId="a9a41afe759712f0" providerId="LiveId" clId="{87886F1A-82A3-4BF5-9A90-DA844B29AF13}" dt="2021-11-15T11:51:36.907" v="7" actId="47"/>
        <pc:sldMkLst>
          <pc:docMk/>
          <pc:sldMk cId="819652621" sldId="350"/>
        </pc:sldMkLst>
      </pc:sldChg>
      <pc:sldChg chg="del">
        <pc:chgData name="胡 翌霖" userId="a9a41afe759712f0" providerId="LiveId" clId="{87886F1A-82A3-4BF5-9A90-DA844B29AF13}" dt="2021-11-15T11:51:36.907" v="7" actId="47"/>
        <pc:sldMkLst>
          <pc:docMk/>
          <pc:sldMk cId="3598233611" sldId="351"/>
        </pc:sldMkLst>
      </pc:sldChg>
      <pc:sldChg chg="del">
        <pc:chgData name="胡 翌霖" userId="a9a41afe759712f0" providerId="LiveId" clId="{87886F1A-82A3-4BF5-9A90-DA844B29AF13}" dt="2021-11-15T11:51:36.907" v="7" actId="47"/>
        <pc:sldMkLst>
          <pc:docMk/>
          <pc:sldMk cId="1337348183" sldId="352"/>
        </pc:sldMkLst>
      </pc:sldChg>
      <pc:sldChg chg="del">
        <pc:chgData name="胡 翌霖" userId="a9a41afe759712f0" providerId="LiveId" clId="{87886F1A-82A3-4BF5-9A90-DA844B29AF13}" dt="2021-11-15T11:51:36.907" v="7" actId="47"/>
        <pc:sldMkLst>
          <pc:docMk/>
          <pc:sldMk cId="417700325" sldId="353"/>
        </pc:sldMkLst>
      </pc:sldChg>
      <pc:sldChg chg="del">
        <pc:chgData name="胡 翌霖" userId="a9a41afe759712f0" providerId="LiveId" clId="{87886F1A-82A3-4BF5-9A90-DA844B29AF13}" dt="2021-11-15T11:51:36.907" v="7" actId="47"/>
        <pc:sldMkLst>
          <pc:docMk/>
          <pc:sldMk cId="1429894650" sldId="356"/>
        </pc:sldMkLst>
      </pc:sldChg>
      <pc:sldChg chg="del">
        <pc:chgData name="胡 翌霖" userId="a9a41afe759712f0" providerId="LiveId" clId="{87886F1A-82A3-4BF5-9A90-DA844B29AF13}" dt="2021-11-15T11:51:36.907" v="7" actId="47"/>
        <pc:sldMkLst>
          <pc:docMk/>
          <pc:sldMk cId="780381463" sldId="357"/>
        </pc:sldMkLst>
      </pc:sldChg>
      <pc:sldChg chg="del">
        <pc:chgData name="胡 翌霖" userId="a9a41afe759712f0" providerId="LiveId" clId="{87886F1A-82A3-4BF5-9A90-DA844B29AF13}" dt="2021-11-15T11:51:36.907" v="7" actId="47"/>
        <pc:sldMkLst>
          <pc:docMk/>
          <pc:sldMk cId="2209734618" sldId="358"/>
        </pc:sldMkLst>
      </pc:sldChg>
      <pc:sldChg chg="del">
        <pc:chgData name="胡 翌霖" userId="a9a41afe759712f0" providerId="LiveId" clId="{87886F1A-82A3-4BF5-9A90-DA844B29AF13}" dt="2021-11-15T11:51:36.907" v="7" actId="47"/>
        <pc:sldMkLst>
          <pc:docMk/>
          <pc:sldMk cId="1684775581" sldId="359"/>
        </pc:sldMkLst>
      </pc:sldChg>
      <pc:sldChg chg="del">
        <pc:chgData name="胡 翌霖" userId="a9a41afe759712f0" providerId="LiveId" clId="{87886F1A-82A3-4BF5-9A90-DA844B29AF13}" dt="2021-11-15T11:51:36.907" v="7" actId="47"/>
        <pc:sldMkLst>
          <pc:docMk/>
          <pc:sldMk cId="2150989675" sldId="360"/>
        </pc:sldMkLst>
      </pc:sldChg>
      <pc:sldChg chg="del">
        <pc:chgData name="胡 翌霖" userId="a9a41afe759712f0" providerId="LiveId" clId="{87886F1A-82A3-4BF5-9A90-DA844B29AF13}" dt="2021-11-15T11:51:36.907" v="7" actId="47"/>
        <pc:sldMkLst>
          <pc:docMk/>
          <pc:sldMk cId="1070806394" sldId="361"/>
        </pc:sldMkLst>
      </pc:sldChg>
      <pc:sldChg chg="del">
        <pc:chgData name="胡 翌霖" userId="a9a41afe759712f0" providerId="LiveId" clId="{87886F1A-82A3-4BF5-9A90-DA844B29AF13}" dt="2021-11-15T11:51:36.907" v="7" actId="47"/>
        <pc:sldMkLst>
          <pc:docMk/>
          <pc:sldMk cId="1556504255" sldId="362"/>
        </pc:sldMkLst>
      </pc:sldChg>
      <pc:sldChg chg="del">
        <pc:chgData name="胡 翌霖" userId="a9a41afe759712f0" providerId="LiveId" clId="{87886F1A-82A3-4BF5-9A90-DA844B29AF13}" dt="2021-11-15T11:51:36.907" v="7" actId="47"/>
        <pc:sldMkLst>
          <pc:docMk/>
          <pc:sldMk cId="632641133" sldId="363"/>
        </pc:sldMkLst>
      </pc:sldChg>
      <pc:sldChg chg="del">
        <pc:chgData name="胡 翌霖" userId="a9a41afe759712f0" providerId="LiveId" clId="{87886F1A-82A3-4BF5-9A90-DA844B29AF13}" dt="2021-11-15T11:51:36.907" v="7" actId="47"/>
        <pc:sldMkLst>
          <pc:docMk/>
          <pc:sldMk cId="1534172239" sldId="364"/>
        </pc:sldMkLst>
      </pc:sldChg>
      <pc:sldChg chg="del">
        <pc:chgData name="胡 翌霖" userId="a9a41afe759712f0" providerId="LiveId" clId="{87886F1A-82A3-4BF5-9A90-DA844B29AF13}" dt="2021-11-15T11:51:36.907" v="7" actId="47"/>
        <pc:sldMkLst>
          <pc:docMk/>
          <pc:sldMk cId="1382503070" sldId="365"/>
        </pc:sldMkLst>
      </pc:sldChg>
      <pc:sldChg chg="add del">
        <pc:chgData name="胡 翌霖" userId="a9a41afe759712f0" providerId="LiveId" clId="{87886F1A-82A3-4BF5-9A90-DA844B29AF13}" dt="2021-11-15T13:21:40.666" v="40"/>
        <pc:sldMkLst>
          <pc:docMk/>
          <pc:sldMk cId="1700829716" sldId="366"/>
        </pc:sldMkLst>
      </pc:sldChg>
      <pc:sldChg chg="add del">
        <pc:chgData name="胡 翌霖" userId="a9a41afe759712f0" providerId="LiveId" clId="{87886F1A-82A3-4BF5-9A90-DA844B29AF13}" dt="2021-11-15T13:21:40.666" v="40"/>
        <pc:sldMkLst>
          <pc:docMk/>
          <pc:sldMk cId="1041696117" sldId="367"/>
        </pc:sldMkLst>
      </pc:sldChg>
      <pc:sldChg chg="add del">
        <pc:chgData name="胡 翌霖" userId="a9a41afe759712f0" providerId="LiveId" clId="{87886F1A-82A3-4BF5-9A90-DA844B29AF13}" dt="2021-11-15T13:21:40.666" v="40"/>
        <pc:sldMkLst>
          <pc:docMk/>
          <pc:sldMk cId="586416714" sldId="368"/>
        </pc:sldMkLst>
      </pc:sldChg>
      <pc:sldChg chg="add del">
        <pc:chgData name="胡 翌霖" userId="a9a41afe759712f0" providerId="LiveId" clId="{87886F1A-82A3-4BF5-9A90-DA844B29AF13}" dt="2021-11-15T13:21:40.666" v="40"/>
        <pc:sldMkLst>
          <pc:docMk/>
          <pc:sldMk cId="1311873120" sldId="369"/>
        </pc:sldMkLst>
      </pc:sldChg>
      <pc:sldChg chg="add del">
        <pc:chgData name="胡 翌霖" userId="a9a41afe759712f0" providerId="LiveId" clId="{87886F1A-82A3-4BF5-9A90-DA844B29AF13}" dt="2021-11-15T13:21:40.666" v="40"/>
        <pc:sldMkLst>
          <pc:docMk/>
          <pc:sldMk cId="2154570372" sldId="370"/>
        </pc:sldMkLst>
      </pc:sldChg>
      <pc:sldChg chg="modSp add del mod">
        <pc:chgData name="胡 翌霖" userId="a9a41afe759712f0" providerId="LiveId" clId="{87886F1A-82A3-4BF5-9A90-DA844B29AF13}" dt="2021-11-15T15:03:22.039" v="647" actId="167"/>
        <pc:sldMkLst>
          <pc:docMk/>
          <pc:sldMk cId="530274748" sldId="371"/>
        </pc:sldMkLst>
        <pc:spChg chg="mod">
          <ac:chgData name="胡 翌霖" userId="a9a41afe759712f0" providerId="LiveId" clId="{87886F1A-82A3-4BF5-9A90-DA844B29AF13}" dt="2021-11-15T15:03:15.657" v="644"/>
          <ac:spMkLst>
            <pc:docMk/>
            <pc:sldMk cId="530274748" sldId="371"/>
            <ac:spMk id="3" creationId="{6D4787B0-AE0F-44B6-BFEC-F17258F8373C}"/>
          </ac:spMkLst>
        </pc:spChg>
        <pc:picChg chg="mod">
          <ac:chgData name="胡 翌霖" userId="a9a41afe759712f0" providerId="LiveId" clId="{87886F1A-82A3-4BF5-9A90-DA844B29AF13}" dt="2021-11-15T15:03:22.039" v="647" actId="167"/>
          <ac:picMkLst>
            <pc:docMk/>
            <pc:sldMk cId="530274748" sldId="371"/>
            <ac:picMk id="5" creationId="{D4BFB19E-2F9D-4B28-BDD6-D88E2AA20EEC}"/>
          </ac:picMkLst>
        </pc:picChg>
      </pc:sldChg>
      <pc:sldChg chg="addSp delSp modSp add del mod setBg">
        <pc:chgData name="胡 翌霖" userId="a9a41afe759712f0" providerId="LiveId" clId="{87886F1A-82A3-4BF5-9A90-DA844B29AF13}" dt="2021-11-15T13:29:29.626" v="100" actId="1076"/>
        <pc:sldMkLst>
          <pc:docMk/>
          <pc:sldMk cId="1807685753" sldId="372"/>
        </pc:sldMkLst>
        <pc:spChg chg="mod">
          <ac:chgData name="胡 翌霖" userId="a9a41afe759712f0" providerId="LiveId" clId="{87886F1A-82A3-4BF5-9A90-DA844B29AF13}" dt="2021-11-15T13:28:07.966" v="87" actId="26606"/>
          <ac:spMkLst>
            <pc:docMk/>
            <pc:sldMk cId="1807685753" sldId="372"/>
            <ac:spMk id="2" creationId="{1C4FB51C-9441-401C-9D47-9ECA9A1E1593}"/>
          </ac:spMkLst>
        </pc:spChg>
        <pc:spChg chg="mod ord">
          <ac:chgData name="胡 翌霖" userId="a9a41afe759712f0" providerId="LiveId" clId="{87886F1A-82A3-4BF5-9A90-DA844B29AF13}" dt="2021-11-15T13:29:29.626" v="100" actId="1076"/>
          <ac:spMkLst>
            <pc:docMk/>
            <pc:sldMk cId="1807685753" sldId="372"/>
            <ac:spMk id="3" creationId="{5EF37CE7-6E10-4BB4-9BB0-A044E3799DB7}"/>
          </ac:spMkLst>
        </pc:spChg>
        <pc:spChg chg="add del">
          <ac:chgData name="胡 翌霖" userId="a9a41afe759712f0" providerId="LiveId" clId="{87886F1A-82A3-4BF5-9A90-DA844B29AF13}" dt="2021-11-15T13:28:07.966" v="87" actId="26606"/>
          <ac:spMkLst>
            <pc:docMk/>
            <pc:sldMk cId="1807685753" sldId="372"/>
            <ac:spMk id="71" creationId="{6804CCDD-88C7-4B43-A381-F2D8DAF62BE3}"/>
          </ac:spMkLst>
        </pc:spChg>
        <pc:spChg chg="add del">
          <ac:chgData name="胡 翌霖" userId="a9a41afe759712f0" providerId="LiveId" clId="{87886F1A-82A3-4BF5-9A90-DA844B29AF13}" dt="2021-11-15T13:28:07.966" v="87" actId="26606"/>
          <ac:spMkLst>
            <pc:docMk/>
            <pc:sldMk cId="1807685753" sldId="372"/>
            <ac:spMk id="73" creationId="{BBECEAC1-4BBC-4815-B44E-D9B231A3FC16}"/>
          </ac:spMkLst>
        </pc:spChg>
        <pc:spChg chg="add del">
          <ac:chgData name="胡 翌霖" userId="a9a41afe759712f0" providerId="LiveId" clId="{87886F1A-82A3-4BF5-9A90-DA844B29AF13}" dt="2021-11-15T13:28:07.960" v="86" actId="26606"/>
          <ac:spMkLst>
            <pc:docMk/>
            <pc:sldMk cId="1807685753" sldId="372"/>
            <ac:spMk id="74" creationId="{5E52985E-2553-471E-82AA-5ED7A329890A}"/>
          </ac:spMkLst>
        </pc:spChg>
        <pc:spChg chg="add">
          <ac:chgData name="胡 翌霖" userId="a9a41afe759712f0" providerId="LiveId" clId="{87886F1A-82A3-4BF5-9A90-DA844B29AF13}" dt="2021-11-15T13:28:07.966" v="87" actId="26606"/>
          <ac:spMkLst>
            <pc:docMk/>
            <pc:sldMk cId="1807685753" sldId="372"/>
            <ac:spMk id="77" creationId="{EE7D3784-5CF9-4282-9B1C-523957852BF6}"/>
          </ac:spMkLst>
        </pc:spChg>
        <pc:spChg chg="add">
          <ac:chgData name="胡 翌霖" userId="a9a41afe759712f0" providerId="LiveId" clId="{87886F1A-82A3-4BF5-9A90-DA844B29AF13}" dt="2021-11-15T13:28:07.966" v="87" actId="26606"/>
          <ac:spMkLst>
            <pc:docMk/>
            <pc:sldMk cId="1807685753" sldId="372"/>
            <ac:spMk id="14340" creationId="{DB90EDA9-2517-46EC-B6D4-3918D04786C1}"/>
          </ac:spMkLst>
        </pc:spChg>
        <pc:spChg chg="add">
          <ac:chgData name="胡 翌霖" userId="a9a41afe759712f0" providerId="LiveId" clId="{87886F1A-82A3-4BF5-9A90-DA844B29AF13}" dt="2021-11-15T13:28:07.966" v="87" actId="26606"/>
          <ac:spMkLst>
            <pc:docMk/>
            <pc:sldMk cId="1807685753" sldId="372"/>
            <ac:spMk id="14341" creationId="{D449B1F2-532C-44C7-8AC7-28EA15EE02CB}"/>
          </ac:spMkLst>
        </pc:spChg>
        <pc:picChg chg="add mod ord">
          <ac:chgData name="胡 翌霖" userId="a9a41afe759712f0" providerId="LiveId" clId="{87886F1A-82A3-4BF5-9A90-DA844B29AF13}" dt="2021-11-15T13:28:07.966" v="87" actId="26606"/>
          <ac:picMkLst>
            <pc:docMk/>
            <pc:sldMk cId="1807685753" sldId="372"/>
            <ac:picMk id="5" creationId="{6D2061D7-D8FC-4223-893E-73C5718EF5BA}"/>
          </ac:picMkLst>
        </pc:picChg>
        <pc:picChg chg="add del mod ord">
          <ac:chgData name="胡 翌霖" userId="a9a41afe759712f0" providerId="LiveId" clId="{87886F1A-82A3-4BF5-9A90-DA844B29AF13}" dt="2021-11-15T13:28:02.961" v="84" actId="478"/>
          <ac:picMkLst>
            <pc:docMk/>
            <pc:sldMk cId="1807685753" sldId="372"/>
            <ac:picMk id="6" creationId="{1921B83E-ECDB-4E8E-826C-EF1D38EB3111}"/>
          </ac:picMkLst>
        </pc:picChg>
        <pc:picChg chg="add mod">
          <ac:chgData name="胡 翌霖" userId="a9a41afe759712f0" providerId="LiveId" clId="{87886F1A-82A3-4BF5-9A90-DA844B29AF13}" dt="2021-11-15T13:29:25.945" v="98" actId="1076"/>
          <ac:picMkLst>
            <pc:docMk/>
            <pc:sldMk cId="1807685753" sldId="372"/>
            <ac:picMk id="14" creationId="{82ECC595-17FE-4D7D-8254-050304B532F9}"/>
          </ac:picMkLst>
        </pc:picChg>
        <pc:picChg chg="mod ord">
          <ac:chgData name="胡 翌霖" userId="a9a41afe759712f0" providerId="LiveId" clId="{87886F1A-82A3-4BF5-9A90-DA844B29AF13}" dt="2021-11-15T13:28:07.966" v="87" actId="26606"/>
          <ac:picMkLst>
            <pc:docMk/>
            <pc:sldMk cId="1807685753" sldId="372"/>
            <ac:picMk id="14338" creationId="{ED19C177-44DC-4D27-A543-788AA38C645C}"/>
          </ac:picMkLst>
        </pc:picChg>
        <pc:cxnChg chg="add del">
          <ac:chgData name="胡 翌霖" userId="a9a41afe759712f0" providerId="LiveId" clId="{87886F1A-82A3-4BF5-9A90-DA844B29AF13}" dt="2021-11-15T13:28:07.960" v="86" actId="26606"/>
          <ac:cxnSpMkLst>
            <pc:docMk/>
            <pc:sldMk cId="1807685753" sldId="372"/>
            <ac:cxnSpMk id="75" creationId="{DAE3ABC6-4042-4293-A7DF-F01181363B7E}"/>
          </ac:cxnSpMkLst>
        </pc:cxnChg>
      </pc:sldChg>
      <pc:sldChg chg="addSp modSp add del mod setBg">
        <pc:chgData name="胡 翌霖" userId="a9a41afe759712f0" providerId="LiveId" clId="{87886F1A-82A3-4BF5-9A90-DA844B29AF13}" dt="2021-11-16T03:54:13.916" v="988" actId="6549"/>
        <pc:sldMkLst>
          <pc:docMk/>
          <pc:sldMk cId="252775280" sldId="374"/>
        </pc:sldMkLst>
        <pc:spChg chg="mod ord">
          <ac:chgData name="胡 翌霖" userId="a9a41afe759712f0" providerId="LiveId" clId="{87886F1A-82A3-4BF5-9A90-DA844B29AF13}" dt="2021-11-16T03:54:13.916" v="988" actId="6549"/>
          <ac:spMkLst>
            <pc:docMk/>
            <pc:sldMk cId="252775280" sldId="374"/>
            <ac:spMk id="3" creationId="{BB9D505E-7FD6-472A-B22E-F396E03536D2}"/>
          </ac:spMkLst>
        </pc:spChg>
        <pc:spChg chg="mod">
          <ac:chgData name="胡 翌霖" userId="a9a41afe759712f0" providerId="LiveId" clId="{87886F1A-82A3-4BF5-9A90-DA844B29AF13}" dt="2021-11-15T13:25:16.698" v="75" actId="26606"/>
          <ac:spMkLst>
            <pc:docMk/>
            <pc:sldMk cId="252775280" sldId="374"/>
            <ac:spMk id="7" creationId="{42A185AD-B745-4A51-8D6D-921E7D1D6DA2}"/>
          </ac:spMkLst>
        </pc:spChg>
        <pc:spChg chg="add">
          <ac:chgData name="胡 翌霖" userId="a9a41afe759712f0" providerId="LiveId" clId="{87886F1A-82A3-4BF5-9A90-DA844B29AF13}" dt="2021-11-15T13:25:16.698" v="75" actId="26606"/>
          <ac:spMkLst>
            <pc:docMk/>
            <pc:sldMk cId="252775280" sldId="374"/>
            <ac:spMk id="12" creationId="{EAE48C4B-3A90-42C3-BA00-6092B477179E}"/>
          </ac:spMkLst>
        </pc:spChg>
        <pc:spChg chg="add">
          <ac:chgData name="胡 翌霖" userId="a9a41afe759712f0" providerId="LiveId" clId="{87886F1A-82A3-4BF5-9A90-DA844B29AF13}" dt="2021-11-15T13:25:16.698" v="75" actId="26606"/>
          <ac:spMkLst>
            <pc:docMk/>
            <pc:sldMk cId="252775280" sldId="374"/>
            <ac:spMk id="14" creationId="{F919E280-CA27-4214-97E6-294E0C3BC4B3}"/>
          </ac:spMkLst>
        </pc:spChg>
        <pc:picChg chg="mod ord">
          <ac:chgData name="胡 翌霖" userId="a9a41afe759712f0" providerId="LiveId" clId="{87886F1A-82A3-4BF5-9A90-DA844B29AF13}" dt="2021-11-15T13:25:16.698" v="75" actId="26606"/>
          <ac:picMkLst>
            <pc:docMk/>
            <pc:sldMk cId="252775280" sldId="374"/>
            <ac:picMk id="4" creationId="{65486641-6FE4-45A7-9ED1-F1F6ABA44FCA}"/>
          </ac:picMkLst>
        </pc:picChg>
        <pc:picChg chg="mod ord modCrop">
          <ac:chgData name="胡 翌霖" userId="a9a41afe759712f0" providerId="LiveId" clId="{87886F1A-82A3-4BF5-9A90-DA844B29AF13}" dt="2021-11-15T13:25:47.707" v="80" actId="18131"/>
          <ac:picMkLst>
            <pc:docMk/>
            <pc:sldMk cId="252775280" sldId="374"/>
            <ac:picMk id="5" creationId="{85A37584-3B19-47F3-B6B5-2A4E38ED7AA5}"/>
          </ac:picMkLst>
        </pc:picChg>
      </pc:sldChg>
      <pc:sldChg chg="addSp modSp add del mod setBg">
        <pc:chgData name="胡 翌霖" userId="a9a41afe759712f0" providerId="LiveId" clId="{87886F1A-82A3-4BF5-9A90-DA844B29AF13}" dt="2021-11-16T03:51:22.126" v="952"/>
        <pc:sldMkLst>
          <pc:docMk/>
          <pc:sldMk cId="3360186060" sldId="375"/>
        </pc:sldMkLst>
        <pc:spChg chg="mod">
          <ac:chgData name="胡 翌霖" userId="a9a41afe759712f0" providerId="LiveId" clId="{87886F1A-82A3-4BF5-9A90-DA844B29AF13}" dt="2021-11-15T13:24:56.464" v="74" actId="26606"/>
          <ac:spMkLst>
            <pc:docMk/>
            <pc:sldMk cId="3360186060" sldId="375"/>
            <ac:spMk id="2" creationId="{EAC1EDCF-9DF7-407B-AAF5-D4EC7F27418E}"/>
          </ac:spMkLst>
        </pc:spChg>
        <pc:spChg chg="mod">
          <ac:chgData name="胡 翌霖" userId="a9a41afe759712f0" providerId="LiveId" clId="{87886F1A-82A3-4BF5-9A90-DA844B29AF13}" dt="2021-11-16T03:51:22.126" v="952"/>
          <ac:spMkLst>
            <pc:docMk/>
            <pc:sldMk cId="3360186060" sldId="375"/>
            <ac:spMk id="3" creationId="{45188B36-2975-4291-BE12-D437C0B66B4F}"/>
          </ac:spMkLst>
        </pc:spChg>
        <pc:spChg chg="add">
          <ac:chgData name="胡 翌霖" userId="a9a41afe759712f0" providerId="LiveId" clId="{87886F1A-82A3-4BF5-9A90-DA844B29AF13}" dt="2021-11-15T13:24:56.464" v="74" actId="26606"/>
          <ac:spMkLst>
            <pc:docMk/>
            <pc:sldMk cId="3360186060" sldId="375"/>
            <ac:spMk id="8" creationId="{488333BA-AE6E-427A-9B16-A39C8073F4EB}"/>
          </ac:spMkLst>
        </pc:spChg>
        <pc:spChg chg="add">
          <ac:chgData name="胡 翌霖" userId="a9a41afe759712f0" providerId="LiveId" clId="{87886F1A-82A3-4BF5-9A90-DA844B29AF13}" dt="2021-11-15T13:24:56.464" v="74" actId="26606"/>
          <ac:spMkLst>
            <pc:docMk/>
            <pc:sldMk cId="3360186060" sldId="375"/>
            <ac:spMk id="10" creationId="{F98ED85F-DCEE-4B50-802E-71A6E3E12B04}"/>
          </ac:spMkLst>
        </pc:spChg>
      </pc:sldChg>
      <pc:sldChg chg="del">
        <pc:chgData name="胡 翌霖" userId="a9a41afe759712f0" providerId="LiveId" clId="{87886F1A-82A3-4BF5-9A90-DA844B29AF13}" dt="2021-11-15T11:51:36.907" v="7" actId="47"/>
        <pc:sldMkLst>
          <pc:docMk/>
          <pc:sldMk cId="3019247427" sldId="435"/>
        </pc:sldMkLst>
      </pc:sldChg>
      <pc:sldChg chg="del">
        <pc:chgData name="胡 翌霖" userId="a9a41afe759712f0" providerId="LiveId" clId="{87886F1A-82A3-4BF5-9A90-DA844B29AF13}" dt="2021-11-15T11:51:36.907" v="7" actId="47"/>
        <pc:sldMkLst>
          <pc:docMk/>
          <pc:sldMk cId="3211915199" sldId="437"/>
        </pc:sldMkLst>
      </pc:sldChg>
      <pc:sldChg chg="del">
        <pc:chgData name="胡 翌霖" userId="a9a41afe759712f0" providerId="LiveId" clId="{87886F1A-82A3-4BF5-9A90-DA844B29AF13}" dt="2021-11-15T11:51:36.907" v="7" actId="47"/>
        <pc:sldMkLst>
          <pc:docMk/>
          <pc:sldMk cId="2919510917" sldId="438"/>
        </pc:sldMkLst>
      </pc:sldChg>
      <pc:sldChg chg="del">
        <pc:chgData name="胡 翌霖" userId="a9a41afe759712f0" providerId="LiveId" clId="{87886F1A-82A3-4BF5-9A90-DA844B29AF13}" dt="2021-11-15T11:51:36.907" v="7" actId="47"/>
        <pc:sldMkLst>
          <pc:docMk/>
          <pc:sldMk cId="2520029516" sldId="439"/>
        </pc:sldMkLst>
      </pc:sldChg>
      <pc:sldChg chg="del">
        <pc:chgData name="胡 翌霖" userId="a9a41afe759712f0" providerId="LiveId" clId="{87886F1A-82A3-4BF5-9A90-DA844B29AF13}" dt="2021-11-15T11:51:36.907" v="7" actId="47"/>
        <pc:sldMkLst>
          <pc:docMk/>
          <pc:sldMk cId="2479638454" sldId="440"/>
        </pc:sldMkLst>
      </pc:sldChg>
      <pc:sldChg chg="del">
        <pc:chgData name="胡 翌霖" userId="a9a41afe759712f0" providerId="LiveId" clId="{87886F1A-82A3-4BF5-9A90-DA844B29AF13}" dt="2021-11-15T11:51:36.907" v="7" actId="47"/>
        <pc:sldMkLst>
          <pc:docMk/>
          <pc:sldMk cId="2101745546" sldId="441"/>
        </pc:sldMkLst>
      </pc:sldChg>
      <pc:sldChg chg="del">
        <pc:chgData name="胡 翌霖" userId="a9a41afe759712f0" providerId="LiveId" clId="{87886F1A-82A3-4BF5-9A90-DA844B29AF13}" dt="2021-11-15T11:51:36.907" v="7" actId="47"/>
        <pc:sldMkLst>
          <pc:docMk/>
          <pc:sldMk cId="2234164104" sldId="442"/>
        </pc:sldMkLst>
      </pc:sldChg>
      <pc:sldChg chg="del">
        <pc:chgData name="胡 翌霖" userId="a9a41afe759712f0" providerId="LiveId" clId="{87886F1A-82A3-4BF5-9A90-DA844B29AF13}" dt="2021-11-15T11:51:36.907" v="7" actId="47"/>
        <pc:sldMkLst>
          <pc:docMk/>
          <pc:sldMk cId="1715040030" sldId="444"/>
        </pc:sldMkLst>
      </pc:sldChg>
      <pc:sldChg chg="del">
        <pc:chgData name="胡 翌霖" userId="a9a41afe759712f0" providerId="LiveId" clId="{87886F1A-82A3-4BF5-9A90-DA844B29AF13}" dt="2021-11-15T11:51:36.907" v="7" actId="47"/>
        <pc:sldMkLst>
          <pc:docMk/>
          <pc:sldMk cId="1861431128" sldId="445"/>
        </pc:sldMkLst>
      </pc:sldChg>
      <pc:sldChg chg="addSp delSp modSp add del mod setBg">
        <pc:chgData name="胡 翌霖" userId="a9a41afe759712f0" providerId="LiveId" clId="{87886F1A-82A3-4BF5-9A90-DA844B29AF13}" dt="2021-11-15T14:40:00.205" v="313"/>
        <pc:sldMkLst>
          <pc:docMk/>
          <pc:sldMk cId="3799858541" sldId="449"/>
        </pc:sldMkLst>
        <pc:spChg chg="mod">
          <ac:chgData name="胡 翌霖" userId="a9a41afe759712f0" providerId="LiveId" clId="{87886F1A-82A3-4BF5-9A90-DA844B29AF13}" dt="2021-11-15T13:23:08.295" v="61" actId="26606"/>
          <ac:spMkLst>
            <pc:docMk/>
            <pc:sldMk cId="3799858541" sldId="449"/>
            <ac:spMk id="2" creationId="{C4106F0A-6EC2-486A-B58A-6E8ED1D3FAB6}"/>
          </ac:spMkLst>
        </pc:spChg>
        <pc:spChg chg="mod ord">
          <ac:chgData name="胡 翌霖" userId="a9a41afe759712f0" providerId="LiveId" clId="{87886F1A-82A3-4BF5-9A90-DA844B29AF13}" dt="2021-11-15T14:40:00.205" v="313"/>
          <ac:spMkLst>
            <pc:docMk/>
            <pc:sldMk cId="3799858541" sldId="449"/>
            <ac:spMk id="3" creationId="{9E8C5E41-CA43-427F-A358-C0099F9530B8}"/>
          </ac:spMkLst>
        </pc:spChg>
        <pc:spChg chg="add del">
          <ac:chgData name="胡 翌霖" userId="a9a41afe759712f0" providerId="LiveId" clId="{87886F1A-82A3-4BF5-9A90-DA844B29AF13}" dt="2021-11-15T13:23:02.260" v="56" actId="26606"/>
          <ac:spMkLst>
            <pc:docMk/>
            <pc:sldMk cId="3799858541" sldId="449"/>
            <ac:spMk id="74" creationId="{AD96FDFD-4E42-4A06-B8B5-768A1DB9C2A9}"/>
          </ac:spMkLst>
        </pc:spChg>
        <pc:spChg chg="add del">
          <ac:chgData name="胡 翌霖" userId="a9a41afe759712f0" providerId="LiveId" clId="{87886F1A-82A3-4BF5-9A90-DA844B29AF13}" dt="2021-11-15T13:23:03.860" v="58" actId="26606"/>
          <ac:spMkLst>
            <pc:docMk/>
            <pc:sldMk cId="3799858541" sldId="449"/>
            <ac:spMk id="8199" creationId="{50D1C5B3-B60D-4696-AE60-100D5EC8AB5D}"/>
          </ac:spMkLst>
        </pc:spChg>
        <pc:spChg chg="add del">
          <ac:chgData name="胡 翌霖" userId="a9a41afe759712f0" providerId="LiveId" clId="{87886F1A-82A3-4BF5-9A90-DA844B29AF13}" dt="2021-11-15T13:23:08.290" v="60" actId="26606"/>
          <ac:spMkLst>
            <pc:docMk/>
            <pc:sldMk cId="3799858541" sldId="449"/>
            <ac:spMk id="8201" creationId="{6D22FA1E-E02A-4FC5-BBA6-577D6DA0C8C8}"/>
          </ac:spMkLst>
        </pc:spChg>
        <pc:spChg chg="add del">
          <ac:chgData name="胡 翌霖" userId="a9a41afe759712f0" providerId="LiveId" clId="{87886F1A-82A3-4BF5-9A90-DA844B29AF13}" dt="2021-11-15T13:23:08.290" v="60" actId="26606"/>
          <ac:spMkLst>
            <pc:docMk/>
            <pc:sldMk cId="3799858541" sldId="449"/>
            <ac:spMk id="8202" creationId="{05D27520-F270-4F3D-A46E-76A337B6E167}"/>
          </ac:spMkLst>
        </pc:spChg>
        <pc:spChg chg="add">
          <ac:chgData name="胡 翌霖" userId="a9a41afe759712f0" providerId="LiveId" clId="{87886F1A-82A3-4BF5-9A90-DA844B29AF13}" dt="2021-11-15T13:23:08.295" v="61" actId="26606"/>
          <ac:spMkLst>
            <pc:docMk/>
            <pc:sldMk cId="3799858541" sldId="449"/>
            <ac:spMk id="8204" creationId="{EC12C61A-9558-4DE5-AFDB-898358AFB4CA}"/>
          </ac:spMkLst>
        </pc:spChg>
        <pc:grpChg chg="add del">
          <ac:chgData name="胡 翌霖" userId="a9a41afe759712f0" providerId="LiveId" clId="{87886F1A-82A3-4BF5-9A90-DA844B29AF13}" dt="2021-11-15T13:23:03.860" v="58" actId="26606"/>
          <ac:grpSpMkLst>
            <pc:docMk/>
            <pc:sldMk cId="3799858541" sldId="449"/>
            <ac:grpSpMk id="76" creationId="{73EDDF53-0851-48D4-A466-6FE0DCE91E73}"/>
          </ac:grpSpMkLst>
        </pc:grpChg>
        <pc:picChg chg="mod modCrop">
          <ac:chgData name="胡 翌霖" userId="a9a41afe759712f0" providerId="LiveId" clId="{87886F1A-82A3-4BF5-9A90-DA844B29AF13}" dt="2021-11-15T13:24:00.724" v="68" actId="1076"/>
          <ac:picMkLst>
            <pc:docMk/>
            <pc:sldMk cId="3799858541" sldId="449"/>
            <ac:picMk id="5" creationId="{61A028F6-6CFD-42B5-9610-4415AB925C06}"/>
          </ac:picMkLst>
        </pc:picChg>
        <pc:picChg chg="mod">
          <ac:chgData name="胡 翌霖" userId="a9a41afe759712f0" providerId="LiveId" clId="{87886F1A-82A3-4BF5-9A90-DA844B29AF13}" dt="2021-11-15T13:23:30.802" v="64" actId="1076"/>
          <ac:picMkLst>
            <pc:docMk/>
            <pc:sldMk cId="3799858541" sldId="449"/>
            <ac:picMk id="8195" creationId="{855B7566-4A68-4729-B5A3-848C8EC8B0B7}"/>
          </ac:picMkLst>
        </pc:picChg>
        <pc:picChg chg="mod ord">
          <ac:chgData name="胡 翌霖" userId="a9a41afe759712f0" providerId="LiveId" clId="{87886F1A-82A3-4BF5-9A90-DA844B29AF13}" dt="2021-11-15T13:23:08.295" v="61" actId="26606"/>
          <ac:picMkLst>
            <pc:docMk/>
            <pc:sldMk cId="3799858541" sldId="449"/>
            <ac:picMk id="8197" creationId="{366A0BBC-21A4-40B5-B328-A56A9E8B2D24}"/>
          </ac:picMkLst>
        </pc:picChg>
      </pc:sldChg>
      <pc:sldChg chg="add del setBg">
        <pc:chgData name="胡 翌霖" userId="a9a41afe759712f0" providerId="LiveId" clId="{87886F1A-82A3-4BF5-9A90-DA844B29AF13}" dt="2021-11-15T13:21:40.666" v="40"/>
        <pc:sldMkLst>
          <pc:docMk/>
          <pc:sldMk cId="3631162314" sldId="450"/>
        </pc:sldMkLst>
      </pc:sldChg>
      <pc:sldChg chg="add del">
        <pc:chgData name="胡 翌霖" userId="a9a41afe759712f0" providerId="LiveId" clId="{87886F1A-82A3-4BF5-9A90-DA844B29AF13}" dt="2021-11-15T13:21:40.666" v="40"/>
        <pc:sldMkLst>
          <pc:docMk/>
          <pc:sldMk cId="2827198112" sldId="451"/>
        </pc:sldMkLst>
      </pc:sldChg>
      <pc:sldChg chg="add del">
        <pc:chgData name="胡 翌霖" userId="a9a41afe759712f0" providerId="LiveId" clId="{87886F1A-82A3-4BF5-9A90-DA844B29AF13}" dt="2021-11-15T13:21:40.666" v="40"/>
        <pc:sldMkLst>
          <pc:docMk/>
          <pc:sldMk cId="2407723669" sldId="452"/>
        </pc:sldMkLst>
      </pc:sldChg>
      <pc:sldChg chg="addSp modSp new mod setBg">
        <pc:chgData name="胡 翌霖" userId="a9a41afe759712f0" providerId="LiveId" clId="{87886F1A-82A3-4BF5-9A90-DA844B29AF13}" dt="2021-11-16T03:55:23.569" v="998"/>
        <pc:sldMkLst>
          <pc:docMk/>
          <pc:sldMk cId="3804383595" sldId="453"/>
        </pc:sldMkLst>
        <pc:spChg chg="mod">
          <ac:chgData name="胡 翌霖" userId="a9a41afe759712f0" providerId="LiveId" clId="{87886F1A-82A3-4BF5-9A90-DA844B29AF13}" dt="2021-11-15T14:59:01.383" v="574"/>
          <ac:spMkLst>
            <pc:docMk/>
            <pc:sldMk cId="3804383595" sldId="453"/>
            <ac:spMk id="2" creationId="{849C2BA6-EC52-4B6D-A761-DD246EE5E843}"/>
          </ac:spMkLst>
        </pc:spChg>
        <pc:spChg chg="mod ord">
          <ac:chgData name="胡 翌霖" userId="a9a41afe759712f0" providerId="LiveId" clId="{87886F1A-82A3-4BF5-9A90-DA844B29AF13}" dt="2021-11-16T03:55:23.569" v="998"/>
          <ac:spMkLst>
            <pc:docMk/>
            <pc:sldMk cId="3804383595" sldId="453"/>
            <ac:spMk id="3" creationId="{3EEAA6D4-85CB-47C8-A6C3-B499A570C82D}"/>
          </ac:spMkLst>
        </pc:spChg>
        <pc:spChg chg="add">
          <ac:chgData name="胡 翌霖" userId="a9a41afe759712f0" providerId="LiveId" clId="{87886F1A-82A3-4BF5-9A90-DA844B29AF13}" dt="2021-11-15T14:57:26.892" v="564" actId="26606"/>
          <ac:spMkLst>
            <pc:docMk/>
            <pc:sldMk cId="3804383595" sldId="453"/>
            <ac:spMk id="71" creationId="{4038CB10-1F5C-4D54-9DF7-12586DE5B007}"/>
          </ac:spMkLst>
        </pc:spChg>
        <pc:spChg chg="add">
          <ac:chgData name="胡 翌霖" userId="a9a41afe759712f0" providerId="LiveId" clId="{87886F1A-82A3-4BF5-9A90-DA844B29AF13}" dt="2021-11-15T14:57:26.892" v="564" actId="26606"/>
          <ac:spMkLst>
            <pc:docMk/>
            <pc:sldMk cId="3804383595" sldId="453"/>
            <ac:spMk id="73" creationId="{73ED6512-6858-4552-B699-9A97FE9A4EA2}"/>
          </ac:spMkLst>
        </pc:spChg>
        <pc:picChg chg="add mod">
          <ac:chgData name="胡 翌霖" userId="a9a41afe759712f0" providerId="LiveId" clId="{87886F1A-82A3-4BF5-9A90-DA844B29AF13}" dt="2021-11-15T14:57:26.892" v="564" actId="26606"/>
          <ac:picMkLst>
            <pc:docMk/>
            <pc:sldMk cId="3804383595" sldId="453"/>
            <ac:picMk id="3074" creationId="{7787D846-374B-4A1C-8917-0CB9E8AB08FE}"/>
          </ac:picMkLst>
        </pc:picChg>
      </pc:sldChg>
      <pc:sldChg chg="addSp delSp modSp new mod setBg">
        <pc:chgData name="胡 翌霖" userId="a9a41afe759712f0" providerId="LiveId" clId="{87886F1A-82A3-4BF5-9A90-DA844B29AF13}" dt="2021-11-15T14:55:37.787" v="563"/>
        <pc:sldMkLst>
          <pc:docMk/>
          <pc:sldMk cId="42248446" sldId="454"/>
        </pc:sldMkLst>
        <pc:spChg chg="mod ord">
          <ac:chgData name="胡 翌霖" userId="a9a41afe759712f0" providerId="LiveId" clId="{87886F1A-82A3-4BF5-9A90-DA844B29AF13}" dt="2021-11-15T14:54:41.883" v="551" actId="26606"/>
          <ac:spMkLst>
            <pc:docMk/>
            <pc:sldMk cId="42248446" sldId="454"/>
            <ac:spMk id="2" creationId="{39E0C38E-A0BD-4FCC-B33E-4FBEFB6E5E8D}"/>
          </ac:spMkLst>
        </pc:spChg>
        <pc:spChg chg="mod ord">
          <ac:chgData name="胡 翌霖" userId="a9a41afe759712f0" providerId="LiveId" clId="{87886F1A-82A3-4BF5-9A90-DA844B29AF13}" dt="2021-11-15T14:55:37.787" v="563"/>
          <ac:spMkLst>
            <pc:docMk/>
            <pc:sldMk cId="42248446" sldId="454"/>
            <ac:spMk id="3" creationId="{EA838BCE-9B2F-4DC7-82E1-5FCB4603D63B}"/>
          </ac:spMkLst>
        </pc:spChg>
        <pc:spChg chg="add del">
          <ac:chgData name="胡 翌霖" userId="a9a41afe759712f0" providerId="LiveId" clId="{87886F1A-82A3-4BF5-9A90-DA844B29AF13}" dt="2021-11-15T14:40:08.216" v="315" actId="22"/>
          <ac:spMkLst>
            <pc:docMk/>
            <pc:sldMk cId="42248446" sldId="454"/>
            <ac:spMk id="6" creationId="{2C8076E0-BDB3-41F3-854D-EE33CF326450}"/>
          </ac:spMkLst>
        </pc:spChg>
        <pc:spChg chg="add del">
          <ac:chgData name="胡 翌霖" userId="a9a41afe759712f0" providerId="LiveId" clId="{87886F1A-82A3-4BF5-9A90-DA844B29AF13}" dt="2021-11-15T14:54:41.883" v="551" actId="26606"/>
          <ac:spMkLst>
            <pc:docMk/>
            <pc:sldMk cId="42248446" sldId="454"/>
            <ac:spMk id="73" creationId="{99F1FFA9-D672-408C-9220-ADEEC6ABDD09}"/>
          </ac:spMkLst>
        </pc:spChg>
        <pc:spChg chg="add">
          <ac:chgData name="胡 翌霖" userId="a9a41afe759712f0" providerId="LiveId" clId="{87886F1A-82A3-4BF5-9A90-DA844B29AF13}" dt="2021-11-15T14:55:24.987" v="561" actId="26606"/>
          <ac:spMkLst>
            <pc:docMk/>
            <pc:sldMk cId="42248446" sldId="454"/>
            <ac:spMk id="96" creationId="{4038CB10-1F5C-4D54-9DF7-12586DE5B007}"/>
          </ac:spMkLst>
        </pc:spChg>
        <pc:spChg chg="add">
          <ac:chgData name="胡 翌霖" userId="a9a41afe759712f0" providerId="LiveId" clId="{87886F1A-82A3-4BF5-9A90-DA844B29AF13}" dt="2021-11-15T14:55:24.987" v="561" actId="26606"/>
          <ac:spMkLst>
            <pc:docMk/>
            <pc:sldMk cId="42248446" sldId="454"/>
            <ac:spMk id="98" creationId="{73ED6512-6858-4552-B699-9A97FE9A4EA2}"/>
          </ac:spMkLst>
        </pc:spChg>
        <pc:spChg chg="add del">
          <ac:chgData name="胡 翌霖" userId="a9a41afe759712f0" providerId="LiveId" clId="{87886F1A-82A3-4BF5-9A90-DA844B29AF13}" dt="2021-11-15T14:54:20.850" v="538" actId="26606"/>
          <ac:spMkLst>
            <pc:docMk/>
            <pc:sldMk cId="42248446" sldId="454"/>
            <ac:spMk id="135" creationId="{99F1FFA9-D672-408C-9220-ADEEC6ABDD09}"/>
          </ac:spMkLst>
        </pc:spChg>
        <pc:spChg chg="add del">
          <ac:chgData name="胡 翌霖" userId="a9a41afe759712f0" providerId="LiveId" clId="{87886F1A-82A3-4BF5-9A90-DA844B29AF13}" dt="2021-11-15T14:54:25.985" v="540" actId="26606"/>
          <ac:spMkLst>
            <pc:docMk/>
            <pc:sldMk cId="42248446" sldId="454"/>
            <ac:spMk id="137" creationId="{73ED6512-6858-4552-B699-9A97FE9A4EA2}"/>
          </ac:spMkLst>
        </pc:spChg>
        <pc:spChg chg="add del">
          <ac:chgData name="胡 翌霖" userId="a9a41afe759712f0" providerId="LiveId" clId="{87886F1A-82A3-4BF5-9A90-DA844B29AF13}" dt="2021-11-15T14:54:28.892" v="542" actId="26606"/>
          <ac:spMkLst>
            <pc:docMk/>
            <pc:sldMk cId="42248446" sldId="454"/>
            <ac:spMk id="161" creationId="{78907291-9D6D-4740-81DB-441477BCA279}"/>
          </ac:spMkLst>
        </pc:spChg>
        <pc:spChg chg="add del">
          <ac:chgData name="胡 翌霖" userId="a9a41afe759712f0" providerId="LiveId" clId="{87886F1A-82A3-4BF5-9A90-DA844B29AF13}" dt="2021-11-15T14:54:25.985" v="540" actId="26606"/>
          <ac:spMkLst>
            <pc:docMk/>
            <pc:sldMk cId="42248446" sldId="454"/>
            <ac:spMk id="5125" creationId="{4038CB10-1F5C-4D54-9DF7-12586DE5B007}"/>
          </ac:spMkLst>
        </pc:spChg>
        <pc:spChg chg="add del">
          <ac:chgData name="胡 翌霖" userId="a9a41afe759712f0" providerId="LiveId" clId="{87886F1A-82A3-4BF5-9A90-DA844B29AF13}" dt="2021-11-15T14:54:28.892" v="542" actId="26606"/>
          <ac:spMkLst>
            <pc:docMk/>
            <pc:sldMk cId="42248446" sldId="454"/>
            <ac:spMk id="5127" creationId="{9D3A9E89-033E-4C4A-8C41-416DABFFD307}"/>
          </ac:spMkLst>
        </pc:spChg>
        <pc:spChg chg="add del">
          <ac:chgData name="胡 翌霖" userId="a9a41afe759712f0" providerId="LiveId" clId="{87886F1A-82A3-4BF5-9A90-DA844B29AF13}" dt="2021-11-15T14:54:28.892" v="542" actId="26606"/>
          <ac:spMkLst>
            <pc:docMk/>
            <pc:sldMk cId="42248446" sldId="454"/>
            <ac:spMk id="5128" creationId="{86293361-111E-427D-8E5B-256944AC8395}"/>
          </ac:spMkLst>
        </pc:spChg>
        <pc:spChg chg="add del">
          <ac:chgData name="胡 翌霖" userId="a9a41afe759712f0" providerId="LiveId" clId="{87886F1A-82A3-4BF5-9A90-DA844B29AF13}" dt="2021-11-15T14:54:32.173" v="544" actId="26606"/>
          <ac:spMkLst>
            <pc:docMk/>
            <pc:sldMk cId="42248446" sldId="454"/>
            <ac:spMk id="5130" creationId="{5EF17487-C386-4F99-B5EB-4FD3DF4236B2}"/>
          </ac:spMkLst>
        </pc:spChg>
        <pc:spChg chg="add del">
          <ac:chgData name="胡 翌霖" userId="a9a41afe759712f0" providerId="LiveId" clId="{87886F1A-82A3-4BF5-9A90-DA844B29AF13}" dt="2021-11-15T14:54:32.173" v="544" actId="26606"/>
          <ac:spMkLst>
            <pc:docMk/>
            <pc:sldMk cId="42248446" sldId="454"/>
            <ac:spMk id="5131" creationId="{A0DE92DF-4769-4DE9-93FD-EE31271850CA}"/>
          </ac:spMkLst>
        </pc:spChg>
        <pc:spChg chg="add del">
          <ac:chgData name="胡 翌霖" userId="a9a41afe759712f0" providerId="LiveId" clId="{87886F1A-82A3-4BF5-9A90-DA844B29AF13}" dt="2021-11-15T14:54:33.134" v="546" actId="26606"/>
          <ac:spMkLst>
            <pc:docMk/>
            <pc:sldMk cId="42248446" sldId="454"/>
            <ac:spMk id="5133" creationId="{9D3A9E89-033E-4C4A-8C41-416DABFFD307}"/>
          </ac:spMkLst>
        </pc:spChg>
        <pc:spChg chg="add del">
          <ac:chgData name="胡 翌霖" userId="a9a41afe759712f0" providerId="LiveId" clId="{87886F1A-82A3-4BF5-9A90-DA844B29AF13}" dt="2021-11-15T14:54:33.134" v="546" actId="26606"/>
          <ac:spMkLst>
            <pc:docMk/>
            <pc:sldMk cId="42248446" sldId="454"/>
            <ac:spMk id="5134" creationId="{86293361-111E-427D-8E5B-256944AC8395}"/>
          </ac:spMkLst>
        </pc:spChg>
        <pc:spChg chg="add del">
          <ac:chgData name="胡 翌霖" userId="a9a41afe759712f0" providerId="LiveId" clId="{87886F1A-82A3-4BF5-9A90-DA844B29AF13}" dt="2021-11-15T14:54:33.134" v="546" actId="26606"/>
          <ac:spMkLst>
            <pc:docMk/>
            <pc:sldMk cId="42248446" sldId="454"/>
            <ac:spMk id="5136" creationId="{78907291-9D6D-4740-81DB-441477BCA279}"/>
          </ac:spMkLst>
        </pc:spChg>
        <pc:spChg chg="add del">
          <ac:chgData name="胡 翌霖" userId="a9a41afe759712f0" providerId="LiveId" clId="{87886F1A-82A3-4BF5-9A90-DA844B29AF13}" dt="2021-11-15T14:54:36.350" v="548" actId="26606"/>
          <ac:spMkLst>
            <pc:docMk/>
            <pc:sldMk cId="42248446" sldId="454"/>
            <ac:spMk id="5138" creationId="{63F5877B-98C7-49DD-83AB-0F6F57CB6543}"/>
          </ac:spMkLst>
        </pc:spChg>
        <pc:spChg chg="add del">
          <ac:chgData name="胡 翌霖" userId="a9a41afe759712f0" providerId="LiveId" clId="{87886F1A-82A3-4BF5-9A90-DA844B29AF13}" dt="2021-11-15T14:54:36.350" v="548" actId="26606"/>
          <ac:spMkLst>
            <pc:docMk/>
            <pc:sldMk cId="42248446" sldId="454"/>
            <ac:spMk id="5139" creationId="{4EA91930-66BC-4C41-B4F5-C31EB216F64B}"/>
          </ac:spMkLst>
        </pc:spChg>
        <pc:spChg chg="add del">
          <ac:chgData name="胡 翌霖" userId="a9a41afe759712f0" providerId="LiveId" clId="{87886F1A-82A3-4BF5-9A90-DA844B29AF13}" dt="2021-11-15T14:54:36.350" v="548" actId="26606"/>
          <ac:spMkLst>
            <pc:docMk/>
            <pc:sldMk cId="42248446" sldId="454"/>
            <ac:spMk id="5140" creationId="{6313CF8F-B436-401E-9575-DE0F8E8B5B17}"/>
          </ac:spMkLst>
        </pc:spChg>
        <pc:spChg chg="add del">
          <ac:chgData name="胡 翌霖" userId="a9a41afe759712f0" providerId="LiveId" clId="{87886F1A-82A3-4BF5-9A90-DA844B29AF13}" dt="2021-11-15T14:54:36.350" v="548" actId="26606"/>
          <ac:spMkLst>
            <pc:docMk/>
            <pc:sldMk cId="42248446" sldId="454"/>
            <ac:spMk id="5141" creationId="{2A38CFE9-C30A-4551-ACCB-D5808FBC39CD}"/>
          </ac:spMkLst>
        </pc:spChg>
        <pc:spChg chg="add del">
          <ac:chgData name="胡 翌霖" userId="a9a41afe759712f0" providerId="LiveId" clId="{87886F1A-82A3-4BF5-9A90-DA844B29AF13}" dt="2021-11-15T14:54:36.350" v="548" actId="26606"/>
          <ac:spMkLst>
            <pc:docMk/>
            <pc:sldMk cId="42248446" sldId="454"/>
            <ac:spMk id="5142" creationId="{67EF550F-47CE-4FB2-9DAC-12AD835C833D}"/>
          </ac:spMkLst>
        </pc:spChg>
        <pc:spChg chg="add del">
          <ac:chgData name="胡 翌霖" userId="a9a41afe759712f0" providerId="LiveId" clId="{87886F1A-82A3-4BF5-9A90-DA844B29AF13}" dt="2021-11-15T14:54:41.875" v="550" actId="26606"/>
          <ac:spMkLst>
            <pc:docMk/>
            <pc:sldMk cId="42248446" sldId="454"/>
            <ac:spMk id="5144" creationId="{99F1FFA9-D672-408C-9220-ADEEC6ABDD09}"/>
          </ac:spMkLst>
        </pc:spChg>
        <pc:spChg chg="add del">
          <ac:chgData name="胡 翌霖" userId="a9a41afe759712f0" providerId="LiveId" clId="{87886F1A-82A3-4BF5-9A90-DA844B29AF13}" dt="2021-11-15T14:55:24.987" v="561" actId="26606"/>
          <ac:spMkLst>
            <pc:docMk/>
            <pc:sldMk cId="42248446" sldId="454"/>
            <ac:spMk id="5146" creationId="{4038CB10-1F5C-4D54-9DF7-12586DE5B007}"/>
          </ac:spMkLst>
        </pc:spChg>
        <pc:spChg chg="add del">
          <ac:chgData name="胡 翌霖" userId="a9a41afe759712f0" providerId="LiveId" clId="{87886F1A-82A3-4BF5-9A90-DA844B29AF13}" dt="2021-11-15T14:55:24.987" v="561" actId="26606"/>
          <ac:spMkLst>
            <pc:docMk/>
            <pc:sldMk cId="42248446" sldId="454"/>
            <ac:spMk id="5147" creationId="{73ED6512-6858-4552-B699-9A97FE9A4EA2}"/>
          </ac:spMkLst>
        </pc:spChg>
        <pc:grpChg chg="add del">
          <ac:chgData name="胡 翌霖" userId="a9a41afe759712f0" providerId="LiveId" clId="{87886F1A-82A3-4BF5-9A90-DA844B29AF13}" dt="2021-11-15T14:54:28.892" v="542" actId="26606"/>
          <ac:grpSpMkLst>
            <pc:docMk/>
            <pc:sldMk cId="42248446" sldId="454"/>
            <ac:grpSpMk id="139" creationId="{A41D73DD-160B-4885-A9CF-94EADD70D421}"/>
          </ac:grpSpMkLst>
        </pc:grpChg>
        <pc:grpChg chg="add del">
          <ac:chgData name="胡 翌霖" userId="a9a41afe759712f0" providerId="LiveId" clId="{87886F1A-82A3-4BF5-9A90-DA844B29AF13}" dt="2021-11-15T14:54:33.134" v="546" actId="26606"/>
          <ac:grpSpMkLst>
            <pc:docMk/>
            <pc:sldMk cId="42248446" sldId="454"/>
            <ac:grpSpMk id="5135" creationId="{A41D73DD-160B-4885-A9CF-94EADD70D421}"/>
          </ac:grpSpMkLst>
        </pc:grpChg>
        <pc:picChg chg="add mod">
          <ac:chgData name="胡 翌霖" userId="a9a41afe759712f0" providerId="LiveId" clId="{87886F1A-82A3-4BF5-9A90-DA844B29AF13}" dt="2021-11-15T14:54:53.465" v="553" actId="27614"/>
          <ac:picMkLst>
            <pc:docMk/>
            <pc:sldMk cId="42248446" sldId="454"/>
            <ac:picMk id="9" creationId="{2B073CFA-9277-40FE-A616-C6F7D5B7B292}"/>
          </ac:picMkLst>
        </pc:picChg>
        <pc:picChg chg="add mod">
          <ac:chgData name="胡 翌霖" userId="a9a41afe759712f0" providerId="LiveId" clId="{87886F1A-82A3-4BF5-9A90-DA844B29AF13}" dt="2021-11-15T14:55:24.987" v="561" actId="26606"/>
          <ac:picMkLst>
            <pc:docMk/>
            <pc:sldMk cId="42248446" sldId="454"/>
            <ac:picMk id="5122" creationId="{6C8A4799-154A-43B8-8168-F22BF7DEE7B9}"/>
          </ac:picMkLst>
        </pc:picChg>
        <pc:picChg chg="add del mod">
          <ac:chgData name="胡 翌霖" userId="a9a41afe759712f0" providerId="LiveId" clId="{87886F1A-82A3-4BF5-9A90-DA844B29AF13}" dt="2021-11-15T14:54:13.059" v="535" actId="478"/>
          <ac:picMkLst>
            <pc:docMk/>
            <pc:sldMk cId="42248446" sldId="454"/>
            <ac:picMk id="5124" creationId="{9474628A-5A4D-4DF1-8BD2-2614C95C7AE1}"/>
          </ac:picMkLst>
        </pc:picChg>
      </pc:sldChg>
      <pc:sldChg chg="del">
        <pc:chgData name="胡 翌霖" userId="a9a41afe759712f0" providerId="LiveId" clId="{87886F1A-82A3-4BF5-9A90-DA844B29AF13}" dt="2021-11-15T11:51:36.907" v="7" actId="47"/>
        <pc:sldMkLst>
          <pc:docMk/>
          <pc:sldMk cId="3084318144" sldId="4969"/>
        </pc:sldMkLst>
      </pc:sldChg>
      <pc:sldChg chg="del">
        <pc:chgData name="胡 翌霖" userId="a9a41afe759712f0" providerId="LiveId" clId="{87886F1A-82A3-4BF5-9A90-DA844B29AF13}" dt="2021-11-15T11:51:36.907" v="7" actId="47"/>
        <pc:sldMkLst>
          <pc:docMk/>
          <pc:sldMk cId="743490210" sldId="4973"/>
        </pc:sldMkLst>
      </pc:sldChg>
      <pc:sldChg chg="del">
        <pc:chgData name="胡 翌霖" userId="a9a41afe759712f0" providerId="LiveId" clId="{87886F1A-82A3-4BF5-9A90-DA844B29AF13}" dt="2021-11-15T11:51:36.907" v="7" actId="47"/>
        <pc:sldMkLst>
          <pc:docMk/>
          <pc:sldMk cId="4087602288" sldId="4974"/>
        </pc:sldMkLst>
      </pc:sldChg>
      <pc:sldMasterChg chg="del delSldLayout">
        <pc:chgData name="胡 翌霖" userId="a9a41afe759712f0" providerId="LiveId" clId="{87886F1A-82A3-4BF5-9A90-DA844B29AF13}" dt="2021-11-15T11:51:36.907" v="7" actId="47"/>
        <pc:sldMasterMkLst>
          <pc:docMk/>
          <pc:sldMasterMk cId="1254181179" sldId="2147483750"/>
        </pc:sldMasterMkLst>
        <pc:sldLayoutChg chg="del">
          <pc:chgData name="胡 翌霖" userId="a9a41afe759712f0" providerId="LiveId" clId="{87886F1A-82A3-4BF5-9A90-DA844B29AF13}" dt="2021-11-15T11:51:36.907" v="7" actId="47"/>
          <pc:sldLayoutMkLst>
            <pc:docMk/>
            <pc:sldMasterMk cId="1254181179" sldId="2147483750"/>
            <pc:sldLayoutMk cId="2147793190" sldId="2147483751"/>
          </pc:sldLayoutMkLst>
        </pc:sldLayoutChg>
        <pc:sldLayoutChg chg="del">
          <pc:chgData name="胡 翌霖" userId="a9a41afe759712f0" providerId="LiveId" clId="{87886F1A-82A3-4BF5-9A90-DA844B29AF13}" dt="2021-11-15T11:51:36.907" v="7" actId="47"/>
          <pc:sldLayoutMkLst>
            <pc:docMk/>
            <pc:sldMasterMk cId="1254181179" sldId="2147483750"/>
            <pc:sldLayoutMk cId="623180346" sldId="2147483752"/>
          </pc:sldLayoutMkLst>
        </pc:sldLayoutChg>
        <pc:sldLayoutChg chg="del">
          <pc:chgData name="胡 翌霖" userId="a9a41afe759712f0" providerId="LiveId" clId="{87886F1A-82A3-4BF5-9A90-DA844B29AF13}" dt="2021-11-15T11:51:36.907" v="7" actId="47"/>
          <pc:sldLayoutMkLst>
            <pc:docMk/>
            <pc:sldMasterMk cId="1254181179" sldId="2147483750"/>
            <pc:sldLayoutMk cId="3226133000" sldId="2147483753"/>
          </pc:sldLayoutMkLst>
        </pc:sldLayoutChg>
        <pc:sldLayoutChg chg="del">
          <pc:chgData name="胡 翌霖" userId="a9a41afe759712f0" providerId="LiveId" clId="{87886F1A-82A3-4BF5-9A90-DA844B29AF13}" dt="2021-11-15T11:51:36.907" v="7" actId="47"/>
          <pc:sldLayoutMkLst>
            <pc:docMk/>
            <pc:sldMasterMk cId="1254181179" sldId="2147483750"/>
            <pc:sldLayoutMk cId="976772359" sldId="2147483754"/>
          </pc:sldLayoutMkLst>
        </pc:sldLayoutChg>
        <pc:sldLayoutChg chg="del">
          <pc:chgData name="胡 翌霖" userId="a9a41afe759712f0" providerId="LiveId" clId="{87886F1A-82A3-4BF5-9A90-DA844B29AF13}" dt="2021-11-15T11:51:36.907" v="7" actId="47"/>
          <pc:sldLayoutMkLst>
            <pc:docMk/>
            <pc:sldMasterMk cId="1254181179" sldId="2147483750"/>
            <pc:sldLayoutMk cId="1743822120" sldId="2147483755"/>
          </pc:sldLayoutMkLst>
        </pc:sldLayoutChg>
        <pc:sldLayoutChg chg="del">
          <pc:chgData name="胡 翌霖" userId="a9a41afe759712f0" providerId="LiveId" clId="{87886F1A-82A3-4BF5-9A90-DA844B29AF13}" dt="2021-11-15T11:51:36.907" v="7" actId="47"/>
          <pc:sldLayoutMkLst>
            <pc:docMk/>
            <pc:sldMasterMk cId="1254181179" sldId="2147483750"/>
            <pc:sldLayoutMk cId="2569651607" sldId="2147483756"/>
          </pc:sldLayoutMkLst>
        </pc:sldLayoutChg>
        <pc:sldLayoutChg chg="del">
          <pc:chgData name="胡 翌霖" userId="a9a41afe759712f0" providerId="LiveId" clId="{87886F1A-82A3-4BF5-9A90-DA844B29AF13}" dt="2021-11-15T11:51:36.907" v="7" actId="47"/>
          <pc:sldLayoutMkLst>
            <pc:docMk/>
            <pc:sldMasterMk cId="1254181179" sldId="2147483750"/>
            <pc:sldLayoutMk cId="1593978393" sldId="2147483757"/>
          </pc:sldLayoutMkLst>
        </pc:sldLayoutChg>
        <pc:sldLayoutChg chg="del">
          <pc:chgData name="胡 翌霖" userId="a9a41afe759712f0" providerId="LiveId" clId="{87886F1A-82A3-4BF5-9A90-DA844B29AF13}" dt="2021-11-15T11:51:36.907" v="7" actId="47"/>
          <pc:sldLayoutMkLst>
            <pc:docMk/>
            <pc:sldMasterMk cId="1254181179" sldId="2147483750"/>
            <pc:sldLayoutMk cId="4158111361" sldId="2147483758"/>
          </pc:sldLayoutMkLst>
        </pc:sldLayoutChg>
        <pc:sldLayoutChg chg="del">
          <pc:chgData name="胡 翌霖" userId="a9a41afe759712f0" providerId="LiveId" clId="{87886F1A-82A3-4BF5-9A90-DA844B29AF13}" dt="2021-11-15T11:51:36.907" v="7" actId="47"/>
          <pc:sldLayoutMkLst>
            <pc:docMk/>
            <pc:sldMasterMk cId="1254181179" sldId="2147483750"/>
            <pc:sldLayoutMk cId="2840583619" sldId="2147483759"/>
          </pc:sldLayoutMkLst>
        </pc:sldLayoutChg>
        <pc:sldLayoutChg chg="del">
          <pc:chgData name="胡 翌霖" userId="a9a41afe759712f0" providerId="LiveId" clId="{87886F1A-82A3-4BF5-9A90-DA844B29AF13}" dt="2021-11-15T11:51:36.907" v="7" actId="47"/>
          <pc:sldLayoutMkLst>
            <pc:docMk/>
            <pc:sldMasterMk cId="1254181179" sldId="2147483750"/>
            <pc:sldLayoutMk cId="2593579077" sldId="2147483760"/>
          </pc:sldLayoutMkLst>
        </pc:sldLayoutChg>
        <pc:sldLayoutChg chg="del">
          <pc:chgData name="胡 翌霖" userId="a9a41afe759712f0" providerId="LiveId" clId="{87886F1A-82A3-4BF5-9A90-DA844B29AF13}" dt="2021-11-15T11:51:36.907" v="7" actId="47"/>
          <pc:sldLayoutMkLst>
            <pc:docMk/>
            <pc:sldMasterMk cId="1254181179" sldId="2147483750"/>
            <pc:sldLayoutMk cId="2795825472" sldId="2147483761"/>
          </pc:sldLayoutMkLst>
        </pc:sldLayoutChg>
      </pc:sldMasterChg>
    </pc:docChg>
  </pc:docChgLst>
  <pc:docChgLst>
    <pc:chgData name="胡 翌霖" userId="a9a41afe759712f0" providerId="LiveId" clId="{D2290827-1BBD-4FF3-BAD3-CA14A61BBF1E}"/>
    <pc:docChg chg="undo custSel addSld delSld modSld sldOrd">
      <pc:chgData name="胡 翌霖" userId="a9a41afe759712f0" providerId="LiveId" clId="{D2290827-1BBD-4FF3-BAD3-CA14A61BBF1E}" dt="2021-11-08T13:47:18.671" v="595" actId="166"/>
      <pc:docMkLst>
        <pc:docMk/>
      </pc:docMkLst>
      <pc:sldChg chg="del">
        <pc:chgData name="胡 翌霖" userId="a9a41afe759712f0" providerId="LiveId" clId="{D2290827-1BBD-4FF3-BAD3-CA14A61BBF1E}" dt="2021-11-08T12:21:21.345" v="4" actId="47"/>
        <pc:sldMkLst>
          <pc:docMk/>
          <pc:sldMk cId="1976372694" sldId="257"/>
        </pc:sldMkLst>
      </pc:sldChg>
      <pc:sldChg chg="del">
        <pc:chgData name="胡 翌霖" userId="a9a41afe759712f0" providerId="LiveId" clId="{D2290827-1BBD-4FF3-BAD3-CA14A61BBF1E}" dt="2021-11-08T12:21:21.345" v="4" actId="47"/>
        <pc:sldMkLst>
          <pc:docMk/>
          <pc:sldMk cId="1094722714" sldId="261"/>
        </pc:sldMkLst>
      </pc:sldChg>
      <pc:sldChg chg="del">
        <pc:chgData name="胡 翌霖" userId="a9a41afe759712f0" providerId="LiveId" clId="{D2290827-1BBD-4FF3-BAD3-CA14A61BBF1E}" dt="2021-11-08T12:21:21.345" v="4" actId="47"/>
        <pc:sldMkLst>
          <pc:docMk/>
          <pc:sldMk cId="1040198312" sldId="262"/>
        </pc:sldMkLst>
      </pc:sldChg>
      <pc:sldChg chg="del">
        <pc:chgData name="胡 翌霖" userId="a9a41afe759712f0" providerId="LiveId" clId="{D2290827-1BBD-4FF3-BAD3-CA14A61BBF1E}" dt="2021-11-08T12:21:21.345" v="4" actId="47"/>
        <pc:sldMkLst>
          <pc:docMk/>
          <pc:sldMk cId="3175161204" sldId="266"/>
        </pc:sldMkLst>
      </pc:sldChg>
      <pc:sldChg chg="add modTransition modAnim">
        <pc:chgData name="胡 翌霖" userId="a9a41afe759712f0" providerId="LiveId" clId="{D2290827-1BBD-4FF3-BAD3-CA14A61BBF1E}" dt="2021-11-08T13:13:58.673" v="359"/>
        <pc:sldMkLst>
          <pc:docMk/>
          <pc:sldMk cId="1905589324" sldId="267"/>
        </pc:sldMkLst>
      </pc:sldChg>
      <pc:sldChg chg="del">
        <pc:chgData name="胡 翌霖" userId="a9a41afe759712f0" providerId="LiveId" clId="{D2290827-1BBD-4FF3-BAD3-CA14A61BBF1E}" dt="2021-11-08T12:21:21.345" v="4" actId="47"/>
        <pc:sldMkLst>
          <pc:docMk/>
          <pc:sldMk cId="2957885918" sldId="267"/>
        </pc:sldMkLst>
      </pc:sldChg>
      <pc:sldChg chg="del">
        <pc:chgData name="胡 翌霖" userId="a9a41afe759712f0" providerId="LiveId" clId="{D2290827-1BBD-4FF3-BAD3-CA14A61BBF1E}" dt="2021-11-08T12:21:21.345" v="4" actId="47"/>
        <pc:sldMkLst>
          <pc:docMk/>
          <pc:sldMk cId="874877914" sldId="269"/>
        </pc:sldMkLst>
      </pc:sldChg>
      <pc:sldChg chg="del">
        <pc:chgData name="胡 翌霖" userId="a9a41afe759712f0" providerId="LiveId" clId="{D2290827-1BBD-4FF3-BAD3-CA14A61BBF1E}" dt="2021-11-08T12:21:21.345" v="4" actId="47"/>
        <pc:sldMkLst>
          <pc:docMk/>
          <pc:sldMk cId="1409072959" sldId="276"/>
        </pc:sldMkLst>
      </pc:sldChg>
      <pc:sldChg chg="del">
        <pc:chgData name="胡 翌霖" userId="a9a41afe759712f0" providerId="LiveId" clId="{D2290827-1BBD-4FF3-BAD3-CA14A61BBF1E}" dt="2021-11-08T12:21:21.345" v="4" actId="47"/>
        <pc:sldMkLst>
          <pc:docMk/>
          <pc:sldMk cId="2150137985" sldId="277"/>
        </pc:sldMkLst>
      </pc:sldChg>
      <pc:sldChg chg="del">
        <pc:chgData name="胡 翌霖" userId="a9a41afe759712f0" providerId="LiveId" clId="{D2290827-1BBD-4FF3-BAD3-CA14A61BBF1E}" dt="2021-11-08T12:21:21.345" v="4" actId="47"/>
        <pc:sldMkLst>
          <pc:docMk/>
          <pc:sldMk cId="3803521327" sldId="279"/>
        </pc:sldMkLst>
      </pc:sldChg>
      <pc:sldChg chg="del">
        <pc:chgData name="胡 翌霖" userId="a9a41afe759712f0" providerId="LiveId" clId="{D2290827-1BBD-4FF3-BAD3-CA14A61BBF1E}" dt="2021-11-08T12:21:21.345" v="4" actId="47"/>
        <pc:sldMkLst>
          <pc:docMk/>
          <pc:sldMk cId="7195139" sldId="280"/>
        </pc:sldMkLst>
      </pc:sldChg>
      <pc:sldChg chg="del">
        <pc:chgData name="胡 翌霖" userId="a9a41afe759712f0" providerId="LiveId" clId="{D2290827-1BBD-4FF3-BAD3-CA14A61BBF1E}" dt="2021-11-08T12:21:21.345" v="4" actId="47"/>
        <pc:sldMkLst>
          <pc:docMk/>
          <pc:sldMk cId="3646800748" sldId="281"/>
        </pc:sldMkLst>
      </pc:sldChg>
      <pc:sldChg chg="del">
        <pc:chgData name="胡 翌霖" userId="a9a41afe759712f0" providerId="LiveId" clId="{D2290827-1BBD-4FF3-BAD3-CA14A61BBF1E}" dt="2021-11-08T12:21:21.345" v="4" actId="47"/>
        <pc:sldMkLst>
          <pc:docMk/>
          <pc:sldMk cId="1367843292" sldId="282"/>
        </pc:sldMkLst>
      </pc:sldChg>
      <pc:sldChg chg="del">
        <pc:chgData name="胡 翌霖" userId="a9a41afe759712f0" providerId="LiveId" clId="{D2290827-1BBD-4FF3-BAD3-CA14A61BBF1E}" dt="2021-11-08T12:21:21.345" v="4" actId="47"/>
        <pc:sldMkLst>
          <pc:docMk/>
          <pc:sldMk cId="1635965435" sldId="286"/>
        </pc:sldMkLst>
      </pc:sldChg>
      <pc:sldChg chg="del">
        <pc:chgData name="胡 翌霖" userId="a9a41afe759712f0" providerId="LiveId" clId="{D2290827-1BBD-4FF3-BAD3-CA14A61BBF1E}" dt="2021-11-08T12:21:21.345" v="4" actId="47"/>
        <pc:sldMkLst>
          <pc:docMk/>
          <pc:sldMk cId="1978046400" sldId="287"/>
        </pc:sldMkLst>
      </pc:sldChg>
      <pc:sldChg chg="del">
        <pc:chgData name="胡 翌霖" userId="a9a41afe759712f0" providerId="LiveId" clId="{D2290827-1BBD-4FF3-BAD3-CA14A61BBF1E}" dt="2021-11-08T12:21:21.345" v="4" actId="47"/>
        <pc:sldMkLst>
          <pc:docMk/>
          <pc:sldMk cId="3712080975" sldId="288"/>
        </pc:sldMkLst>
      </pc:sldChg>
      <pc:sldChg chg="del">
        <pc:chgData name="胡 翌霖" userId="a9a41afe759712f0" providerId="LiveId" clId="{D2290827-1BBD-4FF3-BAD3-CA14A61BBF1E}" dt="2021-11-08T12:21:21.345" v="4" actId="47"/>
        <pc:sldMkLst>
          <pc:docMk/>
          <pc:sldMk cId="2506609014" sldId="289"/>
        </pc:sldMkLst>
      </pc:sldChg>
      <pc:sldChg chg="del">
        <pc:chgData name="胡 翌霖" userId="a9a41afe759712f0" providerId="LiveId" clId="{D2290827-1BBD-4FF3-BAD3-CA14A61BBF1E}" dt="2021-11-08T12:21:21.345" v="4" actId="47"/>
        <pc:sldMkLst>
          <pc:docMk/>
          <pc:sldMk cId="1377429587" sldId="290"/>
        </pc:sldMkLst>
      </pc:sldChg>
      <pc:sldChg chg="del">
        <pc:chgData name="胡 翌霖" userId="a9a41afe759712f0" providerId="LiveId" clId="{D2290827-1BBD-4FF3-BAD3-CA14A61BBF1E}" dt="2021-11-08T12:21:21.345" v="4" actId="47"/>
        <pc:sldMkLst>
          <pc:docMk/>
          <pc:sldMk cId="3976440896" sldId="292"/>
        </pc:sldMkLst>
      </pc:sldChg>
      <pc:sldChg chg="del">
        <pc:chgData name="胡 翌霖" userId="a9a41afe759712f0" providerId="LiveId" clId="{D2290827-1BBD-4FF3-BAD3-CA14A61BBF1E}" dt="2021-11-08T12:21:21.345" v="4" actId="47"/>
        <pc:sldMkLst>
          <pc:docMk/>
          <pc:sldMk cId="3900751830" sldId="294"/>
        </pc:sldMkLst>
      </pc:sldChg>
      <pc:sldChg chg="del">
        <pc:chgData name="胡 翌霖" userId="a9a41afe759712f0" providerId="LiveId" clId="{D2290827-1BBD-4FF3-BAD3-CA14A61BBF1E}" dt="2021-11-08T12:21:21.345" v="4" actId="47"/>
        <pc:sldMkLst>
          <pc:docMk/>
          <pc:sldMk cId="2997731456" sldId="297"/>
        </pc:sldMkLst>
      </pc:sldChg>
      <pc:sldChg chg="del">
        <pc:chgData name="胡 翌霖" userId="a9a41afe759712f0" providerId="LiveId" clId="{D2290827-1BBD-4FF3-BAD3-CA14A61BBF1E}" dt="2021-11-08T12:21:21.345" v="4" actId="47"/>
        <pc:sldMkLst>
          <pc:docMk/>
          <pc:sldMk cId="1904292970" sldId="315"/>
        </pc:sldMkLst>
      </pc:sldChg>
      <pc:sldChg chg="del">
        <pc:chgData name="胡 翌霖" userId="a9a41afe759712f0" providerId="LiveId" clId="{D2290827-1BBD-4FF3-BAD3-CA14A61BBF1E}" dt="2021-11-08T12:21:21.345" v="4" actId="47"/>
        <pc:sldMkLst>
          <pc:docMk/>
          <pc:sldMk cId="4193809569" sldId="322"/>
        </pc:sldMkLst>
      </pc:sldChg>
      <pc:sldChg chg="addSp delSp modSp mod setBg addAnim modAnim setClrOvrMap">
        <pc:chgData name="胡 翌霖" userId="a9a41afe759712f0" providerId="LiveId" clId="{D2290827-1BBD-4FF3-BAD3-CA14A61BBF1E}" dt="2021-11-08T13:25:43.630" v="393"/>
        <pc:sldMkLst>
          <pc:docMk/>
          <pc:sldMk cId="492686361" sldId="323"/>
        </pc:sldMkLst>
        <pc:spChg chg="mod">
          <ac:chgData name="胡 翌霖" userId="a9a41afe759712f0" providerId="LiveId" clId="{D2290827-1BBD-4FF3-BAD3-CA14A61BBF1E}" dt="2021-11-08T13:25:29.524" v="392" actId="207"/>
          <ac:spMkLst>
            <pc:docMk/>
            <pc:sldMk cId="492686361" sldId="323"/>
            <ac:spMk id="2" creationId="{96233937-605F-48FE-B429-90F8B7CEFBBD}"/>
          </ac:spMkLst>
        </pc:spChg>
        <pc:spChg chg="mod">
          <ac:chgData name="胡 翌霖" userId="a9a41afe759712f0" providerId="LiveId" clId="{D2290827-1BBD-4FF3-BAD3-CA14A61BBF1E}" dt="2021-11-08T12:30:06.525" v="61" actId="26606"/>
          <ac:spMkLst>
            <pc:docMk/>
            <pc:sldMk cId="492686361" sldId="323"/>
            <ac:spMk id="3" creationId="{267E10EB-7DC3-48A3-9FC5-EAD150663D6E}"/>
          </ac:spMkLst>
        </pc:spChg>
        <pc:spChg chg="del">
          <ac:chgData name="胡 翌霖" userId="a9a41afe759712f0" providerId="LiveId" clId="{D2290827-1BBD-4FF3-BAD3-CA14A61BBF1E}" dt="2021-11-08T12:30:06.525" v="61" actId="26606"/>
          <ac:spMkLst>
            <pc:docMk/>
            <pc:sldMk cId="492686361" sldId="323"/>
            <ac:spMk id="76" creationId="{C1DD1A8A-57D5-4A81-AD04-532B043C5611}"/>
          </ac:spMkLst>
        </pc:spChg>
        <pc:spChg chg="del">
          <ac:chgData name="胡 翌霖" userId="a9a41afe759712f0" providerId="LiveId" clId="{D2290827-1BBD-4FF3-BAD3-CA14A61BBF1E}" dt="2021-11-08T12:30:06.525" v="61" actId="26606"/>
          <ac:spMkLst>
            <pc:docMk/>
            <pc:sldMk cId="492686361" sldId="323"/>
            <ac:spMk id="78" creationId="{007891EC-4501-44ED-A8C8-B11B6DB767AB}"/>
          </ac:spMkLst>
        </pc:spChg>
        <pc:spChg chg="add del">
          <ac:chgData name="胡 翌霖" userId="a9a41afe759712f0" providerId="LiveId" clId="{D2290827-1BBD-4FF3-BAD3-CA14A61BBF1E}" dt="2021-11-08T13:25:15.533" v="386" actId="26606"/>
          <ac:spMkLst>
            <pc:docMk/>
            <pc:sldMk cId="492686361" sldId="323"/>
            <ac:spMk id="83" creationId="{71B2258F-86CA-4D4D-8270-BC05FCDEBFB3}"/>
          </ac:spMkLst>
        </pc:spChg>
        <pc:spChg chg="add">
          <ac:chgData name="胡 翌霖" userId="a9a41afe759712f0" providerId="LiveId" clId="{D2290827-1BBD-4FF3-BAD3-CA14A61BBF1E}" dt="2021-11-08T13:25:15.533" v="386" actId="26606"/>
          <ac:spMkLst>
            <pc:docMk/>
            <pc:sldMk cId="492686361" sldId="323"/>
            <ac:spMk id="88" creationId="{71B2258F-86CA-4D4D-8270-BC05FCDEBFB3}"/>
          </ac:spMkLst>
        </pc:spChg>
        <pc:picChg chg="del mod">
          <ac:chgData name="胡 翌霖" userId="a9a41afe759712f0" providerId="LiveId" clId="{D2290827-1BBD-4FF3-BAD3-CA14A61BBF1E}" dt="2021-11-08T12:21:25.849" v="9" actId="478"/>
          <ac:picMkLst>
            <pc:docMk/>
            <pc:sldMk cId="492686361" sldId="323"/>
            <ac:picMk id="6" creationId="{E10E2289-127E-4A2F-9262-EEC8C28A550D}"/>
          </ac:picMkLst>
        </pc:picChg>
        <pc:picChg chg="add del mod ord">
          <ac:chgData name="胡 翌霖" userId="a9a41afe759712f0" providerId="LiveId" clId="{D2290827-1BBD-4FF3-BAD3-CA14A61BBF1E}" dt="2021-11-08T13:25:11.727" v="384" actId="478"/>
          <ac:picMkLst>
            <pc:docMk/>
            <pc:sldMk cId="492686361" sldId="323"/>
            <ac:picMk id="7" creationId="{E51DF9C8-7E19-43C0-A48F-F9EFBA22473E}"/>
          </ac:picMkLst>
        </pc:picChg>
        <pc:picChg chg="add mod ord">
          <ac:chgData name="胡 翌霖" userId="a9a41afe759712f0" providerId="LiveId" clId="{D2290827-1BBD-4FF3-BAD3-CA14A61BBF1E}" dt="2021-11-08T13:25:43.630" v="393"/>
          <ac:picMkLst>
            <pc:docMk/>
            <pc:sldMk cId="492686361" sldId="323"/>
            <ac:picMk id="9" creationId="{45DC793E-0576-4139-9573-7EFFC96B1402}"/>
          </ac:picMkLst>
        </pc:picChg>
      </pc:sldChg>
      <pc:sldChg chg="del">
        <pc:chgData name="胡 翌霖" userId="a9a41afe759712f0" providerId="LiveId" clId="{D2290827-1BBD-4FF3-BAD3-CA14A61BBF1E}" dt="2021-11-08T12:21:21.345" v="4" actId="47"/>
        <pc:sldMkLst>
          <pc:docMk/>
          <pc:sldMk cId="2758194847" sldId="326"/>
        </pc:sldMkLst>
      </pc:sldChg>
      <pc:sldChg chg="modSp add mod ord">
        <pc:chgData name="胡 翌霖" userId="a9a41afe759712f0" providerId="LiveId" clId="{D2290827-1BBD-4FF3-BAD3-CA14A61BBF1E}" dt="2021-11-08T12:34:56.249" v="92" actId="6549"/>
        <pc:sldMkLst>
          <pc:docMk/>
          <pc:sldMk cId="609714279" sldId="343"/>
        </pc:sldMkLst>
        <pc:spChg chg="mod">
          <ac:chgData name="胡 翌霖" userId="a9a41afe759712f0" providerId="LiveId" clId="{D2290827-1BBD-4FF3-BAD3-CA14A61BBF1E}" dt="2021-11-08T12:34:56.249" v="92" actId="6549"/>
          <ac:spMkLst>
            <pc:docMk/>
            <pc:sldMk cId="609714279" sldId="343"/>
            <ac:spMk id="2" creationId="{A753F3D0-7BA2-486F-A2C3-3D45E5B92DCD}"/>
          </ac:spMkLst>
        </pc:spChg>
      </pc:sldChg>
      <pc:sldChg chg="addSp delSp modSp add mod setBg setClrOvrMap">
        <pc:chgData name="胡 翌霖" userId="a9a41afe759712f0" providerId="LiveId" clId="{D2290827-1BBD-4FF3-BAD3-CA14A61BBF1E}" dt="2021-11-08T13:13:43.432" v="357" actId="26606"/>
        <pc:sldMkLst>
          <pc:docMk/>
          <pc:sldMk cId="3186957349" sldId="344"/>
        </pc:sldMkLst>
        <pc:spChg chg="mod">
          <ac:chgData name="胡 翌霖" userId="a9a41afe759712f0" providerId="LiveId" clId="{D2290827-1BBD-4FF3-BAD3-CA14A61BBF1E}" dt="2021-11-08T13:13:43.432" v="357" actId="26606"/>
          <ac:spMkLst>
            <pc:docMk/>
            <pc:sldMk cId="3186957349" sldId="344"/>
            <ac:spMk id="2" creationId="{4916EA04-0C4C-4221-969A-137F2F1E6F64}"/>
          </ac:spMkLst>
        </pc:spChg>
        <pc:spChg chg="add del">
          <ac:chgData name="胡 翌霖" userId="a9a41afe759712f0" providerId="LiveId" clId="{D2290827-1BBD-4FF3-BAD3-CA14A61BBF1E}" dt="2021-11-08T13:13:43.432" v="357" actId="26606"/>
          <ac:spMkLst>
            <pc:docMk/>
            <pc:sldMk cId="3186957349" sldId="344"/>
            <ac:spMk id="3" creationId="{9A7D448C-4EA6-435C-A46A-B8629C83B8D8}"/>
          </ac:spMkLst>
        </pc:spChg>
        <pc:spChg chg="add del">
          <ac:chgData name="胡 翌霖" userId="a9a41afe759712f0" providerId="LiveId" clId="{D2290827-1BBD-4FF3-BAD3-CA14A61BBF1E}" dt="2021-11-08T13:13:31.630" v="354" actId="26606"/>
          <ac:spMkLst>
            <pc:docMk/>
            <pc:sldMk cId="3186957349" sldId="344"/>
            <ac:spMk id="9" creationId="{A3EFF7B1-6CB7-47D1-AD37-B870CA2B2151}"/>
          </ac:spMkLst>
        </pc:spChg>
        <pc:spChg chg="add del">
          <ac:chgData name="胡 翌霖" userId="a9a41afe759712f0" providerId="LiveId" clId="{D2290827-1BBD-4FF3-BAD3-CA14A61BBF1E}" dt="2021-11-08T13:13:31.630" v="354" actId="26606"/>
          <ac:spMkLst>
            <pc:docMk/>
            <pc:sldMk cId="3186957349" sldId="344"/>
            <ac:spMk id="11" creationId="{7FA2962B-21B6-4689-A95D-A8FF6ADE47F1}"/>
          </ac:spMkLst>
        </pc:spChg>
        <pc:spChg chg="add del">
          <ac:chgData name="胡 翌霖" userId="a9a41afe759712f0" providerId="LiveId" clId="{D2290827-1BBD-4FF3-BAD3-CA14A61BBF1E}" dt="2021-11-08T13:13:31.630" v="354" actId="26606"/>
          <ac:spMkLst>
            <pc:docMk/>
            <pc:sldMk cId="3186957349" sldId="344"/>
            <ac:spMk id="27" creationId="{A00D2CE1-35C1-46E6-BD59-CEE668BD90F4}"/>
          </ac:spMkLst>
        </pc:spChg>
        <pc:spChg chg="add del">
          <ac:chgData name="胡 翌霖" userId="a9a41afe759712f0" providerId="LiveId" clId="{D2290827-1BBD-4FF3-BAD3-CA14A61BBF1E}" dt="2021-11-08T13:13:31.630" v="354" actId="26606"/>
          <ac:spMkLst>
            <pc:docMk/>
            <pc:sldMk cId="3186957349" sldId="344"/>
            <ac:spMk id="35" creationId="{E18403B7-F2C7-4C07-8522-21C31910902C}"/>
          </ac:spMkLst>
        </pc:spChg>
        <pc:spChg chg="add del">
          <ac:chgData name="胡 翌霖" userId="a9a41afe759712f0" providerId="LiveId" clId="{D2290827-1BBD-4FF3-BAD3-CA14A61BBF1E}" dt="2021-11-08T13:13:43.401" v="356" actId="26606"/>
          <ac:spMkLst>
            <pc:docMk/>
            <pc:sldMk cId="3186957349" sldId="344"/>
            <ac:spMk id="43" creationId="{2E442304-DDBD-4F7B-8017-36BCC863FB40}"/>
          </ac:spMkLst>
        </pc:spChg>
        <pc:spChg chg="add del">
          <ac:chgData name="胡 翌霖" userId="a9a41afe759712f0" providerId="LiveId" clId="{D2290827-1BBD-4FF3-BAD3-CA14A61BBF1E}" dt="2021-11-08T13:13:43.401" v="356" actId="26606"/>
          <ac:spMkLst>
            <pc:docMk/>
            <pc:sldMk cId="3186957349" sldId="344"/>
            <ac:spMk id="44" creationId="{5E107275-3853-46FD-A241-DE4355A42675}"/>
          </ac:spMkLst>
        </pc:spChg>
        <pc:spChg chg="add">
          <ac:chgData name="胡 翌霖" userId="a9a41afe759712f0" providerId="LiveId" clId="{D2290827-1BBD-4FF3-BAD3-CA14A61BBF1E}" dt="2021-11-08T13:13:43.432" v="357" actId="26606"/>
          <ac:spMkLst>
            <pc:docMk/>
            <pc:sldMk cId="3186957349" sldId="344"/>
            <ac:spMk id="47" creationId="{A3EFF7B1-6CB7-47D1-AD37-B870CA2B2151}"/>
          </ac:spMkLst>
        </pc:spChg>
        <pc:spChg chg="add">
          <ac:chgData name="胡 翌霖" userId="a9a41afe759712f0" providerId="LiveId" clId="{D2290827-1BBD-4FF3-BAD3-CA14A61BBF1E}" dt="2021-11-08T13:13:43.432" v="357" actId="26606"/>
          <ac:spMkLst>
            <pc:docMk/>
            <pc:sldMk cId="3186957349" sldId="344"/>
            <ac:spMk id="48" creationId="{7FA2962B-21B6-4689-A95D-A8FF6ADE47F1}"/>
          </ac:spMkLst>
        </pc:spChg>
        <pc:spChg chg="add">
          <ac:chgData name="胡 翌霖" userId="a9a41afe759712f0" providerId="LiveId" clId="{D2290827-1BBD-4FF3-BAD3-CA14A61BBF1E}" dt="2021-11-08T13:13:43.432" v="357" actId="26606"/>
          <ac:spMkLst>
            <pc:docMk/>
            <pc:sldMk cId="3186957349" sldId="344"/>
            <ac:spMk id="51" creationId="{A00D2CE1-35C1-46E6-BD59-CEE668BD90F4}"/>
          </ac:spMkLst>
        </pc:spChg>
        <pc:spChg chg="add">
          <ac:chgData name="胡 翌霖" userId="a9a41afe759712f0" providerId="LiveId" clId="{D2290827-1BBD-4FF3-BAD3-CA14A61BBF1E}" dt="2021-11-08T13:13:43.432" v="357" actId="26606"/>
          <ac:spMkLst>
            <pc:docMk/>
            <pc:sldMk cId="3186957349" sldId="344"/>
            <ac:spMk id="53" creationId="{E18403B7-F2C7-4C07-8522-21C31910902C}"/>
          </ac:spMkLst>
        </pc:spChg>
        <pc:grpChg chg="add del">
          <ac:chgData name="胡 翌霖" userId="a9a41afe759712f0" providerId="LiveId" clId="{D2290827-1BBD-4FF3-BAD3-CA14A61BBF1E}" dt="2021-11-08T13:13:31.630" v="354" actId="26606"/>
          <ac:grpSpMkLst>
            <pc:docMk/>
            <pc:sldMk cId="3186957349" sldId="344"/>
            <ac:grpSpMk id="13" creationId="{A745280D-ED36-41FE-8EB1-CE597C99CFE8}"/>
          </ac:grpSpMkLst>
        </pc:grpChg>
        <pc:grpChg chg="add del">
          <ac:chgData name="胡 翌霖" userId="a9a41afe759712f0" providerId="LiveId" clId="{D2290827-1BBD-4FF3-BAD3-CA14A61BBF1E}" dt="2021-11-08T13:13:31.630" v="354" actId="26606"/>
          <ac:grpSpMkLst>
            <pc:docMk/>
            <pc:sldMk cId="3186957349" sldId="344"/>
            <ac:grpSpMk id="19" creationId="{80E95A5C-1E97-41C3-9DEC-245FF6DEBF1F}"/>
          </ac:grpSpMkLst>
        </pc:grpChg>
        <pc:grpChg chg="add del">
          <ac:chgData name="胡 翌霖" userId="a9a41afe759712f0" providerId="LiveId" clId="{D2290827-1BBD-4FF3-BAD3-CA14A61BBF1E}" dt="2021-11-08T13:13:31.630" v="354" actId="26606"/>
          <ac:grpSpMkLst>
            <pc:docMk/>
            <pc:sldMk cId="3186957349" sldId="344"/>
            <ac:grpSpMk id="29" creationId="{A58DCE86-9AE1-46D1-96D6-04B8B3EDF6FA}"/>
          </ac:grpSpMkLst>
        </pc:grpChg>
        <pc:grpChg chg="add del">
          <ac:chgData name="胡 翌霖" userId="a9a41afe759712f0" providerId="LiveId" clId="{D2290827-1BBD-4FF3-BAD3-CA14A61BBF1E}" dt="2021-11-08T13:13:31.630" v="354" actId="26606"/>
          <ac:grpSpMkLst>
            <pc:docMk/>
            <pc:sldMk cId="3186957349" sldId="344"/>
            <ac:grpSpMk id="37" creationId="{23B58CC6-A99E-43AF-A467-256F19287FB8}"/>
          </ac:grpSpMkLst>
        </pc:grpChg>
        <pc:grpChg chg="add">
          <ac:chgData name="胡 翌霖" userId="a9a41afe759712f0" providerId="LiveId" clId="{D2290827-1BBD-4FF3-BAD3-CA14A61BBF1E}" dt="2021-11-08T13:13:43.432" v="357" actId="26606"/>
          <ac:grpSpMkLst>
            <pc:docMk/>
            <pc:sldMk cId="3186957349" sldId="344"/>
            <ac:grpSpMk id="49" creationId="{A745280D-ED36-41FE-8EB1-CE597C99CFE8}"/>
          </ac:grpSpMkLst>
        </pc:grpChg>
        <pc:grpChg chg="add">
          <ac:chgData name="胡 翌霖" userId="a9a41afe759712f0" providerId="LiveId" clId="{D2290827-1BBD-4FF3-BAD3-CA14A61BBF1E}" dt="2021-11-08T13:13:43.432" v="357" actId="26606"/>
          <ac:grpSpMkLst>
            <pc:docMk/>
            <pc:sldMk cId="3186957349" sldId="344"/>
            <ac:grpSpMk id="50" creationId="{80E95A5C-1E97-41C3-9DEC-245FF6DEBF1F}"/>
          </ac:grpSpMkLst>
        </pc:grpChg>
        <pc:grpChg chg="add">
          <ac:chgData name="胡 翌霖" userId="a9a41afe759712f0" providerId="LiveId" clId="{D2290827-1BBD-4FF3-BAD3-CA14A61BBF1E}" dt="2021-11-08T13:13:43.432" v="357" actId="26606"/>
          <ac:grpSpMkLst>
            <pc:docMk/>
            <pc:sldMk cId="3186957349" sldId="344"/>
            <ac:grpSpMk id="52" creationId="{A58DCE86-9AE1-46D1-96D6-04B8B3EDF6FA}"/>
          </ac:grpSpMkLst>
        </pc:grpChg>
        <pc:grpChg chg="add">
          <ac:chgData name="胡 翌霖" userId="a9a41afe759712f0" providerId="LiveId" clId="{D2290827-1BBD-4FF3-BAD3-CA14A61BBF1E}" dt="2021-11-08T13:13:43.432" v="357" actId="26606"/>
          <ac:grpSpMkLst>
            <pc:docMk/>
            <pc:sldMk cId="3186957349" sldId="344"/>
            <ac:grpSpMk id="54" creationId="{23B58CC6-A99E-43AF-A467-256F19287FB8}"/>
          </ac:grpSpMkLst>
        </pc:grpChg>
        <pc:graphicFrameChg chg="add del">
          <ac:chgData name="胡 翌霖" userId="a9a41afe759712f0" providerId="LiveId" clId="{D2290827-1BBD-4FF3-BAD3-CA14A61BBF1E}" dt="2021-11-08T13:13:31.630" v="354" actId="26606"/>
          <ac:graphicFrameMkLst>
            <pc:docMk/>
            <pc:sldMk cId="3186957349" sldId="344"/>
            <ac:graphicFrameMk id="5" creationId="{88FF22F2-B56A-4FB9-BF93-9EADF025068A}"/>
          </ac:graphicFrameMkLst>
        </pc:graphicFrameChg>
        <pc:graphicFrameChg chg="add del">
          <ac:chgData name="胡 翌霖" userId="a9a41afe759712f0" providerId="LiveId" clId="{D2290827-1BBD-4FF3-BAD3-CA14A61BBF1E}" dt="2021-11-08T13:13:43.401" v="356" actId="26606"/>
          <ac:graphicFrameMkLst>
            <pc:docMk/>
            <pc:sldMk cId="3186957349" sldId="344"/>
            <ac:graphicFrameMk id="45" creationId="{584CD3A7-45CF-4715-B54E-8113C9B3B38D}"/>
          </ac:graphicFrameMkLst>
        </pc:graphicFrameChg>
        <pc:graphicFrameChg chg="add">
          <ac:chgData name="胡 翌霖" userId="a9a41afe759712f0" providerId="LiveId" clId="{D2290827-1BBD-4FF3-BAD3-CA14A61BBF1E}" dt="2021-11-08T13:13:43.432" v="357" actId="26606"/>
          <ac:graphicFrameMkLst>
            <pc:docMk/>
            <pc:sldMk cId="3186957349" sldId="344"/>
            <ac:graphicFrameMk id="55" creationId="{88FF22F2-B56A-4FB9-BF93-9EADF025068A}"/>
          </ac:graphicFrameMkLst>
        </pc:graphicFrameChg>
      </pc:sldChg>
      <pc:sldChg chg="add">
        <pc:chgData name="胡 翌霖" userId="a9a41afe759712f0" providerId="LiveId" clId="{D2290827-1BBD-4FF3-BAD3-CA14A61BBF1E}" dt="2021-11-08T12:35:52.751" v="97"/>
        <pc:sldMkLst>
          <pc:docMk/>
          <pc:sldMk cId="2812509433" sldId="345"/>
        </pc:sldMkLst>
      </pc:sldChg>
      <pc:sldChg chg="delSp add ord setBg delDesignElem">
        <pc:chgData name="胡 翌霖" userId="a9a41afe759712f0" providerId="LiveId" clId="{D2290827-1BBD-4FF3-BAD3-CA14A61BBF1E}" dt="2021-11-08T12:40:04.281" v="118"/>
        <pc:sldMkLst>
          <pc:docMk/>
          <pc:sldMk cId="2966046407" sldId="346"/>
        </pc:sldMkLst>
        <pc:spChg chg="del">
          <ac:chgData name="胡 翌霖" userId="a9a41afe759712f0" providerId="LiveId" clId="{D2290827-1BBD-4FF3-BAD3-CA14A61BBF1E}" dt="2021-11-08T12:35:52.751" v="97"/>
          <ac:spMkLst>
            <pc:docMk/>
            <pc:sldMk cId="2966046407" sldId="346"/>
            <ac:spMk id="15" creationId="{B36F400F-DF28-43BC-8D8E-4929793B392A}"/>
          </ac:spMkLst>
        </pc:spChg>
      </pc:sldChg>
      <pc:sldChg chg="add del">
        <pc:chgData name="胡 翌霖" userId="a9a41afe759712f0" providerId="LiveId" clId="{D2290827-1BBD-4FF3-BAD3-CA14A61BBF1E}" dt="2021-11-08T12:36:47" v="101" actId="47"/>
        <pc:sldMkLst>
          <pc:docMk/>
          <pc:sldMk cId="2283503996" sldId="347"/>
        </pc:sldMkLst>
      </pc:sldChg>
      <pc:sldChg chg="delSp add ord setBg delDesignElem">
        <pc:chgData name="胡 翌霖" userId="a9a41afe759712f0" providerId="LiveId" clId="{D2290827-1BBD-4FF3-BAD3-CA14A61BBF1E}" dt="2021-11-08T12:40:04.281" v="118"/>
        <pc:sldMkLst>
          <pc:docMk/>
          <pc:sldMk cId="4021331283" sldId="348"/>
        </pc:sldMkLst>
        <pc:spChg chg="del">
          <ac:chgData name="胡 翌霖" userId="a9a41afe759712f0" providerId="LiveId" clId="{D2290827-1BBD-4FF3-BAD3-CA14A61BBF1E}" dt="2021-11-08T12:35:52.751" v="97"/>
          <ac:spMkLst>
            <pc:docMk/>
            <pc:sldMk cId="4021331283" sldId="348"/>
            <ac:spMk id="21" creationId="{F98ED85F-DCEE-4B50-802E-71A6E3E12B04}"/>
          </ac:spMkLst>
        </pc:spChg>
      </pc:sldChg>
      <pc:sldChg chg="delSp modSp add mod ord setBg delDesignElem">
        <pc:chgData name="胡 翌霖" userId="a9a41afe759712f0" providerId="LiveId" clId="{D2290827-1BBD-4FF3-BAD3-CA14A61BBF1E}" dt="2021-11-08T13:11:25.194" v="334" actId="20577"/>
        <pc:sldMkLst>
          <pc:docMk/>
          <pc:sldMk cId="3884462804" sldId="349"/>
        </pc:sldMkLst>
        <pc:spChg chg="mod">
          <ac:chgData name="胡 翌霖" userId="a9a41afe759712f0" providerId="LiveId" clId="{D2290827-1BBD-4FF3-BAD3-CA14A61BBF1E}" dt="2021-11-08T13:11:25.194" v="334" actId="20577"/>
          <ac:spMkLst>
            <pc:docMk/>
            <pc:sldMk cId="3884462804" sldId="349"/>
            <ac:spMk id="5" creationId="{9996D987-41A6-4A44-8220-F9C79D5697E1}"/>
          </ac:spMkLst>
        </pc:spChg>
        <pc:spChg chg="del">
          <ac:chgData name="胡 翌霖" userId="a9a41afe759712f0" providerId="LiveId" clId="{D2290827-1BBD-4FF3-BAD3-CA14A61BBF1E}" dt="2021-11-08T12:35:52.751" v="97"/>
          <ac:spMkLst>
            <pc:docMk/>
            <pc:sldMk cId="3884462804" sldId="349"/>
            <ac:spMk id="16" creationId="{B36F400F-DF28-43BC-8D8E-4929793B392A}"/>
          </ac:spMkLst>
        </pc:spChg>
      </pc:sldChg>
      <pc:sldChg chg="add del">
        <pc:chgData name="胡 翌霖" userId="a9a41afe759712f0" providerId="LiveId" clId="{D2290827-1BBD-4FF3-BAD3-CA14A61BBF1E}" dt="2021-11-08T12:32:17.536" v="73"/>
        <pc:sldMkLst>
          <pc:docMk/>
          <pc:sldMk cId="819652621" sldId="350"/>
        </pc:sldMkLst>
      </pc:sldChg>
      <pc:sldChg chg="addSp delSp modSp add mod setBg setClrOvrMap">
        <pc:chgData name="胡 翌霖" userId="a9a41afe759712f0" providerId="LiveId" clId="{D2290827-1BBD-4FF3-BAD3-CA14A61BBF1E}" dt="2021-11-08T12:38:44.824" v="116" actId="26606"/>
        <pc:sldMkLst>
          <pc:docMk/>
          <pc:sldMk cId="3598233611" sldId="351"/>
        </pc:sldMkLst>
        <pc:spChg chg="del mod ord">
          <ac:chgData name="胡 翌霖" userId="a9a41afe759712f0" providerId="LiveId" clId="{D2290827-1BBD-4FF3-BAD3-CA14A61BBF1E}" dt="2021-11-08T12:38:37.176" v="113" actId="478"/>
          <ac:spMkLst>
            <pc:docMk/>
            <pc:sldMk cId="3598233611" sldId="351"/>
            <ac:spMk id="3" creationId="{F995F4D2-66CB-4F11-B99A-804ACEA413EE}"/>
          </ac:spMkLst>
        </pc:spChg>
        <pc:spChg chg="add">
          <ac:chgData name="胡 翌霖" userId="a9a41afe759712f0" providerId="LiveId" clId="{D2290827-1BBD-4FF3-BAD3-CA14A61BBF1E}" dt="2021-11-08T12:38:44.824" v="116" actId="26606"/>
          <ac:spMkLst>
            <pc:docMk/>
            <pc:sldMk cId="3598233611" sldId="351"/>
            <ac:spMk id="9" creationId="{0205D939-00C4-4F2E-9797-3170DD040D90}"/>
          </ac:spMkLst>
        </pc:spChg>
        <pc:spChg chg="add del">
          <ac:chgData name="胡 翌霖" userId="a9a41afe759712f0" providerId="LiveId" clId="{D2290827-1BBD-4FF3-BAD3-CA14A61BBF1E}" dt="2021-11-08T12:38:40.586" v="115" actId="22"/>
          <ac:spMkLst>
            <pc:docMk/>
            <pc:sldMk cId="3598233611" sldId="351"/>
            <ac:spMk id="10" creationId="{0F4AE8EF-3812-40D1-B8B9-1572E7A9E3EC}"/>
          </ac:spMkLst>
        </pc:spChg>
        <pc:spChg chg="add">
          <ac:chgData name="胡 翌霖" userId="a9a41afe759712f0" providerId="LiveId" clId="{D2290827-1BBD-4FF3-BAD3-CA14A61BBF1E}" dt="2021-11-08T12:38:44.824" v="116" actId="26606"/>
          <ac:spMkLst>
            <pc:docMk/>
            <pc:sldMk cId="3598233611" sldId="351"/>
            <ac:spMk id="11" creationId="{38EE4E44-1403-472B-8C01-D354CB8F5AE7}"/>
          </ac:spMkLst>
        </pc:spChg>
        <pc:spChg chg="add del">
          <ac:chgData name="胡 翌霖" userId="a9a41afe759712f0" providerId="LiveId" clId="{D2290827-1BBD-4FF3-BAD3-CA14A61BBF1E}" dt="2021-11-08T12:38:12.114" v="108" actId="26606"/>
          <ac:spMkLst>
            <pc:docMk/>
            <pc:sldMk cId="3598233611" sldId="351"/>
            <ac:spMk id="12" creationId="{8ABFE404-8D65-4573-A3EF-6DF477936BA3}"/>
          </ac:spMkLst>
        </pc:spChg>
        <pc:spChg chg="add">
          <ac:chgData name="胡 翌霖" userId="a9a41afe759712f0" providerId="LiveId" clId="{D2290827-1BBD-4FF3-BAD3-CA14A61BBF1E}" dt="2021-11-08T12:38:44.824" v="116" actId="26606"/>
          <ac:spMkLst>
            <pc:docMk/>
            <pc:sldMk cId="3598233611" sldId="351"/>
            <ac:spMk id="16" creationId="{583CCE40-4C5F-42D3-86D9-7892AD1E98E3}"/>
          </ac:spMkLst>
        </pc:spChg>
        <pc:picChg chg="del">
          <ac:chgData name="胡 翌霖" userId="a9a41afe759712f0" providerId="LiveId" clId="{D2290827-1BBD-4FF3-BAD3-CA14A61BBF1E}" dt="2021-11-08T12:38:00.845" v="104" actId="478"/>
          <ac:picMkLst>
            <pc:docMk/>
            <pc:sldMk cId="3598233611" sldId="351"/>
            <ac:picMk id="4" creationId="{457E5B57-426A-4224-99F4-5BDB42F49BE7}"/>
          </ac:picMkLst>
        </pc:picChg>
        <pc:picChg chg="mod ord">
          <ac:chgData name="胡 翌霖" userId="a9a41afe759712f0" providerId="LiveId" clId="{D2290827-1BBD-4FF3-BAD3-CA14A61BBF1E}" dt="2021-11-08T12:38:44.824" v="116" actId="26606"/>
          <ac:picMkLst>
            <pc:docMk/>
            <pc:sldMk cId="3598233611" sldId="351"/>
            <ac:picMk id="5" creationId="{D87A371E-2074-457E-BB04-F1C3A6DE2390}"/>
          </ac:picMkLst>
        </pc:picChg>
        <pc:picChg chg="del">
          <ac:chgData name="胡 翌霖" userId="a9a41afe759712f0" providerId="LiveId" clId="{D2290827-1BBD-4FF3-BAD3-CA14A61BBF1E}" dt="2021-11-08T12:37:58.250" v="103" actId="478"/>
          <ac:picMkLst>
            <pc:docMk/>
            <pc:sldMk cId="3598233611" sldId="351"/>
            <ac:picMk id="6" creationId="{96FB18B1-505B-49B7-88A0-775E7A051982}"/>
          </ac:picMkLst>
        </pc:picChg>
        <pc:picChg chg="add mod">
          <ac:chgData name="胡 翌霖" userId="a9a41afe759712f0" providerId="LiveId" clId="{D2290827-1BBD-4FF3-BAD3-CA14A61BBF1E}" dt="2021-11-08T12:38:44.824" v="116" actId="26606"/>
          <ac:picMkLst>
            <pc:docMk/>
            <pc:sldMk cId="3598233611" sldId="351"/>
            <ac:picMk id="7" creationId="{9ECB74BD-9A80-4727-922F-139BA2C99BF0}"/>
          </ac:picMkLst>
        </pc:picChg>
        <pc:cxnChg chg="add del">
          <ac:chgData name="胡 翌霖" userId="a9a41afe759712f0" providerId="LiveId" clId="{D2290827-1BBD-4FF3-BAD3-CA14A61BBF1E}" dt="2021-11-08T12:38:12.114" v="108" actId="26606"/>
          <ac:cxnSpMkLst>
            <pc:docMk/>
            <pc:sldMk cId="3598233611" sldId="351"/>
            <ac:cxnSpMk id="14" creationId="{AF5191F1-A1C8-4AEE-8007-DF304E42B15E}"/>
          </ac:cxnSpMkLst>
        </pc:cxnChg>
      </pc:sldChg>
      <pc:sldChg chg="addSp delSp modSp add del mod ord setBg delDesignElem">
        <pc:chgData name="胡 翌霖" userId="a9a41afe759712f0" providerId="LiveId" clId="{D2290827-1BBD-4FF3-BAD3-CA14A61BBF1E}" dt="2021-11-08T13:16:44.301" v="362" actId="26606"/>
        <pc:sldMkLst>
          <pc:docMk/>
          <pc:sldMk cId="1337348183" sldId="352"/>
        </pc:sldMkLst>
        <pc:spChg chg="mod">
          <ac:chgData name="胡 翌霖" userId="a9a41afe759712f0" providerId="LiveId" clId="{D2290827-1BBD-4FF3-BAD3-CA14A61BBF1E}" dt="2021-11-08T13:16:44.301" v="362" actId="26606"/>
          <ac:spMkLst>
            <pc:docMk/>
            <pc:sldMk cId="1337348183" sldId="352"/>
            <ac:spMk id="2" creationId="{8A805EA4-E318-4BF3-B29A-E8A638A2BC93}"/>
          </ac:spMkLst>
        </pc:spChg>
        <pc:spChg chg="mod">
          <ac:chgData name="胡 翌霖" userId="a9a41afe759712f0" providerId="LiveId" clId="{D2290827-1BBD-4FF3-BAD3-CA14A61BBF1E}" dt="2021-11-08T13:16:44.301" v="362" actId="26606"/>
          <ac:spMkLst>
            <pc:docMk/>
            <pc:sldMk cId="1337348183" sldId="352"/>
            <ac:spMk id="3" creationId="{F324C99B-C743-41C7-9195-906CCB7FF3ED}"/>
          </ac:spMkLst>
        </pc:spChg>
        <pc:spChg chg="add del">
          <ac:chgData name="胡 翌霖" userId="a9a41afe759712f0" providerId="LiveId" clId="{D2290827-1BBD-4FF3-BAD3-CA14A61BBF1E}" dt="2021-11-08T12:33:28.971" v="79" actId="26606"/>
          <ac:spMkLst>
            <pc:docMk/>
            <pc:sldMk cId="1337348183" sldId="352"/>
            <ac:spMk id="8" creationId="{A5F185B5-6FB4-45DC-9AE7-F7A26BD7E782}"/>
          </ac:spMkLst>
        </pc:spChg>
        <pc:spChg chg="add del">
          <ac:chgData name="胡 翌霖" userId="a9a41afe759712f0" providerId="LiveId" clId="{D2290827-1BBD-4FF3-BAD3-CA14A61BBF1E}" dt="2021-11-08T12:33:28.971" v="79" actId="26606"/>
          <ac:spMkLst>
            <pc:docMk/>
            <pc:sldMk cId="1337348183" sldId="352"/>
            <ac:spMk id="10" creationId="{EA5B116B-4263-41E0-B09F-AAFE919C0971}"/>
          </ac:spMkLst>
        </pc:spChg>
        <pc:spChg chg="add del">
          <ac:chgData name="胡 翌霖" userId="a9a41afe759712f0" providerId="LiveId" clId="{D2290827-1BBD-4FF3-BAD3-CA14A61BBF1E}" dt="2021-11-08T12:33:28.963" v="78" actId="26606"/>
          <ac:spMkLst>
            <pc:docMk/>
            <pc:sldMk cId="1337348183" sldId="352"/>
            <ac:spMk id="19" creationId="{081EA652-8C6A-4E69-BEB9-170809474553}"/>
          </ac:spMkLst>
        </pc:spChg>
        <pc:spChg chg="add del">
          <ac:chgData name="胡 翌霖" userId="a9a41afe759712f0" providerId="LiveId" clId="{D2290827-1BBD-4FF3-BAD3-CA14A61BBF1E}" dt="2021-11-08T12:33:28.963" v="78" actId="26606"/>
          <ac:spMkLst>
            <pc:docMk/>
            <pc:sldMk cId="1337348183" sldId="352"/>
            <ac:spMk id="21" creationId="{5298780A-33B9-4EA2-8F67-DE68AD62841B}"/>
          </ac:spMkLst>
        </pc:spChg>
        <pc:spChg chg="add del">
          <ac:chgData name="胡 翌霖" userId="a9a41afe759712f0" providerId="LiveId" clId="{D2290827-1BBD-4FF3-BAD3-CA14A61BBF1E}" dt="2021-11-08T12:33:28.963" v="78" actId="26606"/>
          <ac:spMkLst>
            <pc:docMk/>
            <pc:sldMk cId="1337348183" sldId="352"/>
            <ac:spMk id="23" creationId="{7F488E8B-4E1E-4402-8935-D4E6C02615C7}"/>
          </ac:spMkLst>
        </pc:spChg>
        <pc:spChg chg="add del">
          <ac:chgData name="胡 翌霖" userId="a9a41afe759712f0" providerId="LiveId" clId="{D2290827-1BBD-4FF3-BAD3-CA14A61BBF1E}" dt="2021-11-08T13:16:44.301" v="362" actId="26606"/>
          <ac:spMkLst>
            <pc:docMk/>
            <pc:sldMk cId="1337348183" sldId="352"/>
            <ac:spMk id="27" creationId="{100EDD19-6802-4EC3-95CE-CFFAB042CFD6}"/>
          </ac:spMkLst>
        </pc:spChg>
        <pc:spChg chg="add del">
          <ac:chgData name="胡 翌霖" userId="a9a41afe759712f0" providerId="LiveId" clId="{D2290827-1BBD-4FF3-BAD3-CA14A61BBF1E}" dt="2021-11-08T13:16:44.301" v="362" actId="26606"/>
          <ac:spMkLst>
            <pc:docMk/>
            <pc:sldMk cId="1337348183" sldId="352"/>
            <ac:spMk id="28" creationId="{DB17E863-922E-4C26-BD64-E8FD41D28661}"/>
          </ac:spMkLst>
        </pc:spChg>
        <pc:spChg chg="add">
          <ac:chgData name="胡 翌霖" userId="a9a41afe759712f0" providerId="LiveId" clId="{D2290827-1BBD-4FF3-BAD3-CA14A61BBF1E}" dt="2021-11-08T13:16:44.301" v="362" actId="26606"/>
          <ac:spMkLst>
            <pc:docMk/>
            <pc:sldMk cId="1337348183" sldId="352"/>
            <ac:spMk id="33" creationId="{C7FA33FF-088D-4F16-95A2-2C64D353DEA8}"/>
          </ac:spMkLst>
        </pc:spChg>
        <pc:spChg chg="add">
          <ac:chgData name="胡 翌霖" userId="a9a41afe759712f0" providerId="LiveId" clId="{D2290827-1BBD-4FF3-BAD3-CA14A61BBF1E}" dt="2021-11-08T13:16:44.301" v="362" actId="26606"/>
          <ac:spMkLst>
            <pc:docMk/>
            <pc:sldMk cId="1337348183" sldId="352"/>
            <ac:spMk id="35" creationId="{A376EFB1-01CF-419F-ABF1-2AF02BBFCBD1}"/>
          </ac:spMkLst>
        </pc:spChg>
        <pc:spChg chg="add">
          <ac:chgData name="胡 翌霖" userId="a9a41afe759712f0" providerId="LiveId" clId="{D2290827-1BBD-4FF3-BAD3-CA14A61BBF1E}" dt="2021-11-08T13:16:44.301" v="362" actId="26606"/>
          <ac:spMkLst>
            <pc:docMk/>
            <pc:sldMk cId="1337348183" sldId="352"/>
            <ac:spMk id="37" creationId="{FF9DEA15-78BD-4750-AA18-B9F28A6D5AB8}"/>
          </ac:spMkLst>
        </pc:spChg>
        <pc:cxnChg chg="add del">
          <ac:chgData name="胡 翌霖" userId="a9a41afe759712f0" providerId="LiveId" clId="{D2290827-1BBD-4FF3-BAD3-CA14A61BBF1E}" dt="2021-11-08T12:33:28.971" v="79" actId="26606"/>
          <ac:cxnSpMkLst>
            <pc:docMk/>
            <pc:sldMk cId="1337348183" sldId="352"/>
            <ac:cxnSpMk id="12" creationId="{B5F2DA1D-C1F2-44D4-8BB3-F29B9DD0B2F9}"/>
          </ac:cxnSpMkLst>
        </pc:cxnChg>
        <pc:cxnChg chg="add del">
          <ac:chgData name="胡 翌霖" userId="a9a41afe759712f0" providerId="LiveId" clId="{D2290827-1BBD-4FF3-BAD3-CA14A61BBF1E}" dt="2021-11-08T12:33:28.971" v="79" actId="26606"/>
          <ac:cxnSpMkLst>
            <pc:docMk/>
            <pc:sldMk cId="1337348183" sldId="352"/>
            <ac:cxnSpMk id="14" creationId="{A6C6FECB-D48F-4DB7-A7B4-3A9E377B13CB}"/>
          </ac:cxnSpMkLst>
        </pc:cxnChg>
        <pc:cxnChg chg="add del">
          <ac:chgData name="胡 翌霖" userId="a9a41afe759712f0" providerId="LiveId" clId="{D2290827-1BBD-4FF3-BAD3-CA14A61BBF1E}" dt="2021-11-08T12:33:28.963" v="78" actId="26606"/>
          <ac:cxnSpMkLst>
            <pc:docMk/>
            <pc:sldMk cId="1337348183" sldId="352"/>
            <ac:cxnSpMk id="25" creationId="{23AAC9B5-8015-485C-ACF9-A750390E9A56}"/>
          </ac:cxnSpMkLst>
        </pc:cxnChg>
      </pc:sldChg>
      <pc:sldChg chg="addSp delSp add del setBg delDesignElem">
        <pc:chgData name="胡 翌霖" userId="a9a41afe759712f0" providerId="LiveId" clId="{D2290827-1BBD-4FF3-BAD3-CA14A61BBF1E}" dt="2021-11-08T12:32:17.536" v="73"/>
        <pc:sldMkLst>
          <pc:docMk/>
          <pc:sldMk cId="417700325" sldId="353"/>
        </pc:sldMkLst>
        <pc:spChg chg="add del">
          <ac:chgData name="胡 翌霖" userId="a9a41afe759712f0" providerId="LiveId" clId="{D2290827-1BBD-4FF3-BAD3-CA14A61BBF1E}" dt="2021-11-08T12:32:17.484" v="72"/>
          <ac:spMkLst>
            <pc:docMk/>
            <pc:sldMk cId="417700325" sldId="353"/>
            <ac:spMk id="74" creationId="{5CB593EA-2F98-479F-B4C4-F366571FA64D}"/>
          </ac:spMkLst>
        </pc:spChg>
        <pc:spChg chg="add del">
          <ac:chgData name="胡 翌霖" userId="a9a41afe759712f0" providerId="LiveId" clId="{D2290827-1BBD-4FF3-BAD3-CA14A61BBF1E}" dt="2021-11-08T12:32:17.484" v="72"/>
          <ac:spMkLst>
            <pc:docMk/>
            <pc:sldMk cId="417700325" sldId="353"/>
            <ac:spMk id="76" creationId="{39BEB6D0-9E4E-4221-93D1-74ABECEE9EFC}"/>
          </ac:spMkLst>
        </pc:spChg>
      </pc:sldChg>
      <pc:sldChg chg="add del">
        <pc:chgData name="胡 翌霖" userId="a9a41afe759712f0" providerId="LiveId" clId="{D2290827-1BBD-4FF3-BAD3-CA14A61BBF1E}" dt="2021-11-08T12:32:36.269" v="74" actId="47"/>
        <pc:sldMkLst>
          <pc:docMk/>
          <pc:sldMk cId="562723717" sldId="354"/>
        </pc:sldMkLst>
      </pc:sldChg>
      <pc:sldChg chg="modSp add del mod">
        <pc:chgData name="胡 翌霖" userId="a9a41afe759712f0" providerId="LiveId" clId="{D2290827-1BBD-4FF3-BAD3-CA14A61BBF1E}" dt="2021-11-08T13:15:37.208" v="361" actId="113"/>
        <pc:sldMkLst>
          <pc:docMk/>
          <pc:sldMk cId="1429894650" sldId="356"/>
        </pc:sldMkLst>
        <pc:spChg chg="mod">
          <ac:chgData name="胡 翌霖" userId="a9a41afe759712f0" providerId="LiveId" clId="{D2290827-1BBD-4FF3-BAD3-CA14A61BBF1E}" dt="2021-11-08T13:15:37.208" v="361" actId="113"/>
          <ac:spMkLst>
            <pc:docMk/>
            <pc:sldMk cId="1429894650" sldId="356"/>
            <ac:spMk id="3" creationId="{A87E0E76-AF4A-4FBC-BC94-F92D73471507}"/>
          </ac:spMkLst>
        </pc:spChg>
      </pc:sldChg>
      <pc:sldChg chg="add del">
        <pc:chgData name="胡 翌霖" userId="a9a41afe759712f0" providerId="LiveId" clId="{D2290827-1BBD-4FF3-BAD3-CA14A61BBF1E}" dt="2021-11-08T12:32:17.536" v="73"/>
        <pc:sldMkLst>
          <pc:docMk/>
          <pc:sldMk cId="780381463" sldId="357"/>
        </pc:sldMkLst>
      </pc:sldChg>
      <pc:sldChg chg="add del">
        <pc:chgData name="胡 翌霖" userId="a9a41afe759712f0" providerId="LiveId" clId="{D2290827-1BBD-4FF3-BAD3-CA14A61BBF1E}" dt="2021-11-08T12:32:17.536" v="73"/>
        <pc:sldMkLst>
          <pc:docMk/>
          <pc:sldMk cId="2209734618" sldId="358"/>
        </pc:sldMkLst>
      </pc:sldChg>
      <pc:sldChg chg="add del">
        <pc:chgData name="胡 翌霖" userId="a9a41afe759712f0" providerId="LiveId" clId="{D2290827-1BBD-4FF3-BAD3-CA14A61BBF1E}" dt="2021-11-08T12:32:17.536" v="73"/>
        <pc:sldMkLst>
          <pc:docMk/>
          <pc:sldMk cId="1684775581" sldId="359"/>
        </pc:sldMkLst>
      </pc:sldChg>
      <pc:sldChg chg="add del">
        <pc:chgData name="胡 翌霖" userId="a9a41afe759712f0" providerId="LiveId" clId="{D2290827-1BBD-4FF3-BAD3-CA14A61BBF1E}" dt="2021-11-08T12:32:17.536" v="73"/>
        <pc:sldMkLst>
          <pc:docMk/>
          <pc:sldMk cId="2150989675" sldId="360"/>
        </pc:sldMkLst>
      </pc:sldChg>
      <pc:sldChg chg="add del">
        <pc:chgData name="胡 翌霖" userId="a9a41afe759712f0" providerId="LiveId" clId="{D2290827-1BBD-4FF3-BAD3-CA14A61BBF1E}" dt="2021-11-08T12:32:17.536" v="73"/>
        <pc:sldMkLst>
          <pc:docMk/>
          <pc:sldMk cId="1070806394" sldId="361"/>
        </pc:sldMkLst>
      </pc:sldChg>
      <pc:sldChg chg="modSp add del mod">
        <pc:chgData name="胡 翌霖" userId="a9a41afe759712f0" providerId="LiveId" clId="{D2290827-1BBD-4FF3-BAD3-CA14A61BBF1E}" dt="2021-11-08T13:03:33.714" v="264" actId="27636"/>
        <pc:sldMkLst>
          <pc:docMk/>
          <pc:sldMk cId="1556504255" sldId="362"/>
        </pc:sldMkLst>
        <pc:spChg chg="mod">
          <ac:chgData name="胡 翌霖" userId="a9a41afe759712f0" providerId="LiveId" clId="{D2290827-1BBD-4FF3-BAD3-CA14A61BBF1E}" dt="2021-11-08T13:03:33.714" v="264" actId="27636"/>
          <ac:spMkLst>
            <pc:docMk/>
            <pc:sldMk cId="1556504255" sldId="362"/>
            <ac:spMk id="3" creationId="{00000000-0000-0000-0000-000000000000}"/>
          </ac:spMkLst>
        </pc:spChg>
      </pc:sldChg>
      <pc:sldChg chg="addSp delSp modSp add del mod">
        <pc:chgData name="胡 翌霖" userId="a9a41afe759712f0" providerId="LiveId" clId="{D2290827-1BBD-4FF3-BAD3-CA14A61BBF1E}" dt="2021-11-08T13:10:38.832" v="333" actId="1076"/>
        <pc:sldMkLst>
          <pc:docMk/>
          <pc:sldMk cId="632641133" sldId="363"/>
        </pc:sldMkLst>
        <pc:spChg chg="mod">
          <ac:chgData name="胡 翌霖" userId="a9a41afe759712f0" providerId="LiveId" clId="{D2290827-1BBD-4FF3-BAD3-CA14A61BBF1E}" dt="2021-11-08T13:09:50.252" v="330"/>
          <ac:spMkLst>
            <pc:docMk/>
            <pc:sldMk cId="632641133" sldId="363"/>
            <ac:spMk id="3" creationId="{00000000-0000-0000-0000-000000000000}"/>
          </ac:spMkLst>
        </pc:spChg>
        <pc:spChg chg="add mod">
          <ac:chgData name="胡 翌霖" userId="a9a41afe759712f0" providerId="LiveId" clId="{D2290827-1BBD-4FF3-BAD3-CA14A61BBF1E}" dt="2021-11-08T13:10:24.769" v="332" actId="1076"/>
          <ac:spMkLst>
            <pc:docMk/>
            <pc:sldMk cId="632641133" sldId="363"/>
            <ac:spMk id="8" creationId="{300AAAE2-13FD-4F24-89B7-9E3751F5C032}"/>
          </ac:spMkLst>
        </pc:spChg>
        <pc:spChg chg="add mod">
          <ac:chgData name="胡 翌霖" userId="a9a41afe759712f0" providerId="LiveId" clId="{D2290827-1BBD-4FF3-BAD3-CA14A61BBF1E}" dt="2021-11-08T13:10:38.832" v="333" actId="1076"/>
          <ac:spMkLst>
            <pc:docMk/>
            <pc:sldMk cId="632641133" sldId="363"/>
            <ac:spMk id="9" creationId="{20985B6A-651C-43B0-91F7-47F1443879B8}"/>
          </ac:spMkLst>
        </pc:spChg>
        <pc:picChg chg="del">
          <ac:chgData name="胡 翌霖" userId="a9a41afe759712f0" providerId="LiveId" clId="{D2290827-1BBD-4FF3-BAD3-CA14A61BBF1E}" dt="2021-11-08T13:07:32.983" v="288" actId="478"/>
          <ac:picMkLst>
            <pc:docMk/>
            <pc:sldMk cId="632641133" sldId="363"/>
            <ac:picMk id="4" creationId="{00000000-0000-0000-0000-000000000000}"/>
          </ac:picMkLst>
        </pc:picChg>
        <pc:picChg chg="mod">
          <ac:chgData name="胡 翌霖" userId="a9a41afe759712f0" providerId="LiveId" clId="{D2290827-1BBD-4FF3-BAD3-CA14A61BBF1E}" dt="2021-11-08T13:04:27.599" v="281" actId="1076"/>
          <ac:picMkLst>
            <pc:docMk/>
            <pc:sldMk cId="632641133" sldId="363"/>
            <ac:picMk id="5" creationId="{00000000-0000-0000-0000-000000000000}"/>
          </ac:picMkLst>
        </pc:picChg>
        <pc:picChg chg="add mod">
          <ac:chgData name="胡 翌霖" userId="a9a41afe759712f0" providerId="LiveId" clId="{D2290827-1BBD-4FF3-BAD3-CA14A61BBF1E}" dt="2021-11-08T13:08:07.215" v="296" actId="1076"/>
          <ac:picMkLst>
            <pc:docMk/>
            <pc:sldMk cId="632641133" sldId="363"/>
            <ac:picMk id="7" creationId="{04D8213F-6054-4FF9-8FDC-B979BD326017}"/>
          </ac:picMkLst>
        </pc:picChg>
      </pc:sldChg>
      <pc:sldChg chg="add del">
        <pc:chgData name="胡 翌霖" userId="a9a41afe759712f0" providerId="LiveId" clId="{D2290827-1BBD-4FF3-BAD3-CA14A61BBF1E}" dt="2021-11-08T12:32:17.536" v="73"/>
        <pc:sldMkLst>
          <pc:docMk/>
          <pc:sldMk cId="1534172239" sldId="364"/>
        </pc:sldMkLst>
      </pc:sldChg>
      <pc:sldChg chg="add del">
        <pc:chgData name="胡 翌霖" userId="a9a41afe759712f0" providerId="LiveId" clId="{D2290827-1BBD-4FF3-BAD3-CA14A61BBF1E}" dt="2021-11-08T12:32:17.536" v="73"/>
        <pc:sldMkLst>
          <pc:docMk/>
          <pc:sldMk cId="1382503070" sldId="365"/>
        </pc:sldMkLst>
      </pc:sldChg>
      <pc:sldChg chg="delSp modSp add del mod">
        <pc:chgData name="胡 翌霖" userId="a9a41afe759712f0" providerId="LiveId" clId="{D2290827-1BBD-4FF3-BAD3-CA14A61BBF1E}" dt="2021-11-08T13:27:37.287" v="405" actId="1076"/>
        <pc:sldMkLst>
          <pc:docMk/>
          <pc:sldMk cId="3019247427" sldId="435"/>
        </pc:sldMkLst>
        <pc:spChg chg="del">
          <ac:chgData name="胡 翌霖" userId="a9a41afe759712f0" providerId="LiveId" clId="{D2290827-1BBD-4FF3-BAD3-CA14A61BBF1E}" dt="2021-11-08T13:26:42.191" v="395" actId="478"/>
          <ac:spMkLst>
            <pc:docMk/>
            <pc:sldMk cId="3019247427" sldId="435"/>
            <ac:spMk id="2" creationId="{00000000-0000-0000-0000-000000000000}"/>
          </ac:spMkLst>
        </pc:spChg>
        <pc:spChg chg="mod ord">
          <ac:chgData name="胡 翌霖" userId="a9a41afe759712f0" providerId="LiveId" clId="{D2290827-1BBD-4FF3-BAD3-CA14A61BBF1E}" dt="2021-11-08T13:27:18.494" v="402" actId="207"/>
          <ac:spMkLst>
            <pc:docMk/>
            <pc:sldMk cId="3019247427" sldId="435"/>
            <ac:spMk id="3" creationId="{00000000-0000-0000-0000-000000000000}"/>
          </ac:spMkLst>
        </pc:spChg>
        <pc:picChg chg="mod">
          <ac:chgData name="胡 翌霖" userId="a9a41afe759712f0" providerId="LiveId" clId="{D2290827-1BBD-4FF3-BAD3-CA14A61BBF1E}" dt="2021-11-08T13:27:37.287" v="405" actId="1076"/>
          <ac:picMkLst>
            <pc:docMk/>
            <pc:sldMk cId="3019247427" sldId="435"/>
            <ac:picMk id="5" creationId="{00000000-0000-0000-0000-000000000000}"/>
          </ac:picMkLst>
        </pc:picChg>
      </pc:sldChg>
      <pc:sldChg chg="addSp delSp modSp add del mod setBg">
        <pc:chgData name="胡 翌霖" userId="a9a41afe759712f0" providerId="LiveId" clId="{D2290827-1BBD-4FF3-BAD3-CA14A61BBF1E}" dt="2021-11-08T12:56:43.747" v="238"/>
        <pc:sldMkLst>
          <pc:docMk/>
          <pc:sldMk cId="3211915199" sldId="437"/>
        </pc:sldMkLst>
        <pc:spChg chg="mod">
          <ac:chgData name="胡 翌霖" userId="a9a41afe759712f0" providerId="LiveId" clId="{D2290827-1BBD-4FF3-BAD3-CA14A61BBF1E}" dt="2021-11-08T12:49:16.942" v="237" actId="26606"/>
          <ac:spMkLst>
            <pc:docMk/>
            <pc:sldMk cId="3211915199" sldId="437"/>
            <ac:spMk id="2" creationId="{08414F8A-21A6-4409-B6ED-43FFB0DC254E}"/>
          </ac:spMkLst>
        </pc:spChg>
        <pc:spChg chg="mod ord">
          <ac:chgData name="胡 翌霖" userId="a9a41afe759712f0" providerId="LiveId" clId="{D2290827-1BBD-4FF3-BAD3-CA14A61BBF1E}" dt="2021-11-08T12:49:16.942" v="237" actId="26606"/>
          <ac:spMkLst>
            <pc:docMk/>
            <pc:sldMk cId="3211915199" sldId="437"/>
            <ac:spMk id="3" creationId="{FC7C557B-5EEA-4E02-A47A-14C71B078A00}"/>
          </ac:spMkLst>
        </pc:spChg>
        <pc:spChg chg="add del">
          <ac:chgData name="胡 翌霖" userId="a9a41afe759712f0" providerId="LiveId" clId="{D2290827-1BBD-4FF3-BAD3-CA14A61BBF1E}" dt="2021-11-08T12:48:57.321" v="229" actId="26606"/>
          <ac:spMkLst>
            <pc:docMk/>
            <pc:sldMk cId="3211915199" sldId="437"/>
            <ac:spMk id="73" creationId="{50D1C5B3-B60D-4696-AE60-100D5EC8AB5D}"/>
          </ac:spMkLst>
        </pc:spChg>
        <pc:spChg chg="add del">
          <ac:chgData name="胡 翌霖" userId="a9a41afe759712f0" providerId="LiveId" clId="{D2290827-1BBD-4FF3-BAD3-CA14A61BBF1E}" dt="2021-11-08T12:48:57.321" v="229" actId="26606"/>
          <ac:spMkLst>
            <pc:docMk/>
            <pc:sldMk cId="3211915199" sldId="437"/>
            <ac:spMk id="75" creationId="{FA169C72-4010-413C-A913-4BD6E2D1291A}"/>
          </ac:spMkLst>
        </pc:spChg>
        <pc:spChg chg="add del">
          <ac:chgData name="胡 翌霖" userId="a9a41afe759712f0" providerId="LiveId" clId="{D2290827-1BBD-4FF3-BAD3-CA14A61BBF1E}" dt="2021-11-08T12:48:57.321" v="229" actId="26606"/>
          <ac:spMkLst>
            <pc:docMk/>
            <pc:sldMk cId="3211915199" sldId="437"/>
            <ac:spMk id="77" creationId="{758C3C99-2F64-46DC-9F81-BAA40930E163}"/>
          </ac:spMkLst>
        </pc:spChg>
        <pc:spChg chg="add">
          <ac:chgData name="胡 翌霖" userId="a9a41afe759712f0" providerId="LiveId" clId="{D2290827-1BBD-4FF3-BAD3-CA14A61BBF1E}" dt="2021-11-08T12:49:16.942" v="237" actId="26606"/>
          <ac:spMkLst>
            <pc:docMk/>
            <pc:sldMk cId="3211915199" sldId="437"/>
            <ac:spMk id="84" creationId="{C5278130-DFE0-457B-8698-88DF69019DDE}"/>
          </ac:spMkLst>
        </pc:spChg>
        <pc:spChg chg="add">
          <ac:chgData name="胡 翌霖" userId="a9a41afe759712f0" providerId="LiveId" clId="{D2290827-1BBD-4FF3-BAD3-CA14A61BBF1E}" dt="2021-11-08T12:49:16.942" v="237" actId="26606"/>
          <ac:spMkLst>
            <pc:docMk/>
            <pc:sldMk cId="3211915199" sldId="437"/>
            <ac:spMk id="86" creationId="{2F99531B-1681-4D6E-BECB-18325B33A618}"/>
          </ac:spMkLst>
        </pc:spChg>
        <pc:spChg chg="add">
          <ac:chgData name="胡 翌霖" userId="a9a41afe759712f0" providerId="LiveId" clId="{D2290827-1BBD-4FF3-BAD3-CA14A61BBF1E}" dt="2021-11-08T12:49:16.942" v="237" actId="26606"/>
          <ac:spMkLst>
            <pc:docMk/>
            <pc:sldMk cId="3211915199" sldId="437"/>
            <ac:spMk id="88" creationId="{9B57D9A5-B0E6-43E8-854F-D4931B715AD7}"/>
          </ac:spMkLst>
        </pc:spChg>
        <pc:spChg chg="add">
          <ac:chgData name="胡 翌霖" userId="a9a41afe759712f0" providerId="LiveId" clId="{D2290827-1BBD-4FF3-BAD3-CA14A61BBF1E}" dt="2021-11-08T12:49:16.942" v="237" actId="26606"/>
          <ac:spMkLst>
            <pc:docMk/>
            <pc:sldMk cId="3211915199" sldId="437"/>
            <ac:spMk id="90" creationId="{410EFBE6-8B0F-4D1C-B2EE-D3AEDEA9E715}"/>
          </ac:spMkLst>
        </pc:spChg>
        <pc:spChg chg="add">
          <ac:chgData name="胡 翌霖" userId="a9a41afe759712f0" providerId="LiveId" clId="{D2290827-1BBD-4FF3-BAD3-CA14A61BBF1E}" dt="2021-11-08T12:49:16.942" v="237" actId="26606"/>
          <ac:spMkLst>
            <pc:docMk/>
            <pc:sldMk cId="3211915199" sldId="437"/>
            <ac:spMk id="92" creationId="{869A8533-C880-450A-8B51-24EAD5DEF7B5}"/>
          </ac:spMkLst>
        </pc:spChg>
        <pc:spChg chg="add del">
          <ac:chgData name="胡 翌霖" userId="a9a41afe759712f0" providerId="LiveId" clId="{D2290827-1BBD-4FF3-BAD3-CA14A61BBF1E}" dt="2021-11-08T12:48:59.375" v="231" actId="26606"/>
          <ac:spMkLst>
            <pc:docMk/>
            <pc:sldMk cId="3211915199" sldId="437"/>
            <ac:spMk id="13318" creationId="{B3684CCF-CEBB-4D8E-A366-95E43D4C790B}"/>
          </ac:spMkLst>
        </pc:spChg>
        <pc:spChg chg="add del">
          <ac:chgData name="胡 翌霖" userId="a9a41afe759712f0" providerId="LiveId" clId="{D2290827-1BBD-4FF3-BAD3-CA14A61BBF1E}" dt="2021-11-08T12:48:59.375" v="231" actId="26606"/>
          <ac:spMkLst>
            <pc:docMk/>
            <pc:sldMk cId="3211915199" sldId="437"/>
            <ac:spMk id="13319" creationId="{70BEB1E7-2F88-40BC-B73D-42E5B6F80BFC}"/>
          </ac:spMkLst>
        </pc:spChg>
        <pc:spChg chg="add del">
          <ac:chgData name="胡 翌霖" userId="a9a41afe759712f0" providerId="LiveId" clId="{D2290827-1BBD-4FF3-BAD3-CA14A61BBF1E}" dt="2021-11-08T12:49:06.691" v="234" actId="26606"/>
          <ac:spMkLst>
            <pc:docMk/>
            <pc:sldMk cId="3211915199" sldId="437"/>
            <ac:spMk id="13321" creationId="{114C78B5-EC6B-4A39-8860-705100867457}"/>
          </ac:spMkLst>
        </pc:spChg>
        <pc:spChg chg="add del">
          <ac:chgData name="胡 翌霖" userId="a9a41afe759712f0" providerId="LiveId" clId="{D2290827-1BBD-4FF3-BAD3-CA14A61BBF1E}" dt="2021-11-08T12:49:16.942" v="237" actId="26606"/>
          <ac:spMkLst>
            <pc:docMk/>
            <pc:sldMk cId="3211915199" sldId="437"/>
            <ac:spMk id="13325" creationId="{50D1C5B3-B60D-4696-AE60-100D5EC8AB5D}"/>
          </ac:spMkLst>
        </pc:spChg>
        <pc:spChg chg="add del">
          <ac:chgData name="胡 翌霖" userId="a9a41afe759712f0" providerId="LiveId" clId="{D2290827-1BBD-4FF3-BAD3-CA14A61BBF1E}" dt="2021-11-08T12:49:16.942" v="237" actId="26606"/>
          <ac:spMkLst>
            <pc:docMk/>
            <pc:sldMk cId="3211915199" sldId="437"/>
            <ac:spMk id="13326" creationId="{FA169C72-4010-413C-A913-4BD6E2D1291A}"/>
          </ac:spMkLst>
        </pc:spChg>
        <pc:spChg chg="add del">
          <ac:chgData name="胡 翌霖" userId="a9a41afe759712f0" providerId="LiveId" clId="{D2290827-1BBD-4FF3-BAD3-CA14A61BBF1E}" dt="2021-11-08T12:49:16.942" v="237" actId="26606"/>
          <ac:spMkLst>
            <pc:docMk/>
            <pc:sldMk cId="3211915199" sldId="437"/>
            <ac:spMk id="13327" creationId="{758C3C99-2F64-46DC-9F81-BAA40930E163}"/>
          </ac:spMkLst>
        </pc:spChg>
        <pc:grpChg chg="add del">
          <ac:chgData name="胡 翌霖" userId="a9a41afe759712f0" providerId="LiveId" clId="{D2290827-1BBD-4FF3-BAD3-CA14A61BBF1E}" dt="2021-11-08T12:49:06.691" v="234" actId="26606"/>
          <ac:grpSpMkLst>
            <pc:docMk/>
            <pc:sldMk cId="3211915199" sldId="437"/>
            <ac:grpSpMk id="13322" creationId="{A50943B0-FDF7-4C2C-B784-9208C945A8C3}"/>
          </ac:grpSpMkLst>
        </pc:grpChg>
        <pc:picChg chg="add mod">
          <ac:chgData name="胡 翌霖" userId="a9a41afe759712f0" providerId="LiveId" clId="{D2290827-1BBD-4FF3-BAD3-CA14A61BBF1E}" dt="2021-11-08T12:56:43.747" v="238"/>
          <ac:picMkLst>
            <pc:docMk/>
            <pc:sldMk cId="3211915199" sldId="437"/>
            <ac:picMk id="5" creationId="{4F9846D7-8F8D-4571-BBD7-09D09FE8D351}"/>
          </ac:picMkLst>
        </pc:picChg>
        <pc:picChg chg="del mod ord">
          <ac:chgData name="胡 翌霖" userId="a9a41afe759712f0" providerId="LiveId" clId="{D2290827-1BBD-4FF3-BAD3-CA14A61BBF1E}" dt="2021-11-08T12:49:12.989" v="236" actId="478"/>
          <ac:picMkLst>
            <pc:docMk/>
            <pc:sldMk cId="3211915199" sldId="437"/>
            <ac:picMk id="13314" creationId="{22309DC5-1B3A-4A84-B3D3-641BA402751D}"/>
          </ac:picMkLst>
        </pc:picChg>
        <pc:picChg chg="mod ord">
          <ac:chgData name="胡 翌霖" userId="a9a41afe759712f0" providerId="LiveId" clId="{D2290827-1BBD-4FF3-BAD3-CA14A61BBF1E}" dt="2021-11-08T12:49:16.942" v="237" actId="26606"/>
          <ac:picMkLst>
            <pc:docMk/>
            <pc:sldMk cId="3211915199" sldId="437"/>
            <ac:picMk id="13316" creationId="{A09A66AA-B461-489F-8ADD-F28C28D957A7}"/>
          </ac:picMkLst>
        </pc:picChg>
        <pc:cxnChg chg="add">
          <ac:chgData name="胡 翌霖" userId="a9a41afe759712f0" providerId="LiveId" clId="{D2290827-1BBD-4FF3-BAD3-CA14A61BBF1E}" dt="2021-11-08T12:49:16.942" v="237" actId="26606"/>
          <ac:cxnSpMkLst>
            <pc:docMk/>
            <pc:sldMk cId="3211915199" sldId="437"/>
            <ac:cxnSpMk id="94" creationId="{2F933840-2FE0-4C87-8152-BCD86E6F9196}"/>
          </ac:cxnSpMkLst>
        </pc:cxnChg>
        <pc:cxnChg chg="add">
          <ac:chgData name="胡 翌霖" userId="a9a41afe759712f0" providerId="LiveId" clId="{D2290827-1BBD-4FF3-BAD3-CA14A61BBF1E}" dt="2021-11-08T12:49:16.942" v="237" actId="26606"/>
          <ac:cxnSpMkLst>
            <pc:docMk/>
            <pc:sldMk cId="3211915199" sldId="437"/>
            <ac:cxnSpMk id="96" creationId="{4708F133-D5B7-4B08-9126-313FDF7DDFD1}"/>
          </ac:cxnSpMkLst>
        </pc:cxnChg>
      </pc:sldChg>
      <pc:sldChg chg="add del">
        <pc:chgData name="胡 翌霖" userId="a9a41afe759712f0" providerId="LiveId" clId="{D2290827-1BBD-4FF3-BAD3-CA14A61BBF1E}" dt="2021-11-08T12:32:17.536" v="73"/>
        <pc:sldMkLst>
          <pc:docMk/>
          <pc:sldMk cId="2919510917" sldId="438"/>
        </pc:sldMkLst>
      </pc:sldChg>
      <pc:sldChg chg="addSp modSp add del mod">
        <pc:chgData name="胡 翌霖" userId="a9a41afe759712f0" providerId="LiveId" clId="{D2290827-1BBD-4FF3-BAD3-CA14A61BBF1E}" dt="2021-11-08T13:47:18.671" v="595" actId="166"/>
        <pc:sldMkLst>
          <pc:docMk/>
          <pc:sldMk cId="2520029516" sldId="439"/>
        </pc:sldMkLst>
        <pc:picChg chg="mod ord">
          <ac:chgData name="胡 翌霖" userId="a9a41afe759712f0" providerId="LiveId" clId="{D2290827-1BBD-4FF3-BAD3-CA14A61BBF1E}" dt="2021-11-08T13:46:54.219" v="591" actId="1076"/>
          <ac:picMkLst>
            <pc:docMk/>
            <pc:sldMk cId="2520029516" sldId="439"/>
            <ac:picMk id="5" creationId="{F73EE841-4C39-4B12-8987-325A1D9CF9FE}"/>
          </ac:picMkLst>
        </pc:picChg>
        <pc:picChg chg="add mod ord modCrop">
          <ac:chgData name="胡 翌霖" userId="a9a41afe759712f0" providerId="LiveId" clId="{D2290827-1BBD-4FF3-BAD3-CA14A61BBF1E}" dt="2021-11-08T13:47:18.671" v="595" actId="166"/>
          <ac:picMkLst>
            <pc:docMk/>
            <pc:sldMk cId="2520029516" sldId="439"/>
            <ac:picMk id="6" creationId="{D8197CEE-4780-4A85-BB59-0EDAC901593E}"/>
          </ac:picMkLst>
        </pc:picChg>
      </pc:sldChg>
      <pc:sldChg chg="addSp delSp modSp add del mod setBg">
        <pc:chgData name="胡 翌霖" userId="a9a41afe759712f0" providerId="LiveId" clId="{D2290827-1BBD-4FF3-BAD3-CA14A61BBF1E}" dt="2021-11-08T12:45:31.974" v="224" actId="26606"/>
        <pc:sldMkLst>
          <pc:docMk/>
          <pc:sldMk cId="2479638454" sldId="440"/>
        </pc:sldMkLst>
        <pc:spChg chg="mod">
          <ac:chgData name="胡 翌霖" userId="a9a41afe759712f0" providerId="LiveId" clId="{D2290827-1BBD-4FF3-BAD3-CA14A61BBF1E}" dt="2021-11-08T12:45:26.864" v="220" actId="26606"/>
          <ac:spMkLst>
            <pc:docMk/>
            <pc:sldMk cId="2479638454" sldId="440"/>
            <ac:spMk id="2" creationId="{B54A4693-F890-44E6-B0CE-EF4A4FC6E145}"/>
          </ac:spMkLst>
        </pc:spChg>
        <pc:spChg chg="add del">
          <ac:chgData name="胡 翌霖" userId="a9a41afe759712f0" providerId="LiveId" clId="{D2290827-1BBD-4FF3-BAD3-CA14A61BBF1E}" dt="2021-11-08T12:45:31.974" v="224" actId="26606"/>
          <ac:spMkLst>
            <pc:docMk/>
            <pc:sldMk cId="2479638454" sldId="440"/>
            <ac:spMk id="3" creationId="{4DF7A874-5695-46A1-9555-6258892A7DDC}"/>
          </ac:spMkLst>
        </pc:spChg>
        <pc:spChg chg="add del">
          <ac:chgData name="胡 翌霖" userId="a9a41afe759712f0" providerId="LiveId" clId="{D2290827-1BBD-4FF3-BAD3-CA14A61BBF1E}" dt="2021-11-08T12:45:20.905" v="212" actId="26606"/>
          <ac:spMkLst>
            <pc:docMk/>
            <pc:sldMk cId="2479638454" sldId="440"/>
            <ac:spMk id="8" creationId="{777A147A-9ED8-46B4-8660-1B3C2AA880B5}"/>
          </ac:spMkLst>
        </pc:spChg>
        <pc:spChg chg="add del">
          <ac:chgData name="胡 翌霖" userId="a9a41afe759712f0" providerId="LiveId" clId="{D2290827-1BBD-4FF3-BAD3-CA14A61BBF1E}" dt="2021-11-08T12:45:18.952" v="210" actId="26606"/>
          <ac:spMkLst>
            <pc:docMk/>
            <pc:sldMk cId="2479638454" sldId="440"/>
            <ac:spMk id="9" creationId="{BACC6370-2D7E-4714-9D71-7542949D7D5D}"/>
          </ac:spMkLst>
        </pc:spChg>
        <pc:spChg chg="add del">
          <ac:chgData name="胡 翌霖" userId="a9a41afe759712f0" providerId="LiveId" clId="{D2290827-1BBD-4FF3-BAD3-CA14A61BBF1E}" dt="2021-11-08T12:45:20.905" v="212" actId="26606"/>
          <ac:spMkLst>
            <pc:docMk/>
            <pc:sldMk cId="2479638454" sldId="440"/>
            <ac:spMk id="10" creationId="{5D6C15A0-C087-4593-8414-2B4EC1CDC3DE}"/>
          </ac:spMkLst>
        </pc:spChg>
        <pc:spChg chg="add del">
          <ac:chgData name="胡 翌霖" userId="a9a41afe759712f0" providerId="LiveId" clId="{D2290827-1BBD-4FF3-BAD3-CA14A61BBF1E}" dt="2021-11-08T12:45:18.952" v="210" actId="26606"/>
          <ac:spMkLst>
            <pc:docMk/>
            <pc:sldMk cId="2479638454" sldId="440"/>
            <ac:spMk id="11" creationId="{256B2C21-A230-48C0-8DF1-C46611373C44}"/>
          </ac:spMkLst>
        </pc:spChg>
        <pc:spChg chg="add del">
          <ac:chgData name="胡 翌霖" userId="a9a41afe759712f0" providerId="LiveId" clId="{D2290827-1BBD-4FF3-BAD3-CA14A61BBF1E}" dt="2021-11-08T12:45:22.312" v="214" actId="26606"/>
          <ac:spMkLst>
            <pc:docMk/>
            <pc:sldMk cId="2479638454" sldId="440"/>
            <ac:spMk id="12" creationId="{142DCE2C-2863-46FA-9BE7-24365A24D9BA}"/>
          </ac:spMkLst>
        </pc:spChg>
        <pc:spChg chg="add del">
          <ac:chgData name="胡 翌霖" userId="a9a41afe759712f0" providerId="LiveId" clId="{D2290827-1BBD-4FF3-BAD3-CA14A61BBF1E}" dt="2021-11-08T12:45:18.952" v="210" actId="26606"/>
          <ac:spMkLst>
            <pc:docMk/>
            <pc:sldMk cId="2479638454" sldId="440"/>
            <ac:spMk id="13" creationId="{3847E18C-932D-4C95-AABA-FEC7C9499AD7}"/>
          </ac:spMkLst>
        </pc:spChg>
        <pc:spChg chg="add del">
          <ac:chgData name="胡 翌霖" userId="a9a41afe759712f0" providerId="LiveId" clId="{D2290827-1BBD-4FF3-BAD3-CA14A61BBF1E}" dt="2021-11-08T12:45:18.952" v="210" actId="26606"/>
          <ac:spMkLst>
            <pc:docMk/>
            <pc:sldMk cId="2479638454" sldId="440"/>
            <ac:spMk id="15" creationId="{3150CB11-0C61-439E-910F-5787759E72A0}"/>
          </ac:spMkLst>
        </pc:spChg>
        <pc:spChg chg="add del">
          <ac:chgData name="胡 翌霖" userId="a9a41afe759712f0" providerId="LiveId" clId="{D2290827-1BBD-4FF3-BAD3-CA14A61BBF1E}" dt="2021-11-08T12:45:18.952" v="210" actId="26606"/>
          <ac:spMkLst>
            <pc:docMk/>
            <pc:sldMk cId="2479638454" sldId="440"/>
            <ac:spMk id="17" creationId="{43F8A58B-5155-44CE-A5FF-7647B47D0A7A}"/>
          </ac:spMkLst>
        </pc:spChg>
        <pc:spChg chg="add del">
          <ac:chgData name="胡 翌霖" userId="a9a41afe759712f0" providerId="LiveId" clId="{D2290827-1BBD-4FF3-BAD3-CA14A61BBF1E}" dt="2021-11-08T12:45:18.952" v="210" actId="26606"/>
          <ac:spMkLst>
            <pc:docMk/>
            <pc:sldMk cId="2479638454" sldId="440"/>
            <ac:spMk id="19" creationId="{443F2ACA-E6D6-4028-82DD-F03C262D5DE6}"/>
          </ac:spMkLst>
        </pc:spChg>
        <pc:spChg chg="add del">
          <ac:chgData name="胡 翌霖" userId="a9a41afe759712f0" providerId="LiveId" clId="{D2290827-1BBD-4FF3-BAD3-CA14A61BBF1E}" dt="2021-11-08T12:45:20.905" v="212" actId="26606"/>
          <ac:spMkLst>
            <pc:docMk/>
            <pc:sldMk cId="2479638454" sldId="440"/>
            <ac:spMk id="21" creationId="{4DF7A874-5695-46A1-9555-6258892A7DDC}"/>
          </ac:spMkLst>
        </pc:spChg>
        <pc:spChg chg="add del">
          <ac:chgData name="胡 翌霖" userId="a9a41afe759712f0" providerId="LiveId" clId="{D2290827-1BBD-4FF3-BAD3-CA14A61BBF1E}" dt="2021-11-08T12:45:22.312" v="214" actId="26606"/>
          <ac:spMkLst>
            <pc:docMk/>
            <pc:sldMk cId="2479638454" sldId="440"/>
            <ac:spMk id="23" creationId="{C9A36457-A5F4-4103-A443-02581C09185B}"/>
          </ac:spMkLst>
        </pc:spChg>
        <pc:spChg chg="add del">
          <ac:chgData name="胡 翌霖" userId="a9a41afe759712f0" providerId="LiveId" clId="{D2290827-1BBD-4FF3-BAD3-CA14A61BBF1E}" dt="2021-11-08T12:45:22.312" v="214" actId="26606"/>
          <ac:spMkLst>
            <pc:docMk/>
            <pc:sldMk cId="2479638454" sldId="440"/>
            <ac:spMk id="24" creationId="{DC5FB7E8-B636-40FA-BE8D-48145C0F5C57}"/>
          </ac:spMkLst>
        </pc:spChg>
        <pc:spChg chg="add del">
          <ac:chgData name="胡 翌霖" userId="a9a41afe759712f0" providerId="LiveId" clId="{D2290827-1BBD-4FF3-BAD3-CA14A61BBF1E}" dt="2021-11-08T12:45:22.312" v="214" actId="26606"/>
          <ac:spMkLst>
            <pc:docMk/>
            <pc:sldMk cId="2479638454" sldId="440"/>
            <ac:spMk id="25" creationId="{4DF7A874-5695-46A1-9555-6258892A7DDC}"/>
          </ac:spMkLst>
        </pc:spChg>
        <pc:spChg chg="add del">
          <ac:chgData name="胡 翌霖" userId="a9a41afe759712f0" providerId="LiveId" clId="{D2290827-1BBD-4FF3-BAD3-CA14A61BBF1E}" dt="2021-11-08T12:45:23.182" v="216" actId="26606"/>
          <ac:spMkLst>
            <pc:docMk/>
            <pc:sldMk cId="2479638454" sldId="440"/>
            <ac:spMk id="27" creationId="{100EDD19-6802-4EC3-95CE-CFFAB042CFD6}"/>
          </ac:spMkLst>
        </pc:spChg>
        <pc:spChg chg="add del">
          <ac:chgData name="胡 翌霖" userId="a9a41afe759712f0" providerId="LiveId" clId="{D2290827-1BBD-4FF3-BAD3-CA14A61BBF1E}" dt="2021-11-08T12:45:23.182" v="216" actId="26606"/>
          <ac:spMkLst>
            <pc:docMk/>
            <pc:sldMk cId="2479638454" sldId="440"/>
            <ac:spMk id="28" creationId="{DB17E863-922E-4C26-BD64-E8FD41D28661}"/>
          </ac:spMkLst>
        </pc:spChg>
        <pc:spChg chg="add del">
          <ac:chgData name="胡 翌霖" userId="a9a41afe759712f0" providerId="LiveId" clId="{D2290827-1BBD-4FF3-BAD3-CA14A61BBF1E}" dt="2021-11-08T12:45:23.182" v="216" actId="26606"/>
          <ac:spMkLst>
            <pc:docMk/>
            <pc:sldMk cId="2479638454" sldId="440"/>
            <ac:spMk id="29" creationId="{4DF7A874-5695-46A1-9555-6258892A7DDC}"/>
          </ac:spMkLst>
        </pc:spChg>
        <pc:spChg chg="add del">
          <ac:chgData name="胡 翌霖" userId="a9a41afe759712f0" providerId="LiveId" clId="{D2290827-1BBD-4FF3-BAD3-CA14A61BBF1E}" dt="2021-11-08T12:45:25.462" v="218" actId="26606"/>
          <ac:spMkLst>
            <pc:docMk/>
            <pc:sldMk cId="2479638454" sldId="440"/>
            <ac:spMk id="31" creationId="{6A8AAC95-3719-4BCD-B710-4160043D9237}"/>
          </ac:spMkLst>
        </pc:spChg>
        <pc:spChg chg="add del">
          <ac:chgData name="胡 翌霖" userId="a9a41afe759712f0" providerId="LiveId" clId="{D2290827-1BBD-4FF3-BAD3-CA14A61BBF1E}" dt="2021-11-08T12:45:25.462" v="218" actId="26606"/>
          <ac:spMkLst>
            <pc:docMk/>
            <pc:sldMk cId="2479638454" sldId="440"/>
            <ac:spMk id="32" creationId="{73A6D7BA-50E4-42FE-A0E3-FC42B7EC4372}"/>
          </ac:spMkLst>
        </pc:spChg>
        <pc:spChg chg="add del">
          <ac:chgData name="胡 翌霖" userId="a9a41afe759712f0" providerId="LiveId" clId="{D2290827-1BBD-4FF3-BAD3-CA14A61BBF1E}" dt="2021-11-08T12:45:25.462" v="218" actId="26606"/>
          <ac:spMkLst>
            <pc:docMk/>
            <pc:sldMk cId="2479638454" sldId="440"/>
            <ac:spMk id="33" creationId="{4DF7A874-5695-46A1-9555-6258892A7DDC}"/>
          </ac:spMkLst>
        </pc:spChg>
        <pc:spChg chg="add del">
          <ac:chgData name="胡 翌霖" userId="a9a41afe759712f0" providerId="LiveId" clId="{D2290827-1BBD-4FF3-BAD3-CA14A61BBF1E}" dt="2021-11-08T12:45:26.864" v="220" actId="26606"/>
          <ac:spMkLst>
            <pc:docMk/>
            <pc:sldMk cId="2479638454" sldId="440"/>
            <ac:spMk id="35" creationId="{33CD251C-A887-4D2F-925B-FC097198538B}"/>
          </ac:spMkLst>
        </pc:spChg>
        <pc:spChg chg="add del">
          <ac:chgData name="胡 翌霖" userId="a9a41afe759712f0" providerId="LiveId" clId="{D2290827-1BBD-4FF3-BAD3-CA14A61BBF1E}" dt="2021-11-08T12:45:26.864" v="220" actId="26606"/>
          <ac:spMkLst>
            <pc:docMk/>
            <pc:sldMk cId="2479638454" sldId="440"/>
            <ac:spMk id="36" creationId="{B19D093C-27FB-4032-B282-42C4563F257C}"/>
          </ac:spMkLst>
        </pc:spChg>
        <pc:spChg chg="add del">
          <ac:chgData name="胡 翌霖" userId="a9a41afe759712f0" providerId="LiveId" clId="{D2290827-1BBD-4FF3-BAD3-CA14A61BBF1E}" dt="2021-11-08T12:45:26.864" v="220" actId="26606"/>
          <ac:spMkLst>
            <pc:docMk/>
            <pc:sldMk cId="2479638454" sldId="440"/>
            <ac:spMk id="39" creationId="{4DF7A874-5695-46A1-9555-6258892A7DDC}"/>
          </ac:spMkLst>
        </pc:spChg>
        <pc:grpChg chg="add del">
          <ac:chgData name="胡 翌霖" userId="a9a41afe759712f0" providerId="LiveId" clId="{D2290827-1BBD-4FF3-BAD3-CA14A61BBF1E}" dt="2021-11-08T12:45:26.864" v="220" actId="26606"/>
          <ac:grpSpMkLst>
            <pc:docMk/>
            <pc:sldMk cId="2479638454" sldId="440"/>
            <ac:grpSpMk id="37" creationId="{35EE815E-1BD3-4777-B652-6D98825BF66B}"/>
          </ac:grpSpMkLst>
        </pc:grpChg>
        <pc:graphicFrameChg chg="add del">
          <ac:chgData name="胡 翌霖" userId="a9a41afe759712f0" providerId="LiveId" clId="{D2290827-1BBD-4FF3-BAD3-CA14A61BBF1E}" dt="2021-11-08T12:45:18.952" v="210" actId="26606"/>
          <ac:graphicFrameMkLst>
            <pc:docMk/>
            <pc:sldMk cId="2479638454" sldId="440"/>
            <ac:graphicFrameMk id="5" creationId="{65A54E83-1CC9-439E-AF3F-1D5B0EF61546}"/>
          </ac:graphicFrameMkLst>
        </pc:graphicFrameChg>
        <pc:graphicFrameChg chg="add del">
          <ac:chgData name="胡 翌霖" userId="a9a41afe759712f0" providerId="LiveId" clId="{D2290827-1BBD-4FF3-BAD3-CA14A61BBF1E}" dt="2021-11-08T12:45:28.836" v="222" actId="26606"/>
          <ac:graphicFrameMkLst>
            <pc:docMk/>
            <pc:sldMk cId="2479638454" sldId="440"/>
            <ac:graphicFrameMk id="41" creationId="{CAA1BB82-D6D3-4BC6-9005-C4DE1C3936E6}"/>
          </ac:graphicFrameMkLst>
        </pc:graphicFrameChg>
        <pc:graphicFrameChg chg="add del">
          <ac:chgData name="胡 翌霖" userId="a9a41afe759712f0" providerId="LiveId" clId="{D2290827-1BBD-4FF3-BAD3-CA14A61BBF1E}" dt="2021-11-08T12:45:31.974" v="224" actId="26606"/>
          <ac:graphicFrameMkLst>
            <pc:docMk/>
            <pc:sldMk cId="2479638454" sldId="440"/>
            <ac:graphicFrameMk id="43" creationId="{90801817-7625-4108-BD0E-0C29B0AC418B}"/>
          </ac:graphicFrameMkLst>
        </pc:graphicFrameChg>
      </pc:sldChg>
      <pc:sldChg chg="addSp delSp modSp add del mod setBg setClrOvrMap delDesignElem">
        <pc:chgData name="胡 翌霖" userId="a9a41afe759712f0" providerId="LiveId" clId="{D2290827-1BBD-4FF3-BAD3-CA14A61BBF1E}" dt="2021-11-08T12:44:24.770" v="195" actId="26606"/>
        <pc:sldMkLst>
          <pc:docMk/>
          <pc:sldMk cId="2101745546" sldId="441"/>
        </pc:sldMkLst>
        <pc:spChg chg="mod">
          <ac:chgData name="胡 翌霖" userId="a9a41afe759712f0" providerId="LiveId" clId="{D2290827-1BBD-4FF3-BAD3-CA14A61BBF1E}" dt="2021-11-08T12:44:24.770" v="195" actId="26606"/>
          <ac:spMkLst>
            <pc:docMk/>
            <pc:sldMk cId="2101745546" sldId="441"/>
            <ac:spMk id="2" creationId="{00000000-0000-0000-0000-000000000000}"/>
          </ac:spMkLst>
        </pc:spChg>
        <pc:spChg chg="add del">
          <ac:chgData name="胡 翌霖" userId="a9a41afe759712f0" providerId="LiveId" clId="{D2290827-1BBD-4FF3-BAD3-CA14A61BBF1E}" dt="2021-11-08T12:43:58.370" v="188" actId="26606"/>
          <ac:spMkLst>
            <pc:docMk/>
            <pc:sldMk cId="2101745546" sldId="441"/>
            <ac:spMk id="12" creationId="{46C2E80F-49A6-4372-B103-219D417A55ED}"/>
          </ac:spMkLst>
        </pc:spChg>
        <pc:spChg chg="add del">
          <ac:chgData name="胡 翌霖" userId="a9a41afe759712f0" providerId="LiveId" clId="{D2290827-1BBD-4FF3-BAD3-CA14A61BBF1E}" dt="2021-11-08T12:43:23.273" v="173" actId="26606"/>
          <ac:spMkLst>
            <pc:docMk/>
            <pc:sldMk cId="2101745546" sldId="441"/>
            <ac:spMk id="17" creationId="{955A2079-FA98-4876-80F0-72364A7D2EA4}"/>
          </ac:spMkLst>
        </pc:spChg>
        <pc:spChg chg="add del">
          <ac:chgData name="胡 翌霖" userId="a9a41afe759712f0" providerId="LiveId" clId="{D2290827-1BBD-4FF3-BAD3-CA14A61BBF1E}" dt="2021-11-08T12:44:24.770" v="195" actId="26606"/>
          <ac:spMkLst>
            <pc:docMk/>
            <pc:sldMk cId="2101745546" sldId="441"/>
            <ac:spMk id="18" creationId="{9228552E-C8B1-4A80-8448-0787CE0FC704}"/>
          </ac:spMkLst>
        </pc:spChg>
        <pc:spChg chg="add del">
          <ac:chgData name="胡 翌霖" userId="a9a41afe759712f0" providerId="LiveId" clId="{D2290827-1BBD-4FF3-BAD3-CA14A61BBF1E}" dt="2021-11-08T12:43:27.750" v="175" actId="26606"/>
          <ac:spMkLst>
            <pc:docMk/>
            <pc:sldMk cId="2101745546" sldId="441"/>
            <ac:spMk id="19" creationId="{A5A5CE6E-90AF-4D43-A014-1F9EC83EB93D}"/>
          </ac:spMkLst>
        </pc:spChg>
        <pc:spChg chg="add del">
          <ac:chgData name="胡 翌霖" userId="a9a41afe759712f0" providerId="LiveId" clId="{D2290827-1BBD-4FF3-BAD3-CA14A61BBF1E}" dt="2021-11-08T12:43:27.750" v="175" actId="26606"/>
          <ac:spMkLst>
            <pc:docMk/>
            <pc:sldMk cId="2101745546" sldId="441"/>
            <ac:spMk id="20" creationId="{9DBC8166-481C-4473-95F5-9A5B9073B7F1}"/>
          </ac:spMkLst>
        </pc:spChg>
        <pc:spChg chg="add del">
          <ac:chgData name="胡 翌霖" userId="a9a41afe759712f0" providerId="LiveId" clId="{D2290827-1BBD-4FF3-BAD3-CA14A61BBF1E}" dt="2021-11-08T12:43:34.053" v="177" actId="26606"/>
          <ac:spMkLst>
            <pc:docMk/>
            <pc:sldMk cId="2101745546" sldId="441"/>
            <ac:spMk id="22" creationId="{6C4028FD-8BAA-4A19-BFDE-594D991B7552}"/>
          </ac:spMkLst>
        </pc:spChg>
        <pc:spChg chg="add">
          <ac:chgData name="胡 翌霖" userId="a9a41afe759712f0" providerId="LiveId" clId="{D2290827-1BBD-4FF3-BAD3-CA14A61BBF1E}" dt="2021-11-08T12:44:24.770" v="195" actId="26606"/>
          <ac:spMkLst>
            <pc:docMk/>
            <pc:sldMk cId="2101745546" sldId="441"/>
            <ac:spMk id="23" creationId="{955A2079-FA98-4876-80F0-72364A7D2EA4}"/>
          </ac:spMkLst>
        </pc:spChg>
        <pc:spChg chg="add del">
          <ac:chgData name="胡 翌霖" userId="a9a41afe759712f0" providerId="LiveId" clId="{D2290827-1BBD-4FF3-BAD3-CA14A61BBF1E}" dt="2021-11-08T12:43:44.659" v="179" actId="26606"/>
          <ac:spMkLst>
            <pc:docMk/>
            <pc:sldMk cId="2101745546" sldId="441"/>
            <ac:spMk id="24" creationId="{46C2E80F-49A6-4372-B103-219D417A55ED}"/>
          </ac:spMkLst>
        </pc:spChg>
        <pc:spChg chg="add del">
          <ac:chgData name="胡 翌霖" userId="a9a41afe759712f0" providerId="LiveId" clId="{D2290827-1BBD-4FF3-BAD3-CA14A61BBF1E}" dt="2021-11-08T12:43:48.805" v="181" actId="26606"/>
          <ac:spMkLst>
            <pc:docMk/>
            <pc:sldMk cId="2101745546" sldId="441"/>
            <ac:spMk id="26" creationId="{6C4028FD-8BAA-4A19-BFDE-594D991B7552}"/>
          </ac:spMkLst>
        </pc:spChg>
        <pc:spChg chg="add del">
          <ac:chgData name="胡 翌霖" userId="a9a41afe759712f0" providerId="LiveId" clId="{D2290827-1BBD-4FF3-BAD3-CA14A61BBF1E}" dt="2021-11-08T12:43:51.092" v="183" actId="26606"/>
          <ac:spMkLst>
            <pc:docMk/>
            <pc:sldMk cId="2101745546" sldId="441"/>
            <ac:spMk id="28" creationId="{9DBC8166-481C-4473-95F5-9A5B9073B7F1}"/>
          </ac:spMkLst>
        </pc:spChg>
        <pc:spChg chg="add del">
          <ac:chgData name="胡 翌霖" userId="a9a41afe759712f0" providerId="LiveId" clId="{D2290827-1BBD-4FF3-BAD3-CA14A61BBF1E}" dt="2021-11-08T12:43:51.092" v="183" actId="26606"/>
          <ac:spMkLst>
            <pc:docMk/>
            <pc:sldMk cId="2101745546" sldId="441"/>
            <ac:spMk id="29" creationId="{A5A5CE6E-90AF-4D43-A014-1F9EC83EB93D}"/>
          </ac:spMkLst>
        </pc:spChg>
        <pc:spChg chg="add del">
          <ac:chgData name="胡 翌霖" userId="a9a41afe759712f0" providerId="LiveId" clId="{D2290827-1BBD-4FF3-BAD3-CA14A61BBF1E}" dt="2021-11-08T12:43:52.562" v="185" actId="26606"/>
          <ac:spMkLst>
            <pc:docMk/>
            <pc:sldMk cId="2101745546" sldId="441"/>
            <ac:spMk id="31" creationId="{46C2E80F-49A6-4372-B103-219D417A55ED}"/>
          </ac:spMkLst>
        </pc:spChg>
        <pc:spChg chg="add del">
          <ac:chgData name="胡 翌霖" userId="a9a41afe759712f0" providerId="LiveId" clId="{D2290827-1BBD-4FF3-BAD3-CA14A61BBF1E}" dt="2021-11-08T12:43:58.179" v="187" actId="26606"/>
          <ac:spMkLst>
            <pc:docMk/>
            <pc:sldMk cId="2101745546" sldId="441"/>
            <ac:spMk id="33" creationId="{46C2E80F-49A6-4372-B103-219D417A55ED}"/>
          </ac:spMkLst>
        </pc:spChg>
        <pc:graphicFrameChg chg="mod modGraphic">
          <ac:chgData name="胡 翌霖" userId="a9a41afe759712f0" providerId="LiveId" clId="{D2290827-1BBD-4FF3-BAD3-CA14A61BBF1E}" dt="2021-11-08T12:44:24.770" v="195" actId="26606"/>
          <ac:graphicFrameMkLst>
            <pc:docMk/>
            <pc:sldMk cId="2101745546" sldId="441"/>
            <ac:graphicFrameMk id="5" creationId="{AED075B7-C26E-4B69-A242-1D187962205B}"/>
          </ac:graphicFrameMkLst>
        </pc:graphicFrameChg>
        <pc:picChg chg="add del">
          <ac:chgData name="胡 翌霖" userId="a9a41afe759712f0" providerId="LiveId" clId="{D2290827-1BBD-4FF3-BAD3-CA14A61BBF1E}" dt="2021-11-08T12:44:16.493" v="194" actId="478"/>
          <ac:picMkLst>
            <pc:docMk/>
            <pc:sldMk cId="2101745546" sldId="441"/>
            <ac:picMk id="14" creationId="{7754A1E5-8AD1-4526-A6FA-BFEE47F40E3E}"/>
          </ac:picMkLst>
        </pc:picChg>
      </pc:sldChg>
      <pc:sldChg chg="modSp add del mod">
        <pc:chgData name="胡 翌霖" userId="a9a41afe759712f0" providerId="LiveId" clId="{D2290827-1BBD-4FF3-BAD3-CA14A61BBF1E}" dt="2021-11-08T13:46:10.083" v="589" actId="6549"/>
        <pc:sldMkLst>
          <pc:docMk/>
          <pc:sldMk cId="2234164104" sldId="442"/>
        </pc:sldMkLst>
        <pc:spChg chg="mod">
          <ac:chgData name="胡 翌霖" userId="a9a41afe759712f0" providerId="LiveId" clId="{D2290827-1BBD-4FF3-BAD3-CA14A61BBF1E}" dt="2021-11-08T13:46:10.083" v="589" actId="6549"/>
          <ac:spMkLst>
            <pc:docMk/>
            <pc:sldMk cId="2234164104" sldId="442"/>
            <ac:spMk id="3" creationId="{00000000-0000-0000-0000-000000000000}"/>
          </ac:spMkLst>
        </pc:spChg>
      </pc:sldChg>
      <pc:sldChg chg="addSp delSp modSp add del mod setBg">
        <pc:chgData name="胡 翌霖" userId="a9a41afe759712f0" providerId="LiveId" clId="{D2290827-1BBD-4FF3-BAD3-CA14A61BBF1E}" dt="2021-11-08T13:41:31.189" v="474" actId="26606"/>
        <pc:sldMkLst>
          <pc:docMk/>
          <pc:sldMk cId="1715040030" sldId="444"/>
        </pc:sldMkLst>
        <pc:spChg chg="mod">
          <ac:chgData name="胡 翌霖" userId="a9a41afe759712f0" providerId="LiveId" clId="{D2290827-1BBD-4FF3-BAD3-CA14A61BBF1E}" dt="2021-11-08T12:44:49.422" v="206" actId="26606"/>
          <ac:spMkLst>
            <pc:docMk/>
            <pc:sldMk cId="1715040030" sldId="444"/>
            <ac:spMk id="2" creationId="{596141CC-BF66-4AD3-926A-3BA5E1F76942}"/>
          </ac:spMkLst>
        </pc:spChg>
        <pc:spChg chg="add del">
          <ac:chgData name="胡 翌霖" userId="a9a41afe759712f0" providerId="LiveId" clId="{D2290827-1BBD-4FF3-BAD3-CA14A61BBF1E}" dt="2021-11-08T12:44:49.422" v="206" actId="26606"/>
          <ac:spMkLst>
            <pc:docMk/>
            <pc:sldMk cId="1715040030" sldId="444"/>
            <ac:spMk id="3" creationId="{807DDEBA-7703-42F2-8E87-F452174F9984}"/>
          </ac:spMkLst>
        </pc:spChg>
        <pc:spChg chg="add del">
          <ac:chgData name="胡 翌霖" userId="a9a41afe759712f0" providerId="LiveId" clId="{D2290827-1BBD-4FF3-BAD3-CA14A61BBF1E}" dt="2021-11-08T12:44:41.958" v="199" actId="26606"/>
          <ac:spMkLst>
            <pc:docMk/>
            <pc:sldMk cId="1715040030" sldId="444"/>
            <ac:spMk id="8" creationId="{827B839B-9ADE-406B-8590-F1CAEDED45A1}"/>
          </ac:spMkLst>
        </pc:spChg>
        <pc:spChg chg="add del">
          <ac:chgData name="胡 翌霖" userId="a9a41afe759712f0" providerId="LiveId" clId="{D2290827-1BBD-4FF3-BAD3-CA14A61BBF1E}" dt="2021-11-08T12:44:41.292" v="197" actId="26606"/>
          <ac:spMkLst>
            <pc:docMk/>
            <pc:sldMk cId="1715040030" sldId="444"/>
            <ac:spMk id="9" creationId="{5D11FD0E-2D27-4A5A-949D-222E61ECBCC3}"/>
          </ac:spMkLst>
        </pc:spChg>
        <pc:spChg chg="add del">
          <ac:chgData name="胡 翌霖" userId="a9a41afe759712f0" providerId="LiveId" clId="{D2290827-1BBD-4FF3-BAD3-CA14A61BBF1E}" dt="2021-11-08T12:44:41.958" v="199" actId="26606"/>
          <ac:spMkLst>
            <pc:docMk/>
            <pc:sldMk cId="1715040030" sldId="444"/>
            <ac:spMk id="10" creationId="{CFE45BF0-46DB-408C-B5F7-7B11716805D4}"/>
          </ac:spMkLst>
        </pc:spChg>
        <pc:spChg chg="add del">
          <ac:chgData name="胡 翌霖" userId="a9a41afe759712f0" providerId="LiveId" clId="{D2290827-1BBD-4FF3-BAD3-CA14A61BBF1E}" dt="2021-11-08T12:44:41.292" v="197" actId="26606"/>
          <ac:spMkLst>
            <pc:docMk/>
            <pc:sldMk cId="1715040030" sldId="444"/>
            <ac:spMk id="11" creationId="{1BC8109F-B452-45EE-8BB3-65433C039601}"/>
          </ac:spMkLst>
        </pc:spChg>
        <pc:spChg chg="add del">
          <ac:chgData name="胡 翌霖" userId="a9a41afe759712f0" providerId="LiveId" clId="{D2290827-1BBD-4FF3-BAD3-CA14A61BBF1E}" dt="2021-11-08T12:44:41.958" v="199" actId="26606"/>
          <ac:spMkLst>
            <pc:docMk/>
            <pc:sldMk cId="1715040030" sldId="444"/>
            <ac:spMk id="12" creationId="{2AEBC8F2-97B1-41B4-93F1-2D289E197FBA}"/>
          </ac:spMkLst>
        </pc:spChg>
        <pc:spChg chg="add del">
          <ac:chgData name="胡 翌霖" userId="a9a41afe759712f0" providerId="LiveId" clId="{D2290827-1BBD-4FF3-BAD3-CA14A61BBF1E}" dt="2021-11-08T12:44:41.958" v="199" actId="26606"/>
          <ac:spMkLst>
            <pc:docMk/>
            <pc:sldMk cId="1715040030" sldId="444"/>
            <ac:spMk id="13" creationId="{807DDEBA-7703-42F2-8E87-F452174F9984}"/>
          </ac:spMkLst>
        </pc:spChg>
        <pc:spChg chg="add del">
          <ac:chgData name="胡 翌霖" userId="a9a41afe759712f0" providerId="LiveId" clId="{D2290827-1BBD-4FF3-BAD3-CA14A61BBF1E}" dt="2021-11-08T12:44:41.958" v="199" actId="26606"/>
          <ac:spMkLst>
            <pc:docMk/>
            <pc:sldMk cId="1715040030" sldId="444"/>
            <ac:spMk id="14" creationId="{472E3A19-F5D5-48FC-BB9C-48C2F68F598B}"/>
          </ac:spMkLst>
        </pc:spChg>
        <pc:spChg chg="add del">
          <ac:chgData name="胡 翌霖" userId="a9a41afe759712f0" providerId="LiveId" clId="{D2290827-1BBD-4FF3-BAD3-CA14A61BBF1E}" dt="2021-11-08T12:44:44.004" v="201" actId="26606"/>
          <ac:spMkLst>
            <pc:docMk/>
            <pc:sldMk cId="1715040030" sldId="444"/>
            <ac:spMk id="15" creationId="{94E88CE1-6974-4A78-8931-7FC75F914777}"/>
          </ac:spMkLst>
        </pc:spChg>
        <pc:spChg chg="add del">
          <ac:chgData name="胡 翌霖" userId="a9a41afe759712f0" providerId="LiveId" clId="{D2290827-1BBD-4FF3-BAD3-CA14A61BBF1E}" dt="2021-11-08T12:44:41.958" v="199" actId="26606"/>
          <ac:spMkLst>
            <pc:docMk/>
            <pc:sldMk cId="1715040030" sldId="444"/>
            <ac:spMk id="16" creationId="{7A62E32F-BB65-43A8-8EB5-92346890E549}"/>
          </ac:spMkLst>
        </pc:spChg>
        <pc:spChg chg="add del">
          <ac:chgData name="胡 翌霖" userId="a9a41afe759712f0" providerId="LiveId" clId="{D2290827-1BBD-4FF3-BAD3-CA14A61BBF1E}" dt="2021-11-08T12:44:41.958" v="199" actId="26606"/>
          <ac:spMkLst>
            <pc:docMk/>
            <pc:sldMk cId="1715040030" sldId="444"/>
            <ac:spMk id="18" creationId="{14E91B64-9FCC-451E-AFB4-A827D6329367}"/>
          </ac:spMkLst>
        </pc:spChg>
        <pc:spChg chg="add del">
          <ac:chgData name="胡 翌霖" userId="a9a41afe759712f0" providerId="LiveId" clId="{D2290827-1BBD-4FF3-BAD3-CA14A61BBF1E}" dt="2021-11-08T12:44:44.004" v="201" actId="26606"/>
          <ac:spMkLst>
            <pc:docMk/>
            <pc:sldMk cId="1715040030" sldId="444"/>
            <ac:spMk id="20" creationId="{47FC6A8B-34F9-40FB-AA2D-E34168F52850}"/>
          </ac:spMkLst>
        </pc:spChg>
        <pc:spChg chg="add del">
          <ac:chgData name="胡 翌霖" userId="a9a41afe759712f0" providerId="LiveId" clId="{D2290827-1BBD-4FF3-BAD3-CA14A61BBF1E}" dt="2021-11-08T12:44:44.004" v="201" actId="26606"/>
          <ac:spMkLst>
            <pc:docMk/>
            <pc:sldMk cId="1715040030" sldId="444"/>
            <ac:spMk id="21" creationId="{5E8C321A-9C6C-45F8-86C3-2A161DC7E37A}"/>
          </ac:spMkLst>
        </pc:spChg>
        <pc:spChg chg="add del">
          <ac:chgData name="胡 翌霖" userId="a9a41afe759712f0" providerId="LiveId" clId="{D2290827-1BBD-4FF3-BAD3-CA14A61BBF1E}" dt="2021-11-08T12:44:44.004" v="201" actId="26606"/>
          <ac:spMkLst>
            <pc:docMk/>
            <pc:sldMk cId="1715040030" sldId="444"/>
            <ac:spMk id="22" creationId="{9FF3D700-1B61-47B7-8750-B1762D79E0BD}"/>
          </ac:spMkLst>
        </pc:spChg>
        <pc:spChg chg="add del">
          <ac:chgData name="胡 翌霖" userId="a9a41afe759712f0" providerId="LiveId" clId="{D2290827-1BBD-4FF3-BAD3-CA14A61BBF1E}" dt="2021-11-08T12:44:46.031" v="203" actId="26606"/>
          <ac:spMkLst>
            <pc:docMk/>
            <pc:sldMk cId="1715040030" sldId="444"/>
            <ac:spMk id="25" creationId="{C9A36457-A5F4-4103-A443-02581C09185B}"/>
          </ac:spMkLst>
        </pc:spChg>
        <pc:spChg chg="add del">
          <ac:chgData name="胡 翌霖" userId="a9a41afe759712f0" providerId="LiveId" clId="{D2290827-1BBD-4FF3-BAD3-CA14A61BBF1E}" dt="2021-11-08T12:44:46.031" v="203" actId="26606"/>
          <ac:spMkLst>
            <pc:docMk/>
            <pc:sldMk cId="1715040030" sldId="444"/>
            <ac:spMk id="26" creationId="{DC5FB7E8-B636-40FA-BE8D-48145C0F5C57}"/>
          </ac:spMkLst>
        </pc:spChg>
        <pc:spChg chg="add del">
          <ac:chgData name="胡 翌霖" userId="a9a41afe759712f0" providerId="LiveId" clId="{D2290827-1BBD-4FF3-BAD3-CA14A61BBF1E}" dt="2021-11-08T12:44:46.031" v="203" actId="26606"/>
          <ac:spMkLst>
            <pc:docMk/>
            <pc:sldMk cId="1715040030" sldId="444"/>
            <ac:spMk id="27" creationId="{807DDEBA-7703-42F2-8E87-F452174F9984}"/>
          </ac:spMkLst>
        </pc:spChg>
        <pc:spChg chg="add del">
          <ac:chgData name="胡 翌霖" userId="a9a41afe759712f0" providerId="LiveId" clId="{D2290827-1BBD-4FF3-BAD3-CA14A61BBF1E}" dt="2021-11-08T12:44:46.031" v="203" actId="26606"/>
          <ac:spMkLst>
            <pc:docMk/>
            <pc:sldMk cId="1715040030" sldId="444"/>
            <ac:spMk id="28" creationId="{142DCE2C-2863-46FA-9BE7-24365A24D9BA}"/>
          </ac:spMkLst>
        </pc:spChg>
        <pc:spChg chg="add del">
          <ac:chgData name="胡 翌霖" userId="a9a41afe759712f0" providerId="LiveId" clId="{D2290827-1BBD-4FF3-BAD3-CA14A61BBF1E}" dt="2021-11-08T12:44:49.406" v="205" actId="26606"/>
          <ac:spMkLst>
            <pc:docMk/>
            <pc:sldMk cId="1715040030" sldId="444"/>
            <ac:spMk id="30" creationId="{777A147A-9ED8-46B4-8660-1B3C2AA880B5}"/>
          </ac:spMkLst>
        </pc:spChg>
        <pc:spChg chg="add del">
          <ac:chgData name="胡 翌霖" userId="a9a41afe759712f0" providerId="LiveId" clId="{D2290827-1BBD-4FF3-BAD3-CA14A61BBF1E}" dt="2021-11-08T12:44:49.406" v="205" actId="26606"/>
          <ac:spMkLst>
            <pc:docMk/>
            <pc:sldMk cId="1715040030" sldId="444"/>
            <ac:spMk id="31" creationId="{5D6C15A0-C087-4593-8414-2B4EC1CDC3DE}"/>
          </ac:spMkLst>
        </pc:spChg>
        <pc:spChg chg="add del">
          <ac:chgData name="胡 翌霖" userId="a9a41afe759712f0" providerId="LiveId" clId="{D2290827-1BBD-4FF3-BAD3-CA14A61BBF1E}" dt="2021-11-08T12:44:49.406" v="205" actId="26606"/>
          <ac:spMkLst>
            <pc:docMk/>
            <pc:sldMk cId="1715040030" sldId="444"/>
            <ac:spMk id="32" creationId="{807DDEBA-7703-42F2-8E87-F452174F9984}"/>
          </ac:spMkLst>
        </pc:spChg>
        <pc:spChg chg="add">
          <ac:chgData name="胡 翌霖" userId="a9a41afe759712f0" providerId="LiveId" clId="{D2290827-1BBD-4FF3-BAD3-CA14A61BBF1E}" dt="2021-11-08T12:44:49.422" v="206" actId="26606"/>
          <ac:spMkLst>
            <pc:docMk/>
            <pc:sldMk cId="1715040030" sldId="444"/>
            <ac:spMk id="34" creationId="{5D11FD0E-2D27-4A5A-949D-222E61ECBCC3}"/>
          </ac:spMkLst>
        </pc:spChg>
        <pc:spChg chg="add">
          <ac:chgData name="胡 翌霖" userId="a9a41afe759712f0" providerId="LiveId" clId="{D2290827-1BBD-4FF3-BAD3-CA14A61BBF1E}" dt="2021-11-08T12:44:49.422" v="206" actId="26606"/>
          <ac:spMkLst>
            <pc:docMk/>
            <pc:sldMk cId="1715040030" sldId="444"/>
            <ac:spMk id="35" creationId="{1BC8109F-B452-45EE-8BB3-65433C039601}"/>
          </ac:spMkLst>
        </pc:spChg>
        <pc:graphicFrameChg chg="add del">
          <ac:chgData name="胡 翌霖" userId="a9a41afe759712f0" providerId="LiveId" clId="{D2290827-1BBD-4FF3-BAD3-CA14A61BBF1E}" dt="2021-11-08T12:44:41.292" v="197" actId="26606"/>
          <ac:graphicFrameMkLst>
            <pc:docMk/>
            <pc:sldMk cId="1715040030" sldId="444"/>
            <ac:graphicFrameMk id="5" creationId="{0019DCD5-BCB1-42A2-ACB1-F5A0CF96EDB5}"/>
          </ac:graphicFrameMkLst>
        </pc:graphicFrameChg>
        <pc:graphicFrameChg chg="add del">
          <ac:chgData name="胡 翌霖" userId="a9a41afe759712f0" providerId="LiveId" clId="{D2290827-1BBD-4FF3-BAD3-CA14A61BBF1E}" dt="2021-11-08T12:44:44.004" v="201" actId="26606"/>
          <ac:graphicFrameMkLst>
            <pc:docMk/>
            <pc:sldMk cId="1715040030" sldId="444"/>
            <ac:graphicFrameMk id="23" creationId="{55037D89-E19A-44B0-96E4-63B367D974A1}"/>
          </ac:graphicFrameMkLst>
        </pc:graphicFrameChg>
        <pc:graphicFrameChg chg="add modGraphic">
          <ac:chgData name="胡 翌霖" userId="a9a41afe759712f0" providerId="LiveId" clId="{D2290827-1BBD-4FF3-BAD3-CA14A61BBF1E}" dt="2021-11-08T13:41:31.189" v="474" actId="26606"/>
          <ac:graphicFrameMkLst>
            <pc:docMk/>
            <pc:sldMk cId="1715040030" sldId="444"/>
            <ac:graphicFrameMk id="36" creationId="{0019DCD5-BCB1-42A2-ACB1-F5A0CF96EDB5}"/>
          </ac:graphicFrameMkLst>
        </pc:graphicFrameChg>
      </pc:sldChg>
      <pc:sldChg chg="delSp modSp add mod ord setBg delDesignElem">
        <pc:chgData name="胡 翌霖" userId="a9a41afe759712f0" providerId="LiveId" clId="{D2290827-1BBD-4FF3-BAD3-CA14A61BBF1E}" dt="2021-11-08T13:12:34.866" v="352" actId="6549"/>
        <pc:sldMkLst>
          <pc:docMk/>
          <pc:sldMk cId="1861431128" sldId="445"/>
        </pc:sldMkLst>
        <pc:spChg chg="mod">
          <ac:chgData name="胡 翌霖" userId="a9a41afe759712f0" providerId="LiveId" clId="{D2290827-1BBD-4FF3-BAD3-CA14A61BBF1E}" dt="2021-11-08T13:12:34.866" v="352" actId="6549"/>
          <ac:spMkLst>
            <pc:docMk/>
            <pc:sldMk cId="1861431128" sldId="445"/>
            <ac:spMk id="3" creationId="{B23A7BB0-CF2B-456A-842C-A14670AA7432}"/>
          </ac:spMkLst>
        </pc:spChg>
        <pc:spChg chg="del">
          <ac:chgData name="胡 翌霖" userId="a9a41afe759712f0" providerId="LiveId" clId="{D2290827-1BBD-4FF3-BAD3-CA14A61BBF1E}" dt="2021-11-08T12:35:52.751" v="97"/>
          <ac:spMkLst>
            <pc:docMk/>
            <pc:sldMk cId="1861431128" sldId="445"/>
            <ac:spMk id="9" creationId="{B36F400F-DF28-43BC-8D8E-4929793B392A}"/>
          </ac:spMkLst>
        </pc:spChg>
      </pc:sldChg>
      <pc:sldChg chg="del">
        <pc:chgData name="胡 翌霖" userId="a9a41afe759712f0" providerId="LiveId" clId="{D2290827-1BBD-4FF3-BAD3-CA14A61BBF1E}" dt="2021-11-08T12:21:21.345" v="4" actId="47"/>
        <pc:sldMkLst>
          <pc:docMk/>
          <pc:sldMk cId="3295335418" sldId="4952"/>
        </pc:sldMkLst>
      </pc:sldChg>
      <pc:sldChg chg="del">
        <pc:chgData name="胡 翌霖" userId="a9a41afe759712f0" providerId="LiveId" clId="{D2290827-1BBD-4FF3-BAD3-CA14A61BBF1E}" dt="2021-11-08T12:21:21.345" v="4" actId="47"/>
        <pc:sldMkLst>
          <pc:docMk/>
          <pc:sldMk cId="21100258" sldId="4953"/>
        </pc:sldMkLst>
      </pc:sldChg>
      <pc:sldChg chg="del">
        <pc:chgData name="胡 翌霖" userId="a9a41afe759712f0" providerId="LiveId" clId="{D2290827-1BBD-4FF3-BAD3-CA14A61BBF1E}" dt="2021-11-08T12:21:21.345" v="4" actId="47"/>
        <pc:sldMkLst>
          <pc:docMk/>
          <pc:sldMk cId="3885405491" sldId="4954"/>
        </pc:sldMkLst>
      </pc:sldChg>
      <pc:sldChg chg="del">
        <pc:chgData name="胡 翌霖" userId="a9a41afe759712f0" providerId="LiveId" clId="{D2290827-1BBD-4FF3-BAD3-CA14A61BBF1E}" dt="2021-11-08T12:21:21.345" v="4" actId="47"/>
        <pc:sldMkLst>
          <pc:docMk/>
          <pc:sldMk cId="3547261125" sldId="4955"/>
        </pc:sldMkLst>
      </pc:sldChg>
      <pc:sldChg chg="del">
        <pc:chgData name="胡 翌霖" userId="a9a41afe759712f0" providerId="LiveId" clId="{D2290827-1BBD-4FF3-BAD3-CA14A61BBF1E}" dt="2021-11-08T12:21:21.345" v="4" actId="47"/>
        <pc:sldMkLst>
          <pc:docMk/>
          <pc:sldMk cId="3795185691" sldId="4956"/>
        </pc:sldMkLst>
      </pc:sldChg>
      <pc:sldChg chg="del">
        <pc:chgData name="胡 翌霖" userId="a9a41afe759712f0" providerId="LiveId" clId="{D2290827-1BBD-4FF3-BAD3-CA14A61BBF1E}" dt="2021-11-08T12:21:21.345" v="4" actId="47"/>
        <pc:sldMkLst>
          <pc:docMk/>
          <pc:sldMk cId="3188828571" sldId="4963"/>
        </pc:sldMkLst>
      </pc:sldChg>
      <pc:sldChg chg="del">
        <pc:chgData name="胡 翌霖" userId="a9a41afe759712f0" providerId="LiveId" clId="{D2290827-1BBD-4FF3-BAD3-CA14A61BBF1E}" dt="2021-11-08T12:21:21.345" v="4" actId="47"/>
        <pc:sldMkLst>
          <pc:docMk/>
          <pc:sldMk cId="3329755082" sldId="4965"/>
        </pc:sldMkLst>
      </pc:sldChg>
      <pc:sldChg chg="del">
        <pc:chgData name="胡 翌霖" userId="a9a41afe759712f0" providerId="LiveId" clId="{D2290827-1BBD-4FF3-BAD3-CA14A61BBF1E}" dt="2021-11-08T12:21:21.345" v="4" actId="47"/>
        <pc:sldMkLst>
          <pc:docMk/>
          <pc:sldMk cId="2082515505" sldId="4967"/>
        </pc:sldMkLst>
      </pc:sldChg>
      <pc:sldChg chg="del">
        <pc:chgData name="胡 翌霖" userId="a9a41afe759712f0" providerId="LiveId" clId="{D2290827-1BBD-4FF3-BAD3-CA14A61BBF1E}" dt="2021-11-08T12:21:21.345" v="4" actId="47"/>
        <pc:sldMkLst>
          <pc:docMk/>
          <pc:sldMk cId="959974934" sldId="4968"/>
        </pc:sldMkLst>
      </pc:sldChg>
      <pc:sldChg chg="addSp delSp modSp new mod">
        <pc:chgData name="胡 翌霖" userId="a9a41afe759712f0" providerId="LiveId" clId="{D2290827-1BBD-4FF3-BAD3-CA14A61BBF1E}" dt="2021-11-08T12:29:39.699" v="59" actId="27636"/>
        <pc:sldMkLst>
          <pc:docMk/>
          <pc:sldMk cId="3084318144" sldId="4969"/>
        </pc:sldMkLst>
        <pc:spChg chg="mod">
          <ac:chgData name="胡 翌霖" userId="a9a41afe759712f0" providerId="LiveId" clId="{D2290827-1BBD-4FF3-BAD3-CA14A61BBF1E}" dt="2021-11-08T12:29:39.699" v="59" actId="27636"/>
          <ac:spMkLst>
            <pc:docMk/>
            <pc:sldMk cId="3084318144" sldId="4969"/>
            <ac:spMk id="2" creationId="{9823D545-DFC2-47D2-A468-1056E12129A6}"/>
          </ac:spMkLst>
        </pc:spChg>
        <pc:spChg chg="del mod">
          <ac:chgData name="胡 翌霖" userId="a9a41afe759712f0" providerId="LiveId" clId="{D2290827-1BBD-4FF3-BAD3-CA14A61BBF1E}" dt="2021-11-08T12:22:32.343" v="23" actId="478"/>
          <ac:spMkLst>
            <pc:docMk/>
            <pc:sldMk cId="3084318144" sldId="4969"/>
            <ac:spMk id="3" creationId="{2718352E-0042-4CCB-82F2-5232CD25A629}"/>
          </ac:spMkLst>
        </pc:spChg>
        <pc:picChg chg="add mod">
          <ac:chgData name="胡 翌霖" userId="a9a41afe759712f0" providerId="LiveId" clId="{D2290827-1BBD-4FF3-BAD3-CA14A61BBF1E}" dt="2021-11-08T12:22:27.099" v="21" actId="1076"/>
          <ac:picMkLst>
            <pc:docMk/>
            <pc:sldMk cId="3084318144" sldId="4969"/>
            <ac:picMk id="5" creationId="{33B0F98B-CE17-45F3-8F3D-26905CF8BADC}"/>
          </ac:picMkLst>
        </pc:picChg>
      </pc:sldChg>
      <pc:sldChg chg="new del">
        <pc:chgData name="胡 翌霖" userId="a9a41afe759712f0" providerId="LiveId" clId="{D2290827-1BBD-4FF3-BAD3-CA14A61BBF1E}" dt="2021-11-08T12:33:47.049" v="80" actId="47"/>
        <pc:sldMkLst>
          <pc:docMk/>
          <pc:sldMk cId="90132512" sldId="4970"/>
        </pc:sldMkLst>
      </pc:sldChg>
      <pc:sldChg chg="new del">
        <pc:chgData name="胡 翌霖" userId="a9a41afe759712f0" providerId="LiveId" clId="{D2290827-1BBD-4FF3-BAD3-CA14A61BBF1E}" dt="2021-11-08T12:45:07.591" v="207" actId="47"/>
        <pc:sldMkLst>
          <pc:docMk/>
          <pc:sldMk cId="4022458812" sldId="4971"/>
        </pc:sldMkLst>
      </pc:sldChg>
      <pc:sldChg chg="new del">
        <pc:chgData name="胡 翌霖" userId="a9a41afe759712f0" providerId="LiveId" clId="{D2290827-1BBD-4FF3-BAD3-CA14A61BBF1E}" dt="2021-11-08T12:45:08.058" v="208" actId="47"/>
        <pc:sldMkLst>
          <pc:docMk/>
          <pc:sldMk cId="615927082" sldId="4972"/>
        </pc:sldMkLst>
      </pc:sldChg>
      <pc:sldChg chg="addSp delSp modSp new mod">
        <pc:chgData name="胡 翌霖" userId="a9a41afe759712f0" providerId="LiveId" clId="{D2290827-1BBD-4FF3-BAD3-CA14A61BBF1E}" dt="2021-11-08T12:28:50.308" v="47"/>
        <pc:sldMkLst>
          <pc:docMk/>
          <pc:sldMk cId="743490210" sldId="4973"/>
        </pc:sldMkLst>
        <pc:spChg chg="mod">
          <ac:chgData name="胡 翌霖" userId="a9a41afe759712f0" providerId="LiveId" clId="{D2290827-1BBD-4FF3-BAD3-CA14A61BBF1E}" dt="2021-11-08T12:28:17.145" v="46"/>
          <ac:spMkLst>
            <pc:docMk/>
            <pc:sldMk cId="743490210" sldId="4973"/>
            <ac:spMk id="2" creationId="{150C758D-6F6C-4825-A4EC-BF04B189825D}"/>
          </ac:spMkLst>
        </pc:spChg>
        <pc:spChg chg="del">
          <ac:chgData name="胡 翌霖" userId="a9a41afe759712f0" providerId="LiveId" clId="{D2290827-1BBD-4FF3-BAD3-CA14A61BBF1E}" dt="2021-11-08T12:27:54.037" v="29"/>
          <ac:spMkLst>
            <pc:docMk/>
            <pc:sldMk cId="743490210" sldId="4973"/>
            <ac:spMk id="3" creationId="{B04F07CB-3031-4C84-BAB8-8D1DDF440DC3}"/>
          </ac:spMkLst>
        </pc:spChg>
        <pc:picChg chg="add mod">
          <ac:chgData name="胡 翌霖" userId="a9a41afe759712f0" providerId="LiveId" clId="{D2290827-1BBD-4FF3-BAD3-CA14A61BBF1E}" dt="2021-11-08T12:28:02.338" v="34" actId="1076"/>
          <ac:picMkLst>
            <pc:docMk/>
            <pc:sldMk cId="743490210" sldId="4973"/>
            <ac:picMk id="4" creationId="{6297794E-E1BD-4620-851A-51AE5DB951B7}"/>
          </ac:picMkLst>
        </pc:picChg>
        <pc:picChg chg="add mod">
          <ac:chgData name="胡 翌霖" userId="a9a41afe759712f0" providerId="LiveId" clId="{D2290827-1BBD-4FF3-BAD3-CA14A61BBF1E}" dt="2021-11-08T12:28:50.308" v="47"/>
          <ac:picMkLst>
            <pc:docMk/>
            <pc:sldMk cId="743490210" sldId="4973"/>
            <ac:picMk id="6" creationId="{6143AD05-82E9-46F6-A96C-0EE14D15899C}"/>
          </ac:picMkLst>
        </pc:picChg>
      </pc:sldChg>
      <pc:sldChg chg="new del">
        <pc:chgData name="胡 翌霖" userId="a9a41afe759712f0" providerId="LiveId" clId="{D2290827-1BBD-4FF3-BAD3-CA14A61BBF1E}" dt="2021-11-08T13:03:59.205" v="266" actId="47"/>
        <pc:sldMkLst>
          <pc:docMk/>
          <pc:sldMk cId="37916951" sldId="4974"/>
        </pc:sldMkLst>
      </pc:sldChg>
      <pc:sldChg chg="modSp new del mod">
        <pc:chgData name="胡 翌霖" userId="a9a41afe759712f0" providerId="LiveId" clId="{D2290827-1BBD-4FF3-BAD3-CA14A61BBF1E}" dt="2021-11-08T13:02:55.750" v="257" actId="47"/>
        <pc:sldMkLst>
          <pc:docMk/>
          <pc:sldMk cId="40063139" sldId="4974"/>
        </pc:sldMkLst>
        <pc:spChg chg="mod">
          <ac:chgData name="胡 翌霖" userId="a9a41afe759712f0" providerId="LiveId" clId="{D2290827-1BBD-4FF3-BAD3-CA14A61BBF1E}" dt="2021-11-08T13:01:13.213" v="256"/>
          <ac:spMkLst>
            <pc:docMk/>
            <pc:sldMk cId="40063139" sldId="4974"/>
            <ac:spMk id="2" creationId="{EAB9D6D2-FF98-45D3-A218-6C24FC1F5D0A}"/>
          </ac:spMkLst>
        </pc:spChg>
      </pc:sldChg>
      <pc:sldChg chg="new del">
        <pc:chgData name="胡 翌霖" userId="a9a41afe759712f0" providerId="LiveId" clId="{D2290827-1BBD-4FF3-BAD3-CA14A61BBF1E}" dt="2021-11-08T12:36:04.653" v="98" actId="47"/>
        <pc:sldMkLst>
          <pc:docMk/>
          <pc:sldMk cId="103805026" sldId="4974"/>
        </pc:sldMkLst>
      </pc:sldChg>
      <pc:sldChg chg="addSp delSp modSp new del mod setBg">
        <pc:chgData name="胡 翌霖" userId="a9a41afe759712f0" providerId="LiveId" clId="{D2290827-1BBD-4FF3-BAD3-CA14A61BBF1E}" dt="2021-11-08T13:25:08.362" v="383" actId="47"/>
        <pc:sldMkLst>
          <pc:docMk/>
          <pc:sldMk cId="1209649887" sldId="4974"/>
        </pc:sldMkLst>
        <pc:spChg chg="add del mod">
          <ac:chgData name="胡 翌霖" userId="a9a41afe759712f0" providerId="LiveId" clId="{D2290827-1BBD-4FF3-BAD3-CA14A61BBF1E}" dt="2021-11-08T13:24:39.224" v="381"/>
          <ac:spMkLst>
            <pc:docMk/>
            <pc:sldMk cId="1209649887" sldId="4974"/>
            <ac:spMk id="2" creationId="{EE0CD4A3-E9DD-4834-A035-177A79DFEA0D}"/>
          </ac:spMkLst>
        </pc:spChg>
        <pc:spChg chg="del">
          <ac:chgData name="胡 翌霖" userId="a9a41afe759712f0" providerId="LiveId" clId="{D2290827-1BBD-4FF3-BAD3-CA14A61BBF1E}" dt="2021-11-08T13:24:18.147" v="364"/>
          <ac:spMkLst>
            <pc:docMk/>
            <pc:sldMk cId="1209649887" sldId="4974"/>
            <ac:spMk id="3" creationId="{22BD680A-F0E4-4E54-B1C1-4B40AA4D1542}"/>
          </ac:spMkLst>
        </pc:spChg>
        <pc:spChg chg="add mod">
          <ac:chgData name="胡 翌霖" userId="a9a41afe759712f0" providerId="LiveId" clId="{D2290827-1BBD-4FF3-BAD3-CA14A61BBF1E}" dt="2021-11-08T13:25:06.722" v="382" actId="21"/>
          <ac:spMkLst>
            <pc:docMk/>
            <pc:sldMk cId="1209649887" sldId="4974"/>
            <ac:spMk id="7" creationId="{E46EB90D-FEC9-426A-9D7E-AD1BA232B228}"/>
          </ac:spMkLst>
        </pc:spChg>
        <pc:spChg chg="add del">
          <ac:chgData name="胡 翌霖" userId="a9a41afe759712f0" providerId="LiveId" clId="{D2290827-1BBD-4FF3-BAD3-CA14A61BBF1E}" dt="2021-11-08T13:24:29.228" v="369" actId="26606"/>
          <ac:spMkLst>
            <pc:docMk/>
            <pc:sldMk cId="1209649887" sldId="4974"/>
            <ac:spMk id="10" creationId="{AB8C311F-7253-4AED-9701-7FC0708C41C7}"/>
          </ac:spMkLst>
        </pc:spChg>
        <pc:spChg chg="add del">
          <ac:chgData name="胡 翌霖" userId="a9a41afe759712f0" providerId="LiveId" clId="{D2290827-1BBD-4FF3-BAD3-CA14A61BBF1E}" dt="2021-11-08T13:24:29.228" v="369" actId="26606"/>
          <ac:spMkLst>
            <pc:docMk/>
            <pc:sldMk cId="1209649887" sldId="4974"/>
            <ac:spMk id="12" creationId="{E2384209-CB15-4CDF-9D31-C44FD9A3F20D}"/>
          </ac:spMkLst>
        </pc:spChg>
        <pc:spChg chg="add del">
          <ac:chgData name="胡 翌霖" userId="a9a41afe759712f0" providerId="LiveId" clId="{D2290827-1BBD-4FF3-BAD3-CA14A61BBF1E}" dt="2021-11-08T13:24:29.228" v="369" actId="26606"/>
          <ac:spMkLst>
            <pc:docMk/>
            <pc:sldMk cId="1209649887" sldId="4974"/>
            <ac:spMk id="14" creationId="{2633B3B5-CC90-43F0-8714-D31D1F3F0209}"/>
          </ac:spMkLst>
        </pc:spChg>
        <pc:spChg chg="add del">
          <ac:chgData name="胡 翌霖" userId="a9a41afe759712f0" providerId="LiveId" clId="{D2290827-1BBD-4FF3-BAD3-CA14A61BBF1E}" dt="2021-11-08T13:24:29.228" v="369" actId="26606"/>
          <ac:spMkLst>
            <pc:docMk/>
            <pc:sldMk cId="1209649887" sldId="4974"/>
            <ac:spMk id="16" creationId="{A8D57A06-A426-446D-B02C-A2DC6B62E45E}"/>
          </ac:spMkLst>
        </pc:spChg>
        <pc:spChg chg="add del">
          <ac:chgData name="胡 翌霖" userId="a9a41afe759712f0" providerId="LiveId" clId="{D2290827-1BBD-4FF3-BAD3-CA14A61BBF1E}" dt="2021-11-08T13:24:31.874" v="371" actId="26606"/>
          <ac:spMkLst>
            <pc:docMk/>
            <pc:sldMk cId="1209649887" sldId="4974"/>
            <ac:spMk id="21" creationId="{E3CD7FE7-1237-41A0-B6C8-B0EFC310C435}"/>
          </ac:spMkLst>
        </pc:spChg>
        <pc:spChg chg="add del">
          <ac:chgData name="胡 翌霖" userId="a9a41afe759712f0" providerId="LiveId" clId="{D2290827-1BBD-4FF3-BAD3-CA14A61BBF1E}" dt="2021-11-08T13:24:31.874" v="371" actId="26606"/>
          <ac:spMkLst>
            <pc:docMk/>
            <pc:sldMk cId="1209649887" sldId="4974"/>
            <ac:spMk id="22" creationId="{FC62434D-2094-4FE0-9DE1-66F7D01E0F9F}"/>
          </ac:spMkLst>
        </pc:spChg>
        <pc:spChg chg="add del">
          <ac:chgData name="胡 翌霖" userId="a9a41afe759712f0" providerId="LiveId" clId="{D2290827-1BBD-4FF3-BAD3-CA14A61BBF1E}" dt="2021-11-08T13:24:31.874" v="371" actId="26606"/>
          <ac:spMkLst>
            <pc:docMk/>
            <pc:sldMk cId="1209649887" sldId="4974"/>
            <ac:spMk id="23" creationId="{EB4E13AA-9A9A-446A-B0A3-443BA34BB51A}"/>
          </ac:spMkLst>
        </pc:spChg>
        <pc:spChg chg="add del">
          <ac:chgData name="胡 翌霖" userId="a9a41afe759712f0" providerId="LiveId" clId="{D2290827-1BBD-4FF3-BAD3-CA14A61BBF1E}" dt="2021-11-08T13:24:31.874" v="371" actId="26606"/>
          <ac:spMkLst>
            <pc:docMk/>
            <pc:sldMk cId="1209649887" sldId="4974"/>
            <ac:spMk id="30" creationId="{2BCB8B4F-F675-4134-B6FC-FE54CFAB1936}"/>
          </ac:spMkLst>
        </pc:spChg>
        <pc:grpChg chg="add del">
          <ac:chgData name="胡 翌霖" userId="a9a41afe759712f0" providerId="LiveId" clId="{D2290827-1BBD-4FF3-BAD3-CA14A61BBF1E}" dt="2021-11-08T13:24:31.874" v="371" actId="26606"/>
          <ac:grpSpMkLst>
            <pc:docMk/>
            <pc:sldMk cId="1209649887" sldId="4974"/>
            <ac:grpSpMk id="24" creationId="{2767291C-F63A-465E-A2D1-04BA96121FE2}"/>
          </ac:grpSpMkLst>
        </pc:grpChg>
        <pc:grpChg chg="add del">
          <ac:chgData name="胡 翌霖" userId="a9a41afe759712f0" providerId="LiveId" clId="{D2290827-1BBD-4FF3-BAD3-CA14A61BBF1E}" dt="2021-11-08T13:24:31.874" v="371" actId="26606"/>
          <ac:grpSpMkLst>
            <pc:docMk/>
            <pc:sldMk cId="1209649887" sldId="4974"/>
            <ac:grpSpMk id="29" creationId="{5FFA6810-6C3D-4754-B472-DF60413D61FE}"/>
          </ac:grpSpMkLst>
        </pc:grpChg>
        <pc:grpChg chg="add del">
          <ac:chgData name="胡 翌霖" userId="a9a41afe759712f0" providerId="LiveId" clId="{D2290827-1BBD-4FF3-BAD3-CA14A61BBF1E}" dt="2021-11-08T13:24:31.874" v="371" actId="26606"/>
          <ac:grpSpMkLst>
            <pc:docMk/>
            <pc:sldMk cId="1209649887" sldId="4974"/>
            <ac:grpSpMk id="32" creationId="{A6BBBA07-FBD1-4D0D-9EB9-F7608965F409}"/>
          </ac:grpSpMkLst>
        </pc:grpChg>
        <pc:grpChg chg="add del">
          <ac:chgData name="胡 翌霖" userId="a9a41afe759712f0" providerId="LiveId" clId="{D2290827-1BBD-4FF3-BAD3-CA14A61BBF1E}" dt="2021-11-08T13:24:31.874" v="371" actId="26606"/>
          <ac:grpSpMkLst>
            <pc:docMk/>
            <pc:sldMk cId="1209649887" sldId="4974"/>
            <ac:grpSpMk id="38" creationId="{C34AA602-4B49-4D15-8863-224D616449F5}"/>
          </ac:grpSpMkLst>
        </pc:grpChg>
        <pc:picChg chg="add del mod">
          <ac:chgData name="胡 翌霖" userId="a9a41afe759712f0" providerId="LiveId" clId="{D2290827-1BBD-4FF3-BAD3-CA14A61BBF1E}" dt="2021-11-08T13:25:06.722" v="382" actId="21"/>
          <ac:picMkLst>
            <pc:docMk/>
            <pc:sldMk cId="1209649887" sldId="4974"/>
            <ac:picMk id="5" creationId="{9103468D-B586-424B-A449-66469EA527DE}"/>
          </ac:picMkLst>
        </pc:picChg>
      </pc:sldChg>
      <pc:sldChg chg="addSp delSp modSp new mod setBg">
        <pc:chgData name="胡 翌霖" userId="a9a41afe759712f0" providerId="LiveId" clId="{D2290827-1BBD-4FF3-BAD3-CA14A61BBF1E}" dt="2021-11-08T13:34:56.987" v="465" actId="208"/>
        <pc:sldMkLst>
          <pc:docMk/>
          <pc:sldMk cId="4087602288" sldId="4974"/>
        </pc:sldMkLst>
        <pc:spChg chg="mod">
          <ac:chgData name="胡 翌霖" userId="a9a41afe759712f0" providerId="LiveId" clId="{D2290827-1BBD-4FF3-BAD3-CA14A61BBF1E}" dt="2021-11-08T13:30:46.343" v="428"/>
          <ac:spMkLst>
            <pc:docMk/>
            <pc:sldMk cId="4087602288" sldId="4974"/>
            <ac:spMk id="2" creationId="{2BC6F087-10D6-4FED-9CBE-20D285CE1272}"/>
          </ac:spMkLst>
        </pc:spChg>
        <pc:spChg chg="del">
          <ac:chgData name="胡 翌霖" userId="a9a41afe759712f0" providerId="LiveId" clId="{D2290827-1BBD-4FF3-BAD3-CA14A61BBF1E}" dt="2021-11-08T13:28:45.905" v="407"/>
          <ac:spMkLst>
            <pc:docMk/>
            <pc:sldMk cId="4087602288" sldId="4974"/>
            <ac:spMk id="3" creationId="{D3284067-6D39-4DB7-BEB4-254997B0B0D7}"/>
          </ac:spMkLst>
        </pc:spChg>
        <pc:spChg chg="add">
          <ac:chgData name="胡 翌霖" userId="a9a41afe759712f0" providerId="LiveId" clId="{D2290827-1BBD-4FF3-BAD3-CA14A61BBF1E}" dt="2021-11-08T13:28:58.115" v="417" actId="26606"/>
          <ac:spMkLst>
            <pc:docMk/>
            <pc:sldMk cId="4087602288" sldId="4974"/>
            <ac:spMk id="12" creationId="{022BDE4A-8A20-4A69-9C5A-581C82036A4D}"/>
          </ac:spMkLst>
        </pc:spChg>
        <pc:picChg chg="add mod">
          <ac:chgData name="胡 翌霖" userId="a9a41afe759712f0" providerId="LiveId" clId="{D2290827-1BBD-4FF3-BAD3-CA14A61BBF1E}" dt="2021-11-08T13:29:02.879" v="418" actId="14100"/>
          <ac:picMkLst>
            <pc:docMk/>
            <pc:sldMk cId="4087602288" sldId="4974"/>
            <ac:picMk id="5" creationId="{D67073E5-AD3D-4487-A8F3-294BE579EB10}"/>
          </ac:picMkLst>
        </pc:picChg>
        <pc:picChg chg="add mod">
          <ac:chgData name="胡 翌霖" userId="a9a41afe759712f0" providerId="LiveId" clId="{D2290827-1BBD-4FF3-BAD3-CA14A61BBF1E}" dt="2021-11-08T13:28:58.115" v="417" actId="26606"/>
          <ac:picMkLst>
            <pc:docMk/>
            <pc:sldMk cId="4087602288" sldId="4974"/>
            <ac:picMk id="7" creationId="{DF04259B-BA1A-472A-A0B5-A162D7A873F0}"/>
          </ac:picMkLst>
        </pc:picChg>
        <pc:cxnChg chg="add mod">
          <ac:chgData name="胡 翌霖" userId="a9a41afe759712f0" providerId="LiveId" clId="{D2290827-1BBD-4FF3-BAD3-CA14A61BBF1E}" dt="2021-11-08T13:31:17.097" v="430" actId="1582"/>
          <ac:cxnSpMkLst>
            <pc:docMk/>
            <pc:sldMk cId="4087602288" sldId="4974"/>
            <ac:cxnSpMk id="9" creationId="{4E40A587-8E08-4B37-A5D5-73AAAD3DB913}"/>
          </ac:cxnSpMkLst>
        </pc:cxnChg>
        <pc:cxnChg chg="add mod">
          <ac:chgData name="胡 翌霖" userId="a9a41afe759712f0" providerId="LiveId" clId="{D2290827-1BBD-4FF3-BAD3-CA14A61BBF1E}" dt="2021-11-08T13:31:32.723" v="433" actId="14100"/>
          <ac:cxnSpMkLst>
            <pc:docMk/>
            <pc:sldMk cId="4087602288" sldId="4974"/>
            <ac:cxnSpMk id="11" creationId="{A720F14B-289A-40DD-921F-999D9A436FA7}"/>
          </ac:cxnSpMkLst>
        </pc:cxnChg>
        <pc:cxnChg chg="add mod">
          <ac:chgData name="胡 翌霖" userId="a9a41afe759712f0" providerId="LiveId" clId="{D2290827-1BBD-4FF3-BAD3-CA14A61BBF1E}" dt="2021-11-08T13:31:54.604" v="437" actId="1076"/>
          <ac:cxnSpMkLst>
            <pc:docMk/>
            <pc:sldMk cId="4087602288" sldId="4974"/>
            <ac:cxnSpMk id="13" creationId="{9FE94302-D835-4259-ADC8-369876320296}"/>
          </ac:cxnSpMkLst>
        </pc:cxnChg>
        <pc:cxnChg chg="add mod">
          <ac:chgData name="胡 翌霖" userId="a9a41afe759712f0" providerId="LiveId" clId="{D2290827-1BBD-4FF3-BAD3-CA14A61BBF1E}" dt="2021-11-08T13:32:18.335" v="441" actId="1076"/>
          <ac:cxnSpMkLst>
            <pc:docMk/>
            <pc:sldMk cId="4087602288" sldId="4974"/>
            <ac:cxnSpMk id="15" creationId="{C117DD6F-D0FB-486F-825E-212FBD42CA7B}"/>
          </ac:cxnSpMkLst>
        </pc:cxnChg>
        <pc:cxnChg chg="add mod">
          <ac:chgData name="胡 翌霖" userId="a9a41afe759712f0" providerId="LiveId" clId="{D2290827-1BBD-4FF3-BAD3-CA14A61BBF1E}" dt="2021-11-08T13:32:27.935" v="443" actId="1076"/>
          <ac:cxnSpMkLst>
            <pc:docMk/>
            <pc:sldMk cId="4087602288" sldId="4974"/>
            <ac:cxnSpMk id="18" creationId="{E4A5FD7E-403B-4197-8E57-D0617C13520E}"/>
          </ac:cxnSpMkLst>
        </pc:cxnChg>
        <pc:cxnChg chg="add mod">
          <ac:chgData name="胡 翌霖" userId="a9a41afe759712f0" providerId="LiveId" clId="{D2290827-1BBD-4FF3-BAD3-CA14A61BBF1E}" dt="2021-11-08T13:32:33.316" v="445" actId="1076"/>
          <ac:cxnSpMkLst>
            <pc:docMk/>
            <pc:sldMk cId="4087602288" sldId="4974"/>
            <ac:cxnSpMk id="19" creationId="{2349C795-B885-42EC-A804-592B2CCA0104}"/>
          </ac:cxnSpMkLst>
        </pc:cxnChg>
        <pc:cxnChg chg="add mod">
          <ac:chgData name="胡 翌霖" userId="a9a41afe759712f0" providerId="LiveId" clId="{D2290827-1BBD-4FF3-BAD3-CA14A61BBF1E}" dt="2021-11-08T13:32:48.945" v="448" actId="14100"/>
          <ac:cxnSpMkLst>
            <pc:docMk/>
            <pc:sldMk cId="4087602288" sldId="4974"/>
            <ac:cxnSpMk id="20" creationId="{9DADE5AF-2240-4267-BF9C-7CBD6578C93F}"/>
          </ac:cxnSpMkLst>
        </pc:cxnChg>
        <pc:cxnChg chg="add mod">
          <ac:chgData name="胡 翌霖" userId="a9a41afe759712f0" providerId="LiveId" clId="{D2290827-1BBD-4FF3-BAD3-CA14A61BBF1E}" dt="2021-11-08T13:33:00.277" v="451" actId="14100"/>
          <ac:cxnSpMkLst>
            <pc:docMk/>
            <pc:sldMk cId="4087602288" sldId="4974"/>
            <ac:cxnSpMk id="22" creationId="{4DADDA39-988A-4375-AAC9-49A53C4866DF}"/>
          </ac:cxnSpMkLst>
        </pc:cxnChg>
        <pc:cxnChg chg="add mod">
          <ac:chgData name="胡 翌霖" userId="a9a41afe759712f0" providerId="LiveId" clId="{D2290827-1BBD-4FF3-BAD3-CA14A61BBF1E}" dt="2021-11-08T13:33:11.736" v="453" actId="1076"/>
          <ac:cxnSpMkLst>
            <pc:docMk/>
            <pc:sldMk cId="4087602288" sldId="4974"/>
            <ac:cxnSpMk id="24" creationId="{D4A51ABB-3A84-482D-A2C7-43F4321EA6D0}"/>
          </ac:cxnSpMkLst>
        </pc:cxnChg>
        <pc:cxnChg chg="add mod">
          <ac:chgData name="胡 翌霖" userId="a9a41afe759712f0" providerId="LiveId" clId="{D2290827-1BBD-4FF3-BAD3-CA14A61BBF1E}" dt="2021-11-08T13:34:56.987" v="465" actId="208"/>
          <ac:cxnSpMkLst>
            <pc:docMk/>
            <pc:sldMk cId="4087602288" sldId="4974"/>
            <ac:cxnSpMk id="25" creationId="{B924E301-83B0-442D-AC25-0848B2769892}"/>
          </ac:cxnSpMkLst>
        </pc:cxnChg>
        <pc:cxnChg chg="add mod">
          <ac:chgData name="胡 翌霖" userId="a9a41afe759712f0" providerId="LiveId" clId="{D2290827-1BBD-4FF3-BAD3-CA14A61BBF1E}" dt="2021-11-08T13:34:50.247" v="464" actId="208"/>
          <ac:cxnSpMkLst>
            <pc:docMk/>
            <pc:sldMk cId="4087602288" sldId="4974"/>
            <ac:cxnSpMk id="26" creationId="{6D4231A8-6430-4A87-909A-382AE6546A66}"/>
          </ac:cxnSpMkLst>
        </pc:cxnChg>
        <pc:cxnChg chg="add mod">
          <ac:chgData name="胡 翌霖" userId="a9a41afe759712f0" providerId="LiveId" clId="{D2290827-1BBD-4FF3-BAD3-CA14A61BBF1E}" dt="2021-11-08T13:34:40.057" v="463" actId="208"/>
          <ac:cxnSpMkLst>
            <pc:docMk/>
            <pc:sldMk cId="4087602288" sldId="4974"/>
            <ac:cxnSpMk id="27" creationId="{A8202DF1-02BF-4B79-BBE7-D30E991D7F5C}"/>
          </ac:cxnSpMkLst>
        </pc:cxnChg>
      </pc:sldChg>
      <pc:sldChg chg="new del">
        <pc:chgData name="胡 翌霖" userId="a9a41afe759712f0" providerId="LiveId" clId="{D2290827-1BBD-4FF3-BAD3-CA14A61BBF1E}" dt="2021-11-08T12:36:05.176" v="99" actId="47"/>
        <pc:sldMkLst>
          <pc:docMk/>
          <pc:sldMk cId="104150410" sldId="4975"/>
        </pc:sldMkLst>
      </pc:sldChg>
      <pc:sldChg chg="new del">
        <pc:chgData name="胡 翌霖" userId="a9a41afe759712f0" providerId="LiveId" clId="{D2290827-1BBD-4FF3-BAD3-CA14A61BBF1E}" dt="2021-11-08T12:36:05.945" v="100" actId="47"/>
        <pc:sldMkLst>
          <pc:docMk/>
          <pc:sldMk cId="1934405909" sldId="4976"/>
        </pc:sldMkLst>
      </pc:sldChg>
    </pc:docChg>
  </pc:docChgLst>
  <pc:docChgLst>
    <pc:chgData name="胡 翌霖" userId="a9a41afe759712f0" providerId="LiveId" clId="{51FCA6BB-CD7B-4A90-A019-E826615A3048}"/>
    <pc:docChg chg="undo redo custSel addSld delSld modSld">
      <pc:chgData name="胡 翌霖" userId="a9a41afe759712f0" providerId="LiveId" clId="{51FCA6BB-CD7B-4A90-A019-E826615A3048}" dt="2021-10-26T07:52:31.870" v="350" actId="115"/>
      <pc:docMkLst>
        <pc:docMk/>
      </pc:docMkLst>
      <pc:sldChg chg="addSp delSp modSp add mod setBg delDesignElem">
        <pc:chgData name="胡 翌霖" userId="a9a41afe759712f0" providerId="LiveId" clId="{51FCA6BB-CD7B-4A90-A019-E826615A3048}" dt="2021-10-25T10:15:47.551" v="248" actId="26606"/>
        <pc:sldMkLst>
          <pc:docMk/>
          <pc:sldMk cId="1976372694" sldId="257"/>
        </pc:sldMkLst>
        <pc:spChg chg="del mod">
          <ac:chgData name="胡 翌霖" userId="a9a41afe759712f0" providerId="LiveId" clId="{51FCA6BB-CD7B-4A90-A019-E826615A3048}" dt="2021-10-25T10:15:47.551" v="248" actId="26606"/>
          <ac:spMkLst>
            <pc:docMk/>
            <pc:sldMk cId="1976372694" sldId="257"/>
            <ac:spMk id="3" creationId="{6FDCBA66-1ED0-4DA5-B25E-406FA8954DD6}"/>
          </ac:spMkLst>
        </pc:spChg>
        <pc:spChg chg="del">
          <ac:chgData name="胡 翌霖" userId="a9a41afe759712f0" providerId="LiveId" clId="{51FCA6BB-CD7B-4A90-A019-E826615A3048}" dt="2021-10-25T08:25:39.678" v="36"/>
          <ac:spMkLst>
            <pc:docMk/>
            <pc:sldMk cId="1976372694" sldId="257"/>
            <ac:spMk id="31" creationId="{8D70B121-56F4-4848-B38B-182089D909FA}"/>
          </ac:spMkLst>
        </pc:spChg>
        <pc:graphicFrameChg chg="add">
          <ac:chgData name="胡 翌霖" userId="a9a41afe759712f0" providerId="LiveId" clId="{51FCA6BB-CD7B-4A90-A019-E826615A3048}" dt="2021-10-25T10:15:47.551" v="248" actId="26606"/>
          <ac:graphicFrameMkLst>
            <pc:docMk/>
            <pc:sldMk cId="1976372694" sldId="257"/>
            <ac:graphicFrameMk id="5" creationId="{D73C2958-40B9-42C1-82E1-D0520EFD3E64}"/>
          </ac:graphicFrameMkLst>
        </pc:graphicFrameChg>
        <pc:cxnChg chg="del">
          <ac:chgData name="胡 翌霖" userId="a9a41afe759712f0" providerId="LiveId" clId="{51FCA6BB-CD7B-4A90-A019-E826615A3048}" dt="2021-10-25T08:25:39.678" v="36"/>
          <ac:cxnSpMkLst>
            <pc:docMk/>
            <pc:sldMk cId="1976372694" sldId="257"/>
            <ac:cxnSpMk id="32" creationId="{2D72A2C9-F3CA-4216-8BAD-FA4C970C3C4E}"/>
          </ac:cxnSpMkLst>
        </pc:cxnChg>
      </pc:sldChg>
      <pc:sldChg chg="del">
        <pc:chgData name="胡 翌霖" userId="a9a41afe759712f0" providerId="LiveId" clId="{51FCA6BB-CD7B-4A90-A019-E826615A3048}" dt="2021-10-25T08:23:43.305" v="1" actId="47"/>
        <pc:sldMkLst>
          <pc:docMk/>
          <pc:sldMk cId="3529773061" sldId="257"/>
        </pc:sldMkLst>
      </pc:sldChg>
      <pc:sldChg chg="del">
        <pc:chgData name="胡 翌霖" userId="a9a41afe759712f0" providerId="LiveId" clId="{51FCA6BB-CD7B-4A90-A019-E826615A3048}" dt="2021-10-25T08:23:43.305" v="1" actId="47"/>
        <pc:sldMkLst>
          <pc:docMk/>
          <pc:sldMk cId="3834881669" sldId="259"/>
        </pc:sldMkLst>
      </pc:sldChg>
      <pc:sldChg chg="addSp modSp add mod setBg setClrOvrMap">
        <pc:chgData name="胡 翌霖" userId="a9a41afe759712f0" providerId="LiveId" clId="{51FCA6BB-CD7B-4A90-A019-E826615A3048}" dt="2021-10-25T10:19:57.331" v="263" actId="26606"/>
        <pc:sldMkLst>
          <pc:docMk/>
          <pc:sldMk cId="1094722714" sldId="261"/>
        </pc:sldMkLst>
        <pc:spChg chg="mod">
          <ac:chgData name="胡 翌霖" userId="a9a41afe759712f0" providerId="LiveId" clId="{51FCA6BB-CD7B-4A90-A019-E826615A3048}" dt="2021-10-25T10:19:57.331" v="263" actId="26606"/>
          <ac:spMkLst>
            <pc:docMk/>
            <pc:sldMk cId="1094722714" sldId="261"/>
            <ac:spMk id="2" creationId="{3638842E-E78E-4E76-A07B-2AB93FA4C5D0}"/>
          </ac:spMkLst>
        </pc:spChg>
        <pc:spChg chg="mod">
          <ac:chgData name="胡 翌霖" userId="a9a41afe759712f0" providerId="LiveId" clId="{51FCA6BB-CD7B-4A90-A019-E826615A3048}" dt="2021-10-25T10:19:57.331" v="263" actId="26606"/>
          <ac:spMkLst>
            <pc:docMk/>
            <pc:sldMk cId="1094722714" sldId="261"/>
            <ac:spMk id="3" creationId="{51BA86ED-EB8F-42EB-BCDB-95B392D3751A}"/>
          </ac:spMkLst>
        </pc:spChg>
        <pc:spChg chg="add">
          <ac:chgData name="胡 翌霖" userId="a9a41afe759712f0" providerId="LiveId" clId="{51FCA6BB-CD7B-4A90-A019-E826615A3048}" dt="2021-10-25T10:19:57.331" v="263" actId="26606"/>
          <ac:spMkLst>
            <pc:docMk/>
            <pc:sldMk cId="1094722714" sldId="261"/>
            <ac:spMk id="73" creationId="{8ABFE404-8D65-4573-A3EF-6DF477936BA3}"/>
          </ac:spMkLst>
        </pc:spChg>
        <pc:picChg chg="mod">
          <ac:chgData name="胡 翌霖" userId="a9a41afe759712f0" providerId="LiveId" clId="{51FCA6BB-CD7B-4A90-A019-E826615A3048}" dt="2021-10-25T10:19:57.331" v="263" actId="26606"/>
          <ac:picMkLst>
            <pc:docMk/>
            <pc:sldMk cId="1094722714" sldId="261"/>
            <ac:picMk id="5" creationId="{16BBD8BE-8741-46CB-A358-B7DA322BC037}"/>
          </ac:picMkLst>
        </pc:picChg>
        <pc:picChg chg="mod">
          <ac:chgData name="胡 翌霖" userId="a9a41afe759712f0" providerId="LiveId" clId="{51FCA6BB-CD7B-4A90-A019-E826615A3048}" dt="2021-10-25T10:19:57.331" v="263" actId="26606"/>
          <ac:picMkLst>
            <pc:docMk/>
            <pc:sldMk cId="1094722714" sldId="261"/>
            <ac:picMk id="6148" creationId="{50183FBB-D77B-4CF1-96F7-BBE7CE87A32D}"/>
          </ac:picMkLst>
        </pc:picChg>
        <pc:cxnChg chg="add">
          <ac:chgData name="胡 翌霖" userId="a9a41afe759712f0" providerId="LiveId" clId="{51FCA6BB-CD7B-4A90-A019-E826615A3048}" dt="2021-10-25T10:19:57.331" v="263" actId="26606"/>
          <ac:cxnSpMkLst>
            <pc:docMk/>
            <pc:sldMk cId="1094722714" sldId="261"/>
            <ac:cxnSpMk id="75" creationId="{AF5191F1-A1C8-4AEE-8007-DF304E42B15E}"/>
          </ac:cxnSpMkLst>
        </pc:cxnChg>
      </pc:sldChg>
      <pc:sldChg chg="del">
        <pc:chgData name="胡 翌霖" userId="a9a41afe759712f0" providerId="LiveId" clId="{51FCA6BB-CD7B-4A90-A019-E826615A3048}" dt="2021-10-25T08:23:43.305" v="1" actId="47"/>
        <pc:sldMkLst>
          <pc:docMk/>
          <pc:sldMk cId="591110536" sldId="262"/>
        </pc:sldMkLst>
      </pc:sldChg>
      <pc:sldChg chg="addSp delSp modSp add mod setBg delDesignElem">
        <pc:chgData name="胡 翌霖" userId="a9a41afe759712f0" providerId="LiveId" clId="{51FCA6BB-CD7B-4A90-A019-E826615A3048}" dt="2021-10-25T10:16:39.196" v="252" actId="26606"/>
        <pc:sldMkLst>
          <pc:docMk/>
          <pc:sldMk cId="1040198312" sldId="262"/>
        </pc:sldMkLst>
        <pc:spChg chg="mod">
          <ac:chgData name="胡 翌霖" userId="a9a41afe759712f0" providerId="LiveId" clId="{51FCA6BB-CD7B-4A90-A019-E826615A3048}" dt="2021-10-25T10:16:39.196" v="252" actId="26606"/>
          <ac:spMkLst>
            <pc:docMk/>
            <pc:sldMk cId="1040198312" sldId="262"/>
            <ac:spMk id="2" creationId="{B777E0C4-80E3-4B33-BEAB-D9BBF6BB2310}"/>
          </ac:spMkLst>
        </pc:spChg>
        <pc:spChg chg="mod">
          <ac:chgData name="胡 翌霖" userId="a9a41afe759712f0" providerId="LiveId" clId="{51FCA6BB-CD7B-4A90-A019-E826615A3048}" dt="2021-10-25T10:16:39.196" v="252" actId="26606"/>
          <ac:spMkLst>
            <pc:docMk/>
            <pc:sldMk cId="1040198312" sldId="262"/>
            <ac:spMk id="3" creationId="{3E7F17DD-B533-4BD9-B0B1-85E736B1FBEA}"/>
          </ac:spMkLst>
        </pc:spChg>
        <pc:spChg chg="add del">
          <ac:chgData name="胡 翌霖" userId="a9a41afe759712f0" providerId="LiveId" clId="{51FCA6BB-CD7B-4A90-A019-E826615A3048}" dt="2021-10-25T10:16:39.190" v="251" actId="26606"/>
          <ac:spMkLst>
            <pc:docMk/>
            <pc:sldMk cId="1040198312" sldId="262"/>
            <ac:spMk id="71" creationId="{3A93628A-4A26-42A6-859F-D1C95150AD7C}"/>
          </ac:spMkLst>
        </pc:spChg>
        <pc:spChg chg="add del">
          <ac:chgData name="胡 翌霖" userId="a9a41afe759712f0" providerId="LiveId" clId="{51FCA6BB-CD7B-4A90-A019-E826615A3048}" dt="2021-10-25T10:16:39.190" v="251" actId="26606"/>
          <ac:spMkLst>
            <pc:docMk/>
            <pc:sldMk cId="1040198312" sldId="262"/>
            <ac:spMk id="73" creationId="{DC61D707-5E7F-4B7C-910D-94A83595D599}"/>
          </ac:spMkLst>
        </pc:spChg>
        <pc:spChg chg="add">
          <ac:chgData name="胡 翌霖" userId="a9a41afe759712f0" providerId="LiveId" clId="{51FCA6BB-CD7B-4A90-A019-E826615A3048}" dt="2021-10-25T10:16:39.196" v="252" actId="26606"/>
          <ac:spMkLst>
            <pc:docMk/>
            <pc:sldMk cId="1040198312" sldId="262"/>
            <ac:spMk id="75" creationId="{6CB927A4-E432-4310-9CD5-E89FF5063179}"/>
          </ac:spMkLst>
        </pc:spChg>
        <pc:spChg chg="add">
          <ac:chgData name="胡 翌霖" userId="a9a41afe759712f0" providerId="LiveId" clId="{51FCA6BB-CD7B-4A90-A019-E826615A3048}" dt="2021-10-25T10:16:39.196" v="252" actId="26606"/>
          <ac:spMkLst>
            <pc:docMk/>
            <pc:sldMk cId="1040198312" sldId="262"/>
            <ac:spMk id="77" creationId="{E3020543-B24B-4EC4-8FFC-8DD88EEA91A8}"/>
          </ac:spMkLst>
        </pc:spChg>
        <pc:spChg chg="add">
          <ac:chgData name="胡 翌霖" userId="a9a41afe759712f0" providerId="LiveId" clId="{51FCA6BB-CD7B-4A90-A019-E826615A3048}" dt="2021-10-25T10:16:39.196" v="252" actId="26606"/>
          <ac:spMkLst>
            <pc:docMk/>
            <pc:sldMk cId="1040198312" sldId="262"/>
            <ac:spMk id="2052" creationId="{8D1AA55E-40D5-461B-A5A8-4AE8AAB71B08}"/>
          </ac:spMkLst>
        </pc:spChg>
        <pc:picChg chg="mod">
          <ac:chgData name="胡 翌霖" userId="a9a41afe759712f0" providerId="LiveId" clId="{51FCA6BB-CD7B-4A90-A019-E826615A3048}" dt="2021-10-25T10:16:39.196" v="252" actId="26606"/>
          <ac:picMkLst>
            <pc:docMk/>
            <pc:sldMk cId="1040198312" sldId="262"/>
            <ac:picMk id="2050" creationId="{0E3127A9-E51C-4D4E-8BC3-21F6AE777EF1}"/>
          </ac:picMkLst>
        </pc:picChg>
        <pc:cxnChg chg="add">
          <ac:chgData name="胡 翌霖" userId="a9a41afe759712f0" providerId="LiveId" clId="{51FCA6BB-CD7B-4A90-A019-E826615A3048}" dt="2021-10-25T10:16:39.196" v="252" actId="26606"/>
          <ac:cxnSpMkLst>
            <pc:docMk/>
            <pc:sldMk cId="1040198312" sldId="262"/>
            <ac:cxnSpMk id="2053" creationId="{7EB498BD-8089-4626-91EA-4978EBEF535E}"/>
          </ac:cxnSpMkLst>
        </pc:cxnChg>
        <pc:cxnChg chg="del">
          <ac:chgData name="胡 翌霖" userId="a9a41afe759712f0" providerId="LiveId" clId="{51FCA6BB-CD7B-4A90-A019-E826615A3048}" dt="2021-10-25T08:25:39.678" v="36"/>
          <ac:cxnSpMkLst>
            <pc:docMk/>
            <pc:sldMk cId="1040198312" sldId="262"/>
            <ac:cxnSpMk id="2056" creationId="{A7F400EE-A8A5-48AF-B4D6-291B52C6F0B0}"/>
          </ac:cxnSpMkLst>
        </pc:cxnChg>
      </pc:sldChg>
      <pc:sldChg chg="del">
        <pc:chgData name="胡 翌霖" userId="a9a41afe759712f0" providerId="LiveId" clId="{51FCA6BB-CD7B-4A90-A019-E826615A3048}" dt="2021-10-25T08:23:43.305" v="1" actId="47"/>
        <pc:sldMkLst>
          <pc:docMk/>
          <pc:sldMk cId="1946126526" sldId="263"/>
        </pc:sldMkLst>
      </pc:sldChg>
      <pc:sldChg chg="del">
        <pc:chgData name="胡 翌霖" userId="a9a41afe759712f0" providerId="LiveId" clId="{51FCA6BB-CD7B-4A90-A019-E826615A3048}" dt="2021-10-25T08:23:43.305" v="1" actId="47"/>
        <pc:sldMkLst>
          <pc:docMk/>
          <pc:sldMk cId="1274744777" sldId="264"/>
        </pc:sldMkLst>
      </pc:sldChg>
      <pc:sldChg chg="add">
        <pc:chgData name="胡 翌霖" userId="a9a41afe759712f0" providerId="LiveId" clId="{51FCA6BB-CD7B-4A90-A019-E826615A3048}" dt="2021-10-25T08:25:39.678" v="36"/>
        <pc:sldMkLst>
          <pc:docMk/>
          <pc:sldMk cId="3175161204" sldId="266"/>
        </pc:sldMkLst>
      </pc:sldChg>
      <pc:sldChg chg="del">
        <pc:chgData name="胡 翌霖" userId="a9a41afe759712f0" providerId="LiveId" clId="{51FCA6BB-CD7B-4A90-A019-E826615A3048}" dt="2021-10-25T08:23:43.305" v="1" actId="47"/>
        <pc:sldMkLst>
          <pc:docMk/>
          <pc:sldMk cId="661761508" sldId="267"/>
        </pc:sldMkLst>
      </pc:sldChg>
      <pc:sldChg chg="add">
        <pc:chgData name="胡 翌霖" userId="a9a41afe759712f0" providerId="LiveId" clId="{51FCA6BB-CD7B-4A90-A019-E826615A3048}" dt="2021-10-25T08:25:39.678" v="36"/>
        <pc:sldMkLst>
          <pc:docMk/>
          <pc:sldMk cId="2957885918" sldId="267"/>
        </pc:sldMkLst>
      </pc:sldChg>
      <pc:sldChg chg="del">
        <pc:chgData name="胡 翌霖" userId="a9a41afe759712f0" providerId="LiveId" clId="{51FCA6BB-CD7B-4A90-A019-E826615A3048}" dt="2021-10-25T08:23:43.305" v="1" actId="47"/>
        <pc:sldMkLst>
          <pc:docMk/>
          <pc:sldMk cId="1803891484" sldId="268"/>
        </pc:sldMkLst>
      </pc:sldChg>
      <pc:sldChg chg="del">
        <pc:chgData name="胡 翌霖" userId="a9a41afe759712f0" providerId="LiveId" clId="{51FCA6BB-CD7B-4A90-A019-E826615A3048}" dt="2021-10-25T08:23:43.305" v="1" actId="47"/>
        <pc:sldMkLst>
          <pc:docMk/>
          <pc:sldMk cId="579577571" sldId="269"/>
        </pc:sldMkLst>
      </pc:sldChg>
      <pc:sldChg chg="add">
        <pc:chgData name="胡 翌霖" userId="a9a41afe759712f0" providerId="LiveId" clId="{51FCA6BB-CD7B-4A90-A019-E826615A3048}" dt="2021-10-25T08:25:39.678" v="36"/>
        <pc:sldMkLst>
          <pc:docMk/>
          <pc:sldMk cId="874877914" sldId="269"/>
        </pc:sldMkLst>
      </pc:sldChg>
      <pc:sldChg chg="del">
        <pc:chgData name="胡 翌霖" userId="a9a41afe759712f0" providerId="LiveId" clId="{51FCA6BB-CD7B-4A90-A019-E826615A3048}" dt="2021-10-25T08:23:43.305" v="1" actId="47"/>
        <pc:sldMkLst>
          <pc:docMk/>
          <pc:sldMk cId="996300373" sldId="270"/>
        </pc:sldMkLst>
      </pc:sldChg>
      <pc:sldChg chg="del">
        <pc:chgData name="胡 翌霖" userId="a9a41afe759712f0" providerId="LiveId" clId="{51FCA6BB-CD7B-4A90-A019-E826615A3048}" dt="2021-10-25T08:23:43.305" v="1" actId="47"/>
        <pc:sldMkLst>
          <pc:docMk/>
          <pc:sldMk cId="2986908439" sldId="271"/>
        </pc:sldMkLst>
      </pc:sldChg>
      <pc:sldChg chg="add">
        <pc:chgData name="胡 翌霖" userId="a9a41afe759712f0" providerId="LiveId" clId="{51FCA6BB-CD7B-4A90-A019-E826615A3048}" dt="2021-10-25T08:25:39.678" v="36"/>
        <pc:sldMkLst>
          <pc:docMk/>
          <pc:sldMk cId="1508498289" sldId="272"/>
        </pc:sldMkLst>
      </pc:sldChg>
      <pc:sldChg chg="del">
        <pc:chgData name="胡 翌霖" userId="a9a41afe759712f0" providerId="LiveId" clId="{51FCA6BB-CD7B-4A90-A019-E826615A3048}" dt="2021-10-25T08:23:43.305" v="1" actId="47"/>
        <pc:sldMkLst>
          <pc:docMk/>
          <pc:sldMk cId="2414963682" sldId="272"/>
        </pc:sldMkLst>
      </pc:sldChg>
      <pc:sldChg chg="del">
        <pc:chgData name="胡 翌霖" userId="a9a41afe759712f0" providerId="LiveId" clId="{51FCA6BB-CD7B-4A90-A019-E826615A3048}" dt="2021-10-25T08:23:43.305" v="1" actId="47"/>
        <pc:sldMkLst>
          <pc:docMk/>
          <pc:sldMk cId="509758898" sldId="273"/>
        </pc:sldMkLst>
      </pc:sldChg>
      <pc:sldChg chg="del">
        <pc:chgData name="胡 翌霖" userId="a9a41afe759712f0" providerId="LiveId" clId="{51FCA6BB-CD7B-4A90-A019-E826615A3048}" dt="2021-10-25T08:23:43.305" v="1" actId="47"/>
        <pc:sldMkLst>
          <pc:docMk/>
          <pc:sldMk cId="1061450574" sldId="274"/>
        </pc:sldMkLst>
      </pc:sldChg>
      <pc:sldChg chg="addSp delSp modSp add mod setBg delDesignElem">
        <pc:chgData name="胡 翌霖" userId="a9a41afe759712f0" providerId="LiveId" clId="{51FCA6BB-CD7B-4A90-A019-E826615A3048}" dt="2021-10-25T10:15:00.222" v="247" actId="26606"/>
        <pc:sldMkLst>
          <pc:docMk/>
          <pc:sldMk cId="1409072959" sldId="276"/>
        </pc:sldMkLst>
        <pc:spChg chg="mod">
          <ac:chgData name="胡 翌霖" userId="a9a41afe759712f0" providerId="LiveId" clId="{51FCA6BB-CD7B-4A90-A019-E826615A3048}" dt="2021-10-25T10:15:00.222" v="247" actId="26606"/>
          <ac:spMkLst>
            <pc:docMk/>
            <pc:sldMk cId="1409072959" sldId="276"/>
            <ac:spMk id="2" creationId="{CC57F9BE-3354-4008-B469-C72BF78E955F}"/>
          </ac:spMkLst>
        </pc:spChg>
        <pc:spChg chg="del">
          <ac:chgData name="胡 翌霖" userId="a9a41afe759712f0" providerId="LiveId" clId="{51FCA6BB-CD7B-4A90-A019-E826615A3048}" dt="2021-10-25T08:25:39.678" v="36"/>
          <ac:spMkLst>
            <pc:docMk/>
            <pc:sldMk cId="1409072959" sldId="276"/>
            <ac:spMk id="40" creationId="{8D70B121-56F4-4848-B38B-182089D909FA}"/>
          </ac:spMkLst>
        </pc:spChg>
        <pc:spChg chg="mod">
          <ac:chgData name="胡 翌霖" userId="a9a41afe759712f0" providerId="LiveId" clId="{51FCA6BB-CD7B-4A90-A019-E826615A3048}" dt="2021-10-25T10:15:00.222" v="247" actId="26606"/>
          <ac:spMkLst>
            <pc:docMk/>
            <pc:sldMk cId="1409072959" sldId="276"/>
            <ac:spMk id="42" creationId="{B771C342-5A27-4C75-8F61-2DCE8793B82C}"/>
          </ac:spMkLst>
        </pc:spChg>
        <pc:spChg chg="add">
          <ac:chgData name="胡 翌霖" userId="a9a41afe759712f0" providerId="LiveId" clId="{51FCA6BB-CD7B-4A90-A019-E826615A3048}" dt="2021-10-25T10:15:00.222" v="247" actId="26606"/>
          <ac:spMkLst>
            <pc:docMk/>
            <pc:sldMk cId="1409072959" sldId="276"/>
            <ac:spMk id="45" creationId="{72B886CF-D3D5-4CDE-A0D0-35994223D8D7}"/>
          </ac:spMkLst>
        </pc:spChg>
        <pc:spChg chg="add">
          <ac:chgData name="胡 翌霖" userId="a9a41afe759712f0" providerId="LiveId" clId="{51FCA6BB-CD7B-4A90-A019-E826615A3048}" dt="2021-10-25T10:15:00.222" v="247" actId="26606"/>
          <ac:spMkLst>
            <pc:docMk/>
            <pc:sldMk cId="1409072959" sldId="276"/>
            <ac:spMk id="46" creationId="{FC139937-FF72-463A-8CD1-5AFF723B298A}"/>
          </ac:spMkLst>
        </pc:spChg>
        <pc:spChg chg="add">
          <ac:chgData name="胡 翌霖" userId="a9a41afe759712f0" providerId="LiveId" clId="{51FCA6BB-CD7B-4A90-A019-E826615A3048}" dt="2021-10-25T10:15:00.222" v="247" actId="26606"/>
          <ac:spMkLst>
            <pc:docMk/>
            <pc:sldMk cId="1409072959" sldId="276"/>
            <ac:spMk id="53" creationId="{5565521B-3AFA-45E0-B4C4-C6ED089C86E5}"/>
          </ac:spMkLst>
        </pc:spChg>
        <pc:cxnChg chg="del">
          <ac:chgData name="胡 翌霖" userId="a9a41afe759712f0" providerId="LiveId" clId="{51FCA6BB-CD7B-4A90-A019-E826615A3048}" dt="2021-10-25T08:25:39.678" v="36"/>
          <ac:cxnSpMkLst>
            <pc:docMk/>
            <pc:sldMk cId="1409072959" sldId="276"/>
            <ac:cxnSpMk id="41" creationId="{2D72A2C9-F3CA-4216-8BAD-FA4C970C3C4E}"/>
          </ac:cxnSpMkLst>
        </pc:cxnChg>
      </pc:sldChg>
      <pc:sldChg chg="addSp delSp modSp add mod setBg delDesignElem">
        <pc:chgData name="胡 翌霖" userId="a9a41afe759712f0" providerId="LiveId" clId="{51FCA6BB-CD7B-4A90-A019-E826615A3048}" dt="2021-10-25T10:19:30.315" v="262" actId="20577"/>
        <pc:sldMkLst>
          <pc:docMk/>
          <pc:sldMk cId="2150137985" sldId="277"/>
        </pc:sldMkLst>
        <pc:spChg chg="mod">
          <ac:chgData name="胡 翌霖" userId="a9a41afe759712f0" providerId="LiveId" clId="{51FCA6BB-CD7B-4A90-A019-E826615A3048}" dt="2021-10-25T10:19:30.315" v="262" actId="20577"/>
          <ac:spMkLst>
            <pc:docMk/>
            <pc:sldMk cId="2150137985" sldId="277"/>
            <ac:spMk id="2" creationId="{E3F03092-683A-4032-8DD4-A581D0F4675E}"/>
          </ac:spMkLst>
        </pc:spChg>
        <pc:spChg chg="del mod">
          <ac:chgData name="胡 翌霖" userId="a9a41afe759712f0" providerId="LiveId" clId="{51FCA6BB-CD7B-4A90-A019-E826615A3048}" dt="2021-10-25T10:19:16.868" v="260" actId="26606"/>
          <ac:spMkLst>
            <pc:docMk/>
            <pc:sldMk cId="2150137985" sldId="277"/>
            <ac:spMk id="3" creationId="{BE7ACD36-74D1-4E9D-B0AA-DF7C70B57A91}"/>
          </ac:spMkLst>
        </pc:spChg>
        <pc:spChg chg="add del">
          <ac:chgData name="胡 翌霖" userId="a9a41afe759712f0" providerId="LiveId" clId="{51FCA6BB-CD7B-4A90-A019-E826615A3048}" dt="2021-10-25T10:19:16.848" v="259" actId="26606"/>
          <ac:spMkLst>
            <pc:docMk/>
            <pc:sldMk cId="2150137985" sldId="277"/>
            <ac:spMk id="7" creationId="{72B886CF-D3D5-4CDE-A0D0-35994223D8D7}"/>
          </ac:spMkLst>
        </pc:spChg>
        <pc:spChg chg="del">
          <ac:chgData name="胡 翌霖" userId="a9a41afe759712f0" providerId="LiveId" clId="{51FCA6BB-CD7B-4A90-A019-E826615A3048}" dt="2021-10-25T08:25:39.678" v="36"/>
          <ac:spMkLst>
            <pc:docMk/>
            <pc:sldMk cId="2150137985" sldId="277"/>
            <ac:spMk id="8" creationId="{8D70B121-56F4-4848-B38B-182089D909FA}"/>
          </ac:spMkLst>
        </pc:spChg>
        <pc:spChg chg="add del">
          <ac:chgData name="胡 翌霖" userId="a9a41afe759712f0" providerId="LiveId" clId="{51FCA6BB-CD7B-4A90-A019-E826615A3048}" dt="2021-10-25T10:19:16.848" v="259" actId="26606"/>
          <ac:spMkLst>
            <pc:docMk/>
            <pc:sldMk cId="2150137985" sldId="277"/>
            <ac:spMk id="9" creationId="{FC139937-FF72-463A-8CD1-5AFF723B298A}"/>
          </ac:spMkLst>
        </pc:spChg>
        <pc:spChg chg="add del">
          <ac:chgData name="胡 翌霖" userId="a9a41afe759712f0" providerId="LiveId" clId="{51FCA6BB-CD7B-4A90-A019-E826615A3048}" dt="2021-10-25T10:19:16.848" v="259" actId="26606"/>
          <ac:spMkLst>
            <pc:docMk/>
            <pc:sldMk cId="2150137985" sldId="277"/>
            <ac:spMk id="11" creationId="{5565521B-3AFA-45E0-B4C4-C6ED089C86E5}"/>
          </ac:spMkLst>
        </pc:spChg>
        <pc:graphicFrameChg chg="add">
          <ac:chgData name="胡 翌霖" userId="a9a41afe759712f0" providerId="LiveId" clId="{51FCA6BB-CD7B-4A90-A019-E826615A3048}" dt="2021-10-25T10:19:16.868" v="260" actId="26606"/>
          <ac:graphicFrameMkLst>
            <pc:docMk/>
            <pc:sldMk cId="2150137985" sldId="277"/>
            <ac:graphicFrameMk id="13" creationId="{9B8FFA68-AC11-4336-AAF5-AB50883A9584}"/>
          </ac:graphicFrameMkLst>
        </pc:graphicFrameChg>
        <pc:cxnChg chg="del">
          <ac:chgData name="胡 翌霖" userId="a9a41afe759712f0" providerId="LiveId" clId="{51FCA6BB-CD7B-4A90-A019-E826615A3048}" dt="2021-10-25T08:25:39.678" v="36"/>
          <ac:cxnSpMkLst>
            <pc:docMk/>
            <pc:sldMk cId="2150137985" sldId="277"/>
            <ac:cxnSpMk id="10" creationId="{2D72A2C9-F3CA-4216-8BAD-FA4C970C3C4E}"/>
          </ac:cxnSpMkLst>
        </pc:cxnChg>
      </pc:sldChg>
      <pc:sldChg chg="addSp delSp modSp add del setBg">
        <pc:chgData name="胡 翌霖" userId="a9a41afe759712f0" providerId="LiveId" clId="{51FCA6BB-CD7B-4A90-A019-E826615A3048}" dt="2021-10-25T10:22:17.349" v="312" actId="47"/>
        <pc:sldMkLst>
          <pc:docMk/>
          <pc:sldMk cId="3532010156" sldId="278"/>
        </pc:sldMkLst>
        <pc:spChg chg="add mod">
          <ac:chgData name="胡 翌霖" userId="a9a41afe759712f0" providerId="LiveId" clId="{51FCA6BB-CD7B-4A90-A019-E826615A3048}" dt="2021-10-25T10:21:23.322" v="286" actId="21"/>
          <ac:spMkLst>
            <pc:docMk/>
            <pc:sldMk cId="3532010156" sldId="278"/>
            <ac:spMk id="2" creationId="{8D6EBC48-D839-4F91-B69D-B0E271CF8B03}"/>
          </ac:spMkLst>
        </pc:spChg>
        <pc:picChg chg="del">
          <ac:chgData name="胡 翌霖" userId="a9a41afe759712f0" providerId="LiveId" clId="{51FCA6BB-CD7B-4A90-A019-E826615A3048}" dt="2021-10-25T10:21:23.322" v="286" actId="21"/>
          <ac:picMkLst>
            <pc:docMk/>
            <pc:sldMk cId="3532010156" sldId="278"/>
            <ac:picMk id="7170" creationId="{333D3F15-737F-4F49-8B04-D4478412A66E}"/>
          </ac:picMkLst>
        </pc:picChg>
      </pc:sldChg>
      <pc:sldChg chg="addSp delSp modSp add mod setBg delDesignElem">
        <pc:chgData name="胡 翌霖" userId="a9a41afe759712f0" providerId="LiveId" clId="{51FCA6BB-CD7B-4A90-A019-E826615A3048}" dt="2021-10-25T10:20:51.277" v="285"/>
        <pc:sldMkLst>
          <pc:docMk/>
          <pc:sldMk cId="3803521327" sldId="279"/>
        </pc:sldMkLst>
        <pc:spChg chg="mod">
          <ac:chgData name="胡 翌霖" userId="a9a41afe759712f0" providerId="LiveId" clId="{51FCA6BB-CD7B-4A90-A019-E826615A3048}" dt="2021-10-25T10:20:07.774" v="264" actId="26606"/>
          <ac:spMkLst>
            <pc:docMk/>
            <pc:sldMk cId="3803521327" sldId="279"/>
            <ac:spMk id="2" creationId="{00FE1D33-5D9E-460F-993C-DEC25F9482A4}"/>
          </ac:spMkLst>
        </pc:spChg>
        <pc:spChg chg="mod">
          <ac:chgData name="胡 翌霖" userId="a9a41afe759712f0" providerId="LiveId" clId="{51FCA6BB-CD7B-4A90-A019-E826615A3048}" dt="2021-10-25T10:20:51.277" v="285"/>
          <ac:spMkLst>
            <pc:docMk/>
            <pc:sldMk cId="3803521327" sldId="279"/>
            <ac:spMk id="3" creationId="{8570A6EB-06F1-4538-8E91-743C29188871}"/>
          </ac:spMkLst>
        </pc:spChg>
        <pc:spChg chg="add">
          <ac:chgData name="胡 翌霖" userId="a9a41afe759712f0" providerId="LiveId" clId="{51FCA6BB-CD7B-4A90-A019-E826615A3048}" dt="2021-10-25T10:20:07.774" v="264" actId="26606"/>
          <ac:spMkLst>
            <pc:docMk/>
            <pc:sldMk cId="3803521327" sldId="279"/>
            <ac:spMk id="11" creationId="{3A93628A-4A26-42A6-859F-D1C95150AD7C}"/>
          </ac:spMkLst>
        </pc:spChg>
        <pc:spChg chg="add">
          <ac:chgData name="胡 翌霖" userId="a9a41afe759712f0" providerId="LiveId" clId="{51FCA6BB-CD7B-4A90-A019-E826615A3048}" dt="2021-10-25T10:20:07.774" v="264" actId="26606"/>
          <ac:spMkLst>
            <pc:docMk/>
            <pc:sldMk cId="3803521327" sldId="279"/>
            <ac:spMk id="13" creationId="{9D1E181F-DCF6-4D62-86AF-799CDE52FA58}"/>
          </ac:spMkLst>
        </pc:spChg>
        <pc:spChg chg="del">
          <ac:chgData name="胡 翌霖" userId="a9a41afe759712f0" providerId="LiveId" clId="{51FCA6BB-CD7B-4A90-A019-E826615A3048}" dt="2021-10-25T08:25:39.678" v="36"/>
          <ac:spMkLst>
            <pc:docMk/>
            <pc:sldMk cId="3803521327" sldId="279"/>
            <ac:spMk id="19" creationId="{E02F3C71-C981-4614-98EA-D6C494F8091E}"/>
          </ac:spMkLst>
        </pc:spChg>
        <pc:picChg chg="mod">
          <ac:chgData name="胡 翌霖" userId="a9a41afe759712f0" providerId="LiveId" clId="{51FCA6BB-CD7B-4A90-A019-E826615A3048}" dt="2021-10-25T10:20:07.774" v="264" actId="26606"/>
          <ac:picMkLst>
            <pc:docMk/>
            <pc:sldMk cId="3803521327" sldId="279"/>
            <ac:picMk id="5" creationId="{A15FC5A2-D9BA-45CB-B5B5-BB8A08076B9E}"/>
          </ac:picMkLst>
        </pc:picChg>
        <pc:picChg chg="mod ord">
          <ac:chgData name="胡 翌霖" userId="a9a41afe759712f0" providerId="LiveId" clId="{51FCA6BB-CD7B-4A90-A019-E826615A3048}" dt="2021-10-25T10:20:07.774" v="264" actId="26606"/>
          <ac:picMkLst>
            <pc:docMk/>
            <pc:sldMk cId="3803521327" sldId="279"/>
            <ac:picMk id="6" creationId="{03A6778B-9478-419A-B39F-F11802F6CDF7}"/>
          </ac:picMkLst>
        </pc:picChg>
        <pc:cxnChg chg="add">
          <ac:chgData name="胡 翌霖" userId="a9a41afe759712f0" providerId="LiveId" clId="{51FCA6BB-CD7B-4A90-A019-E826615A3048}" dt="2021-10-25T10:20:07.774" v="264" actId="26606"/>
          <ac:cxnSpMkLst>
            <pc:docMk/>
            <pc:sldMk cId="3803521327" sldId="279"/>
            <ac:cxnSpMk id="15" creationId="{7A5FDA87-C737-406E-9876-2EF48219DD37}"/>
          </ac:cxnSpMkLst>
        </pc:cxnChg>
      </pc:sldChg>
      <pc:sldChg chg="add">
        <pc:chgData name="胡 翌霖" userId="a9a41afe759712f0" providerId="LiveId" clId="{51FCA6BB-CD7B-4A90-A019-E826615A3048}" dt="2021-10-25T08:25:39.678" v="36"/>
        <pc:sldMkLst>
          <pc:docMk/>
          <pc:sldMk cId="7195139" sldId="280"/>
        </pc:sldMkLst>
      </pc:sldChg>
      <pc:sldChg chg="del">
        <pc:chgData name="胡 翌霖" userId="a9a41afe759712f0" providerId="LiveId" clId="{51FCA6BB-CD7B-4A90-A019-E826615A3048}" dt="2021-10-25T08:23:43.305" v="1" actId="47"/>
        <pc:sldMkLst>
          <pc:docMk/>
          <pc:sldMk cId="1945583804" sldId="281"/>
        </pc:sldMkLst>
      </pc:sldChg>
      <pc:sldChg chg="addSp delSp modSp add mod setBg setClrOvrMap">
        <pc:chgData name="胡 翌霖" userId="a9a41afe759712f0" providerId="LiveId" clId="{51FCA6BB-CD7B-4A90-A019-E826615A3048}" dt="2021-10-25T10:22:00.802" v="311" actId="18131"/>
        <pc:sldMkLst>
          <pc:docMk/>
          <pc:sldMk cId="3646800748" sldId="281"/>
        </pc:sldMkLst>
        <pc:spChg chg="mod">
          <ac:chgData name="胡 翌霖" userId="a9a41afe759712f0" providerId="LiveId" clId="{51FCA6BB-CD7B-4A90-A019-E826615A3048}" dt="2021-10-25T10:21:40.329" v="293" actId="26606"/>
          <ac:spMkLst>
            <pc:docMk/>
            <pc:sldMk cId="3646800748" sldId="281"/>
            <ac:spMk id="2" creationId="{EBC48C83-44B2-4ABF-BF5D-5EBF4EBFA344}"/>
          </ac:spMkLst>
        </pc:spChg>
        <pc:spChg chg="mod">
          <ac:chgData name="胡 翌霖" userId="a9a41afe759712f0" providerId="LiveId" clId="{51FCA6BB-CD7B-4A90-A019-E826615A3048}" dt="2021-10-25T10:21:40.329" v="293" actId="26606"/>
          <ac:spMkLst>
            <pc:docMk/>
            <pc:sldMk cId="3646800748" sldId="281"/>
            <ac:spMk id="3" creationId="{05123A8F-3981-414A-A62F-38D15FEAFFAF}"/>
          </ac:spMkLst>
        </pc:spChg>
        <pc:spChg chg="add del">
          <ac:chgData name="胡 翌霖" userId="a9a41afe759712f0" providerId="LiveId" clId="{51FCA6BB-CD7B-4A90-A019-E826615A3048}" dt="2021-10-25T10:21:33.362" v="290" actId="26606"/>
          <ac:spMkLst>
            <pc:docMk/>
            <pc:sldMk cId="3646800748" sldId="281"/>
            <ac:spMk id="11" creationId="{3CD9DF72-87A3-404E-A828-84CBF11A8303}"/>
          </ac:spMkLst>
        </pc:spChg>
        <pc:spChg chg="add del">
          <ac:chgData name="胡 翌霖" userId="a9a41afe759712f0" providerId="LiveId" clId="{51FCA6BB-CD7B-4A90-A019-E826615A3048}" dt="2021-10-25T10:21:40.323" v="292" actId="26606"/>
          <ac:spMkLst>
            <pc:docMk/>
            <pc:sldMk cId="3646800748" sldId="281"/>
            <ac:spMk id="15" creationId="{93D93209-E710-4E24-8089-E79FAB8B8995}"/>
          </ac:spMkLst>
        </pc:spChg>
        <pc:spChg chg="add del">
          <ac:chgData name="胡 翌霖" userId="a9a41afe759712f0" providerId="LiveId" clId="{51FCA6BB-CD7B-4A90-A019-E826615A3048}" dt="2021-10-25T10:21:40.323" v="292" actId="26606"/>
          <ac:spMkLst>
            <pc:docMk/>
            <pc:sldMk cId="3646800748" sldId="281"/>
            <ac:spMk id="16" creationId="{72B886CF-D3D5-4CDE-A0D0-35994223D8D7}"/>
          </ac:spMkLst>
        </pc:spChg>
        <pc:spChg chg="add del">
          <ac:chgData name="胡 翌霖" userId="a9a41afe759712f0" providerId="LiveId" clId="{51FCA6BB-CD7B-4A90-A019-E826615A3048}" dt="2021-10-25T10:21:40.323" v="292" actId="26606"/>
          <ac:spMkLst>
            <pc:docMk/>
            <pc:sldMk cId="3646800748" sldId="281"/>
            <ac:spMk id="17" creationId="{382E71F4-D030-4BB1-A3CF-F05B47099BF9}"/>
          </ac:spMkLst>
        </pc:spChg>
        <pc:spChg chg="add">
          <ac:chgData name="胡 翌霖" userId="a9a41afe759712f0" providerId="LiveId" clId="{51FCA6BB-CD7B-4A90-A019-E826615A3048}" dt="2021-10-25T10:21:40.329" v="293" actId="26606"/>
          <ac:spMkLst>
            <pc:docMk/>
            <pc:sldMk cId="3646800748" sldId="281"/>
            <ac:spMk id="19" creationId="{9B76D444-2756-434F-AE61-96D69830C13E}"/>
          </ac:spMkLst>
        </pc:spChg>
        <pc:spChg chg="add">
          <ac:chgData name="胡 翌霖" userId="a9a41afe759712f0" providerId="LiveId" clId="{51FCA6BB-CD7B-4A90-A019-E826615A3048}" dt="2021-10-25T10:21:40.329" v="293" actId="26606"/>
          <ac:spMkLst>
            <pc:docMk/>
            <pc:sldMk cId="3646800748" sldId="281"/>
            <ac:spMk id="20" creationId="{A27B6159-7734-4564-9E0F-C4BC43C36E52}"/>
          </ac:spMkLst>
        </pc:spChg>
        <pc:picChg chg="del">
          <ac:chgData name="胡 翌霖" userId="a9a41afe759712f0" providerId="LiveId" clId="{51FCA6BB-CD7B-4A90-A019-E826615A3048}" dt="2021-10-25T10:21:25.598" v="287" actId="478"/>
          <ac:picMkLst>
            <pc:docMk/>
            <pc:sldMk cId="3646800748" sldId="281"/>
            <ac:picMk id="5" creationId="{E50F6054-BAF2-435F-9D07-82AB962DA121}"/>
          </ac:picMkLst>
        </pc:picChg>
        <pc:picChg chg="add mod ord">
          <ac:chgData name="胡 翌霖" userId="a9a41afe759712f0" providerId="LiveId" clId="{51FCA6BB-CD7B-4A90-A019-E826615A3048}" dt="2021-10-25T10:22:00.802" v="311" actId="18131"/>
          <ac:picMkLst>
            <pc:docMk/>
            <pc:sldMk cId="3646800748" sldId="281"/>
            <ac:picMk id="6" creationId="{34EEEFDB-9263-415C-9F09-57B2AE4649AE}"/>
          </ac:picMkLst>
        </pc:picChg>
        <pc:cxnChg chg="add del">
          <ac:chgData name="胡 翌霖" userId="a9a41afe759712f0" providerId="LiveId" clId="{51FCA6BB-CD7B-4A90-A019-E826615A3048}" dt="2021-10-25T10:21:33.362" v="290" actId="26606"/>
          <ac:cxnSpMkLst>
            <pc:docMk/>
            <pc:sldMk cId="3646800748" sldId="281"/>
            <ac:cxnSpMk id="13" creationId="{20E3A342-4D61-4E3F-AF90-1AB42AEB96CC}"/>
          </ac:cxnSpMkLst>
        </pc:cxnChg>
        <pc:cxnChg chg="add">
          <ac:chgData name="胡 翌霖" userId="a9a41afe759712f0" providerId="LiveId" clId="{51FCA6BB-CD7B-4A90-A019-E826615A3048}" dt="2021-10-25T10:21:40.329" v="293" actId="26606"/>
          <ac:cxnSpMkLst>
            <pc:docMk/>
            <pc:sldMk cId="3646800748" sldId="281"/>
            <ac:cxnSpMk id="21" creationId="{E2FFB46B-05BC-4950-B18A-9593FDAE6ED7}"/>
          </ac:cxnSpMkLst>
        </pc:cxnChg>
      </pc:sldChg>
      <pc:sldChg chg="addSp delSp modSp add setBg delDesignElem">
        <pc:chgData name="胡 翌霖" userId="a9a41afe759712f0" providerId="LiveId" clId="{51FCA6BB-CD7B-4A90-A019-E826615A3048}" dt="2021-10-25T10:25:20.169" v="324" actId="478"/>
        <pc:sldMkLst>
          <pc:docMk/>
          <pc:sldMk cId="1367843292" sldId="282"/>
        </pc:sldMkLst>
        <pc:picChg chg="add mod">
          <ac:chgData name="胡 翌霖" userId="a9a41afe759712f0" providerId="LiveId" clId="{51FCA6BB-CD7B-4A90-A019-E826615A3048}" dt="2021-10-25T10:25:06.798" v="321"/>
          <ac:picMkLst>
            <pc:docMk/>
            <pc:sldMk cId="1367843292" sldId="282"/>
            <ac:picMk id="5" creationId="{607E77C8-8655-412D-B322-B61594E0F422}"/>
          </ac:picMkLst>
        </pc:picChg>
        <pc:picChg chg="add mod">
          <ac:chgData name="胡 翌霖" userId="a9a41afe759712f0" providerId="LiveId" clId="{51FCA6BB-CD7B-4A90-A019-E826615A3048}" dt="2021-10-25T10:25:09.143" v="323"/>
          <ac:picMkLst>
            <pc:docMk/>
            <pc:sldMk cId="1367843292" sldId="282"/>
            <ac:picMk id="6" creationId="{771A0DA2-C16F-4FAC-9F71-6DB86DF8C21E}"/>
          </ac:picMkLst>
        </pc:picChg>
        <pc:picChg chg="del">
          <ac:chgData name="胡 翌霖" userId="a9a41afe759712f0" providerId="LiveId" clId="{51FCA6BB-CD7B-4A90-A019-E826615A3048}" dt="2021-10-25T10:25:20.169" v="324" actId="478"/>
          <ac:picMkLst>
            <pc:docMk/>
            <pc:sldMk cId="1367843292" sldId="282"/>
            <ac:picMk id="20482" creationId="{F904E258-7B73-4D73-9CC0-527949A85B56}"/>
          </ac:picMkLst>
        </pc:picChg>
        <pc:cxnChg chg="del">
          <ac:chgData name="胡 翌霖" userId="a9a41afe759712f0" providerId="LiveId" clId="{51FCA6BB-CD7B-4A90-A019-E826615A3048}" dt="2021-10-25T08:25:39.678" v="36"/>
          <ac:cxnSpMkLst>
            <pc:docMk/>
            <pc:sldMk cId="1367843292" sldId="282"/>
            <ac:cxnSpMk id="71" creationId="{A7F400EE-A8A5-48AF-B4D6-291B52C6F0B0}"/>
          </ac:cxnSpMkLst>
        </pc:cxnChg>
      </pc:sldChg>
      <pc:sldChg chg="del">
        <pc:chgData name="胡 翌霖" userId="a9a41afe759712f0" providerId="LiveId" clId="{51FCA6BB-CD7B-4A90-A019-E826615A3048}" dt="2021-10-25T08:23:43.305" v="1" actId="47"/>
        <pc:sldMkLst>
          <pc:docMk/>
          <pc:sldMk cId="3504751736" sldId="282"/>
        </pc:sldMkLst>
      </pc:sldChg>
      <pc:sldChg chg="del">
        <pc:chgData name="胡 翌霖" userId="a9a41afe759712f0" providerId="LiveId" clId="{51FCA6BB-CD7B-4A90-A019-E826615A3048}" dt="2021-10-25T08:23:43.305" v="1" actId="47"/>
        <pc:sldMkLst>
          <pc:docMk/>
          <pc:sldMk cId="858792604" sldId="283"/>
        </pc:sldMkLst>
      </pc:sldChg>
      <pc:sldChg chg="add del setBg">
        <pc:chgData name="胡 翌霖" userId="a9a41afe759712f0" providerId="LiveId" clId="{51FCA6BB-CD7B-4A90-A019-E826615A3048}" dt="2021-10-25T10:25:33.771" v="325" actId="47"/>
        <pc:sldMkLst>
          <pc:docMk/>
          <pc:sldMk cId="3496203926" sldId="283"/>
        </pc:sldMkLst>
      </pc:sldChg>
      <pc:sldChg chg="del">
        <pc:chgData name="胡 翌霖" userId="a9a41afe759712f0" providerId="LiveId" clId="{51FCA6BB-CD7B-4A90-A019-E826615A3048}" dt="2021-10-25T08:23:43.305" v="1" actId="47"/>
        <pc:sldMkLst>
          <pc:docMk/>
          <pc:sldMk cId="1060632048" sldId="284"/>
        </pc:sldMkLst>
      </pc:sldChg>
      <pc:sldChg chg="delSp add">
        <pc:chgData name="胡 翌霖" userId="a9a41afe759712f0" providerId="LiveId" clId="{51FCA6BB-CD7B-4A90-A019-E826615A3048}" dt="2021-10-25T10:25:08.379" v="322" actId="21"/>
        <pc:sldMkLst>
          <pc:docMk/>
          <pc:sldMk cId="1554816708" sldId="284"/>
        </pc:sldMkLst>
        <pc:picChg chg="del">
          <ac:chgData name="胡 翌霖" userId="a9a41afe759712f0" providerId="LiveId" clId="{51FCA6BB-CD7B-4A90-A019-E826615A3048}" dt="2021-10-25T10:25:05.682" v="320" actId="21"/>
          <ac:picMkLst>
            <pc:docMk/>
            <pc:sldMk cId="1554816708" sldId="284"/>
            <ac:picMk id="5" creationId="{6FD122C8-AB00-4A50-93D7-AAB222392A60}"/>
          </ac:picMkLst>
        </pc:picChg>
        <pc:picChg chg="del">
          <ac:chgData name="胡 翌霖" userId="a9a41afe759712f0" providerId="LiveId" clId="{51FCA6BB-CD7B-4A90-A019-E826615A3048}" dt="2021-10-25T10:25:08.379" v="322" actId="21"/>
          <ac:picMkLst>
            <pc:docMk/>
            <pc:sldMk cId="1554816708" sldId="284"/>
            <ac:picMk id="8194" creationId="{0E85CEA5-A6AE-4044-B52B-3ACCA8D7886C}"/>
          </ac:picMkLst>
        </pc:picChg>
      </pc:sldChg>
      <pc:sldChg chg="del">
        <pc:chgData name="胡 翌霖" userId="a9a41afe759712f0" providerId="LiveId" clId="{51FCA6BB-CD7B-4A90-A019-E826615A3048}" dt="2021-10-25T08:23:43.305" v="1" actId="47"/>
        <pc:sldMkLst>
          <pc:docMk/>
          <pc:sldMk cId="1075085118" sldId="285"/>
        </pc:sldMkLst>
      </pc:sldChg>
      <pc:sldChg chg="addSp delSp modSp add mod setBg delDesignElem">
        <pc:chgData name="胡 翌霖" userId="a9a41afe759712f0" providerId="LiveId" clId="{51FCA6BB-CD7B-4A90-A019-E826615A3048}" dt="2021-10-25T10:18:05.476" v="255" actId="20577"/>
        <pc:sldMkLst>
          <pc:docMk/>
          <pc:sldMk cId="1635965435" sldId="286"/>
        </pc:sldMkLst>
        <pc:spChg chg="mod">
          <ac:chgData name="胡 翌霖" userId="a9a41afe759712f0" providerId="LiveId" clId="{51FCA6BB-CD7B-4A90-A019-E826615A3048}" dt="2021-10-25T10:18:05.476" v="255" actId="20577"/>
          <ac:spMkLst>
            <pc:docMk/>
            <pc:sldMk cId="1635965435" sldId="286"/>
            <ac:spMk id="2" creationId="{25768D7B-17C1-46EC-AC88-02A78424494F}"/>
          </ac:spMkLst>
        </pc:spChg>
        <pc:spChg chg="mod">
          <ac:chgData name="胡 翌霖" userId="a9a41afe759712f0" providerId="LiveId" clId="{51FCA6BB-CD7B-4A90-A019-E826615A3048}" dt="2021-10-25T10:17:12.328" v="254" actId="26606"/>
          <ac:spMkLst>
            <pc:docMk/>
            <pc:sldMk cId="1635965435" sldId="286"/>
            <ac:spMk id="3" creationId="{5E0C7A52-FB78-45CC-8F1E-FAE0D87C6919}"/>
          </ac:spMkLst>
        </pc:spChg>
        <pc:spChg chg="add">
          <ac:chgData name="胡 翌霖" userId="a9a41afe759712f0" providerId="LiveId" clId="{51FCA6BB-CD7B-4A90-A019-E826615A3048}" dt="2021-10-25T10:17:12.328" v="254" actId="26606"/>
          <ac:spMkLst>
            <pc:docMk/>
            <pc:sldMk cId="1635965435" sldId="286"/>
            <ac:spMk id="8" creationId="{72B886CF-D3D5-4CDE-A0D0-35994223D8D7}"/>
          </ac:spMkLst>
        </pc:spChg>
        <pc:spChg chg="add">
          <ac:chgData name="胡 翌霖" userId="a9a41afe759712f0" providerId="LiveId" clId="{51FCA6BB-CD7B-4A90-A019-E826615A3048}" dt="2021-10-25T10:17:12.328" v="254" actId="26606"/>
          <ac:spMkLst>
            <pc:docMk/>
            <pc:sldMk cId="1635965435" sldId="286"/>
            <ac:spMk id="10" creationId="{FC139937-FF72-463A-8CD1-5AFF723B298A}"/>
          </ac:spMkLst>
        </pc:spChg>
        <pc:spChg chg="add">
          <ac:chgData name="胡 翌霖" userId="a9a41afe759712f0" providerId="LiveId" clId="{51FCA6BB-CD7B-4A90-A019-E826615A3048}" dt="2021-10-25T10:17:12.328" v="254" actId="26606"/>
          <ac:spMkLst>
            <pc:docMk/>
            <pc:sldMk cId="1635965435" sldId="286"/>
            <ac:spMk id="12" creationId="{5565521B-3AFA-45E0-B4C4-C6ED089C86E5}"/>
          </ac:spMkLst>
        </pc:spChg>
        <pc:spChg chg="del">
          <ac:chgData name="胡 翌霖" userId="a9a41afe759712f0" providerId="LiveId" clId="{51FCA6BB-CD7B-4A90-A019-E826615A3048}" dt="2021-10-25T08:25:39.678" v="36"/>
          <ac:spMkLst>
            <pc:docMk/>
            <pc:sldMk cId="1635965435" sldId="286"/>
            <ac:spMk id="15" creationId="{8D70B121-56F4-4848-B38B-182089D909FA}"/>
          </ac:spMkLst>
        </pc:spChg>
        <pc:cxnChg chg="del">
          <ac:chgData name="胡 翌霖" userId="a9a41afe759712f0" providerId="LiveId" clId="{51FCA6BB-CD7B-4A90-A019-E826615A3048}" dt="2021-10-25T08:25:39.678" v="36"/>
          <ac:cxnSpMkLst>
            <pc:docMk/>
            <pc:sldMk cId="1635965435" sldId="286"/>
            <ac:cxnSpMk id="16" creationId="{2D72A2C9-F3CA-4216-8BAD-FA4C970C3C4E}"/>
          </ac:cxnSpMkLst>
        </pc:cxnChg>
      </pc:sldChg>
      <pc:sldChg chg="del">
        <pc:chgData name="胡 翌霖" userId="a9a41afe759712f0" providerId="LiveId" clId="{51FCA6BB-CD7B-4A90-A019-E826615A3048}" dt="2021-10-25T08:23:43.305" v="1" actId="47"/>
        <pc:sldMkLst>
          <pc:docMk/>
          <pc:sldMk cId="2866183508" sldId="286"/>
        </pc:sldMkLst>
      </pc:sldChg>
      <pc:sldChg chg="del">
        <pc:chgData name="胡 翌霖" userId="a9a41afe759712f0" providerId="LiveId" clId="{51FCA6BB-CD7B-4A90-A019-E826615A3048}" dt="2021-10-25T08:23:43.305" v="1" actId="47"/>
        <pc:sldMkLst>
          <pc:docMk/>
          <pc:sldMk cId="1132787032" sldId="287"/>
        </pc:sldMkLst>
      </pc:sldChg>
      <pc:sldChg chg="addSp delSp modSp add mod setBg delDesignElem">
        <pc:chgData name="胡 翌霖" userId="a9a41afe759712f0" providerId="LiveId" clId="{51FCA6BB-CD7B-4A90-A019-E826615A3048}" dt="2021-10-25T10:18:28.745" v="257" actId="20577"/>
        <pc:sldMkLst>
          <pc:docMk/>
          <pc:sldMk cId="1978046400" sldId="287"/>
        </pc:sldMkLst>
        <pc:spChg chg="mod">
          <ac:chgData name="胡 翌霖" userId="a9a41afe759712f0" providerId="LiveId" clId="{51FCA6BB-CD7B-4A90-A019-E826615A3048}" dt="2021-10-25T10:18:28.745" v="257" actId="20577"/>
          <ac:spMkLst>
            <pc:docMk/>
            <pc:sldMk cId="1978046400" sldId="287"/>
            <ac:spMk id="2" creationId="{09765AFC-AEBF-48E8-890B-BD016B6DF584}"/>
          </ac:spMkLst>
        </pc:spChg>
        <pc:spChg chg="mod">
          <ac:chgData name="胡 翌霖" userId="a9a41afe759712f0" providerId="LiveId" clId="{51FCA6BB-CD7B-4A90-A019-E826615A3048}" dt="2021-10-25T10:18:26.258" v="256" actId="26606"/>
          <ac:spMkLst>
            <pc:docMk/>
            <pc:sldMk cId="1978046400" sldId="287"/>
            <ac:spMk id="3" creationId="{1BEC71E2-7377-454E-9DFC-B405FA7D8430}"/>
          </ac:spMkLst>
        </pc:spChg>
        <pc:spChg chg="add">
          <ac:chgData name="胡 翌霖" userId="a9a41afe759712f0" providerId="LiveId" clId="{51FCA6BB-CD7B-4A90-A019-E826615A3048}" dt="2021-10-25T10:18:26.258" v="256" actId="26606"/>
          <ac:spMkLst>
            <pc:docMk/>
            <pc:sldMk cId="1978046400" sldId="287"/>
            <ac:spMk id="8" creationId="{72B886CF-D3D5-4CDE-A0D0-35994223D8D7}"/>
          </ac:spMkLst>
        </pc:spChg>
        <pc:spChg chg="add">
          <ac:chgData name="胡 翌霖" userId="a9a41afe759712f0" providerId="LiveId" clId="{51FCA6BB-CD7B-4A90-A019-E826615A3048}" dt="2021-10-25T10:18:26.258" v="256" actId="26606"/>
          <ac:spMkLst>
            <pc:docMk/>
            <pc:sldMk cId="1978046400" sldId="287"/>
            <ac:spMk id="10" creationId="{FC139937-FF72-463A-8CD1-5AFF723B298A}"/>
          </ac:spMkLst>
        </pc:spChg>
        <pc:spChg chg="add">
          <ac:chgData name="胡 翌霖" userId="a9a41afe759712f0" providerId="LiveId" clId="{51FCA6BB-CD7B-4A90-A019-E826615A3048}" dt="2021-10-25T10:18:26.258" v="256" actId="26606"/>
          <ac:spMkLst>
            <pc:docMk/>
            <pc:sldMk cId="1978046400" sldId="287"/>
            <ac:spMk id="12" creationId="{5565521B-3AFA-45E0-B4C4-C6ED089C86E5}"/>
          </ac:spMkLst>
        </pc:spChg>
        <pc:spChg chg="del">
          <ac:chgData name="胡 翌霖" userId="a9a41afe759712f0" providerId="LiveId" clId="{51FCA6BB-CD7B-4A90-A019-E826615A3048}" dt="2021-10-25T08:25:39.678" v="36"/>
          <ac:spMkLst>
            <pc:docMk/>
            <pc:sldMk cId="1978046400" sldId="287"/>
            <ac:spMk id="24" creationId="{4351DFE5-F63D-4BE0-BDA9-E3EB88F01AA5}"/>
          </ac:spMkLst>
        </pc:spChg>
        <pc:picChg chg="del">
          <ac:chgData name="胡 翌霖" userId="a9a41afe759712f0" providerId="LiveId" clId="{51FCA6BB-CD7B-4A90-A019-E826615A3048}" dt="2021-10-25T08:25:39.678" v="36"/>
          <ac:picMkLst>
            <pc:docMk/>
            <pc:sldMk cId="1978046400" sldId="287"/>
            <ac:picMk id="25" creationId="{3AA16612-ACD2-4A16-8F2B-4514FD6BF28F}"/>
          </ac:picMkLst>
        </pc:picChg>
      </pc:sldChg>
      <pc:sldChg chg="del">
        <pc:chgData name="胡 翌霖" userId="a9a41afe759712f0" providerId="LiveId" clId="{51FCA6BB-CD7B-4A90-A019-E826615A3048}" dt="2021-10-25T08:23:43.305" v="1" actId="47"/>
        <pc:sldMkLst>
          <pc:docMk/>
          <pc:sldMk cId="1006655231" sldId="288"/>
        </pc:sldMkLst>
      </pc:sldChg>
      <pc:sldChg chg="delSp add setBg delDesignElem">
        <pc:chgData name="胡 翌霖" userId="a9a41afe759712f0" providerId="LiveId" clId="{51FCA6BB-CD7B-4A90-A019-E826615A3048}" dt="2021-10-25T08:25:39.678" v="36"/>
        <pc:sldMkLst>
          <pc:docMk/>
          <pc:sldMk cId="3712080975" sldId="288"/>
        </pc:sldMkLst>
        <pc:spChg chg="del">
          <ac:chgData name="胡 翌霖" userId="a9a41afe759712f0" providerId="LiveId" clId="{51FCA6BB-CD7B-4A90-A019-E826615A3048}" dt="2021-10-25T08:25:39.678" v="36"/>
          <ac:spMkLst>
            <pc:docMk/>
            <pc:sldMk cId="3712080975" sldId="288"/>
            <ac:spMk id="8" creationId="{8D70B121-56F4-4848-B38B-182089D909FA}"/>
          </ac:spMkLst>
        </pc:spChg>
        <pc:cxnChg chg="del">
          <ac:chgData name="胡 翌霖" userId="a9a41afe759712f0" providerId="LiveId" clId="{51FCA6BB-CD7B-4A90-A019-E826615A3048}" dt="2021-10-25T08:25:39.678" v="36"/>
          <ac:cxnSpMkLst>
            <pc:docMk/>
            <pc:sldMk cId="3712080975" sldId="288"/>
            <ac:cxnSpMk id="10" creationId="{2D72A2C9-F3CA-4216-8BAD-FA4C970C3C4E}"/>
          </ac:cxnSpMkLst>
        </pc:cxnChg>
      </pc:sldChg>
      <pc:sldChg chg="del">
        <pc:chgData name="胡 翌霖" userId="a9a41afe759712f0" providerId="LiveId" clId="{51FCA6BB-CD7B-4A90-A019-E826615A3048}" dt="2021-10-25T08:23:43.305" v="1" actId="47"/>
        <pc:sldMkLst>
          <pc:docMk/>
          <pc:sldMk cId="400572447" sldId="289"/>
        </pc:sldMkLst>
      </pc:sldChg>
      <pc:sldChg chg="delSp add setBg delDesignElem">
        <pc:chgData name="胡 翌霖" userId="a9a41afe759712f0" providerId="LiveId" clId="{51FCA6BB-CD7B-4A90-A019-E826615A3048}" dt="2021-10-25T08:25:39.678" v="36"/>
        <pc:sldMkLst>
          <pc:docMk/>
          <pc:sldMk cId="2506609014" sldId="289"/>
        </pc:sldMkLst>
        <pc:spChg chg="del">
          <ac:chgData name="胡 翌霖" userId="a9a41afe759712f0" providerId="LiveId" clId="{51FCA6BB-CD7B-4A90-A019-E826615A3048}" dt="2021-10-25T08:25:39.678" v="36"/>
          <ac:spMkLst>
            <pc:docMk/>
            <pc:sldMk cId="2506609014" sldId="289"/>
            <ac:spMk id="167" creationId="{78907291-9D6D-4740-81DB-441477BCA279}"/>
          </ac:spMkLst>
        </pc:spChg>
        <pc:spChg chg="del">
          <ac:chgData name="胡 翌霖" userId="a9a41afe759712f0" providerId="LiveId" clId="{51FCA6BB-CD7B-4A90-A019-E826615A3048}" dt="2021-10-25T08:25:39.678" v="36"/>
          <ac:spMkLst>
            <pc:docMk/>
            <pc:sldMk cId="2506609014" sldId="289"/>
            <ac:spMk id="13322" creationId="{9D3A9E89-033E-4C4A-8C41-416DABFFD307}"/>
          </ac:spMkLst>
        </pc:spChg>
        <pc:spChg chg="del">
          <ac:chgData name="胡 翌霖" userId="a9a41afe759712f0" providerId="LiveId" clId="{51FCA6BB-CD7B-4A90-A019-E826615A3048}" dt="2021-10-25T08:25:39.678" v="36"/>
          <ac:spMkLst>
            <pc:docMk/>
            <pc:sldMk cId="2506609014" sldId="289"/>
            <ac:spMk id="13323" creationId="{86293361-111E-427D-8E5B-256944AC8395}"/>
          </ac:spMkLst>
        </pc:spChg>
        <pc:grpChg chg="del">
          <ac:chgData name="胡 翌霖" userId="a9a41afe759712f0" providerId="LiveId" clId="{51FCA6BB-CD7B-4A90-A019-E826615A3048}" dt="2021-10-25T08:25:39.678" v="36"/>
          <ac:grpSpMkLst>
            <pc:docMk/>
            <pc:sldMk cId="2506609014" sldId="289"/>
            <ac:grpSpMk id="13324" creationId="{9A19A3F5-314C-46CC-8695-7C6BFCACFE8C}"/>
          </ac:grpSpMkLst>
        </pc:grpChg>
      </pc:sldChg>
      <pc:sldChg chg="add setBg">
        <pc:chgData name="胡 翌霖" userId="a9a41afe759712f0" providerId="LiveId" clId="{51FCA6BB-CD7B-4A90-A019-E826615A3048}" dt="2021-10-25T08:25:39.678" v="36"/>
        <pc:sldMkLst>
          <pc:docMk/>
          <pc:sldMk cId="1377429587" sldId="290"/>
        </pc:sldMkLst>
      </pc:sldChg>
      <pc:sldChg chg="del">
        <pc:chgData name="胡 翌霖" userId="a9a41afe759712f0" providerId="LiveId" clId="{51FCA6BB-CD7B-4A90-A019-E826615A3048}" dt="2021-10-25T08:23:43.305" v="1" actId="47"/>
        <pc:sldMkLst>
          <pc:docMk/>
          <pc:sldMk cId="2226467000" sldId="290"/>
        </pc:sldMkLst>
      </pc:sldChg>
      <pc:sldChg chg="del">
        <pc:chgData name="胡 翌霖" userId="a9a41afe759712f0" providerId="LiveId" clId="{51FCA6BB-CD7B-4A90-A019-E826615A3048}" dt="2021-10-25T08:23:43.305" v="1" actId="47"/>
        <pc:sldMkLst>
          <pc:docMk/>
          <pc:sldMk cId="4135706163" sldId="291"/>
        </pc:sldMkLst>
      </pc:sldChg>
      <pc:sldChg chg="del">
        <pc:chgData name="胡 翌霖" userId="a9a41afe759712f0" providerId="LiveId" clId="{51FCA6BB-CD7B-4A90-A019-E826615A3048}" dt="2021-10-25T08:23:43.305" v="1" actId="47"/>
        <pc:sldMkLst>
          <pc:docMk/>
          <pc:sldMk cId="259104421" sldId="292"/>
        </pc:sldMkLst>
      </pc:sldChg>
      <pc:sldChg chg="add">
        <pc:chgData name="胡 翌霖" userId="a9a41afe759712f0" providerId="LiveId" clId="{51FCA6BB-CD7B-4A90-A019-E826615A3048}" dt="2021-10-25T08:25:39.678" v="36"/>
        <pc:sldMkLst>
          <pc:docMk/>
          <pc:sldMk cId="3976440896" sldId="292"/>
        </pc:sldMkLst>
      </pc:sldChg>
      <pc:sldChg chg="del">
        <pc:chgData name="胡 翌霖" userId="a9a41afe759712f0" providerId="LiveId" clId="{51FCA6BB-CD7B-4A90-A019-E826615A3048}" dt="2021-10-25T08:23:43.305" v="1" actId="47"/>
        <pc:sldMkLst>
          <pc:docMk/>
          <pc:sldMk cId="661478525" sldId="293"/>
        </pc:sldMkLst>
      </pc:sldChg>
      <pc:sldChg chg="del">
        <pc:chgData name="胡 翌霖" userId="a9a41afe759712f0" providerId="LiveId" clId="{51FCA6BB-CD7B-4A90-A019-E826615A3048}" dt="2021-10-25T08:23:43.305" v="1" actId="47"/>
        <pc:sldMkLst>
          <pc:docMk/>
          <pc:sldMk cId="2162818672" sldId="294"/>
        </pc:sldMkLst>
      </pc:sldChg>
      <pc:sldChg chg="add">
        <pc:chgData name="胡 翌霖" userId="a9a41afe759712f0" providerId="LiveId" clId="{51FCA6BB-CD7B-4A90-A019-E826615A3048}" dt="2021-10-25T08:25:39.678" v="36"/>
        <pc:sldMkLst>
          <pc:docMk/>
          <pc:sldMk cId="3900751830" sldId="294"/>
        </pc:sldMkLst>
      </pc:sldChg>
      <pc:sldChg chg="del">
        <pc:chgData name="胡 翌霖" userId="a9a41afe759712f0" providerId="LiveId" clId="{51FCA6BB-CD7B-4A90-A019-E826615A3048}" dt="2021-10-25T08:23:43.305" v="1" actId="47"/>
        <pc:sldMkLst>
          <pc:docMk/>
          <pc:sldMk cId="63157963" sldId="297"/>
        </pc:sldMkLst>
      </pc:sldChg>
      <pc:sldChg chg="add">
        <pc:chgData name="胡 翌霖" userId="a9a41afe759712f0" providerId="LiveId" clId="{51FCA6BB-CD7B-4A90-A019-E826615A3048}" dt="2021-10-25T08:25:39.678" v="36"/>
        <pc:sldMkLst>
          <pc:docMk/>
          <pc:sldMk cId="2997731456" sldId="297"/>
        </pc:sldMkLst>
      </pc:sldChg>
      <pc:sldChg chg="del">
        <pc:chgData name="胡 翌霖" userId="a9a41afe759712f0" providerId="LiveId" clId="{51FCA6BB-CD7B-4A90-A019-E826615A3048}" dt="2021-10-25T08:23:43.305" v="1" actId="47"/>
        <pc:sldMkLst>
          <pc:docMk/>
          <pc:sldMk cId="718481865" sldId="298"/>
        </pc:sldMkLst>
      </pc:sldChg>
      <pc:sldChg chg="del">
        <pc:chgData name="胡 翌霖" userId="a9a41afe759712f0" providerId="LiveId" clId="{51FCA6BB-CD7B-4A90-A019-E826615A3048}" dt="2021-10-25T08:23:43.305" v="1" actId="47"/>
        <pc:sldMkLst>
          <pc:docMk/>
          <pc:sldMk cId="2854250307" sldId="299"/>
        </pc:sldMkLst>
      </pc:sldChg>
      <pc:sldChg chg="delSp add del setBg delDesignElem">
        <pc:chgData name="胡 翌霖" userId="a9a41afe759712f0" providerId="LiveId" clId="{51FCA6BB-CD7B-4A90-A019-E826615A3048}" dt="2021-10-25T10:16:27.528" v="249" actId="47"/>
        <pc:sldMkLst>
          <pc:docMk/>
          <pc:sldMk cId="3226561379" sldId="300"/>
        </pc:sldMkLst>
        <pc:spChg chg="del">
          <ac:chgData name="胡 翌霖" userId="a9a41afe759712f0" providerId="LiveId" clId="{51FCA6BB-CD7B-4A90-A019-E826615A3048}" dt="2021-10-25T08:25:39.678" v="36"/>
          <ac:spMkLst>
            <pc:docMk/>
            <pc:sldMk cId="3226561379" sldId="300"/>
            <ac:spMk id="79" creationId="{928F64C6-FE22-4FC1-A763-DFCC514811BD}"/>
          </ac:spMkLst>
        </pc:spChg>
        <pc:cxnChg chg="del">
          <ac:chgData name="胡 翌霖" userId="a9a41afe759712f0" providerId="LiveId" clId="{51FCA6BB-CD7B-4A90-A019-E826615A3048}" dt="2021-10-25T08:25:39.678" v="36"/>
          <ac:cxnSpMkLst>
            <pc:docMk/>
            <pc:sldMk cId="3226561379" sldId="300"/>
            <ac:cxnSpMk id="81" creationId="{5C34627B-48E6-4F4D-B843-97717A86B490}"/>
          </ac:cxnSpMkLst>
        </pc:cxnChg>
      </pc:sldChg>
      <pc:sldChg chg="delSp modSp add mod">
        <pc:chgData name="胡 翌霖" userId="a9a41afe759712f0" providerId="LiveId" clId="{51FCA6BB-CD7B-4A90-A019-E826615A3048}" dt="2021-10-25T10:24:32.728" v="319" actId="478"/>
        <pc:sldMkLst>
          <pc:docMk/>
          <pc:sldMk cId="1904292970" sldId="315"/>
        </pc:sldMkLst>
        <pc:spChg chg="mod">
          <ac:chgData name="胡 翌霖" userId="a9a41afe759712f0" providerId="LiveId" clId="{51FCA6BB-CD7B-4A90-A019-E826615A3048}" dt="2021-10-25T08:40:00.409" v="145"/>
          <ac:spMkLst>
            <pc:docMk/>
            <pc:sldMk cId="1904292970" sldId="315"/>
            <ac:spMk id="2" creationId="{750E2AF2-7A6B-48BA-9B10-228F7269A963}"/>
          </ac:spMkLst>
        </pc:spChg>
        <pc:spChg chg="del">
          <ac:chgData name="胡 翌霖" userId="a9a41afe759712f0" providerId="LiveId" clId="{51FCA6BB-CD7B-4A90-A019-E826615A3048}" dt="2021-10-25T10:24:32.728" v="319" actId="478"/>
          <ac:spMkLst>
            <pc:docMk/>
            <pc:sldMk cId="1904292970" sldId="315"/>
            <ac:spMk id="3" creationId="{CEB6C48B-498F-41A8-9B40-9500E4295E0B}"/>
          </ac:spMkLst>
        </pc:spChg>
        <pc:picChg chg="mod">
          <ac:chgData name="胡 翌霖" userId="a9a41afe759712f0" providerId="LiveId" clId="{51FCA6BB-CD7B-4A90-A019-E826615A3048}" dt="2021-10-25T10:24:31.048" v="318" actId="1076"/>
          <ac:picMkLst>
            <pc:docMk/>
            <pc:sldMk cId="1904292970" sldId="315"/>
            <ac:picMk id="4" creationId="{ED385DC7-CD5B-44CC-81FE-66EBD533C7B5}"/>
          </ac:picMkLst>
        </pc:picChg>
        <pc:picChg chg="mod">
          <ac:chgData name="胡 翌霖" userId="a9a41afe759712f0" providerId="LiveId" clId="{51FCA6BB-CD7B-4A90-A019-E826615A3048}" dt="2021-10-25T08:40:03.892" v="146" actId="1076"/>
          <ac:picMkLst>
            <pc:docMk/>
            <pc:sldMk cId="1904292970" sldId="315"/>
            <ac:picMk id="5" creationId="{A5856AEC-11E3-40DC-95E6-A4FEAEEB97F6}"/>
          </ac:picMkLst>
        </pc:picChg>
      </pc:sldChg>
      <pc:sldChg chg="modSp add del mod">
        <pc:chgData name="胡 翌霖" userId="a9a41afe759712f0" providerId="LiveId" clId="{51FCA6BB-CD7B-4A90-A019-E826615A3048}" dt="2021-10-25T08:39:05.548" v="125" actId="2696"/>
        <pc:sldMkLst>
          <pc:docMk/>
          <pc:sldMk cId="2230657834" sldId="315"/>
        </pc:sldMkLst>
        <pc:picChg chg="mod">
          <ac:chgData name="胡 翌霖" userId="a9a41afe759712f0" providerId="LiveId" clId="{51FCA6BB-CD7B-4A90-A019-E826615A3048}" dt="2021-10-25T08:37:26.438" v="85" actId="1076"/>
          <ac:picMkLst>
            <pc:docMk/>
            <pc:sldMk cId="2230657834" sldId="315"/>
            <ac:picMk id="5" creationId="{A5856AEC-11E3-40DC-95E6-A4FEAEEB97F6}"/>
          </ac:picMkLst>
        </pc:picChg>
      </pc:sldChg>
      <pc:sldChg chg="del">
        <pc:chgData name="胡 翌霖" userId="a9a41afe759712f0" providerId="LiveId" clId="{51FCA6BB-CD7B-4A90-A019-E826615A3048}" dt="2021-10-25T08:23:43.305" v="1" actId="47"/>
        <pc:sldMkLst>
          <pc:docMk/>
          <pc:sldMk cId="805984027" sldId="321"/>
        </pc:sldMkLst>
      </pc:sldChg>
      <pc:sldChg chg="del">
        <pc:chgData name="胡 翌霖" userId="a9a41afe759712f0" providerId="LiveId" clId="{51FCA6BB-CD7B-4A90-A019-E826615A3048}" dt="2021-10-25T08:23:43.305" v="1" actId="47"/>
        <pc:sldMkLst>
          <pc:docMk/>
          <pc:sldMk cId="3092793469" sldId="322"/>
        </pc:sldMkLst>
      </pc:sldChg>
      <pc:sldChg chg="addSp delSp modSp add mod setBg delDesignElem">
        <pc:chgData name="胡 翌霖" userId="a9a41afe759712f0" providerId="LiveId" clId="{51FCA6BB-CD7B-4A90-A019-E826615A3048}" dt="2021-10-25T10:22:22.973" v="317" actId="26606"/>
        <pc:sldMkLst>
          <pc:docMk/>
          <pc:sldMk cId="4193809569" sldId="322"/>
        </pc:sldMkLst>
        <pc:spChg chg="mod ord">
          <ac:chgData name="胡 翌霖" userId="a9a41afe759712f0" providerId="LiveId" clId="{51FCA6BB-CD7B-4A90-A019-E826615A3048}" dt="2021-10-25T10:22:22.973" v="317" actId="26606"/>
          <ac:spMkLst>
            <pc:docMk/>
            <pc:sldMk cId="4193809569" sldId="322"/>
            <ac:spMk id="2" creationId="{56834910-2015-42F1-9E96-B04B848A4368}"/>
          </ac:spMkLst>
        </pc:spChg>
        <pc:spChg chg="del">
          <ac:chgData name="胡 翌霖" userId="a9a41afe759712f0" providerId="LiveId" clId="{51FCA6BB-CD7B-4A90-A019-E826615A3048}" dt="2021-10-25T08:25:39.678" v="36"/>
          <ac:spMkLst>
            <pc:docMk/>
            <pc:sldMk cId="4193809569" sldId="322"/>
            <ac:spMk id="13" creationId="{823AC064-BC96-4F32-8AE1-B2FD38754823}"/>
          </ac:spMkLst>
        </pc:spChg>
        <pc:spChg chg="add del">
          <ac:chgData name="胡 翌霖" userId="a9a41afe759712f0" providerId="LiveId" clId="{51FCA6BB-CD7B-4A90-A019-E826615A3048}" dt="2021-10-25T10:22:21.342" v="314" actId="26606"/>
          <ac:spMkLst>
            <pc:docMk/>
            <pc:sldMk cId="4193809569" sldId="322"/>
            <ac:spMk id="14" creationId="{A4AC5506-6312-4701-8D3C-40187889A947}"/>
          </ac:spMkLst>
        </pc:spChg>
        <pc:spChg chg="add del">
          <ac:chgData name="胡 翌霖" userId="a9a41afe759712f0" providerId="LiveId" clId="{51FCA6BB-CD7B-4A90-A019-E826615A3048}" dt="2021-10-25T10:22:22.970" v="316" actId="26606"/>
          <ac:spMkLst>
            <pc:docMk/>
            <pc:sldMk cId="4193809569" sldId="322"/>
            <ac:spMk id="16" creationId="{823AC064-BC96-4F32-8AE1-B2FD38754823}"/>
          </ac:spMkLst>
        </pc:spChg>
        <pc:spChg chg="add">
          <ac:chgData name="胡 翌霖" userId="a9a41afe759712f0" providerId="LiveId" clId="{51FCA6BB-CD7B-4A90-A019-E826615A3048}" dt="2021-10-25T10:22:22.973" v="317" actId="26606"/>
          <ac:spMkLst>
            <pc:docMk/>
            <pc:sldMk cId="4193809569" sldId="322"/>
            <ac:spMk id="22" creationId="{A4AC5506-6312-4701-8D3C-40187889A947}"/>
          </ac:spMkLst>
        </pc:spChg>
        <pc:picChg chg="mod">
          <ac:chgData name="胡 翌霖" userId="a9a41afe759712f0" providerId="LiveId" clId="{51FCA6BB-CD7B-4A90-A019-E826615A3048}" dt="2021-10-25T10:22:22.973" v="317" actId="26606"/>
          <ac:picMkLst>
            <pc:docMk/>
            <pc:sldMk cId="4193809569" sldId="322"/>
            <ac:picMk id="6" creationId="{39215437-FB81-4850-816B-7B62E90B3D3B}"/>
          </ac:picMkLst>
        </pc:picChg>
        <pc:picChg chg="mod ord">
          <ac:chgData name="胡 翌霖" userId="a9a41afe759712f0" providerId="LiveId" clId="{51FCA6BB-CD7B-4A90-A019-E826615A3048}" dt="2021-10-25T10:22:22.973" v="317" actId="26606"/>
          <ac:picMkLst>
            <pc:docMk/>
            <pc:sldMk cId="4193809569" sldId="322"/>
            <ac:picMk id="8" creationId="{8FC9576D-71F8-4123-8B4C-659BB20F13B8}"/>
          </ac:picMkLst>
        </pc:picChg>
        <pc:cxnChg chg="del">
          <ac:chgData name="胡 翌霖" userId="a9a41afe759712f0" providerId="LiveId" clId="{51FCA6BB-CD7B-4A90-A019-E826615A3048}" dt="2021-10-25T08:25:39.678" v="36"/>
          <ac:cxnSpMkLst>
            <pc:docMk/>
            <pc:sldMk cId="4193809569" sldId="322"/>
            <ac:cxnSpMk id="15" creationId="{7E7C77BC-7138-40B1-A15B-20F57A494629}"/>
          </ac:cxnSpMkLst>
        </pc:cxnChg>
        <pc:cxnChg chg="del">
          <ac:chgData name="胡 翌霖" userId="a9a41afe759712f0" providerId="LiveId" clId="{51FCA6BB-CD7B-4A90-A019-E826615A3048}" dt="2021-10-25T08:25:39.678" v="36"/>
          <ac:cxnSpMkLst>
            <pc:docMk/>
            <pc:sldMk cId="4193809569" sldId="322"/>
            <ac:cxnSpMk id="17" creationId="{DB146403-F3D6-484B-B2ED-97F9565D0370}"/>
          </ac:cxnSpMkLst>
        </pc:cxnChg>
        <pc:cxnChg chg="add del">
          <ac:chgData name="胡 翌霖" userId="a9a41afe759712f0" providerId="LiveId" clId="{51FCA6BB-CD7B-4A90-A019-E826615A3048}" dt="2021-10-25T10:22:22.970" v="316" actId="26606"/>
          <ac:cxnSpMkLst>
            <pc:docMk/>
            <pc:sldMk cId="4193809569" sldId="322"/>
            <ac:cxnSpMk id="18" creationId="{7E7C77BC-7138-40B1-A15B-20F57A494629}"/>
          </ac:cxnSpMkLst>
        </pc:cxnChg>
        <pc:cxnChg chg="add del">
          <ac:chgData name="胡 翌霖" userId="a9a41afe759712f0" providerId="LiveId" clId="{51FCA6BB-CD7B-4A90-A019-E826615A3048}" dt="2021-10-25T10:22:22.970" v="316" actId="26606"/>
          <ac:cxnSpMkLst>
            <pc:docMk/>
            <pc:sldMk cId="4193809569" sldId="322"/>
            <ac:cxnSpMk id="20" creationId="{DB146403-F3D6-484B-B2ED-97F9565D0370}"/>
          </ac:cxnSpMkLst>
        </pc:cxnChg>
      </pc:sldChg>
      <pc:sldChg chg="addSp delSp modSp mod setBg addAnim modAnim setClrOvrMap">
        <pc:chgData name="胡 翌霖" userId="a9a41afe759712f0" providerId="LiveId" clId="{51FCA6BB-CD7B-4A90-A019-E826615A3048}" dt="2021-10-25T09:38:44.536" v="156" actId="207"/>
        <pc:sldMkLst>
          <pc:docMk/>
          <pc:sldMk cId="492686361" sldId="323"/>
        </pc:sldMkLst>
        <pc:spChg chg="mod">
          <ac:chgData name="胡 翌霖" userId="a9a41afe759712f0" providerId="LiveId" clId="{51FCA6BB-CD7B-4A90-A019-E826615A3048}" dt="2021-10-25T09:38:44.536" v="156" actId="207"/>
          <ac:spMkLst>
            <pc:docMk/>
            <pc:sldMk cId="492686361" sldId="323"/>
            <ac:spMk id="2" creationId="{96233937-605F-48FE-B429-90F8B7CEFBBD}"/>
          </ac:spMkLst>
        </pc:spChg>
        <pc:spChg chg="mod">
          <ac:chgData name="胡 翌霖" userId="a9a41afe759712f0" providerId="LiveId" clId="{51FCA6BB-CD7B-4A90-A019-E826615A3048}" dt="2021-10-25T09:38:27.968" v="149" actId="26606"/>
          <ac:spMkLst>
            <pc:docMk/>
            <pc:sldMk cId="492686361" sldId="323"/>
            <ac:spMk id="3" creationId="{267E10EB-7DC3-48A3-9FC5-EAD150663D6E}"/>
          </ac:spMkLst>
        </pc:spChg>
        <pc:spChg chg="del">
          <ac:chgData name="胡 翌霖" userId="a9a41afe759712f0" providerId="LiveId" clId="{51FCA6BB-CD7B-4A90-A019-E826615A3048}" dt="2021-10-25T09:38:27.968" v="149" actId="26606"/>
          <ac:spMkLst>
            <pc:docMk/>
            <pc:sldMk cId="492686361" sldId="323"/>
            <ac:spMk id="71" creationId="{71B2258F-86CA-4D4D-8270-BC05FCDEBFB3}"/>
          </ac:spMkLst>
        </pc:spChg>
        <pc:spChg chg="add">
          <ac:chgData name="胡 翌霖" userId="a9a41afe759712f0" providerId="LiveId" clId="{51FCA6BB-CD7B-4A90-A019-E826615A3048}" dt="2021-10-25T09:38:27.968" v="149" actId="26606"/>
          <ac:spMkLst>
            <pc:docMk/>
            <pc:sldMk cId="492686361" sldId="323"/>
            <ac:spMk id="76" creationId="{C1DD1A8A-57D5-4A81-AD04-532B043C5611}"/>
          </ac:spMkLst>
        </pc:spChg>
        <pc:spChg chg="add">
          <ac:chgData name="胡 翌霖" userId="a9a41afe759712f0" providerId="LiveId" clId="{51FCA6BB-CD7B-4A90-A019-E826615A3048}" dt="2021-10-25T09:38:27.968" v="149" actId="26606"/>
          <ac:spMkLst>
            <pc:docMk/>
            <pc:sldMk cId="492686361" sldId="323"/>
            <ac:spMk id="78" creationId="{007891EC-4501-44ED-A8C8-B11B6DB767AB}"/>
          </ac:spMkLst>
        </pc:spChg>
        <pc:picChg chg="add mod ord">
          <ac:chgData name="胡 翌霖" userId="a9a41afe759712f0" providerId="LiveId" clId="{51FCA6BB-CD7B-4A90-A019-E826615A3048}" dt="2021-10-25T09:38:35.788" v="155" actId="27614"/>
          <ac:picMkLst>
            <pc:docMk/>
            <pc:sldMk cId="492686361" sldId="323"/>
            <ac:picMk id="6" creationId="{E10E2289-127E-4A2F-9262-EEC8C28A550D}"/>
          </ac:picMkLst>
        </pc:picChg>
        <pc:picChg chg="del">
          <ac:chgData name="胡 翌霖" userId="a9a41afe759712f0" providerId="LiveId" clId="{51FCA6BB-CD7B-4A90-A019-E826615A3048}" dt="2021-10-25T08:23:39.270" v="0" actId="478"/>
          <ac:picMkLst>
            <pc:docMk/>
            <pc:sldMk cId="492686361" sldId="323"/>
            <ac:picMk id="1026" creationId="{89E85C42-7BE7-4F2F-8517-A6D3E7A7E826}"/>
          </ac:picMkLst>
        </pc:picChg>
      </pc:sldChg>
      <pc:sldChg chg="new del">
        <pc:chgData name="胡 翌霖" userId="a9a41afe759712f0" providerId="LiveId" clId="{51FCA6BB-CD7B-4A90-A019-E826615A3048}" dt="2021-10-25T08:40:20.479" v="148" actId="47"/>
        <pc:sldMkLst>
          <pc:docMk/>
          <pc:sldMk cId="1050921387" sldId="324"/>
        </pc:sldMkLst>
      </pc:sldChg>
      <pc:sldChg chg="del">
        <pc:chgData name="胡 翌霖" userId="a9a41afe759712f0" providerId="LiveId" clId="{51FCA6BB-CD7B-4A90-A019-E826615A3048}" dt="2021-10-25T08:23:43.305" v="1" actId="47"/>
        <pc:sldMkLst>
          <pc:docMk/>
          <pc:sldMk cId="3048211912" sldId="324"/>
        </pc:sldMkLst>
      </pc:sldChg>
      <pc:sldChg chg="new">
        <pc:chgData name="胡 翌霖" userId="a9a41afe759712f0" providerId="LiveId" clId="{51FCA6BB-CD7B-4A90-A019-E826615A3048}" dt="2021-10-25T08:23:45.015" v="3" actId="680"/>
        <pc:sldMkLst>
          <pc:docMk/>
          <pc:sldMk cId="3960566294" sldId="325"/>
        </pc:sldMkLst>
      </pc:sldChg>
      <pc:sldChg chg="add">
        <pc:chgData name="胡 翌霖" userId="a9a41afe759712f0" providerId="LiveId" clId="{51FCA6BB-CD7B-4A90-A019-E826615A3048}" dt="2021-10-25T08:25:39.678" v="36"/>
        <pc:sldMkLst>
          <pc:docMk/>
          <pc:sldMk cId="2758194847" sldId="326"/>
        </pc:sldMkLst>
      </pc:sldChg>
      <pc:sldChg chg="delSp add setBg delDesignElem">
        <pc:chgData name="胡 翌霖" userId="a9a41afe759712f0" providerId="LiveId" clId="{51FCA6BB-CD7B-4A90-A019-E826615A3048}" dt="2021-10-25T08:25:39.678" v="36"/>
        <pc:sldMkLst>
          <pc:docMk/>
          <pc:sldMk cId="3295335418" sldId="4952"/>
        </pc:sldMkLst>
        <pc:spChg chg="del">
          <ac:chgData name="胡 翌霖" userId="a9a41afe759712f0" providerId="LiveId" clId="{51FCA6BB-CD7B-4A90-A019-E826615A3048}" dt="2021-10-25T08:25:39.678" v="36"/>
          <ac:spMkLst>
            <pc:docMk/>
            <pc:sldMk cId="3295335418" sldId="4952"/>
            <ac:spMk id="11" creationId="{823AC064-BC96-4F32-8AE1-B2FD38754823}"/>
          </ac:spMkLst>
        </pc:spChg>
        <pc:cxnChg chg="del">
          <ac:chgData name="胡 翌霖" userId="a9a41afe759712f0" providerId="LiveId" clId="{51FCA6BB-CD7B-4A90-A019-E826615A3048}" dt="2021-10-25T08:25:39.678" v="36"/>
          <ac:cxnSpMkLst>
            <pc:docMk/>
            <pc:sldMk cId="3295335418" sldId="4952"/>
            <ac:cxnSpMk id="13" creationId="{7E7C77BC-7138-40B1-A15B-20F57A494629}"/>
          </ac:cxnSpMkLst>
        </pc:cxnChg>
        <pc:cxnChg chg="del">
          <ac:chgData name="胡 翌霖" userId="a9a41afe759712f0" providerId="LiveId" clId="{51FCA6BB-CD7B-4A90-A019-E826615A3048}" dt="2021-10-25T08:25:39.678" v="36"/>
          <ac:cxnSpMkLst>
            <pc:docMk/>
            <pc:sldMk cId="3295335418" sldId="4952"/>
            <ac:cxnSpMk id="15" creationId="{DB146403-F3D6-484B-B2ED-97F9565D0370}"/>
          </ac:cxnSpMkLst>
        </pc:cxnChg>
      </pc:sldChg>
      <pc:sldChg chg="delSp add setBg delDesignElem">
        <pc:chgData name="胡 翌霖" userId="a9a41afe759712f0" providerId="LiveId" clId="{51FCA6BB-CD7B-4A90-A019-E826615A3048}" dt="2021-10-25T08:25:39.678" v="36"/>
        <pc:sldMkLst>
          <pc:docMk/>
          <pc:sldMk cId="21100258" sldId="4953"/>
        </pc:sldMkLst>
        <pc:spChg chg="del">
          <ac:chgData name="胡 翌霖" userId="a9a41afe759712f0" providerId="LiveId" clId="{51FCA6BB-CD7B-4A90-A019-E826615A3048}" dt="2021-10-25T08:25:39.678" v="36"/>
          <ac:spMkLst>
            <pc:docMk/>
            <pc:sldMk cId="21100258" sldId="4953"/>
            <ac:spMk id="10" creationId="{8D70B121-56F4-4848-B38B-182089D909FA}"/>
          </ac:spMkLst>
        </pc:spChg>
        <pc:cxnChg chg="del">
          <ac:chgData name="胡 翌霖" userId="a9a41afe759712f0" providerId="LiveId" clId="{51FCA6BB-CD7B-4A90-A019-E826615A3048}" dt="2021-10-25T08:25:39.678" v="36"/>
          <ac:cxnSpMkLst>
            <pc:docMk/>
            <pc:sldMk cId="21100258" sldId="4953"/>
            <ac:cxnSpMk id="12" creationId="{2D72A2C9-F3CA-4216-8BAD-FA4C970C3C4E}"/>
          </ac:cxnSpMkLst>
        </pc:cxnChg>
      </pc:sldChg>
      <pc:sldChg chg="delSp modSp add mod setBg modAnim delDesignElem">
        <pc:chgData name="胡 翌霖" userId="a9a41afe759712f0" providerId="LiveId" clId="{51FCA6BB-CD7B-4A90-A019-E826615A3048}" dt="2021-10-26T07:50:30.732" v="326"/>
        <pc:sldMkLst>
          <pc:docMk/>
          <pc:sldMk cId="3885405491" sldId="4954"/>
        </pc:sldMkLst>
        <pc:spChg chg="mod">
          <ac:chgData name="胡 翌霖" userId="a9a41afe759712f0" providerId="LiveId" clId="{51FCA6BB-CD7B-4A90-A019-E826615A3048}" dt="2021-10-25T08:32:44.918" v="39" actId="207"/>
          <ac:spMkLst>
            <pc:docMk/>
            <pc:sldMk cId="3885405491" sldId="4954"/>
            <ac:spMk id="2" creationId="{575FAD24-44AD-4FD1-9545-0A3F6F050844}"/>
          </ac:spMkLst>
        </pc:spChg>
        <pc:spChg chg="del">
          <ac:chgData name="胡 翌霖" userId="a9a41afe759712f0" providerId="LiveId" clId="{51FCA6BB-CD7B-4A90-A019-E826615A3048}" dt="2021-10-25T08:25:39.678" v="36"/>
          <ac:spMkLst>
            <pc:docMk/>
            <pc:sldMk cId="3885405491" sldId="4954"/>
            <ac:spMk id="73" creationId="{823AC064-BC96-4F32-8AE1-B2FD38754823}"/>
          </ac:spMkLst>
        </pc:spChg>
        <pc:cxnChg chg="del">
          <ac:chgData name="胡 翌霖" userId="a9a41afe759712f0" providerId="LiveId" clId="{51FCA6BB-CD7B-4A90-A019-E826615A3048}" dt="2021-10-25T08:25:39.678" v="36"/>
          <ac:cxnSpMkLst>
            <pc:docMk/>
            <pc:sldMk cId="3885405491" sldId="4954"/>
            <ac:cxnSpMk id="75" creationId="{7E7C77BC-7138-40B1-A15B-20F57A494629}"/>
          </ac:cxnSpMkLst>
        </pc:cxnChg>
        <pc:cxnChg chg="del">
          <ac:chgData name="胡 翌霖" userId="a9a41afe759712f0" providerId="LiveId" clId="{51FCA6BB-CD7B-4A90-A019-E826615A3048}" dt="2021-10-25T08:25:39.678" v="36"/>
          <ac:cxnSpMkLst>
            <pc:docMk/>
            <pc:sldMk cId="3885405491" sldId="4954"/>
            <ac:cxnSpMk id="77" creationId="{DB146403-F3D6-484B-B2ED-97F9565D0370}"/>
          </ac:cxnSpMkLst>
        </pc:cxnChg>
      </pc:sldChg>
      <pc:sldChg chg="add">
        <pc:chgData name="胡 翌霖" userId="a9a41afe759712f0" providerId="LiveId" clId="{51FCA6BB-CD7B-4A90-A019-E826615A3048}" dt="2021-10-25T08:25:39.678" v="36"/>
        <pc:sldMkLst>
          <pc:docMk/>
          <pc:sldMk cId="3547261125" sldId="4955"/>
        </pc:sldMkLst>
      </pc:sldChg>
      <pc:sldChg chg="add">
        <pc:chgData name="胡 翌霖" userId="a9a41afe759712f0" providerId="LiveId" clId="{51FCA6BB-CD7B-4A90-A019-E826615A3048}" dt="2021-10-25T08:25:39.678" v="36"/>
        <pc:sldMkLst>
          <pc:docMk/>
          <pc:sldMk cId="3795185691" sldId="4956"/>
        </pc:sldMkLst>
      </pc:sldChg>
      <pc:sldChg chg="add">
        <pc:chgData name="胡 翌霖" userId="a9a41afe759712f0" providerId="LiveId" clId="{51FCA6BB-CD7B-4A90-A019-E826615A3048}" dt="2021-10-25T08:25:39.678" v="36"/>
        <pc:sldMkLst>
          <pc:docMk/>
          <pc:sldMk cId="3188828571" sldId="4963"/>
        </pc:sldMkLst>
      </pc:sldChg>
      <pc:sldChg chg="add">
        <pc:chgData name="胡 翌霖" userId="a9a41afe759712f0" providerId="LiveId" clId="{51FCA6BB-CD7B-4A90-A019-E826615A3048}" dt="2021-10-25T08:25:39.678" v="36"/>
        <pc:sldMkLst>
          <pc:docMk/>
          <pc:sldMk cId="3329755082" sldId="4965"/>
        </pc:sldMkLst>
      </pc:sldChg>
      <pc:sldChg chg="addSp delSp modSp add setBg">
        <pc:chgData name="胡 翌霖" userId="a9a41afe759712f0" providerId="LiveId" clId="{51FCA6BB-CD7B-4A90-A019-E826615A3048}" dt="2021-10-25T08:25:43.668" v="37" actId="21"/>
        <pc:sldMkLst>
          <pc:docMk/>
          <pc:sldMk cId="3950836696" sldId="4966"/>
        </pc:sldMkLst>
        <pc:spChg chg="add mod">
          <ac:chgData name="胡 翌霖" userId="a9a41afe759712f0" providerId="LiveId" clId="{51FCA6BB-CD7B-4A90-A019-E826615A3048}" dt="2021-10-25T08:25:43.668" v="37" actId="21"/>
          <ac:spMkLst>
            <pc:docMk/>
            <pc:sldMk cId="3950836696" sldId="4966"/>
            <ac:spMk id="2" creationId="{78C0E5E8-1C0D-4369-A0FA-82A9B91FEDDF}"/>
          </ac:spMkLst>
        </pc:spChg>
        <pc:picChg chg="del">
          <ac:chgData name="胡 翌霖" userId="a9a41afe759712f0" providerId="LiveId" clId="{51FCA6BB-CD7B-4A90-A019-E826615A3048}" dt="2021-10-25T08:25:43.668" v="37" actId="21"/>
          <ac:picMkLst>
            <pc:docMk/>
            <pc:sldMk cId="3950836696" sldId="4966"/>
            <ac:picMk id="4" creationId="{CDE39F5A-10F2-4A3A-BBD3-371752CEAB98}"/>
          </ac:picMkLst>
        </pc:picChg>
      </pc:sldChg>
      <pc:sldChg chg="addSp delSp modSp new mod setBg">
        <pc:chgData name="胡 翌霖" userId="a9a41afe759712f0" providerId="LiveId" clId="{51FCA6BB-CD7B-4A90-A019-E826615A3048}" dt="2021-10-25T09:44:21.531" v="245"/>
        <pc:sldMkLst>
          <pc:docMk/>
          <pc:sldMk cId="2082515505" sldId="4967"/>
        </pc:sldMkLst>
        <pc:spChg chg="mod ord">
          <ac:chgData name="胡 翌霖" userId="a9a41afe759712f0" providerId="LiveId" clId="{51FCA6BB-CD7B-4A90-A019-E826615A3048}" dt="2021-10-25T09:43:26.261" v="233" actId="26606"/>
          <ac:spMkLst>
            <pc:docMk/>
            <pc:sldMk cId="2082515505" sldId="4967"/>
            <ac:spMk id="2" creationId="{6BA9A6CF-C052-4AD1-860C-7D006AC90C6E}"/>
          </ac:spMkLst>
        </pc:spChg>
        <pc:spChg chg="mod ord">
          <ac:chgData name="胡 翌霖" userId="a9a41afe759712f0" providerId="LiveId" clId="{51FCA6BB-CD7B-4A90-A019-E826615A3048}" dt="2021-10-25T09:44:21.531" v="245"/>
          <ac:spMkLst>
            <pc:docMk/>
            <pc:sldMk cId="2082515505" sldId="4967"/>
            <ac:spMk id="3" creationId="{4382FBE5-DD14-4C29-9014-DAE569D31678}"/>
          </ac:spMkLst>
        </pc:spChg>
        <pc:spChg chg="add del">
          <ac:chgData name="胡 翌霖" userId="a9a41afe759712f0" providerId="LiveId" clId="{51FCA6BB-CD7B-4A90-A019-E826615A3048}" dt="2021-10-25T09:43:09.465" v="220" actId="26606"/>
          <ac:spMkLst>
            <pc:docMk/>
            <pc:sldMk cId="2082515505" sldId="4967"/>
            <ac:spMk id="10" creationId="{3A93628A-4A26-42A6-859F-D1C95150AD7C}"/>
          </ac:spMkLst>
        </pc:spChg>
        <pc:spChg chg="add del">
          <ac:chgData name="胡 翌霖" userId="a9a41afe759712f0" providerId="LiveId" clId="{51FCA6BB-CD7B-4A90-A019-E826615A3048}" dt="2021-10-25T09:43:09.465" v="220" actId="26606"/>
          <ac:spMkLst>
            <pc:docMk/>
            <pc:sldMk cId="2082515505" sldId="4967"/>
            <ac:spMk id="12" creationId="{9D1E181F-DCF6-4D62-86AF-799CDE52FA58}"/>
          </ac:spMkLst>
        </pc:spChg>
        <pc:spChg chg="add del">
          <ac:chgData name="胡 翌霖" userId="a9a41afe759712f0" providerId="LiveId" clId="{51FCA6BB-CD7B-4A90-A019-E826615A3048}" dt="2021-10-25T09:43:15.572" v="222" actId="26606"/>
          <ac:spMkLst>
            <pc:docMk/>
            <pc:sldMk cId="2082515505" sldId="4967"/>
            <ac:spMk id="16" creationId="{C0A1ED06-4733-4020-9C60-81D4D801408D}"/>
          </ac:spMkLst>
        </pc:spChg>
        <pc:spChg chg="add del">
          <ac:chgData name="胡 翌霖" userId="a9a41afe759712f0" providerId="LiveId" clId="{51FCA6BB-CD7B-4A90-A019-E826615A3048}" dt="2021-10-25T09:43:15.572" v="222" actId="26606"/>
          <ac:spMkLst>
            <pc:docMk/>
            <pc:sldMk cId="2082515505" sldId="4967"/>
            <ac:spMk id="17" creationId="{B0CA3509-3AF9-45FE-93ED-57BB5D5E8E07}"/>
          </ac:spMkLst>
        </pc:spChg>
        <pc:spChg chg="add del">
          <ac:chgData name="胡 翌霖" userId="a9a41afe759712f0" providerId="LiveId" clId="{51FCA6BB-CD7B-4A90-A019-E826615A3048}" dt="2021-10-25T09:43:18.657" v="224" actId="26606"/>
          <ac:spMkLst>
            <pc:docMk/>
            <pc:sldMk cId="2082515505" sldId="4967"/>
            <ac:spMk id="19" creationId="{4038CB10-1F5C-4D54-9DF7-12586DE5B007}"/>
          </ac:spMkLst>
        </pc:spChg>
        <pc:spChg chg="add del">
          <ac:chgData name="胡 翌霖" userId="a9a41afe759712f0" providerId="LiveId" clId="{51FCA6BB-CD7B-4A90-A019-E826615A3048}" dt="2021-10-25T09:43:18.657" v="224" actId="26606"/>
          <ac:spMkLst>
            <pc:docMk/>
            <pc:sldMk cId="2082515505" sldId="4967"/>
            <ac:spMk id="20" creationId="{73ED6512-6858-4552-B699-9A97FE9A4EA2}"/>
          </ac:spMkLst>
        </pc:spChg>
        <pc:spChg chg="add del">
          <ac:chgData name="胡 翌霖" userId="a9a41afe759712f0" providerId="LiveId" clId="{51FCA6BB-CD7B-4A90-A019-E826615A3048}" dt="2021-10-25T09:43:20.320" v="226" actId="26606"/>
          <ac:spMkLst>
            <pc:docMk/>
            <pc:sldMk cId="2082515505" sldId="4967"/>
            <ac:spMk id="22" creationId="{A7AE9375-4664-4DB2-922D-2782A6E439AC}"/>
          </ac:spMkLst>
        </pc:spChg>
        <pc:spChg chg="add del">
          <ac:chgData name="胡 翌霖" userId="a9a41afe759712f0" providerId="LiveId" clId="{51FCA6BB-CD7B-4A90-A019-E826615A3048}" dt="2021-10-25T09:43:20.320" v="226" actId="26606"/>
          <ac:spMkLst>
            <pc:docMk/>
            <pc:sldMk cId="2082515505" sldId="4967"/>
            <ac:spMk id="24" creationId="{C87417AF-190E-4D6E-AFA6-7D3E84B0B430}"/>
          </ac:spMkLst>
        </pc:spChg>
        <pc:spChg chg="add del">
          <ac:chgData name="胡 翌霖" userId="a9a41afe759712f0" providerId="LiveId" clId="{51FCA6BB-CD7B-4A90-A019-E826615A3048}" dt="2021-10-25T09:43:20.320" v="226" actId="26606"/>
          <ac:spMkLst>
            <pc:docMk/>
            <pc:sldMk cId="2082515505" sldId="4967"/>
            <ac:spMk id="25" creationId="{80B30ED8-273E-4C07-8568-2FE5CC5C483D}"/>
          </ac:spMkLst>
        </pc:spChg>
        <pc:spChg chg="add del">
          <ac:chgData name="胡 翌霖" userId="a9a41afe759712f0" providerId="LiveId" clId="{51FCA6BB-CD7B-4A90-A019-E826615A3048}" dt="2021-10-25T09:43:21.314" v="228" actId="26606"/>
          <ac:spMkLst>
            <pc:docMk/>
            <pc:sldMk cId="2082515505" sldId="4967"/>
            <ac:spMk id="27" creationId="{5AAE9118-0436-4488-AC4A-C14DF6A7B6B1}"/>
          </ac:spMkLst>
        </pc:spChg>
        <pc:spChg chg="add del">
          <ac:chgData name="胡 翌霖" userId="a9a41afe759712f0" providerId="LiveId" clId="{51FCA6BB-CD7B-4A90-A019-E826615A3048}" dt="2021-10-25T09:43:21.314" v="228" actId="26606"/>
          <ac:spMkLst>
            <pc:docMk/>
            <pc:sldMk cId="2082515505" sldId="4967"/>
            <ac:spMk id="28" creationId="{1B10F861-B8F1-49C7-BD58-EAB20CEE7F93}"/>
          </ac:spMkLst>
        </pc:spChg>
        <pc:spChg chg="add del">
          <ac:chgData name="胡 翌霖" userId="a9a41afe759712f0" providerId="LiveId" clId="{51FCA6BB-CD7B-4A90-A019-E826615A3048}" dt="2021-10-25T09:43:21.314" v="228" actId="26606"/>
          <ac:spMkLst>
            <pc:docMk/>
            <pc:sldMk cId="2082515505" sldId="4967"/>
            <ac:spMk id="29" creationId="{61F6E425-22AB-4DA2-8FAC-58ADB58EF6C3}"/>
          </ac:spMkLst>
        </pc:spChg>
        <pc:spChg chg="add del">
          <ac:chgData name="胡 翌霖" userId="a9a41afe759712f0" providerId="LiveId" clId="{51FCA6BB-CD7B-4A90-A019-E826615A3048}" dt="2021-10-25T09:43:23.608" v="230" actId="26606"/>
          <ac:spMkLst>
            <pc:docMk/>
            <pc:sldMk cId="2082515505" sldId="4967"/>
            <ac:spMk id="31" creationId="{18FD74D4-C0F3-4E5B-9628-885593F0B528}"/>
          </ac:spMkLst>
        </pc:spChg>
        <pc:spChg chg="add del">
          <ac:chgData name="胡 翌霖" userId="a9a41afe759712f0" providerId="LiveId" clId="{51FCA6BB-CD7B-4A90-A019-E826615A3048}" dt="2021-10-25T09:43:23.608" v="230" actId="26606"/>
          <ac:spMkLst>
            <pc:docMk/>
            <pc:sldMk cId="2082515505" sldId="4967"/>
            <ac:spMk id="32" creationId="{B4540FEF-83D0-4AC0-B031-8BA3F765B3D0}"/>
          </ac:spMkLst>
        </pc:spChg>
        <pc:spChg chg="add del">
          <ac:chgData name="胡 翌霖" userId="a9a41afe759712f0" providerId="LiveId" clId="{51FCA6BB-CD7B-4A90-A019-E826615A3048}" dt="2021-10-25T09:43:26.255" v="232" actId="26606"/>
          <ac:spMkLst>
            <pc:docMk/>
            <pc:sldMk cId="2082515505" sldId="4967"/>
            <ac:spMk id="35" creationId="{AAB0F62B-977D-4DD3-8796-EBFA85D7F51C}"/>
          </ac:spMkLst>
        </pc:spChg>
        <pc:spChg chg="add">
          <ac:chgData name="胡 翌霖" userId="a9a41afe759712f0" providerId="LiveId" clId="{51FCA6BB-CD7B-4A90-A019-E826615A3048}" dt="2021-10-25T09:43:26.261" v="233" actId="26606"/>
          <ac:spMkLst>
            <pc:docMk/>
            <pc:sldMk cId="2082515505" sldId="4967"/>
            <ac:spMk id="37" creationId="{3A93628A-4A26-42A6-859F-D1C95150AD7C}"/>
          </ac:spMkLst>
        </pc:spChg>
        <pc:spChg chg="add">
          <ac:chgData name="胡 翌霖" userId="a9a41afe759712f0" providerId="LiveId" clId="{51FCA6BB-CD7B-4A90-A019-E826615A3048}" dt="2021-10-25T09:43:26.261" v="233" actId="26606"/>
          <ac:spMkLst>
            <pc:docMk/>
            <pc:sldMk cId="2082515505" sldId="4967"/>
            <ac:spMk id="38" creationId="{9D1E181F-DCF6-4D62-86AF-799CDE52FA58}"/>
          </ac:spMkLst>
        </pc:spChg>
        <pc:picChg chg="add mod ord">
          <ac:chgData name="胡 翌霖" userId="a9a41afe759712f0" providerId="LiveId" clId="{51FCA6BB-CD7B-4A90-A019-E826615A3048}" dt="2021-10-25T09:43:26.261" v="233" actId="26606"/>
          <ac:picMkLst>
            <pc:docMk/>
            <pc:sldMk cId="2082515505" sldId="4967"/>
            <ac:picMk id="4" creationId="{AF7CCB04-B915-495F-A2AB-AF99F9F35049}"/>
          </ac:picMkLst>
        </pc:picChg>
        <pc:picChg chg="add mod">
          <ac:chgData name="胡 翌霖" userId="a9a41afe759712f0" providerId="LiveId" clId="{51FCA6BB-CD7B-4A90-A019-E826615A3048}" dt="2021-10-25T09:43:26.261" v="233" actId="26606"/>
          <ac:picMkLst>
            <pc:docMk/>
            <pc:sldMk cId="2082515505" sldId="4967"/>
            <ac:picMk id="5" creationId="{9F3A3243-B532-456A-B751-7A545C7D35E7}"/>
          </ac:picMkLst>
        </pc:picChg>
        <pc:cxnChg chg="add del">
          <ac:chgData name="胡 翌霖" userId="a9a41afe759712f0" providerId="LiveId" clId="{51FCA6BB-CD7B-4A90-A019-E826615A3048}" dt="2021-10-25T09:43:09.465" v="220" actId="26606"/>
          <ac:cxnSpMkLst>
            <pc:docMk/>
            <pc:sldMk cId="2082515505" sldId="4967"/>
            <ac:cxnSpMk id="14" creationId="{7A5FDA87-C737-406E-9876-2EF48219DD37}"/>
          </ac:cxnSpMkLst>
        </pc:cxnChg>
        <pc:cxnChg chg="add del">
          <ac:chgData name="胡 翌霖" userId="a9a41afe759712f0" providerId="LiveId" clId="{51FCA6BB-CD7B-4A90-A019-E826615A3048}" dt="2021-10-25T09:43:20.320" v="226" actId="26606"/>
          <ac:cxnSpMkLst>
            <pc:docMk/>
            <pc:sldMk cId="2082515505" sldId="4967"/>
            <ac:cxnSpMk id="23" creationId="{EE504C98-6397-41C1-A8D8-2D9C4ED307E0}"/>
          </ac:cxnSpMkLst>
        </pc:cxnChg>
        <pc:cxnChg chg="add del">
          <ac:chgData name="胡 翌霖" userId="a9a41afe759712f0" providerId="LiveId" clId="{51FCA6BB-CD7B-4A90-A019-E826615A3048}" dt="2021-10-25T09:43:23.608" v="230" actId="26606"/>
          <ac:cxnSpMkLst>
            <pc:docMk/>
            <pc:sldMk cId="2082515505" sldId="4967"/>
            <ac:cxnSpMk id="33" creationId="{07EBD21B-F126-49B7-A7E1-BF43C0BD87C3}"/>
          </ac:cxnSpMkLst>
        </pc:cxnChg>
        <pc:cxnChg chg="add">
          <ac:chgData name="胡 翌霖" userId="a9a41afe759712f0" providerId="LiveId" clId="{51FCA6BB-CD7B-4A90-A019-E826615A3048}" dt="2021-10-25T09:43:26.261" v="233" actId="26606"/>
          <ac:cxnSpMkLst>
            <pc:docMk/>
            <pc:sldMk cId="2082515505" sldId="4967"/>
            <ac:cxnSpMk id="39" creationId="{7A5FDA87-C737-406E-9876-2EF48219DD37}"/>
          </ac:cxnSpMkLst>
        </pc:cxnChg>
      </pc:sldChg>
      <pc:sldChg chg="delSp modSp add del mod">
        <pc:chgData name="胡 翌霖" userId="a9a41afe759712f0" providerId="LiveId" clId="{51FCA6BB-CD7B-4A90-A019-E826615A3048}" dt="2021-10-25T10:12:58.672" v="246" actId="47"/>
        <pc:sldMkLst>
          <pc:docMk/>
          <pc:sldMk cId="458984741" sldId="4968"/>
        </pc:sldMkLst>
        <pc:spChg chg="mod">
          <ac:chgData name="胡 翌霖" userId="a9a41afe759712f0" providerId="LiveId" clId="{51FCA6BB-CD7B-4A90-A019-E826615A3048}" dt="2021-10-25T09:41:15.322" v="161" actId="27636"/>
          <ac:spMkLst>
            <pc:docMk/>
            <pc:sldMk cId="458984741" sldId="4968"/>
            <ac:spMk id="3" creationId="{84765BF4-9477-4FBD-A375-22C9E907CC05}"/>
          </ac:spMkLst>
        </pc:spChg>
        <pc:picChg chg="del">
          <ac:chgData name="胡 翌霖" userId="a9a41afe759712f0" providerId="LiveId" clId="{51FCA6BB-CD7B-4A90-A019-E826615A3048}" dt="2021-10-25T09:41:10.173" v="158" actId="21"/>
          <ac:picMkLst>
            <pc:docMk/>
            <pc:sldMk cId="458984741" sldId="4968"/>
            <ac:picMk id="9218" creationId="{0C1E3005-FA22-45E7-9354-230A55C6268E}"/>
          </ac:picMkLst>
        </pc:picChg>
      </pc:sldChg>
      <pc:sldChg chg="addSp delSp modSp new mod setBg">
        <pc:chgData name="胡 翌霖" userId="a9a41afe759712f0" providerId="LiveId" clId="{51FCA6BB-CD7B-4A90-A019-E826615A3048}" dt="2021-10-26T07:52:31.870" v="350" actId="115"/>
        <pc:sldMkLst>
          <pc:docMk/>
          <pc:sldMk cId="959974934" sldId="4968"/>
        </pc:sldMkLst>
        <pc:spChg chg="mod">
          <ac:chgData name="胡 翌霖" userId="a9a41afe759712f0" providerId="LiveId" clId="{51FCA6BB-CD7B-4A90-A019-E826615A3048}" dt="2021-10-26T07:51:16.758" v="347" actId="26606"/>
          <ac:spMkLst>
            <pc:docMk/>
            <pc:sldMk cId="959974934" sldId="4968"/>
            <ac:spMk id="2" creationId="{E433EC87-91BA-4BE5-A9C6-8E0E751FFD59}"/>
          </ac:spMkLst>
        </pc:spChg>
        <pc:spChg chg="mod">
          <ac:chgData name="胡 翌霖" userId="a9a41afe759712f0" providerId="LiveId" clId="{51FCA6BB-CD7B-4A90-A019-E826615A3048}" dt="2021-10-26T07:52:31.870" v="350" actId="115"/>
          <ac:spMkLst>
            <pc:docMk/>
            <pc:sldMk cId="959974934" sldId="4968"/>
            <ac:spMk id="3" creationId="{170B63B2-0794-4C5C-A634-ECAFF6C35B0D}"/>
          </ac:spMkLst>
        </pc:spChg>
        <pc:spChg chg="add del">
          <ac:chgData name="胡 翌霖" userId="a9a41afe759712f0" providerId="LiveId" clId="{51FCA6BB-CD7B-4A90-A019-E826615A3048}" dt="2021-10-26T07:51:16.003" v="344" actId="26606"/>
          <ac:spMkLst>
            <pc:docMk/>
            <pc:sldMk cId="959974934" sldId="4968"/>
            <ac:spMk id="8" creationId="{7CB4857B-ED7C-444D-9F04-2F885114A1C2}"/>
          </ac:spMkLst>
        </pc:spChg>
        <pc:spChg chg="add del">
          <ac:chgData name="胡 翌霖" userId="a9a41afe759712f0" providerId="LiveId" clId="{51FCA6BB-CD7B-4A90-A019-E826615A3048}" dt="2021-10-26T07:51:16.003" v="344" actId="26606"/>
          <ac:spMkLst>
            <pc:docMk/>
            <pc:sldMk cId="959974934" sldId="4968"/>
            <ac:spMk id="10" creationId="{D18046FB-44EA-4FD8-A585-EA09A319B2D0}"/>
          </ac:spMkLst>
        </pc:spChg>
        <pc:spChg chg="add del">
          <ac:chgData name="胡 翌霖" userId="a9a41afe759712f0" providerId="LiveId" clId="{51FCA6BB-CD7B-4A90-A019-E826615A3048}" dt="2021-10-26T07:51:16.003" v="344" actId="26606"/>
          <ac:spMkLst>
            <pc:docMk/>
            <pc:sldMk cId="959974934" sldId="4968"/>
            <ac:spMk id="12" creationId="{479F5F2B-8B58-4140-AE6A-51F6C67B18D9}"/>
          </ac:spMkLst>
        </pc:spChg>
        <pc:spChg chg="add del">
          <ac:chgData name="胡 翌霖" userId="a9a41afe759712f0" providerId="LiveId" clId="{51FCA6BB-CD7B-4A90-A019-E826615A3048}" dt="2021-10-26T07:51:16.753" v="346" actId="26606"/>
          <ac:spMkLst>
            <pc:docMk/>
            <pc:sldMk cId="959974934" sldId="4968"/>
            <ac:spMk id="14" creationId="{B6CDA21F-E7AF-4C75-8395-33F58D5B0E45}"/>
          </ac:spMkLst>
        </pc:spChg>
        <pc:spChg chg="add del">
          <ac:chgData name="胡 翌霖" userId="a9a41afe759712f0" providerId="LiveId" clId="{51FCA6BB-CD7B-4A90-A019-E826615A3048}" dt="2021-10-26T07:51:16.753" v="346" actId="26606"/>
          <ac:spMkLst>
            <pc:docMk/>
            <pc:sldMk cId="959974934" sldId="4968"/>
            <ac:spMk id="15" creationId="{D5B0017B-2ECA-49AF-B397-DC140825DF8D}"/>
          </ac:spMkLst>
        </pc:spChg>
        <pc:spChg chg="add">
          <ac:chgData name="胡 翌霖" userId="a9a41afe759712f0" providerId="LiveId" clId="{51FCA6BB-CD7B-4A90-A019-E826615A3048}" dt="2021-10-26T07:51:16.758" v="347" actId="26606"/>
          <ac:spMkLst>
            <pc:docMk/>
            <pc:sldMk cId="959974934" sldId="4968"/>
            <ac:spMk id="20" creationId="{7CB4857B-ED7C-444D-9F04-2F885114A1C2}"/>
          </ac:spMkLst>
        </pc:spChg>
        <pc:spChg chg="add">
          <ac:chgData name="胡 翌霖" userId="a9a41afe759712f0" providerId="LiveId" clId="{51FCA6BB-CD7B-4A90-A019-E826615A3048}" dt="2021-10-26T07:51:16.758" v="347" actId="26606"/>
          <ac:spMkLst>
            <pc:docMk/>
            <pc:sldMk cId="959974934" sldId="4968"/>
            <ac:spMk id="21" creationId="{D18046FB-44EA-4FD8-A585-EA09A319B2D0}"/>
          </ac:spMkLst>
        </pc:spChg>
        <pc:spChg chg="add">
          <ac:chgData name="胡 翌霖" userId="a9a41afe759712f0" providerId="LiveId" clId="{51FCA6BB-CD7B-4A90-A019-E826615A3048}" dt="2021-10-26T07:51:16.758" v="347" actId="26606"/>
          <ac:spMkLst>
            <pc:docMk/>
            <pc:sldMk cId="959974934" sldId="4968"/>
            <ac:spMk id="22" creationId="{479F5F2B-8B58-4140-AE6A-51F6C67B18D9}"/>
          </ac:spMkLst>
        </pc:spChg>
        <pc:grpChg chg="add del">
          <ac:chgData name="胡 翌霖" userId="a9a41afe759712f0" providerId="LiveId" clId="{51FCA6BB-CD7B-4A90-A019-E826615A3048}" dt="2021-10-26T07:51:16.753" v="346" actId="26606"/>
          <ac:grpSpMkLst>
            <pc:docMk/>
            <pc:sldMk cId="959974934" sldId="4968"/>
            <ac:grpSpMk id="16" creationId="{AE1C45F0-260A-458C-96ED-C1F6D2151219}"/>
          </ac:grpSpMkLst>
        </pc:grpChg>
        <pc:cxnChg chg="add del">
          <ac:chgData name="胡 翌霖" userId="a9a41afe759712f0" providerId="LiveId" clId="{51FCA6BB-CD7B-4A90-A019-E826615A3048}" dt="2021-10-26T07:51:16.753" v="346" actId="26606"/>
          <ac:cxnSpMkLst>
            <pc:docMk/>
            <pc:sldMk cId="959974934" sldId="4968"/>
            <ac:cxnSpMk id="17" creationId="{6CF1BAF6-AD41-4082-B212-8A1F9A2E8779}"/>
          </ac:cxnSpMkLst>
        </pc:cxnChg>
      </pc:sldChg>
    </pc:docChg>
  </pc:docChgLst>
  <pc:docChgLst>
    <pc:chgData name="翌霖 胡" userId="a9a41afe759712f0" providerId="LiveId" clId="{DCC191BB-452F-4B1F-9A56-AF98D86B1DE7}"/>
    <pc:docChg chg="undo redo custSel mod addSld delSld modSld sldOrd">
      <pc:chgData name="翌霖 胡" userId="a9a41afe759712f0" providerId="LiveId" clId="{DCC191BB-452F-4B1F-9A56-AF98D86B1DE7}" dt="2020-10-10T13:54:48.077" v="3924"/>
      <pc:docMkLst>
        <pc:docMk/>
      </pc:docMkLst>
      <pc:sldChg chg="addSp delSp modSp mod setBg delDesignElem">
        <pc:chgData name="翌霖 胡" userId="a9a41afe759712f0" providerId="LiveId" clId="{DCC191BB-452F-4B1F-9A56-AF98D86B1DE7}" dt="2020-10-05T11:39:20.245" v="3864" actId="207"/>
        <pc:sldMkLst>
          <pc:docMk/>
          <pc:sldMk cId="3600200825" sldId="256"/>
        </pc:sldMkLst>
        <pc:spChg chg="mod ord">
          <ac:chgData name="翌霖 胡" userId="a9a41afe759712f0" providerId="LiveId" clId="{DCC191BB-452F-4B1F-9A56-AF98D86B1DE7}" dt="2020-10-05T11:39:20.245" v="3864" actId="207"/>
          <ac:spMkLst>
            <pc:docMk/>
            <pc:sldMk cId="3600200825" sldId="256"/>
            <ac:spMk id="2" creationId="{DCA2FD27-7DFD-4D75-AF15-5739F5DD4B87}"/>
          </ac:spMkLst>
        </pc:spChg>
        <pc:spChg chg="mod ord">
          <ac:chgData name="翌霖 胡" userId="a9a41afe759712f0" providerId="LiveId" clId="{DCC191BB-452F-4B1F-9A56-AF98D86B1DE7}" dt="2020-10-05T06:54:06.191" v="1542" actId="20577"/>
          <ac:spMkLst>
            <pc:docMk/>
            <pc:sldMk cId="3600200825" sldId="256"/>
            <ac:spMk id="3" creationId="{886B35A7-140C-4AF5-84B1-697E31EAB47D}"/>
          </ac:spMkLst>
        </pc:spChg>
        <pc:spChg chg="add del">
          <ac:chgData name="翌霖 胡" userId="a9a41afe759712f0" providerId="LiveId" clId="{DCC191BB-452F-4B1F-9A56-AF98D86B1DE7}" dt="2020-10-04T14:43:29.438" v="620"/>
          <ac:spMkLst>
            <pc:docMk/>
            <pc:sldMk cId="3600200825" sldId="256"/>
            <ac:spMk id="5" creationId="{3B854194-185D-494D-905C-7C7CB2E30F6E}"/>
          </ac:spMkLst>
        </pc:spChg>
        <pc:spChg chg="add del">
          <ac:chgData name="翌霖 胡" userId="a9a41afe759712f0" providerId="LiveId" clId="{DCC191BB-452F-4B1F-9A56-AF98D86B1DE7}" dt="2020-10-04T14:43:29.438" v="620"/>
          <ac:spMkLst>
            <pc:docMk/>
            <pc:sldMk cId="3600200825" sldId="256"/>
            <ac:spMk id="6" creationId="{B4F5FA0D-0104-4987-8241-EFF7C85B88DE}"/>
          </ac:spMkLst>
        </pc:spChg>
        <pc:spChg chg="add del">
          <ac:chgData name="翌霖 胡" userId="a9a41afe759712f0" providerId="LiveId" clId="{DCC191BB-452F-4B1F-9A56-AF98D86B1DE7}" dt="2020-10-03T14:04:33.047" v="1" actId="26606"/>
          <ac:spMkLst>
            <pc:docMk/>
            <pc:sldMk cId="3600200825" sldId="256"/>
            <ac:spMk id="8" creationId="{23962611-DFD5-4092-AAFD-559E3DFCE2C9}"/>
          </ac:spMkLst>
        </pc:spChg>
        <pc:spChg chg="add del">
          <ac:chgData name="翌霖 胡" userId="a9a41afe759712f0" providerId="LiveId" clId="{DCC191BB-452F-4B1F-9A56-AF98D86B1DE7}" dt="2020-10-04T14:44:48.060" v="639" actId="26606"/>
          <ac:spMkLst>
            <pc:docMk/>
            <pc:sldMk cId="3600200825" sldId="256"/>
            <ac:spMk id="9" creationId="{DE1F88EA-5B85-4782-9A95-9C738F48EC17}"/>
          </ac:spMkLst>
        </pc:spChg>
        <pc:spChg chg="add del">
          <ac:chgData name="翌霖 胡" userId="a9a41afe759712f0" providerId="LiveId" clId="{DCC191BB-452F-4B1F-9A56-AF98D86B1DE7}" dt="2020-10-04T14:44:48.060" v="639" actId="26606"/>
          <ac:spMkLst>
            <pc:docMk/>
            <pc:sldMk cId="3600200825" sldId="256"/>
            <ac:spMk id="11" creationId="{E9A9E663-1F8A-406B-B295-B1EF8596D1D5}"/>
          </ac:spMkLst>
        </pc:spChg>
        <pc:spChg chg="add del">
          <ac:chgData name="翌霖 胡" userId="a9a41afe759712f0" providerId="LiveId" clId="{DCC191BB-452F-4B1F-9A56-AF98D86B1DE7}" dt="2020-10-03T14:04:35.728" v="3" actId="26606"/>
          <ac:spMkLst>
            <pc:docMk/>
            <pc:sldMk cId="3600200825" sldId="256"/>
            <ac:spMk id="12" creationId="{0BD8B065-EE51-4AE2-A94C-86249998FD7B}"/>
          </ac:spMkLst>
        </pc:spChg>
        <pc:spChg chg="add del">
          <ac:chgData name="翌霖 胡" userId="a9a41afe759712f0" providerId="LiveId" clId="{DCC191BB-452F-4B1F-9A56-AF98D86B1DE7}" dt="2020-10-03T14:04:35.728" v="3" actId="26606"/>
          <ac:spMkLst>
            <pc:docMk/>
            <pc:sldMk cId="3600200825" sldId="256"/>
            <ac:spMk id="13" creationId="{73A25D70-4A55-4F72-B9C5-A69CDBF4DB42}"/>
          </ac:spMkLst>
        </pc:spChg>
        <pc:spChg chg="add del">
          <ac:chgData name="翌霖 胡" userId="a9a41afe759712f0" providerId="LiveId" clId="{DCC191BB-452F-4B1F-9A56-AF98D86B1DE7}" dt="2020-10-04T14:44:48.060" v="639" actId="26606"/>
          <ac:spMkLst>
            <pc:docMk/>
            <pc:sldMk cId="3600200825" sldId="256"/>
            <ac:spMk id="16" creationId="{A772232D-B4D6-429F-B3D1-2D9891B85E08}"/>
          </ac:spMkLst>
        </pc:spChg>
        <pc:spChg chg="add del">
          <ac:chgData name="翌霖 胡" userId="a9a41afe759712f0" providerId="LiveId" clId="{DCC191BB-452F-4B1F-9A56-AF98D86B1DE7}" dt="2020-10-04T14:44:48.060" v="639" actId="26606"/>
          <ac:spMkLst>
            <pc:docMk/>
            <pc:sldMk cId="3600200825" sldId="256"/>
            <ac:spMk id="17" creationId="{35230A27-1553-42F8-99D7-829868E13715}"/>
          </ac:spMkLst>
        </pc:spChg>
        <pc:spChg chg="add del">
          <ac:chgData name="翌霖 胡" userId="a9a41afe759712f0" providerId="LiveId" clId="{DCC191BB-452F-4B1F-9A56-AF98D86B1DE7}" dt="2020-10-03T14:04:35.728" v="3" actId="26606"/>
          <ac:spMkLst>
            <pc:docMk/>
            <pc:sldMk cId="3600200825" sldId="256"/>
            <ac:spMk id="19" creationId="{54957100-6D8B-4161-9F2F-C0A949EC84C4}"/>
          </ac:spMkLst>
        </pc:spChg>
        <pc:spChg chg="add del">
          <ac:chgData name="翌霖 胡" userId="a9a41afe759712f0" providerId="LiveId" clId="{DCC191BB-452F-4B1F-9A56-AF98D86B1DE7}" dt="2020-10-04T14:44:49.523" v="641" actId="26606"/>
          <ac:spMkLst>
            <pc:docMk/>
            <pc:sldMk cId="3600200825" sldId="256"/>
            <ac:spMk id="21" creationId="{8C6E698C-8155-4B8B-BDC9-B7299772B509}"/>
          </ac:spMkLst>
        </pc:spChg>
        <pc:spChg chg="add del">
          <ac:chgData name="翌霖 胡" userId="a9a41afe759712f0" providerId="LiveId" clId="{DCC191BB-452F-4B1F-9A56-AF98D86B1DE7}" dt="2020-10-04T14:44:49.523" v="641" actId="26606"/>
          <ac:spMkLst>
            <pc:docMk/>
            <pc:sldMk cId="3600200825" sldId="256"/>
            <ac:spMk id="23" creationId="{8A549DE7-671D-4575-AF43-858FD99981CF}"/>
          </ac:spMkLst>
        </pc:spChg>
        <pc:spChg chg="add del">
          <ac:chgData name="翌霖 胡" userId="a9a41afe759712f0" providerId="LiveId" clId="{DCC191BB-452F-4B1F-9A56-AF98D86B1DE7}" dt="2020-10-04T14:44:49.523" v="641" actId="26606"/>
          <ac:spMkLst>
            <pc:docMk/>
            <pc:sldMk cId="3600200825" sldId="256"/>
            <ac:spMk id="24" creationId="{C22D9B36-9BE7-472B-8808-7E0D6810738F}"/>
          </ac:spMkLst>
        </pc:spChg>
        <pc:spChg chg="add del">
          <ac:chgData name="翌霖 胡" userId="a9a41afe759712f0" providerId="LiveId" clId="{DCC191BB-452F-4B1F-9A56-AF98D86B1DE7}" dt="2020-10-05T06:53:58.153" v="1540" actId="26606"/>
          <ac:spMkLst>
            <pc:docMk/>
            <pc:sldMk cId="3600200825" sldId="256"/>
            <ac:spMk id="26" creationId="{DE1F88EA-5B85-4782-9A95-9C738F48EC17}"/>
          </ac:spMkLst>
        </pc:spChg>
        <pc:spChg chg="add del">
          <ac:chgData name="翌霖 胡" userId="a9a41afe759712f0" providerId="LiveId" clId="{DCC191BB-452F-4B1F-9A56-AF98D86B1DE7}" dt="2020-10-05T06:53:58.153" v="1540" actId="26606"/>
          <ac:spMkLst>
            <pc:docMk/>
            <pc:sldMk cId="3600200825" sldId="256"/>
            <ac:spMk id="27" creationId="{E9A9E663-1F8A-406B-B295-B1EF8596D1D5}"/>
          </ac:spMkLst>
        </pc:spChg>
        <pc:spChg chg="add del">
          <ac:chgData name="翌霖 胡" userId="a9a41afe759712f0" providerId="LiveId" clId="{DCC191BB-452F-4B1F-9A56-AF98D86B1DE7}" dt="2020-10-05T06:53:58.153" v="1540" actId="26606"/>
          <ac:spMkLst>
            <pc:docMk/>
            <pc:sldMk cId="3600200825" sldId="256"/>
            <ac:spMk id="29" creationId="{3741B58E-3B65-4A01-A276-975AB2CF8A08}"/>
          </ac:spMkLst>
        </pc:spChg>
        <pc:spChg chg="add del">
          <ac:chgData name="翌霖 胡" userId="a9a41afe759712f0" providerId="LiveId" clId="{DCC191BB-452F-4B1F-9A56-AF98D86B1DE7}" dt="2020-10-05T06:53:58.153" v="1540" actId="26606"/>
          <ac:spMkLst>
            <pc:docMk/>
            <pc:sldMk cId="3600200825" sldId="256"/>
            <ac:spMk id="30" creationId="{7AAC67C3-831B-4AB1-A259-DFB839CAFAFC}"/>
          </ac:spMkLst>
        </pc:spChg>
        <pc:spChg chg="add del">
          <ac:chgData name="翌霖 胡" userId="a9a41afe759712f0" providerId="LiveId" clId="{DCC191BB-452F-4B1F-9A56-AF98D86B1DE7}" dt="2020-10-05T06:53:58.153" v="1540" actId="26606"/>
          <ac:spMkLst>
            <pc:docMk/>
            <pc:sldMk cId="3600200825" sldId="256"/>
            <ac:spMk id="31" creationId="{054B3F04-9EAC-45C0-B3CE-0387EEA10A0C}"/>
          </ac:spMkLst>
        </pc:spChg>
        <pc:spChg chg="add del">
          <ac:chgData name="翌霖 胡" userId="a9a41afe759712f0" providerId="LiveId" clId="{DCC191BB-452F-4B1F-9A56-AF98D86B1DE7}" dt="2020-10-05T06:53:44.155" v="1530" actId="26606"/>
          <ac:spMkLst>
            <pc:docMk/>
            <pc:sldMk cId="3600200825" sldId="256"/>
            <ac:spMk id="36" creationId="{416A0E3C-60E6-4F39-BC55-5F7C224E1F7C}"/>
          </ac:spMkLst>
        </pc:spChg>
        <pc:spChg chg="add del">
          <ac:chgData name="翌霖 胡" userId="a9a41afe759712f0" providerId="LiveId" clId="{DCC191BB-452F-4B1F-9A56-AF98D86B1DE7}" dt="2020-10-05T06:53:44.155" v="1530" actId="26606"/>
          <ac:spMkLst>
            <pc:docMk/>
            <pc:sldMk cId="3600200825" sldId="256"/>
            <ac:spMk id="38" creationId="{1A03258A-52C6-4288-AA56-C3262A0D2584}"/>
          </ac:spMkLst>
        </pc:spChg>
        <pc:spChg chg="add del">
          <ac:chgData name="翌霖 胡" userId="a9a41afe759712f0" providerId="LiveId" clId="{DCC191BB-452F-4B1F-9A56-AF98D86B1DE7}" dt="2020-10-05T06:53:44.155" v="1530" actId="26606"/>
          <ac:spMkLst>
            <pc:docMk/>
            <pc:sldMk cId="3600200825" sldId="256"/>
            <ac:spMk id="42" creationId="{990D0034-F768-41E7-85D4-F38C4DE85770}"/>
          </ac:spMkLst>
        </pc:spChg>
        <pc:spChg chg="add del">
          <ac:chgData name="翌霖 胡" userId="a9a41afe759712f0" providerId="LiveId" clId="{DCC191BB-452F-4B1F-9A56-AF98D86B1DE7}" dt="2020-10-05T06:53:44.155" v="1530" actId="26606"/>
          <ac:spMkLst>
            <pc:docMk/>
            <pc:sldMk cId="3600200825" sldId="256"/>
            <ac:spMk id="44" creationId="{95B38FD6-641F-41BF-B466-C1C6366420F0}"/>
          </ac:spMkLst>
        </pc:spChg>
        <pc:spChg chg="add del">
          <ac:chgData name="翌霖 胡" userId="a9a41afe759712f0" providerId="LiveId" clId="{DCC191BB-452F-4B1F-9A56-AF98D86B1DE7}" dt="2020-10-05T06:53:44.155" v="1530" actId="26606"/>
          <ac:spMkLst>
            <pc:docMk/>
            <pc:sldMk cId="3600200825" sldId="256"/>
            <ac:spMk id="46" creationId="{FFDAE799-CF89-4844-9410-D1C0F8CBC837}"/>
          </ac:spMkLst>
        </pc:spChg>
        <pc:spChg chg="add del">
          <ac:chgData name="翌霖 胡" userId="a9a41afe759712f0" providerId="LiveId" clId="{DCC191BB-452F-4B1F-9A56-AF98D86B1DE7}" dt="2020-10-05T06:53:51.982" v="1532" actId="26606"/>
          <ac:spMkLst>
            <pc:docMk/>
            <pc:sldMk cId="3600200825" sldId="256"/>
            <ac:spMk id="48" creationId="{416A0E3C-60E6-4F39-BC55-5F7C224E1F7C}"/>
          </ac:spMkLst>
        </pc:spChg>
        <pc:spChg chg="add del">
          <ac:chgData name="翌霖 胡" userId="a9a41afe759712f0" providerId="LiveId" clId="{DCC191BB-452F-4B1F-9A56-AF98D86B1DE7}" dt="2020-10-05T06:53:51.982" v="1532" actId="26606"/>
          <ac:spMkLst>
            <pc:docMk/>
            <pc:sldMk cId="3600200825" sldId="256"/>
            <ac:spMk id="49" creationId="{1A03258A-52C6-4288-AA56-C3262A0D2584}"/>
          </ac:spMkLst>
        </pc:spChg>
        <pc:spChg chg="add del">
          <ac:chgData name="翌霖 胡" userId="a9a41afe759712f0" providerId="LiveId" clId="{DCC191BB-452F-4B1F-9A56-AF98D86B1DE7}" dt="2020-10-05T06:53:51.982" v="1532" actId="26606"/>
          <ac:spMkLst>
            <pc:docMk/>
            <pc:sldMk cId="3600200825" sldId="256"/>
            <ac:spMk id="51" creationId="{990D0034-F768-41E7-85D4-F38C4DE85770}"/>
          </ac:spMkLst>
        </pc:spChg>
        <pc:spChg chg="add del">
          <ac:chgData name="翌霖 胡" userId="a9a41afe759712f0" providerId="LiveId" clId="{DCC191BB-452F-4B1F-9A56-AF98D86B1DE7}" dt="2020-10-05T06:53:51.982" v="1532" actId="26606"/>
          <ac:spMkLst>
            <pc:docMk/>
            <pc:sldMk cId="3600200825" sldId="256"/>
            <ac:spMk id="52" creationId="{C4F7E42D-8B5A-4FC8-81CD-9E60171F7FA8}"/>
          </ac:spMkLst>
        </pc:spChg>
        <pc:spChg chg="add del">
          <ac:chgData name="翌霖 胡" userId="a9a41afe759712f0" providerId="LiveId" clId="{DCC191BB-452F-4B1F-9A56-AF98D86B1DE7}" dt="2020-10-05T06:53:51.982" v="1532" actId="26606"/>
          <ac:spMkLst>
            <pc:docMk/>
            <pc:sldMk cId="3600200825" sldId="256"/>
            <ac:spMk id="53" creationId="{8C04651D-B9F4-4935-A02D-364153FBDF54}"/>
          </ac:spMkLst>
        </pc:spChg>
        <pc:spChg chg="add del">
          <ac:chgData name="翌霖 胡" userId="a9a41afe759712f0" providerId="LiveId" clId="{DCC191BB-452F-4B1F-9A56-AF98D86B1DE7}" dt="2020-10-05T06:53:52.522" v="1534" actId="26606"/>
          <ac:spMkLst>
            <pc:docMk/>
            <pc:sldMk cId="3600200825" sldId="256"/>
            <ac:spMk id="55" creationId="{416A0E3C-60E6-4F39-BC55-5F7C224E1F7C}"/>
          </ac:spMkLst>
        </pc:spChg>
        <pc:spChg chg="add del">
          <ac:chgData name="翌霖 胡" userId="a9a41afe759712f0" providerId="LiveId" clId="{DCC191BB-452F-4B1F-9A56-AF98D86B1DE7}" dt="2020-10-05T06:53:52.522" v="1534" actId="26606"/>
          <ac:spMkLst>
            <pc:docMk/>
            <pc:sldMk cId="3600200825" sldId="256"/>
            <ac:spMk id="56" creationId="{1A03258A-52C6-4288-AA56-C3262A0D2584}"/>
          </ac:spMkLst>
        </pc:spChg>
        <pc:spChg chg="add del">
          <ac:chgData name="翌霖 胡" userId="a9a41afe759712f0" providerId="LiveId" clId="{DCC191BB-452F-4B1F-9A56-AF98D86B1DE7}" dt="2020-10-05T06:53:52.522" v="1534" actId="26606"/>
          <ac:spMkLst>
            <pc:docMk/>
            <pc:sldMk cId="3600200825" sldId="256"/>
            <ac:spMk id="58" creationId="{311973C2-EB8B-452A-A698-4A252FD3AE28}"/>
          </ac:spMkLst>
        </pc:spChg>
        <pc:spChg chg="add del">
          <ac:chgData name="翌霖 胡" userId="a9a41afe759712f0" providerId="LiveId" clId="{DCC191BB-452F-4B1F-9A56-AF98D86B1DE7}" dt="2020-10-05T06:53:52.522" v="1534" actId="26606"/>
          <ac:spMkLst>
            <pc:docMk/>
            <pc:sldMk cId="3600200825" sldId="256"/>
            <ac:spMk id="59" creationId="{10162E77-11AD-44A7-84EC-40C59EEFBD2E}"/>
          </ac:spMkLst>
        </pc:spChg>
        <pc:spChg chg="add del">
          <ac:chgData name="翌霖 胡" userId="a9a41afe759712f0" providerId="LiveId" clId="{DCC191BB-452F-4B1F-9A56-AF98D86B1DE7}" dt="2020-10-05T06:53:54.053" v="1537" actId="26606"/>
          <ac:spMkLst>
            <pc:docMk/>
            <pc:sldMk cId="3600200825" sldId="256"/>
            <ac:spMk id="62" creationId="{0B4FB531-34DA-4777-9BD5-5B885DC38198}"/>
          </ac:spMkLst>
        </pc:spChg>
        <pc:spChg chg="add del">
          <ac:chgData name="翌霖 胡" userId="a9a41afe759712f0" providerId="LiveId" clId="{DCC191BB-452F-4B1F-9A56-AF98D86B1DE7}" dt="2020-10-05T06:53:54.053" v="1537" actId="26606"/>
          <ac:spMkLst>
            <pc:docMk/>
            <pc:sldMk cId="3600200825" sldId="256"/>
            <ac:spMk id="63" creationId="{84831CE8-CE7C-49DF-BA32-7884E868A21D}"/>
          </ac:spMkLst>
        </pc:spChg>
        <pc:spChg chg="add del">
          <ac:chgData name="翌霖 胡" userId="a9a41afe759712f0" providerId="LiveId" clId="{DCC191BB-452F-4B1F-9A56-AF98D86B1DE7}" dt="2020-10-05T06:53:58.140" v="1539" actId="26606"/>
          <ac:spMkLst>
            <pc:docMk/>
            <pc:sldMk cId="3600200825" sldId="256"/>
            <ac:spMk id="65" creationId="{416A0E3C-60E6-4F39-BC55-5F7C224E1F7C}"/>
          </ac:spMkLst>
        </pc:spChg>
        <pc:spChg chg="add del">
          <ac:chgData name="翌霖 胡" userId="a9a41afe759712f0" providerId="LiveId" clId="{DCC191BB-452F-4B1F-9A56-AF98D86B1DE7}" dt="2020-10-05T06:53:58.140" v="1539" actId="26606"/>
          <ac:spMkLst>
            <pc:docMk/>
            <pc:sldMk cId="3600200825" sldId="256"/>
            <ac:spMk id="66" creationId="{1A03258A-52C6-4288-AA56-C3262A0D2584}"/>
          </ac:spMkLst>
        </pc:spChg>
        <pc:spChg chg="add del">
          <ac:chgData name="翌霖 胡" userId="a9a41afe759712f0" providerId="LiveId" clId="{DCC191BB-452F-4B1F-9A56-AF98D86B1DE7}" dt="2020-10-05T06:53:58.140" v="1539" actId="26606"/>
          <ac:spMkLst>
            <pc:docMk/>
            <pc:sldMk cId="3600200825" sldId="256"/>
            <ac:spMk id="68" creationId="{311973C2-EB8B-452A-A698-4A252FD3AE28}"/>
          </ac:spMkLst>
        </pc:spChg>
        <pc:spChg chg="add del">
          <ac:chgData name="翌霖 胡" userId="a9a41afe759712f0" providerId="LiveId" clId="{DCC191BB-452F-4B1F-9A56-AF98D86B1DE7}" dt="2020-10-05T06:53:58.140" v="1539" actId="26606"/>
          <ac:spMkLst>
            <pc:docMk/>
            <pc:sldMk cId="3600200825" sldId="256"/>
            <ac:spMk id="69" creationId="{10162E77-11AD-44A7-84EC-40C59EEFBD2E}"/>
          </ac:spMkLst>
        </pc:spChg>
        <pc:spChg chg="add">
          <ac:chgData name="翌霖 胡" userId="a9a41afe759712f0" providerId="LiveId" clId="{DCC191BB-452F-4B1F-9A56-AF98D86B1DE7}" dt="2020-10-05T06:53:58.153" v="1540" actId="26606"/>
          <ac:spMkLst>
            <pc:docMk/>
            <pc:sldMk cId="3600200825" sldId="256"/>
            <ac:spMk id="72" creationId="{416A0E3C-60E6-4F39-BC55-5F7C224E1F7C}"/>
          </ac:spMkLst>
        </pc:spChg>
        <pc:spChg chg="add">
          <ac:chgData name="翌霖 胡" userId="a9a41afe759712f0" providerId="LiveId" clId="{DCC191BB-452F-4B1F-9A56-AF98D86B1DE7}" dt="2020-10-05T06:53:58.153" v="1540" actId="26606"/>
          <ac:spMkLst>
            <pc:docMk/>
            <pc:sldMk cId="3600200825" sldId="256"/>
            <ac:spMk id="73" creationId="{1A03258A-52C6-4288-AA56-C3262A0D2584}"/>
          </ac:spMkLst>
        </pc:spChg>
        <pc:spChg chg="add">
          <ac:chgData name="翌霖 胡" userId="a9a41afe759712f0" providerId="LiveId" clId="{DCC191BB-452F-4B1F-9A56-AF98D86B1DE7}" dt="2020-10-05T06:53:58.153" v="1540" actId="26606"/>
          <ac:spMkLst>
            <pc:docMk/>
            <pc:sldMk cId="3600200825" sldId="256"/>
            <ac:spMk id="75" creationId="{990D0034-F768-41E7-85D4-F38C4DE85770}"/>
          </ac:spMkLst>
        </pc:spChg>
        <pc:spChg chg="add">
          <ac:chgData name="翌霖 胡" userId="a9a41afe759712f0" providerId="LiveId" clId="{DCC191BB-452F-4B1F-9A56-AF98D86B1DE7}" dt="2020-10-05T06:53:58.153" v="1540" actId="26606"/>
          <ac:spMkLst>
            <pc:docMk/>
            <pc:sldMk cId="3600200825" sldId="256"/>
            <ac:spMk id="76" creationId="{95B38FD6-641F-41BF-B466-C1C6366420F0}"/>
          </ac:spMkLst>
        </pc:spChg>
        <pc:spChg chg="add">
          <ac:chgData name="翌霖 胡" userId="a9a41afe759712f0" providerId="LiveId" clId="{DCC191BB-452F-4B1F-9A56-AF98D86B1DE7}" dt="2020-10-05T06:53:58.153" v="1540" actId="26606"/>
          <ac:spMkLst>
            <pc:docMk/>
            <pc:sldMk cId="3600200825" sldId="256"/>
            <ac:spMk id="77" creationId="{FFDAE799-CF89-4844-9410-D1C0F8CBC837}"/>
          </ac:spMkLst>
        </pc:spChg>
        <pc:grpChg chg="add del">
          <ac:chgData name="翌霖 胡" userId="a9a41afe759712f0" providerId="LiveId" clId="{DCC191BB-452F-4B1F-9A56-AF98D86B1DE7}" dt="2020-10-03T14:04:35.728" v="3" actId="26606"/>
          <ac:grpSpMkLst>
            <pc:docMk/>
            <pc:sldMk cId="3600200825" sldId="256"/>
            <ac:grpSpMk id="14" creationId="{18999293-B054-4B57-A26F-D04C2BB11338}"/>
          </ac:grpSpMkLst>
        </pc:grpChg>
        <pc:grpChg chg="add del">
          <ac:chgData name="翌霖 胡" userId="a9a41afe759712f0" providerId="LiveId" clId="{DCC191BB-452F-4B1F-9A56-AF98D86B1DE7}" dt="2020-10-03T14:04:35.728" v="3" actId="26606"/>
          <ac:grpSpMkLst>
            <pc:docMk/>
            <pc:sldMk cId="3600200825" sldId="256"/>
            <ac:grpSpMk id="20" creationId="{761945C4-D997-42F3-B59A-984CF0066715}"/>
          </ac:grpSpMkLst>
        </pc:grpChg>
        <pc:picChg chg="add mod ord">
          <ac:chgData name="翌霖 胡" userId="a9a41afe759712f0" providerId="LiveId" clId="{DCC191BB-452F-4B1F-9A56-AF98D86B1DE7}" dt="2020-10-05T06:53:58.153" v="1540" actId="26606"/>
          <ac:picMkLst>
            <pc:docMk/>
            <pc:sldMk cId="3600200825" sldId="256"/>
            <ac:picMk id="4" creationId="{65A6717C-FD30-4B6A-99C7-053A8EBD7569}"/>
          </ac:picMkLst>
        </pc:picChg>
        <pc:picChg chg="add del">
          <ac:chgData name="翌霖 胡" userId="a9a41afe759712f0" providerId="LiveId" clId="{DCC191BB-452F-4B1F-9A56-AF98D86B1DE7}" dt="2020-10-04T14:43:29.438" v="620"/>
          <ac:picMkLst>
            <pc:docMk/>
            <pc:sldMk cId="3600200825" sldId="256"/>
            <ac:picMk id="7" creationId="{2897127E-6CEF-446C-BE87-93B7C46E49D1}"/>
          </ac:picMkLst>
        </pc:picChg>
        <pc:picChg chg="add del">
          <ac:chgData name="翌霖 胡" userId="a9a41afe759712f0" providerId="LiveId" clId="{DCC191BB-452F-4B1F-9A56-AF98D86B1DE7}" dt="2020-10-03T14:04:33.047" v="1" actId="26606"/>
          <ac:picMkLst>
            <pc:docMk/>
            <pc:sldMk cId="3600200825" sldId="256"/>
            <ac:picMk id="10" creationId="{2270F1FA-0425-408F-9861-80BF5AFB276D}"/>
          </ac:picMkLst>
        </pc:picChg>
        <pc:cxnChg chg="add del">
          <ac:chgData name="翌霖 胡" userId="a9a41afe759712f0" providerId="LiveId" clId="{DCC191BB-452F-4B1F-9A56-AF98D86B1DE7}" dt="2020-10-04T14:44:48.060" v="639" actId="26606"/>
          <ac:cxnSpMkLst>
            <pc:docMk/>
            <pc:sldMk cId="3600200825" sldId="256"/>
            <ac:cxnSpMk id="15" creationId="{EC97561C-9294-4114-A5D6-9CF6CF68AC74}"/>
          </ac:cxnSpMkLst>
        </pc:cxnChg>
        <pc:cxnChg chg="add del">
          <ac:chgData name="翌霖 胡" userId="a9a41afe759712f0" providerId="LiveId" clId="{DCC191BB-452F-4B1F-9A56-AF98D86B1DE7}" dt="2020-10-04T14:44:48.060" v="639" actId="26606"/>
          <ac:cxnSpMkLst>
            <pc:docMk/>
            <pc:sldMk cId="3600200825" sldId="256"/>
            <ac:cxnSpMk id="18" creationId="{02CC3441-26B3-4381-B3DF-8AE3C288BC0D}"/>
          </ac:cxnSpMkLst>
        </pc:cxnChg>
        <pc:cxnChg chg="add del">
          <ac:chgData name="翌霖 胡" userId="a9a41afe759712f0" providerId="LiveId" clId="{DCC191BB-452F-4B1F-9A56-AF98D86B1DE7}" dt="2020-10-04T14:44:49.523" v="641" actId="26606"/>
          <ac:cxnSpMkLst>
            <pc:docMk/>
            <pc:sldMk cId="3600200825" sldId="256"/>
            <ac:cxnSpMk id="22" creationId="{09525C9A-1972-4836-BA7A-706C946EF4DA}"/>
          </ac:cxnSpMkLst>
        </pc:cxnChg>
        <pc:cxnChg chg="add del">
          <ac:chgData name="翌霖 胡" userId="a9a41afe759712f0" providerId="LiveId" clId="{DCC191BB-452F-4B1F-9A56-AF98D86B1DE7}" dt="2020-10-05T06:53:58.153" v="1540" actId="26606"/>
          <ac:cxnSpMkLst>
            <pc:docMk/>
            <pc:sldMk cId="3600200825" sldId="256"/>
            <ac:cxnSpMk id="28" creationId="{EC97561C-9294-4114-A5D6-9CF6CF68AC74}"/>
          </ac:cxnSpMkLst>
        </pc:cxnChg>
        <pc:cxnChg chg="add del">
          <ac:chgData name="翌霖 胡" userId="a9a41afe759712f0" providerId="LiveId" clId="{DCC191BB-452F-4B1F-9A56-AF98D86B1DE7}" dt="2020-10-05T06:53:44.155" v="1530" actId="26606"/>
          <ac:cxnSpMkLst>
            <pc:docMk/>
            <pc:sldMk cId="3600200825" sldId="256"/>
            <ac:cxnSpMk id="40" creationId="{C5025DAC-8B93-4160-B017-3A274A5828C0}"/>
          </ac:cxnSpMkLst>
        </pc:cxnChg>
        <pc:cxnChg chg="add del">
          <ac:chgData name="翌霖 胡" userId="a9a41afe759712f0" providerId="LiveId" clId="{DCC191BB-452F-4B1F-9A56-AF98D86B1DE7}" dt="2020-10-05T06:53:51.982" v="1532" actId="26606"/>
          <ac:cxnSpMkLst>
            <pc:docMk/>
            <pc:sldMk cId="3600200825" sldId="256"/>
            <ac:cxnSpMk id="50" creationId="{C5025DAC-8B93-4160-B017-3A274A5828C0}"/>
          </ac:cxnSpMkLst>
        </pc:cxnChg>
        <pc:cxnChg chg="add del">
          <ac:chgData name="翌霖 胡" userId="a9a41afe759712f0" providerId="LiveId" clId="{DCC191BB-452F-4B1F-9A56-AF98D86B1DE7}" dt="2020-10-05T06:53:52.522" v="1534" actId="26606"/>
          <ac:cxnSpMkLst>
            <pc:docMk/>
            <pc:sldMk cId="3600200825" sldId="256"/>
            <ac:cxnSpMk id="57" creationId="{C5025DAC-8B93-4160-B017-3A274A5828C0}"/>
          </ac:cxnSpMkLst>
        </pc:cxnChg>
        <pc:cxnChg chg="add del">
          <ac:chgData name="翌霖 胡" userId="a9a41afe759712f0" providerId="LiveId" clId="{DCC191BB-452F-4B1F-9A56-AF98D86B1DE7}" dt="2020-10-05T06:53:52.522" v="1534" actId="26606"/>
          <ac:cxnSpMkLst>
            <pc:docMk/>
            <pc:sldMk cId="3600200825" sldId="256"/>
            <ac:cxnSpMk id="60" creationId="{5AB158E9-1B40-4CD6-95F0-95CA11DF7B7A}"/>
          </ac:cxnSpMkLst>
        </pc:cxnChg>
        <pc:cxnChg chg="add del">
          <ac:chgData name="翌霖 胡" userId="a9a41afe759712f0" providerId="LiveId" clId="{DCC191BB-452F-4B1F-9A56-AF98D86B1DE7}" dt="2020-10-05T06:53:58.140" v="1539" actId="26606"/>
          <ac:cxnSpMkLst>
            <pc:docMk/>
            <pc:sldMk cId="3600200825" sldId="256"/>
            <ac:cxnSpMk id="67" creationId="{C5025DAC-8B93-4160-B017-3A274A5828C0}"/>
          </ac:cxnSpMkLst>
        </pc:cxnChg>
        <pc:cxnChg chg="add del">
          <ac:chgData name="翌霖 胡" userId="a9a41afe759712f0" providerId="LiveId" clId="{DCC191BB-452F-4B1F-9A56-AF98D86B1DE7}" dt="2020-10-05T06:53:58.140" v="1539" actId="26606"/>
          <ac:cxnSpMkLst>
            <pc:docMk/>
            <pc:sldMk cId="3600200825" sldId="256"/>
            <ac:cxnSpMk id="70" creationId="{5AB158E9-1B40-4CD6-95F0-95CA11DF7B7A}"/>
          </ac:cxnSpMkLst>
        </pc:cxnChg>
        <pc:cxnChg chg="add">
          <ac:chgData name="翌霖 胡" userId="a9a41afe759712f0" providerId="LiveId" clId="{DCC191BB-452F-4B1F-9A56-AF98D86B1DE7}" dt="2020-10-05T06:53:58.153" v="1540" actId="26606"/>
          <ac:cxnSpMkLst>
            <pc:docMk/>
            <pc:sldMk cId="3600200825" sldId="256"/>
            <ac:cxnSpMk id="74" creationId="{C5025DAC-8B93-4160-B017-3A274A5828C0}"/>
          </ac:cxnSpMkLst>
        </pc:cxnChg>
      </pc:sldChg>
      <pc:sldChg chg="addSp delSp modSp mod ord">
        <pc:chgData name="翌霖 胡" userId="a9a41afe759712f0" providerId="LiveId" clId="{DCC191BB-452F-4B1F-9A56-AF98D86B1DE7}" dt="2020-10-04T16:29:38.381" v="907"/>
        <pc:sldMkLst>
          <pc:docMk/>
          <pc:sldMk cId="3529773061" sldId="257"/>
        </pc:sldMkLst>
        <pc:spChg chg="mod">
          <ac:chgData name="翌霖 胡" userId="a9a41afe759712f0" providerId="LiveId" clId="{DCC191BB-452F-4B1F-9A56-AF98D86B1DE7}" dt="2020-10-04T14:44:22.089" v="637"/>
          <ac:spMkLst>
            <pc:docMk/>
            <pc:sldMk cId="3529773061" sldId="257"/>
            <ac:spMk id="2" creationId="{AE8FF2ED-2151-4CA3-A000-CF574F88E4E4}"/>
          </ac:spMkLst>
        </pc:spChg>
        <pc:spChg chg="mod">
          <ac:chgData name="翌霖 胡" userId="a9a41afe759712f0" providerId="LiveId" clId="{DCC191BB-452F-4B1F-9A56-AF98D86B1DE7}" dt="2020-10-04T16:29:38.381" v="907"/>
          <ac:spMkLst>
            <pc:docMk/>
            <pc:sldMk cId="3529773061" sldId="257"/>
            <ac:spMk id="3" creationId="{A391EA72-4272-4DAD-82F6-2D7FBBCE276C}"/>
          </ac:spMkLst>
        </pc:spChg>
        <pc:graphicFrameChg chg="del">
          <ac:chgData name="翌霖 胡" userId="a9a41afe759712f0" providerId="LiveId" clId="{DCC191BB-452F-4B1F-9A56-AF98D86B1DE7}" dt="2020-10-03T16:44:11.775" v="83" actId="478"/>
          <ac:graphicFrameMkLst>
            <pc:docMk/>
            <pc:sldMk cId="3529773061" sldId="257"/>
            <ac:graphicFrameMk id="5" creationId="{06BF06E9-E036-40C0-92B7-E9FC8DD26EAC}"/>
          </ac:graphicFrameMkLst>
        </pc:graphicFrameChg>
        <pc:picChg chg="add del mod">
          <ac:chgData name="翌霖 胡" userId="a9a41afe759712f0" providerId="LiveId" clId="{DCC191BB-452F-4B1F-9A56-AF98D86B1DE7}" dt="2020-10-04T14:38:25.725" v="511" actId="21"/>
          <ac:picMkLst>
            <pc:docMk/>
            <pc:sldMk cId="3529773061" sldId="257"/>
            <ac:picMk id="1026" creationId="{384C3DEF-655A-41CF-AAE9-54B639AE15B5}"/>
          </ac:picMkLst>
        </pc:picChg>
      </pc:sldChg>
      <pc:sldChg chg="addSp delSp modSp new del mod setBg setClrOvrMap delDesignElem">
        <pc:chgData name="翌霖 胡" userId="a9a41afe759712f0" providerId="LiveId" clId="{DCC191BB-452F-4B1F-9A56-AF98D86B1DE7}" dt="2020-10-05T06:54:26.419" v="1543" actId="47"/>
        <pc:sldMkLst>
          <pc:docMk/>
          <pc:sldMk cId="3113386650" sldId="258"/>
        </pc:sldMkLst>
        <pc:spChg chg="mod ord">
          <ac:chgData name="翌霖 胡" userId="a9a41afe759712f0" providerId="LiveId" clId="{DCC191BB-452F-4B1F-9A56-AF98D86B1DE7}" dt="2020-10-04T14:43:32.618" v="629" actId="27636"/>
          <ac:spMkLst>
            <pc:docMk/>
            <pc:sldMk cId="3113386650" sldId="258"/>
            <ac:spMk id="2" creationId="{20E6C9C4-4BE9-4EA9-9F47-0F4512E40F2B}"/>
          </ac:spMkLst>
        </pc:spChg>
        <pc:spChg chg="del">
          <ac:chgData name="翌霖 胡" userId="a9a41afe759712f0" providerId="LiveId" clId="{DCC191BB-452F-4B1F-9A56-AF98D86B1DE7}" dt="2020-10-03T16:04:53.101" v="6"/>
          <ac:spMkLst>
            <pc:docMk/>
            <pc:sldMk cId="3113386650" sldId="258"/>
            <ac:spMk id="3" creationId="{FA580EBA-AEBA-43AD-BEAD-9A4C90BD2616}"/>
          </ac:spMkLst>
        </pc:spChg>
        <pc:spChg chg="add del">
          <ac:chgData name="翌霖 胡" userId="a9a41afe759712f0" providerId="LiveId" clId="{DCC191BB-452F-4B1F-9A56-AF98D86B1DE7}" dt="2020-10-03T16:05:38.929" v="16" actId="26606"/>
          <ac:spMkLst>
            <pc:docMk/>
            <pc:sldMk cId="3113386650" sldId="258"/>
            <ac:spMk id="9" creationId="{2FDCC46D-9878-4047-B857-17D40823E8A2}"/>
          </ac:spMkLst>
        </pc:spChg>
        <pc:spChg chg="add del">
          <ac:chgData name="翌霖 胡" userId="a9a41afe759712f0" providerId="LiveId" clId="{DCC191BB-452F-4B1F-9A56-AF98D86B1DE7}" dt="2020-10-03T16:05:38.929" v="16" actId="26606"/>
          <ac:spMkLst>
            <pc:docMk/>
            <pc:sldMk cId="3113386650" sldId="258"/>
            <ac:spMk id="12" creationId="{8F23F8A3-8FD7-4779-8323-FDC26BE99889}"/>
          </ac:spMkLst>
        </pc:spChg>
        <pc:spChg chg="add del">
          <ac:chgData name="翌霖 胡" userId="a9a41afe759712f0" providerId="LiveId" clId="{DCC191BB-452F-4B1F-9A56-AF98D86B1DE7}" dt="2020-10-03T16:05:38.929" v="16" actId="26606"/>
          <ac:spMkLst>
            <pc:docMk/>
            <pc:sldMk cId="3113386650" sldId="258"/>
            <ac:spMk id="14" creationId="{F605C4CC-A25C-416F-8333-7CB7DC97D870}"/>
          </ac:spMkLst>
        </pc:spChg>
        <pc:spChg chg="add del">
          <ac:chgData name="翌霖 胡" userId="a9a41afe759712f0" providerId="LiveId" clId="{DCC191BB-452F-4B1F-9A56-AF98D86B1DE7}" dt="2020-10-03T16:05:42.416" v="18" actId="26606"/>
          <ac:spMkLst>
            <pc:docMk/>
            <pc:sldMk cId="3113386650" sldId="258"/>
            <ac:spMk id="16" creationId="{5E8D2E83-FB3A-40E7-A9E5-7AB389D612B4}"/>
          </ac:spMkLst>
        </pc:spChg>
        <pc:spChg chg="add del">
          <ac:chgData name="翌霖 胡" userId="a9a41afe759712f0" providerId="LiveId" clId="{DCC191BB-452F-4B1F-9A56-AF98D86B1DE7}" dt="2020-10-03T16:05:42.416" v="18" actId="26606"/>
          <ac:spMkLst>
            <pc:docMk/>
            <pc:sldMk cId="3113386650" sldId="258"/>
            <ac:spMk id="17" creationId="{13DB52A9-84DD-492C-B7D4-0C9F45BCE007}"/>
          </ac:spMkLst>
        </pc:spChg>
        <pc:spChg chg="add del">
          <ac:chgData name="翌霖 胡" userId="a9a41afe759712f0" providerId="LiveId" clId="{DCC191BB-452F-4B1F-9A56-AF98D86B1DE7}" dt="2020-10-03T16:05:43.873" v="20" actId="26606"/>
          <ac:spMkLst>
            <pc:docMk/>
            <pc:sldMk cId="3113386650" sldId="258"/>
            <ac:spMk id="19" creationId="{8F23F8A3-8FD7-4779-8323-FDC26BE99889}"/>
          </ac:spMkLst>
        </pc:spChg>
        <pc:spChg chg="add del">
          <ac:chgData name="翌霖 胡" userId="a9a41afe759712f0" providerId="LiveId" clId="{DCC191BB-452F-4B1F-9A56-AF98D86B1DE7}" dt="2020-10-03T16:05:43.873" v="20" actId="26606"/>
          <ac:spMkLst>
            <pc:docMk/>
            <pc:sldMk cId="3113386650" sldId="258"/>
            <ac:spMk id="20" creationId="{F605C4CC-A25C-416F-8333-7CB7DC97D870}"/>
          </ac:spMkLst>
        </pc:spChg>
        <pc:spChg chg="add del">
          <ac:chgData name="翌霖 胡" userId="a9a41afe759712f0" providerId="LiveId" clId="{DCC191BB-452F-4B1F-9A56-AF98D86B1DE7}" dt="2020-10-03T16:05:43.873" v="20" actId="26606"/>
          <ac:spMkLst>
            <pc:docMk/>
            <pc:sldMk cId="3113386650" sldId="258"/>
            <ac:spMk id="21" creationId="{2FDCC46D-9878-4047-B857-17D40823E8A2}"/>
          </ac:spMkLst>
        </pc:spChg>
        <pc:spChg chg="add del">
          <ac:chgData name="翌霖 胡" userId="a9a41afe759712f0" providerId="LiveId" clId="{DCC191BB-452F-4B1F-9A56-AF98D86B1DE7}" dt="2020-10-04T14:43:29.438" v="620"/>
          <ac:spMkLst>
            <pc:docMk/>
            <pc:sldMk cId="3113386650" sldId="258"/>
            <ac:spMk id="23" creationId="{5E8D2E83-FB3A-40E7-A9E5-7AB389D612B4}"/>
          </ac:spMkLst>
        </pc:spChg>
        <pc:spChg chg="add del">
          <ac:chgData name="翌霖 胡" userId="a9a41afe759712f0" providerId="LiveId" clId="{DCC191BB-452F-4B1F-9A56-AF98D86B1DE7}" dt="2020-10-04T14:45:18.684" v="643" actId="478"/>
          <ac:spMkLst>
            <pc:docMk/>
            <pc:sldMk cId="3113386650" sldId="258"/>
            <ac:spMk id="24" creationId="{13DB52A9-84DD-492C-B7D4-0C9F45BCE007}"/>
          </ac:spMkLst>
        </pc:spChg>
        <pc:picChg chg="add del mod">
          <ac:chgData name="翌霖 胡" userId="a9a41afe759712f0" providerId="LiveId" clId="{DCC191BB-452F-4B1F-9A56-AF98D86B1DE7}" dt="2020-10-04T14:45:36.699" v="646" actId="21"/>
          <ac:picMkLst>
            <pc:docMk/>
            <pc:sldMk cId="3113386650" sldId="258"/>
            <ac:picMk id="5" creationId="{C6DE35B7-2759-4882-880A-3CD8074BF4C3}"/>
          </ac:picMkLst>
        </pc:picChg>
      </pc:sldChg>
      <pc:sldChg chg="addSp delSp modSp new mod setBg">
        <pc:chgData name="翌霖 胡" userId="a9a41afe759712f0" providerId="LiveId" clId="{DCC191BB-452F-4B1F-9A56-AF98D86B1DE7}" dt="2020-10-05T07:59:09.782" v="2269" actId="20577"/>
        <pc:sldMkLst>
          <pc:docMk/>
          <pc:sldMk cId="3834881669" sldId="259"/>
        </pc:sldMkLst>
        <pc:spChg chg="mod">
          <ac:chgData name="翌霖 胡" userId="a9a41afe759712f0" providerId="LiveId" clId="{DCC191BB-452F-4B1F-9A56-AF98D86B1DE7}" dt="2020-10-04T17:52:37.445" v="1483" actId="26606"/>
          <ac:spMkLst>
            <pc:docMk/>
            <pc:sldMk cId="3834881669" sldId="259"/>
            <ac:spMk id="2" creationId="{D0BFA5F0-E536-495A-AB15-C5B98F54AE1F}"/>
          </ac:spMkLst>
        </pc:spChg>
        <pc:spChg chg="add del mod">
          <ac:chgData name="翌霖 胡" userId="a9a41afe759712f0" providerId="LiveId" clId="{DCC191BB-452F-4B1F-9A56-AF98D86B1DE7}" dt="2020-10-04T17:52:37.445" v="1483" actId="26606"/>
          <ac:spMkLst>
            <pc:docMk/>
            <pc:sldMk cId="3834881669" sldId="259"/>
            <ac:spMk id="3" creationId="{9B2DD82E-ED69-402A-A135-3FCD8AB5E533}"/>
          </ac:spMkLst>
        </pc:spChg>
        <pc:spChg chg="add del">
          <ac:chgData name="翌霖 胡" userId="a9a41afe759712f0" providerId="LiveId" clId="{DCC191BB-452F-4B1F-9A56-AF98D86B1DE7}" dt="2020-10-04T17:52:19.142" v="1478" actId="26606"/>
          <ac:spMkLst>
            <pc:docMk/>
            <pc:sldMk cId="3834881669" sldId="259"/>
            <ac:spMk id="9" creationId="{EE1530B0-6F96-46C0-8B3E-3215CB756BE4}"/>
          </ac:spMkLst>
        </pc:spChg>
        <pc:spChg chg="add del">
          <ac:chgData name="翌霖 胡" userId="a9a41afe759712f0" providerId="LiveId" clId="{DCC191BB-452F-4B1F-9A56-AF98D86B1DE7}" dt="2020-10-04T17:52:19.142" v="1478" actId="26606"/>
          <ac:spMkLst>
            <pc:docMk/>
            <pc:sldMk cId="3834881669" sldId="259"/>
            <ac:spMk id="11" creationId="{754910CF-1B56-45D3-960A-E89F7B3B9131}"/>
          </ac:spMkLst>
        </pc:spChg>
        <pc:spChg chg="add del">
          <ac:chgData name="翌霖 胡" userId="a9a41afe759712f0" providerId="LiveId" clId="{DCC191BB-452F-4B1F-9A56-AF98D86B1DE7}" dt="2020-10-04T17:52:19.142" v="1478" actId="26606"/>
          <ac:spMkLst>
            <pc:docMk/>
            <pc:sldMk cId="3834881669" sldId="259"/>
            <ac:spMk id="13" creationId="{6669F804-A677-4B75-95F4-A5E4426FB774}"/>
          </ac:spMkLst>
        </pc:spChg>
        <pc:spChg chg="add del">
          <ac:chgData name="翌霖 胡" userId="a9a41afe759712f0" providerId="LiveId" clId="{DCC191BB-452F-4B1F-9A56-AF98D86B1DE7}" dt="2020-10-04T17:52:34.639" v="1480" actId="26606"/>
          <ac:spMkLst>
            <pc:docMk/>
            <pc:sldMk cId="3834881669" sldId="259"/>
            <ac:spMk id="15" creationId="{4403595A-19F1-44C4-8C24-6E498B5F72BF}"/>
          </ac:spMkLst>
        </pc:spChg>
        <pc:spChg chg="add del">
          <ac:chgData name="翌霖 胡" userId="a9a41afe759712f0" providerId="LiveId" clId="{DCC191BB-452F-4B1F-9A56-AF98D86B1DE7}" dt="2020-10-04T17:52:34.639" v="1480" actId="26606"/>
          <ac:spMkLst>
            <pc:docMk/>
            <pc:sldMk cId="3834881669" sldId="259"/>
            <ac:spMk id="16" creationId="{103E59AE-44F8-4FB9-BF05-C888FE3E1DFA}"/>
          </ac:spMkLst>
        </pc:spChg>
        <pc:spChg chg="add del">
          <ac:chgData name="翌霖 胡" userId="a9a41afe759712f0" providerId="LiveId" clId="{DCC191BB-452F-4B1F-9A56-AF98D86B1DE7}" dt="2020-10-04T17:52:34.639" v="1480" actId="26606"/>
          <ac:spMkLst>
            <pc:docMk/>
            <pc:sldMk cId="3834881669" sldId="259"/>
            <ac:spMk id="18" creationId="{3194563F-A66F-4B71-9C8D-5610CF13D6B0}"/>
          </ac:spMkLst>
        </pc:spChg>
        <pc:spChg chg="add">
          <ac:chgData name="翌霖 胡" userId="a9a41afe759712f0" providerId="LiveId" clId="{DCC191BB-452F-4B1F-9A56-AF98D86B1DE7}" dt="2020-10-04T17:52:37.445" v="1483" actId="26606"/>
          <ac:spMkLst>
            <pc:docMk/>
            <pc:sldMk cId="3834881669" sldId="259"/>
            <ac:spMk id="23" creationId="{EE1530B0-6F96-46C0-8B3E-3215CB756BE4}"/>
          </ac:spMkLst>
        </pc:spChg>
        <pc:spChg chg="add">
          <ac:chgData name="翌霖 胡" userId="a9a41afe759712f0" providerId="LiveId" clId="{DCC191BB-452F-4B1F-9A56-AF98D86B1DE7}" dt="2020-10-04T17:52:37.445" v="1483" actId="26606"/>
          <ac:spMkLst>
            <pc:docMk/>
            <pc:sldMk cId="3834881669" sldId="259"/>
            <ac:spMk id="24" creationId="{754910CF-1B56-45D3-960A-E89F7B3B9131}"/>
          </ac:spMkLst>
        </pc:spChg>
        <pc:spChg chg="add">
          <ac:chgData name="翌霖 胡" userId="a9a41afe759712f0" providerId="LiveId" clId="{DCC191BB-452F-4B1F-9A56-AF98D86B1DE7}" dt="2020-10-04T17:52:37.445" v="1483" actId="26606"/>
          <ac:spMkLst>
            <pc:docMk/>
            <pc:sldMk cId="3834881669" sldId="259"/>
            <ac:spMk id="25" creationId="{6669F804-A677-4B75-95F4-A5E4426FB774}"/>
          </ac:spMkLst>
        </pc:spChg>
        <pc:graphicFrameChg chg="add del">
          <ac:chgData name="翌霖 胡" userId="a9a41afe759712f0" providerId="LiveId" clId="{DCC191BB-452F-4B1F-9A56-AF98D86B1DE7}" dt="2020-10-04T17:52:19.142" v="1478" actId="26606"/>
          <ac:graphicFrameMkLst>
            <pc:docMk/>
            <pc:sldMk cId="3834881669" sldId="259"/>
            <ac:graphicFrameMk id="5" creationId="{1150A9AE-804D-46EC-8709-A40BBBE7B144}"/>
          </ac:graphicFrameMkLst>
        </pc:graphicFrameChg>
        <pc:graphicFrameChg chg="add del">
          <ac:chgData name="翌霖 胡" userId="a9a41afe759712f0" providerId="LiveId" clId="{DCC191BB-452F-4B1F-9A56-AF98D86B1DE7}" dt="2020-10-04T17:52:34.639" v="1480" actId="26606"/>
          <ac:graphicFrameMkLst>
            <pc:docMk/>
            <pc:sldMk cId="3834881669" sldId="259"/>
            <ac:graphicFrameMk id="19" creationId="{220C87BA-50E3-4F0E-AF25-7D02F49CE583}"/>
          </ac:graphicFrameMkLst>
        </pc:graphicFrameChg>
        <pc:graphicFrameChg chg="add del">
          <ac:chgData name="翌霖 胡" userId="a9a41afe759712f0" providerId="LiveId" clId="{DCC191BB-452F-4B1F-9A56-AF98D86B1DE7}" dt="2020-10-04T17:52:37.422" v="1482" actId="26606"/>
          <ac:graphicFrameMkLst>
            <pc:docMk/>
            <pc:sldMk cId="3834881669" sldId="259"/>
            <ac:graphicFrameMk id="21" creationId="{850B74C1-3838-4625-B05D-8CBCE09C62F6}"/>
          </ac:graphicFrameMkLst>
        </pc:graphicFrameChg>
        <pc:graphicFrameChg chg="add mod">
          <ac:chgData name="翌霖 胡" userId="a9a41afe759712f0" providerId="LiveId" clId="{DCC191BB-452F-4B1F-9A56-AF98D86B1DE7}" dt="2020-10-05T07:59:09.782" v="2269" actId="20577"/>
          <ac:graphicFrameMkLst>
            <pc:docMk/>
            <pc:sldMk cId="3834881669" sldId="259"/>
            <ac:graphicFrameMk id="26" creationId="{C5A9FC50-6A67-46EC-BD3F-B566E5C9AB5E}"/>
          </ac:graphicFrameMkLst>
        </pc:graphicFrameChg>
        <pc:cxnChg chg="add del">
          <ac:chgData name="翌霖 胡" userId="a9a41afe759712f0" providerId="LiveId" clId="{DCC191BB-452F-4B1F-9A56-AF98D86B1DE7}" dt="2020-10-04T17:52:34.639" v="1480" actId="26606"/>
          <ac:cxnSpMkLst>
            <pc:docMk/>
            <pc:sldMk cId="3834881669" sldId="259"/>
            <ac:cxnSpMk id="17" creationId="{2752F38C-F560-47AA-90AD-209F39C04150}"/>
          </ac:cxnSpMkLst>
        </pc:cxnChg>
      </pc:sldChg>
      <pc:sldChg chg="modSp new del mod">
        <pc:chgData name="翌霖 胡" userId="a9a41afe759712f0" providerId="LiveId" clId="{DCC191BB-452F-4B1F-9A56-AF98D86B1DE7}" dt="2020-10-05T09:35:21.474" v="3477" actId="47"/>
        <pc:sldMkLst>
          <pc:docMk/>
          <pc:sldMk cId="1888856842" sldId="260"/>
        </pc:sldMkLst>
        <pc:spChg chg="mod">
          <ac:chgData name="翌霖 胡" userId="a9a41afe759712f0" providerId="LiveId" clId="{DCC191BB-452F-4B1F-9A56-AF98D86B1DE7}" dt="2020-10-04T14:44:22.089" v="637"/>
          <ac:spMkLst>
            <pc:docMk/>
            <pc:sldMk cId="1888856842" sldId="260"/>
            <ac:spMk id="2" creationId="{7209BA27-DD47-4D07-AD7F-A6F0B862EE9A}"/>
          </ac:spMkLst>
        </pc:spChg>
        <pc:spChg chg="mod">
          <ac:chgData name="翌霖 胡" userId="a9a41afe759712f0" providerId="LiveId" clId="{DCC191BB-452F-4B1F-9A56-AF98D86B1DE7}" dt="2020-10-04T14:44:22.089" v="637"/>
          <ac:spMkLst>
            <pc:docMk/>
            <pc:sldMk cId="1888856842" sldId="260"/>
            <ac:spMk id="3" creationId="{176A62E2-F33B-444E-9072-9E586C2CC743}"/>
          </ac:spMkLst>
        </pc:spChg>
      </pc:sldChg>
      <pc:sldChg chg="addSp delSp modSp new del mod">
        <pc:chgData name="翌霖 胡" userId="a9a41afe759712f0" providerId="LiveId" clId="{DCC191BB-452F-4B1F-9A56-AF98D86B1DE7}" dt="2020-10-05T09:33:33.515" v="3456" actId="47"/>
        <pc:sldMkLst>
          <pc:docMk/>
          <pc:sldMk cId="258065141" sldId="261"/>
        </pc:sldMkLst>
        <pc:spChg chg="mod">
          <ac:chgData name="翌霖 胡" userId="a9a41afe759712f0" providerId="LiveId" clId="{DCC191BB-452F-4B1F-9A56-AF98D86B1DE7}" dt="2020-10-04T14:44:22.089" v="637"/>
          <ac:spMkLst>
            <pc:docMk/>
            <pc:sldMk cId="258065141" sldId="261"/>
            <ac:spMk id="2" creationId="{C5847844-F7E3-40A4-87AF-E533C900B1A7}"/>
          </ac:spMkLst>
        </pc:spChg>
        <pc:spChg chg="mod">
          <ac:chgData name="翌霖 胡" userId="a9a41afe759712f0" providerId="LiveId" clId="{DCC191BB-452F-4B1F-9A56-AF98D86B1DE7}" dt="2020-10-04T14:44:22.089" v="637"/>
          <ac:spMkLst>
            <pc:docMk/>
            <pc:sldMk cId="258065141" sldId="261"/>
            <ac:spMk id="3" creationId="{8B29ADAA-0C12-495F-827D-A19F0D96CA52}"/>
          </ac:spMkLst>
        </pc:spChg>
        <pc:picChg chg="add del mod">
          <ac:chgData name="翌霖 胡" userId="a9a41afe759712f0" providerId="LiveId" clId="{DCC191BB-452F-4B1F-9A56-AF98D86B1DE7}" dt="2020-10-05T09:06:16.592" v="3215" actId="21"/>
          <ac:picMkLst>
            <pc:docMk/>
            <pc:sldMk cId="258065141" sldId="261"/>
            <ac:picMk id="1026" creationId="{7269D2FA-CDDF-471E-8342-C5300CB6C8DE}"/>
          </ac:picMkLst>
        </pc:picChg>
      </pc:sldChg>
      <pc:sldChg chg="add del setBg">
        <pc:chgData name="翌霖 胡" userId="a9a41afe759712f0" providerId="LiveId" clId="{DCC191BB-452F-4B1F-9A56-AF98D86B1DE7}" dt="2020-10-05T10:55:19.168" v="3722"/>
        <pc:sldMkLst>
          <pc:docMk/>
          <pc:sldMk cId="1094722714" sldId="261"/>
        </pc:sldMkLst>
      </pc:sldChg>
      <pc:sldChg chg="addSp delSp modSp new mod">
        <pc:chgData name="翌霖 胡" userId="a9a41afe759712f0" providerId="LiveId" clId="{DCC191BB-452F-4B1F-9A56-AF98D86B1DE7}" dt="2020-10-05T11:41:10.707" v="3900" actId="14100"/>
        <pc:sldMkLst>
          <pc:docMk/>
          <pc:sldMk cId="591110536" sldId="262"/>
        </pc:sldMkLst>
        <pc:spChg chg="mod">
          <ac:chgData name="翌霖 胡" userId="a9a41afe759712f0" providerId="LiveId" clId="{DCC191BB-452F-4B1F-9A56-AF98D86B1DE7}" dt="2020-10-05T10:36:02.656" v="3521"/>
          <ac:spMkLst>
            <pc:docMk/>
            <pc:sldMk cId="591110536" sldId="262"/>
            <ac:spMk id="2" creationId="{C0B111B3-2081-47C0-88F4-DFE40E40ACBB}"/>
          </ac:spMkLst>
        </pc:spChg>
        <pc:spChg chg="add del mod">
          <ac:chgData name="翌霖 胡" userId="a9a41afe759712f0" providerId="LiveId" clId="{DCC191BB-452F-4B1F-9A56-AF98D86B1DE7}" dt="2020-10-05T11:41:02.248" v="3899"/>
          <ac:spMkLst>
            <pc:docMk/>
            <pc:sldMk cId="591110536" sldId="262"/>
            <ac:spMk id="3" creationId="{6D4BA5DF-2E79-4520-A05F-A4DB0EB8C3D5}"/>
          </ac:spMkLst>
        </pc:spChg>
        <pc:picChg chg="add del mod">
          <ac:chgData name="翌霖 胡" userId="a9a41afe759712f0" providerId="LiveId" clId="{DCC191BB-452F-4B1F-9A56-AF98D86B1DE7}" dt="2020-10-03T16:15:32.341" v="56"/>
          <ac:picMkLst>
            <pc:docMk/>
            <pc:sldMk cId="591110536" sldId="262"/>
            <ac:picMk id="5" creationId="{1E164FF2-7B64-45B9-8857-DABBFD63E15A}"/>
          </ac:picMkLst>
        </pc:picChg>
        <pc:picChg chg="add mod">
          <ac:chgData name="翌霖 胡" userId="a9a41afe759712f0" providerId="LiveId" clId="{DCC191BB-452F-4B1F-9A56-AF98D86B1DE7}" dt="2020-10-05T10:40:32.729" v="3574" actId="14100"/>
          <ac:picMkLst>
            <pc:docMk/>
            <pc:sldMk cId="591110536" sldId="262"/>
            <ac:picMk id="5" creationId="{80B8EB24-7193-491E-A9AD-9E55C09531B4}"/>
          </ac:picMkLst>
        </pc:picChg>
        <pc:picChg chg="add mod">
          <ac:chgData name="翌霖 胡" userId="a9a41afe759712f0" providerId="LiveId" clId="{DCC191BB-452F-4B1F-9A56-AF98D86B1DE7}" dt="2020-10-05T11:41:10.707" v="3900" actId="14100"/>
          <ac:picMkLst>
            <pc:docMk/>
            <pc:sldMk cId="591110536" sldId="262"/>
            <ac:picMk id="7" creationId="{81C0D7C8-E411-40B3-BD3A-19F2DADC1BA9}"/>
          </ac:picMkLst>
        </pc:picChg>
        <pc:picChg chg="add del mod">
          <ac:chgData name="翌霖 胡" userId="a9a41afe759712f0" providerId="LiveId" clId="{DCC191BB-452F-4B1F-9A56-AF98D86B1DE7}" dt="2020-10-03T16:15:34.329" v="58"/>
          <ac:picMkLst>
            <pc:docMk/>
            <pc:sldMk cId="591110536" sldId="262"/>
            <ac:picMk id="7" creationId="{949778DB-7F88-421C-A03D-543DEB8FC6AB}"/>
          </ac:picMkLst>
        </pc:picChg>
        <pc:picChg chg="add del mod">
          <ac:chgData name="翌霖 胡" userId="a9a41afe759712f0" providerId="LiveId" clId="{DCC191BB-452F-4B1F-9A56-AF98D86B1DE7}" dt="2020-10-05T09:33:36.559" v="3457" actId="21"/>
          <ac:picMkLst>
            <pc:docMk/>
            <pc:sldMk cId="591110536" sldId="262"/>
            <ac:picMk id="9" creationId="{7AFE62C2-5989-496E-B08C-B70181969F82}"/>
          </ac:picMkLst>
        </pc:picChg>
      </pc:sldChg>
      <pc:sldChg chg="addSp modSp new mod">
        <pc:chgData name="翌霖 胡" userId="a9a41afe759712f0" providerId="LiveId" clId="{DCC191BB-452F-4B1F-9A56-AF98D86B1DE7}" dt="2020-10-05T10:48:46.206" v="3672"/>
        <pc:sldMkLst>
          <pc:docMk/>
          <pc:sldMk cId="1946126526" sldId="263"/>
        </pc:sldMkLst>
        <pc:spChg chg="mod">
          <ac:chgData name="翌霖 胡" userId="a9a41afe759712f0" providerId="LiveId" clId="{DCC191BB-452F-4B1F-9A56-AF98D86B1DE7}" dt="2020-10-05T10:48:24.978" v="3665"/>
          <ac:spMkLst>
            <pc:docMk/>
            <pc:sldMk cId="1946126526" sldId="263"/>
            <ac:spMk id="2" creationId="{31691CDE-7391-456E-9A61-934A7010F1BC}"/>
          </ac:spMkLst>
        </pc:spChg>
        <pc:spChg chg="mod">
          <ac:chgData name="翌霖 胡" userId="a9a41afe759712f0" providerId="LiveId" clId="{DCC191BB-452F-4B1F-9A56-AF98D86B1DE7}" dt="2020-10-05T10:48:46.206" v="3672"/>
          <ac:spMkLst>
            <pc:docMk/>
            <pc:sldMk cId="1946126526" sldId="263"/>
            <ac:spMk id="3" creationId="{21E5C147-A12F-4FE6-8B52-9E009414106D}"/>
          </ac:spMkLst>
        </pc:spChg>
        <pc:picChg chg="add mod">
          <ac:chgData name="翌霖 胡" userId="a9a41afe759712f0" providerId="LiveId" clId="{DCC191BB-452F-4B1F-9A56-AF98D86B1DE7}" dt="2020-10-05T10:46:51.324" v="3652" actId="1076"/>
          <ac:picMkLst>
            <pc:docMk/>
            <pc:sldMk cId="1946126526" sldId="263"/>
            <ac:picMk id="5" creationId="{8DAEC134-52D5-4D76-BB19-B0391BA6D4E4}"/>
          </ac:picMkLst>
        </pc:picChg>
      </pc:sldChg>
      <pc:sldChg chg="addSp delSp modSp new mod ord">
        <pc:chgData name="翌霖 胡" userId="a9a41afe759712f0" providerId="LiveId" clId="{DCC191BB-452F-4B1F-9A56-AF98D86B1DE7}" dt="2020-10-05T07:30:42.311" v="1895" actId="1076"/>
        <pc:sldMkLst>
          <pc:docMk/>
          <pc:sldMk cId="1274744777" sldId="264"/>
        </pc:sldMkLst>
        <pc:spChg chg="mod">
          <ac:chgData name="翌霖 胡" userId="a9a41afe759712f0" providerId="LiveId" clId="{DCC191BB-452F-4B1F-9A56-AF98D86B1DE7}" dt="2020-10-04T17:49:56.098" v="1464"/>
          <ac:spMkLst>
            <pc:docMk/>
            <pc:sldMk cId="1274744777" sldId="264"/>
            <ac:spMk id="2" creationId="{FD39C010-0855-45E5-8D6D-B1D85A407DA1}"/>
          </ac:spMkLst>
        </pc:spChg>
        <pc:spChg chg="add del mod">
          <ac:chgData name="翌霖 胡" userId="a9a41afe759712f0" providerId="LiveId" clId="{DCC191BB-452F-4B1F-9A56-AF98D86B1DE7}" dt="2020-10-04T17:49:49.376" v="1450" actId="27636"/>
          <ac:spMkLst>
            <pc:docMk/>
            <pc:sldMk cId="1274744777" sldId="264"/>
            <ac:spMk id="3" creationId="{C1CF347D-6EF4-4087-A8C8-A630BB24D0F8}"/>
          </ac:spMkLst>
        </pc:spChg>
        <pc:picChg chg="add del mod">
          <ac:chgData name="翌霖 胡" userId="a9a41afe759712f0" providerId="LiveId" clId="{DCC191BB-452F-4B1F-9A56-AF98D86B1DE7}" dt="2020-10-03T16:54:07.514" v="87"/>
          <ac:picMkLst>
            <pc:docMk/>
            <pc:sldMk cId="1274744777" sldId="264"/>
            <ac:picMk id="5" creationId="{703CCF22-0883-434A-9C75-4D1AEE453D4A}"/>
          </ac:picMkLst>
        </pc:picChg>
        <pc:picChg chg="add mod">
          <ac:chgData name="翌霖 胡" userId="a9a41afe759712f0" providerId="LiveId" clId="{DCC191BB-452F-4B1F-9A56-AF98D86B1DE7}" dt="2020-10-05T07:30:42.311" v="1895" actId="1076"/>
          <ac:picMkLst>
            <pc:docMk/>
            <pc:sldMk cId="1274744777" sldId="264"/>
            <ac:picMk id="5" creationId="{E1568346-0D47-4BB5-A490-758FA22AE4C7}"/>
          </ac:picMkLst>
        </pc:picChg>
        <pc:picChg chg="add mod">
          <ac:chgData name="翌霖 胡" userId="a9a41afe759712f0" providerId="LiveId" clId="{DCC191BB-452F-4B1F-9A56-AF98D86B1DE7}" dt="2020-10-05T07:27:25.432" v="1890" actId="1076"/>
          <ac:picMkLst>
            <pc:docMk/>
            <pc:sldMk cId="1274744777" sldId="264"/>
            <ac:picMk id="7" creationId="{D7FFEB63-F198-4B67-B549-5BC7AADF853B}"/>
          </ac:picMkLst>
        </pc:picChg>
        <pc:picChg chg="add del mod">
          <ac:chgData name="翌霖 胡" userId="a9a41afe759712f0" providerId="LiveId" clId="{DCC191BB-452F-4B1F-9A56-AF98D86B1DE7}" dt="2020-10-05T07:26:53.749" v="1888" actId="21"/>
          <ac:picMkLst>
            <pc:docMk/>
            <pc:sldMk cId="1274744777" sldId="264"/>
            <ac:picMk id="9" creationId="{4F67F429-664D-4D27-BF59-077F9893F32F}"/>
          </ac:picMkLst>
        </pc:picChg>
      </pc:sldChg>
      <pc:sldChg chg="modSp new del mod">
        <pc:chgData name="翌霖 胡" userId="a9a41afe759712f0" providerId="LiveId" clId="{DCC191BB-452F-4B1F-9A56-AF98D86B1DE7}" dt="2020-10-05T09:19:37.481" v="3286" actId="47"/>
        <pc:sldMkLst>
          <pc:docMk/>
          <pc:sldMk cId="2969546589" sldId="265"/>
        </pc:sldMkLst>
        <pc:spChg chg="mod">
          <ac:chgData name="翌霖 胡" userId="a9a41afe759712f0" providerId="LiveId" clId="{DCC191BB-452F-4B1F-9A56-AF98D86B1DE7}" dt="2020-10-04T14:44:22.089" v="637"/>
          <ac:spMkLst>
            <pc:docMk/>
            <pc:sldMk cId="2969546589" sldId="265"/>
            <ac:spMk id="2" creationId="{A92BD413-4E80-4213-BBCF-EE0B2B6A83B2}"/>
          </ac:spMkLst>
        </pc:spChg>
        <pc:spChg chg="mod">
          <ac:chgData name="翌霖 胡" userId="a9a41afe759712f0" providerId="LiveId" clId="{DCC191BB-452F-4B1F-9A56-AF98D86B1DE7}" dt="2020-10-04T14:44:22.089" v="637"/>
          <ac:spMkLst>
            <pc:docMk/>
            <pc:sldMk cId="2969546589" sldId="265"/>
            <ac:spMk id="3" creationId="{C94BAD09-5872-4094-97EC-C7E9AE069FD3}"/>
          </ac:spMkLst>
        </pc:spChg>
      </pc:sldChg>
      <pc:sldChg chg="modSp new del mod">
        <pc:chgData name="翌霖 胡" userId="a9a41afe759712f0" providerId="LiveId" clId="{DCC191BB-452F-4B1F-9A56-AF98D86B1DE7}" dt="2020-10-05T09:33:30.665" v="3455" actId="47"/>
        <pc:sldMkLst>
          <pc:docMk/>
          <pc:sldMk cId="887880944" sldId="266"/>
        </pc:sldMkLst>
        <pc:spChg chg="mod">
          <ac:chgData name="翌霖 胡" userId="a9a41afe759712f0" providerId="LiveId" clId="{DCC191BB-452F-4B1F-9A56-AF98D86B1DE7}" dt="2020-10-04T14:44:22.089" v="637"/>
          <ac:spMkLst>
            <pc:docMk/>
            <pc:sldMk cId="887880944" sldId="266"/>
            <ac:spMk id="2" creationId="{DED976DC-6474-4E46-8271-10796389DCED}"/>
          </ac:spMkLst>
        </pc:spChg>
        <pc:spChg chg="mod">
          <ac:chgData name="翌霖 胡" userId="a9a41afe759712f0" providerId="LiveId" clId="{DCC191BB-452F-4B1F-9A56-AF98D86B1DE7}" dt="2020-10-05T09:30:42.047" v="3402" actId="27636"/>
          <ac:spMkLst>
            <pc:docMk/>
            <pc:sldMk cId="887880944" sldId="266"/>
            <ac:spMk id="3" creationId="{DA8237FC-B3EE-45CF-807D-55FB857E7F03}"/>
          </ac:spMkLst>
        </pc:spChg>
      </pc:sldChg>
      <pc:sldChg chg="add del">
        <pc:chgData name="翌霖 胡" userId="a9a41afe759712f0" providerId="LiveId" clId="{DCC191BB-452F-4B1F-9A56-AF98D86B1DE7}" dt="2020-10-05T10:55:19.168" v="3722"/>
        <pc:sldMkLst>
          <pc:docMk/>
          <pc:sldMk cId="3175161204" sldId="266"/>
        </pc:sldMkLst>
      </pc:sldChg>
      <pc:sldChg chg="addSp modSp new mod">
        <pc:chgData name="翌霖 胡" userId="a9a41afe759712f0" providerId="LiveId" clId="{DCC191BB-452F-4B1F-9A56-AF98D86B1DE7}" dt="2020-10-04T15:00:30.356" v="717" actId="6549"/>
        <pc:sldMkLst>
          <pc:docMk/>
          <pc:sldMk cId="661761508" sldId="267"/>
        </pc:sldMkLst>
        <pc:spChg chg="mod">
          <ac:chgData name="翌霖 胡" userId="a9a41afe759712f0" providerId="LiveId" clId="{DCC191BB-452F-4B1F-9A56-AF98D86B1DE7}" dt="2020-10-04T14:48:12.316" v="678" actId="20577"/>
          <ac:spMkLst>
            <pc:docMk/>
            <pc:sldMk cId="661761508" sldId="267"/>
            <ac:spMk id="2" creationId="{AD79EDFB-E659-438A-9277-033BA210858E}"/>
          </ac:spMkLst>
        </pc:spChg>
        <pc:spChg chg="mod">
          <ac:chgData name="翌霖 胡" userId="a9a41afe759712f0" providerId="LiveId" clId="{DCC191BB-452F-4B1F-9A56-AF98D86B1DE7}" dt="2020-10-04T15:00:30.356" v="717" actId="6549"/>
          <ac:spMkLst>
            <pc:docMk/>
            <pc:sldMk cId="661761508" sldId="267"/>
            <ac:spMk id="3" creationId="{05408C86-4ECF-46B1-89C7-34E442DF20B5}"/>
          </ac:spMkLst>
        </pc:spChg>
        <pc:picChg chg="add mod">
          <ac:chgData name="翌霖 胡" userId="a9a41afe759712f0" providerId="LiveId" clId="{DCC191BB-452F-4B1F-9A56-AF98D86B1DE7}" dt="2020-10-04T14:59:33.209" v="715" actId="1076"/>
          <ac:picMkLst>
            <pc:docMk/>
            <pc:sldMk cId="661761508" sldId="267"/>
            <ac:picMk id="5" creationId="{75BF930D-6914-4777-834C-CD501ED62F3F}"/>
          </ac:picMkLst>
        </pc:picChg>
        <pc:picChg chg="add mod">
          <ac:chgData name="翌霖 胡" userId="a9a41afe759712f0" providerId="LiveId" clId="{DCC191BB-452F-4B1F-9A56-AF98D86B1DE7}" dt="2020-10-04T14:59:34.221" v="716" actId="1076"/>
          <ac:picMkLst>
            <pc:docMk/>
            <pc:sldMk cId="661761508" sldId="267"/>
            <ac:picMk id="7" creationId="{01307C0C-D625-470E-82DD-E2CF5309FEFB}"/>
          </ac:picMkLst>
        </pc:picChg>
      </pc:sldChg>
      <pc:sldChg chg="addSp modSp new mod">
        <pc:chgData name="翌霖 胡" userId="a9a41afe759712f0" providerId="LiveId" clId="{DCC191BB-452F-4B1F-9A56-AF98D86B1DE7}" dt="2020-10-04T16:28:42.589" v="895"/>
        <pc:sldMkLst>
          <pc:docMk/>
          <pc:sldMk cId="1803891484" sldId="268"/>
        </pc:sldMkLst>
        <pc:spChg chg="mod">
          <ac:chgData name="翌霖 胡" userId="a9a41afe759712f0" providerId="LiveId" clId="{DCC191BB-452F-4B1F-9A56-AF98D86B1DE7}" dt="2020-10-04T16:28:42.589" v="895"/>
          <ac:spMkLst>
            <pc:docMk/>
            <pc:sldMk cId="1803891484" sldId="268"/>
            <ac:spMk id="2" creationId="{3655DA98-3AC7-4DD0-8D26-F6DD2AAEBF31}"/>
          </ac:spMkLst>
        </pc:spChg>
        <pc:spChg chg="mod">
          <ac:chgData name="翌霖 胡" userId="a9a41afe759712f0" providerId="LiveId" clId="{DCC191BB-452F-4B1F-9A56-AF98D86B1DE7}" dt="2020-10-04T16:28:19.405" v="888" actId="27636"/>
          <ac:spMkLst>
            <pc:docMk/>
            <pc:sldMk cId="1803891484" sldId="268"/>
            <ac:spMk id="3" creationId="{3A380D52-7102-4615-AEFE-7F7CAADAE774}"/>
          </ac:spMkLst>
        </pc:spChg>
        <pc:picChg chg="add mod">
          <ac:chgData name="翌霖 胡" userId="a9a41afe759712f0" providerId="LiveId" clId="{DCC191BB-452F-4B1F-9A56-AF98D86B1DE7}" dt="2020-10-04T16:23:35.045" v="790" actId="1076"/>
          <ac:picMkLst>
            <pc:docMk/>
            <pc:sldMk cId="1803891484" sldId="268"/>
            <ac:picMk id="5" creationId="{FE2F7B9C-A0E1-4ED0-8238-994E987CA95B}"/>
          </ac:picMkLst>
        </pc:picChg>
      </pc:sldChg>
      <pc:sldChg chg="addSp delSp modSp new mod">
        <pc:chgData name="翌霖 胡" userId="a9a41afe759712f0" providerId="LiveId" clId="{DCC191BB-452F-4B1F-9A56-AF98D86B1DE7}" dt="2020-10-04T16:23:07.512" v="787" actId="1076"/>
        <pc:sldMkLst>
          <pc:docMk/>
          <pc:sldMk cId="579577571" sldId="269"/>
        </pc:sldMkLst>
        <pc:spChg chg="mod">
          <ac:chgData name="翌霖 胡" userId="a9a41afe759712f0" providerId="LiveId" clId="{DCC191BB-452F-4B1F-9A56-AF98D86B1DE7}" dt="2020-10-04T16:23:07.512" v="787" actId="1076"/>
          <ac:spMkLst>
            <pc:docMk/>
            <pc:sldMk cId="579577571" sldId="269"/>
            <ac:spMk id="2" creationId="{32073C30-B008-4010-B99D-8B3C086E1860}"/>
          </ac:spMkLst>
        </pc:spChg>
        <pc:spChg chg="mod">
          <ac:chgData name="翌霖 胡" userId="a9a41afe759712f0" providerId="LiveId" clId="{DCC191BB-452F-4B1F-9A56-AF98D86B1DE7}" dt="2020-10-04T16:22:56.929" v="781" actId="14100"/>
          <ac:spMkLst>
            <pc:docMk/>
            <pc:sldMk cId="579577571" sldId="269"/>
            <ac:spMk id="3" creationId="{81624D6B-18C2-4A72-93BF-6A5136CC28B4}"/>
          </ac:spMkLst>
        </pc:spChg>
        <pc:spChg chg="add del mod">
          <ac:chgData name="翌霖 胡" userId="a9a41afe759712f0" providerId="LiveId" clId="{DCC191BB-452F-4B1F-9A56-AF98D86B1DE7}" dt="2020-10-04T16:19:49.894" v="748" actId="478"/>
          <ac:spMkLst>
            <pc:docMk/>
            <pc:sldMk cId="579577571" sldId="269"/>
            <ac:spMk id="5" creationId="{72BA588E-EB9E-46E9-BC41-7AD9D76A57F7}"/>
          </ac:spMkLst>
        </pc:spChg>
        <pc:picChg chg="add mod">
          <ac:chgData name="翌霖 胡" userId="a9a41afe759712f0" providerId="LiveId" clId="{DCC191BB-452F-4B1F-9A56-AF98D86B1DE7}" dt="2020-10-04T16:20:06.936" v="750" actId="1076"/>
          <ac:picMkLst>
            <pc:docMk/>
            <pc:sldMk cId="579577571" sldId="269"/>
            <ac:picMk id="7" creationId="{CB8048CB-F5EB-4962-8186-20FA19C8D84C}"/>
          </ac:picMkLst>
        </pc:picChg>
        <pc:cxnChg chg="add mod">
          <ac:chgData name="翌霖 胡" userId="a9a41afe759712f0" providerId="LiveId" clId="{DCC191BB-452F-4B1F-9A56-AF98D86B1DE7}" dt="2020-10-04T16:22:39.408" v="780" actId="14100"/>
          <ac:cxnSpMkLst>
            <pc:docMk/>
            <pc:sldMk cId="579577571" sldId="269"/>
            <ac:cxnSpMk id="9" creationId="{1F35169C-1684-4AF6-82BF-8E860AFB0800}"/>
          </ac:cxnSpMkLst>
        </pc:cxnChg>
        <pc:cxnChg chg="add mod">
          <ac:chgData name="翌霖 胡" userId="a9a41afe759712f0" providerId="LiveId" clId="{DCC191BB-452F-4B1F-9A56-AF98D86B1DE7}" dt="2020-10-04T16:22:23.394" v="779" actId="1035"/>
          <ac:cxnSpMkLst>
            <pc:docMk/>
            <pc:sldMk cId="579577571" sldId="269"/>
            <ac:cxnSpMk id="10" creationId="{242768F9-9BF7-4524-8291-E88C3D12D250}"/>
          </ac:cxnSpMkLst>
        </pc:cxnChg>
      </pc:sldChg>
      <pc:sldChg chg="addSp modSp new mod">
        <pc:chgData name="翌霖 胡" userId="a9a41afe759712f0" providerId="LiveId" clId="{DCC191BB-452F-4B1F-9A56-AF98D86B1DE7}" dt="2020-10-04T17:00:14.995" v="1191" actId="27636"/>
        <pc:sldMkLst>
          <pc:docMk/>
          <pc:sldMk cId="996300373" sldId="270"/>
        </pc:sldMkLst>
        <pc:spChg chg="mod">
          <ac:chgData name="翌霖 胡" userId="a9a41afe759712f0" providerId="LiveId" clId="{DCC191BB-452F-4B1F-9A56-AF98D86B1DE7}" dt="2020-10-04T16:52:11.494" v="1105" actId="20577"/>
          <ac:spMkLst>
            <pc:docMk/>
            <pc:sldMk cId="996300373" sldId="270"/>
            <ac:spMk id="2" creationId="{A3979C41-3A22-4A27-ABB8-E2A3341609DD}"/>
          </ac:spMkLst>
        </pc:spChg>
        <pc:spChg chg="mod">
          <ac:chgData name="翌霖 胡" userId="a9a41afe759712f0" providerId="LiveId" clId="{DCC191BB-452F-4B1F-9A56-AF98D86B1DE7}" dt="2020-10-04T17:00:14.995" v="1191" actId="27636"/>
          <ac:spMkLst>
            <pc:docMk/>
            <pc:sldMk cId="996300373" sldId="270"/>
            <ac:spMk id="3" creationId="{D53C66F1-B912-46E9-A598-9FC683D66D6B}"/>
          </ac:spMkLst>
        </pc:spChg>
        <pc:picChg chg="add mod">
          <ac:chgData name="翌霖 胡" userId="a9a41afe759712f0" providerId="LiveId" clId="{DCC191BB-452F-4B1F-9A56-AF98D86B1DE7}" dt="2020-10-04T16:30:16.834" v="915"/>
          <ac:picMkLst>
            <pc:docMk/>
            <pc:sldMk cId="996300373" sldId="270"/>
            <ac:picMk id="4" creationId="{B7B5EA52-1B66-448E-9E7A-DE1F76CFFD90}"/>
          </ac:picMkLst>
        </pc:picChg>
      </pc:sldChg>
      <pc:sldChg chg="addSp delSp modSp new mod">
        <pc:chgData name="翌霖 胡" userId="a9a41afe759712f0" providerId="LiveId" clId="{DCC191BB-452F-4B1F-9A56-AF98D86B1DE7}" dt="2020-10-05T07:15:21.819" v="1743" actId="1076"/>
        <pc:sldMkLst>
          <pc:docMk/>
          <pc:sldMk cId="2986908439" sldId="271"/>
        </pc:sldMkLst>
        <pc:spChg chg="mod">
          <ac:chgData name="翌霖 胡" userId="a9a41afe759712f0" providerId="LiveId" clId="{DCC191BB-452F-4B1F-9A56-AF98D86B1DE7}" dt="2020-10-05T07:00:26.221" v="1561" actId="6549"/>
          <ac:spMkLst>
            <pc:docMk/>
            <pc:sldMk cId="2986908439" sldId="271"/>
            <ac:spMk id="2" creationId="{8F1A29E0-D7DF-4D28-A1B8-551FC1286D70}"/>
          </ac:spMkLst>
        </pc:spChg>
        <pc:spChg chg="mod">
          <ac:chgData name="翌霖 胡" userId="a9a41afe759712f0" providerId="LiveId" clId="{DCC191BB-452F-4B1F-9A56-AF98D86B1DE7}" dt="2020-10-05T07:15:15.418" v="1741"/>
          <ac:spMkLst>
            <pc:docMk/>
            <pc:sldMk cId="2986908439" sldId="271"/>
            <ac:spMk id="3" creationId="{B1899E7C-C961-4E22-8310-540E2EE3F45F}"/>
          </ac:spMkLst>
        </pc:spChg>
        <pc:picChg chg="add mod">
          <ac:chgData name="翌霖 胡" userId="a9a41afe759712f0" providerId="LiveId" clId="{DCC191BB-452F-4B1F-9A56-AF98D86B1DE7}" dt="2020-10-05T07:15:21.819" v="1743" actId="1076"/>
          <ac:picMkLst>
            <pc:docMk/>
            <pc:sldMk cId="2986908439" sldId="271"/>
            <ac:picMk id="1026" creationId="{3D0F0BB9-961D-4952-97C7-F03977758C97}"/>
          </ac:picMkLst>
        </pc:picChg>
        <pc:picChg chg="add del mod">
          <ac:chgData name="翌霖 胡" userId="a9a41afe759712f0" providerId="LiveId" clId="{DCC191BB-452F-4B1F-9A56-AF98D86B1DE7}" dt="2020-10-05T07:10:13.939" v="1638" actId="478"/>
          <ac:picMkLst>
            <pc:docMk/>
            <pc:sldMk cId="2986908439" sldId="271"/>
            <ac:picMk id="1028" creationId="{3309F02B-DDAA-4497-A6DD-C1F500C50E97}"/>
          </ac:picMkLst>
        </pc:picChg>
        <pc:picChg chg="add mod">
          <ac:chgData name="翌霖 胡" userId="a9a41afe759712f0" providerId="LiveId" clId="{DCC191BB-452F-4B1F-9A56-AF98D86B1DE7}" dt="2020-10-05T07:15:19.156" v="1742" actId="1076"/>
          <ac:picMkLst>
            <pc:docMk/>
            <pc:sldMk cId="2986908439" sldId="271"/>
            <ac:picMk id="1030" creationId="{20250FC7-AA0D-451A-BE92-63863C29969A}"/>
          </ac:picMkLst>
        </pc:picChg>
      </pc:sldChg>
      <pc:sldChg chg="addSp modSp new mod">
        <pc:chgData name="翌霖 胡" userId="a9a41afe759712f0" providerId="LiveId" clId="{DCC191BB-452F-4B1F-9A56-AF98D86B1DE7}" dt="2020-10-09T10:34:17.904" v="3921" actId="1076"/>
        <pc:sldMkLst>
          <pc:docMk/>
          <pc:sldMk cId="2414963682" sldId="272"/>
        </pc:sldMkLst>
        <pc:spChg chg="mod">
          <ac:chgData name="翌霖 胡" userId="a9a41afe759712f0" providerId="LiveId" clId="{DCC191BB-452F-4B1F-9A56-AF98D86B1DE7}" dt="2020-10-05T07:52:13.113" v="2230" actId="20577"/>
          <ac:spMkLst>
            <pc:docMk/>
            <pc:sldMk cId="2414963682" sldId="272"/>
            <ac:spMk id="2" creationId="{5B9C52EA-5EB8-4765-BD4D-F8FA0BE73BB7}"/>
          </ac:spMkLst>
        </pc:spChg>
        <pc:spChg chg="mod">
          <ac:chgData name="翌霖 胡" userId="a9a41afe759712f0" providerId="LiveId" clId="{DCC191BB-452F-4B1F-9A56-AF98D86B1DE7}" dt="2020-10-09T10:34:03.677" v="3919"/>
          <ac:spMkLst>
            <pc:docMk/>
            <pc:sldMk cId="2414963682" sldId="272"/>
            <ac:spMk id="3" creationId="{9A1B000D-8E92-41D5-8911-A0E689186FDE}"/>
          </ac:spMkLst>
        </pc:spChg>
        <pc:picChg chg="add mod">
          <ac:chgData name="翌霖 胡" userId="a9a41afe759712f0" providerId="LiveId" clId="{DCC191BB-452F-4B1F-9A56-AF98D86B1DE7}" dt="2020-10-09T10:34:17.904" v="3921" actId="1076"/>
          <ac:picMkLst>
            <pc:docMk/>
            <pc:sldMk cId="2414963682" sldId="272"/>
            <ac:picMk id="5" creationId="{22118CCE-54AF-4A95-B6E3-FE42DA6744A0}"/>
          </ac:picMkLst>
        </pc:picChg>
        <pc:picChg chg="add mod">
          <ac:chgData name="翌霖 胡" userId="a9a41afe759712f0" providerId="LiveId" clId="{DCC191BB-452F-4B1F-9A56-AF98D86B1DE7}" dt="2020-10-09T10:33:21.868" v="3909" actId="1076"/>
          <ac:picMkLst>
            <pc:docMk/>
            <pc:sldMk cId="2414963682" sldId="272"/>
            <ac:picMk id="5122" creationId="{DEEF0598-1232-4CDD-A6BD-1B4A08AAE886}"/>
          </ac:picMkLst>
        </pc:picChg>
        <pc:picChg chg="add mod">
          <ac:chgData name="翌霖 胡" userId="a9a41afe759712f0" providerId="LiveId" clId="{DCC191BB-452F-4B1F-9A56-AF98D86B1DE7}" dt="2020-10-09T10:33:29.549" v="3913" actId="1076"/>
          <ac:picMkLst>
            <pc:docMk/>
            <pc:sldMk cId="2414963682" sldId="272"/>
            <ac:picMk id="5124" creationId="{050920DF-3FFF-46A6-975E-C464EF033EF8}"/>
          </ac:picMkLst>
        </pc:picChg>
        <pc:picChg chg="add mod">
          <ac:chgData name="翌霖 胡" userId="a9a41afe759712f0" providerId="LiveId" clId="{DCC191BB-452F-4B1F-9A56-AF98D86B1DE7}" dt="2020-10-05T07:58:00.556" v="2252" actId="1076"/>
          <ac:picMkLst>
            <pc:docMk/>
            <pc:sldMk cId="2414963682" sldId="272"/>
            <ac:picMk id="5126" creationId="{3B921561-2C76-41F2-898D-839B6320A40A}"/>
          </ac:picMkLst>
        </pc:picChg>
        <pc:picChg chg="add mod">
          <ac:chgData name="翌霖 胡" userId="a9a41afe759712f0" providerId="LiveId" clId="{DCC191BB-452F-4B1F-9A56-AF98D86B1DE7}" dt="2020-10-09T10:33:47.707" v="3916" actId="1076"/>
          <ac:picMkLst>
            <pc:docMk/>
            <pc:sldMk cId="2414963682" sldId="272"/>
            <ac:picMk id="5128" creationId="{1B1B2BC8-E9F2-4B88-A848-44F3616D278B}"/>
          </ac:picMkLst>
        </pc:picChg>
      </pc:sldChg>
      <pc:sldChg chg="addSp modSp new mod ord">
        <pc:chgData name="翌霖 胡" userId="a9a41afe759712f0" providerId="LiveId" clId="{DCC191BB-452F-4B1F-9A56-AF98D86B1DE7}" dt="2020-10-05T07:50:09.517" v="2219" actId="6549"/>
        <pc:sldMkLst>
          <pc:docMk/>
          <pc:sldMk cId="509758898" sldId="273"/>
        </pc:sldMkLst>
        <pc:spChg chg="mod">
          <ac:chgData name="翌霖 胡" userId="a9a41afe759712f0" providerId="LiveId" clId="{DCC191BB-452F-4B1F-9A56-AF98D86B1DE7}" dt="2020-10-05T07:41:57.517" v="2137"/>
          <ac:spMkLst>
            <pc:docMk/>
            <pc:sldMk cId="509758898" sldId="273"/>
            <ac:spMk id="2" creationId="{01632CC5-5338-48F8-8484-638B93EA5991}"/>
          </ac:spMkLst>
        </pc:spChg>
        <pc:spChg chg="mod">
          <ac:chgData name="翌霖 胡" userId="a9a41afe759712f0" providerId="LiveId" clId="{DCC191BB-452F-4B1F-9A56-AF98D86B1DE7}" dt="2020-10-05T07:50:09.517" v="2219" actId="6549"/>
          <ac:spMkLst>
            <pc:docMk/>
            <pc:sldMk cId="509758898" sldId="273"/>
            <ac:spMk id="3" creationId="{946DE9AC-5CE7-4D93-90DC-705EAAC6639E}"/>
          </ac:spMkLst>
        </pc:spChg>
        <pc:picChg chg="add mod">
          <ac:chgData name="翌霖 胡" userId="a9a41afe759712f0" providerId="LiveId" clId="{DCC191BB-452F-4B1F-9A56-AF98D86B1DE7}" dt="2020-10-05T07:48:06.316" v="2159" actId="1076"/>
          <ac:picMkLst>
            <pc:docMk/>
            <pc:sldMk cId="509758898" sldId="273"/>
            <ac:picMk id="4" creationId="{B49D048E-394D-431F-8034-A391741CF8B1}"/>
          </ac:picMkLst>
        </pc:picChg>
        <pc:picChg chg="add mod">
          <ac:chgData name="翌霖 胡" userId="a9a41afe759712f0" providerId="LiveId" clId="{DCC191BB-452F-4B1F-9A56-AF98D86B1DE7}" dt="2020-10-05T07:48:15.354" v="2162" actId="1076"/>
          <ac:picMkLst>
            <pc:docMk/>
            <pc:sldMk cId="509758898" sldId="273"/>
            <ac:picMk id="4098" creationId="{DA43E152-A9ED-455B-84BC-2E04BEDA26F7}"/>
          </ac:picMkLst>
        </pc:picChg>
      </pc:sldChg>
      <pc:sldChg chg="addSp modSp new mod">
        <pc:chgData name="翌霖 胡" userId="a9a41afe759712f0" providerId="LiveId" clId="{DCC191BB-452F-4B1F-9A56-AF98D86B1DE7}" dt="2020-10-05T07:23:57.517" v="1856" actId="1076"/>
        <pc:sldMkLst>
          <pc:docMk/>
          <pc:sldMk cId="1061450574" sldId="274"/>
        </pc:sldMkLst>
        <pc:spChg chg="mod">
          <ac:chgData name="翌霖 胡" userId="a9a41afe759712f0" providerId="LiveId" clId="{DCC191BB-452F-4B1F-9A56-AF98D86B1DE7}" dt="2020-10-05T07:20:43.190" v="1746"/>
          <ac:spMkLst>
            <pc:docMk/>
            <pc:sldMk cId="1061450574" sldId="274"/>
            <ac:spMk id="2" creationId="{9B7182FB-E31B-44BA-8515-344D40B1B86E}"/>
          </ac:spMkLst>
        </pc:spChg>
        <pc:spChg chg="mod">
          <ac:chgData name="翌霖 胡" userId="a9a41afe759712f0" providerId="LiveId" clId="{DCC191BB-452F-4B1F-9A56-AF98D86B1DE7}" dt="2020-10-05T07:23:48.675" v="1853"/>
          <ac:spMkLst>
            <pc:docMk/>
            <pc:sldMk cId="1061450574" sldId="274"/>
            <ac:spMk id="3" creationId="{A704460F-4A3C-4608-A330-AC61E27B833D}"/>
          </ac:spMkLst>
        </pc:spChg>
        <pc:picChg chg="add mod">
          <ac:chgData name="翌霖 胡" userId="a9a41afe759712f0" providerId="LiveId" clId="{DCC191BB-452F-4B1F-9A56-AF98D86B1DE7}" dt="2020-10-05T07:22:19.917" v="1789" actId="1076"/>
          <ac:picMkLst>
            <pc:docMk/>
            <pc:sldMk cId="1061450574" sldId="274"/>
            <ac:picMk id="2050" creationId="{BB7387DB-82B9-441C-8AAE-86E5A7124C1A}"/>
          </ac:picMkLst>
        </pc:picChg>
        <pc:picChg chg="add mod">
          <ac:chgData name="翌霖 胡" userId="a9a41afe759712f0" providerId="LiveId" clId="{DCC191BB-452F-4B1F-9A56-AF98D86B1DE7}" dt="2020-10-05T07:22:19.175" v="1788" actId="1076"/>
          <ac:picMkLst>
            <pc:docMk/>
            <pc:sldMk cId="1061450574" sldId="274"/>
            <ac:picMk id="2052" creationId="{688277D9-01BB-4DC0-B0E2-8A050555E3DD}"/>
          </ac:picMkLst>
        </pc:picChg>
        <pc:picChg chg="add mod">
          <ac:chgData name="翌霖 胡" userId="a9a41afe759712f0" providerId="LiveId" clId="{DCC191BB-452F-4B1F-9A56-AF98D86B1DE7}" dt="2020-10-05T07:23:57.517" v="1856" actId="1076"/>
          <ac:picMkLst>
            <pc:docMk/>
            <pc:sldMk cId="1061450574" sldId="274"/>
            <ac:picMk id="2054" creationId="{B346A672-6974-49EF-9C1A-8C4A6A7292D9}"/>
          </ac:picMkLst>
        </pc:picChg>
      </pc:sldChg>
      <pc:sldChg chg="modSp new del mod">
        <pc:chgData name="翌霖 胡" userId="a9a41afe759712f0" providerId="LiveId" clId="{DCC191BB-452F-4B1F-9A56-AF98D86B1DE7}" dt="2020-10-05T07:39:00.990" v="2047" actId="47"/>
        <pc:sldMkLst>
          <pc:docMk/>
          <pc:sldMk cId="43412107" sldId="275"/>
        </pc:sldMkLst>
        <pc:spChg chg="mod">
          <ac:chgData name="翌霖 胡" userId="a9a41afe759712f0" providerId="LiveId" clId="{DCC191BB-452F-4B1F-9A56-AF98D86B1DE7}" dt="2020-10-05T07:24:28.563" v="1877"/>
          <ac:spMkLst>
            <pc:docMk/>
            <pc:sldMk cId="43412107" sldId="275"/>
            <ac:spMk id="2" creationId="{1DE13249-138C-4F7A-BCC5-10C0EB6C75BD}"/>
          </ac:spMkLst>
        </pc:spChg>
      </pc:sldChg>
      <pc:sldChg chg="addSp delSp modSp add del mod setBg delDesignElem">
        <pc:chgData name="翌霖 胡" userId="a9a41afe759712f0" providerId="LiveId" clId="{DCC191BB-452F-4B1F-9A56-AF98D86B1DE7}" dt="2020-10-05T10:58:48.504" v="3786" actId="47"/>
        <pc:sldMkLst>
          <pc:docMk/>
          <pc:sldMk cId="1409072959" sldId="276"/>
        </pc:sldMkLst>
        <pc:spChg chg="mod">
          <ac:chgData name="翌霖 胡" userId="a9a41afe759712f0" providerId="LiveId" clId="{DCC191BB-452F-4B1F-9A56-AF98D86B1DE7}" dt="2020-10-05T10:58:17.840" v="3762" actId="27636"/>
          <ac:spMkLst>
            <pc:docMk/>
            <pc:sldMk cId="1409072959" sldId="276"/>
            <ac:spMk id="2" creationId="{CC57F9BE-3354-4008-B469-C72BF78E955F}"/>
          </ac:spMkLst>
        </pc:spChg>
        <pc:spChg chg="add del">
          <ac:chgData name="翌霖 胡" userId="a9a41afe759712f0" providerId="LiveId" clId="{DCC191BB-452F-4B1F-9A56-AF98D86B1DE7}" dt="2020-10-05T10:55:19.168" v="3722"/>
          <ac:spMkLst>
            <pc:docMk/>
            <pc:sldMk cId="1409072959" sldId="276"/>
            <ac:spMk id="40" creationId="{8D70B121-56F4-4848-B38B-182089D909FA}"/>
          </ac:spMkLst>
        </pc:spChg>
        <pc:spChg chg="add del mod">
          <ac:chgData name="翌霖 胡" userId="a9a41afe759712f0" providerId="LiveId" clId="{DCC191BB-452F-4B1F-9A56-AF98D86B1DE7}" dt="2020-10-05T10:58:44.729" v="3784" actId="21"/>
          <ac:spMkLst>
            <pc:docMk/>
            <pc:sldMk cId="1409072959" sldId="276"/>
            <ac:spMk id="42" creationId="{B771C342-5A27-4C75-8F61-2DCE8793B82C}"/>
          </ac:spMkLst>
        </pc:spChg>
        <pc:spChg chg="add del">
          <ac:chgData name="翌霖 胡" userId="a9a41afe759712f0" providerId="LiveId" clId="{DCC191BB-452F-4B1F-9A56-AF98D86B1DE7}" dt="2020-10-05T10:57:08.768" v="3749" actId="26606"/>
          <ac:spMkLst>
            <pc:docMk/>
            <pc:sldMk cId="1409072959" sldId="276"/>
            <ac:spMk id="47" creationId="{3741B58E-3B65-4A01-A276-975AB2CF8A08}"/>
          </ac:spMkLst>
        </pc:spChg>
        <pc:spChg chg="add del">
          <ac:chgData name="翌霖 胡" userId="a9a41afe759712f0" providerId="LiveId" clId="{DCC191BB-452F-4B1F-9A56-AF98D86B1DE7}" dt="2020-10-05T10:57:12.507" v="3751" actId="26606"/>
          <ac:spMkLst>
            <pc:docMk/>
            <pc:sldMk cId="1409072959" sldId="276"/>
            <ac:spMk id="48" creationId="{EE1530B0-6F96-46C0-8B3E-3215CB756BE4}"/>
          </ac:spMkLst>
        </pc:spChg>
        <pc:spChg chg="add del">
          <ac:chgData name="翌霖 胡" userId="a9a41afe759712f0" providerId="LiveId" clId="{DCC191BB-452F-4B1F-9A56-AF98D86B1DE7}" dt="2020-10-05T10:57:08.768" v="3749" actId="26606"/>
          <ac:spMkLst>
            <pc:docMk/>
            <pc:sldMk cId="1409072959" sldId="276"/>
            <ac:spMk id="49" creationId="{7AAC67C3-831B-4AB1-A259-DFB839CAFAFC}"/>
          </ac:spMkLst>
        </pc:spChg>
        <pc:spChg chg="add del">
          <ac:chgData name="翌霖 胡" userId="a9a41afe759712f0" providerId="LiveId" clId="{DCC191BB-452F-4B1F-9A56-AF98D86B1DE7}" dt="2020-10-05T10:57:12.507" v="3751" actId="26606"/>
          <ac:spMkLst>
            <pc:docMk/>
            <pc:sldMk cId="1409072959" sldId="276"/>
            <ac:spMk id="50" creationId="{754910CF-1B56-45D3-960A-E89F7B3B9131}"/>
          </ac:spMkLst>
        </pc:spChg>
        <pc:spChg chg="add del">
          <ac:chgData name="翌霖 胡" userId="a9a41afe759712f0" providerId="LiveId" clId="{DCC191BB-452F-4B1F-9A56-AF98D86B1DE7}" dt="2020-10-05T10:57:08.768" v="3749" actId="26606"/>
          <ac:spMkLst>
            <pc:docMk/>
            <pc:sldMk cId="1409072959" sldId="276"/>
            <ac:spMk id="51" creationId="{054B3F04-9EAC-45C0-B3CE-0387EEA10A0C}"/>
          </ac:spMkLst>
        </pc:spChg>
        <pc:spChg chg="add del">
          <ac:chgData name="翌霖 胡" userId="a9a41afe759712f0" providerId="LiveId" clId="{DCC191BB-452F-4B1F-9A56-AF98D86B1DE7}" dt="2020-10-05T10:57:12.507" v="3751" actId="26606"/>
          <ac:spMkLst>
            <pc:docMk/>
            <pc:sldMk cId="1409072959" sldId="276"/>
            <ac:spMk id="52" creationId="{6669F804-A677-4B75-95F4-A5E4426FB774}"/>
          </ac:spMkLst>
        </pc:spChg>
        <pc:spChg chg="add del">
          <ac:chgData name="翌霖 胡" userId="a9a41afe759712f0" providerId="LiveId" clId="{DCC191BB-452F-4B1F-9A56-AF98D86B1DE7}" dt="2020-10-05T10:57:20.609" v="3753" actId="26606"/>
          <ac:spMkLst>
            <pc:docMk/>
            <pc:sldMk cId="1409072959" sldId="276"/>
            <ac:spMk id="54" creationId="{EE1530B0-6F96-46C0-8B3E-3215CB756BE4}"/>
          </ac:spMkLst>
        </pc:spChg>
        <pc:spChg chg="add del">
          <ac:chgData name="翌霖 胡" userId="a9a41afe759712f0" providerId="LiveId" clId="{DCC191BB-452F-4B1F-9A56-AF98D86B1DE7}" dt="2020-10-05T10:57:20.609" v="3753" actId="26606"/>
          <ac:spMkLst>
            <pc:docMk/>
            <pc:sldMk cId="1409072959" sldId="276"/>
            <ac:spMk id="55" creationId="{754910CF-1B56-45D3-960A-E89F7B3B9131}"/>
          </ac:spMkLst>
        </pc:spChg>
        <pc:spChg chg="add del">
          <ac:chgData name="翌霖 胡" userId="a9a41afe759712f0" providerId="LiveId" clId="{DCC191BB-452F-4B1F-9A56-AF98D86B1DE7}" dt="2020-10-05T10:57:20.609" v="3753" actId="26606"/>
          <ac:spMkLst>
            <pc:docMk/>
            <pc:sldMk cId="1409072959" sldId="276"/>
            <ac:spMk id="56" creationId="{6669F804-A677-4B75-95F4-A5E4426FB774}"/>
          </ac:spMkLst>
        </pc:spChg>
        <pc:spChg chg="add del">
          <ac:chgData name="翌霖 胡" userId="a9a41afe759712f0" providerId="LiveId" clId="{DCC191BB-452F-4B1F-9A56-AF98D86B1DE7}" dt="2020-10-05T10:57:25.972" v="3757" actId="26606"/>
          <ac:spMkLst>
            <pc:docMk/>
            <pc:sldMk cId="1409072959" sldId="276"/>
            <ac:spMk id="61" creationId="{3741B58E-3B65-4A01-A276-975AB2CF8A08}"/>
          </ac:spMkLst>
        </pc:spChg>
        <pc:spChg chg="add del">
          <ac:chgData name="翌霖 胡" userId="a9a41afe759712f0" providerId="LiveId" clId="{DCC191BB-452F-4B1F-9A56-AF98D86B1DE7}" dt="2020-10-05T10:57:25.972" v="3757" actId="26606"/>
          <ac:spMkLst>
            <pc:docMk/>
            <pc:sldMk cId="1409072959" sldId="276"/>
            <ac:spMk id="62" creationId="{7AAC67C3-831B-4AB1-A259-DFB839CAFAFC}"/>
          </ac:spMkLst>
        </pc:spChg>
        <pc:spChg chg="add del">
          <ac:chgData name="翌霖 胡" userId="a9a41afe759712f0" providerId="LiveId" clId="{DCC191BB-452F-4B1F-9A56-AF98D86B1DE7}" dt="2020-10-05T10:57:25.972" v="3757" actId="26606"/>
          <ac:spMkLst>
            <pc:docMk/>
            <pc:sldMk cId="1409072959" sldId="276"/>
            <ac:spMk id="63" creationId="{054B3F04-9EAC-45C0-B3CE-0387EEA10A0C}"/>
          </ac:spMkLst>
        </pc:spChg>
        <pc:spChg chg="add del">
          <ac:chgData name="翌霖 胡" userId="a9a41afe759712f0" providerId="LiveId" clId="{DCC191BB-452F-4B1F-9A56-AF98D86B1DE7}" dt="2020-10-05T10:57:25.972" v="3757" actId="26606"/>
          <ac:spMkLst>
            <pc:docMk/>
            <pc:sldMk cId="1409072959" sldId="276"/>
            <ac:spMk id="64" creationId="{B771C342-5A27-4C75-8F61-2DCE8793B82C}"/>
          </ac:spMkLst>
        </pc:spChg>
        <pc:graphicFrameChg chg="add del">
          <ac:chgData name="翌霖 胡" userId="a9a41afe759712f0" providerId="LiveId" clId="{DCC191BB-452F-4B1F-9A56-AF98D86B1DE7}" dt="2020-10-05T10:57:12.507" v="3751" actId="26606"/>
          <ac:graphicFrameMkLst>
            <pc:docMk/>
            <pc:sldMk cId="1409072959" sldId="276"/>
            <ac:graphicFrameMk id="44" creationId="{B6062A22-5996-4E98-A17F-11346A0FA16B}"/>
          </ac:graphicFrameMkLst>
        </pc:graphicFrameChg>
        <pc:graphicFrameChg chg="add del">
          <ac:chgData name="翌霖 胡" userId="a9a41afe759712f0" providerId="LiveId" clId="{DCC191BB-452F-4B1F-9A56-AF98D86B1DE7}" dt="2020-10-05T10:57:20.609" v="3753" actId="26606"/>
          <ac:graphicFrameMkLst>
            <pc:docMk/>
            <pc:sldMk cId="1409072959" sldId="276"/>
            <ac:graphicFrameMk id="57" creationId="{2D6F78E3-9C1D-4D78-B451-C37E1D191674}"/>
          </ac:graphicFrameMkLst>
        </pc:graphicFrameChg>
        <pc:graphicFrameChg chg="add del">
          <ac:chgData name="翌霖 胡" userId="a9a41afe759712f0" providerId="LiveId" clId="{DCC191BB-452F-4B1F-9A56-AF98D86B1DE7}" dt="2020-10-05T10:57:22.773" v="3755" actId="26606"/>
          <ac:graphicFrameMkLst>
            <pc:docMk/>
            <pc:sldMk cId="1409072959" sldId="276"/>
            <ac:graphicFrameMk id="59" creationId="{6120E706-6410-4F60-88A3-582BC9CC40AD}"/>
          </ac:graphicFrameMkLst>
        </pc:graphicFrameChg>
        <pc:cxnChg chg="add del">
          <ac:chgData name="翌霖 胡" userId="a9a41afe759712f0" providerId="LiveId" clId="{DCC191BB-452F-4B1F-9A56-AF98D86B1DE7}" dt="2020-10-05T10:55:19.168" v="3722"/>
          <ac:cxnSpMkLst>
            <pc:docMk/>
            <pc:sldMk cId="1409072959" sldId="276"/>
            <ac:cxnSpMk id="41" creationId="{2D72A2C9-F3CA-4216-8BAD-FA4C970C3C4E}"/>
          </ac:cxnSpMkLst>
        </pc:cxnChg>
      </pc:sldChg>
      <pc:sldChg chg="addSp delSp modSp add del mod setBg delDesignElem">
        <pc:chgData name="翌霖 胡" userId="a9a41afe759712f0" providerId="LiveId" clId="{DCC191BB-452F-4B1F-9A56-AF98D86B1DE7}" dt="2020-10-05T11:00:26.512" v="3818" actId="26606"/>
        <pc:sldMkLst>
          <pc:docMk/>
          <pc:sldMk cId="2150137985" sldId="277"/>
        </pc:sldMkLst>
        <pc:spChg chg="mod">
          <ac:chgData name="翌霖 胡" userId="a9a41afe759712f0" providerId="LiveId" clId="{DCC191BB-452F-4B1F-9A56-AF98D86B1DE7}" dt="2020-10-05T11:00:26.512" v="3818" actId="26606"/>
          <ac:spMkLst>
            <pc:docMk/>
            <pc:sldMk cId="2150137985" sldId="277"/>
            <ac:spMk id="2" creationId="{E3F03092-683A-4032-8DD4-A581D0F4675E}"/>
          </ac:spMkLst>
        </pc:spChg>
        <pc:spChg chg="mod">
          <ac:chgData name="翌霖 胡" userId="a9a41afe759712f0" providerId="LiveId" clId="{DCC191BB-452F-4B1F-9A56-AF98D86B1DE7}" dt="2020-10-05T11:00:26.512" v="3818" actId="26606"/>
          <ac:spMkLst>
            <pc:docMk/>
            <pc:sldMk cId="2150137985" sldId="277"/>
            <ac:spMk id="3" creationId="{BE7ACD36-74D1-4E9D-B0AA-DF7C70B57A91}"/>
          </ac:spMkLst>
        </pc:spChg>
        <pc:spChg chg="add">
          <ac:chgData name="翌霖 胡" userId="a9a41afe759712f0" providerId="LiveId" clId="{DCC191BB-452F-4B1F-9A56-AF98D86B1DE7}" dt="2020-10-05T11:00:26.512" v="3818" actId="26606"/>
          <ac:spMkLst>
            <pc:docMk/>
            <pc:sldMk cId="2150137985" sldId="277"/>
            <ac:spMk id="5" creationId="{3741B58E-3B65-4A01-A276-975AB2CF8A08}"/>
          </ac:spMkLst>
        </pc:spChg>
        <pc:spChg chg="add">
          <ac:chgData name="翌霖 胡" userId="a9a41afe759712f0" providerId="LiveId" clId="{DCC191BB-452F-4B1F-9A56-AF98D86B1DE7}" dt="2020-10-05T11:00:26.512" v="3818" actId="26606"/>
          <ac:spMkLst>
            <pc:docMk/>
            <pc:sldMk cId="2150137985" sldId="277"/>
            <ac:spMk id="6" creationId="{7AAC67C3-831B-4AB1-A259-DFB839CAFAFC}"/>
          </ac:spMkLst>
        </pc:spChg>
        <pc:spChg chg="add del">
          <ac:chgData name="翌霖 胡" userId="a9a41afe759712f0" providerId="LiveId" clId="{DCC191BB-452F-4B1F-9A56-AF98D86B1DE7}" dt="2020-10-05T10:55:19.168" v="3722"/>
          <ac:spMkLst>
            <pc:docMk/>
            <pc:sldMk cId="2150137985" sldId="277"/>
            <ac:spMk id="8" creationId="{8D70B121-56F4-4848-B38B-182089D909FA}"/>
          </ac:spMkLst>
        </pc:spChg>
        <pc:spChg chg="add">
          <ac:chgData name="翌霖 胡" userId="a9a41afe759712f0" providerId="LiveId" clId="{DCC191BB-452F-4B1F-9A56-AF98D86B1DE7}" dt="2020-10-05T11:00:26.512" v="3818" actId="26606"/>
          <ac:spMkLst>
            <pc:docMk/>
            <pc:sldMk cId="2150137985" sldId="277"/>
            <ac:spMk id="12" creationId="{054B3F04-9EAC-45C0-B3CE-0387EEA10A0C}"/>
          </ac:spMkLst>
        </pc:spChg>
        <pc:cxnChg chg="add del">
          <ac:chgData name="翌霖 胡" userId="a9a41afe759712f0" providerId="LiveId" clId="{DCC191BB-452F-4B1F-9A56-AF98D86B1DE7}" dt="2020-10-05T10:55:19.168" v="3722"/>
          <ac:cxnSpMkLst>
            <pc:docMk/>
            <pc:sldMk cId="2150137985" sldId="277"/>
            <ac:cxnSpMk id="10" creationId="{2D72A2C9-F3CA-4216-8BAD-FA4C970C3C4E}"/>
          </ac:cxnSpMkLst>
        </pc:cxnChg>
      </pc:sldChg>
      <pc:sldChg chg="add del setBg">
        <pc:chgData name="翌霖 胡" userId="a9a41afe759712f0" providerId="LiveId" clId="{DCC191BB-452F-4B1F-9A56-AF98D86B1DE7}" dt="2020-10-05T10:55:19.168" v="3722"/>
        <pc:sldMkLst>
          <pc:docMk/>
          <pc:sldMk cId="3532010156" sldId="278"/>
        </pc:sldMkLst>
      </pc:sldChg>
      <pc:sldChg chg="addSp delSp modSp add del mod setBg delDesignElem">
        <pc:chgData name="翌霖 胡" userId="a9a41afe759712f0" providerId="LiveId" clId="{DCC191BB-452F-4B1F-9A56-AF98D86B1DE7}" dt="2020-10-05T11:01:06.979" v="3824" actId="403"/>
        <pc:sldMkLst>
          <pc:docMk/>
          <pc:sldMk cId="3803521327" sldId="279"/>
        </pc:sldMkLst>
        <pc:spChg chg="mod">
          <ac:chgData name="翌霖 胡" userId="a9a41afe759712f0" providerId="LiveId" clId="{DCC191BB-452F-4B1F-9A56-AF98D86B1DE7}" dt="2020-10-05T11:00:51.953" v="3819" actId="1076"/>
          <ac:spMkLst>
            <pc:docMk/>
            <pc:sldMk cId="3803521327" sldId="279"/>
            <ac:spMk id="2" creationId="{00FE1D33-5D9E-460F-993C-DEC25F9482A4}"/>
          </ac:spMkLst>
        </pc:spChg>
        <pc:spChg chg="mod">
          <ac:chgData name="翌霖 胡" userId="a9a41afe759712f0" providerId="LiveId" clId="{DCC191BB-452F-4B1F-9A56-AF98D86B1DE7}" dt="2020-10-05T11:01:06.979" v="3824" actId="403"/>
          <ac:spMkLst>
            <pc:docMk/>
            <pc:sldMk cId="3803521327" sldId="279"/>
            <ac:spMk id="3" creationId="{8570A6EB-06F1-4538-8E91-743C29188871}"/>
          </ac:spMkLst>
        </pc:spChg>
        <pc:spChg chg="add del">
          <ac:chgData name="翌霖 胡" userId="a9a41afe759712f0" providerId="LiveId" clId="{DCC191BB-452F-4B1F-9A56-AF98D86B1DE7}" dt="2020-10-05T10:55:19.168" v="3722"/>
          <ac:spMkLst>
            <pc:docMk/>
            <pc:sldMk cId="3803521327" sldId="279"/>
            <ac:spMk id="19" creationId="{E02F3C71-C981-4614-98EA-D6C494F8091E}"/>
          </ac:spMkLst>
        </pc:spChg>
      </pc:sldChg>
      <pc:sldChg chg="addSp delSp modSp add mod setBg delDesignElem">
        <pc:chgData name="翌霖 胡" userId="a9a41afe759712f0" providerId="LiveId" clId="{DCC191BB-452F-4B1F-9A56-AF98D86B1DE7}" dt="2020-10-05T07:32:31.839" v="1924"/>
        <pc:sldMkLst>
          <pc:docMk/>
          <pc:sldMk cId="2298109835" sldId="280"/>
        </pc:sldMkLst>
        <pc:spChg chg="mod">
          <ac:chgData name="翌霖 胡" userId="a9a41afe759712f0" providerId="LiveId" clId="{DCC191BB-452F-4B1F-9A56-AF98D86B1DE7}" dt="2020-10-05T07:32:31.839" v="1924"/>
          <ac:spMkLst>
            <pc:docMk/>
            <pc:sldMk cId="2298109835" sldId="280"/>
            <ac:spMk id="2" creationId="{9E707CCF-0477-4425-981C-49277901BAB6}"/>
          </ac:spMkLst>
        </pc:spChg>
        <pc:spChg chg="del">
          <ac:chgData name="翌霖 胡" userId="a9a41afe759712f0" providerId="LiveId" clId="{DCC191BB-452F-4B1F-9A56-AF98D86B1DE7}" dt="2020-10-05T07:25:24.745" v="1879"/>
          <ac:spMkLst>
            <pc:docMk/>
            <pc:sldMk cId="2298109835" sldId="280"/>
            <ac:spMk id="3079" creationId="{B3684CCF-CEBB-4D8E-A366-95E43D4C790B}"/>
          </ac:spMkLst>
        </pc:spChg>
        <pc:spChg chg="del">
          <ac:chgData name="翌霖 胡" userId="a9a41afe759712f0" providerId="LiveId" clId="{DCC191BB-452F-4B1F-9A56-AF98D86B1DE7}" dt="2020-10-05T07:25:24.745" v="1879"/>
          <ac:spMkLst>
            <pc:docMk/>
            <pc:sldMk cId="2298109835" sldId="280"/>
            <ac:spMk id="3080" creationId="{70BEB1E7-2F88-40BC-B73D-42E5B6F80BFC}"/>
          </ac:spMkLst>
        </pc:spChg>
        <pc:picChg chg="mod">
          <ac:chgData name="翌霖 胡" userId="a9a41afe759712f0" providerId="LiveId" clId="{DCC191BB-452F-4B1F-9A56-AF98D86B1DE7}" dt="2020-10-05T07:32:15.898" v="1917" actId="1076"/>
          <ac:picMkLst>
            <pc:docMk/>
            <pc:sldMk cId="2298109835" sldId="280"/>
            <ac:picMk id="4" creationId="{02085D17-0F6D-462A-A5A5-08232566979F}"/>
          </ac:picMkLst>
        </pc:picChg>
        <pc:picChg chg="del">
          <ac:chgData name="翌霖 胡" userId="a9a41afe759712f0" providerId="LiveId" clId="{DCC191BB-452F-4B1F-9A56-AF98D86B1DE7}" dt="2020-10-05T07:25:34.745" v="1880" actId="478"/>
          <ac:picMkLst>
            <pc:docMk/>
            <pc:sldMk cId="2298109835" sldId="280"/>
            <ac:picMk id="5" creationId="{9F671A90-D261-4371-8560-9C5DD9E56FE8}"/>
          </ac:picMkLst>
        </pc:picChg>
        <pc:picChg chg="add mod">
          <ac:chgData name="翌霖 胡" userId="a9a41afe759712f0" providerId="LiveId" clId="{DCC191BB-452F-4B1F-9A56-AF98D86B1DE7}" dt="2020-10-05T07:32:04.746" v="1913" actId="1076"/>
          <ac:picMkLst>
            <pc:docMk/>
            <pc:sldMk cId="2298109835" sldId="280"/>
            <ac:picMk id="6" creationId="{27AA4361-951D-45D9-9E88-7116FDEF2F00}"/>
          </ac:picMkLst>
        </pc:picChg>
        <pc:picChg chg="add mod">
          <ac:chgData name="翌霖 胡" userId="a9a41afe759712f0" providerId="LiveId" clId="{DCC191BB-452F-4B1F-9A56-AF98D86B1DE7}" dt="2020-10-05T07:32:03.013" v="1912" actId="1076"/>
          <ac:picMkLst>
            <pc:docMk/>
            <pc:sldMk cId="2298109835" sldId="280"/>
            <ac:picMk id="7" creationId="{0B8F31B7-6220-4DE6-A0B8-896E57E000C7}"/>
          </ac:picMkLst>
        </pc:picChg>
        <pc:picChg chg="add mod">
          <ac:chgData name="翌霖 胡" userId="a9a41afe759712f0" providerId="LiveId" clId="{DCC191BB-452F-4B1F-9A56-AF98D86B1DE7}" dt="2020-10-05T07:32:11.819" v="1916" actId="1076"/>
          <ac:picMkLst>
            <pc:docMk/>
            <pc:sldMk cId="2298109835" sldId="280"/>
            <ac:picMk id="8" creationId="{3A73064D-D857-487E-BA25-D0E58015AE3D}"/>
          </ac:picMkLst>
        </pc:picChg>
        <pc:picChg chg="add mod">
          <ac:chgData name="翌霖 胡" userId="a9a41afe759712f0" providerId="LiveId" clId="{DCC191BB-452F-4B1F-9A56-AF98D86B1DE7}" dt="2020-10-05T07:32:00.103" v="1911" actId="1076"/>
          <ac:picMkLst>
            <pc:docMk/>
            <pc:sldMk cId="2298109835" sldId="280"/>
            <ac:picMk id="10" creationId="{FDA37D84-4BD0-4DF1-81D9-B28E5AF5AF10}"/>
          </ac:picMkLst>
        </pc:picChg>
        <pc:picChg chg="del">
          <ac:chgData name="翌霖 胡" userId="a9a41afe759712f0" providerId="LiveId" clId="{DCC191BB-452F-4B1F-9A56-AF98D86B1DE7}" dt="2020-10-05T07:26:40.873" v="1884" actId="21"/>
          <ac:picMkLst>
            <pc:docMk/>
            <pc:sldMk cId="2298109835" sldId="280"/>
            <ac:picMk id="3074" creationId="{5AD75BF2-B003-42C2-BEDC-626E22555699}"/>
          </ac:picMkLst>
        </pc:picChg>
      </pc:sldChg>
      <pc:sldChg chg="addSp delSp modSp new mod">
        <pc:chgData name="翌霖 胡" userId="a9a41afe759712f0" providerId="LiveId" clId="{DCC191BB-452F-4B1F-9A56-AF98D86B1DE7}" dt="2020-10-05T07:37:26.244" v="2046"/>
        <pc:sldMkLst>
          <pc:docMk/>
          <pc:sldMk cId="1945583804" sldId="281"/>
        </pc:sldMkLst>
        <pc:spChg chg="mod">
          <ac:chgData name="翌霖 胡" userId="a9a41afe759712f0" providerId="LiveId" clId="{DCC191BB-452F-4B1F-9A56-AF98D86B1DE7}" dt="2020-10-05T07:33:04.374" v="1940"/>
          <ac:spMkLst>
            <pc:docMk/>
            <pc:sldMk cId="1945583804" sldId="281"/>
            <ac:spMk id="2" creationId="{2BDA8A8F-D865-425A-AD87-7E8F59318DEE}"/>
          </ac:spMkLst>
        </pc:spChg>
        <pc:spChg chg="mod">
          <ac:chgData name="翌霖 胡" userId="a9a41afe759712f0" providerId="LiveId" clId="{DCC191BB-452F-4B1F-9A56-AF98D86B1DE7}" dt="2020-10-05T07:37:26.244" v="2046"/>
          <ac:spMkLst>
            <pc:docMk/>
            <pc:sldMk cId="1945583804" sldId="281"/>
            <ac:spMk id="3" creationId="{703F52D2-2A33-49E2-B2D6-3D1FDCEF8997}"/>
          </ac:spMkLst>
        </pc:spChg>
        <pc:spChg chg="add del">
          <ac:chgData name="翌霖 胡" userId="a9a41afe759712f0" providerId="LiveId" clId="{DCC191BB-452F-4B1F-9A56-AF98D86B1DE7}" dt="2020-10-05T07:36:15.032" v="1945" actId="22"/>
          <ac:spMkLst>
            <pc:docMk/>
            <pc:sldMk cId="1945583804" sldId="281"/>
            <ac:spMk id="8" creationId="{AE5B7DFD-0259-484F-9155-F3B455C5831F}"/>
          </ac:spMkLst>
        </pc:spChg>
        <pc:picChg chg="add mod">
          <ac:chgData name="翌霖 胡" userId="a9a41afe759712f0" providerId="LiveId" clId="{DCC191BB-452F-4B1F-9A56-AF98D86B1DE7}" dt="2020-10-05T07:32:23.541" v="1918" actId="1076"/>
          <ac:picMkLst>
            <pc:docMk/>
            <pc:sldMk cId="1945583804" sldId="281"/>
            <ac:picMk id="5" creationId="{C1C1612B-5884-4BE0-A642-A39CB3C7BE9F}"/>
          </ac:picMkLst>
        </pc:picChg>
        <pc:picChg chg="add mod">
          <ac:chgData name="翌霖 胡" userId="a9a41afe759712f0" providerId="LiveId" clId="{DCC191BB-452F-4B1F-9A56-AF98D86B1DE7}" dt="2020-10-05T07:33:38.003" v="1943" actId="1076"/>
          <ac:picMkLst>
            <pc:docMk/>
            <pc:sldMk cId="1945583804" sldId="281"/>
            <ac:picMk id="3074" creationId="{12F745C8-5FC0-4A3D-A3B4-8CB14F9D1EAE}"/>
          </ac:picMkLst>
        </pc:picChg>
      </pc:sldChg>
      <pc:sldChg chg="addSp modSp new mod ord">
        <pc:chgData name="翌霖 胡" userId="a9a41afe759712f0" providerId="LiveId" clId="{DCC191BB-452F-4B1F-9A56-AF98D86B1DE7}" dt="2020-10-05T08:16:24.174" v="2377"/>
        <pc:sldMkLst>
          <pc:docMk/>
          <pc:sldMk cId="3504751736" sldId="282"/>
        </pc:sldMkLst>
        <pc:spChg chg="mod">
          <ac:chgData name="翌霖 胡" userId="a9a41afe759712f0" providerId="LiveId" clId="{DCC191BB-452F-4B1F-9A56-AF98D86B1DE7}" dt="2020-10-05T08:07:07.064" v="2332"/>
          <ac:spMkLst>
            <pc:docMk/>
            <pc:sldMk cId="3504751736" sldId="282"/>
            <ac:spMk id="2" creationId="{65D71DC0-B783-4A1F-871F-EA3519FF8042}"/>
          </ac:spMkLst>
        </pc:spChg>
        <pc:spChg chg="mod">
          <ac:chgData name="翌霖 胡" userId="a9a41afe759712f0" providerId="LiveId" clId="{DCC191BB-452F-4B1F-9A56-AF98D86B1DE7}" dt="2020-10-05T08:06:14.218" v="2310"/>
          <ac:spMkLst>
            <pc:docMk/>
            <pc:sldMk cId="3504751736" sldId="282"/>
            <ac:spMk id="3" creationId="{A3B46A3C-F5A7-42EE-903E-A1B87E7D830E}"/>
          </ac:spMkLst>
        </pc:spChg>
        <pc:picChg chg="add mod">
          <ac:chgData name="翌霖 胡" userId="a9a41afe759712f0" providerId="LiveId" clId="{DCC191BB-452F-4B1F-9A56-AF98D86B1DE7}" dt="2020-10-05T08:03:39.888" v="2276" actId="1076"/>
          <ac:picMkLst>
            <pc:docMk/>
            <pc:sldMk cId="3504751736" sldId="282"/>
            <ac:picMk id="6146" creationId="{FEE6408B-5AB6-4738-874B-EBF5417B14E4}"/>
          </ac:picMkLst>
        </pc:picChg>
      </pc:sldChg>
      <pc:sldChg chg="modSp add mod setBg">
        <pc:chgData name="翌霖 胡" userId="a9a41afe759712f0" providerId="LiveId" clId="{DCC191BB-452F-4B1F-9A56-AF98D86B1DE7}" dt="2020-10-05T08:08:37.471" v="2334" actId="27636"/>
        <pc:sldMkLst>
          <pc:docMk/>
          <pc:sldMk cId="858792604" sldId="283"/>
        </pc:sldMkLst>
        <pc:spChg chg="mod">
          <ac:chgData name="翌霖 胡" userId="a9a41afe759712f0" providerId="LiveId" clId="{DCC191BB-452F-4B1F-9A56-AF98D86B1DE7}" dt="2020-10-05T08:08:37.471" v="2334" actId="27636"/>
          <ac:spMkLst>
            <pc:docMk/>
            <pc:sldMk cId="858792604" sldId="283"/>
            <ac:spMk id="3" creationId="{1B584016-FE45-43E1-89BD-69663A55F154}"/>
          </ac:spMkLst>
        </pc:spChg>
      </pc:sldChg>
      <pc:sldChg chg="addSp delSp modSp new mod">
        <pc:chgData name="翌霖 胡" userId="a9a41afe759712f0" providerId="LiveId" clId="{DCC191BB-452F-4B1F-9A56-AF98D86B1DE7}" dt="2020-10-05T08:22:42.923" v="2416" actId="20577"/>
        <pc:sldMkLst>
          <pc:docMk/>
          <pc:sldMk cId="1060632048" sldId="284"/>
        </pc:sldMkLst>
        <pc:spChg chg="mod">
          <ac:chgData name="翌霖 胡" userId="a9a41afe759712f0" providerId="LiveId" clId="{DCC191BB-452F-4B1F-9A56-AF98D86B1DE7}" dt="2020-10-05T08:22:05.216" v="2398"/>
          <ac:spMkLst>
            <pc:docMk/>
            <pc:sldMk cId="1060632048" sldId="284"/>
            <ac:spMk id="2" creationId="{B9A30443-164F-4665-A648-5D9EF8A712E1}"/>
          </ac:spMkLst>
        </pc:spChg>
        <pc:spChg chg="mod">
          <ac:chgData name="翌霖 胡" userId="a9a41afe759712f0" providerId="LiveId" clId="{DCC191BB-452F-4B1F-9A56-AF98D86B1DE7}" dt="2020-10-05T08:22:42.923" v="2416" actId="20577"/>
          <ac:spMkLst>
            <pc:docMk/>
            <pc:sldMk cId="1060632048" sldId="284"/>
            <ac:spMk id="3" creationId="{553337ED-9264-405D-B4BA-3255A3F8B4FE}"/>
          </ac:spMkLst>
        </pc:spChg>
        <pc:spChg chg="add del">
          <ac:chgData name="翌霖 胡" userId="a9a41afe759712f0" providerId="LiveId" clId="{DCC191BB-452F-4B1F-9A56-AF98D86B1DE7}" dt="2020-10-05T08:20:25.297" v="2390"/>
          <ac:spMkLst>
            <pc:docMk/>
            <pc:sldMk cId="1060632048" sldId="284"/>
            <ac:spMk id="4" creationId="{BE18862D-5656-43B5-A249-DF3187E48586}"/>
          </ac:spMkLst>
        </pc:spChg>
        <pc:picChg chg="add mod">
          <ac:chgData name="翌霖 胡" userId="a9a41afe759712f0" providerId="LiveId" clId="{DCC191BB-452F-4B1F-9A56-AF98D86B1DE7}" dt="2020-10-05T08:21:53.402" v="2393" actId="1076"/>
          <ac:picMkLst>
            <pc:docMk/>
            <pc:sldMk cId="1060632048" sldId="284"/>
            <ac:picMk id="8194" creationId="{F3DD740F-3A00-46BD-8A64-69870C60C760}"/>
          </ac:picMkLst>
        </pc:picChg>
        <pc:picChg chg="add mod">
          <ac:chgData name="翌霖 胡" userId="a9a41afe759712f0" providerId="LiveId" clId="{DCC191BB-452F-4B1F-9A56-AF98D86B1DE7}" dt="2020-10-05T08:21:58.787" v="2394" actId="1076"/>
          <ac:picMkLst>
            <pc:docMk/>
            <pc:sldMk cId="1060632048" sldId="284"/>
            <ac:picMk id="8198" creationId="{E7E2D64E-75CF-469C-A9A7-CC62EA8FEA21}"/>
          </ac:picMkLst>
        </pc:picChg>
      </pc:sldChg>
      <pc:sldChg chg="addSp modSp new mod">
        <pc:chgData name="翌霖 胡" userId="a9a41afe759712f0" providerId="LiveId" clId="{DCC191BB-452F-4B1F-9A56-AF98D86B1DE7}" dt="2020-10-05T08:14:30.720" v="2375"/>
        <pc:sldMkLst>
          <pc:docMk/>
          <pc:sldMk cId="1075085118" sldId="285"/>
        </pc:sldMkLst>
        <pc:spChg chg="mod">
          <ac:chgData name="翌霖 胡" userId="a9a41afe759712f0" providerId="LiveId" clId="{DCC191BB-452F-4B1F-9A56-AF98D86B1DE7}" dt="2020-10-05T08:14:21.787" v="2361"/>
          <ac:spMkLst>
            <pc:docMk/>
            <pc:sldMk cId="1075085118" sldId="285"/>
            <ac:spMk id="2" creationId="{B9CC0A53-B9DE-445B-9573-BB177EBEEF3A}"/>
          </ac:spMkLst>
        </pc:spChg>
        <pc:spChg chg="mod">
          <ac:chgData name="翌霖 胡" userId="a9a41afe759712f0" providerId="LiveId" clId="{DCC191BB-452F-4B1F-9A56-AF98D86B1DE7}" dt="2020-10-05T08:14:30.720" v="2375"/>
          <ac:spMkLst>
            <pc:docMk/>
            <pc:sldMk cId="1075085118" sldId="285"/>
            <ac:spMk id="3" creationId="{9C1822D4-E580-4920-9C89-416B18A378AF}"/>
          </ac:spMkLst>
        </pc:spChg>
        <pc:picChg chg="add mod">
          <ac:chgData name="翌霖 胡" userId="a9a41afe759712f0" providerId="LiveId" clId="{DCC191BB-452F-4B1F-9A56-AF98D86B1DE7}" dt="2020-10-05T08:13:33.791" v="2348" actId="1076"/>
          <ac:picMkLst>
            <pc:docMk/>
            <pc:sldMk cId="1075085118" sldId="285"/>
            <ac:picMk id="7170" creationId="{F999EFF2-EE22-42DA-AD91-7FAD95F190C9}"/>
          </ac:picMkLst>
        </pc:picChg>
      </pc:sldChg>
      <pc:sldChg chg="addSp delSp modSp new mod">
        <pc:chgData name="翌霖 胡" userId="a9a41afe759712f0" providerId="LiveId" clId="{DCC191BB-452F-4B1F-9A56-AF98D86B1DE7}" dt="2020-10-10T13:54:48.077" v="3924"/>
        <pc:sldMkLst>
          <pc:docMk/>
          <pc:sldMk cId="2866183508" sldId="286"/>
        </pc:sldMkLst>
        <pc:spChg chg="mod">
          <ac:chgData name="翌霖 胡" userId="a9a41afe759712f0" providerId="LiveId" clId="{DCC191BB-452F-4B1F-9A56-AF98D86B1DE7}" dt="2020-10-05T08:23:36.319" v="2422"/>
          <ac:spMkLst>
            <pc:docMk/>
            <pc:sldMk cId="2866183508" sldId="286"/>
            <ac:spMk id="2" creationId="{09E04E19-BD47-4B63-BF35-C9E35C3D463F}"/>
          </ac:spMkLst>
        </pc:spChg>
        <pc:spChg chg="mod">
          <ac:chgData name="翌霖 胡" userId="a9a41afe759712f0" providerId="LiveId" clId="{DCC191BB-452F-4B1F-9A56-AF98D86B1DE7}" dt="2020-10-10T13:54:48.077" v="3924"/>
          <ac:spMkLst>
            <pc:docMk/>
            <pc:sldMk cId="2866183508" sldId="286"/>
            <ac:spMk id="3" creationId="{BDB96658-8736-4A0F-8EE3-00736BCDB555}"/>
          </ac:spMkLst>
        </pc:spChg>
        <pc:picChg chg="add del mod">
          <ac:chgData name="翌霖 胡" userId="a9a41afe759712f0" providerId="LiveId" clId="{DCC191BB-452F-4B1F-9A56-AF98D86B1DE7}" dt="2020-10-05T08:57:11.014" v="3011" actId="21"/>
          <ac:picMkLst>
            <pc:docMk/>
            <pc:sldMk cId="2866183508" sldId="286"/>
            <ac:picMk id="5" creationId="{17403356-E639-4692-8611-2CFAE8185E21}"/>
          </ac:picMkLst>
        </pc:picChg>
        <pc:picChg chg="add del mod">
          <ac:chgData name="翌霖 胡" userId="a9a41afe759712f0" providerId="LiveId" clId="{DCC191BB-452F-4B1F-9A56-AF98D86B1DE7}" dt="2020-10-05T09:33:49.367" v="3462" actId="21"/>
          <ac:picMkLst>
            <pc:docMk/>
            <pc:sldMk cId="2866183508" sldId="286"/>
            <ac:picMk id="6" creationId="{9064BE52-4AE2-49ED-B04E-0C430B08422D}"/>
          </ac:picMkLst>
        </pc:picChg>
        <pc:picChg chg="add del mod">
          <ac:chgData name="翌霖 胡" userId="a9a41afe759712f0" providerId="LiveId" clId="{DCC191BB-452F-4B1F-9A56-AF98D86B1DE7}" dt="2020-10-05T08:57:17.645" v="3014" actId="21"/>
          <ac:picMkLst>
            <pc:docMk/>
            <pc:sldMk cId="2866183508" sldId="286"/>
            <ac:picMk id="9218" creationId="{2D766F7C-83D7-4B4D-BF36-142A928EA866}"/>
          </ac:picMkLst>
        </pc:picChg>
      </pc:sldChg>
      <pc:sldChg chg="addSp delSp modSp new mod">
        <pc:chgData name="翌霖 胡" userId="a9a41afe759712f0" providerId="LiveId" clId="{DCC191BB-452F-4B1F-9A56-AF98D86B1DE7}" dt="2020-10-05T09:23:14.371" v="3336" actId="1076"/>
        <pc:sldMkLst>
          <pc:docMk/>
          <pc:sldMk cId="1132787032" sldId="287"/>
        </pc:sldMkLst>
        <pc:spChg chg="mod">
          <ac:chgData name="翌霖 胡" userId="a9a41afe759712f0" providerId="LiveId" clId="{DCC191BB-452F-4B1F-9A56-AF98D86B1DE7}" dt="2020-10-05T09:11:30.261" v="3285" actId="1076"/>
          <ac:spMkLst>
            <pc:docMk/>
            <pc:sldMk cId="1132787032" sldId="287"/>
            <ac:spMk id="2" creationId="{E30E4389-5117-40C5-9908-D718C4D4CA2C}"/>
          </ac:spMkLst>
        </pc:spChg>
        <pc:spChg chg="del">
          <ac:chgData name="翌霖 胡" userId="a9a41afe759712f0" providerId="LiveId" clId="{DCC191BB-452F-4B1F-9A56-AF98D86B1DE7}" dt="2020-10-05T08:34:42.683" v="2604"/>
          <ac:spMkLst>
            <pc:docMk/>
            <pc:sldMk cId="1132787032" sldId="287"/>
            <ac:spMk id="3" creationId="{2F65CDA0-D234-4071-A620-41E5F537893F}"/>
          </ac:spMkLst>
        </pc:spChg>
        <pc:spChg chg="add del mod">
          <ac:chgData name="翌霖 胡" userId="a9a41afe759712f0" providerId="LiveId" clId="{DCC191BB-452F-4B1F-9A56-AF98D86B1DE7}" dt="2020-10-05T09:06:56.180" v="3235" actId="478"/>
          <ac:spMkLst>
            <pc:docMk/>
            <pc:sldMk cId="1132787032" sldId="287"/>
            <ac:spMk id="9" creationId="{2732F45F-EBE7-45B0-AD69-8DF6F43C9415}"/>
          </ac:spMkLst>
        </pc:spChg>
        <pc:spChg chg="add mod">
          <ac:chgData name="翌霖 胡" userId="a9a41afe759712f0" providerId="LiveId" clId="{DCC191BB-452F-4B1F-9A56-AF98D86B1DE7}" dt="2020-10-05T09:11:27.685" v="3284"/>
          <ac:spMkLst>
            <pc:docMk/>
            <pc:sldMk cId="1132787032" sldId="287"/>
            <ac:spMk id="11" creationId="{D5683250-23C7-438F-B2D9-CE2D348B0137}"/>
          </ac:spMkLst>
        </pc:spChg>
        <pc:picChg chg="add del mod">
          <ac:chgData name="翌霖 胡" userId="a9a41afe759712f0" providerId="LiveId" clId="{DCC191BB-452F-4B1F-9A56-AF98D86B1DE7}" dt="2020-10-05T09:06:57.548" v="3236" actId="21"/>
          <ac:picMkLst>
            <pc:docMk/>
            <pc:sldMk cId="1132787032" sldId="287"/>
            <ac:picMk id="5" creationId="{7E899474-7D4D-4CD5-A751-896F8E60FE87}"/>
          </ac:picMkLst>
        </pc:picChg>
        <pc:picChg chg="add mod">
          <ac:chgData name="翌霖 胡" userId="a9a41afe759712f0" providerId="LiveId" clId="{DCC191BB-452F-4B1F-9A56-AF98D86B1DE7}" dt="2020-10-05T09:23:14.371" v="3336" actId="1076"/>
          <ac:picMkLst>
            <pc:docMk/>
            <pc:sldMk cId="1132787032" sldId="287"/>
            <ac:picMk id="7" creationId="{021F4643-4683-4660-B474-59A9B00515B1}"/>
          </ac:picMkLst>
        </pc:picChg>
        <pc:picChg chg="add mod">
          <ac:chgData name="翌霖 胡" userId="a9a41afe759712f0" providerId="LiveId" clId="{DCC191BB-452F-4B1F-9A56-AF98D86B1DE7}" dt="2020-10-05T09:11:16.715" v="3273" actId="1076"/>
          <ac:picMkLst>
            <pc:docMk/>
            <pc:sldMk cId="1132787032" sldId="287"/>
            <ac:picMk id="11266" creationId="{D362B76A-B506-4BF5-90C6-F3F475650695}"/>
          </ac:picMkLst>
        </pc:picChg>
      </pc:sldChg>
      <pc:sldChg chg="addSp modSp new mod">
        <pc:chgData name="翌霖 胡" userId="a9a41afe759712f0" providerId="LiveId" clId="{DCC191BB-452F-4B1F-9A56-AF98D86B1DE7}" dt="2020-10-05T09:34:23.251" v="3468" actId="6549"/>
        <pc:sldMkLst>
          <pc:docMk/>
          <pc:sldMk cId="1006655231" sldId="288"/>
        </pc:sldMkLst>
        <pc:spChg chg="mod">
          <ac:chgData name="翌霖 胡" userId="a9a41afe759712f0" providerId="LiveId" clId="{DCC191BB-452F-4B1F-9A56-AF98D86B1DE7}" dt="2020-10-05T08:53:46.213" v="2945"/>
          <ac:spMkLst>
            <pc:docMk/>
            <pc:sldMk cId="1006655231" sldId="288"/>
            <ac:spMk id="2" creationId="{A6D3E1AC-593B-4673-B5AA-A15D003308FE}"/>
          </ac:spMkLst>
        </pc:spChg>
        <pc:spChg chg="mod">
          <ac:chgData name="翌霖 胡" userId="a9a41afe759712f0" providerId="LiveId" clId="{DCC191BB-452F-4B1F-9A56-AF98D86B1DE7}" dt="2020-10-05T09:34:23.251" v="3468" actId="6549"/>
          <ac:spMkLst>
            <pc:docMk/>
            <pc:sldMk cId="1006655231" sldId="288"/>
            <ac:spMk id="3" creationId="{07B65402-03F4-4BAE-A34C-57777A553D7E}"/>
          </ac:spMkLst>
        </pc:spChg>
        <pc:picChg chg="add mod">
          <ac:chgData name="翌霖 胡" userId="a9a41afe759712f0" providerId="LiveId" clId="{DCC191BB-452F-4B1F-9A56-AF98D86B1DE7}" dt="2020-10-05T09:34:18.439" v="3467" actId="1076"/>
          <ac:picMkLst>
            <pc:docMk/>
            <pc:sldMk cId="1006655231" sldId="288"/>
            <ac:picMk id="5" creationId="{41E73584-FA07-48A0-BC28-CF4383EA403F}"/>
          </ac:picMkLst>
        </pc:picChg>
      </pc:sldChg>
      <pc:sldChg chg="addSp modSp new mod">
        <pc:chgData name="翌霖 胡" userId="a9a41afe759712f0" providerId="LiveId" clId="{DCC191BB-452F-4B1F-9A56-AF98D86B1DE7}" dt="2020-10-05T09:34:52.159" v="3475"/>
        <pc:sldMkLst>
          <pc:docMk/>
          <pc:sldMk cId="400572447" sldId="289"/>
        </pc:sldMkLst>
        <pc:spChg chg="mod">
          <ac:chgData name="翌霖 胡" userId="a9a41afe759712f0" providerId="LiveId" clId="{DCC191BB-452F-4B1F-9A56-AF98D86B1DE7}" dt="2020-10-05T08:57:08.568" v="3010"/>
          <ac:spMkLst>
            <pc:docMk/>
            <pc:sldMk cId="400572447" sldId="289"/>
            <ac:spMk id="2" creationId="{9E393F24-C5C7-4FE7-A3BD-01E30AF4F07C}"/>
          </ac:spMkLst>
        </pc:spChg>
        <pc:spChg chg="mod">
          <ac:chgData name="翌霖 胡" userId="a9a41afe759712f0" providerId="LiveId" clId="{DCC191BB-452F-4B1F-9A56-AF98D86B1DE7}" dt="2020-10-05T09:34:52.159" v="3475"/>
          <ac:spMkLst>
            <pc:docMk/>
            <pc:sldMk cId="400572447" sldId="289"/>
            <ac:spMk id="3" creationId="{543479E1-AF61-445C-B661-0A67780D3E33}"/>
          </ac:spMkLst>
        </pc:spChg>
        <pc:picChg chg="add mod">
          <ac:chgData name="翌霖 胡" userId="a9a41afe759712f0" providerId="LiveId" clId="{DCC191BB-452F-4B1F-9A56-AF98D86B1DE7}" dt="2020-10-05T08:59:24.084" v="3041" actId="14100"/>
          <ac:picMkLst>
            <pc:docMk/>
            <pc:sldMk cId="400572447" sldId="289"/>
            <ac:picMk id="5" creationId="{4AF20087-0A6C-406B-92C7-205E09CCB909}"/>
          </ac:picMkLst>
        </pc:picChg>
        <pc:picChg chg="add mod">
          <ac:chgData name="翌霖 胡" userId="a9a41afe759712f0" providerId="LiveId" clId="{DCC191BB-452F-4B1F-9A56-AF98D86B1DE7}" dt="2020-10-05T08:59:07.951" v="3037" actId="1076"/>
          <ac:picMkLst>
            <pc:docMk/>
            <pc:sldMk cId="400572447" sldId="289"/>
            <ac:picMk id="7" creationId="{45D41189-2E7A-4689-AA9F-233704C638A1}"/>
          </ac:picMkLst>
        </pc:picChg>
        <pc:picChg chg="add mod">
          <ac:chgData name="翌霖 胡" userId="a9a41afe759712f0" providerId="LiveId" clId="{DCC191BB-452F-4B1F-9A56-AF98D86B1DE7}" dt="2020-10-05T08:59:11.724" v="3039" actId="14100"/>
          <ac:picMkLst>
            <pc:docMk/>
            <pc:sldMk cId="400572447" sldId="289"/>
            <ac:picMk id="10242" creationId="{E41569DE-F7B5-4809-B005-8515220E549A}"/>
          </ac:picMkLst>
        </pc:picChg>
      </pc:sldChg>
      <pc:sldChg chg="addSp delSp modSp new mod">
        <pc:chgData name="翌霖 胡" userId="a9a41afe759712f0" providerId="LiveId" clId="{DCC191BB-452F-4B1F-9A56-AF98D86B1DE7}" dt="2020-10-05T09:09:04.592" v="3266" actId="1076"/>
        <pc:sldMkLst>
          <pc:docMk/>
          <pc:sldMk cId="2226467000" sldId="290"/>
        </pc:sldMkLst>
        <pc:spChg chg="del">
          <ac:chgData name="翌霖 胡" userId="a9a41afe759712f0" providerId="LiveId" clId="{DCC191BB-452F-4B1F-9A56-AF98D86B1DE7}" dt="2020-10-05T09:08:56.992" v="3264" actId="478"/>
          <ac:spMkLst>
            <pc:docMk/>
            <pc:sldMk cId="2226467000" sldId="290"/>
            <ac:spMk id="2" creationId="{1786EFAB-A7A1-46B7-AECC-3A48E5D9A01C}"/>
          </ac:spMkLst>
        </pc:spChg>
        <pc:spChg chg="mod">
          <ac:chgData name="翌霖 胡" userId="a9a41afe759712f0" providerId="LiveId" clId="{DCC191BB-452F-4B1F-9A56-AF98D86B1DE7}" dt="2020-10-05T09:09:01.877" v="3265" actId="1076"/>
          <ac:spMkLst>
            <pc:docMk/>
            <pc:sldMk cId="2226467000" sldId="290"/>
            <ac:spMk id="3" creationId="{34E62683-2495-4039-9256-07C81C88CADE}"/>
          </ac:spMkLst>
        </pc:spChg>
        <pc:picChg chg="add mod">
          <ac:chgData name="翌霖 胡" userId="a9a41afe759712f0" providerId="LiveId" clId="{DCC191BB-452F-4B1F-9A56-AF98D86B1DE7}" dt="2020-10-05T09:07:05.474" v="3240" actId="1076"/>
          <ac:picMkLst>
            <pc:docMk/>
            <pc:sldMk cId="2226467000" sldId="290"/>
            <ac:picMk id="4" creationId="{136C4292-325C-4DD6-8FDE-0456A24523F9}"/>
          </ac:picMkLst>
        </pc:picChg>
        <pc:picChg chg="add mod">
          <ac:chgData name="翌霖 胡" userId="a9a41afe759712f0" providerId="LiveId" clId="{DCC191BB-452F-4B1F-9A56-AF98D86B1DE7}" dt="2020-10-05T09:09:04.592" v="3266" actId="1076"/>
          <ac:picMkLst>
            <pc:docMk/>
            <pc:sldMk cId="2226467000" sldId="290"/>
            <ac:picMk id="5" creationId="{E564D130-EFC1-44F6-BD7D-216C851B5325}"/>
          </ac:picMkLst>
        </pc:picChg>
      </pc:sldChg>
      <pc:sldChg chg="addSp delSp new del mod">
        <pc:chgData name="翌霖 胡" userId="a9a41afe759712f0" providerId="LiveId" clId="{DCC191BB-452F-4B1F-9A56-AF98D86B1DE7}" dt="2020-10-05T09:06:54.549" v="3234" actId="680"/>
        <pc:sldMkLst>
          <pc:docMk/>
          <pc:sldMk cId="2811004734" sldId="290"/>
        </pc:sldMkLst>
        <pc:picChg chg="add del">
          <ac:chgData name="翌霖 胡" userId="a9a41afe759712f0" providerId="LiveId" clId="{DCC191BB-452F-4B1F-9A56-AF98D86B1DE7}" dt="2020-10-05T09:06:53.734" v="3233" actId="22"/>
          <ac:picMkLst>
            <pc:docMk/>
            <pc:sldMk cId="2811004734" sldId="290"/>
            <ac:picMk id="5" creationId="{5BFF917E-093B-42CF-909C-36157FDEB366}"/>
          </ac:picMkLst>
        </pc:picChg>
      </pc:sldChg>
      <pc:sldChg chg="addSp delSp modSp new mod">
        <pc:chgData name="翌霖 胡" userId="a9a41afe759712f0" providerId="LiveId" clId="{DCC191BB-452F-4B1F-9A56-AF98D86B1DE7}" dt="2020-10-05T09:35:10.078" v="3476" actId="1076"/>
        <pc:sldMkLst>
          <pc:docMk/>
          <pc:sldMk cId="4135706163" sldId="291"/>
        </pc:sldMkLst>
        <pc:spChg chg="mod">
          <ac:chgData name="翌霖 胡" userId="a9a41afe759712f0" providerId="LiveId" clId="{DCC191BB-452F-4B1F-9A56-AF98D86B1DE7}" dt="2020-10-05T09:22:07.092" v="3302" actId="20577"/>
          <ac:spMkLst>
            <pc:docMk/>
            <pc:sldMk cId="4135706163" sldId="291"/>
            <ac:spMk id="2" creationId="{A466B025-8DDA-48B7-8EA1-95445F83CC90}"/>
          </ac:spMkLst>
        </pc:spChg>
        <pc:spChg chg="mod">
          <ac:chgData name="翌霖 胡" userId="a9a41afe759712f0" providerId="LiveId" clId="{DCC191BB-452F-4B1F-9A56-AF98D86B1DE7}" dt="2020-10-05T09:22:36.074" v="3335"/>
          <ac:spMkLst>
            <pc:docMk/>
            <pc:sldMk cId="4135706163" sldId="291"/>
            <ac:spMk id="3" creationId="{4F96D8DE-4E5E-4D6F-9BC3-01901DAC0080}"/>
          </ac:spMkLst>
        </pc:spChg>
        <pc:spChg chg="add del">
          <ac:chgData name="翌霖 胡" userId="a9a41afe759712f0" providerId="LiveId" clId="{DCC191BB-452F-4B1F-9A56-AF98D86B1DE7}" dt="2020-10-05T09:19:51.718" v="3290" actId="22"/>
          <ac:spMkLst>
            <pc:docMk/>
            <pc:sldMk cId="4135706163" sldId="291"/>
            <ac:spMk id="5" creationId="{19EFF9FA-C8BC-42FB-91B8-928882341F02}"/>
          </ac:spMkLst>
        </pc:spChg>
        <pc:picChg chg="add mod">
          <ac:chgData name="翌霖 胡" userId="a9a41afe759712f0" providerId="LiveId" clId="{DCC191BB-452F-4B1F-9A56-AF98D86B1DE7}" dt="2020-10-05T09:35:10.078" v="3476" actId="1076"/>
          <ac:picMkLst>
            <pc:docMk/>
            <pc:sldMk cId="4135706163" sldId="291"/>
            <ac:picMk id="12290" creationId="{E321F9E3-0D2D-4454-AA9C-5C6533C55683}"/>
          </ac:picMkLst>
        </pc:picChg>
        <pc:picChg chg="add mod">
          <ac:chgData name="翌霖 胡" userId="a9a41afe759712f0" providerId="LiveId" clId="{DCC191BB-452F-4B1F-9A56-AF98D86B1DE7}" dt="2020-10-05T09:22:17.392" v="3308" actId="14100"/>
          <ac:picMkLst>
            <pc:docMk/>
            <pc:sldMk cId="4135706163" sldId="291"/>
            <ac:picMk id="12292" creationId="{C5481E0F-011C-4A28-A9A0-81BF5D3AA737}"/>
          </ac:picMkLst>
        </pc:picChg>
      </pc:sldChg>
      <pc:sldChg chg="addSp delSp modSp new mod ord">
        <pc:chgData name="翌霖 胡" userId="a9a41afe759712f0" providerId="LiveId" clId="{DCC191BB-452F-4B1F-9A56-AF98D86B1DE7}" dt="2020-10-05T09:27:26.389" v="3362"/>
        <pc:sldMkLst>
          <pc:docMk/>
          <pc:sldMk cId="259104421" sldId="292"/>
        </pc:sldMkLst>
        <pc:spChg chg="mod">
          <ac:chgData name="翌霖 胡" userId="a9a41afe759712f0" providerId="LiveId" clId="{DCC191BB-452F-4B1F-9A56-AF98D86B1DE7}" dt="2020-10-05T09:27:15.780" v="3358" actId="1076"/>
          <ac:spMkLst>
            <pc:docMk/>
            <pc:sldMk cId="259104421" sldId="292"/>
            <ac:spMk id="2" creationId="{64B753F3-16BF-42B2-A714-9CFFF718B2B7}"/>
          </ac:spMkLst>
        </pc:spChg>
        <pc:picChg chg="add del mod">
          <ac:chgData name="翌霖 胡" userId="a9a41afe759712f0" providerId="LiveId" clId="{DCC191BB-452F-4B1F-9A56-AF98D86B1DE7}" dt="2020-10-05T09:25:56.316" v="3352" actId="478"/>
          <ac:picMkLst>
            <pc:docMk/>
            <pc:sldMk cId="259104421" sldId="292"/>
            <ac:picMk id="4" creationId="{4C6709EC-20EC-4E6E-8971-6D3B6BBE1D36}"/>
          </ac:picMkLst>
        </pc:picChg>
        <pc:picChg chg="add mod">
          <ac:chgData name="翌霖 胡" userId="a9a41afe759712f0" providerId="LiveId" clId="{DCC191BB-452F-4B1F-9A56-AF98D86B1DE7}" dt="2020-10-05T09:27:20.610" v="3360" actId="14100"/>
          <ac:picMkLst>
            <pc:docMk/>
            <pc:sldMk cId="259104421" sldId="292"/>
            <ac:picMk id="13314" creationId="{934103E0-0512-4563-9D5D-8B74E1824F39}"/>
          </ac:picMkLst>
        </pc:picChg>
      </pc:sldChg>
      <pc:sldChg chg="addSp delSp modSp new mod">
        <pc:chgData name="翌霖 胡" userId="a9a41afe759712f0" providerId="LiveId" clId="{DCC191BB-452F-4B1F-9A56-AF98D86B1DE7}" dt="2020-10-05T09:29:29.004" v="3400" actId="478"/>
        <pc:sldMkLst>
          <pc:docMk/>
          <pc:sldMk cId="661478525" sldId="293"/>
        </pc:sldMkLst>
        <pc:spChg chg="del mod">
          <ac:chgData name="翌霖 胡" userId="a9a41afe759712f0" providerId="LiveId" clId="{DCC191BB-452F-4B1F-9A56-AF98D86B1DE7}" dt="2020-10-05T09:29:29.004" v="3400" actId="478"/>
          <ac:spMkLst>
            <pc:docMk/>
            <pc:sldMk cId="661478525" sldId="293"/>
            <ac:spMk id="2" creationId="{2F7583C1-7010-4548-A859-5FE6A780EC48}"/>
          </ac:spMkLst>
        </pc:spChg>
        <pc:spChg chg="mod">
          <ac:chgData name="翌霖 胡" userId="a9a41afe759712f0" providerId="LiveId" clId="{DCC191BB-452F-4B1F-9A56-AF98D86B1DE7}" dt="2020-10-05T09:29:24.521" v="3398" actId="14100"/>
          <ac:spMkLst>
            <pc:docMk/>
            <pc:sldMk cId="661478525" sldId="293"/>
            <ac:spMk id="3" creationId="{2C9A93C8-7567-45F1-9A96-284942AA10B5}"/>
          </ac:spMkLst>
        </pc:spChg>
        <pc:picChg chg="add mod">
          <ac:chgData name="翌霖 胡" userId="a9a41afe759712f0" providerId="LiveId" clId="{DCC191BB-452F-4B1F-9A56-AF98D86B1DE7}" dt="2020-10-05T09:29:17.643" v="3396" actId="14100"/>
          <ac:picMkLst>
            <pc:docMk/>
            <pc:sldMk cId="661478525" sldId="293"/>
            <ac:picMk id="14338" creationId="{C3ECBDB9-5373-4E2A-A978-C6BA0DEB3411}"/>
          </ac:picMkLst>
        </pc:picChg>
      </pc:sldChg>
      <pc:sldChg chg="modSp new del mod">
        <pc:chgData name="翌霖 胡" userId="a9a41afe759712f0" providerId="LiveId" clId="{DCC191BB-452F-4B1F-9A56-AF98D86B1DE7}" dt="2020-10-05T09:33:19.193" v="3454" actId="47"/>
        <pc:sldMkLst>
          <pc:docMk/>
          <pc:sldMk cId="2003411979" sldId="294"/>
        </pc:sldMkLst>
        <pc:spChg chg="mod">
          <ac:chgData name="翌霖 胡" userId="a9a41afe759712f0" providerId="LiveId" clId="{DCC191BB-452F-4B1F-9A56-AF98D86B1DE7}" dt="2020-10-05T09:32:44.399" v="3453" actId="20577"/>
          <ac:spMkLst>
            <pc:docMk/>
            <pc:sldMk cId="2003411979" sldId="294"/>
            <ac:spMk id="3" creationId="{A8C95506-3FC6-4D63-A772-0A3F24B65A05}"/>
          </ac:spMkLst>
        </pc:spChg>
      </pc:sldChg>
      <pc:sldChg chg="addSp modSp new mod">
        <pc:chgData name="翌霖 胡" userId="a9a41afe759712f0" providerId="LiveId" clId="{DCC191BB-452F-4B1F-9A56-AF98D86B1DE7}" dt="2020-10-05T10:44:15.530" v="3631" actId="1076"/>
        <pc:sldMkLst>
          <pc:docMk/>
          <pc:sldMk cId="2162818672" sldId="294"/>
        </pc:sldMkLst>
        <pc:spChg chg="mod">
          <ac:chgData name="翌霖 胡" userId="a9a41afe759712f0" providerId="LiveId" clId="{DCC191BB-452F-4B1F-9A56-AF98D86B1DE7}" dt="2020-10-05T10:44:09.300" v="3630"/>
          <ac:spMkLst>
            <pc:docMk/>
            <pc:sldMk cId="2162818672" sldId="294"/>
            <ac:spMk id="3" creationId="{0BB0C9E8-12D5-443C-B29C-B9C40BB8249E}"/>
          </ac:spMkLst>
        </pc:spChg>
        <pc:picChg chg="add mod">
          <ac:chgData name="翌霖 胡" userId="a9a41afe759712f0" providerId="LiveId" clId="{DCC191BB-452F-4B1F-9A56-AF98D86B1DE7}" dt="2020-10-05T10:44:15.530" v="3631" actId="1076"/>
          <ac:picMkLst>
            <pc:docMk/>
            <pc:sldMk cId="2162818672" sldId="294"/>
            <ac:picMk id="5" creationId="{207CF838-CD56-4F57-A2C0-C6DCA9503499}"/>
          </ac:picMkLst>
        </pc:picChg>
      </pc:sldChg>
      <pc:sldChg chg="delSp modSp new del mod">
        <pc:chgData name="翌霖 胡" userId="a9a41afe759712f0" providerId="LiveId" clId="{DCC191BB-452F-4B1F-9A56-AF98D86B1DE7}" dt="2020-10-05T10:56:57.043" v="3747" actId="47"/>
        <pc:sldMkLst>
          <pc:docMk/>
          <pc:sldMk cId="308367117" sldId="295"/>
        </pc:sldMkLst>
        <pc:spChg chg="mod">
          <ac:chgData name="翌霖 胡" userId="a9a41afe759712f0" providerId="LiveId" clId="{DCC191BB-452F-4B1F-9A56-AF98D86B1DE7}" dt="2020-10-05T10:51:36.229" v="3687"/>
          <ac:spMkLst>
            <pc:docMk/>
            <pc:sldMk cId="308367117" sldId="295"/>
            <ac:spMk id="2" creationId="{75901F7F-A79C-447A-87AA-38CA99AB503D}"/>
          </ac:spMkLst>
        </pc:spChg>
        <pc:spChg chg="del">
          <ac:chgData name="翌霖 胡" userId="a9a41afe759712f0" providerId="LiveId" clId="{DCC191BB-452F-4B1F-9A56-AF98D86B1DE7}" dt="2020-10-05T10:55:58.765" v="3724" actId="478"/>
          <ac:spMkLst>
            <pc:docMk/>
            <pc:sldMk cId="308367117" sldId="295"/>
            <ac:spMk id="3" creationId="{F8DAD738-8DAD-4E90-920C-6102F0305031}"/>
          </ac:spMkLst>
        </pc:spChg>
      </pc:sldChg>
      <pc:sldChg chg="new del">
        <pc:chgData name="翌霖 胡" userId="a9a41afe759712f0" providerId="LiveId" clId="{DCC191BB-452F-4B1F-9A56-AF98D86B1DE7}" dt="2020-10-05T11:03:57.074" v="3859" actId="47"/>
        <pc:sldMkLst>
          <pc:docMk/>
          <pc:sldMk cId="1159940152" sldId="296"/>
        </pc:sldMkLst>
      </pc:sldChg>
      <pc:sldChg chg="modSp add mod">
        <pc:chgData name="翌霖 胡" userId="a9a41afe759712f0" providerId="LiveId" clId="{DCC191BB-452F-4B1F-9A56-AF98D86B1DE7}" dt="2020-10-05T10:46:16.850" v="3646" actId="27636"/>
        <pc:sldMkLst>
          <pc:docMk/>
          <pc:sldMk cId="63157963" sldId="297"/>
        </pc:sldMkLst>
        <pc:spChg chg="mod">
          <ac:chgData name="翌霖 胡" userId="a9a41afe759712f0" providerId="LiveId" clId="{DCC191BB-452F-4B1F-9A56-AF98D86B1DE7}" dt="2020-10-05T10:46:16.850" v="3646" actId="27636"/>
          <ac:spMkLst>
            <pc:docMk/>
            <pc:sldMk cId="63157963" sldId="297"/>
            <ac:spMk id="2" creationId="{4556278E-C10A-4E3E-A789-157C41F9B39B}"/>
          </ac:spMkLst>
        </pc:spChg>
        <pc:spChg chg="mod">
          <ac:chgData name="翌霖 胡" userId="a9a41afe759712f0" providerId="LiveId" clId="{DCC191BB-452F-4B1F-9A56-AF98D86B1DE7}" dt="2020-10-05T10:46:13.201" v="3642" actId="1076"/>
          <ac:spMkLst>
            <pc:docMk/>
            <pc:sldMk cId="63157963" sldId="297"/>
            <ac:spMk id="3" creationId="{168E3B22-EBCD-4982-B0DB-DD86B4DA6F35}"/>
          </ac:spMkLst>
        </pc:spChg>
        <pc:picChg chg="mod">
          <ac:chgData name="翌霖 胡" userId="a9a41afe759712f0" providerId="LiveId" clId="{DCC191BB-452F-4B1F-9A56-AF98D86B1DE7}" dt="2020-10-05T10:46:07.731" v="3641" actId="1076"/>
          <ac:picMkLst>
            <pc:docMk/>
            <pc:sldMk cId="63157963" sldId="297"/>
            <ac:picMk id="5" creationId="{6111C471-E2E9-4E68-9B4F-4CAF32133DC6}"/>
          </ac:picMkLst>
        </pc:picChg>
      </pc:sldChg>
      <pc:sldChg chg="modSp add">
        <pc:chgData name="翌霖 胡" userId="a9a41afe759712f0" providerId="LiveId" clId="{DCC191BB-452F-4B1F-9A56-AF98D86B1DE7}" dt="2020-10-05T10:50:13.491" v="3674" actId="1076"/>
        <pc:sldMkLst>
          <pc:docMk/>
          <pc:sldMk cId="718481865" sldId="298"/>
        </pc:sldMkLst>
        <pc:picChg chg="mod">
          <ac:chgData name="翌霖 胡" userId="a9a41afe759712f0" providerId="LiveId" clId="{DCC191BB-452F-4B1F-9A56-AF98D86B1DE7}" dt="2020-10-05T10:50:13.491" v="3674" actId="1076"/>
          <ac:picMkLst>
            <pc:docMk/>
            <pc:sldMk cId="718481865" sldId="298"/>
            <ac:picMk id="4098" creationId="{7C65B30B-82F3-48FA-B780-54BA5E08E7FA}"/>
          </ac:picMkLst>
        </pc:picChg>
      </pc:sldChg>
      <pc:sldChg chg="modSp add mod ord">
        <pc:chgData name="翌霖 胡" userId="a9a41afe759712f0" providerId="LiveId" clId="{DCC191BB-452F-4B1F-9A56-AF98D86B1DE7}" dt="2020-10-05T10:50:59.889" v="3679"/>
        <pc:sldMkLst>
          <pc:docMk/>
          <pc:sldMk cId="2854250307" sldId="299"/>
        </pc:sldMkLst>
        <pc:spChg chg="mod">
          <ac:chgData name="翌霖 胡" userId="a9a41afe759712f0" providerId="LiveId" clId="{DCC191BB-452F-4B1F-9A56-AF98D86B1DE7}" dt="2020-10-05T10:50:52.238" v="3677" actId="14100"/>
          <ac:spMkLst>
            <pc:docMk/>
            <pc:sldMk cId="2854250307" sldId="299"/>
            <ac:spMk id="3" creationId="{CD152CB5-6B3C-4336-A29D-1A74AA95C8D0}"/>
          </ac:spMkLst>
        </pc:spChg>
        <pc:picChg chg="mod">
          <ac:chgData name="翌霖 胡" userId="a9a41afe759712f0" providerId="LiveId" clId="{DCC191BB-452F-4B1F-9A56-AF98D86B1DE7}" dt="2020-10-05T10:50:47.992" v="3676" actId="1076"/>
          <ac:picMkLst>
            <pc:docMk/>
            <pc:sldMk cId="2854250307" sldId="299"/>
            <ac:picMk id="4" creationId="{0A237F76-2662-42EB-9DAD-DDD91B37B29D}"/>
          </ac:picMkLst>
        </pc:picChg>
      </pc:sldChg>
      <pc:sldChg chg="addSp delSp modSp add del mod setBg delDesignElem">
        <pc:chgData name="翌霖 胡" userId="a9a41afe759712f0" providerId="LiveId" clId="{DCC191BB-452F-4B1F-9A56-AF98D86B1DE7}" dt="2020-10-05T10:59:18.734" v="3792" actId="113"/>
        <pc:sldMkLst>
          <pc:docMk/>
          <pc:sldMk cId="1976372694" sldId="300"/>
        </pc:sldMkLst>
        <pc:spChg chg="mod ord">
          <ac:chgData name="翌霖 胡" userId="a9a41afe759712f0" providerId="LiveId" clId="{DCC191BB-452F-4B1F-9A56-AF98D86B1DE7}" dt="2020-10-05T10:59:11.866" v="3791" actId="26606"/>
          <ac:spMkLst>
            <pc:docMk/>
            <pc:sldMk cId="1976372694" sldId="300"/>
            <ac:spMk id="2" creationId="{C85BCDE2-099C-4C59-8E9C-B94D9A3770F7}"/>
          </ac:spMkLst>
        </pc:spChg>
        <pc:spChg chg="mod">
          <ac:chgData name="翌霖 胡" userId="a9a41afe759712f0" providerId="LiveId" clId="{DCC191BB-452F-4B1F-9A56-AF98D86B1DE7}" dt="2020-10-05T10:59:18.734" v="3792" actId="113"/>
          <ac:spMkLst>
            <pc:docMk/>
            <pc:sldMk cId="1976372694" sldId="300"/>
            <ac:spMk id="3" creationId="{6FDCBA66-1ED0-4DA5-B25E-406FA8954DD6}"/>
          </ac:spMkLst>
        </pc:spChg>
        <pc:spChg chg="add del">
          <ac:chgData name="翌霖 胡" userId="a9a41afe759712f0" providerId="LiveId" clId="{DCC191BB-452F-4B1F-9A56-AF98D86B1DE7}" dt="2020-10-05T10:59:09.240" v="3788" actId="26606"/>
          <ac:spMkLst>
            <pc:docMk/>
            <pc:sldMk cId="1976372694" sldId="300"/>
            <ac:spMk id="8" creationId="{3741B58E-3B65-4A01-A276-975AB2CF8A08}"/>
          </ac:spMkLst>
        </pc:spChg>
        <pc:spChg chg="add del">
          <ac:chgData name="翌霖 胡" userId="a9a41afe759712f0" providerId="LiveId" clId="{DCC191BB-452F-4B1F-9A56-AF98D86B1DE7}" dt="2020-10-05T10:59:09.240" v="3788" actId="26606"/>
          <ac:spMkLst>
            <pc:docMk/>
            <pc:sldMk cId="1976372694" sldId="300"/>
            <ac:spMk id="10" creationId="{7AAC67C3-831B-4AB1-A259-DFB839CAFAFC}"/>
          </ac:spMkLst>
        </pc:spChg>
        <pc:spChg chg="add del">
          <ac:chgData name="翌霖 胡" userId="a9a41afe759712f0" providerId="LiveId" clId="{DCC191BB-452F-4B1F-9A56-AF98D86B1DE7}" dt="2020-10-05T10:59:09.240" v="3788" actId="26606"/>
          <ac:spMkLst>
            <pc:docMk/>
            <pc:sldMk cId="1976372694" sldId="300"/>
            <ac:spMk id="12" creationId="{054B3F04-9EAC-45C0-B3CE-0387EEA10A0C}"/>
          </ac:spMkLst>
        </pc:spChg>
        <pc:spChg chg="add del">
          <ac:chgData name="翌霖 胡" userId="a9a41afe759712f0" providerId="LiveId" clId="{DCC191BB-452F-4B1F-9A56-AF98D86B1DE7}" dt="2020-10-05T10:59:11.858" v="3790" actId="26606"/>
          <ac:spMkLst>
            <pc:docMk/>
            <pc:sldMk cId="1976372694" sldId="300"/>
            <ac:spMk id="14" creationId="{3558DB37-9FEE-48A2-8578-ED0401573943}"/>
          </ac:spMkLst>
        </pc:spChg>
        <pc:spChg chg="add del">
          <ac:chgData name="翌霖 胡" userId="a9a41afe759712f0" providerId="LiveId" clId="{DCC191BB-452F-4B1F-9A56-AF98D86B1DE7}" dt="2020-10-05T10:59:11.858" v="3790" actId="26606"/>
          <ac:spMkLst>
            <pc:docMk/>
            <pc:sldMk cId="1976372694" sldId="300"/>
            <ac:spMk id="15" creationId="{5F7FCCA6-00E2-4F74-A105-0D769872F243}"/>
          </ac:spMkLst>
        </pc:spChg>
        <pc:spChg chg="add del">
          <ac:chgData name="翌霖 胡" userId="a9a41afe759712f0" providerId="LiveId" clId="{DCC191BB-452F-4B1F-9A56-AF98D86B1DE7}" dt="2020-10-05T10:59:11.858" v="3790" actId="26606"/>
          <ac:spMkLst>
            <pc:docMk/>
            <pc:sldMk cId="1976372694" sldId="300"/>
            <ac:spMk id="16" creationId="{5E1ED12F-9F06-4B37-87B7-F98F52937F86}"/>
          </ac:spMkLst>
        </pc:spChg>
        <pc:spChg chg="add">
          <ac:chgData name="翌霖 胡" userId="a9a41afe759712f0" providerId="LiveId" clId="{DCC191BB-452F-4B1F-9A56-AF98D86B1DE7}" dt="2020-10-05T10:59:11.866" v="3791" actId="26606"/>
          <ac:spMkLst>
            <pc:docMk/>
            <pc:sldMk cId="1976372694" sldId="300"/>
            <ac:spMk id="18" creationId="{3741B58E-3B65-4A01-A276-975AB2CF8A08}"/>
          </ac:spMkLst>
        </pc:spChg>
        <pc:spChg chg="add">
          <ac:chgData name="翌霖 胡" userId="a9a41afe759712f0" providerId="LiveId" clId="{DCC191BB-452F-4B1F-9A56-AF98D86B1DE7}" dt="2020-10-05T10:59:11.866" v="3791" actId="26606"/>
          <ac:spMkLst>
            <pc:docMk/>
            <pc:sldMk cId="1976372694" sldId="300"/>
            <ac:spMk id="19" creationId="{7AAC67C3-831B-4AB1-A259-DFB839CAFAFC}"/>
          </ac:spMkLst>
        </pc:spChg>
        <pc:spChg chg="add">
          <ac:chgData name="翌霖 胡" userId="a9a41afe759712f0" providerId="LiveId" clId="{DCC191BB-452F-4B1F-9A56-AF98D86B1DE7}" dt="2020-10-05T10:59:11.866" v="3791" actId="26606"/>
          <ac:spMkLst>
            <pc:docMk/>
            <pc:sldMk cId="1976372694" sldId="300"/>
            <ac:spMk id="20" creationId="{054B3F04-9EAC-45C0-B3CE-0387EEA10A0C}"/>
          </ac:spMkLst>
        </pc:spChg>
        <pc:spChg chg="add del">
          <ac:chgData name="翌霖 胡" userId="a9a41afe759712f0" providerId="LiveId" clId="{DCC191BB-452F-4B1F-9A56-AF98D86B1DE7}" dt="2020-10-05T10:55:19.168" v="3722"/>
          <ac:spMkLst>
            <pc:docMk/>
            <pc:sldMk cId="1976372694" sldId="300"/>
            <ac:spMk id="31" creationId="{8D70B121-56F4-4848-B38B-182089D909FA}"/>
          </ac:spMkLst>
        </pc:spChg>
        <pc:cxnChg chg="add del">
          <ac:chgData name="翌霖 胡" userId="a9a41afe759712f0" providerId="LiveId" clId="{DCC191BB-452F-4B1F-9A56-AF98D86B1DE7}" dt="2020-10-05T10:55:19.168" v="3722"/>
          <ac:cxnSpMkLst>
            <pc:docMk/>
            <pc:sldMk cId="1976372694" sldId="300"/>
            <ac:cxnSpMk id="32" creationId="{2D72A2C9-F3CA-4216-8BAD-FA4C970C3C4E}"/>
          </ac:cxnSpMkLst>
        </pc:cxnChg>
      </pc:sldChg>
      <pc:sldChg chg="addSp delSp add del setBg delDesignElem">
        <pc:chgData name="翌霖 胡" userId="a9a41afe759712f0" providerId="LiveId" clId="{DCC191BB-452F-4B1F-9A56-AF98D86B1DE7}" dt="2020-10-05T10:59:30.410" v="3793" actId="47"/>
        <pc:sldMkLst>
          <pc:docMk/>
          <pc:sldMk cId="3226561379" sldId="301"/>
        </pc:sldMkLst>
        <pc:spChg chg="add del">
          <ac:chgData name="翌霖 胡" userId="a9a41afe759712f0" providerId="LiveId" clId="{DCC191BB-452F-4B1F-9A56-AF98D86B1DE7}" dt="2020-10-05T10:55:19.168" v="3722"/>
          <ac:spMkLst>
            <pc:docMk/>
            <pc:sldMk cId="3226561379" sldId="301"/>
            <ac:spMk id="79" creationId="{928F64C6-FE22-4FC1-A763-DFCC514811BD}"/>
          </ac:spMkLst>
        </pc:spChg>
        <pc:cxnChg chg="add del">
          <ac:chgData name="翌霖 胡" userId="a9a41afe759712f0" providerId="LiveId" clId="{DCC191BB-452F-4B1F-9A56-AF98D86B1DE7}" dt="2020-10-05T10:55:19.168" v="3722"/>
          <ac:cxnSpMkLst>
            <pc:docMk/>
            <pc:sldMk cId="3226561379" sldId="301"/>
            <ac:cxnSpMk id="81" creationId="{5C34627B-48E6-4F4D-B843-97717A86B490}"/>
          </ac:cxnSpMkLst>
        </pc:cxnChg>
      </pc:sldChg>
      <pc:sldChg chg="addSp delSp modSp add del mod setBg delDesignElem">
        <pc:chgData name="翌霖 胡" userId="a9a41afe759712f0" providerId="LiveId" clId="{DCC191BB-452F-4B1F-9A56-AF98D86B1DE7}" dt="2020-10-05T10:59:38.957" v="3806" actId="1035"/>
        <pc:sldMkLst>
          <pc:docMk/>
          <pc:sldMk cId="1040198312" sldId="302"/>
        </pc:sldMkLst>
        <pc:spChg chg="mod">
          <ac:chgData name="翌霖 胡" userId="a9a41afe759712f0" providerId="LiveId" clId="{DCC191BB-452F-4B1F-9A56-AF98D86B1DE7}" dt="2020-10-05T10:59:38.957" v="3806" actId="1035"/>
          <ac:spMkLst>
            <pc:docMk/>
            <pc:sldMk cId="1040198312" sldId="302"/>
            <ac:spMk id="2" creationId="{B777E0C4-80E3-4B33-BEAB-D9BBF6BB2310}"/>
          </ac:spMkLst>
        </pc:spChg>
        <pc:cxnChg chg="add del">
          <ac:chgData name="翌霖 胡" userId="a9a41afe759712f0" providerId="LiveId" clId="{DCC191BB-452F-4B1F-9A56-AF98D86B1DE7}" dt="2020-10-05T10:55:19.168" v="3722"/>
          <ac:cxnSpMkLst>
            <pc:docMk/>
            <pc:sldMk cId="1040198312" sldId="302"/>
            <ac:cxnSpMk id="2056" creationId="{A7F400EE-A8A5-48AF-B4D6-291B52C6F0B0}"/>
          </ac:cxnSpMkLst>
        </pc:cxnChg>
      </pc:sldChg>
      <pc:sldChg chg="addSp delSp modSp add del mod setBg delDesignElem">
        <pc:chgData name="翌霖 胡" userId="a9a41afe759712f0" providerId="LiveId" clId="{DCC191BB-452F-4B1F-9A56-AF98D86B1DE7}" dt="2020-10-05T11:00:15.820" v="3816" actId="47"/>
        <pc:sldMkLst>
          <pc:docMk/>
          <pc:sldMk cId="1635965435" sldId="303"/>
        </pc:sldMkLst>
        <pc:spChg chg="mod">
          <ac:chgData name="翌霖 胡" userId="a9a41afe759712f0" providerId="LiveId" clId="{DCC191BB-452F-4B1F-9A56-AF98D86B1DE7}" dt="2020-10-05T11:00:03.315" v="3809" actId="21"/>
          <ac:spMkLst>
            <pc:docMk/>
            <pc:sldMk cId="1635965435" sldId="303"/>
            <ac:spMk id="2" creationId="{25768D7B-17C1-46EC-AC88-02A78424494F}"/>
          </ac:spMkLst>
        </pc:spChg>
        <pc:spChg chg="mod">
          <ac:chgData name="翌霖 胡" userId="a9a41afe759712f0" providerId="LiveId" clId="{DCC191BB-452F-4B1F-9A56-AF98D86B1DE7}" dt="2020-10-05T11:00:11.501" v="3814" actId="21"/>
          <ac:spMkLst>
            <pc:docMk/>
            <pc:sldMk cId="1635965435" sldId="303"/>
            <ac:spMk id="3" creationId="{5E0C7A52-FB78-45CC-8F1E-FAE0D87C6919}"/>
          </ac:spMkLst>
        </pc:spChg>
        <pc:spChg chg="add">
          <ac:chgData name="翌霖 胡" userId="a9a41afe759712f0" providerId="LiveId" clId="{DCC191BB-452F-4B1F-9A56-AF98D86B1DE7}" dt="2020-10-05T10:59:49.099" v="3807" actId="26606"/>
          <ac:spMkLst>
            <pc:docMk/>
            <pc:sldMk cId="1635965435" sldId="303"/>
            <ac:spMk id="8" creationId="{35230A27-1553-42F8-99D7-829868E13715}"/>
          </ac:spMkLst>
        </pc:spChg>
        <pc:spChg chg="add">
          <ac:chgData name="翌霖 胡" userId="a9a41afe759712f0" providerId="LiveId" clId="{DCC191BB-452F-4B1F-9A56-AF98D86B1DE7}" dt="2020-10-05T10:59:49.099" v="3807" actId="26606"/>
          <ac:spMkLst>
            <pc:docMk/>
            <pc:sldMk cId="1635965435" sldId="303"/>
            <ac:spMk id="10" creationId="{A772232D-B4D6-429F-B3D1-2D9891B85E08}"/>
          </ac:spMkLst>
        </pc:spChg>
        <pc:spChg chg="add del">
          <ac:chgData name="翌霖 胡" userId="a9a41afe759712f0" providerId="LiveId" clId="{DCC191BB-452F-4B1F-9A56-AF98D86B1DE7}" dt="2020-10-05T10:55:19.168" v="3722"/>
          <ac:spMkLst>
            <pc:docMk/>
            <pc:sldMk cId="1635965435" sldId="303"/>
            <ac:spMk id="15" creationId="{8D70B121-56F4-4848-B38B-182089D909FA}"/>
          </ac:spMkLst>
        </pc:spChg>
        <pc:cxnChg chg="add">
          <ac:chgData name="翌霖 胡" userId="a9a41afe759712f0" providerId="LiveId" clId="{DCC191BB-452F-4B1F-9A56-AF98D86B1DE7}" dt="2020-10-05T10:59:49.099" v="3807" actId="26606"/>
          <ac:cxnSpMkLst>
            <pc:docMk/>
            <pc:sldMk cId="1635965435" sldId="303"/>
            <ac:cxnSpMk id="12" creationId="{02CC3441-26B3-4381-B3DF-8AE3C288BC0D}"/>
          </ac:cxnSpMkLst>
        </pc:cxnChg>
        <pc:cxnChg chg="add del">
          <ac:chgData name="翌霖 胡" userId="a9a41afe759712f0" providerId="LiveId" clId="{DCC191BB-452F-4B1F-9A56-AF98D86B1DE7}" dt="2020-10-05T10:55:19.168" v="3722"/>
          <ac:cxnSpMkLst>
            <pc:docMk/>
            <pc:sldMk cId="1635965435" sldId="303"/>
            <ac:cxnSpMk id="16" creationId="{2D72A2C9-F3CA-4216-8BAD-FA4C970C3C4E}"/>
          </ac:cxnSpMkLst>
        </pc:cxnChg>
      </pc:sldChg>
      <pc:sldChg chg="addSp delSp add del setBg delDesignElem">
        <pc:chgData name="翌霖 胡" userId="a9a41afe759712f0" providerId="LiveId" clId="{DCC191BB-452F-4B1F-9A56-AF98D86B1DE7}" dt="2020-10-05T11:00:20.730" v="3817" actId="47"/>
        <pc:sldMkLst>
          <pc:docMk/>
          <pc:sldMk cId="1978046400" sldId="304"/>
        </pc:sldMkLst>
        <pc:spChg chg="add del">
          <ac:chgData name="翌霖 胡" userId="a9a41afe759712f0" providerId="LiveId" clId="{DCC191BB-452F-4B1F-9A56-AF98D86B1DE7}" dt="2020-10-05T10:55:19.168" v="3722"/>
          <ac:spMkLst>
            <pc:docMk/>
            <pc:sldMk cId="1978046400" sldId="304"/>
            <ac:spMk id="24" creationId="{4351DFE5-F63D-4BE0-BDA9-E3EB88F01AA5}"/>
          </ac:spMkLst>
        </pc:spChg>
        <pc:picChg chg="add del">
          <ac:chgData name="翌霖 胡" userId="a9a41afe759712f0" providerId="LiveId" clId="{DCC191BB-452F-4B1F-9A56-AF98D86B1DE7}" dt="2020-10-05T10:55:19.168" v="3722"/>
          <ac:picMkLst>
            <pc:docMk/>
            <pc:sldMk cId="1978046400" sldId="304"/>
            <ac:picMk id="25" creationId="{3AA16612-ACD2-4A16-8F2B-4514FD6BF28F}"/>
          </ac:picMkLst>
        </pc:picChg>
      </pc:sldChg>
      <pc:sldChg chg="modSp add del mod">
        <pc:chgData name="翌霖 胡" userId="a9a41afe759712f0" providerId="LiveId" clId="{DCC191BB-452F-4B1F-9A56-AF98D86B1DE7}" dt="2020-10-05T11:01:15.187" v="3826" actId="403"/>
        <pc:sldMkLst>
          <pc:docMk/>
          <pc:sldMk cId="3646800748" sldId="305"/>
        </pc:sldMkLst>
        <pc:spChg chg="mod">
          <ac:chgData name="翌霖 胡" userId="a9a41afe759712f0" providerId="LiveId" clId="{DCC191BB-452F-4B1F-9A56-AF98D86B1DE7}" dt="2020-10-05T11:01:15.187" v="3826" actId="403"/>
          <ac:spMkLst>
            <pc:docMk/>
            <pc:sldMk cId="3646800748" sldId="305"/>
            <ac:spMk id="3" creationId="{05123A8F-3981-414A-A62F-38D15FEAFFAF}"/>
          </ac:spMkLst>
        </pc:spChg>
      </pc:sldChg>
      <pc:sldChg chg="addSp delSp modSp add del mod setBg delDesignElem">
        <pc:chgData name="翌霖 胡" userId="a9a41afe759712f0" providerId="LiveId" clId="{DCC191BB-452F-4B1F-9A56-AF98D86B1DE7}" dt="2020-10-05T11:01:35.279" v="3833" actId="26606"/>
        <pc:sldMkLst>
          <pc:docMk/>
          <pc:sldMk cId="4193809569" sldId="322"/>
        </pc:sldMkLst>
        <pc:spChg chg="mod">
          <ac:chgData name="翌霖 胡" userId="a9a41afe759712f0" providerId="LiveId" clId="{DCC191BB-452F-4B1F-9A56-AF98D86B1DE7}" dt="2020-10-05T11:01:35.279" v="3833" actId="26606"/>
          <ac:spMkLst>
            <pc:docMk/>
            <pc:sldMk cId="4193809569" sldId="322"/>
            <ac:spMk id="2" creationId="{56834910-2015-42F1-9E96-B04B848A4368}"/>
          </ac:spMkLst>
        </pc:spChg>
        <pc:spChg chg="add del">
          <ac:chgData name="翌霖 胡" userId="a9a41afe759712f0" providerId="LiveId" clId="{DCC191BB-452F-4B1F-9A56-AF98D86B1DE7}" dt="2020-10-05T11:01:24.403" v="3828" actId="26606"/>
          <ac:spMkLst>
            <pc:docMk/>
            <pc:sldMk cId="4193809569" sldId="322"/>
            <ac:spMk id="10" creationId="{58331D47-DE7A-4F51-9D59-FD68F3BDD20E}"/>
          </ac:spMkLst>
        </pc:spChg>
        <pc:spChg chg="add del">
          <ac:chgData name="翌霖 胡" userId="a9a41afe759712f0" providerId="LiveId" clId="{DCC191BB-452F-4B1F-9A56-AF98D86B1DE7}" dt="2020-10-05T11:01:24.403" v="3828" actId="26606"/>
          <ac:spMkLst>
            <pc:docMk/>
            <pc:sldMk cId="4193809569" sldId="322"/>
            <ac:spMk id="11" creationId="{99DEDC60-6312-4214-B219-E46479D7E137}"/>
          </ac:spMkLst>
        </pc:spChg>
        <pc:spChg chg="add del">
          <ac:chgData name="翌霖 胡" userId="a9a41afe759712f0" providerId="LiveId" clId="{DCC191BB-452F-4B1F-9A56-AF98D86B1DE7}" dt="2020-10-05T10:55:19.168" v="3722"/>
          <ac:spMkLst>
            <pc:docMk/>
            <pc:sldMk cId="4193809569" sldId="322"/>
            <ac:spMk id="13" creationId="{823AC064-BC96-4F32-8AE1-B2FD38754823}"/>
          </ac:spMkLst>
        </pc:spChg>
        <pc:spChg chg="add del">
          <ac:chgData name="翌霖 胡" userId="a9a41afe759712f0" providerId="LiveId" clId="{DCC191BB-452F-4B1F-9A56-AF98D86B1DE7}" dt="2020-10-05T11:01:24.403" v="3828" actId="26606"/>
          <ac:spMkLst>
            <pc:docMk/>
            <pc:sldMk cId="4193809569" sldId="322"/>
            <ac:spMk id="19" creationId="{BD447334-7A13-4AAB-B92F-9B3990794C75}"/>
          </ac:spMkLst>
        </pc:spChg>
        <pc:spChg chg="add del">
          <ac:chgData name="翌霖 胡" userId="a9a41afe759712f0" providerId="LiveId" clId="{DCC191BB-452F-4B1F-9A56-AF98D86B1DE7}" dt="2020-10-05T11:01:24.403" v="3828" actId="26606"/>
          <ac:spMkLst>
            <pc:docMk/>
            <pc:sldMk cId="4193809569" sldId="322"/>
            <ac:spMk id="21" creationId="{A80859B2-E631-44CD-80CE-0B9E3CAA70C2}"/>
          </ac:spMkLst>
        </pc:spChg>
        <pc:spChg chg="add del">
          <ac:chgData name="翌霖 胡" userId="a9a41afe759712f0" providerId="LiveId" clId="{DCC191BB-452F-4B1F-9A56-AF98D86B1DE7}" dt="2020-10-05T11:01:24.403" v="3828" actId="26606"/>
          <ac:spMkLst>
            <pc:docMk/>
            <pc:sldMk cId="4193809569" sldId="322"/>
            <ac:spMk id="23" creationId="{6330B6DB-1B88-4062-A0B5-6360AA0200AB}"/>
          </ac:spMkLst>
        </pc:spChg>
        <pc:spChg chg="add del">
          <ac:chgData name="翌霖 胡" userId="a9a41afe759712f0" providerId="LiveId" clId="{DCC191BB-452F-4B1F-9A56-AF98D86B1DE7}" dt="2020-10-05T11:01:24.403" v="3828" actId="26606"/>
          <ac:spMkLst>
            <pc:docMk/>
            <pc:sldMk cId="4193809569" sldId="322"/>
            <ac:spMk id="25" creationId="{8E79B4B5-4912-4114-A02C-CE476EEE966F}"/>
          </ac:spMkLst>
        </pc:spChg>
        <pc:spChg chg="add del">
          <ac:chgData name="翌霖 胡" userId="a9a41afe759712f0" providerId="LiveId" clId="{DCC191BB-452F-4B1F-9A56-AF98D86B1DE7}" dt="2020-10-05T11:01:31.130" v="3830" actId="26606"/>
          <ac:spMkLst>
            <pc:docMk/>
            <pc:sldMk cId="4193809569" sldId="322"/>
            <ac:spMk id="27" creationId="{0A95E83E-3C35-4C05-B1FC-CBF86CCB7C21}"/>
          </ac:spMkLst>
        </pc:spChg>
        <pc:spChg chg="add del">
          <ac:chgData name="翌霖 胡" userId="a9a41afe759712f0" providerId="LiveId" clId="{DCC191BB-452F-4B1F-9A56-AF98D86B1DE7}" dt="2020-10-05T11:01:31.130" v="3830" actId="26606"/>
          <ac:spMkLst>
            <pc:docMk/>
            <pc:sldMk cId="4193809569" sldId="322"/>
            <ac:spMk id="28" creationId="{58331D47-DE7A-4F51-9D59-FD68F3BDD20E}"/>
          </ac:spMkLst>
        </pc:spChg>
        <pc:spChg chg="add del">
          <ac:chgData name="翌霖 胡" userId="a9a41afe759712f0" providerId="LiveId" clId="{DCC191BB-452F-4B1F-9A56-AF98D86B1DE7}" dt="2020-10-05T11:01:31.130" v="3830" actId="26606"/>
          <ac:spMkLst>
            <pc:docMk/>
            <pc:sldMk cId="4193809569" sldId="322"/>
            <ac:spMk id="29" creationId="{99DEDC60-6312-4214-B219-E46479D7E137}"/>
          </ac:spMkLst>
        </pc:spChg>
        <pc:spChg chg="add del">
          <ac:chgData name="翌霖 胡" userId="a9a41afe759712f0" providerId="LiveId" clId="{DCC191BB-452F-4B1F-9A56-AF98D86B1DE7}" dt="2020-10-05T11:01:31.130" v="3830" actId="26606"/>
          <ac:spMkLst>
            <pc:docMk/>
            <pc:sldMk cId="4193809569" sldId="322"/>
            <ac:spMk id="31" creationId="{66B8738D-6184-4200-93C8-A38B49E39D94}"/>
          </ac:spMkLst>
        </pc:spChg>
        <pc:spChg chg="add del">
          <ac:chgData name="翌霖 胡" userId="a9a41afe759712f0" providerId="LiveId" clId="{DCC191BB-452F-4B1F-9A56-AF98D86B1DE7}" dt="2020-10-05T11:01:31.130" v="3830" actId="26606"/>
          <ac:spMkLst>
            <pc:docMk/>
            <pc:sldMk cId="4193809569" sldId="322"/>
            <ac:spMk id="32" creationId="{5B73017D-B127-4D47-BB33-0DA52359F549}"/>
          </ac:spMkLst>
        </pc:spChg>
        <pc:spChg chg="add del">
          <ac:chgData name="翌霖 胡" userId="a9a41afe759712f0" providerId="LiveId" clId="{DCC191BB-452F-4B1F-9A56-AF98D86B1DE7}" dt="2020-10-05T11:01:31.130" v="3830" actId="26606"/>
          <ac:spMkLst>
            <pc:docMk/>
            <pc:sldMk cId="4193809569" sldId="322"/>
            <ac:spMk id="34" creationId="{C1AD70F9-2AA8-40AD-81F2-0D7BC881C9A9}"/>
          </ac:spMkLst>
        </pc:spChg>
        <pc:spChg chg="add del">
          <ac:chgData name="翌霖 胡" userId="a9a41afe759712f0" providerId="LiveId" clId="{DCC191BB-452F-4B1F-9A56-AF98D86B1DE7}" dt="2020-10-05T11:01:35.268" v="3832" actId="26606"/>
          <ac:spMkLst>
            <pc:docMk/>
            <pc:sldMk cId="4193809569" sldId="322"/>
            <ac:spMk id="36" creationId="{58331D47-DE7A-4F51-9D59-FD68F3BDD20E}"/>
          </ac:spMkLst>
        </pc:spChg>
        <pc:spChg chg="add del">
          <ac:chgData name="翌霖 胡" userId="a9a41afe759712f0" providerId="LiveId" clId="{DCC191BB-452F-4B1F-9A56-AF98D86B1DE7}" dt="2020-10-05T11:01:35.268" v="3832" actId="26606"/>
          <ac:spMkLst>
            <pc:docMk/>
            <pc:sldMk cId="4193809569" sldId="322"/>
            <ac:spMk id="37" creationId="{99DEDC60-6312-4214-B219-E46479D7E137}"/>
          </ac:spMkLst>
        </pc:spChg>
        <pc:spChg chg="add del">
          <ac:chgData name="翌霖 胡" userId="a9a41afe759712f0" providerId="LiveId" clId="{DCC191BB-452F-4B1F-9A56-AF98D86B1DE7}" dt="2020-10-05T11:01:35.268" v="3832" actId="26606"/>
          <ac:spMkLst>
            <pc:docMk/>
            <pc:sldMk cId="4193809569" sldId="322"/>
            <ac:spMk id="39" creationId="{BD447334-7A13-4AAB-B92F-9B3990794C75}"/>
          </ac:spMkLst>
        </pc:spChg>
        <pc:spChg chg="add del">
          <ac:chgData name="翌霖 胡" userId="a9a41afe759712f0" providerId="LiveId" clId="{DCC191BB-452F-4B1F-9A56-AF98D86B1DE7}" dt="2020-10-05T11:01:35.268" v="3832" actId="26606"/>
          <ac:spMkLst>
            <pc:docMk/>
            <pc:sldMk cId="4193809569" sldId="322"/>
            <ac:spMk id="40" creationId="{A80859B2-E631-44CD-80CE-0B9E3CAA70C2}"/>
          </ac:spMkLst>
        </pc:spChg>
        <pc:spChg chg="add del">
          <ac:chgData name="翌霖 胡" userId="a9a41afe759712f0" providerId="LiveId" clId="{DCC191BB-452F-4B1F-9A56-AF98D86B1DE7}" dt="2020-10-05T11:01:35.268" v="3832" actId="26606"/>
          <ac:spMkLst>
            <pc:docMk/>
            <pc:sldMk cId="4193809569" sldId="322"/>
            <ac:spMk id="41" creationId="{6330B6DB-1B88-4062-A0B5-6360AA0200AB}"/>
          </ac:spMkLst>
        </pc:spChg>
        <pc:spChg chg="add del">
          <ac:chgData name="翌霖 胡" userId="a9a41afe759712f0" providerId="LiveId" clId="{DCC191BB-452F-4B1F-9A56-AF98D86B1DE7}" dt="2020-10-05T11:01:35.268" v="3832" actId="26606"/>
          <ac:spMkLst>
            <pc:docMk/>
            <pc:sldMk cId="4193809569" sldId="322"/>
            <ac:spMk id="42" creationId="{8E79B4B5-4912-4114-A02C-CE476EEE966F}"/>
          </ac:spMkLst>
        </pc:spChg>
        <pc:spChg chg="add">
          <ac:chgData name="翌霖 胡" userId="a9a41afe759712f0" providerId="LiveId" clId="{DCC191BB-452F-4B1F-9A56-AF98D86B1DE7}" dt="2020-10-05T11:01:35.279" v="3833" actId="26606"/>
          <ac:spMkLst>
            <pc:docMk/>
            <pc:sldMk cId="4193809569" sldId="322"/>
            <ac:spMk id="44" creationId="{116A904D-80BE-42BB-A96F-14D33FFE0D88}"/>
          </ac:spMkLst>
        </pc:spChg>
        <pc:spChg chg="add">
          <ac:chgData name="翌霖 胡" userId="a9a41afe759712f0" providerId="LiveId" clId="{DCC191BB-452F-4B1F-9A56-AF98D86B1DE7}" dt="2020-10-05T11:01:35.279" v="3833" actId="26606"/>
          <ac:spMkLst>
            <pc:docMk/>
            <pc:sldMk cId="4193809569" sldId="322"/>
            <ac:spMk id="45" creationId="{3E49CA6A-AA0D-433F-BA6F-E0F8DCBA8BD9}"/>
          </ac:spMkLst>
        </pc:spChg>
        <pc:spChg chg="add">
          <ac:chgData name="翌霖 胡" userId="a9a41afe759712f0" providerId="LiveId" clId="{DCC191BB-452F-4B1F-9A56-AF98D86B1DE7}" dt="2020-10-05T11:01:35.279" v="3833" actId="26606"/>
          <ac:spMkLst>
            <pc:docMk/>
            <pc:sldMk cId="4193809569" sldId="322"/>
            <ac:spMk id="47" creationId="{B6432BCE-DFD0-492A-825D-B06B192162F1}"/>
          </ac:spMkLst>
        </pc:spChg>
        <pc:spChg chg="add">
          <ac:chgData name="翌霖 胡" userId="a9a41afe759712f0" providerId="LiveId" clId="{DCC191BB-452F-4B1F-9A56-AF98D86B1DE7}" dt="2020-10-05T11:01:35.279" v="3833" actId="26606"/>
          <ac:spMkLst>
            <pc:docMk/>
            <pc:sldMk cId="4193809569" sldId="322"/>
            <ac:spMk id="48" creationId="{19F5B778-C67E-417B-9509-2F509EA61533}"/>
          </ac:spMkLst>
        </pc:spChg>
        <pc:spChg chg="add">
          <ac:chgData name="翌霖 胡" userId="a9a41afe759712f0" providerId="LiveId" clId="{DCC191BB-452F-4B1F-9A56-AF98D86B1DE7}" dt="2020-10-05T11:01:35.279" v="3833" actId="26606"/>
          <ac:spMkLst>
            <pc:docMk/>
            <pc:sldMk cId="4193809569" sldId="322"/>
            <ac:spMk id="49" creationId="{E88F05FB-902F-4AE9-81B6-9036CB580E28}"/>
          </ac:spMkLst>
        </pc:spChg>
        <pc:picChg chg="mod">
          <ac:chgData name="翌霖 胡" userId="a9a41afe759712f0" providerId="LiveId" clId="{DCC191BB-452F-4B1F-9A56-AF98D86B1DE7}" dt="2020-10-05T11:01:35.279" v="3833" actId="26606"/>
          <ac:picMkLst>
            <pc:docMk/>
            <pc:sldMk cId="4193809569" sldId="322"/>
            <ac:picMk id="6" creationId="{39215437-FB81-4850-816B-7B62E90B3D3B}"/>
          </ac:picMkLst>
        </pc:picChg>
        <pc:picChg chg="mod ord">
          <ac:chgData name="翌霖 胡" userId="a9a41afe759712f0" providerId="LiveId" clId="{DCC191BB-452F-4B1F-9A56-AF98D86B1DE7}" dt="2020-10-05T11:01:35.279" v="3833" actId="26606"/>
          <ac:picMkLst>
            <pc:docMk/>
            <pc:sldMk cId="4193809569" sldId="322"/>
            <ac:picMk id="8" creationId="{8FC9576D-71F8-4123-8B4C-659BB20F13B8}"/>
          </ac:picMkLst>
        </pc:picChg>
        <pc:cxnChg chg="add del">
          <ac:chgData name="翌霖 胡" userId="a9a41afe759712f0" providerId="LiveId" clId="{DCC191BB-452F-4B1F-9A56-AF98D86B1DE7}" dt="2020-10-05T11:01:24.403" v="3828" actId="26606"/>
          <ac:cxnSpMkLst>
            <pc:docMk/>
            <pc:sldMk cId="4193809569" sldId="322"/>
            <ac:cxnSpMk id="12" creationId="{D92A1B31-DB63-435D-93E6-9712CDFB20FE}"/>
          </ac:cxnSpMkLst>
        </pc:cxnChg>
        <pc:cxnChg chg="add del">
          <ac:chgData name="翌霖 胡" userId="a9a41afe759712f0" providerId="LiveId" clId="{DCC191BB-452F-4B1F-9A56-AF98D86B1DE7}" dt="2020-10-05T10:55:19.168" v="3722"/>
          <ac:cxnSpMkLst>
            <pc:docMk/>
            <pc:sldMk cId="4193809569" sldId="322"/>
            <ac:cxnSpMk id="15" creationId="{7E7C77BC-7138-40B1-A15B-20F57A494629}"/>
          </ac:cxnSpMkLst>
        </pc:cxnChg>
        <pc:cxnChg chg="add del">
          <ac:chgData name="翌霖 胡" userId="a9a41afe759712f0" providerId="LiveId" clId="{DCC191BB-452F-4B1F-9A56-AF98D86B1DE7}" dt="2020-10-05T10:55:19.168" v="3722"/>
          <ac:cxnSpMkLst>
            <pc:docMk/>
            <pc:sldMk cId="4193809569" sldId="322"/>
            <ac:cxnSpMk id="17" creationId="{DB146403-F3D6-484B-B2ED-97F9565D0370}"/>
          </ac:cxnSpMkLst>
        </pc:cxnChg>
        <pc:cxnChg chg="add del">
          <ac:chgData name="翌霖 胡" userId="a9a41afe759712f0" providerId="LiveId" clId="{DCC191BB-452F-4B1F-9A56-AF98D86B1DE7}" dt="2020-10-05T11:01:31.130" v="3830" actId="26606"/>
          <ac:cxnSpMkLst>
            <pc:docMk/>
            <pc:sldMk cId="4193809569" sldId="322"/>
            <ac:cxnSpMk id="30" creationId="{D92A1B31-DB63-435D-93E6-9712CDFB20FE}"/>
          </ac:cxnSpMkLst>
        </pc:cxnChg>
        <pc:cxnChg chg="add del">
          <ac:chgData name="翌霖 胡" userId="a9a41afe759712f0" providerId="LiveId" clId="{DCC191BB-452F-4B1F-9A56-AF98D86B1DE7}" dt="2020-10-05T11:01:31.130" v="3830" actId="26606"/>
          <ac:cxnSpMkLst>
            <pc:docMk/>
            <pc:sldMk cId="4193809569" sldId="322"/>
            <ac:cxnSpMk id="33" creationId="{C2B7B8EB-0638-43BD-9A64-62F95F505484}"/>
          </ac:cxnSpMkLst>
        </pc:cxnChg>
        <pc:cxnChg chg="add del">
          <ac:chgData name="翌霖 胡" userId="a9a41afe759712f0" providerId="LiveId" clId="{DCC191BB-452F-4B1F-9A56-AF98D86B1DE7}" dt="2020-10-05T11:01:35.268" v="3832" actId="26606"/>
          <ac:cxnSpMkLst>
            <pc:docMk/>
            <pc:sldMk cId="4193809569" sldId="322"/>
            <ac:cxnSpMk id="38" creationId="{D92A1B31-DB63-435D-93E6-9712CDFB20FE}"/>
          </ac:cxnSpMkLst>
        </pc:cxnChg>
        <pc:cxnChg chg="add">
          <ac:chgData name="翌霖 胡" userId="a9a41afe759712f0" providerId="LiveId" clId="{DCC191BB-452F-4B1F-9A56-AF98D86B1DE7}" dt="2020-10-05T11:01:35.279" v="3833" actId="26606"/>
          <ac:cxnSpMkLst>
            <pc:docMk/>
            <pc:sldMk cId="4193809569" sldId="322"/>
            <ac:cxnSpMk id="46" creationId="{17706B1B-4321-47A1-B97B-3364729F7291}"/>
          </ac:cxnSpMkLst>
        </pc:cxnChg>
      </pc:sldChg>
      <pc:sldChg chg="add del">
        <pc:chgData name="翌霖 胡" userId="a9a41afe759712f0" providerId="LiveId" clId="{DCC191BB-452F-4B1F-9A56-AF98D86B1DE7}" dt="2020-10-05T10:55:19.168" v="3722"/>
        <pc:sldMkLst>
          <pc:docMk/>
          <pc:sldMk cId="2758194847" sldId="325"/>
        </pc:sldMkLst>
      </pc:sldChg>
      <pc:sldChg chg="addSp delSp add del setBg delDesignElem">
        <pc:chgData name="翌霖 胡" userId="a9a41afe759712f0" providerId="LiveId" clId="{DCC191BB-452F-4B1F-9A56-AF98D86B1DE7}" dt="2020-10-05T10:55:19.168" v="3722"/>
        <pc:sldMkLst>
          <pc:docMk/>
          <pc:sldMk cId="1367843292" sldId="326"/>
        </pc:sldMkLst>
        <pc:cxnChg chg="add del">
          <ac:chgData name="翌霖 胡" userId="a9a41afe759712f0" providerId="LiveId" clId="{DCC191BB-452F-4B1F-9A56-AF98D86B1DE7}" dt="2020-10-05T10:55:19.168" v="3722"/>
          <ac:cxnSpMkLst>
            <pc:docMk/>
            <pc:sldMk cId="1367843292" sldId="326"/>
            <ac:cxnSpMk id="71" creationId="{A7F400EE-A8A5-48AF-B4D6-291B52C6F0B0}"/>
          </ac:cxnSpMkLst>
        </pc:cxnChg>
      </pc:sldChg>
      <pc:sldChg chg="add del setBg">
        <pc:chgData name="翌霖 胡" userId="a9a41afe759712f0" providerId="LiveId" clId="{DCC191BB-452F-4B1F-9A56-AF98D86B1DE7}" dt="2020-10-05T10:55:19.168" v="3722"/>
        <pc:sldMkLst>
          <pc:docMk/>
          <pc:sldMk cId="3496203926" sldId="327"/>
        </pc:sldMkLst>
      </pc:sldChg>
      <pc:sldChg chg="add del">
        <pc:chgData name="翌霖 胡" userId="a9a41afe759712f0" providerId="LiveId" clId="{DCC191BB-452F-4B1F-9A56-AF98D86B1DE7}" dt="2020-10-05T10:55:19.168" v="3722"/>
        <pc:sldMkLst>
          <pc:docMk/>
          <pc:sldMk cId="1554816708" sldId="328"/>
        </pc:sldMkLst>
      </pc:sldChg>
      <pc:sldChg chg="addSp delSp modSp add del mod setBg delDesignElem">
        <pc:chgData name="翌霖 胡" userId="a9a41afe759712f0" providerId="LiveId" clId="{DCC191BB-452F-4B1F-9A56-AF98D86B1DE7}" dt="2020-10-05T11:01:55.750" v="3838" actId="26606"/>
        <pc:sldMkLst>
          <pc:docMk/>
          <pc:sldMk cId="3712080975" sldId="329"/>
        </pc:sldMkLst>
        <pc:spChg chg="mod">
          <ac:chgData name="翌霖 胡" userId="a9a41afe759712f0" providerId="LiveId" clId="{DCC191BB-452F-4B1F-9A56-AF98D86B1DE7}" dt="2020-10-05T11:01:55.750" v="3838" actId="26606"/>
          <ac:spMkLst>
            <pc:docMk/>
            <pc:sldMk cId="3712080975" sldId="329"/>
            <ac:spMk id="2" creationId="{41BECE3E-5151-4F98-9080-C2FD2122E898}"/>
          </ac:spMkLst>
        </pc:spChg>
        <pc:spChg chg="add del mod">
          <ac:chgData name="翌霖 胡" userId="a9a41afe759712f0" providerId="LiveId" clId="{DCC191BB-452F-4B1F-9A56-AF98D86B1DE7}" dt="2020-10-05T11:01:55.750" v="3838" actId="26606"/>
          <ac:spMkLst>
            <pc:docMk/>
            <pc:sldMk cId="3712080975" sldId="329"/>
            <ac:spMk id="3" creationId="{2607655B-EB2E-4377-A3C9-A65685D5084E}"/>
          </ac:spMkLst>
        </pc:spChg>
        <pc:spChg chg="add del">
          <ac:chgData name="翌霖 胡" userId="a9a41afe759712f0" providerId="LiveId" clId="{DCC191BB-452F-4B1F-9A56-AF98D86B1DE7}" dt="2020-10-05T11:01:53.225" v="3835" actId="26606"/>
          <ac:spMkLst>
            <pc:docMk/>
            <pc:sldMk cId="3712080975" sldId="329"/>
            <ac:spMk id="5" creationId="{3741B58E-3B65-4A01-A276-975AB2CF8A08}"/>
          </ac:spMkLst>
        </pc:spChg>
        <pc:spChg chg="add del">
          <ac:chgData name="翌霖 胡" userId="a9a41afe759712f0" providerId="LiveId" clId="{DCC191BB-452F-4B1F-9A56-AF98D86B1DE7}" dt="2020-10-05T11:01:53.225" v="3835" actId="26606"/>
          <ac:spMkLst>
            <pc:docMk/>
            <pc:sldMk cId="3712080975" sldId="329"/>
            <ac:spMk id="6" creationId="{7AAC67C3-831B-4AB1-A259-DFB839CAFAFC}"/>
          </ac:spMkLst>
        </pc:spChg>
        <pc:spChg chg="add del">
          <ac:chgData name="翌霖 胡" userId="a9a41afe759712f0" providerId="LiveId" clId="{DCC191BB-452F-4B1F-9A56-AF98D86B1DE7}" dt="2020-10-05T10:55:19.168" v="3722"/>
          <ac:spMkLst>
            <pc:docMk/>
            <pc:sldMk cId="3712080975" sldId="329"/>
            <ac:spMk id="8" creationId="{8D70B121-56F4-4848-B38B-182089D909FA}"/>
          </ac:spMkLst>
        </pc:spChg>
        <pc:spChg chg="add del">
          <ac:chgData name="翌霖 胡" userId="a9a41afe759712f0" providerId="LiveId" clId="{DCC191BB-452F-4B1F-9A56-AF98D86B1DE7}" dt="2020-10-05T11:01:55.721" v="3837" actId="26606"/>
          <ac:spMkLst>
            <pc:docMk/>
            <pc:sldMk cId="3712080975" sldId="329"/>
            <ac:spMk id="9" creationId="{EE1530B0-6F96-46C0-8B3E-3215CB756BE4}"/>
          </ac:spMkLst>
        </pc:spChg>
        <pc:spChg chg="add del">
          <ac:chgData name="翌霖 胡" userId="a9a41afe759712f0" providerId="LiveId" clId="{DCC191BB-452F-4B1F-9A56-AF98D86B1DE7}" dt="2020-10-05T11:01:55.721" v="3837" actId="26606"/>
          <ac:spMkLst>
            <pc:docMk/>
            <pc:sldMk cId="3712080975" sldId="329"/>
            <ac:spMk id="11" creationId="{754910CF-1B56-45D3-960A-E89F7B3B9131}"/>
          </ac:spMkLst>
        </pc:spChg>
        <pc:spChg chg="add del">
          <ac:chgData name="翌霖 胡" userId="a9a41afe759712f0" providerId="LiveId" clId="{DCC191BB-452F-4B1F-9A56-AF98D86B1DE7}" dt="2020-10-05T11:01:53.225" v="3835" actId="26606"/>
          <ac:spMkLst>
            <pc:docMk/>
            <pc:sldMk cId="3712080975" sldId="329"/>
            <ac:spMk id="12" creationId="{054B3F04-9EAC-45C0-B3CE-0387EEA10A0C}"/>
          </ac:spMkLst>
        </pc:spChg>
        <pc:spChg chg="add del">
          <ac:chgData name="翌霖 胡" userId="a9a41afe759712f0" providerId="LiveId" clId="{DCC191BB-452F-4B1F-9A56-AF98D86B1DE7}" dt="2020-10-05T11:01:55.721" v="3837" actId="26606"/>
          <ac:spMkLst>
            <pc:docMk/>
            <pc:sldMk cId="3712080975" sldId="329"/>
            <ac:spMk id="13" creationId="{6669F804-A677-4B75-95F4-A5E4426FB774}"/>
          </ac:spMkLst>
        </pc:spChg>
        <pc:spChg chg="add">
          <ac:chgData name="翌霖 胡" userId="a9a41afe759712f0" providerId="LiveId" clId="{DCC191BB-452F-4B1F-9A56-AF98D86B1DE7}" dt="2020-10-05T11:01:55.750" v="3838" actId="26606"/>
          <ac:spMkLst>
            <pc:docMk/>
            <pc:sldMk cId="3712080975" sldId="329"/>
            <ac:spMk id="16" creationId="{EE1530B0-6F96-46C0-8B3E-3215CB756BE4}"/>
          </ac:spMkLst>
        </pc:spChg>
        <pc:spChg chg="add">
          <ac:chgData name="翌霖 胡" userId="a9a41afe759712f0" providerId="LiveId" clId="{DCC191BB-452F-4B1F-9A56-AF98D86B1DE7}" dt="2020-10-05T11:01:55.750" v="3838" actId="26606"/>
          <ac:spMkLst>
            <pc:docMk/>
            <pc:sldMk cId="3712080975" sldId="329"/>
            <ac:spMk id="17" creationId="{754910CF-1B56-45D3-960A-E89F7B3B9131}"/>
          </ac:spMkLst>
        </pc:spChg>
        <pc:spChg chg="add">
          <ac:chgData name="翌霖 胡" userId="a9a41afe759712f0" providerId="LiveId" clId="{DCC191BB-452F-4B1F-9A56-AF98D86B1DE7}" dt="2020-10-05T11:01:55.750" v="3838" actId="26606"/>
          <ac:spMkLst>
            <pc:docMk/>
            <pc:sldMk cId="3712080975" sldId="329"/>
            <ac:spMk id="18" creationId="{6669F804-A677-4B75-95F4-A5E4426FB774}"/>
          </ac:spMkLst>
        </pc:spChg>
        <pc:graphicFrameChg chg="add del">
          <ac:chgData name="翌霖 胡" userId="a9a41afe759712f0" providerId="LiveId" clId="{DCC191BB-452F-4B1F-9A56-AF98D86B1DE7}" dt="2020-10-05T11:01:55.721" v="3837" actId="26606"/>
          <ac:graphicFrameMkLst>
            <pc:docMk/>
            <pc:sldMk cId="3712080975" sldId="329"/>
            <ac:graphicFrameMk id="14" creationId="{CA58487D-7B3D-45BA-97E2-0EDBAD2179A3}"/>
          </ac:graphicFrameMkLst>
        </pc:graphicFrameChg>
        <pc:graphicFrameChg chg="add">
          <ac:chgData name="翌霖 胡" userId="a9a41afe759712f0" providerId="LiveId" clId="{DCC191BB-452F-4B1F-9A56-AF98D86B1DE7}" dt="2020-10-05T11:01:55.750" v="3838" actId="26606"/>
          <ac:graphicFrameMkLst>
            <pc:docMk/>
            <pc:sldMk cId="3712080975" sldId="329"/>
            <ac:graphicFrameMk id="19" creationId="{B483AE9A-E3B7-42D8-8127-AB4920803ADF}"/>
          </ac:graphicFrameMkLst>
        </pc:graphicFrameChg>
        <pc:cxnChg chg="add del">
          <ac:chgData name="翌霖 胡" userId="a9a41afe759712f0" providerId="LiveId" clId="{DCC191BB-452F-4B1F-9A56-AF98D86B1DE7}" dt="2020-10-05T10:55:19.168" v="3722"/>
          <ac:cxnSpMkLst>
            <pc:docMk/>
            <pc:sldMk cId="3712080975" sldId="329"/>
            <ac:cxnSpMk id="10" creationId="{2D72A2C9-F3CA-4216-8BAD-FA4C970C3C4E}"/>
          </ac:cxnSpMkLst>
        </pc:cxnChg>
      </pc:sldChg>
      <pc:sldChg chg="add del setBg">
        <pc:chgData name="翌霖 胡" userId="a9a41afe759712f0" providerId="LiveId" clId="{DCC191BB-452F-4B1F-9A56-AF98D86B1DE7}" dt="2020-10-05T10:55:19.168" v="3722"/>
        <pc:sldMkLst>
          <pc:docMk/>
          <pc:sldMk cId="1377429587" sldId="330"/>
        </pc:sldMkLst>
      </pc:sldChg>
      <pc:sldChg chg="addSp delSp add del setBg delDesignElem">
        <pc:chgData name="翌霖 胡" userId="a9a41afe759712f0" providerId="LiveId" clId="{DCC191BB-452F-4B1F-9A56-AF98D86B1DE7}" dt="2020-10-05T10:55:19.168" v="3722"/>
        <pc:sldMkLst>
          <pc:docMk/>
          <pc:sldMk cId="2506609014" sldId="331"/>
        </pc:sldMkLst>
        <pc:spChg chg="add del">
          <ac:chgData name="翌霖 胡" userId="a9a41afe759712f0" providerId="LiveId" clId="{DCC191BB-452F-4B1F-9A56-AF98D86B1DE7}" dt="2020-10-05T10:55:19.168" v="3722"/>
          <ac:spMkLst>
            <pc:docMk/>
            <pc:sldMk cId="2506609014" sldId="331"/>
            <ac:spMk id="167" creationId="{78907291-9D6D-4740-81DB-441477BCA279}"/>
          </ac:spMkLst>
        </pc:spChg>
        <pc:spChg chg="add del">
          <ac:chgData name="翌霖 胡" userId="a9a41afe759712f0" providerId="LiveId" clId="{DCC191BB-452F-4B1F-9A56-AF98D86B1DE7}" dt="2020-10-05T10:55:19.168" v="3722"/>
          <ac:spMkLst>
            <pc:docMk/>
            <pc:sldMk cId="2506609014" sldId="331"/>
            <ac:spMk id="13322" creationId="{9D3A9E89-033E-4C4A-8C41-416DABFFD307}"/>
          </ac:spMkLst>
        </pc:spChg>
        <pc:spChg chg="add del">
          <ac:chgData name="翌霖 胡" userId="a9a41afe759712f0" providerId="LiveId" clId="{DCC191BB-452F-4B1F-9A56-AF98D86B1DE7}" dt="2020-10-05T10:55:19.168" v="3722"/>
          <ac:spMkLst>
            <pc:docMk/>
            <pc:sldMk cId="2506609014" sldId="331"/>
            <ac:spMk id="13323" creationId="{86293361-111E-427D-8E5B-256944AC8395}"/>
          </ac:spMkLst>
        </pc:spChg>
        <pc:grpChg chg="add del">
          <ac:chgData name="翌霖 胡" userId="a9a41afe759712f0" providerId="LiveId" clId="{DCC191BB-452F-4B1F-9A56-AF98D86B1DE7}" dt="2020-10-05T10:55:19.168" v="3722"/>
          <ac:grpSpMkLst>
            <pc:docMk/>
            <pc:sldMk cId="2506609014" sldId="331"/>
            <ac:grpSpMk id="13324" creationId="{9A19A3F5-314C-46CC-8695-7C6BFCACFE8C}"/>
          </ac:grpSpMkLst>
        </pc:grpChg>
      </pc:sldChg>
      <pc:sldChg chg="add del">
        <pc:chgData name="翌霖 胡" userId="a9a41afe759712f0" providerId="LiveId" clId="{DCC191BB-452F-4B1F-9A56-AF98D86B1DE7}" dt="2020-10-05T10:55:19.168" v="3722"/>
        <pc:sldMkLst>
          <pc:docMk/>
          <pc:sldMk cId="3976440896" sldId="332"/>
        </pc:sldMkLst>
      </pc:sldChg>
      <pc:sldChg chg="add del">
        <pc:chgData name="翌霖 胡" userId="a9a41afe759712f0" providerId="LiveId" clId="{DCC191BB-452F-4B1F-9A56-AF98D86B1DE7}" dt="2020-10-05T10:55:19.168" v="3722"/>
        <pc:sldMkLst>
          <pc:docMk/>
          <pc:sldMk cId="7195139" sldId="333"/>
        </pc:sldMkLst>
      </pc:sldChg>
      <pc:sldChg chg="addSp delSp modSp add del mod setBg delDesignElem">
        <pc:chgData name="翌霖 胡" userId="a9a41afe759712f0" providerId="LiveId" clId="{DCC191BB-452F-4B1F-9A56-AF98D86B1DE7}" dt="2020-10-05T11:02:40.516" v="3843" actId="26606"/>
        <pc:sldMkLst>
          <pc:docMk/>
          <pc:sldMk cId="3295335418" sldId="4952"/>
        </pc:sldMkLst>
        <pc:spChg chg="mod">
          <ac:chgData name="翌霖 胡" userId="a9a41afe759712f0" providerId="LiveId" clId="{DCC191BB-452F-4B1F-9A56-AF98D86B1DE7}" dt="2020-10-05T11:02:40.516" v="3843" actId="26606"/>
          <ac:spMkLst>
            <pc:docMk/>
            <pc:sldMk cId="3295335418" sldId="4952"/>
            <ac:spMk id="2" creationId="{A8CF6FAC-01E9-4F2E-B3ED-F42AB85C8EB8}"/>
          </ac:spMkLst>
        </pc:spChg>
        <pc:spChg chg="add del">
          <ac:chgData name="翌霖 胡" userId="a9a41afe759712f0" providerId="LiveId" clId="{DCC191BB-452F-4B1F-9A56-AF98D86B1DE7}" dt="2020-10-05T11:02:27.554" v="3840" actId="26606"/>
          <ac:spMkLst>
            <pc:docMk/>
            <pc:sldMk cId="3295335418" sldId="4952"/>
            <ac:spMk id="8" creationId="{116A904D-80BE-42BB-A96F-14D33FFE0D88}"/>
          </ac:spMkLst>
        </pc:spChg>
        <pc:spChg chg="add del">
          <ac:chgData name="翌霖 胡" userId="a9a41afe759712f0" providerId="LiveId" clId="{DCC191BB-452F-4B1F-9A56-AF98D86B1DE7}" dt="2020-10-05T11:02:27.554" v="3840" actId="26606"/>
          <ac:spMkLst>
            <pc:docMk/>
            <pc:sldMk cId="3295335418" sldId="4952"/>
            <ac:spMk id="9" creationId="{3E49CA6A-AA0D-433F-BA6F-E0F8DCBA8BD9}"/>
          </ac:spMkLst>
        </pc:spChg>
        <pc:spChg chg="add del">
          <ac:chgData name="翌霖 胡" userId="a9a41afe759712f0" providerId="LiveId" clId="{DCC191BB-452F-4B1F-9A56-AF98D86B1DE7}" dt="2020-10-05T10:55:19.168" v="3722"/>
          <ac:spMkLst>
            <pc:docMk/>
            <pc:sldMk cId="3295335418" sldId="4952"/>
            <ac:spMk id="11" creationId="{823AC064-BC96-4F32-8AE1-B2FD38754823}"/>
          </ac:spMkLst>
        </pc:spChg>
        <pc:spChg chg="add del">
          <ac:chgData name="翌霖 胡" userId="a9a41afe759712f0" providerId="LiveId" clId="{DCC191BB-452F-4B1F-9A56-AF98D86B1DE7}" dt="2020-10-05T11:02:27.554" v="3840" actId="26606"/>
          <ac:spMkLst>
            <pc:docMk/>
            <pc:sldMk cId="3295335418" sldId="4952"/>
            <ac:spMk id="17" creationId="{B6432BCE-DFD0-492A-825D-B06B192162F1}"/>
          </ac:spMkLst>
        </pc:spChg>
        <pc:spChg chg="add del">
          <ac:chgData name="翌霖 胡" userId="a9a41afe759712f0" providerId="LiveId" clId="{DCC191BB-452F-4B1F-9A56-AF98D86B1DE7}" dt="2020-10-05T11:02:27.554" v="3840" actId="26606"/>
          <ac:spMkLst>
            <pc:docMk/>
            <pc:sldMk cId="3295335418" sldId="4952"/>
            <ac:spMk id="19" creationId="{19F5B778-C67E-417B-9509-2F509EA61533}"/>
          </ac:spMkLst>
        </pc:spChg>
        <pc:spChg chg="add del">
          <ac:chgData name="翌霖 胡" userId="a9a41afe759712f0" providerId="LiveId" clId="{DCC191BB-452F-4B1F-9A56-AF98D86B1DE7}" dt="2020-10-05T11:02:27.554" v="3840" actId="26606"/>
          <ac:spMkLst>
            <pc:docMk/>
            <pc:sldMk cId="3295335418" sldId="4952"/>
            <ac:spMk id="21" creationId="{E88F05FB-902F-4AE9-81B6-9036CB580E28}"/>
          </ac:spMkLst>
        </pc:spChg>
        <pc:spChg chg="add del">
          <ac:chgData name="翌霖 胡" userId="a9a41afe759712f0" providerId="LiveId" clId="{DCC191BB-452F-4B1F-9A56-AF98D86B1DE7}" dt="2020-10-05T11:02:40.506" v="3842" actId="26606"/>
          <ac:spMkLst>
            <pc:docMk/>
            <pc:sldMk cId="3295335418" sldId="4952"/>
            <ac:spMk id="23" creationId="{C1AD70F9-2AA8-40AD-81F2-0D7BC881C9A9}"/>
          </ac:spMkLst>
        </pc:spChg>
        <pc:spChg chg="add del">
          <ac:chgData name="翌霖 胡" userId="a9a41afe759712f0" providerId="LiveId" clId="{DCC191BB-452F-4B1F-9A56-AF98D86B1DE7}" dt="2020-10-05T11:02:40.506" v="3842" actId="26606"/>
          <ac:spMkLst>
            <pc:docMk/>
            <pc:sldMk cId="3295335418" sldId="4952"/>
            <ac:spMk id="24" creationId="{58331D47-DE7A-4F51-9D59-FD68F3BDD20E}"/>
          </ac:spMkLst>
        </pc:spChg>
        <pc:spChg chg="add del">
          <ac:chgData name="翌霖 胡" userId="a9a41afe759712f0" providerId="LiveId" clId="{DCC191BB-452F-4B1F-9A56-AF98D86B1DE7}" dt="2020-10-05T11:02:40.506" v="3842" actId="26606"/>
          <ac:spMkLst>
            <pc:docMk/>
            <pc:sldMk cId="3295335418" sldId="4952"/>
            <ac:spMk id="25" creationId="{0A95E83E-3C35-4C05-B1FC-CBF86CCB7C21}"/>
          </ac:spMkLst>
        </pc:spChg>
        <pc:spChg chg="add del">
          <ac:chgData name="翌霖 胡" userId="a9a41afe759712f0" providerId="LiveId" clId="{DCC191BB-452F-4B1F-9A56-AF98D86B1DE7}" dt="2020-10-05T11:02:40.506" v="3842" actId="26606"/>
          <ac:spMkLst>
            <pc:docMk/>
            <pc:sldMk cId="3295335418" sldId="4952"/>
            <ac:spMk id="26" creationId="{99DEDC60-6312-4214-B219-E46479D7E137}"/>
          </ac:spMkLst>
        </pc:spChg>
        <pc:spChg chg="add del">
          <ac:chgData name="翌霖 胡" userId="a9a41afe759712f0" providerId="LiveId" clId="{DCC191BB-452F-4B1F-9A56-AF98D86B1DE7}" dt="2020-10-05T11:02:40.506" v="3842" actId="26606"/>
          <ac:spMkLst>
            <pc:docMk/>
            <pc:sldMk cId="3295335418" sldId="4952"/>
            <ac:spMk id="28" creationId="{66B8738D-6184-4200-93C8-A38B49E39D94}"/>
          </ac:spMkLst>
        </pc:spChg>
        <pc:spChg chg="add del">
          <ac:chgData name="翌霖 胡" userId="a9a41afe759712f0" providerId="LiveId" clId="{DCC191BB-452F-4B1F-9A56-AF98D86B1DE7}" dt="2020-10-05T11:02:40.506" v="3842" actId="26606"/>
          <ac:spMkLst>
            <pc:docMk/>
            <pc:sldMk cId="3295335418" sldId="4952"/>
            <ac:spMk id="29" creationId="{5B73017D-B127-4D47-BB33-0DA52359F549}"/>
          </ac:spMkLst>
        </pc:spChg>
        <pc:spChg chg="add">
          <ac:chgData name="翌霖 胡" userId="a9a41afe759712f0" providerId="LiveId" clId="{DCC191BB-452F-4B1F-9A56-AF98D86B1DE7}" dt="2020-10-05T11:02:40.516" v="3843" actId="26606"/>
          <ac:spMkLst>
            <pc:docMk/>
            <pc:sldMk cId="3295335418" sldId="4952"/>
            <ac:spMk id="32" creationId="{116A904D-80BE-42BB-A96F-14D33FFE0D88}"/>
          </ac:spMkLst>
        </pc:spChg>
        <pc:spChg chg="add">
          <ac:chgData name="翌霖 胡" userId="a9a41afe759712f0" providerId="LiveId" clId="{DCC191BB-452F-4B1F-9A56-AF98D86B1DE7}" dt="2020-10-05T11:02:40.516" v="3843" actId="26606"/>
          <ac:spMkLst>
            <pc:docMk/>
            <pc:sldMk cId="3295335418" sldId="4952"/>
            <ac:spMk id="33" creationId="{3E49CA6A-AA0D-433F-BA6F-E0F8DCBA8BD9}"/>
          </ac:spMkLst>
        </pc:spChg>
        <pc:spChg chg="add">
          <ac:chgData name="翌霖 胡" userId="a9a41afe759712f0" providerId="LiveId" clId="{DCC191BB-452F-4B1F-9A56-AF98D86B1DE7}" dt="2020-10-05T11:02:40.516" v="3843" actId="26606"/>
          <ac:spMkLst>
            <pc:docMk/>
            <pc:sldMk cId="3295335418" sldId="4952"/>
            <ac:spMk id="35" creationId="{B6432BCE-DFD0-492A-825D-B06B192162F1}"/>
          </ac:spMkLst>
        </pc:spChg>
        <pc:spChg chg="add">
          <ac:chgData name="翌霖 胡" userId="a9a41afe759712f0" providerId="LiveId" clId="{DCC191BB-452F-4B1F-9A56-AF98D86B1DE7}" dt="2020-10-05T11:02:40.516" v="3843" actId="26606"/>
          <ac:spMkLst>
            <pc:docMk/>
            <pc:sldMk cId="3295335418" sldId="4952"/>
            <ac:spMk id="36" creationId="{19F5B778-C67E-417B-9509-2F509EA61533}"/>
          </ac:spMkLst>
        </pc:spChg>
        <pc:spChg chg="add">
          <ac:chgData name="翌霖 胡" userId="a9a41afe759712f0" providerId="LiveId" clId="{DCC191BB-452F-4B1F-9A56-AF98D86B1DE7}" dt="2020-10-05T11:02:40.516" v="3843" actId="26606"/>
          <ac:spMkLst>
            <pc:docMk/>
            <pc:sldMk cId="3295335418" sldId="4952"/>
            <ac:spMk id="37" creationId="{E88F05FB-902F-4AE9-81B6-9036CB580E28}"/>
          </ac:spMkLst>
        </pc:spChg>
        <pc:picChg chg="mod ord">
          <ac:chgData name="翌霖 胡" userId="a9a41afe759712f0" providerId="LiveId" clId="{DCC191BB-452F-4B1F-9A56-AF98D86B1DE7}" dt="2020-10-05T11:02:40.516" v="3843" actId="26606"/>
          <ac:picMkLst>
            <pc:docMk/>
            <pc:sldMk cId="3295335418" sldId="4952"/>
            <ac:picMk id="5" creationId="{25F5C734-BA2D-4590-9FCB-B15C00CA8007}"/>
          </ac:picMkLst>
        </pc:picChg>
        <pc:picChg chg="mod">
          <ac:chgData name="翌霖 胡" userId="a9a41afe759712f0" providerId="LiveId" clId="{DCC191BB-452F-4B1F-9A56-AF98D86B1DE7}" dt="2020-10-05T11:02:40.516" v="3843" actId="26606"/>
          <ac:picMkLst>
            <pc:docMk/>
            <pc:sldMk cId="3295335418" sldId="4952"/>
            <ac:picMk id="6" creationId="{186B369B-A880-4659-AA2E-746195A72B3A}"/>
          </ac:picMkLst>
        </pc:picChg>
        <pc:cxnChg chg="add del">
          <ac:chgData name="翌霖 胡" userId="a9a41afe759712f0" providerId="LiveId" clId="{DCC191BB-452F-4B1F-9A56-AF98D86B1DE7}" dt="2020-10-05T11:02:27.554" v="3840" actId="26606"/>
          <ac:cxnSpMkLst>
            <pc:docMk/>
            <pc:sldMk cId="3295335418" sldId="4952"/>
            <ac:cxnSpMk id="10" creationId="{17706B1B-4321-47A1-B97B-3364729F7291}"/>
          </ac:cxnSpMkLst>
        </pc:cxnChg>
        <pc:cxnChg chg="add del">
          <ac:chgData name="翌霖 胡" userId="a9a41afe759712f0" providerId="LiveId" clId="{DCC191BB-452F-4B1F-9A56-AF98D86B1DE7}" dt="2020-10-05T10:55:19.168" v="3722"/>
          <ac:cxnSpMkLst>
            <pc:docMk/>
            <pc:sldMk cId="3295335418" sldId="4952"/>
            <ac:cxnSpMk id="13" creationId="{7E7C77BC-7138-40B1-A15B-20F57A494629}"/>
          </ac:cxnSpMkLst>
        </pc:cxnChg>
        <pc:cxnChg chg="add del">
          <ac:chgData name="翌霖 胡" userId="a9a41afe759712f0" providerId="LiveId" clId="{DCC191BB-452F-4B1F-9A56-AF98D86B1DE7}" dt="2020-10-05T10:55:19.168" v="3722"/>
          <ac:cxnSpMkLst>
            <pc:docMk/>
            <pc:sldMk cId="3295335418" sldId="4952"/>
            <ac:cxnSpMk id="15" creationId="{DB146403-F3D6-484B-B2ED-97F9565D0370}"/>
          </ac:cxnSpMkLst>
        </pc:cxnChg>
        <pc:cxnChg chg="add del">
          <ac:chgData name="翌霖 胡" userId="a9a41afe759712f0" providerId="LiveId" clId="{DCC191BB-452F-4B1F-9A56-AF98D86B1DE7}" dt="2020-10-05T11:02:40.506" v="3842" actId="26606"/>
          <ac:cxnSpMkLst>
            <pc:docMk/>
            <pc:sldMk cId="3295335418" sldId="4952"/>
            <ac:cxnSpMk id="27" creationId="{D92A1B31-DB63-435D-93E6-9712CDFB20FE}"/>
          </ac:cxnSpMkLst>
        </pc:cxnChg>
        <pc:cxnChg chg="add del">
          <ac:chgData name="翌霖 胡" userId="a9a41afe759712f0" providerId="LiveId" clId="{DCC191BB-452F-4B1F-9A56-AF98D86B1DE7}" dt="2020-10-05T11:02:40.506" v="3842" actId="26606"/>
          <ac:cxnSpMkLst>
            <pc:docMk/>
            <pc:sldMk cId="3295335418" sldId="4952"/>
            <ac:cxnSpMk id="30" creationId="{C2B7B8EB-0638-43BD-9A64-62F95F505484}"/>
          </ac:cxnSpMkLst>
        </pc:cxnChg>
        <pc:cxnChg chg="add">
          <ac:chgData name="翌霖 胡" userId="a9a41afe759712f0" providerId="LiveId" clId="{DCC191BB-452F-4B1F-9A56-AF98D86B1DE7}" dt="2020-10-05T11:02:40.516" v="3843" actId="26606"/>
          <ac:cxnSpMkLst>
            <pc:docMk/>
            <pc:sldMk cId="3295335418" sldId="4952"/>
            <ac:cxnSpMk id="34" creationId="{17706B1B-4321-47A1-B97B-3364729F7291}"/>
          </ac:cxnSpMkLst>
        </pc:cxnChg>
      </pc:sldChg>
      <pc:sldChg chg="addSp delSp modSp add del mod setBg delDesignElem">
        <pc:chgData name="翌霖 胡" userId="a9a41afe759712f0" providerId="LiveId" clId="{DCC191BB-452F-4B1F-9A56-AF98D86B1DE7}" dt="2020-10-05T11:02:44.830" v="3844" actId="26606"/>
        <pc:sldMkLst>
          <pc:docMk/>
          <pc:sldMk cId="21100258" sldId="4953"/>
        </pc:sldMkLst>
        <pc:spChg chg="mod">
          <ac:chgData name="翌霖 胡" userId="a9a41afe759712f0" providerId="LiveId" clId="{DCC191BB-452F-4B1F-9A56-AF98D86B1DE7}" dt="2020-10-05T11:02:44.830" v="3844" actId="26606"/>
          <ac:spMkLst>
            <pc:docMk/>
            <pc:sldMk cId="21100258" sldId="4953"/>
            <ac:spMk id="2" creationId="{47B7828E-47BD-4AD2-93E1-79B4BDA3DCB2}"/>
          </ac:spMkLst>
        </pc:spChg>
        <pc:spChg chg="mod">
          <ac:chgData name="翌霖 胡" userId="a9a41afe759712f0" providerId="LiveId" clId="{DCC191BB-452F-4B1F-9A56-AF98D86B1DE7}" dt="2020-10-05T11:02:44.830" v="3844" actId="26606"/>
          <ac:spMkLst>
            <pc:docMk/>
            <pc:sldMk cId="21100258" sldId="4953"/>
            <ac:spMk id="3" creationId="{B018A285-ECB3-4533-BF2B-C164149134B9}"/>
          </ac:spMkLst>
        </pc:spChg>
        <pc:spChg chg="add">
          <ac:chgData name="翌霖 胡" userId="a9a41afe759712f0" providerId="LiveId" clId="{DCC191BB-452F-4B1F-9A56-AF98D86B1DE7}" dt="2020-10-05T11:02:44.830" v="3844" actId="26606"/>
          <ac:spMkLst>
            <pc:docMk/>
            <pc:sldMk cId="21100258" sldId="4953"/>
            <ac:spMk id="7" creationId="{3741B58E-3B65-4A01-A276-975AB2CF8A08}"/>
          </ac:spMkLst>
        </pc:spChg>
        <pc:spChg chg="add">
          <ac:chgData name="翌霖 胡" userId="a9a41afe759712f0" providerId="LiveId" clId="{DCC191BB-452F-4B1F-9A56-AF98D86B1DE7}" dt="2020-10-05T11:02:44.830" v="3844" actId="26606"/>
          <ac:spMkLst>
            <pc:docMk/>
            <pc:sldMk cId="21100258" sldId="4953"/>
            <ac:spMk id="8" creationId="{7AAC67C3-831B-4AB1-A259-DFB839CAFAFC}"/>
          </ac:spMkLst>
        </pc:spChg>
        <pc:spChg chg="add del">
          <ac:chgData name="翌霖 胡" userId="a9a41afe759712f0" providerId="LiveId" clId="{DCC191BB-452F-4B1F-9A56-AF98D86B1DE7}" dt="2020-10-05T10:55:19.168" v="3722"/>
          <ac:spMkLst>
            <pc:docMk/>
            <pc:sldMk cId="21100258" sldId="4953"/>
            <ac:spMk id="10" creationId="{8D70B121-56F4-4848-B38B-182089D909FA}"/>
          </ac:spMkLst>
        </pc:spChg>
        <pc:spChg chg="add">
          <ac:chgData name="翌霖 胡" userId="a9a41afe759712f0" providerId="LiveId" clId="{DCC191BB-452F-4B1F-9A56-AF98D86B1DE7}" dt="2020-10-05T11:02:44.830" v="3844" actId="26606"/>
          <ac:spMkLst>
            <pc:docMk/>
            <pc:sldMk cId="21100258" sldId="4953"/>
            <ac:spMk id="14" creationId="{054B3F04-9EAC-45C0-B3CE-0387EEA10A0C}"/>
          </ac:spMkLst>
        </pc:spChg>
        <pc:cxnChg chg="add del">
          <ac:chgData name="翌霖 胡" userId="a9a41afe759712f0" providerId="LiveId" clId="{DCC191BB-452F-4B1F-9A56-AF98D86B1DE7}" dt="2020-10-05T10:55:19.168" v="3722"/>
          <ac:cxnSpMkLst>
            <pc:docMk/>
            <pc:sldMk cId="21100258" sldId="4953"/>
            <ac:cxnSpMk id="12" creationId="{2D72A2C9-F3CA-4216-8BAD-FA4C970C3C4E}"/>
          </ac:cxnSpMkLst>
        </pc:cxnChg>
      </pc:sldChg>
      <pc:sldChg chg="addSp delSp modSp add del mod setBg delDesignElem">
        <pc:chgData name="翌霖 胡" userId="a9a41afe759712f0" providerId="LiveId" clId="{DCC191BB-452F-4B1F-9A56-AF98D86B1DE7}" dt="2020-10-05T11:02:54.647" v="3847" actId="26606"/>
        <pc:sldMkLst>
          <pc:docMk/>
          <pc:sldMk cId="3885405491" sldId="4954"/>
        </pc:sldMkLst>
        <pc:spChg chg="mod">
          <ac:chgData name="翌霖 胡" userId="a9a41afe759712f0" providerId="LiveId" clId="{DCC191BB-452F-4B1F-9A56-AF98D86B1DE7}" dt="2020-10-05T11:02:54.647" v="3847" actId="26606"/>
          <ac:spMkLst>
            <pc:docMk/>
            <pc:sldMk cId="3885405491" sldId="4954"/>
            <ac:spMk id="2" creationId="{575FAD24-44AD-4FD1-9545-0A3F6F050844}"/>
          </ac:spMkLst>
        </pc:spChg>
        <pc:spChg chg="add del">
          <ac:chgData name="翌霖 胡" userId="a9a41afe759712f0" providerId="LiveId" clId="{DCC191BB-452F-4B1F-9A56-AF98D86B1DE7}" dt="2020-10-05T10:55:19.168" v="3722"/>
          <ac:spMkLst>
            <pc:docMk/>
            <pc:sldMk cId="3885405491" sldId="4954"/>
            <ac:spMk id="73" creationId="{823AC064-BC96-4F32-8AE1-B2FD38754823}"/>
          </ac:spMkLst>
        </pc:spChg>
        <pc:spChg chg="add del">
          <ac:chgData name="翌霖 胡" userId="a9a41afe759712f0" providerId="LiveId" clId="{DCC191BB-452F-4B1F-9A56-AF98D86B1DE7}" dt="2020-10-05T11:02:54.636" v="3846" actId="26606"/>
          <ac:spMkLst>
            <pc:docMk/>
            <pc:sldMk cId="3885405491" sldId="4954"/>
            <ac:spMk id="79" creationId="{D1B4E201-164F-4793-895E-C149B2F2FCA0}"/>
          </ac:spMkLst>
        </pc:spChg>
        <pc:spChg chg="add del">
          <ac:chgData name="翌霖 胡" userId="a9a41afe759712f0" providerId="LiveId" clId="{DCC191BB-452F-4B1F-9A56-AF98D86B1DE7}" dt="2020-10-05T11:02:54.636" v="3846" actId="26606"/>
          <ac:spMkLst>
            <pc:docMk/>
            <pc:sldMk cId="3885405491" sldId="4954"/>
            <ac:spMk id="81" creationId="{765F4110-C0FC-4D61-ACD2-A7C950EAE908}"/>
          </ac:spMkLst>
        </pc:spChg>
        <pc:spChg chg="add del">
          <ac:chgData name="翌霖 胡" userId="a9a41afe759712f0" providerId="LiveId" clId="{DCC191BB-452F-4B1F-9A56-AF98D86B1DE7}" dt="2020-10-05T11:02:54.636" v="3846" actId="26606"/>
          <ac:spMkLst>
            <pc:docMk/>
            <pc:sldMk cId="3885405491" sldId="4954"/>
            <ac:spMk id="83" creationId="{BCB59D9D-744D-4B34-BC44-E8C085D3EFF5}"/>
          </ac:spMkLst>
        </pc:spChg>
        <pc:spChg chg="add del">
          <ac:chgData name="翌霖 胡" userId="a9a41afe759712f0" providerId="LiveId" clId="{DCC191BB-452F-4B1F-9A56-AF98D86B1DE7}" dt="2020-10-05T11:02:54.636" v="3846" actId="26606"/>
          <ac:spMkLst>
            <pc:docMk/>
            <pc:sldMk cId="3885405491" sldId="4954"/>
            <ac:spMk id="9222" creationId="{116A904D-80BE-42BB-A96F-14D33FFE0D88}"/>
          </ac:spMkLst>
        </pc:spChg>
        <pc:spChg chg="add del">
          <ac:chgData name="翌霖 胡" userId="a9a41afe759712f0" providerId="LiveId" clId="{DCC191BB-452F-4B1F-9A56-AF98D86B1DE7}" dt="2020-10-05T11:02:54.636" v="3846" actId="26606"/>
          <ac:spMkLst>
            <pc:docMk/>
            <pc:sldMk cId="3885405491" sldId="4954"/>
            <ac:spMk id="9223" creationId="{3E49CA6A-AA0D-433F-BA6F-E0F8DCBA8BD9}"/>
          </ac:spMkLst>
        </pc:spChg>
        <pc:spChg chg="add">
          <ac:chgData name="翌霖 胡" userId="a9a41afe759712f0" providerId="LiveId" clId="{DCC191BB-452F-4B1F-9A56-AF98D86B1DE7}" dt="2020-10-05T11:02:54.647" v="3847" actId="26606"/>
          <ac:spMkLst>
            <pc:docMk/>
            <pc:sldMk cId="3885405491" sldId="4954"/>
            <ac:spMk id="9226" creationId="{116A904D-80BE-42BB-A96F-14D33FFE0D88}"/>
          </ac:spMkLst>
        </pc:spChg>
        <pc:spChg chg="add">
          <ac:chgData name="翌霖 胡" userId="a9a41afe759712f0" providerId="LiveId" clId="{DCC191BB-452F-4B1F-9A56-AF98D86B1DE7}" dt="2020-10-05T11:02:54.647" v="3847" actId="26606"/>
          <ac:spMkLst>
            <pc:docMk/>
            <pc:sldMk cId="3885405491" sldId="4954"/>
            <ac:spMk id="9227" creationId="{3E49CA6A-AA0D-433F-BA6F-E0F8DCBA8BD9}"/>
          </ac:spMkLst>
        </pc:spChg>
        <pc:spChg chg="add">
          <ac:chgData name="翌霖 胡" userId="a9a41afe759712f0" providerId="LiveId" clId="{DCC191BB-452F-4B1F-9A56-AF98D86B1DE7}" dt="2020-10-05T11:02:54.647" v="3847" actId="26606"/>
          <ac:spMkLst>
            <pc:docMk/>
            <pc:sldMk cId="3885405491" sldId="4954"/>
            <ac:spMk id="9229" creationId="{B6432BCE-DFD0-492A-825D-B06B192162F1}"/>
          </ac:spMkLst>
        </pc:spChg>
        <pc:spChg chg="add">
          <ac:chgData name="翌霖 胡" userId="a9a41afe759712f0" providerId="LiveId" clId="{DCC191BB-452F-4B1F-9A56-AF98D86B1DE7}" dt="2020-10-05T11:02:54.647" v="3847" actId="26606"/>
          <ac:spMkLst>
            <pc:docMk/>
            <pc:sldMk cId="3885405491" sldId="4954"/>
            <ac:spMk id="9230" creationId="{19F5B778-C67E-417B-9509-2F509EA61533}"/>
          </ac:spMkLst>
        </pc:spChg>
        <pc:spChg chg="add">
          <ac:chgData name="翌霖 胡" userId="a9a41afe759712f0" providerId="LiveId" clId="{DCC191BB-452F-4B1F-9A56-AF98D86B1DE7}" dt="2020-10-05T11:02:54.647" v="3847" actId="26606"/>
          <ac:spMkLst>
            <pc:docMk/>
            <pc:sldMk cId="3885405491" sldId="4954"/>
            <ac:spMk id="9231" creationId="{E88F05FB-902F-4AE9-81B6-9036CB580E28}"/>
          </ac:spMkLst>
        </pc:spChg>
        <pc:picChg chg="mod ord">
          <ac:chgData name="翌霖 胡" userId="a9a41afe759712f0" providerId="LiveId" clId="{DCC191BB-452F-4B1F-9A56-AF98D86B1DE7}" dt="2020-10-05T11:02:54.647" v="3847" actId="26606"/>
          <ac:picMkLst>
            <pc:docMk/>
            <pc:sldMk cId="3885405491" sldId="4954"/>
            <ac:picMk id="4" creationId="{EF96B0D9-46DC-45BA-A72B-0B5AE1402450}"/>
          </ac:picMkLst>
        </pc:picChg>
        <pc:picChg chg="mod">
          <ac:chgData name="翌霖 胡" userId="a9a41afe759712f0" providerId="LiveId" clId="{DCC191BB-452F-4B1F-9A56-AF98D86B1DE7}" dt="2020-10-05T11:02:54.647" v="3847" actId="26606"/>
          <ac:picMkLst>
            <pc:docMk/>
            <pc:sldMk cId="3885405491" sldId="4954"/>
            <ac:picMk id="9220" creationId="{66008418-CF3E-4654-99AE-C0BA4204B8CE}"/>
          </ac:picMkLst>
        </pc:picChg>
        <pc:cxnChg chg="add del">
          <ac:chgData name="翌霖 胡" userId="a9a41afe759712f0" providerId="LiveId" clId="{DCC191BB-452F-4B1F-9A56-AF98D86B1DE7}" dt="2020-10-05T10:55:19.168" v="3722"/>
          <ac:cxnSpMkLst>
            <pc:docMk/>
            <pc:sldMk cId="3885405491" sldId="4954"/>
            <ac:cxnSpMk id="75" creationId="{7E7C77BC-7138-40B1-A15B-20F57A494629}"/>
          </ac:cxnSpMkLst>
        </pc:cxnChg>
        <pc:cxnChg chg="add del">
          <ac:chgData name="翌霖 胡" userId="a9a41afe759712f0" providerId="LiveId" clId="{DCC191BB-452F-4B1F-9A56-AF98D86B1DE7}" dt="2020-10-05T10:55:19.168" v="3722"/>
          <ac:cxnSpMkLst>
            <pc:docMk/>
            <pc:sldMk cId="3885405491" sldId="4954"/>
            <ac:cxnSpMk id="77" creationId="{DB146403-F3D6-484B-B2ED-97F9565D0370}"/>
          </ac:cxnSpMkLst>
        </pc:cxnChg>
        <pc:cxnChg chg="add del">
          <ac:chgData name="翌霖 胡" userId="a9a41afe759712f0" providerId="LiveId" clId="{DCC191BB-452F-4B1F-9A56-AF98D86B1DE7}" dt="2020-10-05T11:02:54.636" v="3846" actId="26606"/>
          <ac:cxnSpMkLst>
            <pc:docMk/>
            <pc:sldMk cId="3885405491" sldId="4954"/>
            <ac:cxnSpMk id="9224" creationId="{17706B1B-4321-47A1-B97B-3364729F7291}"/>
          </ac:cxnSpMkLst>
        </pc:cxnChg>
        <pc:cxnChg chg="add">
          <ac:chgData name="翌霖 胡" userId="a9a41afe759712f0" providerId="LiveId" clId="{DCC191BB-452F-4B1F-9A56-AF98D86B1DE7}" dt="2020-10-05T11:02:54.647" v="3847" actId="26606"/>
          <ac:cxnSpMkLst>
            <pc:docMk/>
            <pc:sldMk cId="3885405491" sldId="4954"/>
            <ac:cxnSpMk id="9228" creationId="{17706B1B-4321-47A1-B97B-3364729F7291}"/>
          </ac:cxnSpMkLst>
        </pc:cxnChg>
      </pc:sldChg>
      <pc:sldChg chg="add del">
        <pc:chgData name="翌霖 胡" userId="a9a41afe759712f0" providerId="LiveId" clId="{DCC191BB-452F-4B1F-9A56-AF98D86B1DE7}" dt="2020-10-05T10:55:19.168" v="3722"/>
        <pc:sldMkLst>
          <pc:docMk/>
          <pc:sldMk cId="3547261125" sldId="4955"/>
        </pc:sldMkLst>
      </pc:sldChg>
      <pc:sldChg chg="modSp add del mod">
        <pc:chgData name="翌霖 胡" userId="a9a41afe759712f0" providerId="LiveId" clId="{DCC191BB-452F-4B1F-9A56-AF98D86B1DE7}" dt="2020-10-05T11:03:19.007" v="3851" actId="1076"/>
        <pc:sldMkLst>
          <pc:docMk/>
          <pc:sldMk cId="2957885918" sldId="4956"/>
        </pc:sldMkLst>
        <pc:spChg chg="mod">
          <ac:chgData name="翌霖 胡" userId="a9a41afe759712f0" providerId="LiveId" clId="{DCC191BB-452F-4B1F-9A56-AF98D86B1DE7}" dt="2020-10-05T11:03:19.007" v="3851" actId="1076"/>
          <ac:spMkLst>
            <pc:docMk/>
            <pc:sldMk cId="2957885918" sldId="4956"/>
            <ac:spMk id="2" creationId="{3C02DCBD-E9AD-47F5-B2A2-DCF0923B10F7}"/>
          </ac:spMkLst>
        </pc:spChg>
        <pc:picChg chg="mod">
          <ac:chgData name="翌霖 胡" userId="a9a41afe759712f0" providerId="LiveId" clId="{DCC191BB-452F-4B1F-9A56-AF98D86B1DE7}" dt="2020-10-05T11:03:10.670" v="3848" actId="1076"/>
          <ac:picMkLst>
            <pc:docMk/>
            <pc:sldMk cId="2957885918" sldId="4956"/>
            <ac:picMk id="5" creationId="{5EB05065-287F-4C71-BB2A-36DCE41729F4}"/>
          </ac:picMkLst>
        </pc:picChg>
        <pc:picChg chg="mod">
          <ac:chgData name="翌霖 胡" userId="a9a41afe759712f0" providerId="LiveId" clId="{DCC191BB-452F-4B1F-9A56-AF98D86B1DE7}" dt="2020-10-05T11:03:15.238" v="3850" actId="1076"/>
          <ac:picMkLst>
            <pc:docMk/>
            <pc:sldMk cId="2957885918" sldId="4956"/>
            <ac:picMk id="6" creationId="{97389037-4B93-4675-957A-3614B632B093}"/>
          </ac:picMkLst>
        </pc:picChg>
        <pc:picChg chg="mod">
          <ac:chgData name="翌霖 胡" userId="a9a41afe759712f0" providerId="LiveId" clId="{DCC191BB-452F-4B1F-9A56-AF98D86B1DE7}" dt="2020-10-05T11:03:12.372" v="3849" actId="1076"/>
          <ac:picMkLst>
            <pc:docMk/>
            <pc:sldMk cId="2957885918" sldId="4956"/>
            <ac:picMk id="8" creationId="{07A8556F-8638-43AD-A29A-334379038F2D}"/>
          </ac:picMkLst>
        </pc:picChg>
      </pc:sldChg>
      <pc:sldChg chg="modSp add del mod">
        <pc:chgData name="翌霖 胡" userId="a9a41afe759712f0" providerId="LiveId" clId="{DCC191BB-452F-4B1F-9A56-AF98D86B1DE7}" dt="2020-10-05T11:03:23.030" v="3853" actId="1076"/>
        <pc:sldMkLst>
          <pc:docMk/>
          <pc:sldMk cId="2997731456" sldId="4957"/>
        </pc:sldMkLst>
        <pc:picChg chg="mod">
          <ac:chgData name="翌霖 胡" userId="a9a41afe759712f0" providerId="LiveId" clId="{DCC191BB-452F-4B1F-9A56-AF98D86B1DE7}" dt="2020-10-05T11:03:23.030" v="3853" actId="1076"/>
          <ac:picMkLst>
            <pc:docMk/>
            <pc:sldMk cId="2997731456" sldId="4957"/>
            <ac:picMk id="4" creationId="{76FCE4C9-83D3-4A7E-B650-1DBB2982FC08}"/>
          </ac:picMkLst>
        </pc:picChg>
        <pc:picChg chg="mod">
          <ac:chgData name="翌霖 胡" userId="a9a41afe759712f0" providerId="LiveId" clId="{DCC191BB-452F-4B1F-9A56-AF98D86B1DE7}" dt="2020-10-05T11:03:21.336" v="3852" actId="1076"/>
          <ac:picMkLst>
            <pc:docMk/>
            <pc:sldMk cId="2997731456" sldId="4957"/>
            <ac:picMk id="5" creationId="{11408734-3708-4211-ADDE-13BC749D4642}"/>
          </ac:picMkLst>
        </pc:picChg>
      </pc:sldChg>
      <pc:sldChg chg="modSp add del mod">
        <pc:chgData name="翌霖 胡" userId="a9a41afe759712f0" providerId="LiveId" clId="{DCC191BB-452F-4B1F-9A56-AF98D86B1DE7}" dt="2020-10-05T11:03:34.738" v="3857" actId="14100"/>
        <pc:sldMkLst>
          <pc:docMk/>
          <pc:sldMk cId="3795185691" sldId="4958"/>
        </pc:sldMkLst>
        <pc:spChg chg="mod">
          <ac:chgData name="翌霖 胡" userId="a9a41afe759712f0" providerId="LiveId" clId="{DCC191BB-452F-4B1F-9A56-AF98D86B1DE7}" dt="2020-10-05T11:03:34.738" v="3857" actId="14100"/>
          <ac:spMkLst>
            <pc:docMk/>
            <pc:sldMk cId="3795185691" sldId="4958"/>
            <ac:spMk id="3" creationId="{C52164C0-5F11-4203-95F5-6ECD8D1DB86E}"/>
          </ac:spMkLst>
        </pc:spChg>
        <pc:picChg chg="mod">
          <ac:chgData name="翌霖 胡" userId="a9a41afe759712f0" providerId="LiveId" clId="{DCC191BB-452F-4B1F-9A56-AF98D86B1DE7}" dt="2020-10-05T11:03:29.037" v="3854" actId="1076"/>
          <ac:picMkLst>
            <pc:docMk/>
            <pc:sldMk cId="3795185691" sldId="4958"/>
            <ac:picMk id="12290" creationId="{44316D68-83CE-46E0-9DAB-D343A9E78A62}"/>
          </ac:picMkLst>
        </pc:picChg>
      </pc:sldChg>
      <pc:sldChg chg="add del">
        <pc:chgData name="翌霖 胡" userId="a9a41afe759712f0" providerId="LiveId" clId="{DCC191BB-452F-4B1F-9A56-AF98D86B1DE7}" dt="2020-10-05T10:55:19.168" v="3722"/>
        <pc:sldMkLst>
          <pc:docMk/>
          <pc:sldMk cId="3188828571" sldId="4963"/>
        </pc:sldMkLst>
      </pc:sldChg>
      <pc:sldChg chg="modSp add del mod">
        <pc:chgData name="翌霖 胡" userId="a9a41afe759712f0" providerId="LiveId" clId="{DCC191BB-452F-4B1F-9A56-AF98D86B1DE7}" dt="2020-10-05T11:03:44.608" v="3858" actId="14100"/>
        <pc:sldMkLst>
          <pc:docMk/>
          <pc:sldMk cId="874877914" sldId="4964"/>
        </pc:sldMkLst>
        <pc:spChg chg="mod">
          <ac:chgData name="翌霖 胡" userId="a9a41afe759712f0" providerId="LiveId" clId="{DCC191BB-452F-4B1F-9A56-AF98D86B1DE7}" dt="2020-10-05T11:03:44.608" v="3858" actId="14100"/>
          <ac:spMkLst>
            <pc:docMk/>
            <pc:sldMk cId="874877914" sldId="4964"/>
            <ac:spMk id="3" creationId="{A0A17068-638E-40EA-B89F-60CD58C83E6A}"/>
          </ac:spMkLst>
        </pc:spChg>
      </pc:sldChg>
      <pc:sldChg chg="add del">
        <pc:chgData name="翌霖 胡" userId="a9a41afe759712f0" providerId="LiveId" clId="{DCC191BB-452F-4B1F-9A56-AF98D86B1DE7}" dt="2020-10-05T10:55:19.168" v="3722"/>
        <pc:sldMkLst>
          <pc:docMk/>
          <pc:sldMk cId="3329755082" sldId="4965"/>
        </pc:sldMkLst>
      </pc:sldChg>
      <pc:sldChg chg="add del">
        <pc:chgData name="翌霖 胡" userId="a9a41afe759712f0" providerId="LiveId" clId="{DCC191BB-452F-4B1F-9A56-AF98D86B1DE7}" dt="2020-10-05T10:55:19.168" v="3722"/>
        <pc:sldMkLst>
          <pc:docMk/>
          <pc:sldMk cId="3900751830" sldId="4966"/>
        </pc:sldMkLst>
      </pc:sldChg>
      <pc:sldChg chg="addSp delSp add del setBg delDesignElem">
        <pc:chgData name="翌霖 胡" userId="a9a41afe759712f0" providerId="LiveId" clId="{DCC191BB-452F-4B1F-9A56-AF98D86B1DE7}" dt="2020-10-05T10:56:19.807" v="3727"/>
        <pc:sldMkLst>
          <pc:docMk/>
          <pc:sldMk cId="1713674282" sldId="4967"/>
        </pc:sldMkLst>
        <pc:spChg chg="add del">
          <ac:chgData name="翌霖 胡" userId="a9a41afe759712f0" providerId="LiveId" clId="{DCC191BB-452F-4B1F-9A56-AF98D86B1DE7}" dt="2020-10-05T10:56:19.807" v="3727"/>
          <ac:spMkLst>
            <pc:docMk/>
            <pc:sldMk cId="1713674282" sldId="4967"/>
            <ac:spMk id="24" creationId="{4351DFE5-F63D-4BE0-BDA9-E3EB88F01AA5}"/>
          </ac:spMkLst>
        </pc:spChg>
        <pc:picChg chg="add del">
          <ac:chgData name="翌霖 胡" userId="a9a41afe759712f0" providerId="LiveId" clId="{DCC191BB-452F-4B1F-9A56-AF98D86B1DE7}" dt="2020-10-05T10:56:19.807" v="3727"/>
          <ac:picMkLst>
            <pc:docMk/>
            <pc:sldMk cId="1713674282" sldId="4967"/>
            <ac:picMk id="25" creationId="{3AA16612-ACD2-4A16-8F2B-4514FD6BF28F}"/>
          </ac:picMkLst>
        </pc:picChg>
      </pc:sldChg>
      <pc:sldChg chg="addSp delSp modSp add mod">
        <pc:chgData name="翌霖 胡" userId="a9a41afe759712f0" providerId="LiveId" clId="{DCC191BB-452F-4B1F-9A56-AF98D86B1DE7}" dt="2020-10-05T11:41:48.643" v="3901" actId="26606"/>
        <pc:sldMkLst>
          <pc:docMk/>
          <pc:sldMk cId="3385209508" sldId="4967"/>
        </pc:sldMkLst>
        <pc:spChg chg="mod">
          <ac:chgData name="翌霖 胡" userId="a9a41afe759712f0" providerId="LiveId" clId="{DCC191BB-452F-4B1F-9A56-AF98D86B1DE7}" dt="2020-10-05T11:41:48.643" v="3901" actId="26606"/>
          <ac:spMkLst>
            <pc:docMk/>
            <pc:sldMk cId="3385209508" sldId="4967"/>
            <ac:spMk id="2" creationId="{09765AFC-AEBF-48E8-890B-BD016B6DF584}"/>
          </ac:spMkLst>
        </pc:spChg>
        <pc:spChg chg="del mod">
          <ac:chgData name="翌霖 胡" userId="a9a41afe759712f0" providerId="LiveId" clId="{DCC191BB-452F-4B1F-9A56-AF98D86B1DE7}" dt="2020-10-05T10:56:48.121" v="3746" actId="478"/>
          <ac:spMkLst>
            <pc:docMk/>
            <pc:sldMk cId="3385209508" sldId="4967"/>
            <ac:spMk id="3" creationId="{1BEC71E2-7377-454E-9DFC-B405FA7D8430}"/>
          </ac:spMkLst>
        </pc:spChg>
        <pc:spChg chg="del">
          <ac:chgData name="翌霖 胡" userId="a9a41afe759712f0" providerId="LiveId" clId="{DCC191BB-452F-4B1F-9A56-AF98D86B1DE7}" dt="2020-10-05T11:41:48.643" v="3901" actId="26606"/>
          <ac:spMkLst>
            <pc:docMk/>
            <pc:sldMk cId="3385209508" sldId="4967"/>
            <ac:spMk id="24" creationId="{4351DFE5-F63D-4BE0-BDA9-E3EB88F01AA5}"/>
          </ac:spMkLst>
        </pc:spChg>
        <pc:spChg chg="add">
          <ac:chgData name="翌霖 胡" userId="a9a41afe759712f0" providerId="LiveId" clId="{DCC191BB-452F-4B1F-9A56-AF98D86B1DE7}" dt="2020-10-05T11:41:48.643" v="3901" actId="26606"/>
          <ac:spMkLst>
            <pc:docMk/>
            <pc:sldMk cId="3385209508" sldId="4967"/>
            <ac:spMk id="30" creationId="{23962611-DFD5-4092-AAFD-559E3DFCE2C9}"/>
          </ac:spMkLst>
        </pc:spChg>
        <pc:picChg chg="del">
          <ac:chgData name="翌霖 胡" userId="a9a41afe759712f0" providerId="LiveId" clId="{DCC191BB-452F-4B1F-9A56-AF98D86B1DE7}" dt="2020-10-05T11:41:48.643" v="3901" actId="26606"/>
          <ac:picMkLst>
            <pc:docMk/>
            <pc:sldMk cId="3385209508" sldId="4967"/>
            <ac:picMk id="25" creationId="{3AA16612-ACD2-4A16-8F2B-4514FD6BF28F}"/>
          </ac:picMkLst>
        </pc:picChg>
        <pc:picChg chg="add">
          <ac:chgData name="翌霖 胡" userId="a9a41afe759712f0" providerId="LiveId" clId="{DCC191BB-452F-4B1F-9A56-AF98D86B1DE7}" dt="2020-10-05T11:41:48.643" v="3901" actId="26606"/>
          <ac:picMkLst>
            <pc:docMk/>
            <pc:sldMk cId="3385209508" sldId="4967"/>
            <ac:picMk id="32" creationId="{2270F1FA-0425-408F-9861-80BF5AFB276D}"/>
          </ac:picMkLst>
        </pc:picChg>
      </pc:sldChg>
      <pc:sldChg chg="modSp new mod">
        <pc:chgData name="翌霖 胡" userId="a9a41afe759712f0" providerId="LiveId" clId="{DCC191BB-452F-4B1F-9A56-AF98D86B1DE7}" dt="2020-10-05T10:58:47.053" v="3785"/>
        <pc:sldMkLst>
          <pc:docMk/>
          <pc:sldMk cId="987886586" sldId="4968"/>
        </pc:sldMkLst>
        <pc:spChg chg="mod">
          <ac:chgData name="翌霖 胡" userId="a9a41afe759712f0" providerId="LiveId" clId="{DCC191BB-452F-4B1F-9A56-AF98D86B1DE7}" dt="2020-10-05T10:58:42.127" v="3783"/>
          <ac:spMkLst>
            <pc:docMk/>
            <pc:sldMk cId="987886586" sldId="4968"/>
            <ac:spMk id="2" creationId="{D1765872-9B11-4011-95D2-5BCA10FA38B1}"/>
          </ac:spMkLst>
        </pc:spChg>
        <pc:spChg chg="mod">
          <ac:chgData name="翌霖 胡" userId="a9a41afe759712f0" providerId="LiveId" clId="{DCC191BB-452F-4B1F-9A56-AF98D86B1DE7}" dt="2020-10-05T10:58:47.053" v="3785"/>
          <ac:spMkLst>
            <pc:docMk/>
            <pc:sldMk cId="987886586" sldId="4968"/>
            <ac:spMk id="3" creationId="{AF62C914-ED61-4C7B-9955-B49D6D13EE4C}"/>
          </ac:spMkLst>
        </pc:spChg>
      </pc:sldChg>
      <pc:sldChg chg="modSp add mod">
        <pc:chgData name="翌霖 胡" userId="a9a41afe759712f0" providerId="LiveId" clId="{DCC191BB-452F-4B1F-9A56-AF98D86B1DE7}" dt="2020-10-05T11:00:13.542" v="3815"/>
        <pc:sldMkLst>
          <pc:docMk/>
          <pc:sldMk cId="287502289" sldId="4969"/>
        </pc:sldMkLst>
        <pc:spChg chg="mod">
          <ac:chgData name="翌霖 胡" userId="a9a41afe759712f0" providerId="LiveId" clId="{DCC191BB-452F-4B1F-9A56-AF98D86B1DE7}" dt="2020-10-05T11:00:08.501" v="3813" actId="6549"/>
          <ac:spMkLst>
            <pc:docMk/>
            <pc:sldMk cId="287502289" sldId="4969"/>
            <ac:spMk id="2" creationId="{D1765872-9B11-4011-95D2-5BCA10FA38B1}"/>
          </ac:spMkLst>
        </pc:spChg>
        <pc:spChg chg="mod">
          <ac:chgData name="翌霖 胡" userId="a9a41afe759712f0" providerId="LiveId" clId="{DCC191BB-452F-4B1F-9A56-AF98D86B1DE7}" dt="2020-10-05T11:00:13.542" v="3815"/>
          <ac:spMkLst>
            <pc:docMk/>
            <pc:sldMk cId="287502289" sldId="4969"/>
            <ac:spMk id="3" creationId="{AF62C914-ED61-4C7B-9955-B49D6D13EE4C}"/>
          </ac:spMkLst>
        </pc:spChg>
      </pc:sldChg>
    </pc:docChg>
  </pc:docChgLst>
  <pc:docChgLst>
    <pc:chgData name="胡 翌霖" userId="a9a41afe759712f0" providerId="LiveId" clId="{748FF148-3DD6-43DA-95BD-1D17FFB86297}"/>
    <pc:docChg chg="undo custSel modSld">
      <pc:chgData name="胡 翌霖" userId="a9a41afe759712f0" providerId="LiveId" clId="{748FF148-3DD6-43DA-95BD-1D17FFB86297}" dt="2022-10-26T15:53:21.987" v="28" actId="26606"/>
      <pc:docMkLst>
        <pc:docMk/>
      </pc:docMkLst>
      <pc:sldChg chg="modSp mod">
        <pc:chgData name="胡 翌霖" userId="a9a41afe759712f0" providerId="LiveId" clId="{748FF148-3DD6-43DA-95BD-1D17FFB86297}" dt="2022-10-24T16:12:40.911" v="2"/>
        <pc:sldMkLst>
          <pc:docMk/>
          <pc:sldMk cId="492686361" sldId="323"/>
        </pc:sldMkLst>
        <pc:spChg chg="mod">
          <ac:chgData name="胡 翌霖" userId="a9a41afe759712f0" providerId="LiveId" clId="{748FF148-3DD6-43DA-95BD-1D17FFB86297}" dt="2022-10-24T16:12:40.911" v="2"/>
          <ac:spMkLst>
            <pc:docMk/>
            <pc:sldMk cId="492686361" sldId="323"/>
            <ac:spMk id="2" creationId="{96233937-605F-48FE-B429-90F8B7CEFBBD}"/>
          </ac:spMkLst>
        </pc:spChg>
      </pc:sldChg>
      <pc:sldChg chg="addSp delSp modSp mod">
        <pc:chgData name="胡 翌霖" userId="a9a41afe759712f0" providerId="LiveId" clId="{748FF148-3DD6-43DA-95BD-1D17FFB86297}" dt="2022-10-25T04:17:43.199" v="11" actId="14100"/>
        <pc:sldMkLst>
          <pc:docMk/>
          <pc:sldMk cId="2331639402" sldId="324"/>
        </pc:sldMkLst>
        <pc:picChg chg="add mod">
          <ac:chgData name="胡 翌霖" userId="a9a41afe759712f0" providerId="LiveId" clId="{748FF148-3DD6-43DA-95BD-1D17FFB86297}" dt="2022-10-25T04:17:43.199" v="11" actId="14100"/>
          <ac:picMkLst>
            <pc:docMk/>
            <pc:sldMk cId="2331639402" sldId="324"/>
            <ac:picMk id="3" creationId="{779632F6-07D9-0D6A-8489-B5B0AF3EC514}"/>
          </ac:picMkLst>
        </pc:picChg>
        <pc:picChg chg="mod">
          <ac:chgData name="胡 翌霖" userId="a9a41afe759712f0" providerId="LiveId" clId="{748FF148-3DD6-43DA-95BD-1D17FFB86297}" dt="2022-10-25T04:17:39.039" v="10" actId="1076"/>
          <ac:picMkLst>
            <pc:docMk/>
            <pc:sldMk cId="2331639402" sldId="324"/>
            <ac:picMk id="7" creationId="{8CCD2945-8055-4B7B-A803-6F406CE8139C}"/>
          </ac:picMkLst>
        </pc:picChg>
        <pc:picChg chg="del">
          <ac:chgData name="胡 翌霖" userId="a9a41afe759712f0" providerId="LiveId" clId="{748FF148-3DD6-43DA-95BD-1D17FFB86297}" dt="2022-10-25T04:16:17.552" v="3" actId="478"/>
          <ac:picMkLst>
            <pc:docMk/>
            <pc:sldMk cId="2331639402" sldId="324"/>
            <ac:picMk id="9" creationId="{D6FA02AA-EC50-4E52-8083-7CA9CFD4253E}"/>
          </ac:picMkLst>
        </pc:picChg>
      </pc:sldChg>
      <pc:sldChg chg="addSp delSp modSp mod">
        <pc:chgData name="胡 翌霖" userId="a9a41afe759712f0" providerId="LiveId" clId="{748FF148-3DD6-43DA-95BD-1D17FFB86297}" dt="2022-10-25T04:19:47.027" v="22" actId="403"/>
        <pc:sldMkLst>
          <pc:docMk/>
          <pc:sldMk cId="2460287442" sldId="337"/>
        </pc:sldMkLst>
        <pc:spChg chg="mod">
          <ac:chgData name="胡 翌霖" userId="a9a41afe759712f0" providerId="LiveId" clId="{748FF148-3DD6-43DA-95BD-1D17FFB86297}" dt="2022-10-25T04:19:34.251" v="18" actId="14100"/>
          <ac:spMkLst>
            <pc:docMk/>
            <pc:sldMk cId="2460287442" sldId="337"/>
            <ac:spMk id="2" creationId="{33CDA9A9-8C04-4AE2-9A69-30B16C4EEA02}"/>
          </ac:spMkLst>
        </pc:spChg>
        <pc:spChg chg="mod">
          <ac:chgData name="胡 翌霖" userId="a9a41afe759712f0" providerId="LiveId" clId="{748FF148-3DD6-43DA-95BD-1D17FFB86297}" dt="2022-10-25T04:19:47.027" v="22" actId="403"/>
          <ac:spMkLst>
            <pc:docMk/>
            <pc:sldMk cId="2460287442" sldId="337"/>
            <ac:spMk id="3" creationId="{2DA26821-E8F1-4B14-8B18-8F884AAE3D4C}"/>
          </ac:spMkLst>
        </pc:spChg>
        <pc:spChg chg="del">
          <ac:chgData name="胡 翌霖" userId="a9a41afe759712f0" providerId="LiveId" clId="{748FF148-3DD6-43DA-95BD-1D17FFB86297}" dt="2022-10-25T04:18:24.943" v="12" actId="26606"/>
          <ac:spMkLst>
            <pc:docMk/>
            <pc:sldMk cId="2460287442" sldId="337"/>
            <ac:spMk id="6181" creationId="{B43B9CA2-4B31-4ACD-9A9F-B8E6C6420386}"/>
          </ac:spMkLst>
        </pc:spChg>
        <pc:spChg chg="del">
          <ac:chgData name="胡 翌霖" userId="a9a41afe759712f0" providerId="LiveId" clId="{748FF148-3DD6-43DA-95BD-1D17FFB86297}" dt="2022-10-25T04:18:24.943" v="12" actId="26606"/>
          <ac:spMkLst>
            <pc:docMk/>
            <pc:sldMk cId="2460287442" sldId="337"/>
            <ac:spMk id="6182" creationId="{33F94DB1-BC5D-454D-845C-7BA3A1F46999}"/>
          </ac:spMkLst>
        </pc:spChg>
        <pc:spChg chg="del">
          <ac:chgData name="胡 翌霖" userId="a9a41afe759712f0" providerId="LiveId" clId="{748FF148-3DD6-43DA-95BD-1D17FFB86297}" dt="2022-10-25T04:18:24.943" v="12" actId="26606"/>
          <ac:spMkLst>
            <pc:docMk/>
            <pc:sldMk cId="2460287442" sldId="337"/>
            <ac:spMk id="6183" creationId="{5676B86F-860B-4586-BCAA-C0650C09B7B9}"/>
          </ac:spMkLst>
        </pc:spChg>
        <pc:spChg chg="del">
          <ac:chgData name="胡 翌霖" userId="a9a41afe759712f0" providerId="LiveId" clId="{748FF148-3DD6-43DA-95BD-1D17FFB86297}" dt="2022-10-25T04:18:24.943" v="12" actId="26606"/>
          <ac:spMkLst>
            <pc:docMk/>
            <pc:sldMk cId="2460287442" sldId="337"/>
            <ac:spMk id="6184" creationId="{8C818ED5-2F56-4171-9445-3AA4F4462396}"/>
          </ac:spMkLst>
        </pc:spChg>
        <pc:spChg chg="del">
          <ac:chgData name="胡 翌霖" userId="a9a41afe759712f0" providerId="LiveId" clId="{748FF148-3DD6-43DA-95BD-1D17FFB86297}" dt="2022-10-25T04:18:24.943" v="12" actId="26606"/>
          <ac:spMkLst>
            <pc:docMk/>
            <pc:sldMk cId="2460287442" sldId="337"/>
            <ac:spMk id="6185" creationId="{DE74FCE8-866C-4AFA-B45C-FACE2A6094E4}"/>
          </ac:spMkLst>
        </pc:spChg>
        <pc:spChg chg="add del">
          <ac:chgData name="胡 翌霖" userId="a9a41afe759712f0" providerId="LiveId" clId="{748FF148-3DD6-43DA-95BD-1D17FFB86297}" dt="2022-10-25T04:19:21.780" v="16" actId="26606"/>
          <ac:spMkLst>
            <pc:docMk/>
            <pc:sldMk cId="2460287442" sldId="337"/>
            <ac:spMk id="6190" creationId="{B3F59054-3394-4D87-8BD0-A28DCD47F1BC}"/>
          </ac:spMkLst>
        </pc:spChg>
        <pc:spChg chg="add del">
          <ac:chgData name="胡 翌霖" userId="a9a41afe759712f0" providerId="LiveId" clId="{748FF148-3DD6-43DA-95BD-1D17FFB86297}" dt="2022-10-25T04:19:21.780" v="16" actId="26606"/>
          <ac:spMkLst>
            <pc:docMk/>
            <pc:sldMk cId="2460287442" sldId="337"/>
            <ac:spMk id="6192" creationId="{2FE0ABA9-CAF1-4816-837D-5F28AAA08E0A}"/>
          </ac:spMkLst>
        </pc:spChg>
        <pc:spChg chg="add del">
          <ac:chgData name="胡 翌霖" userId="a9a41afe759712f0" providerId="LiveId" clId="{748FF148-3DD6-43DA-95BD-1D17FFB86297}" dt="2022-10-25T04:19:21.780" v="16" actId="26606"/>
          <ac:spMkLst>
            <pc:docMk/>
            <pc:sldMk cId="2460287442" sldId="337"/>
            <ac:spMk id="6194" creationId="{BC8B9C14-70F0-4F42-85FF-0DD3D5A585A5}"/>
          </ac:spMkLst>
        </pc:spChg>
        <pc:spChg chg="add del">
          <ac:chgData name="胡 翌霖" userId="a9a41afe759712f0" providerId="LiveId" clId="{748FF148-3DD6-43DA-95BD-1D17FFB86297}" dt="2022-10-25T04:19:21.780" v="16" actId="26606"/>
          <ac:spMkLst>
            <pc:docMk/>
            <pc:sldMk cId="2460287442" sldId="337"/>
            <ac:spMk id="6196" creationId="{98DE6C44-43F8-4DE4-AB81-66853FFEA09A}"/>
          </ac:spMkLst>
        </pc:spChg>
        <pc:spChg chg="add del">
          <ac:chgData name="胡 翌霖" userId="a9a41afe759712f0" providerId="LiveId" clId="{748FF148-3DD6-43DA-95BD-1D17FFB86297}" dt="2022-10-25T04:19:21.780" v="16" actId="26606"/>
          <ac:spMkLst>
            <pc:docMk/>
            <pc:sldMk cId="2460287442" sldId="337"/>
            <ac:spMk id="6198" creationId="{2409529B-9B56-4F10-BE4D-F934DB89E57E}"/>
          </ac:spMkLst>
        </pc:spChg>
        <pc:spChg chg="add">
          <ac:chgData name="胡 翌霖" userId="a9a41afe759712f0" providerId="LiveId" clId="{748FF148-3DD6-43DA-95BD-1D17FFB86297}" dt="2022-10-25T04:19:21.780" v="16" actId="26606"/>
          <ac:spMkLst>
            <pc:docMk/>
            <pc:sldMk cId="2460287442" sldId="337"/>
            <ac:spMk id="6203" creationId="{33CD251C-A887-4D2F-925B-FC097198538B}"/>
          </ac:spMkLst>
        </pc:spChg>
        <pc:grpChg chg="add">
          <ac:chgData name="胡 翌霖" userId="a9a41afe759712f0" providerId="LiveId" clId="{748FF148-3DD6-43DA-95BD-1D17FFB86297}" dt="2022-10-25T04:19:21.780" v="16" actId="26606"/>
          <ac:grpSpMkLst>
            <pc:docMk/>
            <pc:sldMk cId="2460287442" sldId="337"/>
            <ac:grpSpMk id="6205" creationId="{770AE191-D2EA-45C9-A44D-830C188F74CB}"/>
          </ac:grpSpMkLst>
        </pc:grpChg>
        <pc:picChg chg="mod ord">
          <ac:chgData name="胡 翌霖" userId="a9a41afe759712f0" providerId="LiveId" clId="{748FF148-3DD6-43DA-95BD-1D17FFB86297}" dt="2022-10-25T04:19:21.780" v="16" actId="26606"/>
          <ac:picMkLst>
            <pc:docMk/>
            <pc:sldMk cId="2460287442" sldId="337"/>
            <ac:picMk id="1026" creationId="{303FA348-7560-436B-B717-7816DF696E83}"/>
          </ac:picMkLst>
        </pc:picChg>
        <pc:picChg chg="mod ord">
          <ac:chgData name="胡 翌霖" userId="a9a41afe759712f0" providerId="LiveId" clId="{748FF148-3DD6-43DA-95BD-1D17FFB86297}" dt="2022-10-25T04:19:21.780" v="16" actId="26606"/>
          <ac:picMkLst>
            <pc:docMk/>
            <pc:sldMk cId="2460287442" sldId="337"/>
            <ac:picMk id="1028" creationId="{C52BC94C-413A-460B-8B3C-0A7A510CC258}"/>
          </ac:picMkLst>
        </pc:picChg>
        <pc:picChg chg="mod ord">
          <ac:chgData name="胡 翌霖" userId="a9a41afe759712f0" providerId="LiveId" clId="{748FF148-3DD6-43DA-95BD-1D17FFB86297}" dt="2022-10-25T04:19:21.780" v="16" actId="26606"/>
          <ac:picMkLst>
            <pc:docMk/>
            <pc:sldMk cId="2460287442" sldId="337"/>
            <ac:picMk id="6146" creationId="{581C85C0-C77F-4AE4-BF54-5DB522B45D27}"/>
          </ac:picMkLst>
        </pc:picChg>
      </pc:sldChg>
      <pc:sldChg chg="addSp delSp modSp mod">
        <pc:chgData name="胡 翌霖" userId="a9a41afe759712f0" providerId="LiveId" clId="{748FF148-3DD6-43DA-95BD-1D17FFB86297}" dt="2022-10-26T15:53:21.987" v="28" actId="26606"/>
        <pc:sldMkLst>
          <pc:docMk/>
          <pc:sldMk cId="2096856447" sldId="349"/>
        </pc:sldMkLst>
        <pc:spChg chg="mod">
          <ac:chgData name="胡 翌霖" userId="a9a41afe759712f0" providerId="LiveId" clId="{748FF148-3DD6-43DA-95BD-1D17FFB86297}" dt="2022-10-26T15:53:21.987" v="28" actId="26606"/>
          <ac:spMkLst>
            <pc:docMk/>
            <pc:sldMk cId="2096856447" sldId="349"/>
            <ac:spMk id="2" creationId="{F7F8E231-D5C8-4524-828C-CA051DDBDD3C}"/>
          </ac:spMkLst>
        </pc:spChg>
        <pc:spChg chg="mod">
          <ac:chgData name="胡 翌霖" userId="a9a41afe759712f0" providerId="LiveId" clId="{748FF148-3DD6-43DA-95BD-1D17FFB86297}" dt="2022-10-26T15:53:21.987" v="28" actId="26606"/>
          <ac:spMkLst>
            <pc:docMk/>
            <pc:sldMk cId="2096856447" sldId="349"/>
            <ac:spMk id="3" creationId="{30665911-B6A7-4C8F-AF01-7B08C2BAFCE1}"/>
          </ac:spMkLst>
        </pc:spChg>
        <pc:spChg chg="add del">
          <ac:chgData name="胡 翌霖" userId="a9a41afe759712f0" providerId="LiveId" clId="{748FF148-3DD6-43DA-95BD-1D17FFB86297}" dt="2022-10-26T15:53:03.919" v="24" actId="22"/>
          <ac:spMkLst>
            <pc:docMk/>
            <pc:sldMk cId="2096856447" sldId="349"/>
            <ac:spMk id="5" creationId="{134C36D1-1F43-CE6D-EA3C-6B25A3575D1B}"/>
          </ac:spMkLst>
        </pc:spChg>
        <pc:spChg chg="del">
          <ac:chgData name="胡 翌霖" userId="a9a41afe759712f0" providerId="LiveId" clId="{748FF148-3DD6-43DA-95BD-1D17FFB86297}" dt="2022-10-26T15:53:21.987" v="28" actId="26606"/>
          <ac:spMkLst>
            <pc:docMk/>
            <pc:sldMk cId="2096856447" sldId="349"/>
            <ac:spMk id="74" creationId="{F13C74B1-5B17-4795-BED0-7140497B445A}"/>
          </ac:spMkLst>
        </pc:spChg>
        <pc:spChg chg="del">
          <ac:chgData name="胡 翌霖" userId="a9a41afe759712f0" providerId="LiveId" clId="{748FF148-3DD6-43DA-95BD-1D17FFB86297}" dt="2022-10-26T15:53:21.987" v="28" actId="26606"/>
          <ac:spMkLst>
            <pc:docMk/>
            <pc:sldMk cId="2096856447" sldId="349"/>
            <ac:spMk id="76" creationId="{D4974D33-8DC5-464E-8C6D-BE58F0669C17}"/>
          </ac:spMkLst>
        </pc:spChg>
        <pc:spChg chg="add">
          <ac:chgData name="胡 翌霖" userId="a9a41afe759712f0" providerId="LiveId" clId="{748FF148-3DD6-43DA-95BD-1D17FFB86297}" dt="2022-10-26T15:53:21.987" v="28" actId="26606"/>
          <ac:spMkLst>
            <pc:docMk/>
            <pc:sldMk cId="2096856447" sldId="349"/>
            <ac:spMk id="3079" creationId="{D2B783EE-0239-4717-BBEA-8C9EAC61C824}"/>
          </ac:spMkLst>
        </pc:spChg>
        <pc:spChg chg="add">
          <ac:chgData name="胡 翌霖" userId="a9a41afe759712f0" providerId="LiveId" clId="{748FF148-3DD6-43DA-95BD-1D17FFB86297}" dt="2022-10-26T15:53:21.987" v="28" actId="26606"/>
          <ac:spMkLst>
            <pc:docMk/>
            <pc:sldMk cId="2096856447" sldId="349"/>
            <ac:spMk id="3081" creationId="{A7B99495-F43F-4D80-A44F-2CB4764EB90B}"/>
          </ac:spMkLst>
        </pc:spChg>
        <pc:spChg chg="add">
          <ac:chgData name="胡 翌霖" userId="a9a41afe759712f0" providerId="LiveId" clId="{748FF148-3DD6-43DA-95BD-1D17FFB86297}" dt="2022-10-26T15:53:21.987" v="28" actId="26606"/>
          <ac:spMkLst>
            <pc:docMk/>
            <pc:sldMk cId="2096856447" sldId="349"/>
            <ac:spMk id="3083" creationId="{70BEB1E7-2F88-40BC-B73D-42E5B6F80BFC}"/>
          </ac:spMkLst>
        </pc:spChg>
        <pc:picChg chg="add mod">
          <ac:chgData name="胡 翌霖" userId="a9a41afe759712f0" providerId="LiveId" clId="{748FF148-3DD6-43DA-95BD-1D17FFB86297}" dt="2022-10-26T15:53:21.987" v="28" actId="26606"/>
          <ac:picMkLst>
            <pc:docMk/>
            <pc:sldMk cId="2096856447" sldId="349"/>
            <ac:picMk id="7" creationId="{6E67F768-82B8-F7EA-38BF-3E3C1C62FE35}"/>
          </ac:picMkLst>
        </pc:picChg>
        <pc:picChg chg="mod">
          <ac:chgData name="胡 翌霖" userId="a9a41afe759712f0" providerId="LiveId" clId="{748FF148-3DD6-43DA-95BD-1D17FFB86297}" dt="2022-10-26T15:53:21.987" v="28" actId="26606"/>
          <ac:picMkLst>
            <pc:docMk/>
            <pc:sldMk cId="2096856447" sldId="349"/>
            <ac:picMk id="3074" creationId="{AA373467-8330-4B32-AA03-254EBFD7E4AF}"/>
          </ac:picMkLst>
        </pc:picChg>
      </pc:sldChg>
    </pc:docChg>
  </pc:docChgLst>
  <pc:docChgLst>
    <pc:chgData name="翌霖 胡" userId="a9a41afe759712f0" providerId="LiveId" clId="{F2C84F62-E21D-4452-9789-7F639EDEEC3D}"/>
    <pc:docChg chg="custSel addSld delSld modSld">
      <pc:chgData name="翌霖 胡" userId="a9a41afe759712f0" providerId="LiveId" clId="{F2C84F62-E21D-4452-9789-7F639EDEEC3D}" dt="2023-11-20T15:59:32.251" v="21" actId="26606"/>
      <pc:docMkLst>
        <pc:docMk/>
      </pc:docMkLst>
      <pc:sldChg chg="addSp modSp add del mod setBg">
        <pc:chgData name="翌霖 胡" userId="a9a41afe759712f0" providerId="LiveId" clId="{F2C84F62-E21D-4452-9789-7F639EDEEC3D}" dt="2023-11-20T15:59:09.586" v="18" actId="26606"/>
        <pc:sldMkLst>
          <pc:docMk/>
          <pc:sldMk cId="1575521101" sldId="257"/>
        </pc:sldMkLst>
        <pc:spChg chg="mod">
          <ac:chgData name="翌霖 胡" userId="a9a41afe759712f0" providerId="LiveId" clId="{F2C84F62-E21D-4452-9789-7F639EDEEC3D}" dt="2023-11-20T15:59:09.586" v="18" actId="26606"/>
          <ac:spMkLst>
            <pc:docMk/>
            <pc:sldMk cId="1575521101" sldId="257"/>
            <ac:spMk id="2" creationId="{B97AAEF6-B6D9-4D82-BDED-CABBE3DB57B0}"/>
          </ac:spMkLst>
        </pc:spChg>
        <pc:spChg chg="mod">
          <ac:chgData name="翌霖 胡" userId="a9a41afe759712f0" providerId="LiveId" clId="{F2C84F62-E21D-4452-9789-7F639EDEEC3D}" dt="2023-11-20T15:59:09.586" v="18" actId="26606"/>
          <ac:spMkLst>
            <pc:docMk/>
            <pc:sldMk cId="1575521101" sldId="257"/>
            <ac:spMk id="3" creationId="{E75BF633-CD95-44E4-8652-74E0C3D5E1A9}"/>
          </ac:spMkLst>
        </pc:spChg>
        <pc:spChg chg="add">
          <ac:chgData name="翌霖 胡" userId="a9a41afe759712f0" providerId="LiveId" clId="{F2C84F62-E21D-4452-9789-7F639EDEEC3D}" dt="2023-11-20T15:59:09.586" v="18" actId="26606"/>
          <ac:spMkLst>
            <pc:docMk/>
            <pc:sldMk cId="1575521101" sldId="257"/>
            <ac:spMk id="8" creationId="{100EDD19-6802-4EC3-95CE-CFFAB042CFD6}"/>
          </ac:spMkLst>
        </pc:spChg>
        <pc:spChg chg="add">
          <ac:chgData name="翌霖 胡" userId="a9a41afe759712f0" providerId="LiveId" clId="{F2C84F62-E21D-4452-9789-7F639EDEEC3D}" dt="2023-11-20T15:59:09.586" v="18" actId="26606"/>
          <ac:spMkLst>
            <pc:docMk/>
            <pc:sldMk cId="1575521101" sldId="257"/>
            <ac:spMk id="10" creationId="{DB17E863-922E-4C26-BD64-E8FD41D28661}"/>
          </ac:spMkLst>
        </pc:spChg>
      </pc:sldChg>
      <pc:sldChg chg="addSp modSp add del mod setBg">
        <pc:chgData name="翌霖 胡" userId="a9a41afe759712f0" providerId="LiveId" clId="{F2C84F62-E21D-4452-9789-7F639EDEEC3D}" dt="2023-11-20T15:59:15.564" v="19" actId="26606"/>
        <pc:sldMkLst>
          <pc:docMk/>
          <pc:sldMk cId="3997460831" sldId="308"/>
        </pc:sldMkLst>
        <pc:spChg chg="mod">
          <ac:chgData name="翌霖 胡" userId="a9a41afe759712f0" providerId="LiveId" clId="{F2C84F62-E21D-4452-9789-7F639EDEEC3D}" dt="2023-11-20T15:59:15.564" v="19" actId="26606"/>
          <ac:spMkLst>
            <pc:docMk/>
            <pc:sldMk cId="3997460831" sldId="308"/>
            <ac:spMk id="2" creationId="{50491465-9371-4CB4-BB19-B900D72652A0}"/>
          </ac:spMkLst>
        </pc:spChg>
        <pc:spChg chg="mod">
          <ac:chgData name="翌霖 胡" userId="a9a41afe759712f0" providerId="LiveId" clId="{F2C84F62-E21D-4452-9789-7F639EDEEC3D}" dt="2023-11-20T15:59:15.564" v="19" actId="26606"/>
          <ac:spMkLst>
            <pc:docMk/>
            <pc:sldMk cId="3997460831" sldId="308"/>
            <ac:spMk id="3" creationId="{AF55656A-B602-483E-8A1E-354F8A30416F}"/>
          </ac:spMkLst>
        </pc:spChg>
        <pc:spChg chg="add">
          <ac:chgData name="翌霖 胡" userId="a9a41afe759712f0" providerId="LiveId" clId="{F2C84F62-E21D-4452-9789-7F639EDEEC3D}" dt="2023-11-20T15:59:15.564" v="19" actId="26606"/>
          <ac:spMkLst>
            <pc:docMk/>
            <pc:sldMk cId="3997460831" sldId="308"/>
            <ac:spMk id="8" creationId="{DAF1966E-FD40-4A4A-B61B-C4DF7FA05F06}"/>
          </ac:spMkLst>
        </pc:spChg>
        <pc:spChg chg="add">
          <ac:chgData name="翌霖 胡" userId="a9a41afe759712f0" providerId="LiveId" clId="{F2C84F62-E21D-4452-9789-7F639EDEEC3D}" dt="2023-11-20T15:59:15.564" v="19" actId="26606"/>
          <ac:spMkLst>
            <pc:docMk/>
            <pc:sldMk cId="3997460831" sldId="308"/>
            <ac:spMk id="10" creationId="{047BFA19-D45E-416B-A404-7AF2F3F27017}"/>
          </ac:spMkLst>
        </pc:spChg>
        <pc:spChg chg="add">
          <ac:chgData name="翌霖 胡" userId="a9a41afe759712f0" providerId="LiveId" clId="{F2C84F62-E21D-4452-9789-7F639EDEEC3D}" dt="2023-11-20T15:59:15.564" v="19" actId="26606"/>
          <ac:spMkLst>
            <pc:docMk/>
            <pc:sldMk cId="3997460831" sldId="308"/>
            <ac:spMk id="12" creationId="{8E0105E7-23DB-4CF2-8258-FF47C7620F6E}"/>
          </ac:spMkLst>
        </pc:spChg>
        <pc:spChg chg="add">
          <ac:chgData name="翌霖 胡" userId="a9a41afe759712f0" providerId="LiveId" clId="{F2C84F62-E21D-4452-9789-7F639EDEEC3D}" dt="2023-11-20T15:59:15.564" v="19" actId="26606"/>
          <ac:spMkLst>
            <pc:docMk/>
            <pc:sldMk cId="3997460831" sldId="308"/>
            <ac:spMk id="14" creationId="{074B4F7D-14B2-478B-8BF5-01E4E0C5D263}"/>
          </ac:spMkLst>
        </pc:spChg>
      </pc:sldChg>
      <pc:sldChg chg="addSp modSp add del mod setBg">
        <pc:chgData name="翌霖 胡" userId="a9a41afe759712f0" providerId="LiveId" clId="{F2C84F62-E21D-4452-9789-7F639EDEEC3D}" dt="2023-11-20T15:59:32.251" v="21" actId="26606"/>
        <pc:sldMkLst>
          <pc:docMk/>
          <pc:sldMk cId="3325491426" sldId="310"/>
        </pc:sldMkLst>
        <pc:spChg chg="mod">
          <ac:chgData name="翌霖 胡" userId="a9a41afe759712f0" providerId="LiveId" clId="{F2C84F62-E21D-4452-9789-7F639EDEEC3D}" dt="2023-11-20T15:59:32.251" v="21" actId="26606"/>
          <ac:spMkLst>
            <pc:docMk/>
            <pc:sldMk cId="3325491426" sldId="310"/>
            <ac:spMk id="2" creationId="{E7D92977-1FB4-49AA-AAD7-BD8558C09D6B}"/>
          </ac:spMkLst>
        </pc:spChg>
        <pc:spChg chg="mod">
          <ac:chgData name="翌霖 胡" userId="a9a41afe759712f0" providerId="LiveId" clId="{F2C84F62-E21D-4452-9789-7F639EDEEC3D}" dt="2023-11-20T15:59:32.251" v="21" actId="26606"/>
          <ac:spMkLst>
            <pc:docMk/>
            <pc:sldMk cId="3325491426" sldId="310"/>
            <ac:spMk id="3" creationId="{2897B305-8679-4AA0-B968-9155781EB138}"/>
          </ac:spMkLst>
        </pc:spChg>
        <pc:spChg chg="add">
          <ac:chgData name="翌霖 胡" userId="a9a41afe759712f0" providerId="LiveId" clId="{F2C84F62-E21D-4452-9789-7F639EDEEC3D}" dt="2023-11-20T15:59:32.251" v="21" actId="26606"/>
          <ac:spMkLst>
            <pc:docMk/>
            <pc:sldMk cId="3325491426" sldId="310"/>
            <ac:spMk id="8" creationId="{100EDD19-6802-4EC3-95CE-CFFAB042CFD6}"/>
          </ac:spMkLst>
        </pc:spChg>
        <pc:spChg chg="add">
          <ac:chgData name="翌霖 胡" userId="a9a41afe759712f0" providerId="LiveId" clId="{F2C84F62-E21D-4452-9789-7F639EDEEC3D}" dt="2023-11-20T15:59:32.251" v="21" actId="26606"/>
          <ac:spMkLst>
            <pc:docMk/>
            <pc:sldMk cId="3325491426" sldId="310"/>
            <ac:spMk id="10" creationId="{DB17E863-922E-4C26-BD64-E8FD41D28661}"/>
          </ac:spMkLst>
        </pc:spChg>
      </pc:sldChg>
      <pc:sldChg chg="addSp modSp add del mod setBg">
        <pc:chgData name="翌霖 胡" userId="a9a41afe759712f0" providerId="LiveId" clId="{F2C84F62-E21D-4452-9789-7F639EDEEC3D}" dt="2023-11-20T15:59:23.342" v="20" actId="26606"/>
        <pc:sldMkLst>
          <pc:docMk/>
          <pc:sldMk cId="3999936502" sldId="311"/>
        </pc:sldMkLst>
        <pc:spChg chg="mod">
          <ac:chgData name="翌霖 胡" userId="a9a41afe759712f0" providerId="LiveId" clId="{F2C84F62-E21D-4452-9789-7F639EDEEC3D}" dt="2023-11-20T15:59:23.342" v="20" actId="26606"/>
          <ac:spMkLst>
            <pc:docMk/>
            <pc:sldMk cId="3999936502" sldId="311"/>
            <ac:spMk id="2" creationId="{D7F89683-E4B0-4498-8D12-FCAC0ABE82A2}"/>
          </ac:spMkLst>
        </pc:spChg>
        <pc:spChg chg="mod">
          <ac:chgData name="翌霖 胡" userId="a9a41afe759712f0" providerId="LiveId" clId="{F2C84F62-E21D-4452-9789-7F639EDEEC3D}" dt="2023-11-20T15:59:23.342" v="20" actId="26606"/>
          <ac:spMkLst>
            <pc:docMk/>
            <pc:sldMk cId="3999936502" sldId="311"/>
            <ac:spMk id="3" creationId="{D485C8DF-16FE-463D-9F9A-C6A40B8BE8D2}"/>
          </ac:spMkLst>
        </pc:spChg>
        <pc:spChg chg="add">
          <ac:chgData name="翌霖 胡" userId="a9a41afe759712f0" providerId="LiveId" clId="{F2C84F62-E21D-4452-9789-7F639EDEEC3D}" dt="2023-11-20T15:59:23.342" v="20" actId="26606"/>
          <ac:spMkLst>
            <pc:docMk/>
            <pc:sldMk cId="3999936502" sldId="311"/>
            <ac:spMk id="8" creationId="{DAF1966E-FD40-4A4A-B61B-C4DF7FA05F06}"/>
          </ac:spMkLst>
        </pc:spChg>
        <pc:spChg chg="add">
          <ac:chgData name="翌霖 胡" userId="a9a41afe759712f0" providerId="LiveId" clId="{F2C84F62-E21D-4452-9789-7F639EDEEC3D}" dt="2023-11-20T15:59:23.342" v="20" actId="26606"/>
          <ac:spMkLst>
            <pc:docMk/>
            <pc:sldMk cId="3999936502" sldId="311"/>
            <ac:spMk id="10" creationId="{047BFA19-D45E-416B-A404-7AF2F3F27017}"/>
          </ac:spMkLst>
        </pc:spChg>
        <pc:spChg chg="add">
          <ac:chgData name="翌霖 胡" userId="a9a41afe759712f0" providerId="LiveId" clId="{F2C84F62-E21D-4452-9789-7F639EDEEC3D}" dt="2023-11-20T15:59:23.342" v="20" actId="26606"/>
          <ac:spMkLst>
            <pc:docMk/>
            <pc:sldMk cId="3999936502" sldId="311"/>
            <ac:spMk id="12" creationId="{8E0105E7-23DB-4CF2-8258-FF47C7620F6E}"/>
          </ac:spMkLst>
        </pc:spChg>
        <pc:spChg chg="add">
          <ac:chgData name="翌霖 胡" userId="a9a41afe759712f0" providerId="LiveId" clId="{F2C84F62-E21D-4452-9789-7F639EDEEC3D}" dt="2023-11-20T15:59:23.342" v="20" actId="26606"/>
          <ac:spMkLst>
            <pc:docMk/>
            <pc:sldMk cId="3999936502" sldId="311"/>
            <ac:spMk id="14" creationId="{074B4F7D-14B2-478B-8BF5-01E4E0C5D263}"/>
          </ac:spMkLst>
        </pc:spChg>
      </pc:sldChg>
      <pc:sldChg chg="modSp mod">
        <pc:chgData name="翌霖 胡" userId="a9a41afe759712f0" providerId="LiveId" clId="{F2C84F62-E21D-4452-9789-7F639EDEEC3D}" dt="2023-11-20T15:55:35.438" v="1" actId="20577"/>
        <pc:sldMkLst>
          <pc:docMk/>
          <pc:sldMk cId="492686361" sldId="323"/>
        </pc:sldMkLst>
        <pc:spChg chg="mod">
          <ac:chgData name="翌霖 胡" userId="a9a41afe759712f0" providerId="LiveId" clId="{F2C84F62-E21D-4452-9789-7F639EDEEC3D}" dt="2023-11-20T15:55:35.438" v="1" actId="20577"/>
          <ac:spMkLst>
            <pc:docMk/>
            <pc:sldMk cId="492686361" sldId="323"/>
            <ac:spMk id="2" creationId="{96233937-605F-48FE-B429-90F8B7CEFBBD}"/>
          </ac:spMkLst>
        </pc:spChg>
      </pc:sldChg>
      <pc:sldChg chg="del">
        <pc:chgData name="翌霖 胡" userId="a9a41afe759712f0" providerId="LiveId" clId="{F2C84F62-E21D-4452-9789-7F639EDEEC3D}" dt="2023-11-20T15:56:14.837" v="2" actId="47"/>
        <pc:sldMkLst>
          <pc:docMk/>
          <pc:sldMk cId="1817115716" sldId="347"/>
        </pc:sldMkLst>
      </pc:sldChg>
      <pc:sldChg chg="del">
        <pc:chgData name="翌霖 胡" userId="a9a41afe759712f0" providerId="LiveId" clId="{F2C84F62-E21D-4452-9789-7F639EDEEC3D}" dt="2023-11-20T15:56:16.097" v="3" actId="47"/>
        <pc:sldMkLst>
          <pc:docMk/>
          <pc:sldMk cId="2096856447" sldId="349"/>
        </pc:sldMkLst>
      </pc:sldChg>
    </pc:docChg>
  </pc:docChgLst>
  <pc:docChgLst>
    <pc:chgData name="胡 翌霖" userId="a9a41afe759712f0" providerId="LiveId" clId="{2DBA92D2-011E-45AF-9D82-7479E4B250F0}"/>
    <pc:docChg chg="undo redo custSel delSld modSld sldOrd">
      <pc:chgData name="胡 翌霖" userId="a9a41afe759712f0" providerId="LiveId" clId="{2DBA92D2-011E-45AF-9D82-7479E4B250F0}" dt="2021-10-25T15:42:34.245" v="131" actId="47"/>
      <pc:docMkLst>
        <pc:docMk/>
      </pc:docMkLst>
      <pc:sldChg chg="modSp mod">
        <pc:chgData name="胡 翌霖" userId="a9a41afe759712f0" providerId="LiveId" clId="{2DBA92D2-011E-45AF-9D82-7479E4B250F0}" dt="2021-10-25T15:19:47.865" v="0" actId="6549"/>
        <pc:sldMkLst>
          <pc:docMk/>
          <pc:sldMk cId="1040198312" sldId="262"/>
        </pc:sldMkLst>
        <pc:spChg chg="mod">
          <ac:chgData name="胡 翌霖" userId="a9a41afe759712f0" providerId="LiveId" clId="{2DBA92D2-011E-45AF-9D82-7479E4B250F0}" dt="2021-10-25T15:19:47.865" v="0" actId="6549"/>
          <ac:spMkLst>
            <pc:docMk/>
            <pc:sldMk cId="1040198312" sldId="262"/>
            <ac:spMk id="3" creationId="{3E7F17DD-B533-4BD9-B0B1-85E736B1FBEA}"/>
          </ac:spMkLst>
        </pc:spChg>
      </pc:sldChg>
      <pc:sldChg chg="addSp delSp modSp mod setBg">
        <pc:chgData name="胡 翌霖" userId="a9a41afe759712f0" providerId="LiveId" clId="{2DBA92D2-011E-45AF-9D82-7479E4B250F0}" dt="2021-10-25T15:41:38.287" v="127" actId="26606"/>
        <pc:sldMkLst>
          <pc:docMk/>
          <pc:sldMk cId="874877914" sldId="269"/>
        </pc:sldMkLst>
        <pc:spChg chg="mod">
          <ac:chgData name="胡 翌霖" userId="a9a41afe759712f0" providerId="LiveId" clId="{2DBA92D2-011E-45AF-9D82-7479E4B250F0}" dt="2021-10-25T15:41:38.287" v="127" actId="26606"/>
          <ac:spMkLst>
            <pc:docMk/>
            <pc:sldMk cId="874877914" sldId="269"/>
            <ac:spMk id="2" creationId="{97C0E989-0263-4234-AB16-0834FCF55B1A}"/>
          </ac:spMkLst>
        </pc:spChg>
        <pc:spChg chg="mod ord">
          <ac:chgData name="胡 翌霖" userId="a9a41afe759712f0" providerId="LiveId" clId="{2DBA92D2-011E-45AF-9D82-7479E4B250F0}" dt="2021-10-25T15:41:38.287" v="127" actId="26606"/>
          <ac:spMkLst>
            <pc:docMk/>
            <pc:sldMk cId="874877914" sldId="269"/>
            <ac:spMk id="3" creationId="{A0A17068-638E-40EA-B89F-60CD58C83E6A}"/>
          </ac:spMkLst>
        </pc:spChg>
        <pc:spChg chg="add del">
          <ac:chgData name="胡 翌霖" userId="a9a41afe759712f0" providerId="LiveId" clId="{2DBA92D2-011E-45AF-9D82-7479E4B250F0}" dt="2021-10-25T15:41:38.287" v="127" actId="26606"/>
          <ac:spMkLst>
            <pc:docMk/>
            <pc:sldMk cId="874877914" sldId="269"/>
            <ac:spMk id="73" creationId="{3685B357-FECE-4F11-B3D0-433533DF9C29}"/>
          </ac:spMkLst>
        </pc:spChg>
        <pc:spChg chg="add del">
          <ac:chgData name="胡 翌霖" userId="a9a41afe759712f0" providerId="LiveId" clId="{2DBA92D2-011E-45AF-9D82-7479E4B250F0}" dt="2021-10-25T15:41:38.287" v="127" actId="26606"/>
          <ac:spMkLst>
            <pc:docMk/>
            <pc:sldMk cId="874877914" sldId="269"/>
            <ac:spMk id="75" creationId="{364795DB-290E-4908-965D-AED9526AAFEA}"/>
          </ac:spMkLst>
        </pc:spChg>
        <pc:picChg chg="mod ord">
          <ac:chgData name="胡 翌霖" userId="a9a41afe759712f0" providerId="LiveId" clId="{2DBA92D2-011E-45AF-9D82-7479E4B250F0}" dt="2021-10-25T15:41:38.287" v="127" actId="26606"/>
          <ac:picMkLst>
            <pc:docMk/>
            <pc:sldMk cId="874877914" sldId="269"/>
            <ac:picMk id="5122" creationId="{56DA69D3-4060-4CDF-B965-3D921B22548A}"/>
          </ac:picMkLst>
        </pc:picChg>
        <pc:picChg chg="mod">
          <ac:chgData name="胡 翌霖" userId="a9a41afe759712f0" providerId="LiveId" clId="{2DBA92D2-011E-45AF-9D82-7479E4B250F0}" dt="2021-10-25T15:41:38.287" v="127" actId="26606"/>
          <ac:picMkLst>
            <pc:docMk/>
            <pc:sldMk cId="874877914" sldId="269"/>
            <ac:picMk id="5124" creationId="{18AB816D-7241-4485-A889-5DFDD688B1C3}"/>
          </ac:picMkLst>
        </pc:picChg>
        <pc:cxnChg chg="add del">
          <ac:chgData name="胡 翌霖" userId="a9a41afe759712f0" providerId="LiveId" clId="{2DBA92D2-011E-45AF-9D82-7479E4B250F0}" dt="2021-10-25T15:41:38.287" v="127" actId="26606"/>
          <ac:cxnSpMkLst>
            <pc:docMk/>
            <pc:sldMk cId="874877914" sldId="269"/>
            <ac:cxnSpMk id="77" creationId="{C21E00FA-5862-4ADF-8F96-08EC1FF48113}"/>
          </ac:cxnSpMkLst>
        </pc:cxnChg>
      </pc:sldChg>
      <pc:sldChg chg="delSp del ord">
        <pc:chgData name="胡 翌霖" userId="a9a41afe759712f0" providerId="LiveId" clId="{2DBA92D2-011E-45AF-9D82-7479E4B250F0}" dt="2021-10-25T15:42:34.245" v="131" actId="47"/>
        <pc:sldMkLst>
          <pc:docMk/>
          <pc:sldMk cId="1508498289" sldId="272"/>
        </pc:sldMkLst>
        <pc:picChg chg="del">
          <ac:chgData name="胡 翌霖" userId="a9a41afe759712f0" providerId="LiveId" clId="{2DBA92D2-011E-45AF-9D82-7479E4B250F0}" dt="2021-10-25T15:31:32.227" v="76" actId="21"/>
          <ac:picMkLst>
            <pc:docMk/>
            <pc:sldMk cId="1508498289" sldId="272"/>
            <ac:picMk id="16388" creationId="{D4A19839-99F0-4417-B2DB-2AADCA894FAD}"/>
          </ac:picMkLst>
        </pc:picChg>
      </pc:sldChg>
      <pc:sldChg chg="modSp">
        <pc:chgData name="胡 翌霖" userId="a9a41afe759712f0" providerId="LiveId" clId="{2DBA92D2-011E-45AF-9D82-7479E4B250F0}" dt="2021-10-25T15:21:19.304" v="5" actId="1076"/>
        <pc:sldMkLst>
          <pc:docMk/>
          <pc:sldMk cId="3803521327" sldId="279"/>
        </pc:sldMkLst>
        <pc:picChg chg="mod">
          <ac:chgData name="胡 翌霖" userId="a9a41afe759712f0" providerId="LiveId" clId="{2DBA92D2-011E-45AF-9D82-7479E4B250F0}" dt="2021-10-25T15:21:19.304" v="5" actId="1076"/>
          <ac:picMkLst>
            <pc:docMk/>
            <pc:sldMk cId="3803521327" sldId="279"/>
            <ac:picMk id="6" creationId="{03A6778B-9478-419A-B39F-F11802F6CDF7}"/>
          </ac:picMkLst>
        </pc:picChg>
      </pc:sldChg>
      <pc:sldChg chg="addSp modSp mod setBg">
        <pc:chgData name="胡 翌霖" userId="a9a41afe759712f0" providerId="LiveId" clId="{2DBA92D2-011E-45AF-9D82-7479E4B250F0}" dt="2021-10-25T15:36:08.660" v="93" actId="26606"/>
        <pc:sldMkLst>
          <pc:docMk/>
          <pc:sldMk cId="7195139" sldId="280"/>
        </pc:sldMkLst>
        <pc:spChg chg="mod">
          <ac:chgData name="胡 翌霖" userId="a9a41afe759712f0" providerId="LiveId" clId="{2DBA92D2-011E-45AF-9D82-7479E4B250F0}" dt="2021-10-25T15:36:08.660" v="93" actId="26606"/>
          <ac:spMkLst>
            <pc:docMk/>
            <pc:sldMk cId="7195139" sldId="280"/>
            <ac:spMk id="2" creationId="{74543550-8634-498B-8057-CA6F2F6ED602}"/>
          </ac:spMkLst>
        </pc:spChg>
        <pc:spChg chg="mod">
          <ac:chgData name="胡 翌霖" userId="a9a41afe759712f0" providerId="LiveId" clId="{2DBA92D2-011E-45AF-9D82-7479E4B250F0}" dt="2021-10-25T15:36:08.660" v="93" actId="26606"/>
          <ac:spMkLst>
            <pc:docMk/>
            <pc:sldMk cId="7195139" sldId="280"/>
            <ac:spMk id="3" creationId="{3C609FBA-78BF-4388-BAAF-2140525C1229}"/>
          </ac:spMkLst>
        </pc:spChg>
        <pc:spChg chg="add">
          <ac:chgData name="胡 翌霖" userId="a9a41afe759712f0" providerId="LiveId" clId="{2DBA92D2-011E-45AF-9D82-7479E4B250F0}" dt="2021-10-25T15:36:08.660" v="93" actId="26606"/>
          <ac:spMkLst>
            <pc:docMk/>
            <pc:sldMk cId="7195139" sldId="280"/>
            <ac:spMk id="9" creationId="{28D31E1B-0407-4223-9642-0B642CBF57D9}"/>
          </ac:spMkLst>
        </pc:spChg>
        <pc:spChg chg="add">
          <ac:chgData name="胡 翌霖" userId="a9a41afe759712f0" providerId="LiveId" clId="{2DBA92D2-011E-45AF-9D82-7479E4B250F0}" dt="2021-10-25T15:36:08.660" v="93" actId="26606"/>
          <ac:spMkLst>
            <pc:docMk/>
            <pc:sldMk cId="7195139" sldId="280"/>
            <ac:spMk id="16" creationId="{D5B0017B-2ECA-49AF-B397-DC140825DF8D}"/>
          </ac:spMkLst>
        </pc:spChg>
        <pc:spChg chg="add">
          <ac:chgData name="胡 翌霖" userId="a9a41afe759712f0" providerId="LiveId" clId="{2DBA92D2-011E-45AF-9D82-7479E4B250F0}" dt="2021-10-25T15:36:08.660" v="93" actId="26606"/>
          <ac:spMkLst>
            <pc:docMk/>
            <pc:sldMk cId="7195139" sldId="280"/>
            <ac:spMk id="18" creationId="{70E96339-907C-46C3-99AC-31179B6F0EBD}"/>
          </ac:spMkLst>
        </pc:spChg>
        <pc:grpChg chg="add">
          <ac:chgData name="胡 翌霖" userId="a9a41afe759712f0" providerId="LiveId" clId="{2DBA92D2-011E-45AF-9D82-7479E4B250F0}" dt="2021-10-25T15:36:08.660" v="93" actId="26606"/>
          <ac:grpSpMkLst>
            <pc:docMk/>
            <pc:sldMk cId="7195139" sldId="280"/>
            <ac:grpSpMk id="11" creationId="{AE1C45F0-260A-458C-96ED-C1F6D2151219}"/>
          </ac:grpSpMkLst>
        </pc:grpChg>
        <pc:picChg chg="mod">
          <ac:chgData name="胡 翌霖" userId="a9a41afe759712f0" providerId="LiveId" clId="{2DBA92D2-011E-45AF-9D82-7479E4B250F0}" dt="2021-10-25T15:36:08.660" v="93" actId="26606"/>
          <ac:picMkLst>
            <pc:docMk/>
            <pc:sldMk cId="7195139" sldId="280"/>
            <ac:picMk id="4" creationId="{172A3F3F-A51C-4DB0-8D2A-1B4CF6B35641}"/>
          </ac:picMkLst>
        </pc:picChg>
        <pc:cxnChg chg="add">
          <ac:chgData name="胡 翌霖" userId="a9a41afe759712f0" providerId="LiveId" clId="{2DBA92D2-011E-45AF-9D82-7479E4B250F0}" dt="2021-10-25T15:36:08.660" v="93" actId="26606"/>
          <ac:cxnSpMkLst>
            <pc:docMk/>
            <pc:sldMk cId="7195139" sldId="280"/>
            <ac:cxnSpMk id="20" creationId="{6CF1BAF6-AD41-4082-B212-8A1F9A2E8779}"/>
          </ac:cxnSpMkLst>
        </pc:cxnChg>
      </pc:sldChg>
      <pc:sldChg chg="modSp mod">
        <pc:chgData name="胡 翌霖" userId="a9a41afe759712f0" providerId="LiveId" clId="{2DBA92D2-011E-45AF-9D82-7479E4B250F0}" dt="2021-10-25T15:22:01.682" v="12" actId="27636"/>
        <pc:sldMkLst>
          <pc:docMk/>
          <pc:sldMk cId="3646800748" sldId="281"/>
        </pc:sldMkLst>
        <pc:spChg chg="mod">
          <ac:chgData name="胡 翌霖" userId="a9a41afe759712f0" providerId="LiveId" clId="{2DBA92D2-011E-45AF-9D82-7479E4B250F0}" dt="2021-10-25T15:22:01.682" v="12" actId="27636"/>
          <ac:spMkLst>
            <pc:docMk/>
            <pc:sldMk cId="3646800748" sldId="281"/>
            <ac:spMk id="3" creationId="{05123A8F-3981-414A-A62F-38D15FEAFFAF}"/>
          </ac:spMkLst>
        </pc:spChg>
      </pc:sldChg>
      <pc:sldChg chg="addSp delSp modSp mod setBg setClrOvrMap">
        <pc:chgData name="胡 翌霖" userId="a9a41afe759712f0" providerId="LiveId" clId="{2DBA92D2-011E-45AF-9D82-7479E4B250F0}" dt="2021-10-25T15:30:40.090" v="69" actId="1035"/>
        <pc:sldMkLst>
          <pc:docMk/>
          <pc:sldMk cId="1367843292" sldId="282"/>
        </pc:sldMkLst>
        <pc:spChg chg="mod">
          <ac:chgData name="胡 翌霖" userId="a9a41afe759712f0" providerId="LiveId" clId="{2DBA92D2-011E-45AF-9D82-7479E4B250F0}" dt="2021-10-25T15:29:40.972" v="62" actId="26606"/>
          <ac:spMkLst>
            <pc:docMk/>
            <pc:sldMk cId="1367843292" sldId="282"/>
            <ac:spMk id="2" creationId="{220A3B88-E984-45A2-B60C-2C5B9A3BB8E6}"/>
          </ac:spMkLst>
        </pc:spChg>
        <pc:spChg chg="mod ord">
          <ac:chgData name="胡 翌霖" userId="a9a41afe759712f0" providerId="LiveId" clId="{2DBA92D2-011E-45AF-9D82-7479E4B250F0}" dt="2021-10-25T15:29:40.972" v="62" actId="26606"/>
          <ac:spMkLst>
            <pc:docMk/>
            <pc:sldMk cId="1367843292" sldId="282"/>
            <ac:spMk id="3" creationId="{2414951A-67ED-4600-BD5B-23D8FCC8A759}"/>
          </ac:spMkLst>
        </pc:spChg>
        <pc:spChg chg="add">
          <ac:chgData name="胡 翌霖" userId="a9a41afe759712f0" providerId="LiveId" clId="{2DBA92D2-011E-45AF-9D82-7479E4B250F0}" dt="2021-10-25T15:29:40.972" v="62" actId="26606"/>
          <ac:spMkLst>
            <pc:docMk/>
            <pc:sldMk cId="1367843292" sldId="282"/>
            <ac:spMk id="11" creationId="{8ABFE404-8D65-4573-A3EF-6DF477936BA3}"/>
          </ac:spMkLst>
        </pc:spChg>
        <pc:picChg chg="del mod ord">
          <ac:chgData name="胡 翌霖" userId="a9a41afe759712f0" providerId="LiveId" clId="{2DBA92D2-011E-45AF-9D82-7479E4B250F0}" dt="2021-10-25T15:30:07.086" v="63" actId="478"/>
          <ac:picMkLst>
            <pc:docMk/>
            <pc:sldMk cId="1367843292" sldId="282"/>
            <ac:picMk id="5" creationId="{607E77C8-8655-412D-B322-B61594E0F422}"/>
          </ac:picMkLst>
        </pc:picChg>
        <pc:picChg chg="mod">
          <ac:chgData name="胡 翌霖" userId="a9a41afe759712f0" providerId="LiveId" clId="{2DBA92D2-011E-45AF-9D82-7479E4B250F0}" dt="2021-10-25T15:29:40.972" v="62" actId="26606"/>
          <ac:picMkLst>
            <pc:docMk/>
            <pc:sldMk cId="1367843292" sldId="282"/>
            <ac:picMk id="6" creationId="{771A0DA2-C16F-4FAC-9F71-6DB86DF8C21E}"/>
          </ac:picMkLst>
        </pc:picChg>
        <pc:picChg chg="add mod">
          <ac:chgData name="胡 翌霖" userId="a9a41afe759712f0" providerId="LiveId" clId="{2DBA92D2-011E-45AF-9D82-7479E4B250F0}" dt="2021-10-25T15:30:40.090" v="69" actId="1035"/>
          <ac:picMkLst>
            <pc:docMk/>
            <pc:sldMk cId="1367843292" sldId="282"/>
            <ac:picMk id="8" creationId="{AAEAB63C-D0F6-43D8-A3B6-3FE4BE207CDA}"/>
          </ac:picMkLst>
        </pc:picChg>
        <pc:cxnChg chg="add">
          <ac:chgData name="胡 翌霖" userId="a9a41afe759712f0" providerId="LiveId" clId="{2DBA92D2-011E-45AF-9D82-7479E4B250F0}" dt="2021-10-25T15:29:40.972" v="62" actId="26606"/>
          <ac:cxnSpMkLst>
            <pc:docMk/>
            <pc:sldMk cId="1367843292" sldId="282"/>
            <ac:cxnSpMk id="13" creationId="{AF5191F1-A1C8-4AEE-8007-DF304E42B15E}"/>
          </ac:cxnSpMkLst>
        </pc:cxnChg>
      </pc:sldChg>
      <pc:sldChg chg="del">
        <pc:chgData name="胡 翌霖" userId="a9a41afe759712f0" providerId="LiveId" clId="{2DBA92D2-011E-45AF-9D82-7479E4B250F0}" dt="2021-10-25T15:30:51.815" v="70" actId="47"/>
        <pc:sldMkLst>
          <pc:docMk/>
          <pc:sldMk cId="1554816708" sldId="284"/>
        </pc:sldMkLst>
      </pc:sldChg>
      <pc:sldChg chg="addSp mod setBg">
        <pc:chgData name="胡 翌霖" userId="a9a41afe759712f0" providerId="LiveId" clId="{2DBA92D2-011E-45AF-9D82-7479E4B250F0}" dt="2021-10-25T15:31:03.513" v="71" actId="26606"/>
        <pc:sldMkLst>
          <pc:docMk/>
          <pc:sldMk cId="3712080975" sldId="288"/>
        </pc:sldMkLst>
        <pc:spChg chg="add">
          <ac:chgData name="胡 翌霖" userId="a9a41afe759712f0" providerId="LiveId" clId="{2DBA92D2-011E-45AF-9D82-7479E4B250F0}" dt="2021-10-25T15:31:03.513" v="71" actId="26606"/>
          <ac:spMkLst>
            <pc:docMk/>
            <pc:sldMk cId="3712080975" sldId="288"/>
            <ac:spMk id="5" creationId="{8D70B121-56F4-4848-B38B-182089D909FA}"/>
          </ac:spMkLst>
        </pc:spChg>
        <pc:cxnChg chg="add">
          <ac:chgData name="胡 翌霖" userId="a9a41afe759712f0" providerId="LiveId" clId="{2DBA92D2-011E-45AF-9D82-7479E4B250F0}" dt="2021-10-25T15:31:03.513" v="71" actId="26606"/>
          <ac:cxnSpMkLst>
            <pc:docMk/>
            <pc:sldMk cId="3712080975" sldId="288"/>
            <ac:cxnSpMk id="6" creationId="{2D72A2C9-F3CA-4216-8BAD-FA4C970C3C4E}"/>
          </ac:cxnSpMkLst>
        </pc:cxnChg>
      </pc:sldChg>
      <pc:sldChg chg="addSp delSp modSp mod setBg addAnim delAnim setClrOvrMap">
        <pc:chgData name="胡 翌霖" userId="a9a41afe759712f0" providerId="LiveId" clId="{2DBA92D2-011E-45AF-9D82-7479E4B250F0}" dt="2021-10-25T15:33:17.664" v="89" actId="1076"/>
        <pc:sldMkLst>
          <pc:docMk/>
          <pc:sldMk cId="2506609014" sldId="289"/>
        </pc:sldMkLst>
        <pc:spChg chg="mod ord">
          <ac:chgData name="胡 翌霖" userId="a9a41afe759712f0" providerId="LiveId" clId="{2DBA92D2-011E-45AF-9D82-7479E4B250F0}" dt="2021-10-25T15:33:02.900" v="86" actId="26606"/>
          <ac:spMkLst>
            <pc:docMk/>
            <pc:sldMk cId="2506609014" sldId="289"/>
            <ac:spMk id="2" creationId="{8596071C-321C-464A-BF0A-2E0D1E897EE5}"/>
          </ac:spMkLst>
        </pc:spChg>
        <pc:spChg chg="add del">
          <ac:chgData name="胡 翌霖" userId="a9a41afe759712f0" providerId="LiveId" clId="{2DBA92D2-011E-45AF-9D82-7479E4B250F0}" dt="2021-10-25T15:33:02.900" v="86" actId="26606"/>
          <ac:spMkLst>
            <pc:docMk/>
            <pc:sldMk cId="2506609014" sldId="289"/>
            <ac:spMk id="71" creationId="{A4AC5506-6312-4701-8D3C-40187889A947}"/>
          </ac:spMkLst>
        </pc:spChg>
        <pc:spChg chg="add del">
          <ac:chgData name="胡 翌霖" userId="a9a41afe759712f0" providerId="LiveId" clId="{2DBA92D2-011E-45AF-9D82-7479E4B250F0}" dt="2021-10-25T15:32:55.749" v="84" actId="26606"/>
          <ac:spMkLst>
            <pc:docMk/>
            <pc:sldMk cId="2506609014" sldId="289"/>
            <ac:spMk id="135" creationId="{B60FF0DC-075C-4AAB-9DCF-D6891D223C40}"/>
          </ac:spMkLst>
        </pc:spChg>
        <pc:spChg chg="add del">
          <ac:chgData name="胡 翌霖" userId="a9a41afe759712f0" providerId="LiveId" clId="{2DBA92D2-011E-45AF-9D82-7479E4B250F0}" dt="2021-10-25T15:33:02.900" v="86" actId="26606"/>
          <ac:spMkLst>
            <pc:docMk/>
            <pc:sldMk cId="2506609014" sldId="289"/>
            <ac:spMk id="13316" creationId="{3B47FC9C-2ED3-4100-A4EF-E8CDFEE106C9}"/>
          </ac:spMkLst>
        </pc:spChg>
        <pc:picChg chg="mod">
          <ac:chgData name="胡 翌霖" userId="a9a41afe759712f0" providerId="LiveId" clId="{2DBA92D2-011E-45AF-9D82-7479E4B250F0}" dt="2021-10-25T15:33:02.900" v="86" actId="26606"/>
          <ac:picMkLst>
            <pc:docMk/>
            <pc:sldMk cId="2506609014" sldId="289"/>
            <ac:picMk id="4" creationId="{BA7C5496-89DF-4565-A9C7-BEE839907A62}"/>
          </ac:picMkLst>
        </pc:picChg>
        <pc:picChg chg="add mod">
          <ac:chgData name="胡 翌霖" userId="a9a41afe759712f0" providerId="LiveId" clId="{2DBA92D2-011E-45AF-9D82-7479E4B250F0}" dt="2021-10-25T15:33:12.776" v="88" actId="1076"/>
          <ac:picMkLst>
            <pc:docMk/>
            <pc:sldMk cId="2506609014" sldId="289"/>
            <ac:picMk id="5" creationId="{C891F0B6-4C21-4CB2-A25E-27E34C085BA9}"/>
          </ac:picMkLst>
        </pc:picChg>
        <pc:picChg chg="mod">
          <ac:chgData name="胡 翌霖" userId="a9a41afe759712f0" providerId="LiveId" clId="{2DBA92D2-011E-45AF-9D82-7479E4B250F0}" dt="2021-10-25T15:33:17.664" v="89" actId="1076"/>
          <ac:picMkLst>
            <pc:docMk/>
            <pc:sldMk cId="2506609014" sldId="289"/>
            <ac:picMk id="13314" creationId="{C236613F-6D5C-4669-BDCE-7A11E383B780}"/>
          </ac:picMkLst>
        </pc:picChg>
        <pc:cxnChg chg="add del">
          <ac:chgData name="胡 翌霖" userId="a9a41afe759712f0" providerId="LiveId" clId="{2DBA92D2-011E-45AF-9D82-7479E4B250F0}" dt="2021-10-25T15:32:55.749" v="84" actId="26606"/>
          <ac:cxnSpMkLst>
            <pc:docMk/>
            <pc:sldMk cId="2506609014" sldId="289"/>
            <ac:cxnSpMk id="137" creationId="{D9F6DA4C-FF64-4F34-9D58-FC2ED8095D2D}"/>
          </ac:cxnSpMkLst>
        </pc:cxnChg>
        <pc:cxnChg chg="add del">
          <ac:chgData name="胡 翌霖" userId="a9a41afe759712f0" providerId="LiveId" clId="{2DBA92D2-011E-45AF-9D82-7479E4B250F0}" dt="2021-10-25T15:32:55.749" v="84" actId="26606"/>
          <ac:cxnSpMkLst>
            <pc:docMk/>
            <pc:sldMk cId="2506609014" sldId="289"/>
            <ac:cxnSpMk id="139" creationId="{06FA45BD-42C5-4C6B-AFAF-745ABE642184}"/>
          </ac:cxnSpMkLst>
        </pc:cxnChg>
      </pc:sldChg>
      <pc:sldChg chg="delSp mod">
        <pc:chgData name="胡 翌霖" userId="a9a41afe759712f0" providerId="LiveId" clId="{2DBA92D2-011E-45AF-9D82-7479E4B250F0}" dt="2021-10-25T15:33:47.196" v="90" actId="478"/>
        <pc:sldMkLst>
          <pc:docMk/>
          <pc:sldMk cId="3976440896" sldId="292"/>
        </pc:sldMkLst>
        <pc:spChg chg="del">
          <ac:chgData name="胡 翌霖" userId="a9a41afe759712f0" providerId="LiveId" clId="{2DBA92D2-011E-45AF-9D82-7479E4B250F0}" dt="2021-10-25T15:33:47.196" v="90" actId="478"/>
          <ac:spMkLst>
            <pc:docMk/>
            <pc:sldMk cId="3976440896" sldId="292"/>
            <ac:spMk id="2" creationId="{DBD75B4C-0546-417E-8F67-4D95089AB248}"/>
          </ac:spMkLst>
        </pc:spChg>
      </pc:sldChg>
      <pc:sldChg chg="addSp delSp mod">
        <pc:chgData name="胡 翌霖" userId="a9a41afe759712f0" providerId="LiveId" clId="{2DBA92D2-011E-45AF-9D82-7479E4B250F0}" dt="2021-10-25T15:42:17.167" v="130" actId="26606"/>
        <pc:sldMkLst>
          <pc:docMk/>
          <pc:sldMk cId="3900751830" sldId="294"/>
        </pc:sldMkLst>
        <pc:spChg chg="add del">
          <ac:chgData name="胡 翌霖" userId="a9a41afe759712f0" providerId="LiveId" clId="{2DBA92D2-011E-45AF-9D82-7479E4B250F0}" dt="2021-10-25T15:42:17.167" v="130" actId="26606"/>
          <ac:spMkLst>
            <pc:docMk/>
            <pc:sldMk cId="3900751830" sldId="294"/>
            <ac:spMk id="3" creationId="{11988E3D-2593-4F79-929C-DDD91F69A4D9}"/>
          </ac:spMkLst>
        </pc:spChg>
        <pc:graphicFrameChg chg="add del">
          <ac:chgData name="胡 翌霖" userId="a9a41afe759712f0" providerId="LiveId" clId="{2DBA92D2-011E-45AF-9D82-7479E4B250F0}" dt="2021-10-25T15:42:17.149" v="129" actId="26606"/>
          <ac:graphicFrameMkLst>
            <pc:docMk/>
            <pc:sldMk cId="3900751830" sldId="294"/>
            <ac:graphicFrameMk id="5" creationId="{A73B0DA1-6133-4496-941B-6037535BD04B}"/>
          </ac:graphicFrameMkLst>
        </pc:graphicFrameChg>
        <pc:graphicFrameChg chg="add">
          <ac:chgData name="胡 翌霖" userId="a9a41afe759712f0" providerId="LiveId" clId="{2DBA92D2-011E-45AF-9D82-7479E4B250F0}" dt="2021-10-25T15:42:17.167" v="130" actId="26606"/>
          <ac:graphicFrameMkLst>
            <pc:docMk/>
            <pc:sldMk cId="3900751830" sldId="294"/>
            <ac:graphicFrameMk id="7" creationId="{A6ECC3AC-20A8-4437-A246-6812153896C3}"/>
          </ac:graphicFrameMkLst>
        </pc:graphicFrameChg>
      </pc:sldChg>
      <pc:sldChg chg="addSp modSp mod setBg setClrOvrMap">
        <pc:chgData name="胡 翌霖" userId="a9a41afe759712f0" providerId="LiveId" clId="{2DBA92D2-011E-45AF-9D82-7479E4B250F0}" dt="2021-10-25T15:40:44.372" v="124" actId="26606"/>
        <pc:sldMkLst>
          <pc:docMk/>
          <pc:sldMk cId="2997731456" sldId="297"/>
        </pc:sldMkLst>
        <pc:spChg chg="mod">
          <ac:chgData name="胡 翌霖" userId="a9a41afe759712f0" providerId="LiveId" clId="{2DBA92D2-011E-45AF-9D82-7479E4B250F0}" dt="2021-10-25T15:40:44.372" v="124" actId="26606"/>
          <ac:spMkLst>
            <pc:docMk/>
            <pc:sldMk cId="2997731456" sldId="297"/>
            <ac:spMk id="2" creationId="{C7F91A76-7165-4CF0-981C-A026D878E314}"/>
          </ac:spMkLst>
        </pc:spChg>
        <pc:spChg chg="mod">
          <ac:chgData name="胡 翌霖" userId="a9a41afe759712f0" providerId="LiveId" clId="{2DBA92D2-011E-45AF-9D82-7479E4B250F0}" dt="2021-10-25T15:40:44.372" v="124" actId="26606"/>
          <ac:spMkLst>
            <pc:docMk/>
            <pc:sldMk cId="2997731456" sldId="297"/>
            <ac:spMk id="3" creationId="{F74D5811-38F9-4CCF-868F-6DBD3A016F19}"/>
          </ac:spMkLst>
        </pc:spChg>
        <pc:picChg chg="mod">
          <ac:chgData name="胡 翌霖" userId="a9a41afe759712f0" providerId="LiveId" clId="{2DBA92D2-011E-45AF-9D82-7479E4B250F0}" dt="2021-10-25T15:40:44.372" v="124" actId="26606"/>
          <ac:picMkLst>
            <pc:docMk/>
            <pc:sldMk cId="2997731456" sldId="297"/>
            <ac:picMk id="4" creationId="{76FCE4C9-83D3-4A7E-B650-1DBB2982FC08}"/>
          </ac:picMkLst>
        </pc:picChg>
        <pc:picChg chg="mod">
          <ac:chgData name="胡 翌霖" userId="a9a41afe759712f0" providerId="LiveId" clId="{2DBA92D2-011E-45AF-9D82-7479E4B250F0}" dt="2021-10-25T15:40:44.372" v="124" actId="26606"/>
          <ac:picMkLst>
            <pc:docMk/>
            <pc:sldMk cId="2997731456" sldId="297"/>
            <ac:picMk id="5" creationId="{11408734-3708-4211-ADDE-13BC749D4642}"/>
          </ac:picMkLst>
        </pc:picChg>
        <pc:cxnChg chg="add">
          <ac:chgData name="胡 翌霖" userId="a9a41afe759712f0" providerId="LiveId" clId="{2DBA92D2-011E-45AF-9D82-7479E4B250F0}" dt="2021-10-25T15:40:44.372" v="124" actId="26606"/>
          <ac:cxnSpMkLst>
            <pc:docMk/>
            <pc:sldMk cId="2997731456" sldId="297"/>
            <ac:cxnSpMk id="10" creationId="{EBAD6A72-88E8-42F7-88B9-CAF744536BE4}"/>
          </ac:cxnSpMkLst>
        </pc:cxnChg>
        <pc:cxnChg chg="add">
          <ac:chgData name="胡 翌霖" userId="a9a41afe759712f0" providerId="LiveId" clId="{2DBA92D2-011E-45AF-9D82-7479E4B250F0}" dt="2021-10-25T15:40:44.372" v="124" actId="26606"/>
          <ac:cxnSpMkLst>
            <pc:docMk/>
            <pc:sldMk cId="2997731456" sldId="297"/>
            <ac:cxnSpMk id="12" creationId="{C800968E-0A99-46C4-A9B2-6A63AC66F4B0}"/>
          </ac:cxnSpMkLst>
        </pc:cxnChg>
      </pc:sldChg>
      <pc:sldChg chg="addSp modSp mod setBg">
        <pc:chgData name="胡 翌霖" userId="a9a41afe759712f0" providerId="LiveId" clId="{2DBA92D2-011E-45AF-9D82-7479E4B250F0}" dt="2021-10-25T15:29:08.915" v="61" actId="26606"/>
        <pc:sldMkLst>
          <pc:docMk/>
          <pc:sldMk cId="1904292970" sldId="315"/>
        </pc:sldMkLst>
        <pc:spChg chg="mod ord">
          <ac:chgData name="胡 翌霖" userId="a9a41afe759712f0" providerId="LiveId" clId="{2DBA92D2-011E-45AF-9D82-7479E4B250F0}" dt="2021-10-25T15:29:08.915" v="61" actId="26606"/>
          <ac:spMkLst>
            <pc:docMk/>
            <pc:sldMk cId="1904292970" sldId="315"/>
            <ac:spMk id="2" creationId="{750E2AF2-7A6B-48BA-9B10-228F7269A963}"/>
          </ac:spMkLst>
        </pc:spChg>
        <pc:spChg chg="add">
          <ac:chgData name="胡 翌霖" userId="a9a41afe759712f0" providerId="LiveId" clId="{2DBA92D2-011E-45AF-9D82-7479E4B250F0}" dt="2021-10-25T15:29:08.915" v="61" actId="26606"/>
          <ac:spMkLst>
            <pc:docMk/>
            <pc:sldMk cId="1904292970" sldId="315"/>
            <ac:spMk id="10" creationId="{E4505C23-674B-4195-81D6-0C127FEAE3F8}"/>
          </ac:spMkLst>
        </pc:spChg>
        <pc:spChg chg="add">
          <ac:chgData name="胡 翌霖" userId="a9a41afe759712f0" providerId="LiveId" clId="{2DBA92D2-011E-45AF-9D82-7479E4B250F0}" dt="2021-10-25T15:29:08.915" v="61" actId="26606"/>
          <ac:spMkLst>
            <pc:docMk/>
            <pc:sldMk cId="1904292970" sldId="315"/>
            <ac:spMk id="12" creationId="{65C9B8F0-FF66-4C15-BD05-E86B87331846}"/>
          </ac:spMkLst>
        </pc:spChg>
        <pc:picChg chg="mod">
          <ac:chgData name="胡 翌霖" userId="a9a41afe759712f0" providerId="LiveId" clId="{2DBA92D2-011E-45AF-9D82-7479E4B250F0}" dt="2021-10-25T15:29:08.915" v="61" actId="26606"/>
          <ac:picMkLst>
            <pc:docMk/>
            <pc:sldMk cId="1904292970" sldId="315"/>
            <ac:picMk id="4" creationId="{ED385DC7-CD5B-44CC-81FE-66EBD533C7B5}"/>
          </ac:picMkLst>
        </pc:picChg>
        <pc:picChg chg="mod">
          <ac:chgData name="胡 翌霖" userId="a9a41afe759712f0" providerId="LiveId" clId="{2DBA92D2-011E-45AF-9D82-7479E4B250F0}" dt="2021-10-25T15:29:08.915" v="61" actId="26606"/>
          <ac:picMkLst>
            <pc:docMk/>
            <pc:sldMk cId="1904292970" sldId="315"/>
            <ac:picMk id="5" creationId="{A5856AEC-11E3-40DC-95E6-A4FEAEEB97F6}"/>
          </ac:picMkLst>
        </pc:picChg>
      </pc:sldChg>
      <pc:sldChg chg="del">
        <pc:chgData name="胡 翌霖" userId="a9a41afe759712f0" providerId="LiveId" clId="{2DBA92D2-011E-45AF-9D82-7479E4B250F0}" dt="2021-10-25T15:31:11.621" v="75" actId="47"/>
        <pc:sldMkLst>
          <pc:docMk/>
          <pc:sldMk cId="3960566294" sldId="325"/>
        </pc:sldMkLst>
      </pc:sldChg>
      <pc:sldChg chg="addSp delSp modSp mod setBg">
        <pc:chgData name="胡 翌霖" userId="a9a41afe759712f0" providerId="LiveId" clId="{2DBA92D2-011E-45AF-9D82-7479E4B250F0}" dt="2021-10-25T15:26:34.787" v="60"/>
        <pc:sldMkLst>
          <pc:docMk/>
          <pc:sldMk cId="2758194847" sldId="326"/>
        </pc:sldMkLst>
        <pc:spChg chg="mod">
          <ac:chgData name="胡 翌霖" userId="a9a41afe759712f0" providerId="LiveId" clId="{2DBA92D2-011E-45AF-9D82-7479E4B250F0}" dt="2021-10-25T15:25:08.132" v="53" actId="26606"/>
          <ac:spMkLst>
            <pc:docMk/>
            <pc:sldMk cId="2758194847" sldId="326"/>
            <ac:spMk id="2" creationId="{E38AC59B-DABC-4553-8528-11F4610E5CAA}"/>
          </ac:spMkLst>
        </pc:spChg>
        <pc:spChg chg="mod">
          <ac:chgData name="胡 翌霖" userId="a9a41afe759712f0" providerId="LiveId" clId="{2DBA92D2-011E-45AF-9D82-7479E4B250F0}" dt="2021-10-25T15:26:34.787" v="60"/>
          <ac:spMkLst>
            <pc:docMk/>
            <pc:sldMk cId="2758194847" sldId="326"/>
            <ac:spMk id="3" creationId="{2856FAA4-729F-48EC-AD82-97661F393BEE}"/>
          </ac:spMkLst>
        </pc:spChg>
        <pc:spChg chg="add del">
          <ac:chgData name="胡 翌霖" userId="a9a41afe759712f0" providerId="LiveId" clId="{2DBA92D2-011E-45AF-9D82-7479E4B250F0}" dt="2021-10-25T15:24:54.866" v="48" actId="26606"/>
          <ac:spMkLst>
            <pc:docMk/>
            <pc:sldMk cId="2758194847" sldId="326"/>
            <ac:spMk id="10" creationId="{18FD74D4-C0F3-4E5B-9628-885593F0B528}"/>
          </ac:spMkLst>
        </pc:spChg>
        <pc:spChg chg="add del">
          <ac:chgData name="胡 翌霖" userId="a9a41afe759712f0" providerId="LiveId" clId="{2DBA92D2-011E-45AF-9D82-7479E4B250F0}" dt="2021-10-25T15:24:54.866" v="48" actId="26606"/>
          <ac:spMkLst>
            <pc:docMk/>
            <pc:sldMk cId="2758194847" sldId="326"/>
            <ac:spMk id="12" creationId="{067CFD9A-AD7C-42E8-898D-F51A83B12D73}"/>
          </ac:spMkLst>
        </pc:spChg>
        <pc:spChg chg="add del">
          <ac:chgData name="胡 翌霖" userId="a9a41afe759712f0" providerId="LiveId" clId="{2DBA92D2-011E-45AF-9D82-7479E4B250F0}" dt="2021-10-25T15:25:00.028" v="50" actId="26606"/>
          <ac:spMkLst>
            <pc:docMk/>
            <pc:sldMk cId="2758194847" sldId="326"/>
            <ac:spMk id="14" creationId="{6CB927A4-E432-4310-9CD5-E89FF5063179}"/>
          </ac:spMkLst>
        </pc:spChg>
        <pc:spChg chg="add del">
          <ac:chgData name="胡 翌霖" userId="a9a41afe759712f0" providerId="LiveId" clId="{2DBA92D2-011E-45AF-9D82-7479E4B250F0}" dt="2021-10-25T15:25:00.028" v="50" actId="26606"/>
          <ac:spMkLst>
            <pc:docMk/>
            <pc:sldMk cId="2758194847" sldId="326"/>
            <ac:spMk id="15" creationId="{8D1AA55E-40D5-461B-A5A8-4AE8AAB71B08}"/>
          </ac:spMkLst>
        </pc:spChg>
        <pc:spChg chg="add del">
          <ac:chgData name="胡 翌霖" userId="a9a41afe759712f0" providerId="LiveId" clId="{2DBA92D2-011E-45AF-9D82-7479E4B250F0}" dt="2021-10-25T15:25:00.028" v="50" actId="26606"/>
          <ac:spMkLst>
            <pc:docMk/>
            <pc:sldMk cId="2758194847" sldId="326"/>
            <ac:spMk id="16" creationId="{E3020543-B24B-4EC4-8FFC-8DD88EEA91A8}"/>
          </ac:spMkLst>
        </pc:spChg>
        <pc:picChg chg="add mod">
          <ac:chgData name="胡 翌霖" userId="a9a41afe759712f0" providerId="LiveId" clId="{2DBA92D2-011E-45AF-9D82-7479E4B250F0}" dt="2021-10-25T15:25:37.060" v="54"/>
          <ac:picMkLst>
            <pc:docMk/>
            <pc:sldMk cId="2758194847" sldId="326"/>
            <ac:picMk id="5" creationId="{AE05A77F-FCB9-47A5-A905-E9C79DDEDF9D}"/>
          </ac:picMkLst>
        </pc:picChg>
        <pc:cxnChg chg="add">
          <ac:chgData name="胡 翌霖" userId="a9a41afe759712f0" providerId="LiveId" clId="{2DBA92D2-011E-45AF-9D82-7479E4B250F0}" dt="2021-10-25T15:25:08.132" v="53" actId="26606"/>
          <ac:cxnSpMkLst>
            <pc:docMk/>
            <pc:sldMk cId="2758194847" sldId="326"/>
            <ac:cxnSpMk id="7" creationId="{A7F400EE-A8A5-48AF-B4D6-291B52C6F0B0}"/>
          </ac:cxnSpMkLst>
        </pc:cxnChg>
        <pc:cxnChg chg="add del">
          <ac:chgData name="胡 翌霖" userId="a9a41afe759712f0" providerId="LiveId" clId="{2DBA92D2-011E-45AF-9D82-7479E4B250F0}" dt="2021-10-25T15:25:00.028" v="50" actId="26606"/>
          <ac:cxnSpMkLst>
            <pc:docMk/>
            <pc:sldMk cId="2758194847" sldId="326"/>
            <ac:cxnSpMk id="17" creationId="{7EB498BD-8089-4626-91EA-4978EBEF535E}"/>
          </ac:cxnSpMkLst>
        </pc:cxnChg>
      </pc:sldChg>
      <pc:sldChg chg="addSp delSp modSp mod setBg">
        <pc:chgData name="胡 翌霖" userId="a9a41afe759712f0" providerId="LiveId" clId="{2DBA92D2-011E-45AF-9D82-7479E4B250F0}" dt="2021-10-25T15:36:31.165" v="96" actId="26606"/>
        <pc:sldMkLst>
          <pc:docMk/>
          <pc:sldMk cId="3295335418" sldId="4952"/>
        </pc:sldMkLst>
        <pc:spChg chg="mod ord">
          <ac:chgData name="胡 翌霖" userId="a9a41afe759712f0" providerId="LiveId" clId="{2DBA92D2-011E-45AF-9D82-7479E4B250F0}" dt="2021-10-25T15:36:31.165" v="96" actId="26606"/>
          <ac:spMkLst>
            <pc:docMk/>
            <pc:sldMk cId="3295335418" sldId="4952"/>
            <ac:spMk id="2" creationId="{A8CF6FAC-01E9-4F2E-B3ED-F42AB85C8EB8}"/>
          </ac:spMkLst>
        </pc:spChg>
        <pc:spChg chg="add del">
          <ac:chgData name="胡 翌霖" userId="a9a41afe759712f0" providerId="LiveId" clId="{2DBA92D2-011E-45AF-9D82-7479E4B250F0}" dt="2021-10-25T15:36:31.161" v="95" actId="26606"/>
          <ac:spMkLst>
            <pc:docMk/>
            <pc:sldMk cId="3295335418" sldId="4952"/>
            <ac:spMk id="12" creationId="{A5711A0E-A428-4ED1-96CB-33D69FD842E4}"/>
          </ac:spMkLst>
        </pc:spChg>
        <pc:spChg chg="add">
          <ac:chgData name="胡 翌霖" userId="a9a41afe759712f0" providerId="LiveId" clId="{2DBA92D2-011E-45AF-9D82-7479E4B250F0}" dt="2021-10-25T15:36:31.165" v="96" actId="26606"/>
          <ac:spMkLst>
            <pc:docMk/>
            <pc:sldMk cId="3295335418" sldId="4952"/>
            <ac:spMk id="16" creationId="{823AC064-BC96-4F32-8AE1-B2FD38754823}"/>
          </ac:spMkLst>
        </pc:spChg>
        <pc:picChg chg="mod">
          <ac:chgData name="胡 翌霖" userId="a9a41afe759712f0" providerId="LiveId" clId="{2DBA92D2-011E-45AF-9D82-7479E4B250F0}" dt="2021-10-25T15:36:31.165" v="96" actId="26606"/>
          <ac:picMkLst>
            <pc:docMk/>
            <pc:sldMk cId="3295335418" sldId="4952"/>
            <ac:picMk id="5" creationId="{25F5C734-BA2D-4590-9FCB-B15C00CA8007}"/>
          </ac:picMkLst>
        </pc:picChg>
        <pc:picChg chg="mod">
          <ac:chgData name="胡 翌霖" userId="a9a41afe759712f0" providerId="LiveId" clId="{2DBA92D2-011E-45AF-9D82-7479E4B250F0}" dt="2021-10-25T15:36:31.165" v="96" actId="26606"/>
          <ac:picMkLst>
            <pc:docMk/>
            <pc:sldMk cId="3295335418" sldId="4952"/>
            <ac:picMk id="6" creationId="{186B369B-A880-4659-AA2E-746195A72B3A}"/>
          </ac:picMkLst>
        </pc:picChg>
        <pc:cxnChg chg="add">
          <ac:chgData name="胡 翌霖" userId="a9a41afe759712f0" providerId="LiveId" clId="{2DBA92D2-011E-45AF-9D82-7479E4B250F0}" dt="2021-10-25T15:36:31.165" v="96" actId="26606"/>
          <ac:cxnSpMkLst>
            <pc:docMk/>
            <pc:sldMk cId="3295335418" sldId="4952"/>
            <ac:cxnSpMk id="14" creationId="{DB146403-F3D6-484B-B2ED-97F9565D0370}"/>
          </ac:cxnSpMkLst>
        </pc:cxnChg>
        <pc:cxnChg chg="add">
          <ac:chgData name="胡 翌霖" userId="a9a41afe759712f0" providerId="LiveId" clId="{2DBA92D2-011E-45AF-9D82-7479E4B250F0}" dt="2021-10-25T15:36:31.165" v="96" actId="26606"/>
          <ac:cxnSpMkLst>
            <pc:docMk/>
            <pc:sldMk cId="3295335418" sldId="4952"/>
            <ac:cxnSpMk id="18" creationId="{7E7C77BC-7138-40B1-A15B-20F57A494629}"/>
          </ac:cxnSpMkLst>
        </pc:cxnChg>
      </pc:sldChg>
      <pc:sldChg chg="addSp delSp modSp mod setBg addAnim delAnim setClrOvrMap">
        <pc:chgData name="胡 翌霖" userId="a9a41afe759712f0" providerId="LiveId" clId="{2DBA92D2-011E-45AF-9D82-7479E4B250F0}" dt="2021-10-25T15:39:32.710" v="121" actId="14100"/>
        <pc:sldMkLst>
          <pc:docMk/>
          <pc:sldMk cId="3885405491" sldId="4954"/>
        </pc:sldMkLst>
        <pc:spChg chg="mod">
          <ac:chgData name="胡 翌霖" userId="a9a41afe759712f0" providerId="LiveId" clId="{2DBA92D2-011E-45AF-9D82-7479E4B250F0}" dt="2021-10-25T15:38:52.915" v="116" actId="1076"/>
          <ac:spMkLst>
            <pc:docMk/>
            <pc:sldMk cId="3885405491" sldId="4954"/>
            <ac:spMk id="2" creationId="{575FAD24-44AD-4FD1-9545-0A3F6F050844}"/>
          </ac:spMkLst>
        </pc:spChg>
        <pc:spChg chg="add del">
          <ac:chgData name="胡 翌霖" userId="a9a41afe759712f0" providerId="LiveId" clId="{2DBA92D2-011E-45AF-9D82-7479E4B250F0}" dt="2021-10-25T15:37:34.181" v="98" actId="26606"/>
          <ac:spMkLst>
            <pc:docMk/>
            <pc:sldMk cId="3885405491" sldId="4954"/>
            <ac:spMk id="9232" creationId="{823AC064-BC96-4F32-8AE1-B2FD38754823}"/>
          </ac:spMkLst>
        </pc:spChg>
        <pc:spChg chg="add del">
          <ac:chgData name="胡 翌霖" userId="a9a41afe759712f0" providerId="LiveId" clId="{2DBA92D2-011E-45AF-9D82-7479E4B250F0}" dt="2021-10-25T15:38:12.409" v="106" actId="26606"/>
          <ac:spMkLst>
            <pc:docMk/>
            <pc:sldMk cId="3885405491" sldId="4954"/>
            <ac:spMk id="9235" creationId="{765F4110-C0FC-4D61-ACD2-A7C950EAE908}"/>
          </ac:spMkLst>
        </pc:spChg>
        <pc:picChg chg="mod ord modCrop">
          <ac:chgData name="胡 翌霖" userId="a9a41afe759712f0" providerId="LiveId" clId="{2DBA92D2-011E-45AF-9D82-7479E4B250F0}" dt="2021-10-25T15:38:59.971" v="117" actId="732"/>
          <ac:picMkLst>
            <pc:docMk/>
            <pc:sldMk cId="3885405491" sldId="4954"/>
            <ac:picMk id="4" creationId="{EF96B0D9-46DC-45BA-A72B-0B5AE1402450}"/>
          </ac:picMkLst>
        </pc:picChg>
        <pc:picChg chg="mod ord">
          <ac:chgData name="胡 翌霖" userId="a9a41afe759712f0" providerId="LiveId" clId="{2DBA92D2-011E-45AF-9D82-7479E4B250F0}" dt="2021-10-25T15:39:32.710" v="121" actId="14100"/>
          <ac:picMkLst>
            <pc:docMk/>
            <pc:sldMk cId="3885405491" sldId="4954"/>
            <ac:picMk id="9220" creationId="{66008418-CF3E-4654-99AE-C0BA4204B8CE}"/>
          </ac:picMkLst>
        </pc:picChg>
        <pc:cxnChg chg="add del">
          <ac:chgData name="胡 翌霖" userId="a9a41afe759712f0" providerId="LiveId" clId="{2DBA92D2-011E-45AF-9D82-7479E4B250F0}" dt="2021-10-25T15:38:06.599" v="103" actId="26606"/>
          <ac:cxnSpMkLst>
            <pc:docMk/>
            <pc:sldMk cId="3885405491" sldId="4954"/>
            <ac:cxnSpMk id="89" creationId="{B6375111-306C-49EA-9DD1-79A2ED78FA30}"/>
          </ac:cxnSpMkLst>
        </pc:cxnChg>
        <pc:cxnChg chg="add del">
          <ac:chgData name="胡 翌霖" userId="a9a41afe759712f0" providerId="LiveId" clId="{2DBA92D2-011E-45AF-9D82-7479E4B250F0}" dt="2021-10-25T15:37:34.181" v="98" actId="26606"/>
          <ac:cxnSpMkLst>
            <pc:docMk/>
            <pc:sldMk cId="3885405491" sldId="4954"/>
            <ac:cxnSpMk id="9225" creationId="{DB146403-F3D6-484B-B2ED-97F9565D0370}"/>
          </ac:cxnSpMkLst>
        </pc:cxnChg>
        <pc:cxnChg chg="add del">
          <ac:chgData name="胡 翌霖" userId="a9a41afe759712f0" providerId="LiveId" clId="{2DBA92D2-011E-45AF-9D82-7479E4B250F0}" dt="2021-10-25T15:37:34.181" v="98" actId="26606"/>
          <ac:cxnSpMkLst>
            <pc:docMk/>
            <pc:sldMk cId="3885405491" sldId="4954"/>
            <ac:cxnSpMk id="9233" creationId="{7E7C77BC-7138-40B1-A15B-20F57A494629}"/>
          </ac:cxnSpMkLst>
        </pc:cxnChg>
        <pc:cxnChg chg="add del">
          <ac:chgData name="胡 翌霖" userId="a9a41afe759712f0" providerId="LiveId" clId="{2DBA92D2-011E-45AF-9D82-7479E4B250F0}" dt="2021-10-25T15:38:12.409" v="106" actId="26606"/>
          <ac:cxnSpMkLst>
            <pc:docMk/>
            <pc:sldMk cId="3885405491" sldId="4954"/>
            <ac:cxnSpMk id="9236" creationId="{CC94CBDB-A76C-499E-95AB-C0A049E3154E}"/>
          </ac:cxnSpMkLst>
        </pc:cxnChg>
      </pc:sldChg>
      <pc:sldChg chg="delSp modSp mod">
        <pc:chgData name="胡 翌霖" userId="a9a41afe759712f0" providerId="LiveId" clId="{2DBA92D2-011E-45AF-9D82-7479E4B250F0}" dt="2021-10-25T15:40:16.968" v="123" actId="1076"/>
        <pc:sldMkLst>
          <pc:docMk/>
          <pc:sldMk cId="3547261125" sldId="4955"/>
        </pc:sldMkLst>
        <pc:spChg chg="del">
          <ac:chgData name="胡 翌霖" userId="a9a41afe759712f0" providerId="LiveId" clId="{2DBA92D2-011E-45AF-9D82-7479E4B250F0}" dt="2021-10-25T15:39:59.292" v="122" actId="478"/>
          <ac:spMkLst>
            <pc:docMk/>
            <pc:sldMk cId="3547261125" sldId="4955"/>
            <ac:spMk id="3" creationId="{0E4CE4A5-C13C-4188-86C1-B6662DB46722}"/>
          </ac:spMkLst>
        </pc:spChg>
        <pc:picChg chg="mod">
          <ac:chgData name="胡 翌霖" userId="a9a41afe759712f0" providerId="LiveId" clId="{2DBA92D2-011E-45AF-9D82-7479E4B250F0}" dt="2021-10-25T15:40:16.968" v="123" actId="1076"/>
          <ac:picMkLst>
            <pc:docMk/>
            <pc:sldMk cId="3547261125" sldId="4955"/>
            <ac:picMk id="5" creationId="{B103F69E-7861-4C21-A846-91A18BBDE6B5}"/>
          </ac:picMkLst>
        </pc:picChg>
      </pc:sldChg>
      <pc:sldChg chg="delSp mod">
        <pc:chgData name="胡 翌霖" userId="a9a41afe759712f0" providerId="LiveId" clId="{2DBA92D2-011E-45AF-9D82-7479E4B250F0}" dt="2021-10-25T15:41:10.419" v="125" actId="478"/>
        <pc:sldMkLst>
          <pc:docMk/>
          <pc:sldMk cId="3188828571" sldId="4963"/>
        </pc:sldMkLst>
        <pc:spChg chg="del">
          <ac:chgData name="胡 翌霖" userId="a9a41afe759712f0" providerId="LiveId" clId="{2DBA92D2-011E-45AF-9D82-7479E4B250F0}" dt="2021-10-25T15:41:10.419" v="125" actId="478"/>
          <ac:spMkLst>
            <pc:docMk/>
            <pc:sldMk cId="3188828571" sldId="4963"/>
            <ac:spMk id="2" creationId="{0BB01B54-5C53-470F-9770-69E2F7A35661}"/>
          </ac:spMkLst>
        </pc:spChg>
      </pc:sldChg>
      <pc:sldChg chg="del">
        <pc:chgData name="胡 翌霖" userId="a9a41afe759712f0" providerId="LiveId" clId="{2DBA92D2-011E-45AF-9D82-7479E4B250F0}" dt="2021-10-25T15:31:11.115" v="74" actId="47"/>
        <pc:sldMkLst>
          <pc:docMk/>
          <pc:sldMk cId="3950836696" sldId="4966"/>
        </pc:sldMkLst>
      </pc:sldChg>
      <pc:sldChg chg="addSp delSp modSp mod">
        <pc:chgData name="胡 翌霖" userId="a9a41afe759712f0" providerId="LiveId" clId="{2DBA92D2-011E-45AF-9D82-7479E4B250F0}" dt="2021-10-25T15:34:29.290" v="92" actId="26606"/>
        <pc:sldMkLst>
          <pc:docMk/>
          <pc:sldMk cId="2082515505" sldId="4967"/>
        </pc:sldMkLst>
        <pc:spChg chg="mod">
          <ac:chgData name="胡 翌霖" userId="a9a41afe759712f0" providerId="LiveId" clId="{2DBA92D2-011E-45AF-9D82-7479E4B250F0}" dt="2021-10-25T15:34:29.290" v="92" actId="26606"/>
          <ac:spMkLst>
            <pc:docMk/>
            <pc:sldMk cId="2082515505" sldId="4967"/>
            <ac:spMk id="2" creationId="{6BA9A6CF-C052-4AD1-860C-7D006AC90C6E}"/>
          </ac:spMkLst>
        </pc:spChg>
        <pc:spChg chg="mod">
          <ac:chgData name="胡 翌霖" userId="a9a41afe759712f0" providerId="LiveId" clId="{2DBA92D2-011E-45AF-9D82-7479E4B250F0}" dt="2021-10-25T15:34:29.290" v="92" actId="26606"/>
          <ac:spMkLst>
            <pc:docMk/>
            <pc:sldMk cId="2082515505" sldId="4967"/>
            <ac:spMk id="3" creationId="{4382FBE5-DD14-4C29-9014-DAE569D31678}"/>
          </ac:spMkLst>
        </pc:spChg>
        <pc:spChg chg="del">
          <ac:chgData name="胡 翌霖" userId="a9a41afe759712f0" providerId="LiveId" clId="{2DBA92D2-011E-45AF-9D82-7479E4B250F0}" dt="2021-10-25T15:34:29.290" v="92" actId="26606"/>
          <ac:spMkLst>
            <pc:docMk/>
            <pc:sldMk cId="2082515505" sldId="4967"/>
            <ac:spMk id="37" creationId="{3A93628A-4A26-42A6-859F-D1C95150AD7C}"/>
          </ac:spMkLst>
        </pc:spChg>
        <pc:spChg chg="del">
          <ac:chgData name="胡 翌霖" userId="a9a41afe759712f0" providerId="LiveId" clId="{2DBA92D2-011E-45AF-9D82-7479E4B250F0}" dt="2021-10-25T15:34:29.290" v="92" actId="26606"/>
          <ac:spMkLst>
            <pc:docMk/>
            <pc:sldMk cId="2082515505" sldId="4967"/>
            <ac:spMk id="38" creationId="{9D1E181F-DCF6-4D62-86AF-799CDE52FA58}"/>
          </ac:spMkLst>
        </pc:spChg>
        <pc:spChg chg="add">
          <ac:chgData name="胡 翌霖" userId="a9a41afe759712f0" providerId="LiveId" clId="{2DBA92D2-011E-45AF-9D82-7479E4B250F0}" dt="2021-10-25T15:34:29.290" v="92" actId="26606"/>
          <ac:spMkLst>
            <pc:docMk/>
            <pc:sldMk cId="2082515505" sldId="4967"/>
            <ac:spMk id="44" creationId="{26CAED0A-2A45-4C9C-BCDD-21A8A092C5F3}"/>
          </ac:spMkLst>
        </pc:spChg>
        <pc:spChg chg="add">
          <ac:chgData name="胡 翌霖" userId="a9a41afe759712f0" providerId="LiveId" clId="{2DBA92D2-011E-45AF-9D82-7479E4B250F0}" dt="2021-10-25T15:34:29.290" v="92" actId="26606"/>
          <ac:spMkLst>
            <pc:docMk/>
            <pc:sldMk cId="2082515505" sldId="4967"/>
            <ac:spMk id="46" creationId="{3A9A4357-BD1D-4622-A4FE-766E6AB8DE84}"/>
          </ac:spMkLst>
        </pc:spChg>
        <pc:spChg chg="add">
          <ac:chgData name="胡 翌霖" userId="a9a41afe759712f0" providerId="LiveId" clId="{2DBA92D2-011E-45AF-9D82-7479E4B250F0}" dt="2021-10-25T15:34:29.290" v="92" actId="26606"/>
          <ac:spMkLst>
            <pc:docMk/>
            <pc:sldMk cId="2082515505" sldId="4967"/>
            <ac:spMk id="48" creationId="{E659831F-0D9A-4C63-9EBB-8435B85A440F}"/>
          </ac:spMkLst>
        </pc:spChg>
        <pc:spChg chg="add">
          <ac:chgData name="胡 翌霖" userId="a9a41afe759712f0" providerId="LiveId" clId="{2DBA92D2-011E-45AF-9D82-7479E4B250F0}" dt="2021-10-25T15:34:29.290" v="92" actId="26606"/>
          <ac:spMkLst>
            <pc:docMk/>
            <pc:sldMk cId="2082515505" sldId="4967"/>
            <ac:spMk id="50" creationId="{E6995CE5-F890-4ABA-82A2-26507CE8D2A3}"/>
          </ac:spMkLst>
        </pc:spChg>
        <pc:picChg chg="mod">
          <ac:chgData name="胡 翌霖" userId="a9a41afe759712f0" providerId="LiveId" clId="{2DBA92D2-011E-45AF-9D82-7479E4B250F0}" dt="2021-10-25T15:34:29.290" v="92" actId="26606"/>
          <ac:picMkLst>
            <pc:docMk/>
            <pc:sldMk cId="2082515505" sldId="4967"/>
            <ac:picMk id="4" creationId="{AF7CCB04-B915-495F-A2AB-AF99F9F35049}"/>
          </ac:picMkLst>
        </pc:picChg>
        <pc:picChg chg="mod">
          <ac:chgData name="胡 翌霖" userId="a9a41afe759712f0" providerId="LiveId" clId="{2DBA92D2-011E-45AF-9D82-7479E4B250F0}" dt="2021-10-25T15:34:29.290" v="92" actId="26606"/>
          <ac:picMkLst>
            <pc:docMk/>
            <pc:sldMk cId="2082515505" sldId="4967"/>
            <ac:picMk id="5" creationId="{9F3A3243-B532-456A-B751-7A545C7D35E7}"/>
          </ac:picMkLst>
        </pc:picChg>
        <pc:cxnChg chg="del">
          <ac:chgData name="胡 翌霖" userId="a9a41afe759712f0" providerId="LiveId" clId="{2DBA92D2-011E-45AF-9D82-7479E4B250F0}" dt="2021-10-25T15:34:29.290" v="92" actId="26606"/>
          <ac:cxnSpMkLst>
            <pc:docMk/>
            <pc:sldMk cId="2082515505" sldId="4967"/>
            <ac:cxnSpMk id="39" creationId="{7A5FDA87-C737-406E-9876-2EF48219DD37}"/>
          </ac:cxnSpMkLst>
        </pc:cxnChg>
      </pc:sldChg>
    </pc:docChg>
  </pc:docChgLst>
  <pc:docChgLst>
    <pc:chgData name="胡 翌霖" userId="a9a41afe759712f0" providerId="LiveId" clId="{ADB5898D-954A-4CE3-A627-A0D4F2D6C589}"/>
    <pc:docChg chg="undo redo custSel addSld delSld modSld sldOrd delMainMaster">
      <pc:chgData name="胡 翌霖" userId="a9a41afe759712f0" providerId="LiveId" clId="{ADB5898D-954A-4CE3-A627-A0D4F2D6C589}" dt="2021-10-19T05:55:12.338" v="886"/>
      <pc:docMkLst>
        <pc:docMk/>
      </pc:docMkLst>
      <pc:sldChg chg="addSp delSp modSp add del mod setBg addAnim setClrOvrMap delDesignElem">
        <pc:chgData name="胡 翌霖" userId="a9a41afe759712f0" providerId="LiveId" clId="{ADB5898D-954A-4CE3-A627-A0D4F2D6C589}" dt="2021-10-18T16:57:40.903" v="645" actId="47"/>
        <pc:sldMkLst>
          <pc:docMk/>
          <pc:sldMk cId="3600200825" sldId="256"/>
        </pc:sldMkLst>
        <pc:spChg chg="mod ord">
          <ac:chgData name="胡 翌霖" userId="a9a41afe759712f0" providerId="LiveId" clId="{ADB5898D-954A-4CE3-A627-A0D4F2D6C589}" dt="2021-10-18T16:55:37.933" v="581" actId="20577"/>
          <ac:spMkLst>
            <pc:docMk/>
            <pc:sldMk cId="3600200825" sldId="256"/>
            <ac:spMk id="2" creationId="{DCA2FD27-7DFD-4D75-AF15-5739F5DD4B87}"/>
          </ac:spMkLst>
        </pc:spChg>
        <pc:spChg chg="mod ord">
          <ac:chgData name="胡 翌霖" userId="a9a41afe759712f0" providerId="LiveId" clId="{ADB5898D-954A-4CE3-A627-A0D4F2D6C589}" dt="2021-10-18T16:55:32.097" v="578" actId="26606"/>
          <ac:spMkLst>
            <pc:docMk/>
            <pc:sldMk cId="3600200825" sldId="256"/>
            <ac:spMk id="3" creationId="{886B35A7-140C-4AF5-84B1-697E31EAB47D}"/>
          </ac:spMkLst>
        </pc:spChg>
        <pc:spChg chg="add">
          <ac:chgData name="胡 翌霖" userId="a9a41afe759712f0" providerId="LiveId" clId="{ADB5898D-954A-4CE3-A627-A0D4F2D6C589}" dt="2021-10-18T16:55:32.097" v="578" actId="26606"/>
          <ac:spMkLst>
            <pc:docMk/>
            <pc:sldMk cId="3600200825" sldId="256"/>
            <ac:spMk id="25" creationId="{0AB225BA-7412-4605-8E8D-5AED2BF56A11}"/>
          </ac:spMkLst>
        </pc:spChg>
        <pc:spChg chg="add">
          <ac:chgData name="胡 翌霖" userId="a9a41afe759712f0" providerId="LiveId" clId="{ADB5898D-954A-4CE3-A627-A0D4F2D6C589}" dt="2021-10-18T16:55:32.097" v="578" actId="26606"/>
          <ac:spMkLst>
            <pc:docMk/>
            <pc:sldMk cId="3600200825" sldId="256"/>
            <ac:spMk id="32" creationId="{604BB9CD-970D-4FE5-B4E3-D651735BF4FE}"/>
          </ac:spMkLst>
        </pc:spChg>
        <pc:spChg chg="add">
          <ac:chgData name="胡 翌霖" userId="a9a41afe759712f0" providerId="LiveId" clId="{ADB5898D-954A-4CE3-A627-A0D4F2D6C589}" dt="2021-10-18T16:55:32.097" v="578" actId="26606"/>
          <ac:spMkLst>
            <pc:docMk/>
            <pc:sldMk cId="3600200825" sldId="256"/>
            <ac:spMk id="33" creationId="{5E0D6276-8D53-4DDA-A15A-90E0831F6D61}"/>
          </ac:spMkLst>
        </pc:spChg>
        <pc:spChg chg="add">
          <ac:chgData name="胡 翌霖" userId="a9a41afe759712f0" providerId="LiveId" clId="{ADB5898D-954A-4CE3-A627-A0D4F2D6C589}" dt="2021-10-18T16:55:32.097" v="578" actId="26606"/>
          <ac:spMkLst>
            <pc:docMk/>
            <pc:sldMk cId="3600200825" sldId="256"/>
            <ac:spMk id="34" creationId="{00C150C7-96FB-4EB9-BDF9-212535A6089F}"/>
          </ac:spMkLst>
        </pc:spChg>
        <pc:spChg chg="add del">
          <ac:chgData name="胡 翌霖" userId="a9a41afe759712f0" providerId="LiveId" clId="{ADB5898D-954A-4CE3-A627-A0D4F2D6C589}" dt="2021-10-18T16:55:12.040" v="553" actId="26606"/>
          <ac:spMkLst>
            <pc:docMk/>
            <pc:sldMk cId="3600200825" sldId="256"/>
            <ac:spMk id="72" creationId="{416A0E3C-60E6-4F39-BC55-5F7C224E1F7C}"/>
          </ac:spMkLst>
        </pc:spChg>
        <pc:spChg chg="add del">
          <ac:chgData name="胡 翌霖" userId="a9a41afe759712f0" providerId="LiveId" clId="{ADB5898D-954A-4CE3-A627-A0D4F2D6C589}" dt="2021-10-18T16:55:12.040" v="553" actId="26606"/>
          <ac:spMkLst>
            <pc:docMk/>
            <pc:sldMk cId="3600200825" sldId="256"/>
            <ac:spMk id="73" creationId="{1A03258A-52C6-4288-AA56-C3262A0D2584}"/>
          </ac:spMkLst>
        </pc:spChg>
        <pc:spChg chg="add del">
          <ac:chgData name="胡 翌霖" userId="a9a41afe759712f0" providerId="LiveId" clId="{ADB5898D-954A-4CE3-A627-A0D4F2D6C589}" dt="2021-10-18T16:55:12.040" v="553" actId="26606"/>
          <ac:spMkLst>
            <pc:docMk/>
            <pc:sldMk cId="3600200825" sldId="256"/>
            <ac:spMk id="75" creationId="{990D0034-F768-41E7-85D4-F38C4DE85770}"/>
          </ac:spMkLst>
        </pc:spChg>
        <pc:spChg chg="add del">
          <ac:chgData name="胡 翌霖" userId="a9a41afe759712f0" providerId="LiveId" clId="{ADB5898D-954A-4CE3-A627-A0D4F2D6C589}" dt="2021-10-18T16:55:12.040" v="553" actId="26606"/>
          <ac:spMkLst>
            <pc:docMk/>
            <pc:sldMk cId="3600200825" sldId="256"/>
            <ac:spMk id="76" creationId="{95B38FD6-641F-41BF-B466-C1C6366420F0}"/>
          </ac:spMkLst>
        </pc:spChg>
        <pc:spChg chg="add del">
          <ac:chgData name="胡 翌霖" userId="a9a41afe759712f0" providerId="LiveId" clId="{ADB5898D-954A-4CE3-A627-A0D4F2D6C589}" dt="2021-10-18T16:55:12.040" v="553" actId="26606"/>
          <ac:spMkLst>
            <pc:docMk/>
            <pc:sldMk cId="3600200825" sldId="256"/>
            <ac:spMk id="77" creationId="{FFDAE799-CF89-4844-9410-D1C0F8CBC837}"/>
          </ac:spMkLst>
        </pc:spChg>
        <pc:spChg chg="add del">
          <ac:chgData name="胡 翌霖" userId="a9a41afe759712f0" providerId="LiveId" clId="{ADB5898D-954A-4CE3-A627-A0D4F2D6C589}" dt="2021-10-18T16:55:08.414" v="550" actId="26606"/>
          <ac:spMkLst>
            <pc:docMk/>
            <pc:sldMk cId="3600200825" sldId="256"/>
            <ac:spMk id="84" creationId="{DA0CA737-33FC-47E3-965A-D1C2CAA62894}"/>
          </ac:spMkLst>
        </pc:spChg>
        <pc:spChg chg="add del">
          <ac:chgData name="胡 翌霖" userId="a9a41afe759712f0" providerId="LiveId" clId="{ADB5898D-954A-4CE3-A627-A0D4F2D6C589}" dt="2021-10-18T16:55:08.414" v="550" actId="26606"/>
          <ac:spMkLst>
            <pc:docMk/>
            <pc:sldMk cId="3600200825" sldId="256"/>
            <ac:spMk id="86" creationId="{22189942-24EB-488E-8B69-EB80F7E53E36}"/>
          </ac:spMkLst>
        </pc:spChg>
        <pc:spChg chg="add del">
          <ac:chgData name="胡 翌霖" userId="a9a41afe759712f0" providerId="LiveId" clId="{ADB5898D-954A-4CE3-A627-A0D4F2D6C589}" dt="2021-10-18T16:55:11.994" v="552" actId="26606"/>
          <ac:spMkLst>
            <pc:docMk/>
            <pc:sldMk cId="3600200825" sldId="256"/>
            <ac:spMk id="88" creationId="{2FDF0794-1B86-42B2-B8C7-F60123E638ED}"/>
          </ac:spMkLst>
        </pc:spChg>
        <pc:spChg chg="add del">
          <ac:chgData name="胡 翌霖" userId="a9a41afe759712f0" providerId="LiveId" clId="{ADB5898D-954A-4CE3-A627-A0D4F2D6C589}" dt="2021-10-18T16:55:11.994" v="552" actId="26606"/>
          <ac:spMkLst>
            <pc:docMk/>
            <pc:sldMk cId="3600200825" sldId="256"/>
            <ac:spMk id="89" creationId="{C5373426-E26E-431D-959C-5DB96C0B6208}"/>
          </ac:spMkLst>
        </pc:spChg>
        <pc:spChg chg="add del">
          <ac:chgData name="胡 翌霖" userId="a9a41afe759712f0" providerId="LiveId" clId="{ADB5898D-954A-4CE3-A627-A0D4F2D6C589}" dt="2021-10-18T16:55:27.661" v="563"/>
          <ac:spMkLst>
            <pc:docMk/>
            <pc:sldMk cId="3600200825" sldId="256"/>
            <ac:spMk id="92" creationId="{7319A1DD-F557-4EC6-8A8C-F7617B4CD678}"/>
          </ac:spMkLst>
        </pc:spChg>
        <pc:picChg chg="del">
          <ac:chgData name="胡 翌霖" userId="a9a41afe759712f0" providerId="LiveId" clId="{ADB5898D-954A-4CE3-A627-A0D4F2D6C589}" dt="2021-10-18T07:33:52.997" v="0" actId="478"/>
          <ac:picMkLst>
            <pc:docMk/>
            <pc:sldMk cId="3600200825" sldId="256"/>
            <ac:picMk id="4" creationId="{65A6717C-FD30-4B6A-99C7-053A8EBD7569}"/>
          </ac:picMkLst>
        </pc:picChg>
        <pc:picChg chg="add del mod">
          <ac:chgData name="胡 翌霖" userId="a9a41afe759712f0" providerId="LiveId" clId="{ADB5898D-954A-4CE3-A627-A0D4F2D6C589}" dt="2021-10-18T16:53:50.477" v="544" actId="478"/>
          <ac:picMkLst>
            <pc:docMk/>
            <pc:sldMk cId="3600200825" sldId="256"/>
            <ac:picMk id="5" creationId="{17212B28-D994-442B-AC03-623874EB55A5}"/>
          </ac:picMkLst>
        </pc:picChg>
        <pc:picChg chg="add del mod">
          <ac:chgData name="胡 翌霖" userId="a9a41afe759712f0" providerId="LiveId" clId="{ADB5898D-954A-4CE3-A627-A0D4F2D6C589}" dt="2021-10-18T16:55:02.474" v="548" actId="478"/>
          <ac:picMkLst>
            <pc:docMk/>
            <pc:sldMk cId="3600200825" sldId="256"/>
            <ac:picMk id="7" creationId="{030A457F-4749-4EBD-90A7-05F8F48901DE}"/>
          </ac:picMkLst>
        </pc:picChg>
        <pc:picChg chg="add del mod">
          <ac:chgData name="胡 翌霖" userId="a9a41afe759712f0" providerId="LiveId" clId="{ADB5898D-954A-4CE3-A627-A0D4F2D6C589}" dt="2021-10-18T16:57:39.741" v="639" actId="21"/>
          <ac:picMkLst>
            <pc:docMk/>
            <pc:sldMk cId="3600200825" sldId="256"/>
            <ac:picMk id="9" creationId="{85181AD2-5E36-4C8F-BF42-B81CCFA321CF}"/>
          </ac:picMkLst>
        </pc:picChg>
        <pc:cxnChg chg="add del">
          <ac:chgData name="胡 翌霖" userId="a9a41afe759712f0" providerId="LiveId" clId="{ADB5898D-954A-4CE3-A627-A0D4F2D6C589}" dt="2021-10-18T16:55:12.040" v="553" actId="26606"/>
          <ac:cxnSpMkLst>
            <pc:docMk/>
            <pc:sldMk cId="3600200825" sldId="256"/>
            <ac:cxnSpMk id="74" creationId="{C5025DAC-8B93-4160-B017-3A274A5828C0}"/>
          </ac:cxnSpMkLst>
        </pc:cxnChg>
        <pc:cxnChg chg="add del">
          <ac:chgData name="胡 翌霖" userId="a9a41afe759712f0" providerId="LiveId" clId="{ADB5898D-954A-4CE3-A627-A0D4F2D6C589}" dt="2021-10-18T16:55:08.414" v="550" actId="26606"/>
          <ac:cxnSpMkLst>
            <pc:docMk/>
            <pc:sldMk cId="3600200825" sldId="256"/>
            <ac:cxnSpMk id="82" creationId="{F3CC58E3-BDF9-495D-9327-85F68058BE32}"/>
          </ac:cxnSpMkLst>
        </pc:cxnChg>
        <pc:cxnChg chg="add del">
          <ac:chgData name="胡 翌霖" userId="a9a41afe759712f0" providerId="LiveId" clId="{ADB5898D-954A-4CE3-A627-A0D4F2D6C589}" dt="2021-10-18T16:55:11.994" v="552" actId="26606"/>
          <ac:cxnSpMkLst>
            <pc:docMk/>
            <pc:sldMk cId="3600200825" sldId="256"/>
            <ac:cxnSpMk id="90" creationId="{96D07482-83A3-4451-943C-B46961082957}"/>
          </ac:cxnSpMkLst>
        </pc:cxnChg>
        <pc:cxnChg chg="add del">
          <ac:chgData name="胡 翌霖" userId="a9a41afe759712f0" providerId="LiveId" clId="{ADB5898D-954A-4CE3-A627-A0D4F2D6C589}" dt="2021-10-18T16:55:27.661" v="563"/>
          <ac:cxnSpMkLst>
            <pc:docMk/>
            <pc:sldMk cId="3600200825" sldId="256"/>
            <ac:cxnSpMk id="93" creationId="{D28A9C89-B313-458F-9C85-515930A51A93}"/>
          </ac:cxnSpMkLst>
        </pc:cxnChg>
      </pc:sldChg>
      <pc:sldChg chg="addSp delSp modSp mod setBg delDesignElem">
        <pc:chgData name="胡 翌霖" userId="a9a41afe759712f0" providerId="LiveId" clId="{ADB5898D-954A-4CE3-A627-A0D4F2D6C589}" dt="2021-10-18T16:58:16.348" v="657" actId="26606"/>
        <pc:sldMkLst>
          <pc:docMk/>
          <pc:sldMk cId="3529773061" sldId="257"/>
        </pc:sldMkLst>
        <pc:spChg chg="mod">
          <ac:chgData name="胡 翌霖" userId="a9a41afe759712f0" providerId="LiveId" clId="{ADB5898D-954A-4CE3-A627-A0D4F2D6C589}" dt="2021-10-18T16:58:16.348" v="657" actId="26606"/>
          <ac:spMkLst>
            <pc:docMk/>
            <pc:sldMk cId="3529773061" sldId="257"/>
            <ac:spMk id="2" creationId="{AE8FF2ED-2151-4CA3-A000-CF574F88E4E4}"/>
          </ac:spMkLst>
        </pc:spChg>
        <pc:spChg chg="add del mod">
          <ac:chgData name="胡 翌霖" userId="a9a41afe759712f0" providerId="LiveId" clId="{ADB5898D-954A-4CE3-A627-A0D4F2D6C589}" dt="2021-10-18T15:36:50.114" v="121" actId="26606"/>
          <ac:spMkLst>
            <pc:docMk/>
            <pc:sldMk cId="3529773061" sldId="257"/>
            <ac:spMk id="3" creationId="{A391EA72-4272-4DAD-82F6-2D7FBBCE276C}"/>
          </ac:spMkLst>
        </pc:spChg>
        <pc:spChg chg="add del">
          <ac:chgData name="胡 翌霖" userId="a9a41afe759712f0" providerId="LiveId" clId="{ADB5898D-954A-4CE3-A627-A0D4F2D6C589}" dt="2021-10-18T15:36:50.114" v="121" actId="26606"/>
          <ac:spMkLst>
            <pc:docMk/>
            <pc:sldMk cId="3529773061" sldId="257"/>
            <ac:spMk id="8" creationId="{3741B58E-3B65-4A01-A276-975AB2CF8A08}"/>
          </ac:spMkLst>
        </pc:spChg>
        <pc:spChg chg="add del">
          <ac:chgData name="胡 翌霖" userId="a9a41afe759712f0" providerId="LiveId" clId="{ADB5898D-954A-4CE3-A627-A0D4F2D6C589}" dt="2021-10-18T15:36:50.114" v="121" actId="26606"/>
          <ac:spMkLst>
            <pc:docMk/>
            <pc:sldMk cId="3529773061" sldId="257"/>
            <ac:spMk id="10" creationId="{7AAC67C3-831B-4AB1-A259-DFB839CAFAFC}"/>
          </ac:spMkLst>
        </pc:spChg>
        <pc:spChg chg="add del">
          <ac:chgData name="胡 翌霖" userId="a9a41afe759712f0" providerId="LiveId" clId="{ADB5898D-954A-4CE3-A627-A0D4F2D6C589}" dt="2021-10-18T15:36:50.114" v="121" actId="26606"/>
          <ac:spMkLst>
            <pc:docMk/>
            <pc:sldMk cId="3529773061" sldId="257"/>
            <ac:spMk id="12" creationId="{054B3F04-9EAC-45C0-B3CE-0387EEA10A0C}"/>
          </ac:spMkLst>
        </pc:spChg>
        <pc:spChg chg="add del">
          <ac:chgData name="胡 翌霖" userId="a9a41afe759712f0" providerId="LiveId" clId="{ADB5898D-954A-4CE3-A627-A0D4F2D6C589}" dt="2021-10-18T16:55:27.661" v="563"/>
          <ac:spMkLst>
            <pc:docMk/>
            <pc:sldMk cId="3529773061" sldId="257"/>
            <ac:spMk id="15" creationId="{EE1530B0-6F96-46C0-8B3E-3215CB756BE4}"/>
          </ac:spMkLst>
        </pc:spChg>
        <pc:spChg chg="add del">
          <ac:chgData name="胡 翌霖" userId="a9a41afe759712f0" providerId="LiveId" clId="{ADB5898D-954A-4CE3-A627-A0D4F2D6C589}" dt="2021-10-18T16:55:27.661" v="563"/>
          <ac:spMkLst>
            <pc:docMk/>
            <pc:sldMk cId="3529773061" sldId="257"/>
            <ac:spMk id="16" creationId="{754910CF-1B56-45D3-960A-E89F7B3B9131}"/>
          </ac:spMkLst>
        </pc:spChg>
        <pc:spChg chg="add del">
          <ac:chgData name="胡 翌霖" userId="a9a41afe759712f0" providerId="LiveId" clId="{ADB5898D-954A-4CE3-A627-A0D4F2D6C589}" dt="2021-10-18T16:55:27.661" v="563"/>
          <ac:spMkLst>
            <pc:docMk/>
            <pc:sldMk cId="3529773061" sldId="257"/>
            <ac:spMk id="17" creationId="{6669F804-A677-4B75-95F4-A5E4426FB774}"/>
          </ac:spMkLst>
        </pc:spChg>
        <pc:spChg chg="add del">
          <ac:chgData name="胡 翌霖" userId="a9a41afe759712f0" providerId="LiveId" clId="{ADB5898D-954A-4CE3-A627-A0D4F2D6C589}" dt="2021-10-18T15:22:18.552" v="80" actId="26606"/>
          <ac:spMkLst>
            <pc:docMk/>
            <pc:sldMk cId="3529773061" sldId="257"/>
            <ac:spMk id="18" creationId="{EE1530B0-6F96-46C0-8B3E-3215CB756BE4}"/>
          </ac:spMkLst>
        </pc:spChg>
        <pc:spChg chg="add del">
          <ac:chgData name="胡 翌霖" userId="a9a41afe759712f0" providerId="LiveId" clId="{ADB5898D-954A-4CE3-A627-A0D4F2D6C589}" dt="2021-10-18T15:22:18.552" v="80" actId="26606"/>
          <ac:spMkLst>
            <pc:docMk/>
            <pc:sldMk cId="3529773061" sldId="257"/>
            <ac:spMk id="20" creationId="{754910CF-1B56-45D3-960A-E89F7B3B9131}"/>
          </ac:spMkLst>
        </pc:spChg>
        <pc:spChg chg="add del">
          <ac:chgData name="胡 翌霖" userId="a9a41afe759712f0" providerId="LiveId" clId="{ADB5898D-954A-4CE3-A627-A0D4F2D6C589}" dt="2021-10-18T15:22:18.552" v="80" actId="26606"/>
          <ac:spMkLst>
            <pc:docMk/>
            <pc:sldMk cId="3529773061" sldId="257"/>
            <ac:spMk id="22" creationId="{6669F804-A677-4B75-95F4-A5E4426FB774}"/>
          </ac:spMkLst>
        </pc:spChg>
        <pc:spChg chg="add">
          <ac:chgData name="胡 翌霖" userId="a9a41afe759712f0" providerId="LiveId" clId="{ADB5898D-954A-4CE3-A627-A0D4F2D6C589}" dt="2021-10-18T16:58:16.348" v="657" actId="26606"/>
          <ac:spMkLst>
            <pc:docMk/>
            <pc:sldMk cId="3529773061" sldId="257"/>
            <ac:spMk id="24" creationId="{D4771268-CB57-404A-9271-370EB28F6090}"/>
          </ac:spMkLst>
        </pc:spChg>
        <pc:graphicFrameChg chg="add del">
          <ac:chgData name="胡 翌霖" userId="a9a41afe759712f0" providerId="LiveId" clId="{ADB5898D-954A-4CE3-A627-A0D4F2D6C589}" dt="2021-10-18T15:22:18.552" v="80" actId="26606"/>
          <ac:graphicFrameMkLst>
            <pc:docMk/>
            <pc:sldMk cId="3529773061" sldId="257"/>
            <ac:graphicFrameMk id="14" creationId="{90B56F66-D593-482B-AD8E-F1F426E0FBC3}"/>
          </ac:graphicFrameMkLst>
        </pc:graphicFrameChg>
        <pc:graphicFrameChg chg="add mod">
          <ac:chgData name="胡 翌霖" userId="a9a41afe759712f0" providerId="LiveId" clId="{ADB5898D-954A-4CE3-A627-A0D4F2D6C589}" dt="2021-10-18T16:48:36.493" v="503" actId="20577"/>
          <ac:graphicFrameMkLst>
            <pc:docMk/>
            <pc:sldMk cId="3529773061" sldId="257"/>
            <ac:graphicFrameMk id="19" creationId="{98E68016-F064-47FF-860C-A15180027CC1}"/>
          </ac:graphicFrameMkLst>
        </pc:graphicFrameChg>
      </pc:sldChg>
      <pc:sldChg chg="addSp delSp modSp mod ord">
        <pc:chgData name="胡 翌霖" userId="a9a41afe759712f0" providerId="LiveId" clId="{ADB5898D-954A-4CE3-A627-A0D4F2D6C589}" dt="2021-10-18T16:57:56.796" v="651" actId="26606"/>
        <pc:sldMkLst>
          <pc:docMk/>
          <pc:sldMk cId="3834881669" sldId="259"/>
        </pc:sldMkLst>
        <pc:spChg chg="mod">
          <ac:chgData name="胡 翌霖" userId="a9a41afe759712f0" providerId="LiveId" clId="{ADB5898D-954A-4CE3-A627-A0D4F2D6C589}" dt="2021-10-18T16:57:56.796" v="651" actId="26606"/>
          <ac:spMkLst>
            <pc:docMk/>
            <pc:sldMk cId="3834881669" sldId="259"/>
            <ac:spMk id="2" creationId="{D0BFA5F0-E536-495A-AB15-C5B98F54AE1F}"/>
          </ac:spMkLst>
        </pc:spChg>
        <pc:spChg chg="del">
          <ac:chgData name="胡 翌霖" userId="a9a41afe759712f0" providerId="LiveId" clId="{ADB5898D-954A-4CE3-A627-A0D4F2D6C589}" dt="2021-10-18T15:37:23.712" v="122" actId="26606"/>
          <ac:spMkLst>
            <pc:docMk/>
            <pc:sldMk cId="3834881669" sldId="259"/>
            <ac:spMk id="23" creationId="{EE1530B0-6F96-46C0-8B3E-3215CB756BE4}"/>
          </ac:spMkLst>
        </pc:spChg>
        <pc:spChg chg="del">
          <ac:chgData name="胡 翌霖" userId="a9a41afe759712f0" providerId="LiveId" clId="{ADB5898D-954A-4CE3-A627-A0D4F2D6C589}" dt="2021-10-18T15:37:23.712" v="122" actId="26606"/>
          <ac:spMkLst>
            <pc:docMk/>
            <pc:sldMk cId="3834881669" sldId="259"/>
            <ac:spMk id="24" creationId="{754910CF-1B56-45D3-960A-E89F7B3B9131}"/>
          </ac:spMkLst>
        </pc:spChg>
        <pc:spChg chg="del">
          <ac:chgData name="胡 翌霖" userId="a9a41afe759712f0" providerId="LiveId" clId="{ADB5898D-954A-4CE3-A627-A0D4F2D6C589}" dt="2021-10-18T15:37:23.712" v="122" actId="26606"/>
          <ac:spMkLst>
            <pc:docMk/>
            <pc:sldMk cId="3834881669" sldId="259"/>
            <ac:spMk id="25" creationId="{6669F804-A677-4B75-95F4-A5E4426FB774}"/>
          </ac:spMkLst>
        </pc:spChg>
        <pc:spChg chg="add">
          <ac:chgData name="胡 翌霖" userId="a9a41afe759712f0" providerId="LiveId" clId="{ADB5898D-954A-4CE3-A627-A0D4F2D6C589}" dt="2021-10-18T16:57:56.796" v="651" actId="26606"/>
          <ac:spMkLst>
            <pc:docMk/>
            <pc:sldMk cId="3834881669" sldId="259"/>
            <ac:spMk id="28" creationId="{6C4028FD-8BAA-4A19-BFDE-594D991B7552}"/>
          </ac:spMkLst>
        </pc:spChg>
        <pc:spChg chg="add del">
          <ac:chgData name="胡 翌霖" userId="a9a41afe759712f0" providerId="LiveId" clId="{ADB5898D-954A-4CE3-A627-A0D4F2D6C589}" dt="2021-10-18T16:52:19.967" v="540" actId="26606"/>
          <ac:spMkLst>
            <pc:docMk/>
            <pc:sldMk cId="3834881669" sldId="259"/>
            <ac:spMk id="31" creationId="{103E59AE-44F8-4FB9-BF05-C888FE3E1DFA}"/>
          </ac:spMkLst>
        </pc:spChg>
        <pc:spChg chg="add del">
          <ac:chgData name="胡 翌霖" userId="a9a41afe759712f0" providerId="LiveId" clId="{ADB5898D-954A-4CE3-A627-A0D4F2D6C589}" dt="2021-10-18T16:52:19.967" v="540" actId="26606"/>
          <ac:spMkLst>
            <pc:docMk/>
            <pc:sldMk cId="3834881669" sldId="259"/>
            <ac:spMk id="35" creationId="{3194563F-A66F-4B71-9C8D-5610CF13D6B0}"/>
          </ac:spMkLst>
        </pc:spChg>
        <pc:spChg chg="add del">
          <ac:chgData name="胡 翌霖" userId="a9a41afe759712f0" providerId="LiveId" clId="{ADB5898D-954A-4CE3-A627-A0D4F2D6C589}" dt="2021-10-18T16:52:19.967" v="540" actId="26606"/>
          <ac:spMkLst>
            <pc:docMk/>
            <pc:sldMk cId="3834881669" sldId="259"/>
            <ac:spMk id="37" creationId="{4403595A-19F1-44C4-8C24-6E498B5F72BF}"/>
          </ac:spMkLst>
        </pc:spChg>
        <pc:graphicFrameChg chg="mod modGraphic">
          <ac:chgData name="胡 翌霖" userId="a9a41afe759712f0" providerId="LiveId" clId="{ADB5898D-954A-4CE3-A627-A0D4F2D6C589}" dt="2021-10-18T16:57:56.796" v="651" actId="26606"/>
          <ac:graphicFrameMkLst>
            <pc:docMk/>
            <pc:sldMk cId="3834881669" sldId="259"/>
            <ac:graphicFrameMk id="26" creationId="{C5A9FC50-6A67-46EC-BD3F-B566E5C9AB5E}"/>
          </ac:graphicFrameMkLst>
        </pc:graphicFrameChg>
        <pc:cxnChg chg="add del">
          <ac:chgData name="胡 翌霖" userId="a9a41afe759712f0" providerId="LiveId" clId="{ADB5898D-954A-4CE3-A627-A0D4F2D6C589}" dt="2021-10-18T16:52:19.967" v="540" actId="26606"/>
          <ac:cxnSpMkLst>
            <pc:docMk/>
            <pc:sldMk cId="3834881669" sldId="259"/>
            <ac:cxnSpMk id="33" creationId="{2752F38C-F560-47AA-90AD-209F39C04150}"/>
          </ac:cxnSpMkLst>
        </pc:cxnChg>
      </pc:sldChg>
      <pc:sldChg chg="del">
        <pc:chgData name="胡 翌霖" userId="a9a41afe759712f0" providerId="LiveId" clId="{ADB5898D-954A-4CE3-A627-A0D4F2D6C589}" dt="2021-10-18T07:37:50.129" v="30" actId="47"/>
        <pc:sldMkLst>
          <pc:docMk/>
          <pc:sldMk cId="1094722714" sldId="261"/>
        </pc:sldMkLst>
      </pc:sldChg>
      <pc:sldChg chg="addSp delSp modSp mod setBg">
        <pc:chgData name="胡 翌霖" userId="a9a41afe759712f0" providerId="LiveId" clId="{ADB5898D-954A-4CE3-A627-A0D4F2D6C589}" dt="2021-10-19T05:50:37.772" v="835" actId="14100"/>
        <pc:sldMkLst>
          <pc:docMk/>
          <pc:sldMk cId="591110536" sldId="262"/>
        </pc:sldMkLst>
        <pc:spChg chg="mod">
          <ac:chgData name="胡 翌霖" userId="a9a41afe759712f0" providerId="LiveId" clId="{ADB5898D-954A-4CE3-A627-A0D4F2D6C589}" dt="2021-10-19T05:50:20.307" v="832" actId="26606"/>
          <ac:spMkLst>
            <pc:docMk/>
            <pc:sldMk cId="591110536" sldId="262"/>
            <ac:spMk id="2" creationId="{C0B111B3-2081-47C0-88F4-DFE40E40ACBB}"/>
          </ac:spMkLst>
        </pc:spChg>
        <pc:spChg chg="mod">
          <ac:chgData name="胡 翌霖" userId="a9a41afe759712f0" providerId="LiveId" clId="{ADB5898D-954A-4CE3-A627-A0D4F2D6C589}" dt="2021-10-19T05:50:20.307" v="832" actId="26606"/>
          <ac:spMkLst>
            <pc:docMk/>
            <pc:sldMk cId="591110536" sldId="262"/>
            <ac:spMk id="3" creationId="{6D4BA5DF-2E79-4520-A05F-A4DB0EB8C3D5}"/>
          </ac:spMkLst>
        </pc:spChg>
        <pc:spChg chg="add del">
          <ac:chgData name="胡 翌霖" userId="a9a41afe759712f0" providerId="LiveId" clId="{ADB5898D-954A-4CE3-A627-A0D4F2D6C589}" dt="2021-10-19T05:50:20.307" v="832" actId="26606"/>
          <ac:spMkLst>
            <pc:docMk/>
            <pc:sldMk cId="591110536" sldId="262"/>
            <ac:spMk id="12" creationId="{26CAED0A-2A45-4C9C-BCDD-21A8A092C5F3}"/>
          </ac:spMkLst>
        </pc:spChg>
        <pc:spChg chg="add del">
          <ac:chgData name="胡 翌霖" userId="a9a41afe759712f0" providerId="LiveId" clId="{ADB5898D-954A-4CE3-A627-A0D4F2D6C589}" dt="2021-10-19T05:50:20.307" v="832" actId="26606"/>
          <ac:spMkLst>
            <pc:docMk/>
            <pc:sldMk cId="591110536" sldId="262"/>
            <ac:spMk id="14" creationId="{3A9A4357-BD1D-4622-A4FE-766E6AB8DE84}"/>
          </ac:spMkLst>
        </pc:spChg>
        <pc:spChg chg="add del">
          <ac:chgData name="胡 翌霖" userId="a9a41afe759712f0" providerId="LiveId" clId="{ADB5898D-954A-4CE3-A627-A0D4F2D6C589}" dt="2021-10-19T05:50:20.307" v="832" actId="26606"/>
          <ac:spMkLst>
            <pc:docMk/>
            <pc:sldMk cId="591110536" sldId="262"/>
            <ac:spMk id="16" creationId="{E659831F-0D9A-4C63-9EBB-8435B85A440F}"/>
          </ac:spMkLst>
        </pc:spChg>
        <pc:spChg chg="add del">
          <ac:chgData name="胡 翌霖" userId="a9a41afe759712f0" providerId="LiveId" clId="{ADB5898D-954A-4CE3-A627-A0D4F2D6C589}" dt="2021-10-19T05:50:20.307" v="832" actId="26606"/>
          <ac:spMkLst>
            <pc:docMk/>
            <pc:sldMk cId="591110536" sldId="262"/>
            <ac:spMk id="18" creationId="{E6995CE5-F890-4ABA-82A2-26507CE8D2A3}"/>
          </ac:spMkLst>
        </pc:spChg>
        <pc:spChg chg="add del">
          <ac:chgData name="胡 翌霖" userId="a9a41afe759712f0" providerId="LiveId" clId="{ADB5898D-954A-4CE3-A627-A0D4F2D6C589}" dt="2021-10-19T05:50:20.301" v="831" actId="26606"/>
          <ac:spMkLst>
            <pc:docMk/>
            <pc:sldMk cId="591110536" sldId="262"/>
            <ac:spMk id="23" creationId="{46A9B1A4-1855-4EE1-8807-C8B5D08C5FBA}"/>
          </ac:spMkLst>
        </pc:spChg>
        <pc:spChg chg="add del">
          <ac:chgData name="胡 翌霖" userId="a9a41afe759712f0" providerId="LiveId" clId="{ADB5898D-954A-4CE3-A627-A0D4F2D6C589}" dt="2021-10-19T05:50:20.301" v="831" actId="26606"/>
          <ac:spMkLst>
            <pc:docMk/>
            <pc:sldMk cId="591110536" sldId="262"/>
            <ac:spMk id="29" creationId="{8C4F1A0C-BD28-4977-9745-E2A4FB752792}"/>
          </ac:spMkLst>
        </pc:spChg>
        <pc:spChg chg="add del">
          <ac:chgData name="胡 翌霖" userId="a9a41afe759712f0" providerId="LiveId" clId="{ADB5898D-954A-4CE3-A627-A0D4F2D6C589}" dt="2021-10-19T05:50:20.301" v="831" actId="26606"/>
          <ac:spMkLst>
            <pc:docMk/>
            <pc:sldMk cId="591110536" sldId="262"/>
            <ac:spMk id="31" creationId="{2AD292BD-58D8-4261-AD54-80C939F13300}"/>
          </ac:spMkLst>
        </pc:spChg>
        <pc:spChg chg="add">
          <ac:chgData name="胡 翌霖" userId="a9a41afe759712f0" providerId="LiveId" clId="{ADB5898D-954A-4CE3-A627-A0D4F2D6C589}" dt="2021-10-19T05:50:20.307" v="832" actId="26606"/>
          <ac:spMkLst>
            <pc:docMk/>
            <pc:sldMk cId="591110536" sldId="262"/>
            <ac:spMk id="33" creationId="{2CB962CF-61A3-4EF9-94F6-7C59B0329524}"/>
          </ac:spMkLst>
        </pc:spChg>
        <pc:grpChg chg="add del">
          <ac:chgData name="胡 翌霖" userId="a9a41afe759712f0" providerId="LiveId" clId="{ADB5898D-954A-4CE3-A627-A0D4F2D6C589}" dt="2021-10-19T05:50:20.301" v="831" actId="26606"/>
          <ac:grpSpMkLst>
            <pc:docMk/>
            <pc:sldMk cId="591110536" sldId="262"/>
            <ac:grpSpMk id="25" creationId="{EBAD34AF-5414-49A5-AB75-F1CA854B3094}"/>
          </ac:grpSpMkLst>
        </pc:grpChg>
        <pc:picChg chg="mod ord">
          <ac:chgData name="胡 翌霖" userId="a9a41afe759712f0" providerId="LiveId" clId="{ADB5898D-954A-4CE3-A627-A0D4F2D6C589}" dt="2021-10-19T05:50:20.307" v="832" actId="26606"/>
          <ac:picMkLst>
            <pc:docMk/>
            <pc:sldMk cId="591110536" sldId="262"/>
            <ac:picMk id="5" creationId="{80B8EB24-7193-491E-A9AD-9E55C09531B4}"/>
          </ac:picMkLst>
        </pc:picChg>
        <pc:picChg chg="mod">
          <ac:chgData name="胡 翌霖" userId="a9a41afe759712f0" providerId="LiveId" clId="{ADB5898D-954A-4CE3-A627-A0D4F2D6C589}" dt="2021-10-19T05:50:37.772" v="835" actId="14100"/>
          <ac:picMkLst>
            <pc:docMk/>
            <pc:sldMk cId="591110536" sldId="262"/>
            <ac:picMk id="7" creationId="{81C0D7C8-E411-40B3-BD3A-19F2DADC1BA9}"/>
          </ac:picMkLst>
        </pc:picChg>
      </pc:sldChg>
      <pc:sldChg chg="addSp modSp mod setBg">
        <pc:chgData name="胡 翌霖" userId="a9a41afe759712f0" providerId="LiveId" clId="{ADB5898D-954A-4CE3-A627-A0D4F2D6C589}" dt="2021-10-18T17:07:44.550" v="708" actId="26606"/>
        <pc:sldMkLst>
          <pc:docMk/>
          <pc:sldMk cId="1946126526" sldId="263"/>
        </pc:sldMkLst>
        <pc:spChg chg="mod">
          <ac:chgData name="胡 翌霖" userId="a9a41afe759712f0" providerId="LiveId" clId="{ADB5898D-954A-4CE3-A627-A0D4F2D6C589}" dt="2021-10-18T17:07:44.550" v="708" actId="26606"/>
          <ac:spMkLst>
            <pc:docMk/>
            <pc:sldMk cId="1946126526" sldId="263"/>
            <ac:spMk id="2" creationId="{31691CDE-7391-456E-9A61-934A7010F1BC}"/>
          </ac:spMkLst>
        </pc:spChg>
        <pc:spChg chg="mod">
          <ac:chgData name="胡 翌霖" userId="a9a41afe759712f0" providerId="LiveId" clId="{ADB5898D-954A-4CE3-A627-A0D4F2D6C589}" dt="2021-10-18T17:07:44.550" v="708" actId="26606"/>
          <ac:spMkLst>
            <pc:docMk/>
            <pc:sldMk cId="1946126526" sldId="263"/>
            <ac:spMk id="3" creationId="{21E5C147-A12F-4FE6-8B52-9E009414106D}"/>
          </ac:spMkLst>
        </pc:spChg>
        <pc:spChg chg="add">
          <ac:chgData name="胡 翌霖" userId="a9a41afe759712f0" providerId="LiveId" clId="{ADB5898D-954A-4CE3-A627-A0D4F2D6C589}" dt="2021-10-18T17:07:44.550" v="708" actId="26606"/>
          <ac:spMkLst>
            <pc:docMk/>
            <pc:sldMk cId="1946126526" sldId="263"/>
            <ac:spMk id="10" creationId="{04812C46-200A-4DEB-A05E-3ED6C68C2387}"/>
          </ac:spMkLst>
        </pc:spChg>
        <pc:spChg chg="add">
          <ac:chgData name="胡 翌霖" userId="a9a41afe759712f0" providerId="LiveId" clId="{ADB5898D-954A-4CE3-A627-A0D4F2D6C589}" dt="2021-10-18T17:07:44.550" v="708" actId="26606"/>
          <ac:spMkLst>
            <pc:docMk/>
            <pc:sldMk cId="1946126526" sldId="263"/>
            <ac:spMk id="12" creationId="{D1EA859B-E555-4109-94F3-6700E046E008}"/>
          </ac:spMkLst>
        </pc:spChg>
        <pc:picChg chg="mod ord">
          <ac:chgData name="胡 翌霖" userId="a9a41afe759712f0" providerId="LiveId" clId="{ADB5898D-954A-4CE3-A627-A0D4F2D6C589}" dt="2021-10-18T17:07:44.550" v="708" actId="26606"/>
          <ac:picMkLst>
            <pc:docMk/>
            <pc:sldMk cId="1946126526" sldId="263"/>
            <ac:picMk id="5" creationId="{8DAEC134-52D5-4D76-BB19-B0391BA6D4E4}"/>
          </ac:picMkLst>
        </pc:picChg>
      </pc:sldChg>
      <pc:sldChg chg="addSp delSp modSp mod setBg">
        <pc:chgData name="胡 翌霖" userId="a9a41afe759712f0" providerId="LiveId" clId="{ADB5898D-954A-4CE3-A627-A0D4F2D6C589}" dt="2021-10-18T16:58:10.557" v="656" actId="26606"/>
        <pc:sldMkLst>
          <pc:docMk/>
          <pc:sldMk cId="1274744777" sldId="264"/>
        </pc:sldMkLst>
        <pc:spChg chg="mod">
          <ac:chgData name="胡 翌霖" userId="a9a41afe759712f0" providerId="LiveId" clId="{ADB5898D-954A-4CE3-A627-A0D4F2D6C589}" dt="2021-10-18T16:58:10.557" v="656" actId="26606"/>
          <ac:spMkLst>
            <pc:docMk/>
            <pc:sldMk cId="1274744777" sldId="264"/>
            <ac:spMk id="2" creationId="{FD39C010-0855-45E5-8D6D-B1D85A407DA1}"/>
          </ac:spMkLst>
        </pc:spChg>
        <pc:spChg chg="add del mod ord">
          <ac:chgData name="胡 翌霖" userId="a9a41afe759712f0" providerId="LiveId" clId="{ADB5898D-954A-4CE3-A627-A0D4F2D6C589}" dt="2021-10-18T16:58:10.557" v="656" actId="26606"/>
          <ac:spMkLst>
            <pc:docMk/>
            <pc:sldMk cId="1274744777" sldId="264"/>
            <ac:spMk id="3" creationId="{C1CF347D-6EF4-4087-A8C8-A630BB24D0F8}"/>
          </ac:spMkLst>
        </pc:spChg>
        <pc:spChg chg="add del">
          <ac:chgData name="胡 翌霖" userId="a9a41afe759712f0" providerId="LiveId" clId="{ADB5898D-954A-4CE3-A627-A0D4F2D6C589}" dt="2021-10-18T16:58:07.180" v="653" actId="26606"/>
          <ac:spMkLst>
            <pc:docMk/>
            <pc:sldMk cId="1274744777" sldId="264"/>
            <ac:spMk id="10" creationId="{6ECA6DCB-B7E1-40A9-9524-540C6DA40B1B}"/>
          </ac:spMkLst>
        </pc:spChg>
        <pc:spChg chg="add del">
          <ac:chgData name="胡 翌霖" userId="a9a41afe759712f0" providerId="LiveId" clId="{ADB5898D-954A-4CE3-A627-A0D4F2D6C589}" dt="2021-10-18T15:20:09.856" v="32" actId="26606"/>
          <ac:spMkLst>
            <pc:docMk/>
            <pc:sldMk cId="1274744777" sldId="264"/>
            <ac:spMk id="12" creationId="{E36F1772-5B88-4687-974A-52C4564FFF24}"/>
          </ac:spMkLst>
        </pc:spChg>
        <pc:spChg chg="add del">
          <ac:chgData name="胡 翌霖" userId="a9a41afe759712f0" providerId="LiveId" clId="{ADB5898D-954A-4CE3-A627-A0D4F2D6C589}" dt="2021-10-18T15:20:09.856" v="32" actId="26606"/>
          <ac:spMkLst>
            <pc:docMk/>
            <pc:sldMk cId="1274744777" sldId="264"/>
            <ac:spMk id="16" creationId="{C7E8667B-49C4-4E47-AB3E-78AC18E95CB5}"/>
          </ac:spMkLst>
        </pc:spChg>
        <pc:spChg chg="add del">
          <ac:chgData name="胡 翌霖" userId="a9a41afe759712f0" providerId="LiveId" clId="{ADB5898D-954A-4CE3-A627-A0D4F2D6C589}" dt="2021-10-18T16:58:07.180" v="653" actId="26606"/>
          <ac:spMkLst>
            <pc:docMk/>
            <pc:sldMk cId="1274744777" sldId="264"/>
            <ac:spMk id="17" creationId="{3873B707-463F-40B0-8227-E8CC6C67EB25}"/>
          </ac:spMkLst>
        </pc:spChg>
        <pc:spChg chg="add del">
          <ac:chgData name="胡 翌霖" userId="a9a41afe759712f0" providerId="LiveId" clId="{ADB5898D-954A-4CE3-A627-A0D4F2D6C589}" dt="2021-10-18T15:20:09.856" v="32" actId="26606"/>
          <ac:spMkLst>
            <pc:docMk/>
            <pc:sldMk cId="1274744777" sldId="264"/>
            <ac:spMk id="18" creationId="{8A1780B1-1435-4EBC-947B-9609953FD3FE}"/>
          </ac:spMkLst>
        </pc:spChg>
        <pc:spChg chg="add del">
          <ac:chgData name="胡 翌霖" userId="a9a41afe759712f0" providerId="LiveId" clId="{ADB5898D-954A-4CE3-A627-A0D4F2D6C589}" dt="2021-10-18T16:58:07.180" v="653" actId="26606"/>
          <ac:spMkLst>
            <pc:docMk/>
            <pc:sldMk cId="1274744777" sldId="264"/>
            <ac:spMk id="19" creationId="{C13237C8-E62C-4F0D-A318-BD6FB6C2D138}"/>
          </ac:spMkLst>
        </pc:spChg>
        <pc:spChg chg="add del">
          <ac:chgData name="胡 翌霖" userId="a9a41afe759712f0" providerId="LiveId" clId="{ADB5898D-954A-4CE3-A627-A0D4F2D6C589}" dt="2021-10-18T15:20:11.862" v="34" actId="26606"/>
          <ac:spMkLst>
            <pc:docMk/>
            <pc:sldMk cId="1274744777" sldId="264"/>
            <ac:spMk id="20" creationId="{EE6D0A0E-AC19-415C-B3AE-96786F30101F}"/>
          </ac:spMkLst>
        </pc:spChg>
        <pc:spChg chg="add del">
          <ac:chgData name="胡 翌霖" userId="a9a41afe759712f0" providerId="LiveId" clId="{ADB5898D-954A-4CE3-A627-A0D4F2D6C589}" dt="2021-10-18T15:20:11.862" v="34" actId="26606"/>
          <ac:spMkLst>
            <pc:docMk/>
            <pc:sldMk cId="1274744777" sldId="264"/>
            <ac:spMk id="22" creationId="{59743FD2-096E-4E3C-B8A6-CC50548F477F}"/>
          </ac:spMkLst>
        </pc:spChg>
        <pc:spChg chg="add del">
          <ac:chgData name="胡 翌霖" userId="a9a41afe759712f0" providerId="LiveId" clId="{ADB5898D-954A-4CE3-A627-A0D4F2D6C589}" dt="2021-10-18T15:20:11.862" v="34" actId="26606"/>
          <ac:spMkLst>
            <pc:docMk/>
            <pc:sldMk cId="1274744777" sldId="264"/>
            <ac:spMk id="23" creationId="{10A17A06-682A-4722-93B3-03636927AA62}"/>
          </ac:spMkLst>
        </pc:spChg>
        <pc:spChg chg="add del">
          <ac:chgData name="胡 翌霖" userId="a9a41afe759712f0" providerId="LiveId" clId="{ADB5898D-954A-4CE3-A627-A0D4F2D6C589}" dt="2021-10-18T16:58:07.180" v="653" actId="26606"/>
          <ac:spMkLst>
            <pc:docMk/>
            <pc:sldMk cId="1274744777" sldId="264"/>
            <ac:spMk id="24" creationId="{8CB5D2D7-DF65-4E86-BFBA-FFB9B5ACEB64}"/>
          </ac:spMkLst>
        </pc:spChg>
        <pc:spChg chg="add del">
          <ac:chgData name="胡 翌霖" userId="a9a41afe759712f0" providerId="LiveId" clId="{ADB5898D-954A-4CE3-A627-A0D4F2D6C589}" dt="2021-10-18T15:20:15.683" v="36" actId="26606"/>
          <ac:spMkLst>
            <pc:docMk/>
            <pc:sldMk cId="1274744777" sldId="264"/>
            <ac:spMk id="25" creationId="{3D67B7B4-ABB0-49C7-860C-50D0B8873238}"/>
          </ac:spMkLst>
        </pc:spChg>
        <pc:spChg chg="add del">
          <ac:chgData name="胡 翌霖" userId="a9a41afe759712f0" providerId="LiveId" clId="{ADB5898D-954A-4CE3-A627-A0D4F2D6C589}" dt="2021-10-18T15:20:15.683" v="36" actId="26606"/>
          <ac:spMkLst>
            <pc:docMk/>
            <pc:sldMk cId="1274744777" sldId="264"/>
            <ac:spMk id="26" creationId="{59655E30-B203-42D2-8200-B57B8FB0CCD8}"/>
          </ac:spMkLst>
        </pc:spChg>
        <pc:spChg chg="add del">
          <ac:chgData name="胡 翌霖" userId="a9a41afe759712f0" providerId="LiveId" clId="{ADB5898D-954A-4CE3-A627-A0D4F2D6C589}" dt="2021-10-18T15:20:15.683" v="36" actId="26606"/>
          <ac:spMkLst>
            <pc:docMk/>
            <pc:sldMk cId="1274744777" sldId="264"/>
            <ac:spMk id="27" creationId="{F3627338-DFDF-49A3-BA42-EBF0B4ED129B}"/>
          </ac:spMkLst>
        </pc:spChg>
        <pc:spChg chg="add del">
          <ac:chgData name="胡 翌霖" userId="a9a41afe759712f0" providerId="LiveId" clId="{ADB5898D-954A-4CE3-A627-A0D4F2D6C589}" dt="2021-10-18T15:20:15.683" v="36" actId="26606"/>
          <ac:spMkLst>
            <pc:docMk/>
            <pc:sldMk cId="1274744777" sldId="264"/>
            <ac:spMk id="28" creationId="{ACE38606-29D6-4D73-9B80-6A633D29DF91}"/>
          </ac:spMkLst>
        </pc:spChg>
        <pc:spChg chg="add del">
          <ac:chgData name="胡 翌霖" userId="a9a41afe759712f0" providerId="LiveId" clId="{ADB5898D-954A-4CE3-A627-A0D4F2D6C589}" dt="2021-10-18T16:58:07.180" v="653" actId="26606"/>
          <ac:spMkLst>
            <pc:docMk/>
            <pc:sldMk cId="1274744777" sldId="264"/>
            <ac:spMk id="29" creationId="{19C9EAEA-39D0-4B0E-A0EB-51E7B26740B1}"/>
          </ac:spMkLst>
        </pc:spChg>
        <pc:spChg chg="add del">
          <ac:chgData name="胡 翌霖" userId="a9a41afe759712f0" providerId="LiveId" clId="{ADB5898D-954A-4CE3-A627-A0D4F2D6C589}" dt="2021-10-18T16:58:10.542" v="655" actId="26606"/>
          <ac:spMkLst>
            <pc:docMk/>
            <pc:sldMk cId="1274744777" sldId="264"/>
            <ac:spMk id="31" creationId="{99F1FFA9-D672-408C-9220-ADEEC6ABDD09}"/>
          </ac:spMkLst>
        </pc:spChg>
        <pc:spChg chg="add">
          <ac:chgData name="胡 翌霖" userId="a9a41afe759712f0" providerId="LiveId" clId="{ADB5898D-954A-4CE3-A627-A0D4F2D6C589}" dt="2021-10-18T16:58:10.557" v="656" actId="26606"/>
          <ac:spMkLst>
            <pc:docMk/>
            <pc:sldMk cId="1274744777" sldId="264"/>
            <ac:spMk id="39" creationId="{1A1F4363-ED34-490E-81D7-49B1643CE2F2}"/>
          </ac:spMkLst>
        </pc:spChg>
        <pc:spChg chg="add">
          <ac:chgData name="胡 翌霖" userId="a9a41afe759712f0" providerId="LiveId" clId="{ADB5898D-954A-4CE3-A627-A0D4F2D6C589}" dt="2021-10-18T16:58:10.557" v="656" actId="26606"/>
          <ac:spMkLst>
            <pc:docMk/>
            <pc:sldMk cId="1274744777" sldId="264"/>
            <ac:spMk id="40" creationId="{D6C80E47-971C-437F-B030-191115B01D68}"/>
          </ac:spMkLst>
        </pc:spChg>
        <pc:spChg chg="add">
          <ac:chgData name="胡 翌霖" userId="a9a41afe759712f0" providerId="LiveId" clId="{ADB5898D-954A-4CE3-A627-A0D4F2D6C589}" dt="2021-10-18T16:58:10.557" v="656" actId="26606"/>
          <ac:spMkLst>
            <pc:docMk/>
            <pc:sldMk cId="1274744777" sldId="264"/>
            <ac:spMk id="41" creationId="{3CD1EA40-7116-4FCB-9369-70F29FAA91EC}"/>
          </ac:spMkLst>
        </pc:spChg>
        <pc:spChg chg="add">
          <ac:chgData name="胡 翌霖" userId="a9a41afe759712f0" providerId="LiveId" clId="{ADB5898D-954A-4CE3-A627-A0D4F2D6C589}" dt="2021-10-18T16:58:10.557" v="656" actId="26606"/>
          <ac:spMkLst>
            <pc:docMk/>
            <pc:sldMk cId="1274744777" sldId="264"/>
            <ac:spMk id="42" creationId="{BF647E38-F93D-4661-8D77-CE13EEB65B5A}"/>
          </ac:spMkLst>
        </pc:spChg>
        <pc:grpChg chg="add del">
          <ac:chgData name="胡 翌霖" userId="a9a41afe759712f0" providerId="LiveId" clId="{ADB5898D-954A-4CE3-A627-A0D4F2D6C589}" dt="2021-10-18T16:58:07.180" v="653" actId="26606"/>
          <ac:grpSpMkLst>
            <pc:docMk/>
            <pc:sldMk cId="1274744777" sldId="264"/>
            <ac:grpSpMk id="11" creationId="{1DE889C7-FAD6-4397-98E2-05D503484459}"/>
          </ac:grpSpMkLst>
        </pc:grpChg>
        <pc:grpChg chg="add">
          <ac:chgData name="胡 翌霖" userId="a9a41afe759712f0" providerId="LiveId" clId="{ADB5898D-954A-4CE3-A627-A0D4F2D6C589}" dt="2021-10-18T16:58:10.557" v="656" actId="26606"/>
          <ac:grpSpMkLst>
            <pc:docMk/>
            <pc:sldMk cId="1274744777" sldId="264"/>
            <ac:grpSpMk id="43" creationId="{6E00B104-DE00-42AE-B339-80E3E78871D2}"/>
          </ac:grpSpMkLst>
        </pc:grpChg>
        <pc:graphicFrameChg chg="add del">
          <ac:chgData name="胡 翌霖" userId="a9a41afe759712f0" providerId="LiveId" clId="{ADB5898D-954A-4CE3-A627-A0D4F2D6C589}" dt="2021-10-18T15:20:18.558" v="38" actId="26606"/>
          <ac:graphicFrameMkLst>
            <pc:docMk/>
            <pc:sldMk cId="1274744777" sldId="264"/>
            <ac:graphicFrameMk id="30" creationId="{799F662E-3DD4-45D9-9777-D3C3DC78C1A1}"/>
          </ac:graphicFrameMkLst>
        </pc:graphicFrameChg>
        <pc:picChg chg="mod ord">
          <ac:chgData name="胡 翌霖" userId="a9a41afe759712f0" providerId="LiveId" clId="{ADB5898D-954A-4CE3-A627-A0D4F2D6C589}" dt="2021-10-18T16:58:10.557" v="656" actId="26606"/>
          <ac:picMkLst>
            <pc:docMk/>
            <pc:sldMk cId="1274744777" sldId="264"/>
            <ac:picMk id="5" creationId="{E1568346-0D47-4BB5-A490-758FA22AE4C7}"/>
          </ac:picMkLst>
        </pc:picChg>
        <pc:picChg chg="mod ord">
          <ac:chgData name="胡 翌霖" userId="a9a41afe759712f0" providerId="LiveId" clId="{ADB5898D-954A-4CE3-A627-A0D4F2D6C589}" dt="2021-10-18T16:58:10.557" v="656" actId="26606"/>
          <ac:picMkLst>
            <pc:docMk/>
            <pc:sldMk cId="1274744777" sldId="264"/>
            <ac:picMk id="7" creationId="{D7FFEB63-F198-4B67-B549-5BC7AADF853B}"/>
          </ac:picMkLst>
        </pc:picChg>
        <pc:cxnChg chg="add del">
          <ac:chgData name="胡 翌霖" userId="a9a41afe759712f0" providerId="LiveId" clId="{ADB5898D-954A-4CE3-A627-A0D4F2D6C589}" dt="2021-10-18T15:20:09.856" v="32" actId="26606"/>
          <ac:cxnSpMkLst>
            <pc:docMk/>
            <pc:sldMk cId="1274744777" sldId="264"/>
            <ac:cxnSpMk id="14" creationId="{FC2C99CD-8BCA-45F5-BA47-7A6D80CA8924}"/>
          </ac:cxnSpMkLst>
        </pc:cxnChg>
        <pc:cxnChg chg="add del">
          <ac:chgData name="胡 翌霖" userId="a9a41afe759712f0" providerId="LiveId" clId="{ADB5898D-954A-4CE3-A627-A0D4F2D6C589}" dt="2021-10-18T15:20:11.862" v="34" actId="26606"/>
          <ac:cxnSpMkLst>
            <pc:docMk/>
            <pc:sldMk cId="1274744777" sldId="264"/>
            <ac:cxnSpMk id="21" creationId="{D4B6B151-91C6-4075-8FB3-43E838C2A990}"/>
          </ac:cxnSpMkLst>
        </pc:cxnChg>
      </pc:sldChg>
      <pc:sldChg chg="del">
        <pc:chgData name="胡 翌霖" userId="a9a41afe759712f0" providerId="LiveId" clId="{ADB5898D-954A-4CE3-A627-A0D4F2D6C589}" dt="2021-10-18T07:37:50.129" v="30" actId="47"/>
        <pc:sldMkLst>
          <pc:docMk/>
          <pc:sldMk cId="3175161204" sldId="266"/>
        </pc:sldMkLst>
      </pc:sldChg>
      <pc:sldChg chg="addSp delSp modSp mod setBg delDesignElem">
        <pc:chgData name="胡 翌霖" userId="a9a41afe759712f0" providerId="LiveId" clId="{ADB5898D-954A-4CE3-A627-A0D4F2D6C589}" dt="2021-10-18T16:59:10.576" v="667" actId="26606"/>
        <pc:sldMkLst>
          <pc:docMk/>
          <pc:sldMk cId="661761508" sldId="267"/>
        </pc:sldMkLst>
        <pc:spChg chg="mod">
          <ac:chgData name="胡 翌霖" userId="a9a41afe759712f0" providerId="LiveId" clId="{ADB5898D-954A-4CE3-A627-A0D4F2D6C589}" dt="2021-10-18T16:59:10.576" v="667" actId="26606"/>
          <ac:spMkLst>
            <pc:docMk/>
            <pc:sldMk cId="661761508" sldId="267"/>
            <ac:spMk id="2" creationId="{AD79EDFB-E659-438A-9277-033BA210858E}"/>
          </ac:spMkLst>
        </pc:spChg>
        <pc:spChg chg="mod ord">
          <ac:chgData name="胡 翌霖" userId="a9a41afe759712f0" providerId="LiveId" clId="{ADB5898D-954A-4CE3-A627-A0D4F2D6C589}" dt="2021-10-18T16:59:10.576" v="667" actId="26606"/>
          <ac:spMkLst>
            <pc:docMk/>
            <pc:sldMk cId="661761508" sldId="267"/>
            <ac:spMk id="3" creationId="{05408C86-4ECF-46B1-89C7-34E442DF20B5}"/>
          </ac:spMkLst>
        </pc:spChg>
        <pc:spChg chg="add del">
          <ac:chgData name="胡 翌霖" userId="a9a41afe759712f0" providerId="LiveId" clId="{ADB5898D-954A-4CE3-A627-A0D4F2D6C589}" dt="2021-10-18T16:59:07.235" v="664" actId="26606"/>
          <ac:spMkLst>
            <pc:docMk/>
            <pc:sldMk cId="661761508" sldId="267"/>
            <ac:spMk id="9" creationId="{6ECA6DCB-B7E1-40A9-9524-540C6DA40B1B}"/>
          </ac:spMkLst>
        </pc:spChg>
        <pc:spChg chg="add del">
          <ac:chgData name="胡 翌霖" userId="a9a41afe759712f0" providerId="LiveId" clId="{ADB5898D-954A-4CE3-A627-A0D4F2D6C589}" dt="2021-10-18T16:02:50.867" v="218" actId="26606"/>
          <ac:spMkLst>
            <pc:docMk/>
            <pc:sldMk cId="661761508" sldId="267"/>
            <ac:spMk id="12" creationId="{3D67B7B4-ABB0-49C7-860C-50D0B8873238}"/>
          </ac:spMkLst>
        </pc:spChg>
        <pc:spChg chg="add del">
          <ac:chgData name="胡 翌霖" userId="a9a41afe759712f0" providerId="LiveId" clId="{ADB5898D-954A-4CE3-A627-A0D4F2D6C589}" dt="2021-10-18T16:59:07.235" v="664" actId="26606"/>
          <ac:spMkLst>
            <pc:docMk/>
            <pc:sldMk cId="661761508" sldId="267"/>
            <ac:spMk id="13" creationId="{3873B707-463F-40B0-8227-E8CC6C67EB25}"/>
          </ac:spMkLst>
        </pc:spChg>
        <pc:spChg chg="add del">
          <ac:chgData name="胡 翌霖" userId="a9a41afe759712f0" providerId="LiveId" clId="{ADB5898D-954A-4CE3-A627-A0D4F2D6C589}" dt="2021-10-18T16:02:50.867" v="218" actId="26606"/>
          <ac:spMkLst>
            <pc:docMk/>
            <pc:sldMk cId="661761508" sldId="267"/>
            <ac:spMk id="14" creationId="{59655E30-B203-42D2-8200-B57B8FB0CCD8}"/>
          </ac:spMkLst>
        </pc:spChg>
        <pc:spChg chg="add del">
          <ac:chgData name="胡 翌霖" userId="a9a41afe759712f0" providerId="LiveId" clId="{ADB5898D-954A-4CE3-A627-A0D4F2D6C589}" dt="2021-10-18T16:02:50.867" v="218" actId="26606"/>
          <ac:spMkLst>
            <pc:docMk/>
            <pc:sldMk cId="661761508" sldId="267"/>
            <ac:spMk id="16" creationId="{F3627338-DFDF-49A3-BA42-EBF0B4ED129B}"/>
          </ac:spMkLst>
        </pc:spChg>
        <pc:spChg chg="add del">
          <ac:chgData name="胡 翌霖" userId="a9a41afe759712f0" providerId="LiveId" clId="{ADB5898D-954A-4CE3-A627-A0D4F2D6C589}" dt="2021-10-18T16:59:07.235" v="664" actId="26606"/>
          <ac:spMkLst>
            <pc:docMk/>
            <pc:sldMk cId="661761508" sldId="267"/>
            <ac:spMk id="17" creationId="{C13237C8-E62C-4F0D-A318-BD6FB6C2D138}"/>
          </ac:spMkLst>
        </pc:spChg>
        <pc:spChg chg="add del">
          <ac:chgData name="胡 翌霖" userId="a9a41afe759712f0" providerId="LiveId" clId="{ADB5898D-954A-4CE3-A627-A0D4F2D6C589}" dt="2021-10-18T16:02:50.867" v="218" actId="26606"/>
          <ac:spMkLst>
            <pc:docMk/>
            <pc:sldMk cId="661761508" sldId="267"/>
            <ac:spMk id="18" creationId="{ACE38606-29D6-4D73-9B80-6A633D29DF91}"/>
          </ac:spMkLst>
        </pc:spChg>
        <pc:spChg chg="add del">
          <ac:chgData name="胡 翌霖" userId="a9a41afe759712f0" providerId="LiveId" clId="{ADB5898D-954A-4CE3-A627-A0D4F2D6C589}" dt="2021-10-18T16:59:07.235" v="664" actId="26606"/>
          <ac:spMkLst>
            <pc:docMk/>
            <pc:sldMk cId="661761508" sldId="267"/>
            <ac:spMk id="19" creationId="{19C9EAEA-39D0-4B0E-A0EB-51E7B26740B1}"/>
          </ac:spMkLst>
        </pc:spChg>
        <pc:spChg chg="add del">
          <ac:chgData name="胡 翌霖" userId="a9a41afe759712f0" providerId="LiveId" clId="{ADB5898D-954A-4CE3-A627-A0D4F2D6C589}" dt="2021-10-18T16:55:27.661" v="563"/>
          <ac:spMkLst>
            <pc:docMk/>
            <pc:sldMk cId="661761508" sldId="267"/>
            <ac:spMk id="20" creationId="{EE6D0A0E-AC19-415C-B3AE-96786F30101F}"/>
          </ac:spMkLst>
        </pc:spChg>
        <pc:spChg chg="add del">
          <ac:chgData name="胡 翌霖" userId="a9a41afe759712f0" providerId="LiveId" clId="{ADB5898D-954A-4CE3-A627-A0D4F2D6C589}" dt="2021-10-18T16:55:27.661" v="563"/>
          <ac:spMkLst>
            <pc:docMk/>
            <pc:sldMk cId="661761508" sldId="267"/>
            <ac:spMk id="22" creationId="{59743FD2-096E-4E3C-B8A6-CC50548F477F}"/>
          </ac:spMkLst>
        </pc:spChg>
        <pc:spChg chg="add del">
          <ac:chgData name="胡 翌霖" userId="a9a41afe759712f0" providerId="LiveId" clId="{ADB5898D-954A-4CE3-A627-A0D4F2D6C589}" dt="2021-10-18T16:55:27.661" v="563"/>
          <ac:spMkLst>
            <pc:docMk/>
            <pc:sldMk cId="661761508" sldId="267"/>
            <ac:spMk id="23" creationId="{10A17A06-682A-4722-93B3-03636927AA62}"/>
          </ac:spMkLst>
        </pc:spChg>
        <pc:spChg chg="add del">
          <ac:chgData name="胡 翌霖" userId="a9a41afe759712f0" providerId="LiveId" clId="{ADB5898D-954A-4CE3-A627-A0D4F2D6C589}" dt="2021-10-18T16:59:07.235" v="664" actId="26606"/>
          <ac:spMkLst>
            <pc:docMk/>
            <pc:sldMk cId="661761508" sldId="267"/>
            <ac:spMk id="24" creationId="{8CB5D2D7-DF65-4E86-BFBA-FFB9B5ACEB64}"/>
          </ac:spMkLst>
        </pc:spChg>
        <pc:spChg chg="add del">
          <ac:chgData name="胡 翌霖" userId="a9a41afe759712f0" providerId="LiveId" clId="{ADB5898D-954A-4CE3-A627-A0D4F2D6C589}" dt="2021-10-18T16:59:10.564" v="666" actId="26606"/>
          <ac:spMkLst>
            <pc:docMk/>
            <pc:sldMk cId="661761508" sldId="267"/>
            <ac:spMk id="39" creationId="{B2C93D80-2AB2-4AED-98C1-51FF03C9DDCB}"/>
          </ac:spMkLst>
        </pc:spChg>
        <pc:spChg chg="add del">
          <ac:chgData name="胡 翌霖" userId="a9a41afe759712f0" providerId="LiveId" clId="{ADB5898D-954A-4CE3-A627-A0D4F2D6C589}" dt="2021-10-18T16:59:10.564" v="666" actId="26606"/>
          <ac:spMkLst>
            <pc:docMk/>
            <pc:sldMk cId="661761508" sldId="267"/>
            <ac:spMk id="40" creationId="{D6C80E47-971C-437F-B030-191115B01D68}"/>
          </ac:spMkLst>
        </pc:spChg>
        <pc:spChg chg="add del">
          <ac:chgData name="胡 翌霖" userId="a9a41afe759712f0" providerId="LiveId" clId="{ADB5898D-954A-4CE3-A627-A0D4F2D6C589}" dt="2021-10-18T16:59:10.564" v="666" actId="26606"/>
          <ac:spMkLst>
            <pc:docMk/>
            <pc:sldMk cId="661761508" sldId="267"/>
            <ac:spMk id="41" creationId="{3CD1EA40-7116-4FCB-9369-70F29FAA91EC}"/>
          </ac:spMkLst>
        </pc:spChg>
        <pc:spChg chg="add del">
          <ac:chgData name="胡 翌霖" userId="a9a41afe759712f0" providerId="LiveId" clId="{ADB5898D-954A-4CE3-A627-A0D4F2D6C589}" dt="2021-10-18T16:59:10.564" v="666" actId="26606"/>
          <ac:spMkLst>
            <pc:docMk/>
            <pc:sldMk cId="661761508" sldId="267"/>
            <ac:spMk id="42" creationId="{BF647E38-F93D-4661-8D77-CE13EEB65B5A}"/>
          </ac:spMkLst>
        </pc:spChg>
        <pc:spChg chg="add">
          <ac:chgData name="胡 翌霖" userId="a9a41afe759712f0" providerId="LiveId" clId="{ADB5898D-954A-4CE3-A627-A0D4F2D6C589}" dt="2021-10-18T16:59:10.576" v="667" actId="26606"/>
          <ac:spMkLst>
            <pc:docMk/>
            <pc:sldMk cId="661761508" sldId="267"/>
            <ac:spMk id="51" creationId="{6ECA6DCB-B7E1-40A9-9524-540C6DA40B1B}"/>
          </ac:spMkLst>
        </pc:spChg>
        <pc:spChg chg="add">
          <ac:chgData name="胡 翌霖" userId="a9a41afe759712f0" providerId="LiveId" clId="{ADB5898D-954A-4CE3-A627-A0D4F2D6C589}" dt="2021-10-18T16:59:10.576" v="667" actId="26606"/>
          <ac:spMkLst>
            <pc:docMk/>
            <pc:sldMk cId="661761508" sldId="267"/>
            <ac:spMk id="54" creationId="{3873B707-463F-40B0-8227-E8CC6C67EB25}"/>
          </ac:spMkLst>
        </pc:spChg>
        <pc:spChg chg="add">
          <ac:chgData name="胡 翌霖" userId="a9a41afe759712f0" providerId="LiveId" clId="{ADB5898D-954A-4CE3-A627-A0D4F2D6C589}" dt="2021-10-18T16:59:10.576" v="667" actId="26606"/>
          <ac:spMkLst>
            <pc:docMk/>
            <pc:sldMk cId="661761508" sldId="267"/>
            <ac:spMk id="55" creationId="{C13237C8-E62C-4F0D-A318-BD6FB6C2D138}"/>
          </ac:spMkLst>
        </pc:spChg>
        <pc:spChg chg="add">
          <ac:chgData name="胡 翌霖" userId="a9a41afe759712f0" providerId="LiveId" clId="{ADB5898D-954A-4CE3-A627-A0D4F2D6C589}" dt="2021-10-18T16:59:10.576" v="667" actId="26606"/>
          <ac:spMkLst>
            <pc:docMk/>
            <pc:sldMk cId="661761508" sldId="267"/>
            <ac:spMk id="56" creationId="{19C9EAEA-39D0-4B0E-A0EB-51E7B26740B1}"/>
          </ac:spMkLst>
        </pc:spChg>
        <pc:spChg chg="add">
          <ac:chgData name="胡 翌霖" userId="a9a41afe759712f0" providerId="LiveId" clId="{ADB5898D-954A-4CE3-A627-A0D4F2D6C589}" dt="2021-10-18T16:59:10.576" v="667" actId="26606"/>
          <ac:spMkLst>
            <pc:docMk/>
            <pc:sldMk cId="661761508" sldId="267"/>
            <ac:spMk id="57" creationId="{8CB5D2D7-DF65-4E86-BFBA-FFB9B5ACEB64}"/>
          </ac:spMkLst>
        </pc:spChg>
        <pc:grpChg chg="add del">
          <ac:chgData name="胡 翌霖" userId="a9a41afe759712f0" providerId="LiveId" clId="{ADB5898D-954A-4CE3-A627-A0D4F2D6C589}" dt="2021-10-18T16:59:07.235" v="664" actId="26606"/>
          <ac:grpSpMkLst>
            <pc:docMk/>
            <pc:sldMk cId="661761508" sldId="267"/>
            <ac:grpSpMk id="10" creationId="{1DE889C7-FAD6-4397-98E2-05D503484459}"/>
          </ac:grpSpMkLst>
        </pc:grpChg>
        <pc:grpChg chg="add del">
          <ac:chgData name="胡 翌霖" userId="a9a41afe759712f0" providerId="LiveId" clId="{ADB5898D-954A-4CE3-A627-A0D4F2D6C589}" dt="2021-10-18T16:59:10.564" v="666" actId="26606"/>
          <ac:grpSpMkLst>
            <pc:docMk/>
            <pc:sldMk cId="661761508" sldId="267"/>
            <ac:grpSpMk id="43" creationId="{C87B5BBF-D7F8-4180-AC84-500CAEF16B3D}"/>
          </ac:grpSpMkLst>
        </pc:grpChg>
        <pc:grpChg chg="add">
          <ac:chgData name="胡 翌霖" userId="a9a41afe759712f0" providerId="LiveId" clId="{ADB5898D-954A-4CE3-A627-A0D4F2D6C589}" dt="2021-10-18T16:59:10.576" v="667" actId="26606"/>
          <ac:grpSpMkLst>
            <pc:docMk/>
            <pc:sldMk cId="661761508" sldId="267"/>
            <ac:grpSpMk id="52" creationId="{1DE889C7-FAD6-4397-98E2-05D503484459}"/>
          </ac:grpSpMkLst>
        </pc:grpChg>
        <pc:picChg chg="mod ord">
          <ac:chgData name="胡 翌霖" userId="a9a41afe759712f0" providerId="LiveId" clId="{ADB5898D-954A-4CE3-A627-A0D4F2D6C589}" dt="2021-10-18T16:59:10.576" v="667" actId="26606"/>
          <ac:picMkLst>
            <pc:docMk/>
            <pc:sldMk cId="661761508" sldId="267"/>
            <ac:picMk id="5" creationId="{75BF930D-6914-4777-834C-CD501ED62F3F}"/>
          </ac:picMkLst>
        </pc:picChg>
        <pc:picChg chg="mod">
          <ac:chgData name="胡 翌霖" userId="a9a41afe759712f0" providerId="LiveId" clId="{ADB5898D-954A-4CE3-A627-A0D4F2D6C589}" dt="2021-10-18T16:59:10.576" v="667" actId="26606"/>
          <ac:picMkLst>
            <pc:docMk/>
            <pc:sldMk cId="661761508" sldId="267"/>
            <ac:picMk id="7" creationId="{01307C0C-D625-470E-82DD-E2CF5309FEFB}"/>
          </ac:picMkLst>
        </pc:picChg>
        <pc:cxnChg chg="add del">
          <ac:chgData name="胡 翌霖" userId="a9a41afe759712f0" providerId="LiveId" clId="{ADB5898D-954A-4CE3-A627-A0D4F2D6C589}" dt="2021-10-18T16:55:27.661" v="563"/>
          <ac:cxnSpMkLst>
            <pc:docMk/>
            <pc:sldMk cId="661761508" sldId="267"/>
            <ac:cxnSpMk id="21" creationId="{D4B6B151-91C6-4075-8FB3-43E838C2A990}"/>
          </ac:cxnSpMkLst>
        </pc:cxnChg>
      </pc:sldChg>
      <pc:sldChg chg="addSp delSp modSp mod ord setBg">
        <pc:chgData name="胡 翌霖" userId="a9a41afe759712f0" providerId="LiveId" clId="{ADB5898D-954A-4CE3-A627-A0D4F2D6C589}" dt="2021-10-18T16:58:41.515" v="662" actId="26606"/>
        <pc:sldMkLst>
          <pc:docMk/>
          <pc:sldMk cId="1803891484" sldId="268"/>
        </pc:sldMkLst>
        <pc:spChg chg="mod ord">
          <ac:chgData name="胡 翌霖" userId="a9a41afe759712f0" providerId="LiveId" clId="{ADB5898D-954A-4CE3-A627-A0D4F2D6C589}" dt="2021-10-18T16:58:41.515" v="662" actId="26606"/>
          <ac:spMkLst>
            <pc:docMk/>
            <pc:sldMk cId="1803891484" sldId="268"/>
            <ac:spMk id="2" creationId="{3655DA98-3AC7-4DD0-8D26-F6DD2AAEBF31}"/>
          </ac:spMkLst>
        </pc:spChg>
        <pc:spChg chg="mod ord">
          <ac:chgData name="胡 翌霖" userId="a9a41afe759712f0" providerId="LiveId" clId="{ADB5898D-954A-4CE3-A627-A0D4F2D6C589}" dt="2021-10-18T16:58:41.515" v="662" actId="26606"/>
          <ac:spMkLst>
            <pc:docMk/>
            <pc:sldMk cId="1803891484" sldId="268"/>
            <ac:spMk id="3" creationId="{3A380D52-7102-4615-AEFE-7F7CAADAE774}"/>
          </ac:spMkLst>
        </pc:spChg>
        <pc:spChg chg="add del">
          <ac:chgData name="胡 翌霖" userId="a9a41afe759712f0" providerId="LiveId" clId="{ADB5898D-954A-4CE3-A627-A0D4F2D6C589}" dt="2021-10-18T16:58:39.441" v="659" actId="26606"/>
          <ac:spMkLst>
            <pc:docMk/>
            <pc:sldMk cId="1803891484" sldId="268"/>
            <ac:spMk id="7" creationId="{73DE2CFE-42F2-48F0-8706-5264E012B10C}"/>
          </ac:spMkLst>
        </pc:spChg>
        <pc:spChg chg="add del">
          <ac:chgData name="胡 翌霖" userId="a9a41afe759712f0" providerId="LiveId" clId="{ADB5898D-954A-4CE3-A627-A0D4F2D6C589}" dt="2021-10-18T16:58:41.510" v="661" actId="26606"/>
          <ac:spMkLst>
            <pc:docMk/>
            <pc:sldMk cId="1803891484" sldId="268"/>
            <ac:spMk id="9" creationId="{80DF40B2-80F7-4E71-B46C-284163F3654A}"/>
          </ac:spMkLst>
        </pc:spChg>
        <pc:spChg chg="add del">
          <ac:chgData name="胡 翌霖" userId="a9a41afe759712f0" providerId="LiveId" clId="{ADB5898D-954A-4CE3-A627-A0D4F2D6C589}" dt="2021-10-18T15:21:58.794" v="69" actId="26606"/>
          <ac:spMkLst>
            <pc:docMk/>
            <pc:sldMk cId="1803891484" sldId="268"/>
            <ac:spMk id="10" creationId="{873ECEC8-0F24-45B8-950F-35FC94BCEAC8}"/>
          </ac:spMkLst>
        </pc:spChg>
        <pc:spChg chg="add">
          <ac:chgData name="胡 翌霖" userId="a9a41afe759712f0" providerId="LiveId" clId="{ADB5898D-954A-4CE3-A627-A0D4F2D6C589}" dt="2021-10-18T16:58:41.515" v="662" actId="26606"/>
          <ac:spMkLst>
            <pc:docMk/>
            <pc:sldMk cId="1803891484" sldId="268"/>
            <ac:spMk id="11" creationId="{73DE2CFE-42F2-48F0-8706-5264E012B10C}"/>
          </ac:spMkLst>
        </pc:spChg>
        <pc:spChg chg="add del">
          <ac:chgData name="胡 翌霖" userId="a9a41afe759712f0" providerId="LiveId" clId="{ADB5898D-954A-4CE3-A627-A0D4F2D6C589}" dt="2021-10-18T15:21:58.794" v="69" actId="26606"/>
          <ac:spMkLst>
            <pc:docMk/>
            <pc:sldMk cId="1803891484" sldId="268"/>
            <ac:spMk id="14" creationId="{7D417315-0A35-4882-ABD2-ABE3C89E5DCF}"/>
          </ac:spMkLst>
        </pc:spChg>
        <pc:spChg chg="add del">
          <ac:chgData name="胡 翌霖" userId="a9a41afe759712f0" providerId="LiveId" clId="{ADB5898D-954A-4CE3-A627-A0D4F2D6C589}" dt="2021-10-18T15:21:58.794" v="69" actId="26606"/>
          <ac:spMkLst>
            <pc:docMk/>
            <pc:sldMk cId="1803891484" sldId="268"/>
            <ac:spMk id="16" creationId="{8B53612E-ADB2-4457-9688-89506397AF28}"/>
          </ac:spMkLst>
        </pc:spChg>
        <pc:spChg chg="add del">
          <ac:chgData name="胡 翌霖" userId="a9a41afe759712f0" providerId="LiveId" clId="{ADB5898D-954A-4CE3-A627-A0D4F2D6C589}" dt="2021-10-18T15:22:02.126" v="71" actId="26606"/>
          <ac:spMkLst>
            <pc:docMk/>
            <pc:sldMk cId="1803891484" sldId="268"/>
            <ac:spMk id="18" creationId="{990D0034-F768-41E7-85D4-F38C4DE85770}"/>
          </ac:spMkLst>
        </pc:spChg>
        <pc:spChg chg="add del">
          <ac:chgData name="胡 翌霖" userId="a9a41afe759712f0" providerId="LiveId" clId="{ADB5898D-954A-4CE3-A627-A0D4F2D6C589}" dt="2021-10-18T15:22:06.307" v="73" actId="26606"/>
          <ac:spMkLst>
            <pc:docMk/>
            <pc:sldMk cId="1803891484" sldId="268"/>
            <ac:spMk id="21" creationId="{990D0034-F768-41E7-85D4-F38C4DE85770}"/>
          </ac:spMkLst>
        </pc:spChg>
        <pc:spChg chg="add del">
          <ac:chgData name="胡 翌霖" userId="a9a41afe759712f0" providerId="LiveId" clId="{ADB5898D-954A-4CE3-A627-A0D4F2D6C589}" dt="2021-10-18T15:22:06.307" v="73" actId="26606"/>
          <ac:spMkLst>
            <pc:docMk/>
            <pc:sldMk cId="1803891484" sldId="268"/>
            <ac:spMk id="22" creationId="{95B38FD6-641F-41BF-B466-C1C6366420F0}"/>
          </ac:spMkLst>
        </pc:spChg>
        <pc:spChg chg="add del">
          <ac:chgData name="胡 翌霖" userId="a9a41afe759712f0" providerId="LiveId" clId="{ADB5898D-954A-4CE3-A627-A0D4F2D6C589}" dt="2021-10-18T15:22:06.307" v="73" actId="26606"/>
          <ac:spMkLst>
            <pc:docMk/>
            <pc:sldMk cId="1803891484" sldId="268"/>
            <ac:spMk id="23" creationId="{FFDAE799-CF89-4844-9410-D1C0F8CBC837}"/>
          </ac:spMkLst>
        </pc:spChg>
        <pc:spChg chg="add del">
          <ac:chgData name="胡 翌霖" userId="a9a41afe759712f0" providerId="LiveId" clId="{ADB5898D-954A-4CE3-A627-A0D4F2D6C589}" dt="2021-10-18T15:22:12.646" v="75" actId="26606"/>
          <ac:spMkLst>
            <pc:docMk/>
            <pc:sldMk cId="1803891484" sldId="268"/>
            <ac:spMk id="25" creationId="{990D0034-F768-41E7-85D4-F38C4DE85770}"/>
          </ac:spMkLst>
        </pc:spChg>
        <pc:spChg chg="add del">
          <ac:chgData name="胡 翌霖" userId="a9a41afe759712f0" providerId="LiveId" clId="{ADB5898D-954A-4CE3-A627-A0D4F2D6C589}" dt="2021-10-18T15:22:12.646" v="75" actId="26606"/>
          <ac:spMkLst>
            <pc:docMk/>
            <pc:sldMk cId="1803891484" sldId="268"/>
            <ac:spMk id="26" creationId="{C4F7E42D-8B5A-4FC8-81CD-9E60171F7FA8}"/>
          </ac:spMkLst>
        </pc:spChg>
        <pc:spChg chg="add del">
          <ac:chgData name="胡 翌霖" userId="a9a41afe759712f0" providerId="LiveId" clId="{ADB5898D-954A-4CE3-A627-A0D4F2D6C589}" dt="2021-10-18T15:22:12.646" v="75" actId="26606"/>
          <ac:spMkLst>
            <pc:docMk/>
            <pc:sldMk cId="1803891484" sldId="268"/>
            <ac:spMk id="27" creationId="{8C04651D-B9F4-4935-A02D-364153FBDF54}"/>
          </ac:spMkLst>
        </pc:spChg>
        <pc:spChg chg="add del">
          <ac:chgData name="胡 翌霖" userId="a9a41afe759712f0" providerId="LiveId" clId="{ADB5898D-954A-4CE3-A627-A0D4F2D6C589}" dt="2021-10-18T15:22:15.708" v="77" actId="26606"/>
          <ac:spMkLst>
            <pc:docMk/>
            <pc:sldMk cId="1803891484" sldId="268"/>
            <ac:spMk id="29" creationId="{0AB6E427-3F73-4C06-A5D5-AE52C3883B50}"/>
          </ac:spMkLst>
        </pc:spChg>
        <pc:spChg chg="add del">
          <ac:chgData name="胡 翌霖" userId="a9a41afe759712f0" providerId="LiveId" clId="{ADB5898D-954A-4CE3-A627-A0D4F2D6C589}" dt="2021-10-18T15:22:15.708" v="77" actId="26606"/>
          <ac:spMkLst>
            <pc:docMk/>
            <pc:sldMk cId="1803891484" sldId="268"/>
            <ac:spMk id="30" creationId="{D8C9BDAA-0390-4B39-9B5C-BC95E5120DA4}"/>
          </ac:spMkLst>
        </pc:spChg>
        <pc:spChg chg="add del">
          <ac:chgData name="胡 翌霖" userId="a9a41afe759712f0" providerId="LiveId" clId="{ADB5898D-954A-4CE3-A627-A0D4F2D6C589}" dt="2021-10-18T15:22:15.708" v="77" actId="26606"/>
          <ac:spMkLst>
            <pc:docMk/>
            <pc:sldMk cId="1803891484" sldId="268"/>
            <ac:spMk id="31" creationId="{F9DB1FE5-9D46-433B-99D1-2F1B8DC79855}"/>
          </ac:spMkLst>
        </pc:spChg>
        <pc:spChg chg="add del">
          <ac:chgData name="胡 翌霖" userId="a9a41afe759712f0" providerId="LiveId" clId="{ADB5898D-954A-4CE3-A627-A0D4F2D6C589}" dt="2021-10-18T15:22:17.892" v="79" actId="26606"/>
          <ac:spMkLst>
            <pc:docMk/>
            <pc:sldMk cId="1803891484" sldId="268"/>
            <ac:spMk id="33" creationId="{873ECEC8-0F24-45B8-950F-35FC94BCEAC8}"/>
          </ac:spMkLst>
        </pc:spChg>
        <pc:spChg chg="add del">
          <ac:chgData name="胡 翌霖" userId="a9a41afe759712f0" providerId="LiveId" clId="{ADB5898D-954A-4CE3-A627-A0D4F2D6C589}" dt="2021-10-18T15:22:17.892" v="79" actId="26606"/>
          <ac:spMkLst>
            <pc:docMk/>
            <pc:sldMk cId="1803891484" sldId="268"/>
            <ac:spMk id="35" creationId="{7D417315-0A35-4882-ABD2-ABE3C89E5DCF}"/>
          </ac:spMkLst>
        </pc:spChg>
        <pc:spChg chg="add del">
          <ac:chgData name="胡 翌霖" userId="a9a41afe759712f0" providerId="LiveId" clId="{ADB5898D-954A-4CE3-A627-A0D4F2D6C589}" dt="2021-10-18T15:22:17.892" v="79" actId="26606"/>
          <ac:spMkLst>
            <pc:docMk/>
            <pc:sldMk cId="1803891484" sldId="268"/>
            <ac:spMk id="36" creationId="{8B53612E-ADB2-4457-9688-89506397AF28}"/>
          </ac:spMkLst>
        </pc:spChg>
        <pc:picChg chg="mod">
          <ac:chgData name="胡 翌霖" userId="a9a41afe759712f0" providerId="LiveId" clId="{ADB5898D-954A-4CE3-A627-A0D4F2D6C589}" dt="2021-10-18T16:58:41.515" v="662" actId="26606"/>
          <ac:picMkLst>
            <pc:docMk/>
            <pc:sldMk cId="1803891484" sldId="268"/>
            <ac:picMk id="5" creationId="{FE2F7B9C-A0E1-4ED0-8238-994E987CA95B}"/>
          </ac:picMkLst>
        </pc:picChg>
        <pc:cxnChg chg="add del">
          <ac:chgData name="胡 翌霖" userId="a9a41afe759712f0" providerId="LiveId" clId="{ADB5898D-954A-4CE3-A627-A0D4F2D6C589}" dt="2021-10-18T15:21:58.794" v="69" actId="26606"/>
          <ac:cxnSpMkLst>
            <pc:docMk/>
            <pc:sldMk cId="1803891484" sldId="268"/>
            <ac:cxnSpMk id="12" creationId="{89EB8C68-FF1B-4849-867B-32D29B19F102}"/>
          </ac:cxnSpMkLst>
        </pc:cxnChg>
        <pc:cxnChg chg="add del">
          <ac:chgData name="胡 翌霖" userId="a9a41afe759712f0" providerId="LiveId" clId="{ADB5898D-954A-4CE3-A627-A0D4F2D6C589}" dt="2021-10-18T15:22:02.126" v="71" actId="26606"/>
          <ac:cxnSpMkLst>
            <pc:docMk/>
            <pc:sldMk cId="1803891484" sldId="268"/>
            <ac:cxnSpMk id="19" creationId="{5A0A5CF6-407C-4691-8122-49DF69D0020D}"/>
          </ac:cxnSpMkLst>
        </pc:cxnChg>
        <pc:cxnChg chg="add del">
          <ac:chgData name="胡 翌霖" userId="a9a41afe759712f0" providerId="LiveId" clId="{ADB5898D-954A-4CE3-A627-A0D4F2D6C589}" dt="2021-10-18T15:22:17.892" v="79" actId="26606"/>
          <ac:cxnSpMkLst>
            <pc:docMk/>
            <pc:sldMk cId="1803891484" sldId="268"/>
            <ac:cxnSpMk id="34" creationId="{89EB8C68-FF1B-4849-867B-32D29B19F102}"/>
          </ac:cxnSpMkLst>
        </pc:cxnChg>
      </pc:sldChg>
      <pc:sldChg chg="modSp mod ord">
        <pc:chgData name="胡 翌霖" userId="a9a41afe759712f0" providerId="LiveId" clId="{ADB5898D-954A-4CE3-A627-A0D4F2D6C589}" dt="2021-10-18T16:55:28.227" v="567" actId="27636"/>
        <pc:sldMkLst>
          <pc:docMk/>
          <pc:sldMk cId="579577571" sldId="269"/>
        </pc:sldMkLst>
        <pc:spChg chg="mod">
          <ac:chgData name="胡 翌霖" userId="a9a41afe759712f0" providerId="LiveId" clId="{ADB5898D-954A-4CE3-A627-A0D4F2D6C589}" dt="2021-10-18T16:55:28.227" v="567" actId="27636"/>
          <ac:spMkLst>
            <pc:docMk/>
            <pc:sldMk cId="579577571" sldId="269"/>
            <ac:spMk id="3" creationId="{81624D6B-18C2-4A72-93BF-6A5136CC28B4}"/>
          </ac:spMkLst>
        </pc:spChg>
      </pc:sldChg>
      <pc:sldChg chg="addSp delSp modSp mod setBg delDesignElem">
        <pc:chgData name="胡 翌霖" userId="a9a41afe759712f0" providerId="LiveId" clId="{ADB5898D-954A-4CE3-A627-A0D4F2D6C589}" dt="2021-10-18T16:59:20.413" v="670" actId="26606"/>
        <pc:sldMkLst>
          <pc:docMk/>
          <pc:sldMk cId="996300373" sldId="270"/>
        </pc:sldMkLst>
        <pc:spChg chg="mod">
          <ac:chgData name="胡 翌霖" userId="a9a41afe759712f0" providerId="LiveId" clId="{ADB5898D-954A-4CE3-A627-A0D4F2D6C589}" dt="2021-10-18T16:59:20.413" v="670" actId="26606"/>
          <ac:spMkLst>
            <pc:docMk/>
            <pc:sldMk cId="996300373" sldId="270"/>
            <ac:spMk id="2" creationId="{A3979C41-3A22-4A27-ABB8-E2A3341609DD}"/>
          </ac:spMkLst>
        </pc:spChg>
        <pc:spChg chg="add del mod ord">
          <ac:chgData name="胡 翌霖" userId="a9a41afe759712f0" providerId="LiveId" clId="{ADB5898D-954A-4CE3-A627-A0D4F2D6C589}" dt="2021-10-18T15:32:23.735" v="101" actId="26606"/>
          <ac:spMkLst>
            <pc:docMk/>
            <pc:sldMk cId="996300373" sldId="270"/>
            <ac:spMk id="3" creationId="{D53C66F1-B912-46E9-A598-9FC683D66D6B}"/>
          </ac:spMkLst>
        </pc:spChg>
        <pc:spChg chg="add del">
          <ac:chgData name="胡 翌霖" userId="a9a41afe759712f0" providerId="LiveId" clId="{ADB5898D-954A-4CE3-A627-A0D4F2D6C589}" dt="2021-10-18T15:29:46.544" v="86" actId="26606"/>
          <ac:spMkLst>
            <pc:docMk/>
            <pc:sldMk cId="996300373" sldId="270"/>
            <ac:spMk id="71" creationId="{F64BBAA4-C62B-4146-B49F-FE4CC4655EE0}"/>
          </ac:spMkLst>
        </pc:spChg>
        <pc:spChg chg="add del">
          <ac:chgData name="胡 翌霖" userId="a9a41afe759712f0" providerId="LiveId" clId="{ADB5898D-954A-4CE3-A627-A0D4F2D6C589}" dt="2021-10-18T15:29:46.544" v="86" actId="26606"/>
          <ac:spMkLst>
            <pc:docMk/>
            <pc:sldMk cId="996300373" sldId="270"/>
            <ac:spMk id="73" creationId="{77C34054-98F8-4229-885E-04C525969C5E}"/>
          </ac:spMkLst>
        </pc:spChg>
        <pc:spChg chg="add del">
          <ac:chgData name="胡 翌霖" userId="a9a41afe759712f0" providerId="LiveId" clId="{ADB5898D-954A-4CE3-A627-A0D4F2D6C589}" dt="2021-10-18T15:29:46.544" v="86" actId="26606"/>
          <ac:spMkLst>
            <pc:docMk/>
            <pc:sldMk cId="996300373" sldId="270"/>
            <ac:spMk id="75" creationId="{22AAB964-B835-4B93-A1F3-4A30D1F38589}"/>
          </ac:spMkLst>
        </pc:spChg>
        <pc:spChg chg="add del">
          <ac:chgData name="胡 翌霖" userId="a9a41afe759712f0" providerId="LiveId" clId="{ADB5898D-954A-4CE3-A627-A0D4F2D6C589}" dt="2021-10-18T15:29:57.372" v="90" actId="26606"/>
          <ac:spMkLst>
            <pc:docMk/>
            <pc:sldMk cId="996300373" sldId="270"/>
            <ac:spMk id="77" creationId="{8B53612E-ADB2-4457-9688-89506397AF28}"/>
          </ac:spMkLst>
        </pc:spChg>
        <pc:spChg chg="add del">
          <ac:chgData name="胡 翌霖" userId="a9a41afe759712f0" providerId="LiveId" clId="{ADB5898D-954A-4CE3-A627-A0D4F2D6C589}" dt="2021-10-18T16:59:20.403" v="669" actId="26606"/>
          <ac:spMkLst>
            <pc:docMk/>
            <pc:sldMk cId="996300373" sldId="270"/>
            <ac:spMk id="100" creationId="{73DE2CFE-42F2-48F0-8706-5264E012B10C}"/>
          </ac:spMkLst>
        </pc:spChg>
        <pc:spChg chg="add">
          <ac:chgData name="胡 翌霖" userId="a9a41afe759712f0" providerId="LiveId" clId="{ADB5898D-954A-4CE3-A627-A0D4F2D6C589}" dt="2021-10-18T16:59:20.413" v="670" actId="26606"/>
          <ac:spMkLst>
            <pc:docMk/>
            <pc:sldMk cId="996300373" sldId="270"/>
            <ac:spMk id="102" creationId="{08980754-6F4B-43C9-B9BE-127B6BED6586}"/>
          </ac:spMkLst>
        </pc:spChg>
        <pc:spChg chg="add">
          <ac:chgData name="胡 翌霖" userId="a9a41afe759712f0" providerId="LiveId" clId="{ADB5898D-954A-4CE3-A627-A0D4F2D6C589}" dt="2021-10-18T16:59:20.413" v="670" actId="26606"/>
          <ac:spMkLst>
            <pc:docMk/>
            <pc:sldMk cId="996300373" sldId="270"/>
            <ac:spMk id="104" creationId="{2C1BBA94-3F40-40AA-8BB9-E69E25E537C1}"/>
          </ac:spMkLst>
        </pc:spChg>
        <pc:spChg chg="add">
          <ac:chgData name="胡 翌霖" userId="a9a41afe759712f0" providerId="LiveId" clId="{ADB5898D-954A-4CE3-A627-A0D4F2D6C589}" dt="2021-10-18T16:59:20.413" v="670" actId="26606"/>
          <ac:spMkLst>
            <pc:docMk/>
            <pc:sldMk cId="996300373" sldId="270"/>
            <ac:spMk id="106" creationId="{169CC832-2974-4E8D-90ED-3E2941BA7336}"/>
          </ac:spMkLst>
        </pc:spChg>
        <pc:spChg chg="add">
          <ac:chgData name="胡 翌霖" userId="a9a41afe759712f0" providerId="LiveId" clId="{ADB5898D-954A-4CE3-A627-A0D4F2D6C589}" dt="2021-10-18T16:59:20.413" v="670" actId="26606"/>
          <ac:spMkLst>
            <pc:docMk/>
            <pc:sldMk cId="996300373" sldId="270"/>
            <ac:spMk id="108" creationId="{55222F96-971A-4F90-B841-6BAB416C7AC1}"/>
          </ac:spMkLst>
        </pc:spChg>
        <pc:spChg chg="add del">
          <ac:chgData name="胡 翌霖" userId="a9a41afe759712f0" providerId="LiveId" clId="{ADB5898D-954A-4CE3-A627-A0D4F2D6C589}" dt="2021-10-18T15:29:47.502" v="88" actId="26606"/>
          <ac:spMkLst>
            <pc:docMk/>
            <pc:sldMk cId="996300373" sldId="270"/>
            <ac:spMk id="1028" creationId="{0AB6E427-3F73-4C06-A5D5-AE52C3883B50}"/>
          </ac:spMkLst>
        </pc:spChg>
        <pc:spChg chg="add del">
          <ac:chgData name="胡 翌霖" userId="a9a41afe759712f0" providerId="LiveId" clId="{ADB5898D-954A-4CE3-A627-A0D4F2D6C589}" dt="2021-10-18T15:29:47.502" v="88" actId="26606"/>
          <ac:spMkLst>
            <pc:docMk/>
            <pc:sldMk cId="996300373" sldId="270"/>
            <ac:spMk id="1029" creationId="{D8C9BDAA-0390-4B39-9B5C-BC95E5120DA4}"/>
          </ac:spMkLst>
        </pc:spChg>
        <pc:spChg chg="add del">
          <ac:chgData name="胡 翌霖" userId="a9a41afe759712f0" providerId="LiveId" clId="{ADB5898D-954A-4CE3-A627-A0D4F2D6C589}" dt="2021-10-18T15:29:47.502" v="88" actId="26606"/>
          <ac:spMkLst>
            <pc:docMk/>
            <pc:sldMk cId="996300373" sldId="270"/>
            <ac:spMk id="1030" creationId="{F9DB1FE5-9D46-433B-99D1-2F1B8DC79855}"/>
          </ac:spMkLst>
        </pc:spChg>
        <pc:spChg chg="add del">
          <ac:chgData name="胡 翌霖" userId="a9a41afe759712f0" providerId="LiveId" clId="{ADB5898D-954A-4CE3-A627-A0D4F2D6C589}" dt="2021-10-18T15:29:57.372" v="90" actId="26606"/>
          <ac:spMkLst>
            <pc:docMk/>
            <pc:sldMk cId="996300373" sldId="270"/>
            <ac:spMk id="1032" creationId="{873ECEC8-0F24-45B8-950F-35FC94BCEAC8}"/>
          </ac:spMkLst>
        </pc:spChg>
        <pc:spChg chg="add del">
          <ac:chgData name="胡 翌霖" userId="a9a41afe759712f0" providerId="LiveId" clId="{ADB5898D-954A-4CE3-A627-A0D4F2D6C589}" dt="2021-10-18T15:29:57.372" v="90" actId="26606"/>
          <ac:spMkLst>
            <pc:docMk/>
            <pc:sldMk cId="996300373" sldId="270"/>
            <ac:spMk id="1034" creationId="{7D417315-0A35-4882-ABD2-ABE3C89E5DCF}"/>
          </ac:spMkLst>
        </pc:spChg>
        <pc:spChg chg="add del">
          <ac:chgData name="胡 翌霖" userId="a9a41afe759712f0" providerId="LiveId" clId="{ADB5898D-954A-4CE3-A627-A0D4F2D6C589}" dt="2021-10-18T15:30:04.004" v="92" actId="26606"/>
          <ac:spMkLst>
            <pc:docMk/>
            <pc:sldMk cId="996300373" sldId="270"/>
            <ac:spMk id="1036" creationId="{990D0034-F768-41E7-85D4-F38C4DE85770}"/>
          </ac:spMkLst>
        </pc:spChg>
        <pc:spChg chg="add del">
          <ac:chgData name="胡 翌霖" userId="a9a41afe759712f0" providerId="LiveId" clId="{ADB5898D-954A-4CE3-A627-A0D4F2D6C589}" dt="2021-10-18T15:30:04.004" v="92" actId="26606"/>
          <ac:spMkLst>
            <pc:docMk/>
            <pc:sldMk cId="996300373" sldId="270"/>
            <ac:spMk id="1037" creationId="{C4F7E42D-8B5A-4FC8-81CD-9E60171F7FA8}"/>
          </ac:spMkLst>
        </pc:spChg>
        <pc:spChg chg="add del">
          <ac:chgData name="胡 翌霖" userId="a9a41afe759712f0" providerId="LiveId" clId="{ADB5898D-954A-4CE3-A627-A0D4F2D6C589}" dt="2021-10-18T15:30:04.004" v="92" actId="26606"/>
          <ac:spMkLst>
            <pc:docMk/>
            <pc:sldMk cId="996300373" sldId="270"/>
            <ac:spMk id="1038" creationId="{8C04651D-B9F4-4935-A02D-364153FBDF54}"/>
          </ac:spMkLst>
        </pc:spChg>
        <pc:spChg chg="add del">
          <ac:chgData name="胡 翌霖" userId="a9a41afe759712f0" providerId="LiveId" clId="{ADB5898D-954A-4CE3-A627-A0D4F2D6C589}" dt="2021-10-18T15:30:05.443" v="94" actId="26606"/>
          <ac:spMkLst>
            <pc:docMk/>
            <pc:sldMk cId="996300373" sldId="270"/>
            <ac:spMk id="1040" creationId="{5E0A8391-2737-4F1C-B27A-C44629DB4D33}"/>
          </ac:spMkLst>
        </pc:spChg>
        <pc:spChg chg="add del">
          <ac:chgData name="胡 翌霖" userId="a9a41afe759712f0" providerId="LiveId" clId="{ADB5898D-954A-4CE3-A627-A0D4F2D6C589}" dt="2021-10-18T15:30:05.443" v="94" actId="26606"/>
          <ac:spMkLst>
            <pc:docMk/>
            <pc:sldMk cId="996300373" sldId="270"/>
            <ac:spMk id="1041" creationId="{E75DDEB2-8C7E-4057-BACC-E31322D8B4B9}"/>
          </ac:spMkLst>
        </pc:spChg>
        <pc:spChg chg="add del">
          <ac:chgData name="胡 翌霖" userId="a9a41afe759712f0" providerId="LiveId" clId="{ADB5898D-954A-4CE3-A627-A0D4F2D6C589}" dt="2021-10-18T15:30:05.443" v="94" actId="26606"/>
          <ac:spMkLst>
            <pc:docMk/>
            <pc:sldMk cId="996300373" sldId="270"/>
            <ac:spMk id="1042" creationId="{7318A5EE-3B62-4E05-A9DD-88EB7DD68283}"/>
          </ac:spMkLst>
        </pc:spChg>
        <pc:spChg chg="add del">
          <ac:chgData name="胡 翌霖" userId="a9a41afe759712f0" providerId="LiveId" clId="{ADB5898D-954A-4CE3-A627-A0D4F2D6C589}" dt="2021-10-18T15:32:23.727" v="100" actId="26606"/>
          <ac:spMkLst>
            <pc:docMk/>
            <pc:sldMk cId="996300373" sldId="270"/>
            <ac:spMk id="1048" creationId="{0AB6E427-3F73-4C06-A5D5-AE52C3883B50}"/>
          </ac:spMkLst>
        </pc:spChg>
        <pc:spChg chg="add del">
          <ac:chgData name="胡 翌霖" userId="a9a41afe759712f0" providerId="LiveId" clId="{ADB5898D-954A-4CE3-A627-A0D4F2D6C589}" dt="2021-10-18T15:32:23.727" v="100" actId="26606"/>
          <ac:spMkLst>
            <pc:docMk/>
            <pc:sldMk cId="996300373" sldId="270"/>
            <ac:spMk id="1049" creationId="{D8C9BDAA-0390-4B39-9B5C-BC95E5120DA4}"/>
          </ac:spMkLst>
        </pc:spChg>
        <pc:spChg chg="add del">
          <ac:chgData name="胡 翌霖" userId="a9a41afe759712f0" providerId="LiveId" clId="{ADB5898D-954A-4CE3-A627-A0D4F2D6C589}" dt="2021-10-18T15:32:23.727" v="100" actId="26606"/>
          <ac:spMkLst>
            <pc:docMk/>
            <pc:sldMk cId="996300373" sldId="270"/>
            <ac:spMk id="1050" creationId="{D53C66F1-B912-46E9-A598-9FC683D66D6B}"/>
          </ac:spMkLst>
        </pc:spChg>
        <pc:spChg chg="add del">
          <ac:chgData name="胡 翌霖" userId="a9a41afe759712f0" providerId="LiveId" clId="{ADB5898D-954A-4CE3-A627-A0D4F2D6C589}" dt="2021-10-18T15:32:23.727" v="100" actId="26606"/>
          <ac:spMkLst>
            <pc:docMk/>
            <pc:sldMk cId="996300373" sldId="270"/>
            <ac:spMk id="1051" creationId="{F9DB1FE5-9D46-433B-99D1-2F1B8DC79855}"/>
          </ac:spMkLst>
        </pc:spChg>
        <pc:spChg chg="add del">
          <ac:chgData name="胡 翌霖" userId="a9a41afe759712f0" providerId="LiveId" clId="{ADB5898D-954A-4CE3-A627-A0D4F2D6C589}" dt="2021-10-18T16:55:27.661" v="563"/>
          <ac:spMkLst>
            <pc:docMk/>
            <pc:sldMk cId="996300373" sldId="270"/>
            <ac:spMk id="1053" creationId="{873ECEC8-0F24-45B8-950F-35FC94BCEAC8}"/>
          </ac:spMkLst>
        </pc:spChg>
        <pc:spChg chg="add mod ord">
          <ac:chgData name="胡 翌霖" userId="a9a41afe759712f0" providerId="LiveId" clId="{ADB5898D-954A-4CE3-A627-A0D4F2D6C589}" dt="2021-10-18T16:59:20.413" v="670" actId="26606"/>
          <ac:spMkLst>
            <pc:docMk/>
            <pc:sldMk cId="996300373" sldId="270"/>
            <ac:spMk id="1055" creationId="{D53C66F1-B912-46E9-A598-9FC683D66D6B}"/>
          </ac:spMkLst>
        </pc:spChg>
        <pc:spChg chg="add del">
          <ac:chgData name="胡 翌霖" userId="a9a41afe759712f0" providerId="LiveId" clId="{ADB5898D-954A-4CE3-A627-A0D4F2D6C589}" dt="2021-10-18T16:55:27.661" v="563"/>
          <ac:spMkLst>
            <pc:docMk/>
            <pc:sldMk cId="996300373" sldId="270"/>
            <ac:spMk id="1056" creationId="{7D417315-0A35-4882-ABD2-ABE3C89E5DCF}"/>
          </ac:spMkLst>
        </pc:spChg>
        <pc:spChg chg="add del">
          <ac:chgData name="胡 翌霖" userId="a9a41afe759712f0" providerId="LiveId" clId="{ADB5898D-954A-4CE3-A627-A0D4F2D6C589}" dt="2021-10-18T16:55:27.661" v="563"/>
          <ac:spMkLst>
            <pc:docMk/>
            <pc:sldMk cId="996300373" sldId="270"/>
            <ac:spMk id="1057" creationId="{8B53612E-ADB2-4457-9688-89506397AF28}"/>
          </ac:spMkLst>
        </pc:spChg>
        <pc:spChg chg="add">
          <ac:chgData name="胡 翌霖" userId="a9a41afe759712f0" providerId="LiveId" clId="{ADB5898D-954A-4CE3-A627-A0D4F2D6C589}" dt="2021-10-18T16:59:20.413" v="670" actId="26606"/>
          <ac:spMkLst>
            <pc:docMk/>
            <pc:sldMk cId="996300373" sldId="270"/>
            <ac:spMk id="1058" creationId="{3756B343-807D-456E-AA26-80E96B75D13B}"/>
          </ac:spMkLst>
        </pc:spChg>
        <pc:graphicFrameChg chg="add del">
          <ac:chgData name="胡 翌霖" userId="a9a41afe759712f0" providerId="LiveId" clId="{ADB5898D-954A-4CE3-A627-A0D4F2D6C589}" dt="2021-10-18T15:30:07.312" v="96" actId="26606"/>
          <ac:graphicFrameMkLst>
            <pc:docMk/>
            <pc:sldMk cId="996300373" sldId="270"/>
            <ac:graphicFrameMk id="1044" creationId="{F062A7B9-2D99-4EAE-9288-71CA31BF2B50}"/>
          </ac:graphicFrameMkLst>
        </pc:graphicFrameChg>
        <pc:graphicFrameChg chg="add del">
          <ac:chgData name="胡 翌霖" userId="a9a41afe759712f0" providerId="LiveId" clId="{ADB5898D-954A-4CE3-A627-A0D4F2D6C589}" dt="2021-10-18T15:30:09.620" v="98" actId="26606"/>
          <ac:graphicFrameMkLst>
            <pc:docMk/>
            <pc:sldMk cId="996300373" sldId="270"/>
            <ac:graphicFrameMk id="1046" creationId="{0FE10879-0730-44F7-AB07-1DEF9B247D1B}"/>
          </ac:graphicFrameMkLst>
        </pc:graphicFrameChg>
        <pc:picChg chg="del">
          <ac:chgData name="胡 翌霖" userId="a9a41afe759712f0" providerId="LiveId" clId="{ADB5898D-954A-4CE3-A627-A0D4F2D6C589}" dt="2021-10-18T15:29:17.129" v="81" actId="478"/>
          <ac:picMkLst>
            <pc:docMk/>
            <pc:sldMk cId="996300373" sldId="270"/>
            <ac:picMk id="4" creationId="{B7B5EA52-1B66-448E-9E7A-DE1F76CFFD90}"/>
          </ac:picMkLst>
        </pc:picChg>
        <pc:picChg chg="add mod">
          <ac:chgData name="胡 翌霖" userId="a9a41afe759712f0" providerId="LiveId" clId="{ADB5898D-954A-4CE3-A627-A0D4F2D6C589}" dt="2021-10-18T16:59:20.413" v="670" actId="26606"/>
          <ac:picMkLst>
            <pc:docMk/>
            <pc:sldMk cId="996300373" sldId="270"/>
            <ac:picMk id="1026" creationId="{AF4A0EA3-2851-481D-AC5A-ECE417DB2C20}"/>
          </ac:picMkLst>
        </pc:picChg>
        <pc:cxnChg chg="add del">
          <ac:chgData name="胡 翌霖" userId="a9a41afe759712f0" providerId="LiveId" clId="{ADB5898D-954A-4CE3-A627-A0D4F2D6C589}" dt="2021-10-18T15:29:57.372" v="90" actId="26606"/>
          <ac:cxnSpMkLst>
            <pc:docMk/>
            <pc:sldMk cId="996300373" sldId="270"/>
            <ac:cxnSpMk id="1033" creationId="{89EB8C68-FF1B-4849-867B-32D29B19F102}"/>
          </ac:cxnSpMkLst>
        </pc:cxnChg>
        <pc:cxnChg chg="add del">
          <ac:chgData name="胡 翌霖" userId="a9a41afe759712f0" providerId="LiveId" clId="{ADB5898D-954A-4CE3-A627-A0D4F2D6C589}" dt="2021-10-18T16:55:27.661" v="563"/>
          <ac:cxnSpMkLst>
            <pc:docMk/>
            <pc:sldMk cId="996300373" sldId="270"/>
            <ac:cxnSpMk id="1054" creationId="{89EB8C68-FF1B-4849-867B-32D29B19F102}"/>
          </ac:cxnSpMkLst>
        </pc:cxnChg>
      </pc:sldChg>
      <pc:sldChg chg="addSp modSp mod setBg">
        <pc:chgData name="胡 翌霖" userId="a9a41afe759712f0" providerId="LiveId" clId="{ADB5898D-954A-4CE3-A627-A0D4F2D6C589}" dt="2021-10-19T05:06:17.710" v="750"/>
        <pc:sldMkLst>
          <pc:docMk/>
          <pc:sldMk cId="2986908439" sldId="271"/>
        </pc:sldMkLst>
        <pc:spChg chg="mod">
          <ac:chgData name="胡 翌霖" userId="a9a41afe759712f0" providerId="LiveId" clId="{ADB5898D-954A-4CE3-A627-A0D4F2D6C589}" dt="2021-10-18T16:59:39.338" v="671" actId="26606"/>
          <ac:spMkLst>
            <pc:docMk/>
            <pc:sldMk cId="2986908439" sldId="271"/>
            <ac:spMk id="2" creationId="{8F1A29E0-D7DF-4D28-A1B8-551FC1286D70}"/>
          </ac:spMkLst>
        </pc:spChg>
        <pc:spChg chg="mod">
          <ac:chgData name="胡 翌霖" userId="a9a41afe759712f0" providerId="LiveId" clId="{ADB5898D-954A-4CE3-A627-A0D4F2D6C589}" dt="2021-10-19T05:06:17.710" v="750"/>
          <ac:spMkLst>
            <pc:docMk/>
            <pc:sldMk cId="2986908439" sldId="271"/>
            <ac:spMk id="3" creationId="{B1899E7C-C961-4E22-8310-540E2EE3F45F}"/>
          </ac:spMkLst>
        </pc:spChg>
        <pc:spChg chg="add">
          <ac:chgData name="胡 翌霖" userId="a9a41afe759712f0" providerId="LiveId" clId="{ADB5898D-954A-4CE3-A627-A0D4F2D6C589}" dt="2021-10-18T16:59:39.338" v="671" actId="26606"/>
          <ac:spMkLst>
            <pc:docMk/>
            <pc:sldMk cId="2986908439" sldId="271"/>
            <ac:spMk id="75" creationId="{26CAED0A-2A45-4C9C-BCDD-21A8A092C5F3}"/>
          </ac:spMkLst>
        </pc:spChg>
        <pc:spChg chg="add">
          <ac:chgData name="胡 翌霖" userId="a9a41afe759712f0" providerId="LiveId" clId="{ADB5898D-954A-4CE3-A627-A0D4F2D6C589}" dt="2021-10-18T16:59:39.338" v="671" actId="26606"/>
          <ac:spMkLst>
            <pc:docMk/>
            <pc:sldMk cId="2986908439" sldId="271"/>
            <ac:spMk id="77" creationId="{3A9A4357-BD1D-4622-A4FE-766E6AB8DE84}"/>
          </ac:spMkLst>
        </pc:spChg>
        <pc:spChg chg="add">
          <ac:chgData name="胡 翌霖" userId="a9a41afe759712f0" providerId="LiveId" clId="{ADB5898D-954A-4CE3-A627-A0D4F2D6C589}" dt="2021-10-18T16:59:39.338" v="671" actId="26606"/>
          <ac:spMkLst>
            <pc:docMk/>
            <pc:sldMk cId="2986908439" sldId="271"/>
            <ac:spMk id="79" creationId="{E659831F-0D9A-4C63-9EBB-8435B85A440F}"/>
          </ac:spMkLst>
        </pc:spChg>
        <pc:spChg chg="add">
          <ac:chgData name="胡 翌霖" userId="a9a41afe759712f0" providerId="LiveId" clId="{ADB5898D-954A-4CE3-A627-A0D4F2D6C589}" dt="2021-10-18T16:59:39.338" v="671" actId="26606"/>
          <ac:spMkLst>
            <pc:docMk/>
            <pc:sldMk cId="2986908439" sldId="271"/>
            <ac:spMk id="81" creationId="{E6995CE5-F890-4ABA-82A2-26507CE8D2A3}"/>
          </ac:spMkLst>
        </pc:spChg>
        <pc:picChg chg="mod">
          <ac:chgData name="胡 翌霖" userId="a9a41afe759712f0" providerId="LiveId" clId="{ADB5898D-954A-4CE3-A627-A0D4F2D6C589}" dt="2021-10-18T16:59:39.338" v="671" actId="26606"/>
          <ac:picMkLst>
            <pc:docMk/>
            <pc:sldMk cId="2986908439" sldId="271"/>
            <ac:picMk id="1026" creationId="{3D0F0BB9-961D-4952-97C7-F03977758C97}"/>
          </ac:picMkLst>
        </pc:picChg>
        <pc:picChg chg="mod">
          <ac:chgData name="胡 翌霖" userId="a9a41afe759712f0" providerId="LiveId" clId="{ADB5898D-954A-4CE3-A627-A0D4F2D6C589}" dt="2021-10-18T16:59:39.338" v="671" actId="26606"/>
          <ac:picMkLst>
            <pc:docMk/>
            <pc:sldMk cId="2986908439" sldId="271"/>
            <ac:picMk id="1030" creationId="{20250FC7-AA0D-451A-BE92-63863C29969A}"/>
          </ac:picMkLst>
        </pc:picChg>
      </pc:sldChg>
      <pc:sldChg chg="addSp delSp modSp mod setBg">
        <pc:chgData name="胡 翌霖" userId="a9a41afe759712f0" providerId="LiveId" clId="{ADB5898D-954A-4CE3-A627-A0D4F2D6C589}" dt="2021-10-19T05:26:39.132" v="806" actId="404"/>
        <pc:sldMkLst>
          <pc:docMk/>
          <pc:sldMk cId="2414963682" sldId="272"/>
        </pc:sldMkLst>
        <pc:spChg chg="mod">
          <ac:chgData name="胡 翌霖" userId="a9a41afe759712f0" providerId="LiveId" clId="{ADB5898D-954A-4CE3-A627-A0D4F2D6C589}" dt="2021-10-19T05:20:02.586" v="779" actId="26606"/>
          <ac:spMkLst>
            <pc:docMk/>
            <pc:sldMk cId="2414963682" sldId="272"/>
            <ac:spMk id="2" creationId="{5B9C52EA-5EB8-4765-BD4D-F8FA0BE73BB7}"/>
          </ac:spMkLst>
        </pc:spChg>
        <pc:spChg chg="mod">
          <ac:chgData name="胡 翌霖" userId="a9a41afe759712f0" providerId="LiveId" clId="{ADB5898D-954A-4CE3-A627-A0D4F2D6C589}" dt="2021-10-19T05:26:39.132" v="806" actId="404"/>
          <ac:spMkLst>
            <pc:docMk/>
            <pc:sldMk cId="2414963682" sldId="272"/>
            <ac:spMk id="3" creationId="{9A1B000D-8E92-41D5-8911-A0E689186FDE}"/>
          </ac:spMkLst>
        </pc:spChg>
        <pc:spChg chg="add del">
          <ac:chgData name="胡 翌霖" userId="a9a41afe759712f0" providerId="LiveId" clId="{ADB5898D-954A-4CE3-A627-A0D4F2D6C589}" dt="2021-10-19T05:19:36.762" v="775" actId="26606"/>
          <ac:spMkLst>
            <pc:docMk/>
            <pc:sldMk cId="2414963682" sldId="272"/>
            <ac:spMk id="5127" creationId="{7383B190-6BFB-422F-B667-06B7B25F096A}"/>
          </ac:spMkLst>
        </pc:spChg>
        <pc:spChg chg="add del">
          <ac:chgData name="胡 翌霖" userId="a9a41afe759712f0" providerId="LiveId" clId="{ADB5898D-954A-4CE3-A627-A0D4F2D6C589}" dt="2021-10-19T05:20:02.586" v="779" actId="26606"/>
          <ac:spMkLst>
            <pc:docMk/>
            <pc:sldMk cId="2414963682" sldId="272"/>
            <ac:spMk id="5130" creationId="{70155189-D96C-4527-B0EC-654B946BE615}"/>
          </ac:spMkLst>
        </pc:spChg>
        <pc:picChg chg="del mod">
          <ac:chgData name="胡 翌霖" userId="a9a41afe759712f0" providerId="LiveId" clId="{ADB5898D-954A-4CE3-A627-A0D4F2D6C589}" dt="2021-10-19T05:18:44.913" v="763" actId="478"/>
          <ac:picMkLst>
            <pc:docMk/>
            <pc:sldMk cId="2414963682" sldId="272"/>
            <ac:picMk id="5" creationId="{22118CCE-54AF-4A95-B6E3-FE42DA6744A0}"/>
          </ac:picMkLst>
        </pc:picChg>
        <pc:picChg chg="add mod ord">
          <ac:chgData name="胡 翌霖" userId="a9a41afe759712f0" providerId="LiveId" clId="{ADB5898D-954A-4CE3-A627-A0D4F2D6C589}" dt="2021-10-19T05:26:17.039" v="802" actId="14100"/>
          <ac:picMkLst>
            <pc:docMk/>
            <pc:sldMk cId="2414963682" sldId="272"/>
            <ac:picMk id="6" creationId="{64F8E83E-046D-4A3A-B4C1-427A100F6FEA}"/>
          </ac:picMkLst>
        </pc:picChg>
        <pc:picChg chg="mod">
          <ac:chgData name="胡 翌霖" userId="a9a41afe759712f0" providerId="LiveId" clId="{ADB5898D-954A-4CE3-A627-A0D4F2D6C589}" dt="2021-10-19T05:26:08.596" v="800" actId="166"/>
          <ac:picMkLst>
            <pc:docMk/>
            <pc:sldMk cId="2414963682" sldId="272"/>
            <ac:picMk id="5122" creationId="{DEEF0598-1232-4CDD-A6BD-1B4A08AAE886}"/>
          </ac:picMkLst>
        </pc:picChg>
        <pc:picChg chg="mod ord">
          <ac:chgData name="胡 翌霖" userId="a9a41afe759712f0" providerId="LiveId" clId="{ADB5898D-954A-4CE3-A627-A0D4F2D6C589}" dt="2021-10-19T05:26:01.099" v="796" actId="1076"/>
          <ac:picMkLst>
            <pc:docMk/>
            <pc:sldMk cId="2414963682" sldId="272"/>
            <ac:picMk id="5124" creationId="{050920DF-3FFF-46A6-975E-C464EF033EF8}"/>
          </ac:picMkLst>
        </pc:picChg>
        <pc:picChg chg="del mod">
          <ac:chgData name="胡 翌霖" userId="a9a41afe759712f0" providerId="LiveId" clId="{ADB5898D-954A-4CE3-A627-A0D4F2D6C589}" dt="2021-10-19T05:19:06.067" v="768" actId="21"/>
          <ac:picMkLst>
            <pc:docMk/>
            <pc:sldMk cId="2414963682" sldId="272"/>
            <ac:picMk id="5126" creationId="{3B921561-2C76-41F2-898D-839B6320A40A}"/>
          </ac:picMkLst>
        </pc:picChg>
        <pc:picChg chg="del mod">
          <ac:chgData name="胡 翌霖" userId="a9a41afe759712f0" providerId="LiveId" clId="{ADB5898D-954A-4CE3-A627-A0D4F2D6C589}" dt="2021-10-19T05:19:10.642" v="770" actId="21"/>
          <ac:picMkLst>
            <pc:docMk/>
            <pc:sldMk cId="2414963682" sldId="272"/>
            <ac:picMk id="5128" creationId="{1B1B2BC8-E9F2-4B88-A848-44F3616D278B}"/>
          </ac:picMkLst>
        </pc:picChg>
        <pc:cxnChg chg="add del">
          <ac:chgData name="胡 翌霖" userId="a9a41afe759712f0" providerId="LiveId" clId="{ADB5898D-954A-4CE3-A627-A0D4F2D6C589}" dt="2021-10-19T05:19:32.043" v="773" actId="26606"/>
          <ac:cxnSpMkLst>
            <pc:docMk/>
            <pc:sldMk cId="2414963682" sldId="272"/>
            <ac:cxnSpMk id="73" creationId="{60188E89-AF78-40F6-B787-E9BD9C625686}"/>
          </ac:cxnSpMkLst>
        </pc:cxnChg>
        <pc:cxnChg chg="add del">
          <ac:chgData name="胡 翌霖" userId="a9a41afe759712f0" providerId="LiveId" clId="{ADB5898D-954A-4CE3-A627-A0D4F2D6C589}" dt="2021-10-19T05:19:36.762" v="775" actId="26606"/>
          <ac:cxnSpMkLst>
            <pc:docMk/>
            <pc:sldMk cId="2414963682" sldId="272"/>
            <ac:cxnSpMk id="75" creationId="{ED28E597-4AF8-4D69-A9AB-A1EDC6156B04}"/>
          </ac:cxnSpMkLst>
        </pc:cxnChg>
        <pc:cxnChg chg="add del">
          <ac:chgData name="胡 翌霖" userId="a9a41afe759712f0" providerId="LiveId" clId="{ADB5898D-954A-4CE3-A627-A0D4F2D6C589}" dt="2021-10-19T05:19:52.627" v="777" actId="26606"/>
          <ac:cxnSpMkLst>
            <pc:docMk/>
            <pc:sldMk cId="2414963682" sldId="272"/>
            <ac:cxnSpMk id="5129" creationId="{60188E89-AF78-40F6-B787-E9BD9C625686}"/>
          </ac:cxnSpMkLst>
        </pc:cxnChg>
      </pc:sldChg>
      <pc:sldChg chg="addSp modSp mod setBg">
        <pc:chgData name="胡 翌霖" userId="a9a41afe759712f0" providerId="LiveId" clId="{ADB5898D-954A-4CE3-A627-A0D4F2D6C589}" dt="2021-10-18T17:01:30.239" v="679" actId="26606"/>
        <pc:sldMkLst>
          <pc:docMk/>
          <pc:sldMk cId="509758898" sldId="273"/>
        </pc:sldMkLst>
        <pc:spChg chg="mod">
          <ac:chgData name="胡 翌霖" userId="a9a41afe759712f0" providerId="LiveId" clId="{ADB5898D-954A-4CE3-A627-A0D4F2D6C589}" dt="2021-10-18T17:01:30.239" v="679" actId="26606"/>
          <ac:spMkLst>
            <pc:docMk/>
            <pc:sldMk cId="509758898" sldId="273"/>
            <ac:spMk id="2" creationId="{01632CC5-5338-48F8-8484-638B93EA5991}"/>
          </ac:spMkLst>
        </pc:spChg>
        <pc:spChg chg="mod">
          <ac:chgData name="胡 翌霖" userId="a9a41afe759712f0" providerId="LiveId" clId="{ADB5898D-954A-4CE3-A627-A0D4F2D6C589}" dt="2021-10-18T17:01:30.239" v="679" actId="26606"/>
          <ac:spMkLst>
            <pc:docMk/>
            <pc:sldMk cId="509758898" sldId="273"/>
            <ac:spMk id="3" creationId="{946DE9AC-5CE7-4D93-90DC-705EAAC6639E}"/>
          </ac:spMkLst>
        </pc:spChg>
        <pc:spChg chg="add">
          <ac:chgData name="胡 翌霖" userId="a9a41afe759712f0" providerId="LiveId" clId="{ADB5898D-954A-4CE3-A627-A0D4F2D6C589}" dt="2021-10-18T17:01:30.239" v="679" actId="26606"/>
          <ac:spMkLst>
            <pc:docMk/>
            <pc:sldMk cId="509758898" sldId="273"/>
            <ac:spMk id="71" creationId="{38468727-63BE-4191-B4A6-C30C82C0E986}"/>
          </ac:spMkLst>
        </pc:spChg>
        <pc:spChg chg="add">
          <ac:chgData name="胡 翌霖" userId="a9a41afe759712f0" providerId="LiveId" clId="{ADB5898D-954A-4CE3-A627-A0D4F2D6C589}" dt="2021-10-18T17:01:30.239" v="679" actId="26606"/>
          <ac:spMkLst>
            <pc:docMk/>
            <pc:sldMk cId="509758898" sldId="273"/>
            <ac:spMk id="73" creationId="{9D355BB6-1BB8-4828-B246-CFB31742D7B8}"/>
          </ac:spMkLst>
        </pc:spChg>
        <pc:spChg chg="add">
          <ac:chgData name="胡 翌霖" userId="a9a41afe759712f0" providerId="LiveId" clId="{ADB5898D-954A-4CE3-A627-A0D4F2D6C589}" dt="2021-10-18T17:01:30.239" v="679" actId="26606"/>
          <ac:spMkLst>
            <pc:docMk/>
            <pc:sldMk cId="509758898" sldId="273"/>
            <ac:spMk id="75" creationId="{CA52A9B9-B2B3-46F0-9D53-0EFF9905BF8F}"/>
          </ac:spMkLst>
        </pc:spChg>
        <pc:picChg chg="mod">
          <ac:chgData name="胡 翌霖" userId="a9a41afe759712f0" providerId="LiveId" clId="{ADB5898D-954A-4CE3-A627-A0D4F2D6C589}" dt="2021-10-18T17:01:30.239" v="679" actId="26606"/>
          <ac:picMkLst>
            <pc:docMk/>
            <pc:sldMk cId="509758898" sldId="273"/>
            <ac:picMk id="4" creationId="{B49D048E-394D-431F-8034-A391741CF8B1}"/>
          </ac:picMkLst>
        </pc:picChg>
        <pc:picChg chg="mod">
          <ac:chgData name="胡 翌霖" userId="a9a41afe759712f0" providerId="LiveId" clId="{ADB5898D-954A-4CE3-A627-A0D4F2D6C589}" dt="2021-10-18T17:01:30.239" v="679" actId="26606"/>
          <ac:picMkLst>
            <pc:docMk/>
            <pc:sldMk cId="509758898" sldId="273"/>
            <ac:picMk id="4098" creationId="{DA43E152-A9ED-455B-84BC-2E04BEDA26F7}"/>
          </ac:picMkLst>
        </pc:picChg>
      </pc:sldChg>
      <pc:sldChg chg="addSp modSp mod setBg">
        <pc:chgData name="胡 翌霖" userId="a9a41afe759712f0" providerId="LiveId" clId="{ADB5898D-954A-4CE3-A627-A0D4F2D6C589}" dt="2021-10-19T05:07:55.284" v="760"/>
        <pc:sldMkLst>
          <pc:docMk/>
          <pc:sldMk cId="1061450574" sldId="274"/>
        </pc:sldMkLst>
        <pc:spChg chg="mod">
          <ac:chgData name="胡 翌霖" userId="a9a41afe759712f0" providerId="LiveId" clId="{ADB5898D-954A-4CE3-A627-A0D4F2D6C589}" dt="2021-10-18T17:01:44.241" v="680" actId="26606"/>
          <ac:spMkLst>
            <pc:docMk/>
            <pc:sldMk cId="1061450574" sldId="274"/>
            <ac:spMk id="2" creationId="{9B7182FB-E31B-44BA-8515-344D40B1B86E}"/>
          </ac:spMkLst>
        </pc:spChg>
        <pc:spChg chg="mod">
          <ac:chgData name="胡 翌霖" userId="a9a41afe759712f0" providerId="LiveId" clId="{ADB5898D-954A-4CE3-A627-A0D4F2D6C589}" dt="2021-10-19T05:07:55.284" v="760"/>
          <ac:spMkLst>
            <pc:docMk/>
            <pc:sldMk cId="1061450574" sldId="274"/>
            <ac:spMk id="3" creationId="{A704460F-4A3C-4608-A330-AC61E27B833D}"/>
          </ac:spMkLst>
        </pc:spChg>
        <pc:spChg chg="add">
          <ac:chgData name="胡 翌霖" userId="a9a41afe759712f0" providerId="LiveId" clId="{ADB5898D-954A-4CE3-A627-A0D4F2D6C589}" dt="2021-10-18T17:01:44.241" v="680" actId="26606"/>
          <ac:spMkLst>
            <pc:docMk/>
            <pc:sldMk cId="1061450574" sldId="274"/>
            <ac:spMk id="75" creationId="{0550F5B9-399F-4FAD-AE6C-ED65F9A43A74}"/>
          </ac:spMkLst>
        </pc:spChg>
        <pc:spChg chg="add">
          <ac:chgData name="胡 翌霖" userId="a9a41afe759712f0" providerId="LiveId" clId="{ADB5898D-954A-4CE3-A627-A0D4F2D6C589}" dt="2021-10-18T17:01:44.241" v="680" actId="26606"/>
          <ac:spMkLst>
            <pc:docMk/>
            <pc:sldMk cId="1061450574" sldId="274"/>
            <ac:spMk id="77" creationId="{C062E60F-5CD4-4268-8359-8076634680E5}"/>
          </ac:spMkLst>
        </pc:spChg>
        <pc:spChg chg="add">
          <ac:chgData name="胡 翌霖" userId="a9a41afe759712f0" providerId="LiveId" clId="{ADB5898D-954A-4CE3-A627-A0D4F2D6C589}" dt="2021-10-18T17:01:44.241" v="680" actId="26606"/>
          <ac:spMkLst>
            <pc:docMk/>
            <pc:sldMk cId="1061450574" sldId="274"/>
            <ac:spMk id="79" creationId="{BB341EC3-1810-4D33-BA3F-E2D0AA0ECFB6}"/>
          </ac:spMkLst>
        </pc:spChg>
        <pc:spChg chg="add">
          <ac:chgData name="胡 翌霖" userId="a9a41afe759712f0" providerId="LiveId" clId="{ADB5898D-954A-4CE3-A627-A0D4F2D6C589}" dt="2021-10-18T17:01:44.241" v="680" actId="26606"/>
          <ac:spMkLst>
            <pc:docMk/>
            <pc:sldMk cId="1061450574" sldId="274"/>
            <ac:spMk id="81" creationId="{10127CDE-2B99-47A8-BB3C-7D17519105E0}"/>
          </ac:spMkLst>
        </pc:spChg>
        <pc:picChg chg="mod">
          <ac:chgData name="胡 翌霖" userId="a9a41afe759712f0" providerId="LiveId" clId="{ADB5898D-954A-4CE3-A627-A0D4F2D6C589}" dt="2021-10-18T17:01:44.241" v="680" actId="26606"/>
          <ac:picMkLst>
            <pc:docMk/>
            <pc:sldMk cId="1061450574" sldId="274"/>
            <ac:picMk id="2050" creationId="{BB7387DB-82B9-441C-8AAE-86E5A7124C1A}"/>
          </ac:picMkLst>
        </pc:picChg>
        <pc:picChg chg="mod">
          <ac:chgData name="胡 翌霖" userId="a9a41afe759712f0" providerId="LiveId" clId="{ADB5898D-954A-4CE3-A627-A0D4F2D6C589}" dt="2021-10-18T17:01:44.241" v="680" actId="26606"/>
          <ac:picMkLst>
            <pc:docMk/>
            <pc:sldMk cId="1061450574" sldId="274"/>
            <ac:picMk id="2052" creationId="{688277D9-01BB-4DC0-B0E2-8A050555E3DD}"/>
          </ac:picMkLst>
        </pc:picChg>
        <pc:picChg chg="mod">
          <ac:chgData name="胡 翌霖" userId="a9a41afe759712f0" providerId="LiveId" clId="{ADB5898D-954A-4CE3-A627-A0D4F2D6C589}" dt="2021-10-18T17:01:44.241" v="680" actId="26606"/>
          <ac:picMkLst>
            <pc:docMk/>
            <pc:sldMk cId="1061450574" sldId="274"/>
            <ac:picMk id="2054" creationId="{B346A672-6974-49EF-9C1A-8C4A6A7292D9}"/>
          </ac:picMkLst>
        </pc:picChg>
      </pc:sldChg>
      <pc:sldChg chg="del">
        <pc:chgData name="胡 翌霖" userId="a9a41afe759712f0" providerId="LiveId" clId="{ADB5898D-954A-4CE3-A627-A0D4F2D6C589}" dt="2021-10-18T07:37:50.129" v="30" actId="47"/>
        <pc:sldMkLst>
          <pc:docMk/>
          <pc:sldMk cId="2150137985" sldId="277"/>
        </pc:sldMkLst>
      </pc:sldChg>
      <pc:sldChg chg="del">
        <pc:chgData name="胡 翌霖" userId="a9a41afe759712f0" providerId="LiveId" clId="{ADB5898D-954A-4CE3-A627-A0D4F2D6C589}" dt="2021-10-18T07:37:50.129" v="30" actId="47"/>
        <pc:sldMkLst>
          <pc:docMk/>
          <pc:sldMk cId="3532010156" sldId="278"/>
        </pc:sldMkLst>
      </pc:sldChg>
      <pc:sldChg chg="del">
        <pc:chgData name="胡 翌霖" userId="a9a41afe759712f0" providerId="LiveId" clId="{ADB5898D-954A-4CE3-A627-A0D4F2D6C589}" dt="2021-10-18T07:37:50.129" v="30" actId="47"/>
        <pc:sldMkLst>
          <pc:docMk/>
          <pc:sldMk cId="3803521327" sldId="279"/>
        </pc:sldMkLst>
      </pc:sldChg>
      <pc:sldChg chg="delSp del mod">
        <pc:chgData name="胡 翌霖" userId="a9a41afe759712f0" providerId="LiveId" clId="{ADB5898D-954A-4CE3-A627-A0D4F2D6C589}" dt="2021-10-18T16:17:14.565" v="253" actId="47"/>
        <pc:sldMkLst>
          <pc:docMk/>
          <pc:sldMk cId="2298109835" sldId="280"/>
        </pc:sldMkLst>
        <pc:picChg chg="del">
          <ac:chgData name="胡 翌霖" userId="a9a41afe759712f0" providerId="LiveId" clId="{ADB5898D-954A-4CE3-A627-A0D4F2D6C589}" dt="2021-10-18T16:17:13.054" v="252" actId="21"/>
          <ac:picMkLst>
            <pc:docMk/>
            <pc:sldMk cId="2298109835" sldId="280"/>
            <ac:picMk id="10" creationId="{FDA37D84-4BD0-4DF1-81D9-B28E5AF5AF10}"/>
          </ac:picMkLst>
        </pc:picChg>
      </pc:sldChg>
      <pc:sldChg chg="addSp delSp modSp mod setBg delDesignElem">
        <pc:chgData name="胡 翌霖" userId="a9a41afe759712f0" providerId="LiveId" clId="{ADB5898D-954A-4CE3-A627-A0D4F2D6C589}" dt="2021-10-18T17:00:23.227" v="678" actId="1076"/>
        <pc:sldMkLst>
          <pc:docMk/>
          <pc:sldMk cId="1945583804" sldId="281"/>
        </pc:sldMkLst>
        <pc:spChg chg="mod">
          <ac:chgData name="胡 翌霖" userId="a9a41afe759712f0" providerId="LiveId" clId="{ADB5898D-954A-4CE3-A627-A0D4F2D6C589}" dt="2021-10-18T17:00:02.292" v="674" actId="26606"/>
          <ac:spMkLst>
            <pc:docMk/>
            <pc:sldMk cId="1945583804" sldId="281"/>
            <ac:spMk id="2" creationId="{2BDA8A8F-D865-425A-AD87-7E8F59318DEE}"/>
          </ac:spMkLst>
        </pc:spChg>
        <pc:spChg chg="mod ord">
          <ac:chgData name="胡 翌霖" userId="a9a41afe759712f0" providerId="LiveId" clId="{ADB5898D-954A-4CE3-A627-A0D4F2D6C589}" dt="2021-10-18T17:00:02.292" v="674" actId="26606"/>
          <ac:spMkLst>
            <pc:docMk/>
            <pc:sldMk cId="1945583804" sldId="281"/>
            <ac:spMk id="3" creationId="{703F52D2-2A33-49E2-B2D6-3D1FDCEF8997}"/>
          </ac:spMkLst>
        </pc:spChg>
        <pc:spChg chg="add del">
          <ac:chgData name="胡 翌霖" userId="a9a41afe759712f0" providerId="LiveId" clId="{ADB5898D-954A-4CE3-A627-A0D4F2D6C589}" dt="2021-10-18T16:55:27.661" v="563"/>
          <ac:spMkLst>
            <pc:docMk/>
            <pc:sldMk cId="1945583804" sldId="281"/>
            <ac:spMk id="71" creationId="{0A913F90-4522-4E66-98B7-DC02FD8BBE9F}"/>
          </ac:spMkLst>
        </pc:spChg>
        <pc:spChg chg="add del">
          <ac:chgData name="胡 翌霖" userId="a9a41afe759712f0" providerId="LiveId" clId="{ADB5898D-954A-4CE3-A627-A0D4F2D6C589}" dt="2021-10-18T16:55:27.661" v="563"/>
          <ac:spMkLst>
            <pc:docMk/>
            <pc:sldMk cId="1945583804" sldId="281"/>
            <ac:spMk id="75" creationId="{18BE9FB2-E84F-4594-93B7-BB203A20E5DA}"/>
          </ac:spMkLst>
        </pc:spChg>
        <pc:spChg chg="add del">
          <ac:chgData name="胡 翌霖" userId="a9a41afe759712f0" providerId="LiveId" clId="{ADB5898D-954A-4CE3-A627-A0D4F2D6C589}" dt="2021-10-18T16:55:27.661" v="563"/>
          <ac:spMkLst>
            <pc:docMk/>
            <pc:sldMk cId="1945583804" sldId="281"/>
            <ac:spMk id="77" creationId="{449A5B82-3ED2-4FE6-86BD-BA88CC541968}"/>
          </ac:spMkLst>
        </pc:spChg>
        <pc:spChg chg="add">
          <ac:chgData name="胡 翌霖" userId="a9a41afe759712f0" providerId="LiveId" clId="{ADB5898D-954A-4CE3-A627-A0D4F2D6C589}" dt="2021-10-18T17:00:02.292" v="674" actId="26606"/>
          <ac:spMkLst>
            <pc:docMk/>
            <pc:sldMk cId="1945583804" sldId="281"/>
            <ac:spMk id="99" creationId="{D6C80E47-971C-437F-B030-191115B01D68}"/>
          </ac:spMkLst>
        </pc:spChg>
        <pc:spChg chg="add del">
          <ac:chgData name="胡 翌霖" userId="a9a41afe759712f0" providerId="LiveId" clId="{ADB5898D-954A-4CE3-A627-A0D4F2D6C589}" dt="2021-10-18T17:00:02.277" v="673" actId="26606"/>
          <ac:spMkLst>
            <pc:docMk/>
            <pc:sldMk cId="1945583804" sldId="281"/>
            <ac:spMk id="3076" creationId="{5BA49487-3FDB-4FB7-9D50-2B4F9454DA91}"/>
          </ac:spMkLst>
        </pc:spChg>
        <pc:spChg chg="add del">
          <ac:chgData name="胡 翌霖" userId="a9a41afe759712f0" providerId="LiveId" clId="{ADB5898D-954A-4CE3-A627-A0D4F2D6C589}" dt="2021-10-18T17:00:02.277" v="673" actId="26606"/>
          <ac:spMkLst>
            <pc:docMk/>
            <pc:sldMk cId="1945583804" sldId="281"/>
            <ac:spMk id="3077" creationId="{1C938212-FA12-4FF1-87C8-ACDE99D06F69}"/>
          </ac:spMkLst>
        </pc:spChg>
        <pc:spChg chg="add del">
          <ac:chgData name="胡 翌霖" userId="a9a41afe759712f0" providerId="LiveId" clId="{ADB5898D-954A-4CE3-A627-A0D4F2D6C589}" dt="2021-10-18T17:00:02.277" v="673" actId="26606"/>
          <ac:spMkLst>
            <pc:docMk/>
            <pc:sldMk cId="1945583804" sldId="281"/>
            <ac:spMk id="3078" creationId="{369F152D-E540-4B48-BA11-2ADF043C6111}"/>
          </ac:spMkLst>
        </pc:spChg>
        <pc:spChg chg="add del">
          <ac:chgData name="胡 翌霖" userId="a9a41afe759712f0" providerId="LiveId" clId="{ADB5898D-954A-4CE3-A627-A0D4F2D6C589}" dt="2021-10-18T17:00:02.277" v="673" actId="26606"/>
          <ac:spMkLst>
            <pc:docMk/>
            <pc:sldMk cId="1945583804" sldId="281"/>
            <ac:spMk id="3079" creationId="{0C059F7E-04C4-4C46-9B3E-E5CE267E347D}"/>
          </ac:spMkLst>
        </pc:spChg>
        <pc:spChg chg="add">
          <ac:chgData name="胡 翌霖" userId="a9a41afe759712f0" providerId="LiveId" clId="{ADB5898D-954A-4CE3-A627-A0D4F2D6C589}" dt="2021-10-18T17:00:02.292" v="674" actId="26606"/>
          <ac:spMkLst>
            <pc:docMk/>
            <pc:sldMk cId="1945583804" sldId="281"/>
            <ac:spMk id="3081" creationId="{40AF8A4E-93BE-4C6A-A381-D03AD59FC813}"/>
          </ac:spMkLst>
        </pc:spChg>
        <pc:spChg chg="add">
          <ac:chgData name="胡 翌霖" userId="a9a41afe759712f0" providerId="LiveId" clId="{ADB5898D-954A-4CE3-A627-A0D4F2D6C589}" dt="2021-10-18T17:00:02.292" v="674" actId="26606"/>
          <ac:spMkLst>
            <pc:docMk/>
            <pc:sldMk cId="1945583804" sldId="281"/>
            <ac:spMk id="3082" creationId="{3CD1EA40-7116-4FCB-9369-70F29FAA91EC}"/>
          </ac:spMkLst>
        </pc:spChg>
        <pc:spChg chg="add">
          <ac:chgData name="胡 翌霖" userId="a9a41afe759712f0" providerId="LiveId" clId="{ADB5898D-954A-4CE3-A627-A0D4F2D6C589}" dt="2021-10-18T17:00:02.292" v="674" actId="26606"/>
          <ac:spMkLst>
            <pc:docMk/>
            <pc:sldMk cId="1945583804" sldId="281"/>
            <ac:spMk id="3083" creationId="{BF647E38-F93D-4661-8D77-CE13EEB65B5A}"/>
          </ac:spMkLst>
        </pc:spChg>
        <pc:grpChg chg="add">
          <ac:chgData name="胡 翌霖" userId="a9a41afe759712f0" providerId="LiveId" clId="{ADB5898D-954A-4CE3-A627-A0D4F2D6C589}" dt="2021-10-18T17:00:02.292" v="674" actId="26606"/>
          <ac:grpSpMkLst>
            <pc:docMk/>
            <pc:sldMk cId="1945583804" sldId="281"/>
            <ac:grpSpMk id="3084" creationId="{5CA94304-5BB9-4D36-A82D-7BC2EBCA3EA2}"/>
          </ac:grpSpMkLst>
        </pc:grpChg>
        <pc:picChg chg="mod ord">
          <ac:chgData name="胡 翌霖" userId="a9a41afe759712f0" providerId="LiveId" clId="{ADB5898D-954A-4CE3-A627-A0D4F2D6C589}" dt="2021-10-18T17:00:16.286" v="677" actId="1076"/>
          <ac:picMkLst>
            <pc:docMk/>
            <pc:sldMk cId="1945583804" sldId="281"/>
            <ac:picMk id="5" creationId="{C1C1612B-5884-4BE0-A642-A39CB3C7BE9F}"/>
          </ac:picMkLst>
        </pc:picChg>
        <pc:picChg chg="add del mod">
          <ac:chgData name="胡 翌霖" userId="a9a41afe759712f0" providerId="LiveId" clId="{ADB5898D-954A-4CE3-A627-A0D4F2D6C589}" dt="2021-10-18T16:23:20.765" v="258" actId="478"/>
          <ac:picMkLst>
            <pc:docMk/>
            <pc:sldMk cId="1945583804" sldId="281"/>
            <ac:picMk id="6" creationId="{661F07DC-4B13-4B3C-B27F-3FDE1E1414CD}"/>
          </ac:picMkLst>
        </pc:picChg>
        <pc:picChg chg="add mod ord">
          <ac:chgData name="胡 翌霖" userId="a9a41afe759712f0" providerId="LiveId" clId="{ADB5898D-954A-4CE3-A627-A0D4F2D6C589}" dt="2021-10-18T17:00:02.292" v="674" actId="26606"/>
          <ac:picMkLst>
            <pc:docMk/>
            <pc:sldMk cId="1945583804" sldId="281"/>
            <ac:picMk id="7" creationId="{92237DFD-2444-4F68-9609-DAB38F40AB11}"/>
          </ac:picMkLst>
        </pc:picChg>
        <pc:picChg chg="mod ord">
          <ac:chgData name="胡 翌霖" userId="a9a41afe759712f0" providerId="LiveId" clId="{ADB5898D-954A-4CE3-A627-A0D4F2D6C589}" dt="2021-10-18T17:00:23.227" v="678" actId="1076"/>
          <ac:picMkLst>
            <pc:docMk/>
            <pc:sldMk cId="1945583804" sldId="281"/>
            <ac:picMk id="3074" creationId="{12F745C8-5FC0-4A3D-A3B4-8CB14F9D1EAE}"/>
          </ac:picMkLst>
        </pc:picChg>
        <pc:cxnChg chg="add del">
          <ac:chgData name="胡 翌霖" userId="a9a41afe759712f0" providerId="LiveId" clId="{ADB5898D-954A-4CE3-A627-A0D4F2D6C589}" dt="2021-10-18T16:55:27.661" v="563"/>
          <ac:cxnSpMkLst>
            <pc:docMk/>
            <pc:sldMk cId="1945583804" sldId="281"/>
            <ac:cxnSpMk id="73" creationId="{74E369E2-CE06-4376-B557-4B5FE5B4145C}"/>
          </ac:cxnSpMkLst>
        </pc:cxnChg>
      </pc:sldChg>
      <pc:sldChg chg="addSp delSp modSp mod setBg">
        <pc:chgData name="胡 翌霖" userId="a9a41afe759712f0" providerId="LiveId" clId="{ADB5898D-954A-4CE3-A627-A0D4F2D6C589}" dt="2021-10-18T17:03:14.088" v="690" actId="26606"/>
        <pc:sldMkLst>
          <pc:docMk/>
          <pc:sldMk cId="3504751736" sldId="282"/>
        </pc:sldMkLst>
        <pc:spChg chg="mod">
          <ac:chgData name="胡 翌霖" userId="a9a41afe759712f0" providerId="LiveId" clId="{ADB5898D-954A-4CE3-A627-A0D4F2D6C589}" dt="2021-10-18T17:03:14.088" v="690" actId="26606"/>
          <ac:spMkLst>
            <pc:docMk/>
            <pc:sldMk cId="3504751736" sldId="282"/>
            <ac:spMk id="2" creationId="{65D71DC0-B783-4A1F-871F-EA3519FF8042}"/>
          </ac:spMkLst>
        </pc:spChg>
        <pc:spChg chg="mod ord">
          <ac:chgData name="胡 翌霖" userId="a9a41afe759712f0" providerId="LiveId" clId="{ADB5898D-954A-4CE3-A627-A0D4F2D6C589}" dt="2021-10-18T17:03:14.088" v="690" actId="26606"/>
          <ac:spMkLst>
            <pc:docMk/>
            <pc:sldMk cId="3504751736" sldId="282"/>
            <ac:spMk id="3" creationId="{A3B46A3C-F5A7-42EE-903E-A1B87E7D830E}"/>
          </ac:spMkLst>
        </pc:spChg>
        <pc:spChg chg="add del">
          <ac:chgData name="胡 翌霖" userId="a9a41afe759712f0" providerId="LiveId" clId="{ADB5898D-954A-4CE3-A627-A0D4F2D6C589}" dt="2021-10-18T17:03:14.080" v="689" actId="26606"/>
          <ac:spMkLst>
            <pc:docMk/>
            <pc:sldMk cId="3504751736" sldId="282"/>
            <ac:spMk id="71" creationId="{3CD9DF72-87A3-404E-A828-84CBF11A8303}"/>
          </ac:spMkLst>
        </pc:spChg>
        <pc:spChg chg="add">
          <ac:chgData name="胡 翌霖" userId="a9a41afe759712f0" providerId="LiveId" clId="{ADB5898D-954A-4CE3-A627-A0D4F2D6C589}" dt="2021-10-18T17:03:14.088" v="690" actId="26606"/>
          <ac:spMkLst>
            <pc:docMk/>
            <pc:sldMk cId="3504751736" sldId="282"/>
            <ac:spMk id="75" creationId="{2C1BBA94-3F40-40AA-8BB9-E69E25E537C1}"/>
          </ac:spMkLst>
        </pc:spChg>
        <pc:spChg chg="add">
          <ac:chgData name="胡 翌霖" userId="a9a41afe759712f0" providerId="LiveId" clId="{ADB5898D-954A-4CE3-A627-A0D4F2D6C589}" dt="2021-10-18T17:03:14.088" v="690" actId="26606"/>
          <ac:spMkLst>
            <pc:docMk/>
            <pc:sldMk cId="3504751736" sldId="282"/>
            <ac:spMk id="77" creationId="{FE43805F-24A6-46A4-B19B-54F28347355C}"/>
          </ac:spMkLst>
        </pc:spChg>
        <pc:spChg chg="add">
          <ac:chgData name="胡 翌霖" userId="a9a41afe759712f0" providerId="LiveId" clId="{ADB5898D-954A-4CE3-A627-A0D4F2D6C589}" dt="2021-10-18T17:03:14.088" v="690" actId="26606"/>
          <ac:spMkLst>
            <pc:docMk/>
            <pc:sldMk cId="3504751736" sldId="282"/>
            <ac:spMk id="6148" creationId="{7FEAE179-C525-48F3-AD47-0E9E2B6F2E2E}"/>
          </ac:spMkLst>
        </pc:spChg>
        <pc:spChg chg="add">
          <ac:chgData name="胡 翌霖" userId="a9a41afe759712f0" providerId="LiveId" clId="{ADB5898D-954A-4CE3-A627-A0D4F2D6C589}" dt="2021-10-18T17:03:14.088" v="690" actId="26606"/>
          <ac:spMkLst>
            <pc:docMk/>
            <pc:sldMk cId="3504751736" sldId="282"/>
            <ac:spMk id="6149" creationId="{95C8260E-968F-44E8-A823-ABB431311926}"/>
          </ac:spMkLst>
        </pc:spChg>
        <pc:picChg chg="mod ord">
          <ac:chgData name="胡 翌霖" userId="a9a41afe759712f0" providerId="LiveId" clId="{ADB5898D-954A-4CE3-A627-A0D4F2D6C589}" dt="2021-10-18T17:03:14.088" v="690" actId="26606"/>
          <ac:picMkLst>
            <pc:docMk/>
            <pc:sldMk cId="3504751736" sldId="282"/>
            <ac:picMk id="6146" creationId="{FEE6408B-5AB6-4738-874B-EBF5417B14E4}"/>
          </ac:picMkLst>
        </pc:picChg>
        <pc:cxnChg chg="add del">
          <ac:chgData name="胡 翌霖" userId="a9a41afe759712f0" providerId="LiveId" clId="{ADB5898D-954A-4CE3-A627-A0D4F2D6C589}" dt="2021-10-18T17:03:14.080" v="689" actId="26606"/>
          <ac:cxnSpMkLst>
            <pc:docMk/>
            <pc:sldMk cId="3504751736" sldId="282"/>
            <ac:cxnSpMk id="73" creationId="{20E3A342-4D61-4E3F-AF90-1AB42AEB96CC}"/>
          </ac:cxnSpMkLst>
        </pc:cxnChg>
      </pc:sldChg>
      <pc:sldChg chg="addSp delSp modSp mod setBg delDesignElem">
        <pc:chgData name="胡 翌霖" userId="a9a41afe759712f0" providerId="LiveId" clId="{ADB5898D-954A-4CE3-A627-A0D4F2D6C589}" dt="2021-10-18T17:04:03.320" v="694" actId="26606"/>
        <pc:sldMkLst>
          <pc:docMk/>
          <pc:sldMk cId="858792604" sldId="283"/>
        </pc:sldMkLst>
        <pc:spChg chg="mod">
          <ac:chgData name="胡 翌霖" userId="a9a41afe759712f0" providerId="LiveId" clId="{ADB5898D-954A-4CE3-A627-A0D4F2D6C589}" dt="2021-10-18T17:04:03.320" v="694" actId="26606"/>
          <ac:spMkLst>
            <pc:docMk/>
            <pc:sldMk cId="858792604" sldId="283"/>
            <ac:spMk id="2" creationId="{22E88D2E-F37B-451D-B533-768F962CF4D3}"/>
          </ac:spMkLst>
        </pc:spChg>
        <pc:spChg chg="mod ord">
          <ac:chgData name="胡 翌霖" userId="a9a41afe759712f0" providerId="LiveId" clId="{ADB5898D-954A-4CE3-A627-A0D4F2D6C589}" dt="2021-10-18T17:04:03.320" v="694" actId="26606"/>
          <ac:spMkLst>
            <pc:docMk/>
            <pc:sldMk cId="858792604" sldId="283"/>
            <ac:spMk id="3" creationId="{1B584016-FE45-43E1-89BD-69663A55F154}"/>
          </ac:spMkLst>
        </pc:spChg>
        <pc:spChg chg="add del">
          <ac:chgData name="胡 翌霖" userId="a9a41afe759712f0" providerId="LiveId" clId="{ADB5898D-954A-4CE3-A627-A0D4F2D6C589}" dt="2021-10-18T16:34:35.244" v="289" actId="26606"/>
          <ac:spMkLst>
            <pc:docMk/>
            <pc:sldMk cId="858792604" sldId="283"/>
            <ac:spMk id="72" creationId="{08CB54FC-0B2A-4107-9A70-958B90B76585}"/>
          </ac:spMkLst>
        </pc:spChg>
        <pc:spChg chg="add del">
          <ac:chgData name="胡 翌霖" userId="a9a41afe759712f0" providerId="LiveId" clId="{ADB5898D-954A-4CE3-A627-A0D4F2D6C589}" dt="2021-10-18T16:34:35.244" v="289" actId="26606"/>
          <ac:spMkLst>
            <pc:docMk/>
            <pc:sldMk cId="858792604" sldId="283"/>
            <ac:spMk id="76" creationId="{6587DBF8-5C50-4034-8B79-FE54A01A8E15}"/>
          </ac:spMkLst>
        </pc:spChg>
        <pc:spChg chg="add del">
          <ac:chgData name="胡 翌霖" userId="a9a41afe759712f0" providerId="LiveId" clId="{ADB5898D-954A-4CE3-A627-A0D4F2D6C589}" dt="2021-10-18T16:34:35.244" v="289" actId="26606"/>
          <ac:spMkLst>
            <pc:docMk/>
            <pc:sldMk cId="858792604" sldId="283"/>
            <ac:spMk id="78" creationId="{14720853-E885-4BE5-BFE2-24004CEF6952}"/>
          </ac:spMkLst>
        </pc:spChg>
        <pc:spChg chg="add del">
          <ac:chgData name="胡 翌霖" userId="a9a41afe759712f0" providerId="LiveId" clId="{ADB5898D-954A-4CE3-A627-A0D4F2D6C589}" dt="2021-10-18T17:04:03.311" v="693" actId="26606"/>
          <ac:spMkLst>
            <pc:docMk/>
            <pc:sldMk cId="858792604" sldId="283"/>
            <ac:spMk id="80" creationId="{2C1BBA94-3F40-40AA-8BB9-E69E25E537C1}"/>
          </ac:spMkLst>
        </pc:spChg>
        <pc:spChg chg="add del">
          <ac:chgData name="胡 翌霖" userId="a9a41afe759712f0" providerId="LiveId" clId="{ADB5898D-954A-4CE3-A627-A0D4F2D6C589}" dt="2021-10-18T16:34:38.143" v="291" actId="26606"/>
          <ac:spMkLst>
            <pc:docMk/>
            <pc:sldMk cId="858792604" sldId="283"/>
            <ac:spMk id="3077" creationId="{13BCCAE5-A35B-4B66-A4A7-E23C34A403A4}"/>
          </ac:spMkLst>
        </pc:spChg>
        <pc:spChg chg="add del">
          <ac:chgData name="胡 翌霖" userId="a9a41afe759712f0" providerId="LiveId" clId="{ADB5898D-954A-4CE3-A627-A0D4F2D6C589}" dt="2021-10-18T16:34:38.143" v="291" actId="26606"/>
          <ac:spMkLst>
            <pc:docMk/>
            <pc:sldMk cId="858792604" sldId="283"/>
            <ac:spMk id="3079" creationId="{BD7A74B5-8367-4A83-ABEC-0FCDDE97B149}"/>
          </ac:spMkLst>
        </pc:spChg>
        <pc:spChg chg="add del">
          <ac:chgData name="胡 翌霖" userId="a9a41afe759712f0" providerId="LiveId" clId="{ADB5898D-954A-4CE3-A627-A0D4F2D6C589}" dt="2021-10-18T16:34:38.143" v="291" actId="26606"/>
          <ac:spMkLst>
            <pc:docMk/>
            <pc:sldMk cId="858792604" sldId="283"/>
            <ac:spMk id="3080" creationId="{2CC184B0-C2C6-4BF0-B078-816C7AF95977}"/>
          </ac:spMkLst>
        </pc:spChg>
        <pc:spChg chg="add del">
          <ac:chgData name="胡 翌霖" userId="a9a41afe759712f0" providerId="LiveId" clId="{ADB5898D-954A-4CE3-A627-A0D4F2D6C589}" dt="2021-10-18T17:04:03.311" v="693" actId="26606"/>
          <ac:spMkLst>
            <pc:docMk/>
            <pc:sldMk cId="858792604" sldId="283"/>
            <ac:spMk id="3081" creationId="{2F687420-BEB4-45CD-8226-339BE553B8E6}"/>
          </ac:spMkLst>
        </pc:spChg>
        <pc:spChg chg="add del">
          <ac:chgData name="胡 翌霖" userId="a9a41afe759712f0" providerId="LiveId" clId="{ADB5898D-954A-4CE3-A627-A0D4F2D6C589}" dt="2021-10-18T16:34:40.675" v="293" actId="26606"/>
          <ac:spMkLst>
            <pc:docMk/>
            <pc:sldMk cId="858792604" sldId="283"/>
            <ac:spMk id="3082" creationId="{08CB54FC-0B2A-4107-9A70-958B90B76585}"/>
          </ac:spMkLst>
        </pc:spChg>
        <pc:spChg chg="add del">
          <ac:chgData name="胡 翌霖" userId="a9a41afe759712f0" providerId="LiveId" clId="{ADB5898D-954A-4CE3-A627-A0D4F2D6C589}" dt="2021-10-18T16:34:40.675" v="293" actId="26606"/>
          <ac:spMkLst>
            <pc:docMk/>
            <pc:sldMk cId="858792604" sldId="283"/>
            <ac:spMk id="3084" creationId="{6587DBF8-5C50-4034-8B79-FE54A01A8E15}"/>
          </ac:spMkLst>
        </pc:spChg>
        <pc:spChg chg="add del">
          <ac:chgData name="胡 翌霖" userId="a9a41afe759712f0" providerId="LiveId" clId="{ADB5898D-954A-4CE3-A627-A0D4F2D6C589}" dt="2021-10-18T16:34:40.675" v="293" actId="26606"/>
          <ac:spMkLst>
            <pc:docMk/>
            <pc:sldMk cId="858792604" sldId="283"/>
            <ac:spMk id="3085" creationId="{14720853-E885-4BE5-BFE2-24004CEF6952}"/>
          </ac:spMkLst>
        </pc:spChg>
        <pc:spChg chg="add del">
          <ac:chgData name="胡 翌霖" userId="a9a41afe759712f0" providerId="LiveId" clId="{ADB5898D-954A-4CE3-A627-A0D4F2D6C589}" dt="2021-10-18T17:04:03.311" v="693" actId="26606"/>
          <ac:spMkLst>
            <pc:docMk/>
            <pc:sldMk cId="858792604" sldId="283"/>
            <ac:spMk id="3086" creationId="{169CC832-2974-4E8D-90ED-3E2941BA7336}"/>
          </ac:spMkLst>
        </pc:spChg>
        <pc:spChg chg="add del">
          <ac:chgData name="胡 翌霖" userId="a9a41afe759712f0" providerId="LiveId" clId="{ADB5898D-954A-4CE3-A627-A0D4F2D6C589}" dt="2021-10-18T16:34:43.006" v="295" actId="26606"/>
          <ac:spMkLst>
            <pc:docMk/>
            <pc:sldMk cId="858792604" sldId="283"/>
            <ac:spMk id="3087" creationId="{0AB6E427-3F73-4C06-A5D5-AE52C3883B50}"/>
          </ac:spMkLst>
        </pc:spChg>
        <pc:spChg chg="add del">
          <ac:chgData name="胡 翌霖" userId="a9a41afe759712f0" providerId="LiveId" clId="{ADB5898D-954A-4CE3-A627-A0D4F2D6C589}" dt="2021-10-18T16:34:43.006" v="295" actId="26606"/>
          <ac:spMkLst>
            <pc:docMk/>
            <pc:sldMk cId="858792604" sldId="283"/>
            <ac:spMk id="3088" creationId="{D8C9BDAA-0390-4B39-9B5C-BC95E5120DA4}"/>
          </ac:spMkLst>
        </pc:spChg>
        <pc:spChg chg="add del">
          <ac:chgData name="胡 翌霖" userId="a9a41afe759712f0" providerId="LiveId" clId="{ADB5898D-954A-4CE3-A627-A0D4F2D6C589}" dt="2021-10-18T16:34:43.006" v="295" actId="26606"/>
          <ac:spMkLst>
            <pc:docMk/>
            <pc:sldMk cId="858792604" sldId="283"/>
            <ac:spMk id="3089" creationId="{F9DB1FE5-9D46-433B-99D1-2F1B8DC79855}"/>
          </ac:spMkLst>
        </pc:spChg>
        <pc:spChg chg="add del">
          <ac:chgData name="胡 翌霖" userId="a9a41afe759712f0" providerId="LiveId" clId="{ADB5898D-954A-4CE3-A627-A0D4F2D6C589}" dt="2021-10-18T17:04:03.311" v="693" actId="26606"/>
          <ac:spMkLst>
            <pc:docMk/>
            <pc:sldMk cId="858792604" sldId="283"/>
            <ac:spMk id="3090" creationId="{55222F96-971A-4F90-B841-6BAB416C7AC1}"/>
          </ac:spMkLst>
        </pc:spChg>
        <pc:spChg chg="add del">
          <ac:chgData name="胡 翌霖" userId="a9a41afe759712f0" providerId="LiveId" clId="{ADB5898D-954A-4CE3-A627-A0D4F2D6C589}" dt="2021-10-18T16:34:43.694" v="297" actId="26606"/>
          <ac:spMkLst>
            <pc:docMk/>
            <pc:sldMk cId="858792604" sldId="283"/>
            <ac:spMk id="3091" creationId="{13BCCAE5-A35B-4B66-A4A7-E23C34A403A4}"/>
          </ac:spMkLst>
        </pc:spChg>
        <pc:spChg chg="add del">
          <ac:chgData name="胡 翌霖" userId="a9a41afe759712f0" providerId="LiveId" clId="{ADB5898D-954A-4CE3-A627-A0D4F2D6C589}" dt="2021-10-18T16:34:43.694" v="297" actId="26606"/>
          <ac:spMkLst>
            <pc:docMk/>
            <pc:sldMk cId="858792604" sldId="283"/>
            <ac:spMk id="3093" creationId="{BD7A74B5-8367-4A83-ABEC-0FCDDE97B149}"/>
          </ac:spMkLst>
        </pc:spChg>
        <pc:spChg chg="add del">
          <ac:chgData name="胡 翌霖" userId="a9a41afe759712f0" providerId="LiveId" clId="{ADB5898D-954A-4CE3-A627-A0D4F2D6C589}" dt="2021-10-18T16:34:43.694" v="297" actId="26606"/>
          <ac:spMkLst>
            <pc:docMk/>
            <pc:sldMk cId="858792604" sldId="283"/>
            <ac:spMk id="3094" creationId="{2CC184B0-C2C6-4BF0-B078-816C7AF95977}"/>
          </ac:spMkLst>
        </pc:spChg>
        <pc:spChg chg="add del">
          <ac:chgData name="胡 翌霖" userId="a9a41afe759712f0" providerId="LiveId" clId="{ADB5898D-954A-4CE3-A627-A0D4F2D6C589}" dt="2021-10-18T17:04:03.311" v="693" actId="26606"/>
          <ac:spMkLst>
            <pc:docMk/>
            <pc:sldMk cId="858792604" sldId="283"/>
            <ac:spMk id="3095" creationId="{08980754-6F4B-43C9-B9BE-127B6BED6586}"/>
          </ac:spMkLst>
        </pc:spChg>
        <pc:spChg chg="add del">
          <ac:chgData name="胡 翌霖" userId="a9a41afe759712f0" providerId="LiveId" clId="{ADB5898D-954A-4CE3-A627-A0D4F2D6C589}" dt="2021-10-18T16:34:45.427" v="299" actId="26606"/>
          <ac:spMkLst>
            <pc:docMk/>
            <pc:sldMk cId="858792604" sldId="283"/>
            <ac:spMk id="3096" creationId="{B44C3061-D558-447B-A988-09ECE14461D7}"/>
          </ac:spMkLst>
        </pc:spChg>
        <pc:spChg chg="add del">
          <ac:chgData name="胡 翌霖" userId="a9a41afe759712f0" providerId="LiveId" clId="{ADB5898D-954A-4CE3-A627-A0D4F2D6C589}" dt="2021-10-18T16:34:45.427" v="299" actId="26606"/>
          <ac:spMkLst>
            <pc:docMk/>
            <pc:sldMk cId="858792604" sldId="283"/>
            <ac:spMk id="3097" creationId="{59339771-9C8F-497E-8974-E09A86FEEB23}"/>
          </ac:spMkLst>
        </pc:spChg>
        <pc:spChg chg="add del">
          <ac:chgData name="胡 翌霖" userId="a9a41afe759712f0" providerId="LiveId" clId="{ADB5898D-954A-4CE3-A627-A0D4F2D6C589}" dt="2021-10-18T16:34:45.427" v="299" actId="26606"/>
          <ac:spMkLst>
            <pc:docMk/>
            <pc:sldMk cId="858792604" sldId="283"/>
            <ac:spMk id="3098" creationId="{BDB54B0B-6CFB-4B92-A5DC-5DCD05BE5B4D}"/>
          </ac:spMkLst>
        </pc:spChg>
        <pc:spChg chg="add">
          <ac:chgData name="胡 翌霖" userId="a9a41afe759712f0" providerId="LiveId" clId="{ADB5898D-954A-4CE3-A627-A0D4F2D6C589}" dt="2021-10-18T17:04:03.320" v="694" actId="26606"/>
          <ac:spMkLst>
            <pc:docMk/>
            <pc:sldMk cId="858792604" sldId="283"/>
            <ac:spMk id="3099" creationId="{361DC183-07AE-409A-AB63-34A0C77B60E6}"/>
          </ac:spMkLst>
        </pc:spChg>
        <pc:spChg chg="add del">
          <ac:chgData name="胡 翌霖" userId="a9a41afe759712f0" providerId="LiveId" clId="{ADB5898D-954A-4CE3-A627-A0D4F2D6C589}" dt="2021-10-18T16:34:50.986" v="301" actId="26606"/>
          <ac:spMkLst>
            <pc:docMk/>
            <pc:sldMk cId="858792604" sldId="283"/>
            <ac:spMk id="3100" creationId="{80861964-D86C-4A50-8F6D-B466384A61B1}"/>
          </ac:spMkLst>
        </pc:spChg>
        <pc:spChg chg="add del">
          <ac:chgData name="胡 翌霖" userId="a9a41afe759712f0" providerId="LiveId" clId="{ADB5898D-954A-4CE3-A627-A0D4F2D6C589}" dt="2021-10-18T16:34:50.986" v="301" actId="26606"/>
          <ac:spMkLst>
            <pc:docMk/>
            <pc:sldMk cId="858792604" sldId="283"/>
            <ac:spMk id="3102" creationId="{02CE8509-9E93-4D74-BF24-661F111C72AB}"/>
          </ac:spMkLst>
        </pc:spChg>
        <pc:spChg chg="add del">
          <ac:chgData name="胡 翌霖" userId="a9a41afe759712f0" providerId="LiveId" clId="{ADB5898D-954A-4CE3-A627-A0D4F2D6C589}" dt="2021-10-18T16:34:50.986" v="301" actId="26606"/>
          <ac:spMkLst>
            <pc:docMk/>
            <pc:sldMk cId="858792604" sldId="283"/>
            <ac:spMk id="3103" creationId="{66E8BA98-E13C-403B-AC96-75E203799CC0}"/>
          </ac:spMkLst>
        </pc:spChg>
        <pc:spChg chg="add">
          <ac:chgData name="胡 翌霖" userId="a9a41afe759712f0" providerId="LiveId" clId="{ADB5898D-954A-4CE3-A627-A0D4F2D6C589}" dt="2021-10-18T17:04:03.320" v="694" actId="26606"/>
          <ac:spMkLst>
            <pc:docMk/>
            <pc:sldMk cId="858792604" sldId="283"/>
            <ac:spMk id="3104" creationId="{90464369-70FA-42AF-948F-80664CA7BFE5}"/>
          </ac:spMkLst>
        </pc:spChg>
        <pc:spChg chg="add del">
          <ac:chgData name="胡 翌霖" userId="a9a41afe759712f0" providerId="LiveId" clId="{ADB5898D-954A-4CE3-A627-A0D4F2D6C589}" dt="2021-10-18T16:34:51.676" v="303" actId="26606"/>
          <ac:spMkLst>
            <pc:docMk/>
            <pc:sldMk cId="858792604" sldId="283"/>
            <ac:spMk id="3105" creationId="{0AB6E427-3F73-4C06-A5D5-AE52C3883B50}"/>
          </ac:spMkLst>
        </pc:spChg>
        <pc:spChg chg="add del">
          <ac:chgData name="胡 翌霖" userId="a9a41afe759712f0" providerId="LiveId" clId="{ADB5898D-954A-4CE3-A627-A0D4F2D6C589}" dt="2021-10-18T16:34:51.676" v="303" actId="26606"/>
          <ac:spMkLst>
            <pc:docMk/>
            <pc:sldMk cId="858792604" sldId="283"/>
            <ac:spMk id="3106" creationId="{D8C9BDAA-0390-4B39-9B5C-BC95E5120DA4}"/>
          </ac:spMkLst>
        </pc:spChg>
        <pc:spChg chg="add del">
          <ac:chgData name="胡 翌霖" userId="a9a41afe759712f0" providerId="LiveId" clId="{ADB5898D-954A-4CE3-A627-A0D4F2D6C589}" dt="2021-10-18T16:34:51.676" v="303" actId="26606"/>
          <ac:spMkLst>
            <pc:docMk/>
            <pc:sldMk cId="858792604" sldId="283"/>
            <ac:spMk id="3107" creationId="{F9DB1FE5-9D46-433B-99D1-2F1B8DC79855}"/>
          </ac:spMkLst>
        </pc:spChg>
        <pc:spChg chg="add">
          <ac:chgData name="胡 翌霖" userId="a9a41afe759712f0" providerId="LiveId" clId="{ADB5898D-954A-4CE3-A627-A0D4F2D6C589}" dt="2021-10-18T17:04:03.320" v="694" actId="26606"/>
          <ac:spMkLst>
            <pc:docMk/>
            <pc:sldMk cId="858792604" sldId="283"/>
            <ac:spMk id="3108" creationId="{A6604B49-AD5C-4590-B051-06C8222ECD99}"/>
          </ac:spMkLst>
        </pc:spChg>
        <pc:spChg chg="add del">
          <ac:chgData name="胡 翌霖" userId="a9a41afe759712f0" providerId="LiveId" clId="{ADB5898D-954A-4CE3-A627-A0D4F2D6C589}" dt="2021-10-18T16:55:27.661" v="563"/>
          <ac:spMkLst>
            <pc:docMk/>
            <pc:sldMk cId="858792604" sldId="283"/>
            <ac:spMk id="3109" creationId="{08CB54FC-0B2A-4107-9A70-958B90B76585}"/>
          </ac:spMkLst>
        </pc:spChg>
        <pc:spChg chg="add del">
          <ac:chgData name="胡 翌霖" userId="a9a41afe759712f0" providerId="LiveId" clId="{ADB5898D-954A-4CE3-A627-A0D4F2D6C589}" dt="2021-10-18T16:55:27.661" v="563"/>
          <ac:spMkLst>
            <pc:docMk/>
            <pc:sldMk cId="858792604" sldId="283"/>
            <ac:spMk id="3111" creationId="{6587DBF8-5C50-4034-8B79-FE54A01A8E15}"/>
          </ac:spMkLst>
        </pc:spChg>
        <pc:spChg chg="add del">
          <ac:chgData name="胡 翌霖" userId="a9a41afe759712f0" providerId="LiveId" clId="{ADB5898D-954A-4CE3-A627-A0D4F2D6C589}" dt="2021-10-18T16:55:27.661" v="563"/>
          <ac:spMkLst>
            <pc:docMk/>
            <pc:sldMk cId="858792604" sldId="283"/>
            <ac:spMk id="3112" creationId="{14720853-E885-4BE5-BFE2-24004CEF6952}"/>
          </ac:spMkLst>
        </pc:spChg>
        <pc:spChg chg="add">
          <ac:chgData name="胡 翌霖" userId="a9a41afe759712f0" providerId="LiveId" clId="{ADB5898D-954A-4CE3-A627-A0D4F2D6C589}" dt="2021-10-18T17:04:03.320" v="694" actId="26606"/>
          <ac:spMkLst>
            <pc:docMk/>
            <pc:sldMk cId="858792604" sldId="283"/>
            <ac:spMk id="3113" creationId="{CC552A98-EF7D-4D42-AB69-066B786AB55B}"/>
          </ac:spMkLst>
        </pc:spChg>
        <pc:spChg chg="add">
          <ac:chgData name="胡 翌霖" userId="a9a41afe759712f0" providerId="LiveId" clId="{ADB5898D-954A-4CE3-A627-A0D4F2D6C589}" dt="2021-10-18T17:04:03.320" v="694" actId="26606"/>
          <ac:spMkLst>
            <pc:docMk/>
            <pc:sldMk cId="858792604" sldId="283"/>
            <ac:spMk id="3114" creationId="{A648176E-454C-437C-B0FC-9B82FCF32B24}"/>
          </ac:spMkLst>
        </pc:spChg>
        <pc:picChg chg="del">
          <ac:chgData name="胡 翌霖" userId="a9a41afe759712f0" providerId="LiveId" clId="{ADB5898D-954A-4CE3-A627-A0D4F2D6C589}" dt="2021-10-18T16:34:29.254" v="287" actId="478"/>
          <ac:picMkLst>
            <pc:docMk/>
            <pc:sldMk cId="858792604" sldId="283"/>
            <ac:picMk id="3074" creationId="{52A4DADD-47C4-40AC-A205-182CDF0B0E6A}"/>
          </ac:picMkLst>
        </pc:picChg>
        <pc:picChg chg="mod">
          <ac:chgData name="胡 翌霖" userId="a9a41afe759712f0" providerId="LiveId" clId="{ADB5898D-954A-4CE3-A627-A0D4F2D6C589}" dt="2021-10-18T17:04:03.320" v="694" actId="26606"/>
          <ac:picMkLst>
            <pc:docMk/>
            <pc:sldMk cId="858792604" sldId="283"/>
            <ac:picMk id="3075" creationId="{86030B2C-D485-43E5-AD19-56508853C4B5}"/>
          </ac:picMkLst>
        </pc:picChg>
        <pc:cxnChg chg="add del">
          <ac:chgData name="胡 翌霖" userId="a9a41afe759712f0" providerId="LiveId" clId="{ADB5898D-954A-4CE3-A627-A0D4F2D6C589}" dt="2021-10-18T16:34:35.244" v="289" actId="26606"/>
          <ac:cxnSpMkLst>
            <pc:docMk/>
            <pc:sldMk cId="858792604" sldId="283"/>
            <ac:cxnSpMk id="74" creationId="{7855A9B5-1710-4B19-B0F1-CDFDD4ED5B7E}"/>
          </ac:cxnSpMkLst>
        </pc:cxnChg>
        <pc:cxnChg chg="add del">
          <ac:chgData name="胡 翌霖" userId="a9a41afe759712f0" providerId="LiveId" clId="{ADB5898D-954A-4CE3-A627-A0D4F2D6C589}" dt="2021-10-18T16:34:38.143" v="291" actId="26606"/>
          <ac:cxnSpMkLst>
            <pc:docMk/>
            <pc:sldMk cId="858792604" sldId="283"/>
            <ac:cxnSpMk id="3078" creationId="{6987BDFB-DE64-4B56-B44F-45FAE19FA94E}"/>
          </ac:cxnSpMkLst>
        </pc:cxnChg>
        <pc:cxnChg chg="add del">
          <ac:chgData name="胡 翌霖" userId="a9a41afe759712f0" providerId="LiveId" clId="{ADB5898D-954A-4CE3-A627-A0D4F2D6C589}" dt="2021-10-18T16:34:40.675" v="293" actId="26606"/>
          <ac:cxnSpMkLst>
            <pc:docMk/>
            <pc:sldMk cId="858792604" sldId="283"/>
            <ac:cxnSpMk id="3083" creationId="{7855A9B5-1710-4B19-B0F1-CDFDD4ED5B7E}"/>
          </ac:cxnSpMkLst>
        </pc:cxnChg>
        <pc:cxnChg chg="add del">
          <ac:chgData name="胡 翌霖" userId="a9a41afe759712f0" providerId="LiveId" clId="{ADB5898D-954A-4CE3-A627-A0D4F2D6C589}" dt="2021-10-18T16:34:43.694" v="297" actId="26606"/>
          <ac:cxnSpMkLst>
            <pc:docMk/>
            <pc:sldMk cId="858792604" sldId="283"/>
            <ac:cxnSpMk id="3092" creationId="{6987BDFB-DE64-4B56-B44F-45FAE19FA94E}"/>
          </ac:cxnSpMkLst>
        </pc:cxnChg>
        <pc:cxnChg chg="add del">
          <ac:chgData name="胡 翌霖" userId="a9a41afe759712f0" providerId="LiveId" clId="{ADB5898D-954A-4CE3-A627-A0D4F2D6C589}" dt="2021-10-18T16:34:50.986" v="301" actId="26606"/>
          <ac:cxnSpMkLst>
            <pc:docMk/>
            <pc:sldMk cId="858792604" sldId="283"/>
            <ac:cxnSpMk id="3101" creationId="{754A678E-8F30-4E92-A5BF-F5D03D011394}"/>
          </ac:cxnSpMkLst>
        </pc:cxnChg>
        <pc:cxnChg chg="add del">
          <ac:chgData name="胡 翌霖" userId="a9a41afe759712f0" providerId="LiveId" clId="{ADB5898D-954A-4CE3-A627-A0D4F2D6C589}" dt="2021-10-18T16:55:27.661" v="563"/>
          <ac:cxnSpMkLst>
            <pc:docMk/>
            <pc:sldMk cId="858792604" sldId="283"/>
            <ac:cxnSpMk id="3110" creationId="{7855A9B5-1710-4B19-B0F1-CDFDD4ED5B7E}"/>
          </ac:cxnSpMkLst>
        </pc:cxnChg>
      </pc:sldChg>
      <pc:sldChg chg="modSp mod">
        <pc:chgData name="胡 翌霖" userId="a9a41afe759712f0" providerId="LiveId" clId="{ADB5898D-954A-4CE3-A627-A0D4F2D6C589}" dt="2021-10-19T05:28:25.375" v="818"/>
        <pc:sldMkLst>
          <pc:docMk/>
          <pc:sldMk cId="1060632048" sldId="284"/>
        </pc:sldMkLst>
        <pc:spChg chg="mod">
          <ac:chgData name="胡 翌霖" userId="a9a41afe759712f0" providerId="LiveId" clId="{ADB5898D-954A-4CE3-A627-A0D4F2D6C589}" dt="2021-10-18T16:55:27.661" v="563"/>
          <ac:spMkLst>
            <pc:docMk/>
            <pc:sldMk cId="1060632048" sldId="284"/>
            <ac:spMk id="2" creationId="{B9A30443-164F-4665-A648-5D9EF8A712E1}"/>
          </ac:spMkLst>
        </pc:spChg>
        <pc:spChg chg="mod">
          <ac:chgData name="胡 翌霖" userId="a9a41afe759712f0" providerId="LiveId" clId="{ADB5898D-954A-4CE3-A627-A0D4F2D6C589}" dt="2021-10-19T05:28:25.375" v="818"/>
          <ac:spMkLst>
            <pc:docMk/>
            <pc:sldMk cId="1060632048" sldId="284"/>
            <ac:spMk id="3" creationId="{553337ED-9264-405D-B4BA-3255A3F8B4FE}"/>
          </ac:spMkLst>
        </pc:spChg>
      </pc:sldChg>
      <pc:sldChg chg="addSp modSp mod setBg">
        <pc:chgData name="胡 翌霖" userId="a9a41afe759712f0" providerId="LiveId" clId="{ADB5898D-954A-4CE3-A627-A0D4F2D6C589}" dt="2021-10-18T17:03:25.196" v="691" actId="26606"/>
        <pc:sldMkLst>
          <pc:docMk/>
          <pc:sldMk cId="1075085118" sldId="285"/>
        </pc:sldMkLst>
        <pc:spChg chg="mod">
          <ac:chgData name="胡 翌霖" userId="a9a41afe759712f0" providerId="LiveId" clId="{ADB5898D-954A-4CE3-A627-A0D4F2D6C589}" dt="2021-10-18T17:03:25.196" v="691" actId="26606"/>
          <ac:spMkLst>
            <pc:docMk/>
            <pc:sldMk cId="1075085118" sldId="285"/>
            <ac:spMk id="2" creationId="{B9CC0A53-B9DE-445B-9573-BB177EBEEF3A}"/>
          </ac:spMkLst>
        </pc:spChg>
        <pc:spChg chg="mod">
          <ac:chgData name="胡 翌霖" userId="a9a41afe759712f0" providerId="LiveId" clId="{ADB5898D-954A-4CE3-A627-A0D4F2D6C589}" dt="2021-10-18T17:03:25.196" v="691" actId="26606"/>
          <ac:spMkLst>
            <pc:docMk/>
            <pc:sldMk cId="1075085118" sldId="285"/>
            <ac:spMk id="3" creationId="{9C1822D4-E580-4920-9C89-416B18A378AF}"/>
          </ac:spMkLst>
        </pc:spChg>
        <pc:spChg chg="add">
          <ac:chgData name="胡 翌霖" userId="a9a41afe759712f0" providerId="LiveId" clId="{ADB5898D-954A-4CE3-A627-A0D4F2D6C589}" dt="2021-10-18T17:03:25.196" v="691" actId="26606"/>
          <ac:spMkLst>
            <pc:docMk/>
            <pc:sldMk cId="1075085118" sldId="285"/>
            <ac:spMk id="71" creationId="{BA79A7CF-01AF-4178-9369-94E0C90EB046}"/>
          </ac:spMkLst>
        </pc:spChg>
        <pc:spChg chg="add">
          <ac:chgData name="胡 翌霖" userId="a9a41afe759712f0" providerId="LiveId" clId="{ADB5898D-954A-4CE3-A627-A0D4F2D6C589}" dt="2021-10-18T17:03:25.196" v="691" actId="26606"/>
          <ac:spMkLst>
            <pc:docMk/>
            <pc:sldMk cId="1075085118" sldId="285"/>
            <ac:spMk id="73" creationId="{99413ED5-9ED4-4772-BCE4-2BCAE6B12E35}"/>
          </ac:spMkLst>
        </pc:spChg>
        <pc:spChg chg="add">
          <ac:chgData name="胡 翌霖" userId="a9a41afe759712f0" providerId="LiveId" clId="{ADB5898D-954A-4CE3-A627-A0D4F2D6C589}" dt="2021-10-18T17:03:25.196" v="691" actId="26606"/>
          <ac:spMkLst>
            <pc:docMk/>
            <pc:sldMk cId="1075085118" sldId="285"/>
            <ac:spMk id="75" creationId="{04357C93-F0CB-4A1C-8F77-4E9063789819}"/>
          </ac:spMkLst>
        </pc:spChg>
        <pc:spChg chg="add">
          <ac:chgData name="胡 翌霖" userId="a9a41afe759712f0" providerId="LiveId" clId="{ADB5898D-954A-4CE3-A627-A0D4F2D6C589}" dt="2021-10-18T17:03:25.196" v="691" actId="26606"/>
          <ac:spMkLst>
            <pc:docMk/>
            <pc:sldMk cId="1075085118" sldId="285"/>
            <ac:spMk id="77" creationId="{90F533E9-6690-41A8-A372-4C6C622D028D}"/>
          </ac:spMkLst>
        </pc:spChg>
        <pc:picChg chg="mod">
          <ac:chgData name="胡 翌霖" userId="a9a41afe759712f0" providerId="LiveId" clId="{ADB5898D-954A-4CE3-A627-A0D4F2D6C589}" dt="2021-10-18T17:03:25.196" v="691" actId="26606"/>
          <ac:picMkLst>
            <pc:docMk/>
            <pc:sldMk cId="1075085118" sldId="285"/>
            <ac:picMk id="7170" creationId="{F999EFF2-EE22-42DA-AD91-7FAD95F190C9}"/>
          </ac:picMkLst>
        </pc:picChg>
      </pc:sldChg>
      <pc:sldChg chg="addSp delSp modSp mod setBg">
        <pc:chgData name="胡 翌霖" userId="a9a41afe759712f0" providerId="LiveId" clId="{ADB5898D-954A-4CE3-A627-A0D4F2D6C589}" dt="2021-10-19T05:30:18.437" v="829" actId="1076"/>
        <pc:sldMkLst>
          <pc:docMk/>
          <pc:sldMk cId="2866183508" sldId="286"/>
        </pc:sldMkLst>
        <pc:spChg chg="mod">
          <ac:chgData name="胡 翌霖" userId="a9a41afe759712f0" providerId="LiveId" clId="{ADB5898D-954A-4CE3-A627-A0D4F2D6C589}" dt="2021-10-19T05:30:00.817" v="824" actId="26606"/>
          <ac:spMkLst>
            <pc:docMk/>
            <pc:sldMk cId="2866183508" sldId="286"/>
            <ac:spMk id="2" creationId="{09E04E19-BD47-4B63-BF35-C9E35C3D463F}"/>
          </ac:spMkLst>
        </pc:spChg>
        <pc:spChg chg="mod">
          <ac:chgData name="胡 翌霖" userId="a9a41afe759712f0" providerId="LiveId" clId="{ADB5898D-954A-4CE3-A627-A0D4F2D6C589}" dt="2021-10-19T05:30:00.817" v="824" actId="26606"/>
          <ac:spMkLst>
            <pc:docMk/>
            <pc:sldMk cId="2866183508" sldId="286"/>
            <ac:spMk id="3" creationId="{BDB96658-8736-4A0F-8EE3-00736BCDB555}"/>
          </ac:spMkLst>
        </pc:spChg>
        <pc:spChg chg="add del">
          <ac:chgData name="胡 翌霖" userId="a9a41afe759712f0" providerId="LiveId" clId="{ADB5898D-954A-4CE3-A627-A0D4F2D6C589}" dt="2021-10-19T05:30:00.817" v="824" actId="26606"/>
          <ac:spMkLst>
            <pc:docMk/>
            <pc:sldMk cId="2866183508" sldId="286"/>
            <ac:spMk id="8" creationId="{9D3A9E89-033E-4C4A-8C41-416DABFFD307}"/>
          </ac:spMkLst>
        </pc:spChg>
        <pc:spChg chg="add del">
          <ac:chgData name="胡 翌霖" userId="a9a41afe759712f0" providerId="LiveId" clId="{ADB5898D-954A-4CE3-A627-A0D4F2D6C589}" dt="2021-10-19T05:30:00.817" v="824" actId="26606"/>
          <ac:spMkLst>
            <pc:docMk/>
            <pc:sldMk cId="2866183508" sldId="286"/>
            <ac:spMk id="10" creationId="{86293361-111E-427D-8E5B-256944AC8395}"/>
          </ac:spMkLst>
        </pc:spChg>
        <pc:spChg chg="add del">
          <ac:chgData name="胡 翌霖" userId="a9a41afe759712f0" providerId="LiveId" clId="{ADB5898D-954A-4CE3-A627-A0D4F2D6C589}" dt="2021-10-19T05:30:00.817" v="824" actId="26606"/>
          <ac:spMkLst>
            <pc:docMk/>
            <pc:sldMk cId="2866183508" sldId="286"/>
            <ac:spMk id="34" creationId="{78907291-9D6D-4740-81DB-441477BCA279}"/>
          </ac:spMkLst>
        </pc:spChg>
        <pc:spChg chg="add del">
          <ac:chgData name="胡 翌霖" userId="a9a41afe759712f0" providerId="LiveId" clId="{ADB5898D-954A-4CE3-A627-A0D4F2D6C589}" dt="2021-10-19T05:30:00.817" v="824" actId="26606"/>
          <ac:spMkLst>
            <pc:docMk/>
            <pc:sldMk cId="2866183508" sldId="286"/>
            <ac:spMk id="41" creationId="{D1D34770-47A8-402C-AF23-2B653F2D88C1}"/>
          </ac:spMkLst>
        </pc:spChg>
        <pc:grpChg chg="add del">
          <ac:chgData name="胡 翌霖" userId="a9a41afe759712f0" providerId="LiveId" clId="{ADB5898D-954A-4CE3-A627-A0D4F2D6C589}" dt="2021-10-19T05:30:00.817" v="824" actId="26606"/>
          <ac:grpSpMkLst>
            <pc:docMk/>
            <pc:sldMk cId="2866183508" sldId="286"/>
            <ac:grpSpMk id="12" creationId="{6DD44263-0C4E-4CE2-9EE0-B4C1C0667EBE}"/>
          </ac:grpSpMkLst>
        </pc:grpChg>
        <pc:picChg chg="add mod">
          <ac:chgData name="胡 翌霖" userId="a9a41afe759712f0" providerId="LiveId" clId="{ADB5898D-954A-4CE3-A627-A0D4F2D6C589}" dt="2021-10-19T05:30:18.437" v="829" actId="1076"/>
          <ac:picMkLst>
            <pc:docMk/>
            <pc:sldMk cId="2866183508" sldId="286"/>
            <ac:picMk id="33" creationId="{73FD8D27-F9EA-4555-A6E3-0E6ED8C6785A}"/>
          </ac:picMkLst>
        </pc:picChg>
        <pc:cxnChg chg="add del">
          <ac:chgData name="胡 翌霖" userId="a9a41afe759712f0" providerId="LiveId" clId="{ADB5898D-954A-4CE3-A627-A0D4F2D6C589}" dt="2021-10-19T05:29:58.474" v="822" actId="26606"/>
          <ac:cxnSpMkLst>
            <pc:docMk/>
            <pc:sldMk cId="2866183508" sldId="286"/>
            <ac:cxnSpMk id="39" creationId="{A7F400EE-A8A5-48AF-B4D6-291B52C6F0B0}"/>
          </ac:cxnSpMkLst>
        </pc:cxnChg>
      </pc:sldChg>
      <pc:sldChg chg="modSp">
        <pc:chgData name="胡 翌霖" userId="a9a41afe759712f0" providerId="LiveId" clId="{ADB5898D-954A-4CE3-A627-A0D4F2D6C589}" dt="2021-10-18T16:55:27.661" v="563"/>
        <pc:sldMkLst>
          <pc:docMk/>
          <pc:sldMk cId="1132787032" sldId="287"/>
        </pc:sldMkLst>
        <pc:spChg chg="mod">
          <ac:chgData name="胡 翌霖" userId="a9a41afe759712f0" providerId="LiveId" clId="{ADB5898D-954A-4CE3-A627-A0D4F2D6C589}" dt="2021-10-18T16:55:27.661" v="563"/>
          <ac:spMkLst>
            <pc:docMk/>
            <pc:sldMk cId="1132787032" sldId="287"/>
            <ac:spMk id="11" creationId="{D5683250-23C7-438F-B2D9-CE2D348B0137}"/>
          </ac:spMkLst>
        </pc:spChg>
      </pc:sldChg>
      <pc:sldChg chg="delSp modSp mod">
        <pc:chgData name="胡 翌霖" userId="a9a41afe759712f0" providerId="LiveId" clId="{ADB5898D-954A-4CE3-A627-A0D4F2D6C589}" dt="2021-10-19T05:29:48.575" v="819" actId="21"/>
        <pc:sldMkLst>
          <pc:docMk/>
          <pc:sldMk cId="1006655231" sldId="288"/>
        </pc:sldMkLst>
        <pc:spChg chg="mod">
          <ac:chgData name="胡 翌霖" userId="a9a41afe759712f0" providerId="LiveId" clId="{ADB5898D-954A-4CE3-A627-A0D4F2D6C589}" dt="2021-10-18T16:55:27.661" v="563"/>
          <ac:spMkLst>
            <pc:docMk/>
            <pc:sldMk cId="1006655231" sldId="288"/>
            <ac:spMk id="2" creationId="{A6D3E1AC-593B-4673-B5AA-A15D003308FE}"/>
          </ac:spMkLst>
        </pc:spChg>
        <pc:spChg chg="mod">
          <ac:chgData name="胡 翌霖" userId="a9a41afe759712f0" providerId="LiveId" clId="{ADB5898D-954A-4CE3-A627-A0D4F2D6C589}" dt="2021-10-18T16:55:28.404" v="572" actId="27636"/>
          <ac:spMkLst>
            <pc:docMk/>
            <pc:sldMk cId="1006655231" sldId="288"/>
            <ac:spMk id="3" creationId="{07B65402-03F4-4BAE-A34C-57777A553D7E}"/>
          </ac:spMkLst>
        </pc:spChg>
        <pc:picChg chg="del mod">
          <ac:chgData name="胡 翌霖" userId="a9a41afe759712f0" providerId="LiveId" clId="{ADB5898D-954A-4CE3-A627-A0D4F2D6C589}" dt="2021-10-19T05:29:48.575" v="819" actId="21"/>
          <ac:picMkLst>
            <pc:docMk/>
            <pc:sldMk cId="1006655231" sldId="288"/>
            <ac:picMk id="5" creationId="{41E73584-FA07-48A0-BC28-CF4383EA403F}"/>
          </ac:picMkLst>
        </pc:picChg>
      </pc:sldChg>
      <pc:sldChg chg="addSp delSp modSp mod setBg">
        <pc:chgData name="胡 翌霖" userId="a9a41afe759712f0" providerId="LiveId" clId="{ADB5898D-954A-4CE3-A627-A0D4F2D6C589}" dt="2021-10-18T17:05:12.663" v="699" actId="26606"/>
        <pc:sldMkLst>
          <pc:docMk/>
          <pc:sldMk cId="400572447" sldId="289"/>
        </pc:sldMkLst>
        <pc:spChg chg="mod">
          <ac:chgData name="胡 翌霖" userId="a9a41afe759712f0" providerId="LiveId" clId="{ADB5898D-954A-4CE3-A627-A0D4F2D6C589}" dt="2021-10-18T17:05:12.663" v="699" actId="26606"/>
          <ac:spMkLst>
            <pc:docMk/>
            <pc:sldMk cId="400572447" sldId="289"/>
            <ac:spMk id="2" creationId="{9E393F24-C5C7-4FE7-A3BD-01E30AF4F07C}"/>
          </ac:spMkLst>
        </pc:spChg>
        <pc:spChg chg="mod">
          <ac:chgData name="胡 翌霖" userId="a9a41afe759712f0" providerId="LiveId" clId="{ADB5898D-954A-4CE3-A627-A0D4F2D6C589}" dt="2021-10-18T17:05:12.663" v="699" actId="26606"/>
          <ac:spMkLst>
            <pc:docMk/>
            <pc:sldMk cId="400572447" sldId="289"/>
            <ac:spMk id="3" creationId="{543479E1-AF61-445C-B661-0A67780D3E33}"/>
          </ac:spMkLst>
        </pc:spChg>
        <pc:spChg chg="add del">
          <ac:chgData name="胡 翌霖" userId="a9a41afe759712f0" providerId="LiveId" clId="{ADB5898D-954A-4CE3-A627-A0D4F2D6C589}" dt="2021-10-18T17:05:12.663" v="699" actId="26606"/>
          <ac:spMkLst>
            <pc:docMk/>
            <pc:sldMk cId="400572447" sldId="289"/>
            <ac:spMk id="71" creationId="{24C606F0-B762-4A69-A23B-D70EA0DC6933}"/>
          </ac:spMkLst>
        </pc:spChg>
        <pc:spChg chg="add del">
          <ac:chgData name="胡 翌霖" userId="a9a41afe759712f0" providerId="LiveId" clId="{ADB5898D-954A-4CE3-A627-A0D4F2D6C589}" dt="2021-10-18T17:05:12.663" v="699" actId="26606"/>
          <ac:spMkLst>
            <pc:docMk/>
            <pc:sldMk cId="400572447" sldId="289"/>
            <ac:spMk id="73" creationId="{647702F7-5C79-4B7D-B581-85F2992917E8}"/>
          </ac:spMkLst>
        </pc:spChg>
        <pc:spChg chg="add del">
          <ac:chgData name="胡 翌霖" userId="a9a41afe759712f0" providerId="LiveId" clId="{ADB5898D-954A-4CE3-A627-A0D4F2D6C589}" dt="2021-10-18T17:05:12.663" v="699" actId="26606"/>
          <ac:spMkLst>
            <pc:docMk/>
            <pc:sldMk cId="400572447" sldId="289"/>
            <ac:spMk id="97" creationId="{6A0830D7-560A-44A6-B6B3-C17A26405B44}"/>
          </ac:spMkLst>
        </pc:spChg>
        <pc:grpChg chg="add del">
          <ac:chgData name="胡 翌霖" userId="a9a41afe759712f0" providerId="LiveId" clId="{ADB5898D-954A-4CE3-A627-A0D4F2D6C589}" dt="2021-10-18T17:05:12.663" v="699" actId="26606"/>
          <ac:grpSpMkLst>
            <pc:docMk/>
            <pc:sldMk cId="400572447" sldId="289"/>
            <ac:grpSpMk id="75" creationId="{B7F4DB96-7117-43BC-BAFA-79F7CC1542B6}"/>
          </ac:grpSpMkLst>
        </pc:grpChg>
        <pc:picChg chg="mod">
          <ac:chgData name="胡 翌霖" userId="a9a41afe759712f0" providerId="LiveId" clId="{ADB5898D-954A-4CE3-A627-A0D4F2D6C589}" dt="2021-10-18T17:05:12.663" v="699" actId="26606"/>
          <ac:picMkLst>
            <pc:docMk/>
            <pc:sldMk cId="400572447" sldId="289"/>
            <ac:picMk id="5" creationId="{4AF20087-0A6C-406B-92C7-205E09CCB909}"/>
          </ac:picMkLst>
        </pc:picChg>
        <pc:picChg chg="mod">
          <ac:chgData name="胡 翌霖" userId="a9a41afe759712f0" providerId="LiveId" clId="{ADB5898D-954A-4CE3-A627-A0D4F2D6C589}" dt="2021-10-18T17:05:12.663" v="699" actId="26606"/>
          <ac:picMkLst>
            <pc:docMk/>
            <pc:sldMk cId="400572447" sldId="289"/>
            <ac:picMk id="7" creationId="{45D41189-2E7A-4689-AA9F-233704C638A1}"/>
          </ac:picMkLst>
        </pc:picChg>
        <pc:picChg chg="mod ord">
          <ac:chgData name="胡 翌霖" userId="a9a41afe759712f0" providerId="LiveId" clId="{ADB5898D-954A-4CE3-A627-A0D4F2D6C589}" dt="2021-10-18T17:05:12.663" v="699" actId="26606"/>
          <ac:picMkLst>
            <pc:docMk/>
            <pc:sldMk cId="400572447" sldId="289"/>
            <ac:picMk id="10242" creationId="{E41569DE-F7B5-4809-B005-8515220E549A}"/>
          </ac:picMkLst>
        </pc:picChg>
      </pc:sldChg>
      <pc:sldChg chg="addSp modSp mod setBg setClrOvrMap">
        <pc:chgData name="胡 翌霖" userId="a9a41afe759712f0" providerId="LiveId" clId="{ADB5898D-954A-4CE3-A627-A0D4F2D6C589}" dt="2021-10-18T17:05:48.598" v="700" actId="26606"/>
        <pc:sldMkLst>
          <pc:docMk/>
          <pc:sldMk cId="4135706163" sldId="291"/>
        </pc:sldMkLst>
        <pc:spChg chg="mod">
          <ac:chgData name="胡 翌霖" userId="a9a41afe759712f0" providerId="LiveId" clId="{ADB5898D-954A-4CE3-A627-A0D4F2D6C589}" dt="2021-10-18T17:05:48.598" v="700" actId="26606"/>
          <ac:spMkLst>
            <pc:docMk/>
            <pc:sldMk cId="4135706163" sldId="291"/>
            <ac:spMk id="2" creationId="{A466B025-8DDA-48B7-8EA1-95445F83CC90}"/>
          </ac:spMkLst>
        </pc:spChg>
        <pc:spChg chg="mod">
          <ac:chgData name="胡 翌霖" userId="a9a41afe759712f0" providerId="LiveId" clId="{ADB5898D-954A-4CE3-A627-A0D4F2D6C589}" dt="2021-10-18T17:05:48.598" v="700" actId="26606"/>
          <ac:spMkLst>
            <pc:docMk/>
            <pc:sldMk cId="4135706163" sldId="291"/>
            <ac:spMk id="3" creationId="{4F96D8DE-4E5E-4D6F-9BC3-01901DAC0080}"/>
          </ac:spMkLst>
        </pc:spChg>
        <pc:picChg chg="mod ord">
          <ac:chgData name="胡 翌霖" userId="a9a41afe759712f0" providerId="LiveId" clId="{ADB5898D-954A-4CE3-A627-A0D4F2D6C589}" dt="2021-10-18T17:05:48.598" v="700" actId="26606"/>
          <ac:picMkLst>
            <pc:docMk/>
            <pc:sldMk cId="4135706163" sldId="291"/>
            <ac:picMk id="12290" creationId="{E321F9E3-0D2D-4454-AA9C-5C6533C55683}"/>
          </ac:picMkLst>
        </pc:picChg>
        <pc:picChg chg="mod">
          <ac:chgData name="胡 翌霖" userId="a9a41afe759712f0" providerId="LiveId" clId="{ADB5898D-954A-4CE3-A627-A0D4F2D6C589}" dt="2021-10-18T17:05:48.598" v="700" actId="26606"/>
          <ac:picMkLst>
            <pc:docMk/>
            <pc:sldMk cId="4135706163" sldId="291"/>
            <ac:picMk id="12292" creationId="{C5481E0F-011C-4A28-A9A0-81BF5D3AA737}"/>
          </ac:picMkLst>
        </pc:picChg>
        <pc:cxnChg chg="add">
          <ac:chgData name="胡 翌霖" userId="a9a41afe759712f0" providerId="LiveId" clId="{ADB5898D-954A-4CE3-A627-A0D4F2D6C589}" dt="2021-10-18T17:05:48.598" v="700" actId="26606"/>
          <ac:cxnSpMkLst>
            <pc:docMk/>
            <pc:sldMk cId="4135706163" sldId="291"/>
            <ac:cxnSpMk id="73" creationId="{EBAD6A72-88E8-42F7-88B9-CAF744536BE4}"/>
          </ac:cxnSpMkLst>
        </pc:cxnChg>
        <pc:cxnChg chg="add">
          <ac:chgData name="胡 翌霖" userId="a9a41afe759712f0" providerId="LiveId" clId="{ADB5898D-954A-4CE3-A627-A0D4F2D6C589}" dt="2021-10-18T17:05:48.598" v="700" actId="26606"/>
          <ac:cxnSpMkLst>
            <pc:docMk/>
            <pc:sldMk cId="4135706163" sldId="291"/>
            <ac:cxnSpMk id="75" creationId="{C800968E-0A99-46C4-A9B2-6A63AC66F4B0}"/>
          </ac:cxnSpMkLst>
        </pc:cxnChg>
      </pc:sldChg>
      <pc:sldChg chg="modSp">
        <pc:chgData name="胡 翌霖" userId="a9a41afe759712f0" providerId="LiveId" clId="{ADB5898D-954A-4CE3-A627-A0D4F2D6C589}" dt="2021-10-18T16:55:27.661" v="563"/>
        <pc:sldMkLst>
          <pc:docMk/>
          <pc:sldMk cId="259104421" sldId="292"/>
        </pc:sldMkLst>
        <pc:spChg chg="mod">
          <ac:chgData name="胡 翌霖" userId="a9a41afe759712f0" providerId="LiveId" clId="{ADB5898D-954A-4CE3-A627-A0D4F2D6C589}" dt="2021-10-18T16:55:27.661" v="563"/>
          <ac:spMkLst>
            <pc:docMk/>
            <pc:sldMk cId="259104421" sldId="292"/>
            <ac:spMk id="3" creationId="{94D56FFE-BF01-4843-9FFB-CEBF920C715B}"/>
          </ac:spMkLst>
        </pc:spChg>
      </pc:sldChg>
      <pc:sldChg chg="modSp mod">
        <pc:chgData name="胡 翌霖" userId="a9a41afe759712f0" providerId="LiveId" clId="{ADB5898D-954A-4CE3-A627-A0D4F2D6C589}" dt="2021-10-18T17:06:24.997" v="705" actId="27636"/>
        <pc:sldMkLst>
          <pc:docMk/>
          <pc:sldMk cId="661478525" sldId="293"/>
        </pc:sldMkLst>
        <pc:spChg chg="mod">
          <ac:chgData name="胡 翌霖" userId="a9a41afe759712f0" providerId="LiveId" clId="{ADB5898D-954A-4CE3-A627-A0D4F2D6C589}" dt="2021-10-18T17:06:24.997" v="705" actId="27636"/>
          <ac:spMkLst>
            <pc:docMk/>
            <pc:sldMk cId="661478525" sldId="293"/>
            <ac:spMk id="3" creationId="{2C9A93C8-7567-45F1-9A96-284942AA10B5}"/>
          </ac:spMkLst>
        </pc:spChg>
      </pc:sldChg>
      <pc:sldChg chg="addSp modSp mod setBg">
        <pc:chgData name="胡 翌霖" userId="a9a41afe759712f0" providerId="LiveId" clId="{ADB5898D-954A-4CE3-A627-A0D4F2D6C589}" dt="2021-10-19T05:51:48.088" v="879"/>
        <pc:sldMkLst>
          <pc:docMk/>
          <pc:sldMk cId="2162818672" sldId="294"/>
        </pc:sldMkLst>
        <pc:spChg chg="mod">
          <ac:chgData name="胡 翌霖" userId="a9a41afe759712f0" providerId="LiveId" clId="{ADB5898D-954A-4CE3-A627-A0D4F2D6C589}" dt="2021-10-18T17:07:30.704" v="707" actId="26606"/>
          <ac:spMkLst>
            <pc:docMk/>
            <pc:sldMk cId="2162818672" sldId="294"/>
            <ac:spMk id="2" creationId="{B3D16D3E-3D84-4CFA-8311-476D14B93E49}"/>
          </ac:spMkLst>
        </pc:spChg>
        <pc:spChg chg="mod">
          <ac:chgData name="胡 翌霖" userId="a9a41afe759712f0" providerId="LiveId" clId="{ADB5898D-954A-4CE3-A627-A0D4F2D6C589}" dt="2021-10-19T05:51:48.088" v="879"/>
          <ac:spMkLst>
            <pc:docMk/>
            <pc:sldMk cId="2162818672" sldId="294"/>
            <ac:spMk id="3" creationId="{0BB0C9E8-12D5-443C-B29C-B9C40BB8249E}"/>
          </ac:spMkLst>
        </pc:spChg>
        <pc:spChg chg="add">
          <ac:chgData name="胡 翌霖" userId="a9a41afe759712f0" providerId="LiveId" clId="{ADB5898D-954A-4CE3-A627-A0D4F2D6C589}" dt="2021-10-18T17:07:30.704" v="707" actId="26606"/>
          <ac:spMkLst>
            <pc:docMk/>
            <pc:sldMk cId="2162818672" sldId="294"/>
            <ac:spMk id="10" creationId="{201CC55D-ED54-4C5C-95E6-10947BD1103B}"/>
          </ac:spMkLst>
        </pc:spChg>
        <pc:spChg chg="add">
          <ac:chgData name="胡 翌霖" userId="a9a41afe759712f0" providerId="LiveId" clId="{ADB5898D-954A-4CE3-A627-A0D4F2D6C589}" dt="2021-10-18T17:07:30.704" v="707" actId="26606"/>
          <ac:spMkLst>
            <pc:docMk/>
            <pc:sldMk cId="2162818672" sldId="294"/>
            <ac:spMk id="16" creationId="{3873B707-463F-40B0-8227-E8CC6C67EB25}"/>
          </ac:spMkLst>
        </pc:spChg>
        <pc:spChg chg="add">
          <ac:chgData name="胡 翌霖" userId="a9a41afe759712f0" providerId="LiveId" clId="{ADB5898D-954A-4CE3-A627-A0D4F2D6C589}" dt="2021-10-18T17:07:30.704" v="707" actId="26606"/>
          <ac:spMkLst>
            <pc:docMk/>
            <pc:sldMk cId="2162818672" sldId="294"/>
            <ac:spMk id="18" creationId="{C13237C8-E62C-4F0D-A318-BD6FB6C2D138}"/>
          </ac:spMkLst>
        </pc:spChg>
        <pc:spChg chg="add">
          <ac:chgData name="胡 翌霖" userId="a9a41afe759712f0" providerId="LiveId" clId="{ADB5898D-954A-4CE3-A627-A0D4F2D6C589}" dt="2021-10-18T17:07:30.704" v="707" actId="26606"/>
          <ac:spMkLst>
            <pc:docMk/>
            <pc:sldMk cId="2162818672" sldId="294"/>
            <ac:spMk id="20" creationId="{19C9EAEA-39D0-4B0E-A0EB-51E7B26740B1}"/>
          </ac:spMkLst>
        </pc:spChg>
        <pc:grpChg chg="add">
          <ac:chgData name="胡 翌霖" userId="a9a41afe759712f0" providerId="LiveId" clId="{ADB5898D-954A-4CE3-A627-A0D4F2D6C589}" dt="2021-10-18T17:07:30.704" v="707" actId="26606"/>
          <ac:grpSpMkLst>
            <pc:docMk/>
            <pc:sldMk cId="2162818672" sldId="294"/>
            <ac:grpSpMk id="12" creationId="{1DE889C7-FAD6-4397-98E2-05D503484459}"/>
          </ac:grpSpMkLst>
        </pc:grpChg>
        <pc:picChg chg="mod">
          <ac:chgData name="胡 翌霖" userId="a9a41afe759712f0" providerId="LiveId" clId="{ADB5898D-954A-4CE3-A627-A0D4F2D6C589}" dt="2021-10-18T17:07:30.704" v="707" actId="26606"/>
          <ac:picMkLst>
            <pc:docMk/>
            <pc:sldMk cId="2162818672" sldId="294"/>
            <ac:picMk id="5" creationId="{207CF838-CD56-4F57-A2C0-C6DCA9503499}"/>
          </ac:picMkLst>
        </pc:picChg>
      </pc:sldChg>
      <pc:sldChg chg="addSp modSp mod setBg">
        <pc:chgData name="胡 翌霖" userId="a9a41afe759712f0" providerId="LiveId" clId="{ADB5898D-954A-4CE3-A627-A0D4F2D6C589}" dt="2021-10-18T17:07:53.019" v="709" actId="26606"/>
        <pc:sldMkLst>
          <pc:docMk/>
          <pc:sldMk cId="63157963" sldId="297"/>
        </pc:sldMkLst>
        <pc:spChg chg="mod">
          <ac:chgData name="胡 翌霖" userId="a9a41afe759712f0" providerId="LiveId" clId="{ADB5898D-954A-4CE3-A627-A0D4F2D6C589}" dt="2021-10-18T17:07:53.019" v="709" actId="26606"/>
          <ac:spMkLst>
            <pc:docMk/>
            <pc:sldMk cId="63157963" sldId="297"/>
            <ac:spMk id="2" creationId="{4556278E-C10A-4E3E-A789-157C41F9B39B}"/>
          </ac:spMkLst>
        </pc:spChg>
        <pc:spChg chg="mod">
          <ac:chgData name="胡 翌霖" userId="a9a41afe759712f0" providerId="LiveId" clId="{ADB5898D-954A-4CE3-A627-A0D4F2D6C589}" dt="2021-10-18T17:07:53.019" v="709" actId="26606"/>
          <ac:spMkLst>
            <pc:docMk/>
            <pc:sldMk cId="63157963" sldId="297"/>
            <ac:spMk id="3" creationId="{168E3B22-EBCD-4982-B0DB-DD86B4DA6F35}"/>
          </ac:spMkLst>
        </pc:spChg>
        <pc:spChg chg="add">
          <ac:chgData name="胡 翌霖" userId="a9a41afe759712f0" providerId="LiveId" clId="{ADB5898D-954A-4CE3-A627-A0D4F2D6C589}" dt="2021-10-18T17:07:53.019" v="709" actId="26606"/>
          <ac:spMkLst>
            <pc:docMk/>
            <pc:sldMk cId="63157963" sldId="297"/>
            <ac:spMk id="10" creationId="{04812C46-200A-4DEB-A05E-3ED6C68C2387}"/>
          </ac:spMkLst>
        </pc:spChg>
        <pc:spChg chg="add">
          <ac:chgData name="胡 翌霖" userId="a9a41afe759712f0" providerId="LiveId" clId="{ADB5898D-954A-4CE3-A627-A0D4F2D6C589}" dt="2021-10-18T17:07:53.019" v="709" actId="26606"/>
          <ac:spMkLst>
            <pc:docMk/>
            <pc:sldMk cId="63157963" sldId="297"/>
            <ac:spMk id="12" creationId="{D1EA859B-E555-4109-94F3-6700E046E008}"/>
          </ac:spMkLst>
        </pc:spChg>
        <pc:picChg chg="mod ord">
          <ac:chgData name="胡 翌霖" userId="a9a41afe759712f0" providerId="LiveId" clId="{ADB5898D-954A-4CE3-A627-A0D4F2D6C589}" dt="2021-10-18T17:07:53.019" v="709" actId="26606"/>
          <ac:picMkLst>
            <pc:docMk/>
            <pc:sldMk cId="63157963" sldId="297"/>
            <ac:picMk id="5" creationId="{6111C471-E2E9-4E68-9B4F-4CAF32133DC6}"/>
          </ac:picMkLst>
        </pc:picChg>
      </pc:sldChg>
      <pc:sldChg chg="addSp delSp modSp mod setBg delDesignElem">
        <pc:chgData name="胡 翌霖" userId="a9a41afe759712f0" providerId="LiveId" clId="{ADB5898D-954A-4CE3-A627-A0D4F2D6C589}" dt="2021-10-18T17:08:04.190" v="710" actId="26606"/>
        <pc:sldMkLst>
          <pc:docMk/>
          <pc:sldMk cId="718481865" sldId="298"/>
        </pc:sldMkLst>
        <pc:spChg chg="mod">
          <ac:chgData name="胡 翌霖" userId="a9a41afe759712f0" providerId="LiveId" clId="{ADB5898D-954A-4CE3-A627-A0D4F2D6C589}" dt="2021-10-18T17:08:04.190" v="710" actId="26606"/>
          <ac:spMkLst>
            <pc:docMk/>
            <pc:sldMk cId="718481865" sldId="298"/>
            <ac:spMk id="2" creationId="{1594D0D5-CB4D-41A4-9C89-545471365165}"/>
          </ac:spMkLst>
        </pc:spChg>
        <pc:spChg chg="mod ord">
          <ac:chgData name="胡 翌霖" userId="a9a41afe759712f0" providerId="LiveId" clId="{ADB5898D-954A-4CE3-A627-A0D4F2D6C589}" dt="2021-10-18T17:08:04.190" v="710" actId="26606"/>
          <ac:spMkLst>
            <pc:docMk/>
            <pc:sldMk cId="718481865" sldId="298"/>
            <ac:spMk id="3" creationId="{5DCCC7E4-65CB-4E52-A2EC-5F281466BD2F}"/>
          </ac:spMkLst>
        </pc:spChg>
        <pc:spChg chg="add">
          <ac:chgData name="胡 翌霖" userId="a9a41afe759712f0" providerId="LiveId" clId="{ADB5898D-954A-4CE3-A627-A0D4F2D6C589}" dt="2021-10-18T17:08:04.190" v="710" actId="26606"/>
          <ac:spMkLst>
            <pc:docMk/>
            <pc:sldMk cId="718481865" sldId="298"/>
            <ac:spMk id="7" creationId="{04812C46-200A-4DEB-A05E-3ED6C68C2387}"/>
          </ac:spMkLst>
        </pc:spChg>
        <pc:spChg chg="add">
          <ac:chgData name="胡 翌霖" userId="a9a41afe759712f0" providerId="LiveId" clId="{ADB5898D-954A-4CE3-A627-A0D4F2D6C589}" dt="2021-10-18T17:08:04.190" v="710" actId="26606"/>
          <ac:spMkLst>
            <pc:docMk/>
            <pc:sldMk cId="718481865" sldId="298"/>
            <ac:spMk id="8" creationId="{D1EA859B-E555-4109-94F3-6700E046E008}"/>
          </ac:spMkLst>
        </pc:spChg>
        <pc:spChg chg="add del">
          <ac:chgData name="胡 翌霖" userId="a9a41afe759712f0" providerId="LiveId" clId="{ADB5898D-954A-4CE3-A627-A0D4F2D6C589}" dt="2021-10-18T16:55:27.661" v="563"/>
          <ac:spMkLst>
            <pc:docMk/>
            <pc:sldMk cId="718481865" sldId="298"/>
            <ac:spMk id="10" creationId="{08CB54FC-0B2A-4107-9A70-958B90B76585}"/>
          </ac:spMkLst>
        </pc:spChg>
        <pc:spChg chg="add del">
          <ac:chgData name="胡 翌霖" userId="a9a41afe759712f0" providerId="LiveId" clId="{ADB5898D-954A-4CE3-A627-A0D4F2D6C589}" dt="2021-10-18T16:55:27.661" v="563"/>
          <ac:spMkLst>
            <pc:docMk/>
            <pc:sldMk cId="718481865" sldId="298"/>
            <ac:spMk id="14" creationId="{6587DBF8-5C50-4034-8B79-FE54A01A8E15}"/>
          </ac:spMkLst>
        </pc:spChg>
        <pc:spChg chg="add del">
          <ac:chgData name="胡 翌霖" userId="a9a41afe759712f0" providerId="LiveId" clId="{ADB5898D-954A-4CE3-A627-A0D4F2D6C589}" dt="2021-10-18T16:55:27.661" v="563"/>
          <ac:spMkLst>
            <pc:docMk/>
            <pc:sldMk cId="718481865" sldId="298"/>
            <ac:spMk id="16" creationId="{14720853-E885-4BE5-BFE2-24004CEF6952}"/>
          </ac:spMkLst>
        </pc:spChg>
        <pc:picChg chg="add mod ord">
          <ac:chgData name="胡 翌霖" userId="a9a41afe759712f0" providerId="LiveId" clId="{ADB5898D-954A-4CE3-A627-A0D4F2D6C589}" dt="2021-10-18T17:08:04.190" v="710" actId="26606"/>
          <ac:picMkLst>
            <pc:docMk/>
            <pc:sldMk cId="718481865" sldId="298"/>
            <ac:picMk id="5" creationId="{09E877E4-C05D-4C75-ADA3-66E06103DE6E}"/>
          </ac:picMkLst>
        </pc:picChg>
        <pc:picChg chg="del">
          <ac:chgData name="胡 翌霖" userId="a9a41afe759712f0" providerId="LiveId" clId="{ADB5898D-954A-4CE3-A627-A0D4F2D6C589}" dt="2021-10-18T16:45:07.560" v="472" actId="478"/>
          <ac:picMkLst>
            <pc:docMk/>
            <pc:sldMk cId="718481865" sldId="298"/>
            <ac:picMk id="4098" creationId="{7C65B30B-82F3-48FA-B780-54BA5E08E7FA}"/>
          </ac:picMkLst>
        </pc:picChg>
        <pc:cxnChg chg="add del">
          <ac:chgData name="胡 翌霖" userId="a9a41afe759712f0" providerId="LiveId" clId="{ADB5898D-954A-4CE3-A627-A0D4F2D6C589}" dt="2021-10-18T16:55:27.661" v="563"/>
          <ac:cxnSpMkLst>
            <pc:docMk/>
            <pc:sldMk cId="718481865" sldId="298"/>
            <ac:cxnSpMk id="12" creationId="{7855A9B5-1710-4B19-B0F1-CDFDD4ED5B7E}"/>
          </ac:cxnSpMkLst>
        </pc:cxnChg>
      </pc:sldChg>
      <pc:sldChg chg="delSp modSp mod">
        <pc:chgData name="胡 翌霖" userId="a9a41afe759712f0" providerId="LiveId" clId="{ADB5898D-954A-4CE3-A627-A0D4F2D6C589}" dt="2021-10-18T17:09:30.374" v="725" actId="27636"/>
        <pc:sldMkLst>
          <pc:docMk/>
          <pc:sldMk cId="2854250307" sldId="299"/>
        </pc:sldMkLst>
        <pc:spChg chg="del mod">
          <ac:chgData name="胡 翌霖" userId="a9a41afe759712f0" providerId="LiveId" clId="{ADB5898D-954A-4CE3-A627-A0D4F2D6C589}" dt="2021-10-18T17:08:44.560" v="714" actId="478"/>
          <ac:spMkLst>
            <pc:docMk/>
            <pc:sldMk cId="2854250307" sldId="299"/>
            <ac:spMk id="2" creationId="{CA935CFA-DF17-4FCB-A84B-F0DDC029EEEE}"/>
          </ac:spMkLst>
        </pc:spChg>
        <pc:spChg chg="mod">
          <ac:chgData name="胡 翌霖" userId="a9a41afe759712f0" providerId="LiveId" clId="{ADB5898D-954A-4CE3-A627-A0D4F2D6C589}" dt="2021-10-18T17:09:30.374" v="725" actId="27636"/>
          <ac:spMkLst>
            <pc:docMk/>
            <pc:sldMk cId="2854250307" sldId="299"/>
            <ac:spMk id="3" creationId="{CD152CB5-6B3C-4336-A29D-1A74AA95C8D0}"/>
          </ac:spMkLst>
        </pc:spChg>
      </pc:sldChg>
      <pc:sldChg chg="add del">
        <pc:chgData name="胡 翌霖" userId="a9a41afe759712f0" providerId="LiveId" clId="{ADB5898D-954A-4CE3-A627-A0D4F2D6C589}" dt="2021-10-18T16:45:43.712" v="476"/>
        <pc:sldMkLst>
          <pc:docMk/>
          <pc:sldMk cId="102609895" sldId="300"/>
        </pc:sldMkLst>
      </pc:sldChg>
      <pc:sldChg chg="del">
        <pc:chgData name="胡 翌霖" userId="a9a41afe759712f0" providerId="LiveId" clId="{ADB5898D-954A-4CE3-A627-A0D4F2D6C589}" dt="2021-10-18T07:37:50.129" v="30" actId="47"/>
        <pc:sldMkLst>
          <pc:docMk/>
          <pc:sldMk cId="1976372694" sldId="300"/>
        </pc:sldMkLst>
      </pc:sldChg>
      <pc:sldChg chg="del">
        <pc:chgData name="胡 翌霖" userId="a9a41afe759712f0" providerId="LiveId" clId="{ADB5898D-954A-4CE3-A627-A0D4F2D6C589}" dt="2021-10-18T07:37:50.129" v="30" actId="47"/>
        <pc:sldMkLst>
          <pc:docMk/>
          <pc:sldMk cId="1040198312" sldId="302"/>
        </pc:sldMkLst>
      </pc:sldChg>
      <pc:sldChg chg="del">
        <pc:chgData name="胡 翌霖" userId="a9a41afe759712f0" providerId="LiveId" clId="{ADB5898D-954A-4CE3-A627-A0D4F2D6C589}" dt="2021-10-18T07:37:50.129" v="30" actId="47"/>
        <pc:sldMkLst>
          <pc:docMk/>
          <pc:sldMk cId="3646800748" sldId="305"/>
        </pc:sldMkLst>
      </pc:sldChg>
      <pc:sldChg chg="addSp delSp modSp add mod setBg setClrOvrMap delDesignElem">
        <pc:chgData name="胡 翌霖" userId="a9a41afe759712f0" providerId="LiveId" clId="{ADB5898D-954A-4CE3-A627-A0D4F2D6C589}" dt="2021-10-19T05:52:18.564" v="884" actId="27636"/>
        <pc:sldMkLst>
          <pc:docMk/>
          <pc:sldMk cId="805984027" sldId="321"/>
        </pc:sldMkLst>
        <pc:spChg chg="mod">
          <ac:chgData name="胡 翌霖" userId="a9a41afe759712f0" providerId="LiveId" clId="{ADB5898D-954A-4CE3-A627-A0D4F2D6C589}" dt="2021-10-19T05:52:10.686" v="880" actId="14100"/>
          <ac:spMkLst>
            <pc:docMk/>
            <pc:sldMk cId="805984027" sldId="321"/>
            <ac:spMk id="2" creationId="{9DB93D3E-FDD5-47C2-9BC3-FEBB78B38C2A}"/>
          </ac:spMkLst>
        </pc:spChg>
        <pc:spChg chg="mod ord">
          <ac:chgData name="胡 翌霖" userId="a9a41afe759712f0" providerId="LiveId" clId="{ADB5898D-954A-4CE3-A627-A0D4F2D6C589}" dt="2021-10-19T05:52:18.564" v="884" actId="27636"/>
          <ac:spMkLst>
            <pc:docMk/>
            <pc:sldMk cId="805984027" sldId="321"/>
            <ac:spMk id="3" creationId="{BD2EFC67-1EAE-4B9D-A799-9A33BDFAD3EA}"/>
          </ac:spMkLst>
        </pc:spChg>
        <pc:spChg chg="del">
          <ac:chgData name="胡 翌霖" userId="a9a41afe759712f0" providerId="LiveId" clId="{ADB5898D-954A-4CE3-A627-A0D4F2D6C589}" dt="2021-10-18T16:45:55.146" v="478"/>
          <ac:spMkLst>
            <pc:docMk/>
            <pc:sldMk cId="805984027" sldId="321"/>
            <ac:spMk id="75" creationId="{98135EBA-B3A3-4F88-BCB1-D0C8E63F47CA}"/>
          </ac:spMkLst>
        </pc:spChg>
        <pc:spChg chg="add del">
          <ac:chgData name="胡 翌霖" userId="a9a41afe759712f0" providerId="LiveId" clId="{ADB5898D-954A-4CE3-A627-A0D4F2D6C589}" dt="2021-10-18T16:46:00.509" v="480" actId="26606"/>
          <ac:spMkLst>
            <pc:docMk/>
            <pc:sldMk cId="805984027" sldId="321"/>
            <ac:spMk id="79" creationId="{D171B505-0302-4EC9-95C4-DA1A696A503C}"/>
          </ac:spMkLst>
        </pc:spChg>
        <pc:spChg chg="add del">
          <ac:chgData name="胡 翌霖" userId="a9a41afe759712f0" providerId="LiveId" clId="{ADB5898D-954A-4CE3-A627-A0D4F2D6C589}" dt="2021-10-18T16:46:00.509" v="480" actId="26606"/>
          <ac:spMkLst>
            <pc:docMk/>
            <pc:sldMk cId="805984027" sldId="321"/>
            <ac:spMk id="83" creationId="{0799935F-7D6D-4E82-BC87-6FCF19FCBB24}"/>
          </ac:spMkLst>
        </pc:spChg>
        <pc:spChg chg="add del">
          <ac:chgData name="胡 翌霖" userId="a9a41afe759712f0" providerId="LiveId" clId="{ADB5898D-954A-4CE3-A627-A0D4F2D6C589}" dt="2021-10-18T16:46:00.509" v="480" actId="26606"/>
          <ac:spMkLst>
            <pc:docMk/>
            <pc:sldMk cId="805984027" sldId="321"/>
            <ac:spMk id="85" creationId="{FA6CB3F1-080E-452F-9D30-AC4246AD8A72}"/>
          </ac:spMkLst>
        </pc:spChg>
        <pc:spChg chg="add del">
          <ac:chgData name="胡 翌霖" userId="a9a41afe759712f0" providerId="LiveId" clId="{ADB5898D-954A-4CE3-A627-A0D4F2D6C589}" dt="2021-10-18T16:46:00.509" v="480" actId="26606"/>
          <ac:spMkLst>
            <pc:docMk/>
            <pc:sldMk cId="805984027" sldId="321"/>
            <ac:spMk id="87" creationId="{90C46CFA-75B0-4CA7-BA13-B4AD93EEDB85}"/>
          </ac:spMkLst>
        </pc:spChg>
        <pc:spChg chg="add del">
          <ac:chgData name="胡 翌霖" userId="a9a41afe759712f0" providerId="LiveId" clId="{ADB5898D-954A-4CE3-A627-A0D4F2D6C589}" dt="2021-10-18T16:46:00.509" v="480" actId="26606"/>
          <ac:spMkLst>
            <pc:docMk/>
            <pc:sldMk cId="805984027" sldId="321"/>
            <ac:spMk id="89" creationId="{A94757EB-DA03-4E4A-A3D5-875DCC5370F8}"/>
          </ac:spMkLst>
        </pc:spChg>
        <pc:spChg chg="add del">
          <ac:chgData name="胡 翌霖" userId="a9a41afe759712f0" providerId="LiveId" clId="{ADB5898D-954A-4CE3-A627-A0D4F2D6C589}" dt="2021-10-18T16:46:00.509" v="480" actId="26606"/>
          <ac:spMkLst>
            <pc:docMk/>
            <pc:sldMk cId="805984027" sldId="321"/>
            <ac:spMk id="1032" creationId="{6E0FD918-E505-429B-9DE6-44DFB7C95385}"/>
          </ac:spMkLst>
        </pc:spChg>
        <pc:spChg chg="add del">
          <ac:chgData name="胡 翌霖" userId="a9a41afe759712f0" providerId="LiveId" clId="{ADB5898D-954A-4CE3-A627-A0D4F2D6C589}" dt="2021-10-18T16:46:00.509" v="480" actId="26606"/>
          <ac:spMkLst>
            <pc:docMk/>
            <pc:sldMk cId="805984027" sldId="321"/>
            <ac:spMk id="1033" creationId="{5EEF9DDC-B162-4026-812F-AA0327FBF017}"/>
          </ac:spMkLst>
        </pc:spChg>
        <pc:spChg chg="add del">
          <ac:chgData name="胡 翌霖" userId="a9a41afe759712f0" providerId="LiveId" clId="{ADB5898D-954A-4CE3-A627-A0D4F2D6C589}" dt="2021-10-18T17:08:32.679" v="712" actId="26606"/>
          <ac:spMkLst>
            <pc:docMk/>
            <pc:sldMk cId="805984027" sldId="321"/>
            <ac:spMk id="1034" creationId="{12C63567-9A18-430B-817B-152D609F572F}"/>
          </ac:spMkLst>
        </pc:spChg>
        <pc:spChg chg="add del">
          <ac:chgData name="胡 翌霖" userId="a9a41afe759712f0" providerId="LiveId" clId="{ADB5898D-954A-4CE3-A627-A0D4F2D6C589}" dt="2021-10-18T16:55:27.661" v="563"/>
          <ac:spMkLst>
            <pc:docMk/>
            <pc:sldMk cId="805984027" sldId="321"/>
            <ac:spMk id="1035" creationId="{FA745CAC-FFD0-4517-8142-20EC93DD44D1}"/>
          </ac:spMkLst>
        </pc:spChg>
        <pc:spChg chg="add del">
          <ac:chgData name="胡 翌霖" userId="a9a41afe759712f0" providerId="LiveId" clId="{ADB5898D-954A-4CE3-A627-A0D4F2D6C589}" dt="2021-10-18T16:55:27.661" v="563"/>
          <ac:spMkLst>
            <pc:docMk/>
            <pc:sldMk cId="805984027" sldId="321"/>
            <ac:spMk id="1036" creationId="{422ACD4E-F9F3-4967-BF3E-91C8211B3CEF}"/>
          </ac:spMkLst>
        </pc:spChg>
        <pc:spChg chg="add del">
          <ac:chgData name="胡 翌霖" userId="a9a41afe759712f0" providerId="LiveId" clId="{ADB5898D-954A-4CE3-A627-A0D4F2D6C589}" dt="2021-10-18T16:55:27.661" v="563"/>
          <ac:spMkLst>
            <pc:docMk/>
            <pc:sldMk cId="805984027" sldId="321"/>
            <ac:spMk id="1037" creationId="{9571C2EE-E8A4-43CB-B60C-DD36D217891E}"/>
          </ac:spMkLst>
        </pc:spChg>
        <pc:spChg chg="add del">
          <ac:chgData name="胡 翌霖" userId="a9a41afe759712f0" providerId="LiveId" clId="{ADB5898D-954A-4CE3-A627-A0D4F2D6C589}" dt="2021-10-18T16:55:27.661" v="563"/>
          <ac:spMkLst>
            <pc:docMk/>
            <pc:sldMk cId="805984027" sldId="321"/>
            <ac:spMk id="1038" creationId="{DBF4EF93-1FC0-4BDC-9735-DE490E8E93AB}"/>
          </ac:spMkLst>
        </pc:spChg>
        <pc:spChg chg="add del">
          <ac:chgData name="胡 翌霖" userId="a9a41afe759712f0" providerId="LiveId" clId="{ADB5898D-954A-4CE3-A627-A0D4F2D6C589}" dt="2021-10-18T16:55:27.661" v="563"/>
          <ac:spMkLst>
            <pc:docMk/>
            <pc:sldMk cId="805984027" sldId="321"/>
            <ac:spMk id="1039" creationId="{5CE1D857-5544-41F4-8F8D-2000276C5A2D}"/>
          </ac:spMkLst>
        </pc:spChg>
        <pc:spChg chg="add del">
          <ac:chgData name="胡 翌霖" userId="a9a41afe759712f0" providerId="LiveId" clId="{ADB5898D-954A-4CE3-A627-A0D4F2D6C589}" dt="2021-10-18T16:55:27.661" v="563"/>
          <ac:spMkLst>
            <pc:docMk/>
            <pc:sldMk cId="805984027" sldId="321"/>
            <ac:spMk id="1040" creationId="{8BFDEC86-7E53-4AE9-9773-4DD9C1A19D00}"/>
          </ac:spMkLst>
        </pc:spChg>
        <pc:spChg chg="add">
          <ac:chgData name="胡 翌霖" userId="a9a41afe759712f0" providerId="LiveId" clId="{ADB5898D-954A-4CE3-A627-A0D4F2D6C589}" dt="2021-10-18T17:08:32.684" v="713" actId="26606"/>
          <ac:spMkLst>
            <pc:docMk/>
            <pc:sldMk cId="805984027" sldId="321"/>
            <ac:spMk id="1041" creationId="{FF93924A-10DF-4647-8C7A-115C0175774D}"/>
          </ac:spMkLst>
        </pc:spChg>
        <pc:picChg chg="mod ord">
          <ac:chgData name="胡 翌霖" userId="a9a41afe759712f0" providerId="LiveId" clId="{ADB5898D-954A-4CE3-A627-A0D4F2D6C589}" dt="2021-10-18T17:08:32.684" v="713" actId="26606"/>
          <ac:picMkLst>
            <pc:docMk/>
            <pc:sldMk cId="805984027" sldId="321"/>
            <ac:picMk id="4" creationId="{D19A4717-0C03-42B0-B371-F64B5E3344E0}"/>
          </ac:picMkLst>
        </pc:picChg>
        <pc:picChg chg="mod ord">
          <ac:chgData name="胡 翌霖" userId="a9a41afe759712f0" providerId="LiveId" clId="{ADB5898D-954A-4CE3-A627-A0D4F2D6C589}" dt="2021-10-18T17:08:32.684" v="713" actId="26606"/>
          <ac:picMkLst>
            <pc:docMk/>
            <pc:sldMk cId="805984027" sldId="321"/>
            <ac:picMk id="1026" creationId="{59188581-A2A0-4B85-966E-0A8847363433}"/>
          </ac:picMkLst>
        </pc:picChg>
        <pc:picChg chg="mod ord">
          <ac:chgData name="胡 翌霖" userId="a9a41afe759712f0" providerId="LiveId" clId="{ADB5898D-954A-4CE3-A627-A0D4F2D6C589}" dt="2021-10-18T17:08:32.684" v="713" actId="26606"/>
          <ac:picMkLst>
            <pc:docMk/>
            <pc:sldMk cId="805984027" sldId="321"/>
            <ac:picMk id="1028" creationId="{2B4D6347-03DD-4B48-B77D-0D61FA97C964}"/>
          </ac:picMkLst>
        </pc:picChg>
        <pc:picChg chg="mod">
          <ac:chgData name="胡 翌霖" userId="a9a41afe759712f0" providerId="LiveId" clId="{ADB5898D-954A-4CE3-A627-A0D4F2D6C589}" dt="2021-10-18T17:08:32.684" v="713" actId="26606"/>
          <ac:picMkLst>
            <pc:docMk/>
            <pc:sldMk cId="805984027" sldId="321"/>
            <ac:picMk id="1030" creationId="{DF6DD114-BFF8-457F-A079-73DD03FF8828}"/>
          </ac:picMkLst>
        </pc:picChg>
        <pc:cxnChg chg="del">
          <ac:chgData name="胡 翌霖" userId="a9a41afe759712f0" providerId="LiveId" clId="{ADB5898D-954A-4CE3-A627-A0D4F2D6C589}" dt="2021-10-18T16:45:55.146" v="478"/>
          <ac:cxnSpMkLst>
            <pc:docMk/>
            <pc:sldMk cId="805984027" sldId="321"/>
            <ac:cxnSpMk id="77" creationId="{447D1B1D-04C6-4151-9423-F5437649E485}"/>
          </ac:cxnSpMkLst>
        </pc:cxnChg>
        <pc:cxnChg chg="add del">
          <ac:chgData name="胡 翌霖" userId="a9a41afe759712f0" providerId="LiveId" clId="{ADB5898D-954A-4CE3-A627-A0D4F2D6C589}" dt="2021-10-18T16:46:00.509" v="480" actId="26606"/>
          <ac:cxnSpMkLst>
            <pc:docMk/>
            <pc:sldMk cId="805984027" sldId="321"/>
            <ac:cxnSpMk id="81" creationId="{486C1E18-CEE2-42F9-8B98-0D4BA539B012}"/>
          </ac:cxnSpMkLst>
        </pc:cxnChg>
      </pc:sldChg>
      <pc:sldChg chg="addSp delSp modSp new mod setBg">
        <pc:chgData name="胡 翌霖" userId="a9a41afe759712f0" providerId="LiveId" clId="{ADB5898D-954A-4CE3-A627-A0D4F2D6C589}" dt="2021-10-19T05:55:12.338" v="886"/>
        <pc:sldMkLst>
          <pc:docMk/>
          <pc:sldMk cId="3092793469" sldId="322"/>
        </pc:sldMkLst>
        <pc:spChg chg="mod">
          <ac:chgData name="胡 翌霖" userId="a9a41afe759712f0" providerId="LiveId" clId="{ADB5898D-954A-4CE3-A627-A0D4F2D6C589}" dt="2021-10-18T16:55:27.661" v="563"/>
          <ac:spMkLst>
            <pc:docMk/>
            <pc:sldMk cId="3092793469" sldId="322"/>
            <ac:spMk id="2" creationId="{6F88B5FE-8FBE-401F-A267-F727B7346531}"/>
          </ac:spMkLst>
        </pc:spChg>
        <pc:spChg chg="add del mod">
          <ac:chgData name="胡 翌霖" userId="a9a41afe759712f0" providerId="LiveId" clId="{ADB5898D-954A-4CE3-A627-A0D4F2D6C589}" dt="2021-10-18T16:49:04.936" v="509" actId="26606"/>
          <ac:spMkLst>
            <pc:docMk/>
            <pc:sldMk cId="3092793469" sldId="322"/>
            <ac:spMk id="3" creationId="{C6390E69-4E3E-41F2-92A6-108C0D562692}"/>
          </ac:spMkLst>
        </pc:spChg>
        <pc:spChg chg="add del">
          <ac:chgData name="胡 翌霖" userId="a9a41afe759712f0" providerId="LiveId" clId="{ADB5898D-954A-4CE3-A627-A0D4F2D6C589}" dt="2021-10-18T16:49:04.912" v="508" actId="26606"/>
          <ac:spMkLst>
            <pc:docMk/>
            <pc:sldMk cId="3092793469" sldId="322"/>
            <ac:spMk id="9" creationId="{EE1530B0-6F96-46C0-8B3E-3215CB756BE4}"/>
          </ac:spMkLst>
        </pc:spChg>
        <pc:spChg chg="add del">
          <ac:chgData name="胡 翌霖" userId="a9a41afe759712f0" providerId="LiveId" clId="{ADB5898D-954A-4CE3-A627-A0D4F2D6C589}" dt="2021-10-18T16:49:04.912" v="508" actId="26606"/>
          <ac:spMkLst>
            <pc:docMk/>
            <pc:sldMk cId="3092793469" sldId="322"/>
            <ac:spMk id="11" creationId="{754910CF-1B56-45D3-960A-E89F7B3B9131}"/>
          </ac:spMkLst>
        </pc:spChg>
        <pc:spChg chg="add del">
          <ac:chgData name="胡 翌霖" userId="a9a41afe759712f0" providerId="LiveId" clId="{ADB5898D-954A-4CE3-A627-A0D4F2D6C589}" dt="2021-10-18T16:49:04.912" v="508" actId="26606"/>
          <ac:spMkLst>
            <pc:docMk/>
            <pc:sldMk cId="3092793469" sldId="322"/>
            <ac:spMk id="13" creationId="{6669F804-A677-4B75-95F4-A5E4426FB774}"/>
          </ac:spMkLst>
        </pc:spChg>
        <pc:graphicFrameChg chg="add del">
          <ac:chgData name="胡 翌霖" userId="a9a41afe759712f0" providerId="LiveId" clId="{ADB5898D-954A-4CE3-A627-A0D4F2D6C589}" dt="2021-10-18T16:49:04.912" v="508" actId="26606"/>
          <ac:graphicFrameMkLst>
            <pc:docMk/>
            <pc:sldMk cId="3092793469" sldId="322"/>
            <ac:graphicFrameMk id="5" creationId="{3B6299CD-E370-4540-B02D-F2717D13B3F9}"/>
          </ac:graphicFrameMkLst>
        </pc:graphicFrameChg>
        <pc:graphicFrameChg chg="add mod modGraphic">
          <ac:chgData name="胡 翌霖" userId="a9a41afe759712f0" providerId="LiveId" clId="{ADB5898D-954A-4CE3-A627-A0D4F2D6C589}" dt="2021-10-19T05:55:12.338" v="886"/>
          <ac:graphicFrameMkLst>
            <pc:docMk/>
            <pc:sldMk cId="3092793469" sldId="322"/>
            <ac:graphicFrameMk id="15" creationId="{40268E85-3DD0-45F0-94AD-871C6921D5E0}"/>
          </ac:graphicFrameMkLst>
        </pc:graphicFrameChg>
      </pc:sldChg>
      <pc:sldChg chg="del">
        <pc:chgData name="胡 翌霖" userId="a9a41afe759712f0" providerId="LiveId" clId="{ADB5898D-954A-4CE3-A627-A0D4F2D6C589}" dt="2021-10-18T07:37:50.129" v="30" actId="47"/>
        <pc:sldMkLst>
          <pc:docMk/>
          <pc:sldMk cId="4193809569" sldId="322"/>
        </pc:sldMkLst>
      </pc:sldChg>
      <pc:sldChg chg="addSp delSp modSp add mod setBg addAnim delAnim modAnim setClrOvrMap delDesignElem">
        <pc:chgData name="胡 翌霖" userId="a9a41afe759712f0" providerId="LiveId" clId="{ADB5898D-954A-4CE3-A627-A0D4F2D6C589}" dt="2021-10-19T05:00:44.935" v="738"/>
        <pc:sldMkLst>
          <pc:docMk/>
          <pc:sldMk cId="492686361" sldId="323"/>
        </pc:sldMkLst>
        <pc:spChg chg="mod">
          <ac:chgData name="胡 翌霖" userId="a9a41afe759712f0" providerId="LiveId" clId="{ADB5898D-954A-4CE3-A627-A0D4F2D6C589}" dt="2021-10-19T05:00:44.935" v="738"/>
          <ac:spMkLst>
            <pc:docMk/>
            <pc:sldMk cId="492686361" sldId="323"/>
            <ac:spMk id="2" creationId="{96233937-605F-48FE-B429-90F8B7CEFBBD}"/>
          </ac:spMkLst>
        </pc:spChg>
        <pc:spChg chg="mod">
          <ac:chgData name="胡 翌霖" userId="a9a41afe759712f0" providerId="LiveId" clId="{ADB5898D-954A-4CE3-A627-A0D4F2D6C589}" dt="2021-10-18T16:57:40.099" v="641" actId="26606"/>
          <ac:spMkLst>
            <pc:docMk/>
            <pc:sldMk cId="492686361" sldId="323"/>
            <ac:spMk id="3" creationId="{267E10EB-7DC3-48A3-9FC5-EAD150663D6E}"/>
          </ac:spMkLst>
        </pc:spChg>
        <pc:spChg chg="add del">
          <ac:chgData name="胡 翌霖" userId="a9a41afe759712f0" providerId="LiveId" clId="{ADB5898D-954A-4CE3-A627-A0D4F2D6C589}" dt="2021-10-18T16:56:29.187" v="602" actId="26606"/>
          <ac:spMkLst>
            <pc:docMk/>
            <pc:sldMk cId="492686361" sldId="323"/>
            <ac:spMk id="12" creationId="{0AB225BA-7412-4605-8E8D-5AED2BF56A11}"/>
          </ac:spMkLst>
        </pc:spChg>
        <pc:spChg chg="add del">
          <ac:chgData name="胡 翌霖" userId="a9a41afe759712f0" providerId="LiveId" clId="{ADB5898D-954A-4CE3-A627-A0D4F2D6C589}" dt="2021-10-18T16:56:29.187" v="602" actId="26606"/>
          <ac:spMkLst>
            <pc:docMk/>
            <pc:sldMk cId="492686361" sldId="323"/>
            <ac:spMk id="14" creationId="{604BB9CD-970D-4FE5-B4E3-D651735BF4FE}"/>
          </ac:spMkLst>
        </pc:spChg>
        <pc:spChg chg="add del">
          <ac:chgData name="胡 翌霖" userId="a9a41afe759712f0" providerId="LiveId" clId="{ADB5898D-954A-4CE3-A627-A0D4F2D6C589}" dt="2021-10-18T16:56:29.187" v="602" actId="26606"/>
          <ac:spMkLst>
            <pc:docMk/>
            <pc:sldMk cId="492686361" sldId="323"/>
            <ac:spMk id="16" creationId="{5E0D6276-8D53-4DDA-A15A-90E0831F6D61}"/>
          </ac:spMkLst>
        </pc:spChg>
        <pc:spChg chg="add del">
          <ac:chgData name="胡 翌霖" userId="a9a41afe759712f0" providerId="LiveId" clId="{ADB5898D-954A-4CE3-A627-A0D4F2D6C589}" dt="2021-10-18T16:56:29.187" v="602" actId="26606"/>
          <ac:spMkLst>
            <pc:docMk/>
            <pc:sldMk cId="492686361" sldId="323"/>
            <ac:spMk id="18" creationId="{00C150C7-96FB-4EB9-BDF9-212535A6089F}"/>
          </ac:spMkLst>
        </pc:spChg>
        <pc:spChg chg="add del">
          <ac:chgData name="胡 翌霖" userId="a9a41afe759712f0" providerId="LiveId" clId="{ADB5898D-954A-4CE3-A627-A0D4F2D6C589}" dt="2021-10-18T16:56:39.159" v="606" actId="26606"/>
          <ac:spMkLst>
            <pc:docMk/>
            <pc:sldMk cId="492686361" sldId="323"/>
            <ac:spMk id="20" creationId="{71B2258F-86CA-4D4D-8270-BC05FCDEBFB3}"/>
          </ac:spMkLst>
        </pc:spChg>
        <pc:spChg chg="add del">
          <ac:chgData name="胡 翌霖" userId="a9a41afe759712f0" providerId="LiveId" clId="{ADB5898D-954A-4CE3-A627-A0D4F2D6C589}" dt="2021-10-18T16:56:54.808" v="610" actId="26606"/>
          <ac:spMkLst>
            <pc:docMk/>
            <pc:sldMk cId="492686361" sldId="323"/>
            <ac:spMk id="22" creationId="{0AB225BA-7412-4605-8E8D-5AED2BF56A11}"/>
          </ac:spMkLst>
        </pc:spChg>
        <pc:spChg chg="add del">
          <ac:chgData name="胡 翌霖" userId="a9a41afe759712f0" providerId="LiveId" clId="{ADB5898D-954A-4CE3-A627-A0D4F2D6C589}" dt="2021-10-18T16:56:54.808" v="610" actId="26606"/>
          <ac:spMkLst>
            <pc:docMk/>
            <pc:sldMk cId="492686361" sldId="323"/>
            <ac:spMk id="23" creationId="{604BB9CD-970D-4FE5-B4E3-D651735BF4FE}"/>
          </ac:spMkLst>
        </pc:spChg>
        <pc:spChg chg="add del">
          <ac:chgData name="胡 翌霖" userId="a9a41afe759712f0" providerId="LiveId" clId="{ADB5898D-954A-4CE3-A627-A0D4F2D6C589}" dt="2021-10-18T16:56:54.808" v="610" actId="26606"/>
          <ac:spMkLst>
            <pc:docMk/>
            <pc:sldMk cId="492686361" sldId="323"/>
            <ac:spMk id="24" creationId="{5E0D6276-8D53-4DDA-A15A-90E0831F6D61}"/>
          </ac:spMkLst>
        </pc:spChg>
        <pc:spChg chg="add del">
          <ac:chgData name="胡 翌霖" userId="a9a41afe759712f0" providerId="LiveId" clId="{ADB5898D-954A-4CE3-A627-A0D4F2D6C589}" dt="2021-10-18T16:56:54.808" v="610" actId="26606"/>
          <ac:spMkLst>
            <pc:docMk/>
            <pc:sldMk cId="492686361" sldId="323"/>
            <ac:spMk id="25" creationId="{00C150C7-96FB-4EB9-BDF9-212535A6089F}"/>
          </ac:spMkLst>
        </pc:spChg>
        <pc:spChg chg="add del">
          <ac:chgData name="胡 翌霖" userId="a9a41afe759712f0" providerId="LiveId" clId="{ADB5898D-954A-4CE3-A627-A0D4F2D6C589}" dt="2021-10-19T05:00:24.606" v="730" actId="26606"/>
          <ac:spMkLst>
            <pc:docMk/>
            <pc:sldMk cId="492686361" sldId="323"/>
            <ac:spMk id="27" creationId="{71B2258F-86CA-4D4D-8270-BC05FCDEBFB3}"/>
          </ac:spMkLst>
        </pc:spChg>
        <pc:spChg chg="add">
          <ac:chgData name="胡 翌霖" userId="a9a41afe759712f0" providerId="LiveId" clId="{ADB5898D-954A-4CE3-A627-A0D4F2D6C589}" dt="2021-10-19T05:00:24.606" v="730" actId="26606"/>
          <ac:spMkLst>
            <pc:docMk/>
            <pc:sldMk cId="492686361" sldId="323"/>
            <ac:spMk id="71" creationId="{71B2258F-86CA-4D4D-8270-BC05FCDEBFB3}"/>
          </ac:spMkLst>
        </pc:spChg>
        <pc:spChg chg="del">
          <ac:chgData name="胡 翌霖" userId="a9a41afe759712f0" providerId="LiveId" clId="{ADB5898D-954A-4CE3-A627-A0D4F2D6C589}" dt="2021-10-18T16:56:00.696" v="583"/>
          <ac:spMkLst>
            <pc:docMk/>
            <pc:sldMk cId="492686361" sldId="323"/>
            <ac:spMk id="91" creationId="{C1DD1A8A-57D5-4A81-AD04-532B043C5611}"/>
          </ac:spMkLst>
        </pc:spChg>
        <pc:spChg chg="del">
          <ac:chgData name="胡 翌霖" userId="a9a41afe759712f0" providerId="LiveId" clId="{ADB5898D-954A-4CE3-A627-A0D4F2D6C589}" dt="2021-10-18T16:56:00.696" v="583"/>
          <ac:spMkLst>
            <pc:docMk/>
            <pc:sldMk cId="492686361" sldId="323"/>
            <ac:spMk id="93" creationId="{007891EC-4501-44ED-A8C8-B11B6DB767AB}"/>
          </ac:spMkLst>
        </pc:spChg>
        <pc:picChg chg="add del">
          <ac:chgData name="胡 翌霖" userId="a9a41afe759712f0" providerId="LiveId" clId="{ADB5898D-954A-4CE3-A627-A0D4F2D6C589}" dt="2021-10-18T16:57:39.737" v="638" actId="478"/>
          <ac:picMkLst>
            <pc:docMk/>
            <pc:sldMk cId="492686361" sldId="323"/>
            <ac:picMk id="6" creationId="{58FDC3B4-C914-461E-B026-07D52DCC187D}"/>
          </ac:picMkLst>
        </pc:picChg>
        <pc:picChg chg="add del mod ord">
          <ac:chgData name="胡 翌霖" userId="a9a41afe759712f0" providerId="LiveId" clId="{ADB5898D-954A-4CE3-A627-A0D4F2D6C589}" dt="2021-10-19T05:00:08.615" v="728" actId="478"/>
          <ac:picMkLst>
            <pc:docMk/>
            <pc:sldMk cId="492686361" sldId="323"/>
            <ac:picMk id="7" creationId="{70BEF656-F1D2-4D1E-AEFC-5E6C3E4C6D90}"/>
          </ac:picMkLst>
        </pc:picChg>
        <pc:picChg chg="add mod ord">
          <ac:chgData name="胡 翌霖" userId="a9a41afe759712f0" providerId="LiveId" clId="{ADB5898D-954A-4CE3-A627-A0D4F2D6C589}" dt="2021-10-19T05:00:35.214" v="733"/>
          <ac:picMkLst>
            <pc:docMk/>
            <pc:sldMk cId="492686361" sldId="323"/>
            <ac:picMk id="1026" creationId="{89E85C42-7BE7-4F2F-8517-A6D3E7A7E826}"/>
          </ac:picMkLst>
        </pc:picChg>
      </pc:sldChg>
      <pc:sldChg chg="addSp delSp add del setBg delDesignElem">
        <pc:chgData name="胡 翌霖" userId="a9a41afe759712f0" providerId="LiveId" clId="{ADB5898D-954A-4CE3-A627-A0D4F2D6C589}" dt="2021-10-18T17:09:16.078" v="720"/>
        <pc:sldMkLst>
          <pc:docMk/>
          <pc:sldMk cId="1985103332" sldId="324"/>
        </pc:sldMkLst>
        <pc:spChg chg="add del">
          <ac:chgData name="胡 翌霖" userId="a9a41afe759712f0" providerId="LiveId" clId="{ADB5898D-954A-4CE3-A627-A0D4F2D6C589}" dt="2021-10-18T17:09:16.078" v="720"/>
          <ac:spMkLst>
            <pc:docMk/>
            <pc:sldMk cId="1985103332" sldId="324"/>
            <ac:spMk id="27" creationId="{71B2258F-86CA-4D4D-8270-BC05FCDEBFB3}"/>
          </ac:spMkLst>
        </pc:spChg>
      </pc:sldChg>
      <pc:sldChg chg="addSp delSp modSp new mod setBg">
        <pc:chgData name="胡 翌霖" userId="a9a41afe759712f0" providerId="LiveId" clId="{ADB5898D-954A-4CE3-A627-A0D4F2D6C589}" dt="2021-10-19T05:25:41.053" v="795" actId="26606"/>
        <pc:sldMkLst>
          <pc:docMk/>
          <pc:sldMk cId="3048211912" sldId="324"/>
        </pc:sldMkLst>
        <pc:spChg chg="mod">
          <ac:chgData name="胡 翌霖" userId="a9a41afe759712f0" providerId="LiveId" clId="{ADB5898D-954A-4CE3-A627-A0D4F2D6C589}" dt="2021-10-19T05:25:41.053" v="795" actId="26606"/>
          <ac:spMkLst>
            <pc:docMk/>
            <pc:sldMk cId="3048211912" sldId="324"/>
            <ac:spMk id="2" creationId="{88897F92-CA4F-448C-98AD-BC2DD9FC86A2}"/>
          </ac:spMkLst>
        </pc:spChg>
        <pc:spChg chg="mod">
          <ac:chgData name="胡 翌霖" userId="a9a41afe759712f0" providerId="LiveId" clId="{ADB5898D-954A-4CE3-A627-A0D4F2D6C589}" dt="2021-10-19T05:25:41.053" v="795" actId="26606"/>
          <ac:spMkLst>
            <pc:docMk/>
            <pc:sldMk cId="3048211912" sldId="324"/>
            <ac:spMk id="3" creationId="{5B5E1EAD-6127-4C66-88B9-E53FE266D548}"/>
          </ac:spMkLst>
        </pc:spChg>
        <pc:spChg chg="add del">
          <ac:chgData name="胡 翌霖" userId="a9a41afe759712f0" providerId="LiveId" clId="{ADB5898D-954A-4CE3-A627-A0D4F2D6C589}" dt="2021-10-19T05:25:41.045" v="794" actId="26606"/>
          <ac:spMkLst>
            <pc:docMk/>
            <pc:sldMk cId="3048211912" sldId="324"/>
            <ac:spMk id="10" creationId="{C4879EFC-8E62-4E00-973C-C45EE9EC676D}"/>
          </ac:spMkLst>
        </pc:spChg>
        <pc:spChg chg="add del">
          <ac:chgData name="胡 翌霖" userId="a9a41afe759712f0" providerId="LiveId" clId="{ADB5898D-954A-4CE3-A627-A0D4F2D6C589}" dt="2021-10-19T05:25:41.045" v="794" actId="26606"/>
          <ac:spMkLst>
            <pc:docMk/>
            <pc:sldMk cId="3048211912" sldId="324"/>
            <ac:spMk id="12" creationId="{D6A9C53F-5F90-40A5-8C85-5412D39C8C68}"/>
          </ac:spMkLst>
        </pc:spChg>
        <pc:spChg chg="add">
          <ac:chgData name="胡 翌霖" userId="a9a41afe759712f0" providerId="LiveId" clId="{ADB5898D-954A-4CE3-A627-A0D4F2D6C589}" dt="2021-10-19T05:25:41.053" v="795" actId="26606"/>
          <ac:spMkLst>
            <pc:docMk/>
            <pc:sldMk cId="3048211912" sldId="324"/>
            <ac:spMk id="14" creationId="{2568BC19-F052-4108-93E1-6A3D1DEC072F}"/>
          </ac:spMkLst>
        </pc:spChg>
        <pc:spChg chg="add">
          <ac:chgData name="胡 翌霖" userId="a9a41afe759712f0" providerId="LiveId" clId="{ADB5898D-954A-4CE3-A627-A0D4F2D6C589}" dt="2021-10-19T05:25:41.053" v="795" actId="26606"/>
          <ac:spMkLst>
            <pc:docMk/>
            <pc:sldMk cId="3048211912" sldId="324"/>
            <ac:spMk id="15" creationId="{88263A24-0C1F-4677-B43C-4AE14E276B27}"/>
          </ac:spMkLst>
        </pc:spChg>
        <pc:spChg chg="add">
          <ac:chgData name="胡 翌霖" userId="a9a41afe759712f0" providerId="LiveId" clId="{ADB5898D-954A-4CE3-A627-A0D4F2D6C589}" dt="2021-10-19T05:25:41.053" v="795" actId="26606"/>
          <ac:spMkLst>
            <pc:docMk/>
            <pc:sldMk cId="3048211912" sldId="324"/>
            <ac:spMk id="16" creationId="{D5FD337D-4D6B-4C8B-B6F5-121097E09881}"/>
          </ac:spMkLst>
        </pc:spChg>
        <pc:spChg chg="add">
          <ac:chgData name="胡 翌霖" userId="a9a41afe759712f0" providerId="LiveId" clId="{ADB5898D-954A-4CE3-A627-A0D4F2D6C589}" dt="2021-10-19T05:25:41.053" v="795" actId="26606"/>
          <ac:spMkLst>
            <pc:docMk/>
            <pc:sldMk cId="3048211912" sldId="324"/>
            <ac:spMk id="17" creationId="{0ADDB668-2CA4-4D2B-9C34-3487CA330BA8}"/>
          </ac:spMkLst>
        </pc:spChg>
        <pc:picChg chg="add mod ord">
          <ac:chgData name="胡 翌霖" userId="a9a41afe759712f0" providerId="LiveId" clId="{ADB5898D-954A-4CE3-A627-A0D4F2D6C589}" dt="2021-10-19T05:25:41.053" v="795" actId="26606"/>
          <ac:picMkLst>
            <pc:docMk/>
            <pc:sldMk cId="3048211912" sldId="324"/>
            <ac:picMk id="4" creationId="{B0F923C8-9711-45CC-9C34-D3C930FE11D1}"/>
          </ac:picMkLst>
        </pc:picChg>
        <pc:picChg chg="add mod">
          <ac:chgData name="胡 翌霖" userId="a9a41afe759712f0" providerId="LiveId" clId="{ADB5898D-954A-4CE3-A627-A0D4F2D6C589}" dt="2021-10-19T05:25:41.053" v="795" actId="26606"/>
          <ac:picMkLst>
            <pc:docMk/>
            <pc:sldMk cId="3048211912" sldId="324"/>
            <ac:picMk id="5" creationId="{113E489A-C805-4620-93F7-0202143F68C5}"/>
          </ac:picMkLst>
        </pc:picChg>
      </pc:sldChg>
      <pc:sldChg chg="del">
        <pc:chgData name="胡 翌霖" userId="a9a41afe759712f0" providerId="LiveId" clId="{ADB5898D-954A-4CE3-A627-A0D4F2D6C589}" dt="2021-10-18T07:37:50.129" v="30" actId="47"/>
        <pc:sldMkLst>
          <pc:docMk/>
          <pc:sldMk cId="2758194847" sldId="325"/>
        </pc:sldMkLst>
      </pc:sldChg>
      <pc:sldChg chg="del">
        <pc:chgData name="胡 翌霖" userId="a9a41afe759712f0" providerId="LiveId" clId="{ADB5898D-954A-4CE3-A627-A0D4F2D6C589}" dt="2021-10-18T07:37:50.129" v="30" actId="47"/>
        <pc:sldMkLst>
          <pc:docMk/>
          <pc:sldMk cId="1367843292" sldId="326"/>
        </pc:sldMkLst>
      </pc:sldChg>
      <pc:sldChg chg="del">
        <pc:chgData name="胡 翌霖" userId="a9a41afe759712f0" providerId="LiveId" clId="{ADB5898D-954A-4CE3-A627-A0D4F2D6C589}" dt="2021-10-18T07:37:50.129" v="30" actId="47"/>
        <pc:sldMkLst>
          <pc:docMk/>
          <pc:sldMk cId="3496203926" sldId="327"/>
        </pc:sldMkLst>
      </pc:sldChg>
      <pc:sldChg chg="del">
        <pc:chgData name="胡 翌霖" userId="a9a41afe759712f0" providerId="LiveId" clId="{ADB5898D-954A-4CE3-A627-A0D4F2D6C589}" dt="2021-10-18T07:37:50.129" v="30" actId="47"/>
        <pc:sldMkLst>
          <pc:docMk/>
          <pc:sldMk cId="1554816708" sldId="328"/>
        </pc:sldMkLst>
      </pc:sldChg>
      <pc:sldChg chg="del">
        <pc:chgData name="胡 翌霖" userId="a9a41afe759712f0" providerId="LiveId" clId="{ADB5898D-954A-4CE3-A627-A0D4F2D6C589}" dt="2021-10-18T07:37:50.129" v="30" actId="47"/>
        <pc:sldMkLst>
          <pc:docMk/>
          <pc:sldMk cId="3712080975" sldId="329"/>
        </pc:sldMkLst>
      </pc:sldChg>
      <pc:sldChg chg="del">
        <pc:chgData name="胡 翌霖" userId="a9a41afe759712f0" providerId="LiveId" clId="{ADB5898D-954A-4CE3-A627-A0D4F2D6C589}" dt="2021-10-18T07:37:50.129" v="30" actId="47"/>
        <pc:sldMkLst>
          <pc:docMk/>
          <pc:sldMk cId="1377429587" sldId="330"/>
        </pc:sldMkLst>
      </pc:sldChg>
      <pc:sldChg chg="del">
        <pc:chgData name="胡 翌霖" userId="a9a41afe759712f0" providerId="LiveId" clId="{ADB5898D-954A-4CE3-A627-A0D4F2D6C589}" dt="2021-10-18T07:37:50.129" v="30" actId="47"/>
        <pc:sldMkLst>
          <pc:docMk/>
          <pc:sldMk cId="2506609014" sldId="331"/>
        </pc:sldMkLst>
      </pc:sldChg>
      <pc:sldChg chg="del">
        <pc:chgData name="胡 翌霖" userId="a9a41afe759712f0" providerId="LiveId" clId="{ADB5898D-954A-4CE3-A627-A0D4F2D6C589}" dt="2021-10-18T07:37:50.129" v="30" actId="47"/>
        <pc:sldMkLst>
          <pc:docMk/>
          <pc:sldMk cId="3976440896" sldId="332"/>
        </pc:sldMkLst>
      </pc:sldChg>
      <pc:sldChg chg="del">
        <pc:chgData name="胡 翌霖" userId="a9a41afe759712f0" providerId="LiveId" clId="{ADB5898D-954A-4CE3-A627-A0D4F2D6C589}" dt="2021-10-18T07:37:50.129" v="30" actId="47"/>
        <pc:sldMkLst>
          <pc:docMk/>
          <pc:sldMk cId="7195139" sldId="333"/>
        </pc:sldMkLst>
      </pc:sldChg>
      <pc:sldChg chg="del">
        <pc:chgData name="胡 翌霖" userId="a9a41afe759712f0" providerId="LiveId" clId="{ADB5898D-954A-4CE3-A627-A0D4F2D6C589}" dt="2021-10-18T07:37:50.129" v="30" actId="47"/>
        <pc:sldMkLst>
          <pc:docMk/>
          <pc:sldMk cId="3295335418" sldId="4952"/>
        </pc:sldMkLst>
      </pc:sldChg>
      <pc:sldChg chg="del">
        <pc:chgData name="胡 翌霖" userId="a9a41afe759712f0" providerId="LiveId" clId="{ADB5898D-954A-4CE3-A627-A0D4F2D6C589}" dt="2021-10-18T07:37:50.129" v="30" actId="47"/>
        <pc:sldMkLst>
          <pc:docMk/>
          <pc:sldMk cId="21100258" sldId="4953"/>
        </pc:sldMkLst>
      </pc:sldChg>
      <pc:sldChg chg="del">
        <pc:chgData name="胡 翌霖" userId="a9a41afe759712f0" providerId="LiveId" clId="{ADB5898D-954A-4CE3-A627-A0D4F2D6C589}" dt="2021-10-18T07:37:50.129" v="30" actId="47"/>
        <pc:sldMkLst>
          <pc:docMk/>
          <pc:sldMk cId="3885405491" sldId="4954"/>
        </pc:sldMkLst>
      </pc:sldChg>
      <pc:sldChg chg="del">
        <pc:chgData name="胡 翌霖" userId="a9a41afe759712f0" providerId="LiveId" clId="{ADB5898D-954A-4CE3-A627-A0D4F2D6C589}" dt="2021-10-18T07:37:50.129" v="30" actId="47"/>
        <pc:sldMkLst>
          <pc:docMk/>
          <pc:sldMk cId="3547261125" sldId="4955"/>
        </pc:sldMkLst>
      </pc:sldChg>
      <pc:sldChg chg="del">
        <pc:chgData name="胡 翌霖" userId="a9a41afe759712f0" providerId="LiveId" clId="{ADB5898D-954A-4CE3-A627-A0D4F2D6C589}" dt="2021-10-18T07:37:50.129" v="30" actId="47"/>
        <pc:sldMkLst>
          <pc:docMk/>
          <pc:sldMk cId="2957885918" sldId="4956"/>
        </pc:sldMkLst>
      </pc:sldChg>
      <pc:sldChg chg="del">
        <pc:chgData name="胡 翌霖" userId="a9a41afe759712f0" providerId="LiveId" clId="{ADB5898D-954A-4CE3-A627-A0D4F2D6C589}" dt="2021-10-18T07:37:50.129" v="30" actId="47"/>
        <pc:sldMkLst>
          <pc:docMk/>
          <pc:sldMk cId="2997731456" sldId="4957"/>
        </pc:sldMkLst>
      </pc:sldChg>
      <pc:sldChg chg="del">
        <pc:chgData name="胡 翌霖" userId="a9a41afe759712f0" providerId="LiveId" clId="{ADB5898D-954A-4CE3-A627-A0D4F2D6C589}" dt="2021-10-18T07:37:50.129" v="30" actId="47"/>
        <pc:sldMkLst>
          <pc:docMk/>
          <pc:sldMk cId="3795185691" sldId="4958"/>
        </pc:sldMkLst>
      </pc:sldChg>
      <pc:sldChg chg="del">
        <pc:chgData name="胡 翌霖" userId="a9a41afe759712f0" providerId="LiveId" clId="{ADB5898D-954A-4CE3-A627-A0D4F2D6C589}" dt="2021-10-18T07:37:50.129" v="30" actId="47"/>
        <pc:sldMkLst>
          <pc:docMk/>
          <pc:sldMk cId="3188828571" sldId="4963"/>
        </pc:sldMkLst>
      </pc:sldChg>
      <pc:sldChg chg="del">
        <pc:chgData name="胡 翌霖" userId="a9a41afe759712f0" providerId="LiveId" clId="{ADB5898D-954A-4CE3-A627-A0D4F2D6C589}" dt="2021-10-18T07:37:50.129" v="30" actId="47"/>
        <pc:sldMkLst>
          <pc:docMk/>
          <pc:sldMk cId="874877914" sldId="4964"/>
        </pc:sldMkLst>
      </pc:sldChg>
      <pc:sldChg chg="del">
        <pc:chgData name="胡 翌霖" userId="a9a41afe759712f0" providerId="LiveId" clId="{ADB5898D-954A-4CE3-A627-A0D4F2D6C589}" dt="2021-10-18T07:37:50.129" v="30" actId="47"/>
        <pc:sldMkLst>
          <pc:docMk/>
          <pc:sldMk cId="3329755082" sldId="4965"/>
        </pc:sldMkLst>
      </pc:sldChg>
      <pc:sldChg chg="del">
        <pc:chgData name="胡 翌霖" userId="a9a41afe759712f0" providerId="LiveId" clId="{ADB5898D-954A-4CE3-A627-A0D4F2D6C589}" dt="2021-10-18T07:37:50.129" v="30" actId="47"/>
        <pc:sldMkLst>
          <pc:docMk/>
          <pc:sldMk cId="3900751830" sldId="4966"/>
        </pc:sldMkLst>
      </pc:sldChg>
      <pc:sldChg chg="del">
        <pc:chgData name="胡 翌霖" userId="a9a41afe759712f0" providerId="LiveId" clId="{ADB5898D-954A-4CE3-A627-A0D4F2D6C589}" dt="2021-10-18T07:37:50.129" v="30" actId="47"/>
        <pc:sldMkLst>
          <pc:docMk/>
          <pc:sldMk cId="3385209508" sldId="4967"/>
        </pc:sldMkLst>
      </pc:sldChg>
      <pc:sldChg chg="del">
        <pc:chgData name="胡 翌霖" userId="a9a41afe759712f0" providerId="LiveId" clId="{ADB5898D-954A-4CE3-A627-A0D4F2D6C589}" dt="2021-10-18T07:37:50.129" v="30" actId="47"/>
        <pc:sldMkLst>
          <pc:docMk/>
          <pc:sldMk cId="987886586" sldId="4968"/>
        </pc:sldMkLst>
      </pc:sldChg>
      <pc:sldChg chg="del">
        <pc:chgData name="胡 翌霖" userId="a9a41afe759712f0" providerId="LiveId" clId="{ADB5898D-954A-4CE3-A627-A0D4F2D6C589}" dt="2021-10-18T07:37:50.129" v="30" actId="47"/>
        <pc:sldMkLst>
          <pc:docMk/>
          <pc:sldMk cId="287502289" sldId="4969"/>
        </pc:sldMkLst>
      </pc:sldChg>
      <pc:sldMasterChg chg="del delSldLayout">
        <pc:chgData name="胡 翌霖" userId="a9a41afe759712f0" providerId="LiveId" clId="{ADB5898D-954A-4CE3-A627-A0D4F2D6C589}" dt="2021-10-18T07:37:50.129" v="30" actId="47"/>
        <pc:sldMasterMkLst>
          <pc:docMk/>
          <pc:sldMasterMk cId="804356386" sldId="2147483738"/>
        </pc:sldMasterMkLst>
        <pc:sldLayoutChg chg="del">
          <pc:chgData name="胡 翌霖" userId="a9a41afe759712f0" providerId="LiveId" clId="{ADB5898D-954A-4CE3-A627-A0D4F2D6C589}" dt="2021-10-18T07:37:50.129" v="30" actId="47"/>
          <pc:sldLayoutMkLst>
            <pc:docMk/>
            <pc:sldMasterMk cId="804356386" sldId="2147483738"/>
            <pc:sldLayoutMk cId="1391145275" sldId="2147483739"/>
          </pc:sldLayoutMkLst>
        </pc:sldLayoutChg>
        <pc:sldLayoutChg chg="del">
          <pc:chgData name="胡 翌霖" userId="a9a41afe759712f0" providerId="LiveId" clId="{ADB5898D-954A-4CE3-A627-A0D4F2D6C589}" dt="2021-10-18T07:37:50.129" v="30" actId="47"/>
          <pc:sldLayoutMkLst>
            <pc:docMk/>
            <pc:sldMasterMk cId="804356386" sldId="2147483738"/>
            <pc:sldLayoutMk cId="1259397798" sldId="2147483740"/>
          </pc:sldLayoutMkLst>
        </pc:sldLayoutChg>
        <pc:sldLayoutChg chg="del">
          <pc:chgData name="胡 翌霖" userId="a9a41afe759712f0" providerId="LiveId" clId="{ADB5898D-954A-4CE3-A627-A0D4F2D6C589}" dt="2021-10-18T07:37:50.129" v="30" actId="47"/>
          <pc:sldLayoutMkLst>
            <pc:docMk/>
            <pc:sldMasterMk cId="804356386" sldId="2147483738"/>
            <pc:sldLayoutMk cId="3115760013" sldId="2147483741"/>
          </pc:sldLayoutMkLst>
        </pc:sldLayoutChg>
        <pc:sldLayoutChg chg="del">
          <pc:chgData name="胡 翌霖" userId="a9a41afe759712f0" providerId="LiveId" clId="{ADB5898D-954A-4CE3-A627-A0D4F2D6C589}" dt="2021-10-18T07:37:50.129" v="30" actId="47"/>
          <pc:sldLayoutMkLst>
            <pc:docMk/>
            <pc:sldMasterMk cId="804356386" sldId="2147483738"/>
            <pc:sldLayoutMk cId="169125995" sldId="2147483742"/>
          </pc:sldLayoutMkLst>
        </pc:sldLayoutChg>
        <pc:sldLayoutChg chg="del">
          <pc:chgData name="胡 翌霖" userId="a9a41afe759712f0" providerId="LiveId" clId="{ADB5898D-954A-4CE3-A627-A0D4F2D6C589}" dt="2021-10-18T07:37:50.129" v="30" actId="47"/>
          <pc:sldLayoutMkLst>
            <pc:docMk/>
            <pc:sldMasterMk cId="804356386" sldId="2147483738"/>
            <pc:sldLayoutMk cId="798222970" sldId="2147483743"/>
          </pc:sldLayoutMkLst>
        </pc:sldLayoutChg>
        <pc:sldLayoutChg chg="del">
          <pc:chgData name="胡 翌霖" userId="a9a41afe759712f0" providerId="LiveId" clId="{ADB5898D-954A-4CE3-A627-A0D4F2D6C589}" dt="2021-10-18T07:37:50.129" v="30" actId="47"/>
          <pc:sldLayoutMkLst>
            <pc:docMk/>
            <pc:sldMasterMk cId="804356386" sldId="2147483738"/>
            <pc:sldLayoutMk cId="3387939346" sldId="2147483744"/>
          </pc:sldLayoutMkLst>
        </pc:sldLayoutChg>
        <pc:sldLayoutChg chg="del">
          <pc:chgData name="胡 翌霖" userId="a9a41afe759712f0" providerId="LiveId" clId="{ADB5898D-954A-4CE3-A627-A0D4F2D6C589}" dt="2021-10-18T07:37:50.129" v="30" actId="47"/>
          <pc:sldLayoutMkLst>
            <pc:docMk/>
            <pc:sldMasterMk cId="804356386" sldId="2147483738"/>
            <pc:sldLayoutMk cId="1898543392" sldId="2147483745"/>
          </pc:sldLayoutMkLst>
        </pc:sldLayoutChg>
        <pc:sldLayoutChg chg="del">
          <pc:chgData name="胡 翌霖" userId="a9a41afe759712f0" providerId="LiveId" clId="{ADB5898D-954A-4CE3-A627-A0D4F2D6C589}" dt="2021-10-18T07:37:50.129" v="30" actId="47"/>
          <pc:sldLayoutMkLst>
            <pc:docMk/>
            <pc:sldMasterMk cId="804356386" sldId="2147483738"/>
            <pc:sldLayoutMk cId="1279736334" sldId="2147483746"/>
          </pc:sldLayoutMkLst>
        </pc:sldLayoutChg>
        <pc:sldLayoutChg chg="del">
          <pc:chgData name="胡 翌霖" userId="a9a41afe759712f0" providerId="LiveId" clId="{ADB5898D-954A-4CE3-A627-A0D4F2D6C589}" dt="2021-10-18T07:37:50.129" v="30" actId="47"/>
          <pc:sldLayoutMkLst>
            <pc:docMk/>
            <pc:sldMasterMk cId="804356386" sldId="2147483738"/>
            <pc:sldLayoutMk cId="4083003183" sldId="2147483747"/>
          </pc:sldLayoutMkLst>
        </pc:sldLayoutChg>
        <pc:sldLayoutChg chg="del">
          <pc:chgData name="胡 翌霖" userId="a9a41afe759712f0" providerId="LiveId" clId="{ADB5898D-954A-4CE3-A627-A0D4F2D6C589}" dt="2021-10-18T07:37:50.129" v="30" actId="47"/>
          <pc:sldLayoutMkLst>
            <pc:docMk/>
            <pc:sldMasterMk cId="804356386" sldId="2147483738"/>
            <pc:sldLayoutMk cId="2674035512" sldId="2147483748"/>
          </pc:sldLayoutMkLst>
        </pc:sldLayoutChg>
        <pc:sldLayoutChg chg="del">
          <pc:chgData name="胡 翌霖" userId="a9a41afe759712f0" providerId="LiveId" clId="{ADB5898D-954A-4CE3-A627-A0D4F2D6C589}" dt="2021-10-18T07:37:50.129" v="30" actId="47"/>
          <pc:sldLayoutMkLst>
            <pc:docMk/>
            <pc:sldMasterMk cId="804356386" sldId="2147483738"/>
            <pc:sldLayoutMk cId="2345408013" sldId="21474837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E8DF6-9AA3-409E-A7E9-8AF5C7F8FB93}" type="datetimeFigureOut">
              <a:rPr lang="zh-CN" altLang="en-US" smtClean="0"/>
              <a:t>2023/11/20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4A274-7A21-42C2-A490-E42073C24F8D}" type="slidenum">
              <a:rPr lang="zh-CN" altLang="en-US" smtClean="0"/>
              <a:t>‹#›</a:t>
            </a:fld>
            <a:endParaRPr lang="zh-CN" altLang="en-US"/>
          </a:p>
        </p:txBody>
      </p:sp>
    </p:spTree>
    <p:extLst>
      <p:ext uri="{BB962C8B-B14F-4D97-AF65-F5344CB8AC3E}">
        <p14:creationId xmlns:p14="http://schemas.microsoft.com/office/powerpoint/2010/main" val="156311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917F56-9752-48CE-8074-1399DC4C055A}" type="slidenum">
              <a:rPr lang="zh-CN" altLang="en-US" smtClean="0"/>
              <a:t>1</a:t>
            </a:fld>
            <a:endParaRPr lang="zh-CN" altLang="en-US"/>
          </a:p>
        </p:txBody>
      </p:sp>
    </p:spTree>
    <p:extLst>
      <p:ext uri="{BB962C8B-B14F-4D97-AF65-F5344CB8AC3E}">
        <p14:creationId xmlns:p14="http://schemas.microsoft.com/office/powerpoint/2010/main" val="222674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17F56-9752-48CE-8074-1399DC4C055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94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17F56-9752-48CE-8074-1399DC4C055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738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17F56-9752-48CE-8074-1399DC4C055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145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11865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81752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488561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9BF705-D1AC-42D9-A4D1-E9F0302645E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D0C7DD3-2EBA-4DA9-8A70-4C844CDDD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85EF079-0649-4DED-B64E-79C5AF502073}"/>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EE973FAC-650B-4A55-AF41-51530BA6C1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E2BCE2-52D8-428E-BB7C-547C604976B5}"/>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44777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E50B46-49CC-4C8C-B0EE-B9E0A9F66C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3375BD-C231-4B8E-A90B-40167BF7BFB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25289F-2F45-4842-A9FB-48A57E9E7946}"/>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3A00DB62-8C67-43C9-A83C-470B7BCABE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C366C5-F55D-4FD6-A750-6DA5516D0EDE}"/>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548689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2E13B-529A-4FA6-8006-2F61381FDAE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2014AA8-90B6-4D73-987B-F1F7E5057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D58293D-3039-456C-A82E-92FB233AB290}"/>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E89CBB97-C2F6-446C-BD6E-3C869B7BE7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4B45D6-FD9D-4EA6-9419-F1F6B1717E80}"/>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65793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FEEB8-C7B2-460B-AF16-BEA98763D42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49966C-6711-4084-9380-98168AFA6C0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A61AE00-9CCF-4ABF-9CA1-3C36595FE6F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E366E56-93A3-4E0F-AF53-ACDA6D1D3274}"/>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6" name="页脚占位符 5">
            <a:extLst>
              <a:ext uri="{FF2B5EF4-FFF2-40B4-BE49-F238E27FC236}">
                <a16:creationId xmlns:a16="http://schemas.microsoft.com/office/drawing/2014/main" id="{C593D9E4-C507-4E11-B871-488BC7C03D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C04817-C179-46F0-B6B6-6CF50534BF36}"/>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50858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5E808-FF3A-4887-B951-BB9B243695B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636C5F-5DBC-4E4E-B2DB-53C2E80DE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52A2D38-3480-4E49-8555-894D60A4E10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2F20BD7-ECDD-4ADD-88C2-AA9C5FE5E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07C6387-44E0-4EDE-BD38-BFEEF7FD909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C86F29C-4EF5-4F22-9E40-D28B1529CF10}"/>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8" name="页脚占位符 7">
            <a:extLst>
              <a:ext uri="{FF2B5EF4-FFF2-40B4-BE49-F238E27FC236}">
                <a16:creationId xmlns:a16="http://schemas.microsoft.com/office/drawing/2014/main" id="{927DEF1D-D0D2-4C2E-B10A-E9FBD2F3AEE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C2EA07-B567-4DAF-91B1-A0B2419B81E6}"/>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4082128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DDE19-E94D-478B-94ED-DC132B4791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E17523D-9835-40F9-B33E-867C457D3C3A}"/>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4" name="页脚占位符 3">
            <a:extLst>
              <a:ext uri="{FF2B5EF4-FFF2-40B4-BE49-F238E27FC236}">
                <a16:creationId xmlns:a16="http://schemas.microsoft.com/office/drawing/2014/main" id="{D1A1CE68-A294-42E2-8D80-DB4DDD59722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BBB7E30-EA16-4DEB-B7E0-AFC65E71149F}"/>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45124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76C0C9-FF37-49D2-8EA5-F6DFD830A84C}"/>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3" name="页脚占位符 2">
            <a:extLst>
              <a:ext uri="{FF2B5EF4-FFF2-40B4-BE49-F238E27FC236}">
                <a16:creationId xmlns:a16="http://schemas.microsoft.com/office/drawing/2014/main" id="{85FB9D48-D6AF-42D1-81DC-EE692E84B86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22F5642-1AA7-4FD0-90BD-17A597CE310A}"/>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673706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F8E77-8AA0-4EDA-9EF8-01E31DCE8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8BB4B14-83A2-425E-88C0-488B74538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C775EB-4E47-409F-9F86-6B07F2A0E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30EEB23-8571-45A7-B75F-E016E2A3B04D}"/>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6" name="页脚占位符 5">
            <a:extLst>
              <a:ext uri="{FF2B5EF4-FFF2-40B4-BE49-F238E27FC236}">
                <a16:creationId xmlns:a16="http://schemas.microsoft.com/office/drawing/2014/main" id="{5563D636-A774-4F4B-B1C7-EB3A5AD934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115C4D-033F-49CA-A366-E9DAFA195762}"/>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38200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823440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4434F5-FB42-4D13-96B1-E96F2594A69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AEA8083-507A-4A65-9DB8-B83FCF061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6F5DE2-3AC7-4700-AD7E-3D8ECA2EE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158D8A-3046-4461-A5D2-5C6FD329DD0F}"/>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6" name="页脚占位符 5">
            <a:extLst>
              <a:ext uri="{FF2B5EF4-FFF2-40B4-BE49-F238E27FC236}">
                <a16:creationId xmlns:a16="http://schemas.microsoft.com/office/drawing/2014/main" id="{C9495AD0-02FE-4AC4-A766-B4800BE935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0B352C-804B-4A7C-AEC7-0526BBD8B514}"/>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94640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DC6B6B-EA54-4493-8FE9-94227728DA5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4D1B2B-795D-450C-BF95-F46EDC56D95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B775B7-C569-44D7-8CC8-43325E4FCB55}"/>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8AA07112-AF3E-4C02-9002-B0292DF59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DB61ED-742B-4C90-930A-3C9992B74FB7}"/>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50626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1E24F0B-514A-44F8-9C2D-CC325DFE8CF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80D6EB-61EA-43A7-8CB1-693DDBD2FBA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2E0A2E-E042-4635-A3C5-C36476787B0D}"/>
              </a:ext>
            </a:extLst>
          </p:cNvPr>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0370B95F-4EB7-4E6B-BAA0-85D5E6813B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92FC5E-6D64-49CE-8E7D-2CF2B68CF70C}"/>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81142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0B4DB0-8A29-4E60-8941-BC297A7FF8F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1B3B8D-35AD-4D70-B4F6-54B02C36E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B82C8F5-4837-474C-B6AC-1D51D4F248F0}"/>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5" name="页脚占位符 4">
            <a:extLst>
              <a:ext uri="{FF2B5EF4-FFF2-40B4-BE49-F238E27FC236}">
                <a16:creationId xmlns:a16="http://schemas.microsoft.com/office/drawing/2014/main" id="{B6D1D526-3C73-4852-9010-90937A02E8BD}"/>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57A68F10-4D39-4863-80C2-EEFB0DA2CD88}"/>
              </a:ext>
            </a:extLst>
          </p:cNvPr>
          <p:cNvSpPr>
            <a:spLocks noGrp="1"/>
          </p:cNvSpPr>
          <p:nvPr>
            <p:ph type="sldNum" sz="quarter" idx="12"/>
          </p:nvPr>
        </p:nvSpPr>
        <p:spPr/>
        <p:txBody>
          <a:bodyPr/>
          <a:lstStyle/>
          <a:p>
            <a:fld id="{4A58C0E9-FB01-4D7F-BA6D-2C4D2D5F1A3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1271337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E27948-823A-4600-9FE8-58BC78C9A54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D5742F-1A68-4EBE-A71B-58252E9E135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82106C-61DF-4D9C-B4E4-CC4BFF4AABED}"/>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5" name="页脚占位符 4">
            <a:extLst>
              <a:ext uri="{FF2B5EF4-FFF2-40B4-BE49-F238E27FC236}">
                <a16:creationId xmlns:a16="http://schemas.microsoft.com/office/drawing/2014/main" id="{A43C7DF0-E624-4130-AED9-3449A001E075}"/>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713A42A1-2D24-4A77-820A-3D1979D0791F}"/>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28750969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66EC77-1E4E-4B04-807C-4563873A0DF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DF4FD6-E51D-42E7-B7D7-58F90F592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B5501F-E73C-483F-9E1B-5C39F5D9F400}"/>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5" name="页脚占位符 4">
            <a:extLst>
              <a:ext uri="{FF2B5EF4-FFF2-40B4-BE49-F238E27FC236}">
                <a16:creationId xmlns:a16="http://schemas.microsoft.com/office/drawing/2014/main" id="{B7FFEC36-EEA3-4875-9949-C7ABD07C22F8}"/>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EA91DDC5-1BFD-4F33-975F-8D3EBC11BE74}"/>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2499170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7D2D1B-DE38-4207-BEFE-4044FE5BCE4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9461CE-9EB8-4662-9DA4-6918C6F9BEB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A36A5C5-2C6E-4AB7-9FB5-08795C4C25E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BD5E8F7-9A8B-414B-BFBB-010AF8F0017E}"/>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6" name="页脚占位符 5">
            <a:extLst>
              <a:ext uri="{FF2B5EF4-FFF2-40B4-BE49-F238E27FC236}">
                <a16:creationId xmlns:a16="http://schemas.microsoft.com/office/drawing/2014/main" id="{8C864F97-DEE2-4BE3-A74A-A82EEBB931F3}"/>
              </a:ext>
            </a:extLst>
          </p:cNvPr>
          <p:cNvSpPr>
            <a:spLocks noGrp="1"/>
          </p:cNvSpPr>
          <p:nvPr>
            <p:ph type="ftr" sz="quarter" idx="11"/>
          </p:nvPr>
        </p:nvSpPr>
        <p:spPr/>
        <p:txBody>
          <a:bodyPr/>
          <a:lstStyle/>
          <a:p>
            <a:endParaRPr lang="zh-CN" altLang="en-US">
              <a:solidFill>
                <a:srgbClr val="438086"/>
              </a:solidFill>
            </a:endParaRPr>
          </a:p>
        </p:txBody>
      </p:sp>
      <p:sp>
        <p:nvSpPr>
          <p:cNvPr id="7" name="灯片编号占位符 6">
            <a:extLst>
              <a:ext uri="{FF2B5EF4-FFF2-40B4-BE49-F238E27FC236}">
                <a16:creationId xmlns:a16="http://schemas.microsoft.com/office/drawing/2014/main" id="{9DD51AC9-2966-4F2E-B507-C7E93B68F86A}"/>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1444997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DF7E7-0BE9-433F-875B-7C9195B88CA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9DD8498-1470-4C91-BB87-FC8A38DB8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3B1CA0A-4B54-406A-8DBB-A8A8B6326AE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E5D5863-E6C9-4C24-8870-224B1F7AE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F362532-05D4-4ED5-92B7-C31BEA485F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5CEC560-F35A-4BBD-B19E-4FF2BF633936}"/>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8" name="页脚占位符 7">
            <a:extLst>
              <a:ext uri="{FF2B5EF4-FFF2-40B4-BE49-F238E27FC236}">
                <a16:creationId xmlns:a16="http://schemas.microsoft.com/office/drawing/2014/main" id="{79C916CC-A374-4A08-BD0D-2A57BE7FC220}"/>
              </a:ext>
            </a:extLst>
          </p:cNvPr>
          <p:cNvSpPr>
            <a:spLocks noGrp="1"/>
          </p:cNvSpPr>
          <p:nvPr>
            <p:ph type="ftr" sz="quarter" idx="11"/>
          </p:nvPr>
        </p:nvSpPr>
        <p:spPr/>
        <p:txBody>
          <a:bodyPr/>
          <a:lstStyle/>
          <a:p>
            <a:endParaRPr lang="zh-CN" altLang="en-US">
              <a:solidFill>
                <a:srgbClr val="438086"/>
              </a:solidFill>
            </a:endParaRPr>
          </a:p>
        </p:txBody>
      </p:sp>
      <p:sp>
        <p:nvSpPr>
          <p:cNvPr id="9" name="灯片编号占位符 8">
            <a:extLst>
              <a:ext uri="{FF2B5EF4-FFF2-40B4-BE49-F238E27FC236}">
                <a16:creationId xmlns:a16="http://schemas.microsoft.com/office/drawing/2014/main" id="{AB5F4AC3-5B9F-42BA-AB28-4BF35884C5A5}"/>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2213861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3380C8-FB9B-41A0-AFE3-AD0B4321FF5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D5B2F48-A2EF-4F46-8D25-526585E7B866}"/>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4" name="页脚占位符 3">
            <a:extLst>
              <a:ext uri="{FF2B5EF4-FFF2-40B4-BE49-F238E27FC236}">
                <a16:creationId xmlns:a16="http://schemas.microsoft.com/office/drawing/2014/main" id="{531F0C64-E98E-4903-9727-8269CC9BBE47}"/>
              </a:ext>
            </a:extLst>
          </p:cNvPr>
          <p:cNvSpPr>
            <a:spLocks noGrp="1"/>
          </p:cNvSpPr>
          <p:nvPr>
            <p:ph type="ftr" sz="quarter" idx="11"/>
          </p:nvPr>
        </p:nvSpPr>
        <p:spPr/>
        <p:txBody>
          <a:bodyPr/>
          <a:lstStyle/>
          <a:p>
            <a:endParaRPr lang="zh-CN" altLang="en-US">
              <a:solidFill>
                <a:srgbClr val="438086"/>
              </a:solidFill>
            </a:endParaRPr>
          </a:p>
        </p:txBody>
      </p:sp>
      <p:sp>
        <p:nvSpPr>
          <p:cNvPr id="5" name="灯片编号占位符 4">
            <a:extLst>
              <a:ext uri="{FF2B5EF4-FFF2-40B4-BE49-F238E27FC236}">
                <a16:creationId xmlns:a16="http://schemas.microsoft.com/office/drawing/2014/main" id="{3D415DA3-0887-4E79-82DE-E092E27B906A}"/>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2327816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B0487B9-2386-40FD-A00A-09D422E9C1CE}"/>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3" name="页脚占位符 2">
            <a:extLst>
              <a:ext uri="{FF2B5EF4-FFF2-40B4-BE49-F238E27FC236}">
                <a16:creationId xmlns:a16="http://schemas.microsoft.com/office/drawing/2014/main" id="{4E1EAB2A-5AA8-4685-B8DD-10B2DB563879}"/>
              </a:ext>
            </a:extLst>
          </p:cNvPr>
          <p:cNvSpPr>
            <a:spLocks noGrp="1"/>
          </p:cNvSpPr>
          <p:nvPr>
            <p:ph type="ftr" sz="quarter" idx="11"/>
          </p:nvPr>
        </p:nvSpPr>
        <p:spPr/>
        <p:txBody>
          <a:bodyPr/>
          <a:lstStyle/>
          <a:p>
            <a:endParaRPr lang="zh-CN" altLang="en-US">
              <a:solidFill>
                <a:srgbClr val="438086"/>
              </a:solidFill>
            </a:endParaRPr>
          </a:p>
        </p:txBody>
      </p:sp>
      <p:sp>
        <p:nvSpPr>
          <p:cNvPr id="4" name="灯片编号占位符 3">
            <a:extLst>
              <a:ext uri="{FF2B5EF4-FFF2-40B4-BE49-F238E27FC236}">
                <a16:creationId xmlns:a16="http://schemas.microsoft.com/office/drawing/2014/main" id="{1B52729D-7711-4092-9EBF-CAEDECA8D41E}"/>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3196290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226942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435A58-62AD-4A8A-90E0-DE57ABB436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5AE493B-5EC6-4D24-A1A6-FAB5D3C9C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9B67F9D-2621-4C37-9CAD-86C50AE73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E08629-04CA-41FE-8847-36E881071D49}"/>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6" name="页脚占位符 5">
            <a:extLst>
              <a:ext uri="{FF2B5EF4-FFF2-40B4-BE49-F238E27FC236}">
                <a16:creationId xmlns:a16="http://schemas.microsoft.com/office/drawing/2014/main" id="{65A6B0AD-130B-4D11-8CCB-28D849B8EEF2}"/>
              </a:ext>
            </a:extLst>
          </p:cNvPr>
          <p:cNvSpPr>
            <a:spLocks noGrp="1"/>
          </p:cNvSpPr>
          <p:nvPr>
            <p:ph type="ftr" sz="quarter" idx="11"/>
          </p:nvPr>
        </p:nvSpPr>
        <p:spPr/>
        <p:txBody>
          <a:bodyPr/>
          <a:lstStyle/>
          <a:p>
            <a:endParaRPr lang="zh-CN" altLang="en-US">
              <a:solidFill>
                <a:srgbClr val="438086"/>
              </a:solidFill>
            </a:endParaRPr>
          </a:p>
        </p:txBody>
      </p:sp>
      <p:sp>
        <p:nvSpPr>
          <p:cNvPr id="7" name="灯片编号占位符 6">
            <a:extLst>
              <a:ext uri="{FF2B5EF4-FFF2-40B4-BE49-F238E27FC236}">
                <a16:creationId xmlns:a16="http://schemas.microsoft.com/office/drawing/2014/main" id="{5A140F83-8DEF-448E-8090-6C2B6E62C5DC}"/>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5310815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F49775-6D69-47BC-A519-506ECF5A846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8EAB963-27D3-48F7-9AAA-92D6AE842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47F9C614-CA39-4C22-829F-A497EF8FE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F07BDA4-4087-4CCE-8843-C711849B3421}"/>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6" name="页脚占位符 5">
            <a:extLst>
              <a:ext uri="{FF2B5EF4-FFF2-40B4-BE49-F238E27FC236}">
                <a16:creationId xmlns:a16="http://schemas.microsoft.com/office/drawing/2014/main" id="{6B0C4F67-996B-48E2-9821-04443E6C623E}"/>
              </a:ext>
            </a:extLst>
          </p:cNvPr>
          <p:cNvSpPr>
            <a:spLocks noGrp="1"/>
          </p:cNvSpPr>
          <p:nvPr>
            <p:ph type="ftr" sz="quarter" idx="11"/>
          </p:nvPr>
        </p:nvSpPr>
        <p:spPr/>
        <p:txBody>
          <a:bodyPr/>
          <a:lstStyle/>
          <a:p>
            <a:endParaRPr lang="zh-CN" altLang="en-US">
              <a:solidFill>
                <a:srgbClr val="438086"/>
              </a:solidFill>
            </a:endParaRPr>
          </a:p>
        </p:txBody>
      </p:sp>
      <p:sp>
        <p:nvSpPr>
          <p:cNvPr id="7" name="灯片编号占位符 6">
            <a:extLst>
              <a:ext uri="{FF2B5EF4-FFF2-40B4-BE49-F238E27FC236}">
                <a16:creationId xmlns:a16="http://schemas.microsoft.com/office/drawing/2014/main" id="{E21BD723-1E89-437D-99C4-B5E0D604BF94}"/>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32422071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DE4120-AF3C-4098-B5C3-B5D4A3C1CD1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3EF397-29B8-4741-A98B-99B9A606E6C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1C7F61-9CB2-4B14-9118-143FEA119EB9}"/>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5" name="页脚占位符 4">
            <a:extLst>
              <a:ext uri="{FF2B5EF4-FFF2-40B4-BE49-F238E27FC236}">
                <a16:creationId xmlns:a16="http://schemas.microsoft.com/office/drawing/2014/main" id="{7B927FA5-8CCC-4841-AD46-775E0AAF7597}"/>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58851EC9-C6A6-4290-B6A4-9BCD4C23919D}"/>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12324535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5AF73AD-1EB7-487E-BF40-98F5A0C4743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C2BA537-1A0B-4BDE-A2A6-F0578911C53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16910A-0295-4000-A605-B0478053664D}"/>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5" name="页脚占位符 4">
            <a:extLst>
              <a:ext uri="{FF2B5EF4-FFF2-40B4-BE49-F238E27FC236}">
                <a16:creationId xmlns:a16="http://schemas.microsoft.com/office/drawing/2014/main" id="{B650C1F0-A937-43A8-8E24-CD6C556BB98A}"/>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76491693-0823-4366-B1B4-33745DB59D12}"/>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3950274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41385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A2FA18A-C54A-4D1C-BF8F-8FCED95783B6}"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51239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A2FA18A-C54A-4D1C-BF8F-8FCED95783B6}"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83374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64143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401783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2AE1E4-945B-48EC-9E46-64C96807493F}" type="datetimeFigureOut">
              <a:rPr lang="zh-CN" altLang="en-US" smtClean="0"/>
              <a:t>2023/11/20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95306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E2AE1E4-945B-48EC-9E46-64C96807493F}" type="datetimeFigureOut">
              <a:rPr lang="zh-CN" altLang="en-US" smtClean="0"/>
              <a:t>2023/11/20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1970307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4187E92-34B2-4C61-B921-2F65C6B0E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23ABE36-30D7-4E43-B1D3-A5AE2E477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E81630-0A27-4161-A150-CEC8A7A8D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AE1E4-945B-48EC-9E46-64C96807493F}"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50ECAD08-10D4-47B5-A60C-784D691FB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E6BB681-08D5-46C2-8844-69E2FB5CC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1704402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4384587-CDC0-425C-AAF9-E361D512C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418D998-940A-47A8-B76E-2DCB9F958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B21E3F-41DB-45AC-97A7-B80CF0FAA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98AA2-DB9E-44AE-A1D2-6AC3F960E58F}" type="datetimeFigureOut">
              <a:rPr lang="zh-CN" altLang="en-US" smtClean="0">
                <a:solidFill>
                  <a:srgbClr val="438086"/>
                </a:solidFill>
              </a:rPr>
              <a:pPr/>
              <a:t>2023/11/20</a:t>
            </a:fld>
            <a:endParaRPr lang="zh-CN" altLang="en-US">
              <a:solidFill>
                <a:srgbClr val="438086"/>
              </a:solidFill>
            </a:endParaRPr>
          </a:p>
        </p:txBody>
      </p:sp>
      <p:sp>
        <p:nvSpPr>
          <p:cNvPr id="5" name="页脚占位符 4">
            <a:extLst>
              <a:ext uri="{FF2B5EF4-FFF2-40B4-BE49-F238E27FC236}">
                <a16:creationId xmlns:a16="http://schemas.microsoft.com/office/drawing/2014/main" id="{DF4E5D23-1A2C-47FB-9B5D-DBA430BE9B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C3773E43-00ED-4745-85A2-2E9FAD72D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29333187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Barmen_(1870).jp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Catch_me_who_can.jpg" TargetMode="External"/><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hyperlink" Target="https://en.wikipedia.org/wiki/Richard_Trevithick#/media/File:Trevithick%27s_steam_circu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en.wikipedia.org/wiki/History_of_rail_transport_in_Great_Britain_1830&#8211;1922#/media/File:Opening_Liverpool_and_Manchester_Railway.jpg" TargetMode="External"/><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Cottonopolis" TargetMode="External"/><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en.wikipedia.org/wiki/History_of_rail_transport_in_Great_Britain_1830&#8211;1922#/media/File:Cheffins%27s_Map_of_English_%26_Scotch_Railways,_1850.jpg" TargetMode="Externa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hyperlink" Target="https://en.wikipedia.org/wiki/Rail_transport#/media/File:World_railway_network.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en.wikipedia.org/wiki/First_Transcontinental_Railroad#/media/File:Transcontinental_RR_1944-3c.jpg" TargetMode="External"/><Relationship Id="rId1" Type="http://schemas.openxmlformats.org/officeDocument/2006/relationships/slideLayout" Target="../slideLayouts/slideLayout24.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hyperlink" Target="http://www.chisholmtrailride.org/chisholm-trail-histor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britannica.com/technology/spinning-mule" TargetMode="Externa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s://upload.wikimedia.org/wikipedia/commons/b/bf/Triangular_trade.svg" TargetMode="External"/><Relationship Id="rId5" Type="http://schemas.openxmlformats.org/officeDocument/2006/relationships/image" Target="../media/image34.jpeg"/><Relationship Id="rId4" Type="http://schemas.openxmlformats.org/officeDocument/2006/relationships/hyperlink" Target="https://en.wikipedia.org/wiki/Enclosure#/media/File:Decaying_hedge_-_geograph.org.uk_-_1715089.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commons.wikimedia.org/wiki/File:Shuttle_with_bobin.jpg" TargetMode="External"/><Relationship Id="rId1" Type="http://schemas.openxmlformats.org/officeDocument/2006/relationships/slideLayout" Target="../slideLayouts/slideLayout24.xml"/><Relationship Id="rId6" Type="http://schemas.openxmlformats.org/officeDocument/2006/relationships/image" Target="../media/image38.gif"/><Relationship Id="rId5" Type="http://schemas.openxmlformats.org/officeDocument/2006/relationships/hyperlink" Target="https://makeagif.com/gif/jacquard-weaving-with-flying-shuttle-Ksi5Uw" TargetMode="External"/><Relationship Id="rId4" Type="http://schemas.openxmlformats.org/officeDocument/2006/relationships/image" Target="../media/image37.gif"/></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Lewis_Paul#/media/File:Paul_1758_Patent_Drawing.jpg" TargetMode="External"/><Relationship Id="rId2" Type="http://schemas.openxmlformats.org/officeDocument/2006/relationships/hyperlink" Target="https://en.wikipedia.org/wiki/Richard_Arkwright" TargetMode="External"/><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pinning_mule#/media/File:Textile-Spinning_room.jpg"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2.jpeg"/><Relationship Id="rId5" Type="http://schemas.openxmlformats.org/officeDocument/2006/relationships/hyperlink" Target="https://www.britannica.com/technology/spinning-mule" TargetMode="Externa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Diolkos" TargetMode="Externa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hyperlink" Target="https://en.wikipedia.org/wiki/Wagonway#/media/File:Berlin_Technikmuseum_Holzbahn.jp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en.wikipedia.org/wiki/Nicolas-Joseph_Cugnot" TargetMode="External"/><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s://en.wikipedia.org/wiki/Nicolas-Joseph_Cugnot#/media/File:Fardier_a_vapeur.gif" TargetMode="External"/><Relationship Id="rId5" Type="http://schemas.openxmlformats.org/officeDocument/2006/relationships/image" Target="../media/image10.jpeg"/><Relationship Id="rId4" Type="http://schemas.openxmlformats.org/officeDocument/2006/relationships/hyperlink" Target="https://en.wikipedia.org/wiki/File:FardierdeCugnot20050111.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douglas-self.com/MUSEUM/COMMS/pneumess/pneumess.htm" TargetMode="External"/><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en.wikipedia.org/wiki/File:Charlotte_dundas_drawing_bowie.jpg" TargetMode="External"/><Relationship Id="rId1" Type="http://schemas.openxmlformats.org/officeDocument/2006/relationships/slideLayout" Target="../slideLayouts/slideLayout24.xml"/><Relationship Id="rId6" Type="http://schemas.openxmlformats.org/officeDocument/2006/relationships/hyperlink" Target="https://commons.wikimedia.org/wiki/File:Steamboat_ad_from_the_Hudson_Bee_1808.jpg" TargetMode="External"/><Relationship Id="rId5" Type="http://schemas.openxmlformats.org/officeDocument/2006/relationships/image" Target="../media/image16.jpeg"/><Relationship Id="rId4" Type="http://schemas.openxmlformats.org/officeDocument/2006/relationships/hyperlink" Target="https://en.wikipedia.org/wiki/North_River_Steamboat#/media/File:Clermont_illustration_-_Robert_Fulton_-_Project_Gutenberg_eText_1516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teamcar.net/brogden-1.html" TargetMode="External"/><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hyperlink" Target="https://en.wikipedia.org/wiki/History_of_rail_transport#/media/File:TrevithicksEngine.jpg" TargetMode="Externa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山上的风景&#10;&#10;描述已自动生成">
            <a:hlinkClick r:id="rId3"/>
            <a:extLst>
              <a:ext uri="{FF2B5EF4-FFF2-40B4-BE49-F238E27FC236}">
                <a16:creationId xmlns:a16="http://schemas.microsoft.com/office/drawing/2014/main" id="{338B5D35-F4C5-4F9A-B950-A6BE0A0B6EB9}"/>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t="2241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96233937-605F-48FE-B429-90F8B7CEFBBD}"/>
              </a:ext>
            </a:extLst>
          </p:cNvPr>
          <p:cNvSpPr>
            <a:spLocks noGrp="1"/>
          </p:cNvSpPr>
          <p:nvPr>
            <p:ph type="ctrTitle"/>
          </p:nvPr>
        </p:nvSpPr>
        <p:spPr>
          <a:xfrm>
            <a:off x="1524000" y="1122362"/>
            <a:ext cx="9144000" cy="2900518"/>
          </a:xfrm>
        </p:spPr>
        <p:txBody>
          <a:bodyPr vert="horz" lIns="91440" tIns="45720" rIns="91440" bIns="45720" rtlCol="0">
            <a:normAutofit/>
          </a:bodyPr>
          <a:lstStyle/>
          <a:p>
            <a:r>
              <a:rPr lang="zh-CN" altLang="en-US" kern="1200" dirty="0">
                <a:solidFill>
                  <a:schemeClr val="tx1">
                    <a:lumMod val="95000"/>
                  </a:schemeClr>
                </a:solidFill>
                <a:latin typeface="+mj-lt"/>
                <a:ea typeface="+mj-ea"/>
                <a:cs typeface="+mj-cs"/>
              </a:rPr>
              <a:t>技术通史</a:t>
            </a:r>
            <a:br>
              <a:rPr lang="en-US" altLang="zh-CN" kern="1200" dirty="0">
                <a:solidFill>
                  <a:schemeClr val="tx1">
                    <a:lumMod val="95000"/>
                  </a:schemeClr>
                </a:solidFill>
                <a:latin typeface="+mj-lt"/>
                <a:ea typeface="+mj-ea"/>
                <a:cs typeface="+mj-cs"/>
              </a:rPr>
            </a:br>
            <a:r>
              <a:rPr lang="en-US" altLang="zh-CN" dirty="0">
                <a:solidFill>
                  <a:schemeClr val="tx1">
                    <a:lumMod val="95000"/>
                  </a:schemeClr>
                </a:solidFill>
              </a:rPr>
              <a:t>9.</a:t>
            </a:r>
            <a:r>
              <a:rPr lang="zh-CN" altLang="en-US" dirty="0">
                <a:solidFill>
                  <a:schemeClr val="tx1">
                    <a:lumMod val="95000"/>
                  </a:schemeClr>
                </a:solidFill>
              </a:rPr>
              <a:t>工业革命</a:t>
            </a:r>
            <a:endParaRPr lang="zh-CN" altLang="en-US" kern="1200" dirty="0">
              <a:solidFill>
                <a:schemeClr val="tx1">
                  <a:lumMod val="95000"/>
                </a:schemeClr>
              </a:solidFill>
            </a:endParaRPr>
          </a:p>
        </p:txBody>
      </p:sp>
      <p:sp>
        <p:nvSpPr>
          <p:cNvPr id="3" name="副标题 2">
            <a:extLst>
              <a:ext uri="{FF2B5EF4-FFF2-40B4-BE49-F238E27FC236}">
                <a16:creationId xmlns:a16="http://schemas.microsoft.com/office/drawing/2014/main" id="{267E10EB-7DC3-48A3-9FC5-EAD150663D6E}"/>
              </a:ext>
            </a:extLst>
          </p:cNvPr>
          <p:cNvSpPr>
            <a:spLocks noGrp="1"/>
          </p:cNvSpPr>
          <p:nvPr>
            <p:ph type="subTitle" idx="1"/>
          </p:nvPr>
        </p:nvSpPr>
        <p:spPr>
          <a:xfrm>
            <a:off x="1524000" y="4159404"/>
            <a:ext cx="9144000" cy="1098395"/>
          </a:xfrm>
        </p:spPr>
        <p:txBody>
          <a:bodyPr vert="horz" lIns="91440" tIns="45720" rIns="91440" bIns="45720" rtlCol="0">
            <a:normAutofit/>
          </a:bodyPr>
          <a:lstStyle/>
          <a:p>
            <a:pPr indent="-228600">
              <a:buFont typeface="Arial" panose="020B0604020202020204" pitchFamily="34" charset="0"/>
              <a:buChar char="•"/>
            </a:pPr>
            <a:r>
              <a:rPr lang="zh-CN" altLang="en-US" dirty="0">
                <a:solidFill>
                  <a:srgbClr val="FFFFFF"/>
                </a:solidFill>
              </a:rPr>
              <a:t>胡翌霖</a:t>
            </a:r>
            <a:endParaRPr lang="en-US" altLang="zh-CN" dirty="0">
              <a:solidFill>
                <a:srgbClr val="FFFFFF"/>
              </a:solidFill>
            </a:endParaRPr>
          </a:p>
          <a:p>
            <a:pPr indent="-228600">
              <a:buFont typeface="Arial" panose="020B0604020202020204" pitchFamily="34" charset="0"/>
              <a:buChar char="•"/>
            </a:pPr>
            <a:r>
              <a:rPr lang="zh-CN" altLang="en-US" dirty="0">
                <a:solidFill>
                  <a:srgbClr val="FFFFFF"/>
                </a:solidFill>
              </a:rPr>
              <a:t>清华大学科学史系</a:t>
            </a:r>
            <a:endParaRPr lang="en-US" altLang="zh-CN" dirty="0">
              <a:solidFill>
                <a:srgbClr val="FFFFFF"/>
              </a:solidFill>
            </a:endParaRPr>
          </a:p>
        </p:txBody>
      </p:sp>
    </p:spTree>
    <p:extLst>
      <p:ext uri="{BB962C8B-B14F-4D97-AF65-F5344CB8AC3E}">
        <p14:creationId xmlns:p14="http://schemas.microsoft.com/office/powerpoint/2010/main" val="492686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6">
            <a:extLst>
              <a:ext uri="{FF2B5EF4-FFF2-40B4-BE49-F238E27FC236}">
                <a16:creationId xmlns:a16="http://schemas.microsoft.com/office/drawing/2014/main" id="{42A185AD-B745-4A51-8D6D-921E7D1D6DA2}"/>
              </a:ext>
            </a:extLst>
          </p:cNvPr>
          <p:cNvSpPr>
            <a:spLocks noGrp="1"/>
          </p:cNvSpPr>
          <p:nvPr>
            <p:ph type="title"/>
          </p:nvPr>
        </p:nvSpPr>
        <p:spPr>
          <a:xfrm>
            <a:off x="4654296" y="329184"/>
            <a:ext cx="6894576" cy="1783080"/>
          </a:xfrm>
        </p:spPr>
        <p:txBody>
          <a:bodyPr anchor="b">
            <a:normAutofit/>
          </a:bodyPr>
          <a:lstStyle/>
          <a:p>
            <a:r>
              <a:rPr lang="zh-CN" altLang="zh-CN" sz="5400"/>
              <a:t>特里维西克</a:t>
            </a:r>
            <a:r>
              <a:rPr lang="zh-CN" altLang="en-US" sz="5400"/>
              <a:t>破产</a:t>
            </a:r>
          </a:p>
        </p:txBody>
      </p:sp>
      <p:pic>
        <p:nvPicPr>
          <p:cNvPr id="5" name="图片 4" descr="http://upload.wikimedia.org/wikipedia/commons/thumb/6/66/Catch_me_who_can.jpg/220px-Catch_me_who_can.jpg">
            <a:hlinkClick r:id="rId2"/>
            <a:extLst>
              <a:ext uri="{FF2B5EF4-FFF2-40B4-BE49-F238E27FC236}">
                <a16:creationId xmlns:a16="http://schemas.microsoft.com/office/drawing/2014/main" id="{85A37584-3B19-47F3-B6B5-2A4E38ED7AA5}"/>
              </a:ext>
            </a:extLst>
          </p:cNvPr>
          <p:cNvPicPr/>
          <p:nvPr/>
        </p:nvPicPr>
        <p:blipFill rotWithShape="1">
          <a:blip r:embed="rId3">
            <a:extLst>
              <a:ext uri="{28A0092B-C50C-407E-A947-70E740481C1C}">
                <a14:useLocalDpi xmlns:a14="http://schemas.microsoft.com/office/drawing/2010/main" val="0"/>
              </a:ext>
            </a:extLst>
          </a:blip>
          <a:srcRect l="-4452" t="19897" r="-9340" b="1378"/>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p:spPr>
      </p:pic>
      <p:sp>
        <p:nvSpPr>
          <p:cNvPr id="14"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ttp://upload.wikimedia.org/wikipedia/commons/2/24/Trevithick%27s_steam_circus.jpg">
            <a:hlinkClick r:id="rId4"/>
            <a:extLst>
              <a:ext uri="{FF2B5EF4-FFF2-40B4-BE49-F238E27FC236}">
                <a16:creationId xmlns:a16="http://schemas.microsoft.com/office/drawing/2014/main" id="{65486641-6FE4-45A7-9ED1-F1F6ABA44F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315" r="3" b="3"/>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BB9D505E-7FD6-472A-B22E-F396E03536D2}"/>
              </a:ext>
            </a:extLst>
          </p:cNvPr>
          <p:cNvSpPr>
            <a:spLocks noGrp="1"/>
          </p:cNvSpPr>
          <p:nvPr>
            <p:ph idx="1"/>
          </p:nvPr>
        </p:nvSpPr>
        <p:spPr>
          <a:xfrm>
            <a:off x="4654296" y="2706624"/>
            <a:ext cx="6894576" cy="3483864"/>
          </a:xfrm>
        </p:spPr>
        <p:txBody>
          <a:bodyPr>
            <a:normAutofit/>
          </a:bodyPr>
          <a:lstStyle/>
          <a:p>
            <a:r>
              <a:rPr lang="en-US" altLang="zh-CN" sz="2000" dirty="0"/>
              <a:t>1808</a:t>
            </a:r>
            <a:r>
              <a:rPr lang="zh-CN" altLang="zh-CN" sz="2000" dirty="0"/>
              <a:t>年，找不到投资人，走投无路的特里维西克想要直接向公众推销，像马戏团那样在伦敦街头搞起了节目，名为“谁能抓住我”（</a:t>
            </a:r>
            <a:r>
              <a:rPr lang="en-US" altLang="zh-CN" sz="2000" dirty="0"/>
              <a:t>Catch Me Who Can</a:t>
            </a:r>
            <a:r>
              <a:rPr lang="zh-CN" altLang="zh-CN" sz="2000" dirty="0"/>
              <a:t>）</a:t>
            </a:r>
            <a:endParaRPr lang="en-US" altLang="zh-CN" sz="2000" dirty="0"/>
          </a:p>
          <a:p>
            <a:pPr lvl="1"/>
            <a:r>
              <a:rPr lang="zh-CN" altLang="zh-CN" sz="1800" dirty="0"/>
              <a:t>参观者要花</a:t>
            </a:r>
            <a:r>
              <a:rPr lang="en-US" altLang="zh-CN" sz="1800" dirty="0"/>
              <a:t>1</a:t>
            </a:r>
            <a:r>
              <a:rPr lang="zh-CN" altLang="zh-CN" sz="1800" dirty="0"/>
              <a:t>先令买票，就可以体验乘坐或追逐火车。但运行过程中地面多次塌陷，特里维西克不得不不断加固轨道，修缮费用越来越高，而人气却越来越低迷，直到</a:t>
            </a:r>
            <a:r>
              <a:rPr lang="en-US" altLang="zh-CN" sz="1800" dirty="0"/>
              <a:t>2</a:t>
            </a:r>
            <a:r>
              <a:rPr lang="zh-CN" altLang="zh-CN" sz="1800" dirty="0"/>
              <a:t>个月后的一次出轨事故之后，特里维西克关闭了这一项目。</a:t>
            </a:r>
          </a:p>
          <a:p>
            <a:r>
              <a:rPr lang="en-US" altLang="zh-CN" sz="2000" dirty="0"/>
              <a:t>1811</a:t>
            </a:r>
            <a:r>
              <a:rPr lang="zh-CN" altLang="zh-CN" sz="2000" dirty="0"/>
              <a:t>年，特里维西克的公司终于破产，虽然在商业化方面最终失败，但蒸汽火车实用化的可能性已经得到证明。</a:t>
            </a:r>
            <a:endParaRPr lang="en-US" altLang="zh-CN" sz="2000" dirty="0"/>
          </a:p>
          <a:p>
            <a:pPr lvl="1"/>
            <a:r>
              <a:rPr lang="zh-CN" altLang="en-US" sz="1800" dirty="0"/>
              <a:t>用两个人一袋煤做到了一个人一匹马一袋干草做的事情？</a:t>
            </a:r>
            <a:endParaRPr lang="zh-CN" altLang="zh-CN" sz="1800" dirty="0"/>
          </a:p>
          <a:p>
            <a:r>
              <a:rPr lang="en-US" altLang="zh-CN" sz="2000" dirty="0"/>
              <a:t>1811</a:t>
            </a:r>
            <a:r>
              <a:rPr lang="zh-CN" altLang="en-US" sz="2000" dirty="0"/>
              <a:t>合伙公司破产</a:t>
            </a:r>
          </a:p>
          <a:p>
            <a:endParaRPr lang="zh-CN" altLang="en-US" sz="2000" dirty="0"/>
          </a:p>
        </p:txBody>
      </p:sp>
    </p:spTree>
    <p:extLst>
      <p:ext uri="{BB962C8B-B14F-4D97-AF65-F5344CB8AC3E}">
        <p14:creationId xmlns:p14="http://schemas.microsoft.com/office/powerpoint/2010/main" val="2527752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7A5324E-6037-4BAF-B86A-E5C0632F2421}"/>
              </a:ext>
            </a:extLst>
          </p:cNvPr>
          <p:cNvSpPr>
            <a:spLocks noGrp="1"/>
          </p:cNvSpPr>
          <p:nvPr>
            <p:ph idx="1"/>
          </p:nvPr>
        </p:nvSpPr>
        <p:spPr>
          <a:xfrm>
            <a:off x="129738" y="900131"/>
            <a:ext cx="7569335" cy="5969075"/>
          </a:xfrm>
        </p:spPr>
        <p:txBody>
          <a:bodyPr>
            <a:normAutofit fontScale="92500" lnSpcReduction="20000"/>
          </a:bodyPr>
          <a:lstStyle/>
          <a:p>
            <a:pPr>
              <a:lnSpc>
                <a:spcPct val="120000"/>
              </a:lnSpc>
            </a:pPr>
            <a:r>
              <a:rPr lang="en-US" altLang="zh-CN" dirty="0"/>
              <a:t>1812</a:t>
            </a:r>
            <a:r>
              <a:rPr lang="zh-CN" altLang="en-US" dirty="0"/>
              <a:t>年、</a:t>
            </a:r>
            <a:r>
              <a:rPr lang="en-US" altLang="zh-CN" dirty="0"/>
              <a:t>1813</a:t>
            </a:r>
            <a:r>
              <a:rPr lang="zh-CN" altLang="en-US" dirty="0"/>
              <a:t>年都有人成功制造了火车。但最成功的人是在</a:t>
            </a:r>
            <a:r>
              <a:rPr lang="en-US" altLang="zh-CN" dirty="0"/>
              <a:t>1814</a:t>
            </a:r>
            <a:r>
              <a:rPr lang="zh-CN" altLang="en-US" dirty="0"/>
              <a:t>年开始建造火车的史蒂芬森（</a:t>
            </a:r>
            <a:r>
              <a:rPr lang="en-US" altLang="zh-CN" dirty="0"/>
              <a:t>George Stephenson</a:t>
            </a:r>
            <a:r>
              <a:rPr lang="zh-CN" altLang="en-US" dirty="0"/>
              <a:t>）。</a:t>
            </a:r>
            <a:endParaRPr lang="en-US" altLang="zh-CN" dirty="0"/>
          </a:p>
          <a:p>
            <a:pPr>
              <a:lnSpc>
                <a:spcPct val="120000"/>
              </a:lnSpc>
            </a:pPr>
            <a:r>
              <a:rPr lang="zh-CN" altLang="en-US" sz="2700" dirty="0"/>
              <a:t>史蒂芬森注意到早期火车事故频发的问题，因此他的着眼点并不只是火车头，他还对车轮和铁轨进行了改进。他使用</a:t>
            </a:r>
            <a:r>
              <a:rPr lang="zh-CN" altLang="en-US" sz="2700" b="1" dirty="0"/>
              <a:t>凸缘轮</a:t>
            </a:r>
            <a:r>
              <a:rPr lang="zh-CN" altLang="en-US" sz="2700" dirty="0"/>
              <a:t>，从而更稳定地与轨道咬合；缩小轮子并增加了轮子的数量，以便重量更均匀地分布；使用</a:t>
            </a:r>
            <a:r>
              <a:rPr lang="zh-CN" altLang="en-US" sz="2700" b="1" dirty="0"/>
              <a:t>更坚固的铸铁</a:t>
            </a:r>
            <a:r>
              <a:rPr lang="zh-CN" altLang="en-US" sz="2700" dirty="0"/>
              <a:t>制造铁轨。这样即便火车一次运载</a:t>
            </a:r>
            <a:r>
              <a:rPr lang="en-US" altLang="zh-CN" sz="2700" dirty="0"/>
              <a:t>30</a:t>
            </a:r>
            <a:r>
              <a:rPr lang="zh-CN" altLang="en-US" sz="2700" dirty="0"/>
              <a:t>吨煤，也安全可靠。</a:t>
            </a:r>
          </a:p>
          <a:p>
            <a:pPr>
              <a:lnSpc>
                <a:spcPct val="120000"/>
              </a:lnSpc>
            </a:pPr>
            <a:r>
              <a:rPr lang="zh-CN" altLang="en-US" sz="2700" dirty="0"/>
              <a:t>除了火车头和铁轨，史蒂芬森更关注整个铁路生态的建设，他设计了</a:t>
            </a:r>
            <a:r>
              <a:rPr lang="zh-CN" altLang="en-US" sz="2700" b="1" dirty="0"/>
              <a:t>双向线路</a:t>
            </a:r>
            <a:r>
              <a:rPr lang="zh-CN" altLang="en-US" sz="2700" dirty="0"/>
              <a:t>，启用了</a:t>
            </a:r>
            <a:r>
              <a:rPr lang="zh-CN" altLang="en-US" sz="2700" b="1" dirty="0"/>
              <a:t>信号系统</a:t>
            </a:r>
            <a:r>
              <a:rPr lang="zh-CN" altLang="en-US" sz="2700" dirty="0"/>
              <a:t>和</a:t>
            </a:r>
            <a:r>
              <a:rPr lang="zh-CN" altLang="en-US" sz="2700" b="1" dirty="0"/>
              <a:t>列车时刻表</a:t>
            </a:r>
            <a:r>
              <a:rPr lang="zh-CN" altLang="en-US" sz="2700" dirty="0"/>
              <a:t>。</a:t>
            </a:r>
            <a:endParaRPr lang="en-US" altLang="zh-CN" sz="2700" dirty="0"/>
          </a:p>
          <a:p>
            <a:pPr>
              <a:lnSpc>
                <a:spcPct val="120000"/>
              </a:lnSpc>
            </a:pPr>
            <a:r>
              <a:rPr lang="zh-CN" altLang="en-US" sz="2700" dirty="0"/>
              <a:t>确立</a:t>
            </a:r>
            <a:r>
              <a:rPr lang="zh-CN" altLang="en-US" sz="2700" b="1" dirty="0"/>
              <a:t>标准轨距</a:t>
            </a:r>
            <a:r>
              <a:rPr lang="zh-CN" altLang="en-US" sz="2700" dirty="0"/>
              <a:t>（四英尺八英寸半。古罗马的马屁股？</a:t>
            </a:r>
            <a:r>
              <a:rPr lang="en-US" altLang="zh-CN" sz="2700" dirty="0"/>
              <a:t>×</a:t>
            </a:r>
            <a:r>
              <a:rPr lang="zh-CN" altLang="en-US" sz="2700" dirty="0"/>
              <a:t>）</a:t>
            </a:r>
          </a:p>
          <a:p>
            <a:endParaRPr lang="zh-CN" altLang="en-US" dirty="0"/>
          </a:p>
        </p:txBody>
      </p:sp>
      <p:pic>
        <p:nvPicPr>
          <p:cNvPr id="5124" name="Picture 4" descr="https://upload.wikimedia.org/wikipedia/commons/f/f6/Opening_Liverpool_and_Manchester_Railway.jpg">
            <a:hlinkClick r:id="rId2"/>
            <a:extLst>
              <a:ext uri="{FF2B5EF4-FFF2-40B4-BE49-F238E27FC236}">
                <a16:creationId xmlns:a16="http://schemas.microsoft.com/office/drawing/2014/main" id="{8CFBA9C8-1FB9-4E13-A1E3-6D47CC9C2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893" y="3445852"/>
            <a:ext cx="4067369" cy="328792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upload.wikimedia.org/wikipedia/commons/thumb/3/3f/First_passenger_railway_1830.jpg/1024px-First_passenger_railway_1830.jpg">
            <a:extLst>
              <a:ext uri="{FF2B5EF4-FFF2-40B4-BE49-F238E27FC236}">
                <a16:creationId xmlns:a16="http://schemas.microsoft.com/office/drawing/2014/main" id="{ED72DD4F-5F1C-4926-BBE8-2E1E66D70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00" y="-16835"/>
            <a:ext cx="4192747" cy="3349236"/>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a:extLst>
              <a:ext uri="{FF2B5EF4-FFF2-40B4-BE49-F238E27FC236}">
                <a16:creationId xmlns:a16="http://schemas.microsoft.com/office/drawing/2014/main" id="{AF460150-4A18-4F35-B2BA-DB952D31B710}"/>
              </a:ext>
            </a:extLst>
          </p:cNvPr>
          <p:cNvSpPr>
            <a:spLocks noGrp="1"/>
          </p:cNvSpPr>
          <p:nvPr>
            <p:ph type="title"/>
          </p:nvPr>
        </p:nvSpPr>
        <p:spPr>
          <a:xfrm>
            <a:off x="262745" y="227802"/>
            <a:ext cx="8066112" cy="615603"/>
          </a:xfrm>
        </p:spPr>
        <p:txBody>
          <a:bodyPr>
            <a:normAutofit fontScale="90000"/>
          </a:bodyPr>
          <a:lstStyle/>
          <a:p>
            <a:r>
              <a:rPr lang="zh-CN" altLang="en-US" dirty="0"/>
              <a:t>史蒂芬森</a:t>
            </a:r>
          </a:p>
        </p:txBody>
      </p:sp>
    </p:spTree>
    <p:extLst>
      <p:ext uri="{BB962C8B-B14F-4D97-AF65-F5344CB8AC3E}">
        <p14:creationId xmlns:p14="http://schemas.microsoft.com/office/powerpoint/2010/main" val="3908501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25A3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849C2BA6-EC52-4B6D-A761-DD246EE5E843}"/>
              </a:ext>
            </a:extLst>
          </p:cNvPr>
          <p:cNvSpPr>
            <a:spLocks noGrp="1"/>
          </p:cNvSpPr>
          <p:nvPr>
            <p:ph type="title"/>
          </p:nvPr>
        </p:nvSpPr>
        <p:spPr>
          <a:xfrm>
            <a:off x="524256" y="491260"/>
            <a:ext cx="6594189" cy="1625210"/>
          </a:xfrm>
        </p:spPr>
        <p:txBody>
          <a:bodyPr>
            <a:normAutofit/>
          </a:bodyPr>
          <a:lstStyle/>
          <a:p>
            <a:r>
              <a:rPr lang="zh-CN" altLang="en-US" dirty="0">
                <a:solidFill>
                  <a:srgbClr val="FFFFFF"/>
                </a:solidFill>
              </a:rPr>
              <a:t>第一条只跑火车的铁路</a:t>
            </a:r>
          </a:p>
        </p:txBody>
      </p:sp>
      <p:pic>
        <p:nvPicPr>
          <p:cNvPr id="3074" name="Picture 2">
            <a:extLst>
              <a:ext uri="{FF2B5EF4-FFF2-40B4-BE49-F238E27FC236}">
                <a16:creationId xmlns:a16="http://schemas.microsoft.com/office/drawing/2014/main" id="{7787D846-374B-4A1C-8917-0CB9E8AB0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 r="1" b="22738"/>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内容占位符 2">
            <a:extLst>
              <a:ext uri="{FF2B5EF4-FFF2-40B4-BE49-F238E27FC236}">
                <a16:creationId xmlns:a16="http://schemas.microsoft.com/office/drawing/2014/main" id="{3EEAA6D4-85CB-47C8-A6C3-B499A570C82D}"/>
              </a:ext>
            </a:extLst>
          </p:cNvPr>
          <p:cNvSpPr>
            <a:spLocks noGrp="1"/>
          </p:cNvSpPr>
          <p:nvPr>
            <p:ph idx="1"/>
          </p:nvPr>
        </p:nvSpPr>
        <p:spPr>
          <a:xfrm>
            <a:off x="8029319" y="917725"/>
            <a:ext cx="3424739" cy="4852362"/>
          </a:xfrm>
        </p:spPr>
        <p:txBody>
          <a:bodyPr anchor="ctr">
            <a:normAutofit/>
          </a:bodyPr>
          <a:lstStyle/>
          <a:p>
            <a:r>
              <a:rPr lang="zh-CN" altLang="en-US" sz="2000" dirty="0">
                <a:solidFill>
                  <a:srgbClr val="FFFFFF"/>
                </a:solidFill>
              </a:rPr>
              <a:t>史蒂芬森的火车最早运用于煤矿，</a:t>
            </a:r>
            <a:r>
              <a:rPr lang="en-US" altLang="zh-CN" sz="2000" dirty="0">
                <a:solidFill>
                  <a:srgbClr val="FFFFFF"/>
                </a:solidFill>
              </a:rPr>
              <a:t>1825</a:t>
            </a:r>
            <a:r>
              <a:rPr lang="zh-CN" altLang="en-US" sz="2000" dirty="0">
                <a:solidFill>
                  <a:srgbClr val="FFFFFF"/>
                </a:solidFill>
              </a:rPr>
              <a:t>年第一次用于公共运输（与马车混用）</a:t>
            </a:r>
            <a:endParaRPr lang="en-US" altLang="zh-CN" sz="2000" dirty="0">
              <a:solidFill>
                <a:srgbClr val="FFFFFF"/>
              </a:solidFill>
            </a:endParaRPr>
          </a:p>
          <a:p>
            <a:r>
              <a:rPr lang="en-US" altLang="zh-CN" sz="2000" dirty="0">
                <a:solidFill>
                  <a:srgbClr val="FFFFFF"/>
                </a:solidFill>
              </a:rPr>
              <a:t>1830</a:t>
            </a:r>
            <a:r>
              <a:rPr lang="zh-CN" altLang="en-US" sz="2000" dirty="0">
                <a:solidFill>
                  <a:srgbClr val="FFFFFF"/>
                </a:solidFill>
              </a:rPr>
              <a:t>年第一条只跑火车的铁路</a:t>
            </a:r>
            <a:endParaRPr lang="en-US" altLang="zh-CN" sz="2000" dirty="0">
              <a:solidFill>
                <a:srgbClr val="FFFFFF"/>
              </a:solidFill>
            </a:endParaRPr>
          </a:p>
          <a:p>
            <a:pPr lvl="1"/>
            <a:r>
              <a:rPr lang="zh-CN" altLang="en-US" sz="2000" dirty="0">
                <a:solidFill>
                  <a:srgbClr val="FFFFFF"/>
                </a:solidFill>
              </a:rPr>
              <a:t>利物浦到曼彻斯特</a:t>
            </a:r>
            <a:endParaRPr lang="en-US" altLang="zh-CN" sz="2000" dirty="0">
              <a:solidFill>
                <a:srgbClr val="FFFFFF"/>
              </a:solidFill>
            </a:endParaRPr>
          </a:p>
          <a:p>
            <a:pPr lvl="1"/>
            <a:r>
              <a:rPr lang="zh-CN" altLang="en-US" sz="2000" dirty="0">
                <a:solidFill>
                  <a:srgbClr val="FFFFFF"/>
                </a:solidFill>
              </a:rPr>
              <a:t>利物浦</a:t>
            </a:r>
            <a:r>
              <a:rPr lang="en-US" altLang="zh-CN" sz="2000" dirty="0">
                <a:solidFill>
                  <a:srgbClr val="FFFFFF"/>
                </a:solidFill>
              </a:rPr>
              <a:t>=</a:t>
            </a:r>
            <a:r>
              <a:rPr lang="zh-CN" altLang="en-US" sz="2000" dirty="0">
                <a:solidFill>
                  <a:srgbClr val="FFFFFF"/>
                </a:solidFill>
              </a:rPr>
              <a:t>港口，曼彻斯特</a:t>
            </a:r>
            <a:r>
              <a:rPr lang="en-US" altLang="zh-CN" sz="2000" dirty="0">
                <a:solidFill>
                  <a:srgbClr val="FFFFFF"/>
                </a:solidFill>
              </a:rPr>
              <a:t>=</a:t>
            </a:r>
            <a:r>
              <a:rPr lang="zh-CN" altLang="en-US" sz="2000" dirty="0">
                <a:solidFill>
                  <a:srgbClr val="FFFFFF"/>
                </a:solidFill>
              </a:rPr>
              <a:t>棉花之都（</a:t>
            </a:r>
            <a:r>
              <a:rPr lang="en-US" altLang="zh-CN" sz="2000" dirty="0" err="1">
                <a:solidFill>
                  <a:srgbClr val="FFFFFF"/>
                </a:solidFill>
                <a:hlinkClick r:id="rId3" tooltip="Cottonopolis"/>
              </a:rPr>
              <a:t>Cottonopolis</a:t>
            </a:r>
            <a:r>
              <a:rPr lang="zh-CN" altLang="en-US" sz="2000" dirty="0">
                <a:solidFill>
                  <a:srgbClr val="FFFFFF"/>
                </a:solidFill>
              </a:rPr>
              <a:t>）</a:t>
            </a:r>
            <a:endParaRPr lang="en-US" altLang="zh-CN" sz="2000" dirty="0">
              <a:solidFill>
                <a:srgbClr val="FFFFFF"/>
              </a:solidFill>
            </a:endParaRPr>
          </a:p>
          <a:p>
            <a:r>
              <a:rPr lang="en-US" altLang="zh-CN" sz="2000" dirty="0">
                <a:solidFill>
                  <a:srgbClr val="FFFFFF"/>
                </a:solidFill>
              </a:rPr>
              <a:t>1840</a:t>
            </a:r>
            <a:r>
              <a:rPr lang="zh-CN" altLang="zh-CN" sz="2000" dirty="0">
                <a:solidFill>
                  <a:srgbClr val="FFFFFF"/>
                </a:solidFill>
              </a:rPr>
              <a:t>年代大流行</a:t>
            </a:r>
          </a:p>
          <a:p>
            <a:endParaRPr lang="zh-CN" altLang="en-US" sz="2000" dirty="0">
              <a:solidFill>
                <a:srgbClr val="FFFFFF"/>
              </a:solidFill>
            </a:endParaRPr>
          </a:p>
        </p:txBody>
      </p:sp>
    </p:spTree>
    <p:extLst>
      <p:ext uri="{BB962C8B-B14F-4D97-AF65-F5344CB8AC3E}">
        <p14:creationId xmlns:p14="http://schemas.microsoft.com/office/powerpoint/2010/main" val="38043835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134">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2CB7EDE-9DAB-4F1E-AEC3-178A859C68A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zh-CN" altLang="en-US" sz="4800" kern="1200" dirty="0">
                <a:solidFill>
                  <a:srgbClr val="FFFFFF"/>
                </a:solidFill>
                <a:latin typeface="+mj-lt"/>
                <a:ea typeface="+mj-ea"/>
                <a:cs typeface="+mj-cs"/>
              </a:rPr>
              <a:t>←</a:t>
            </a:r>
            <a:r>
              <a:rPr lang="en-US" altLang="zh-CN" sz="4800" kern="1200" dirty="0">
                <a:solidFill>
                  <a:srgbClr val="FFFFFF"/>
                </a:solidFill>
                <a:latin typeface="+mj-lt"/>
                <a:ea typeface="+mj-ea"/>
                <a:cs typeface="+mj-cs"/>
              </a:rPr>
              <a:t>1850</a:t>
            </a:r>
            <a:r>
              <a:rPr lang="zh-CN" altLang="en-US" sz="4800" kern="1200" dirty="0">
                <a:solidFill>
                  <a:srgbClr val="FFFFFF"/>
                </a:solidFill>
                <a:latin typeface="+mj-lt"/>
                <a:ea typeface="+mj-ea"/>
                <a:cs typeface="+mj-cs"/>
              </a:rPr>
              <a:t>英国铁路网</a:t>
            </a:r>
            <a:br>
              <a:rPr lang="en-US" altLang="zh-CN" sz="4800" kern="1200" dirty="0">
                <a:solidFill>
                  <a:srgbClr val="FFFFFF"/>
                </a:solidFill>
                <a:latin typeface="+mj-lt"/>
                <a:ea typeface="+mj-ea"/>
                <a:cs typeface="+mj-cs"/>
              </a:rPr>
            </a:br>
            <a:r>
              <a:rPr lang="zh-CN" altLang="en-US" sz="4800" kern="1200" dirty="0">
                <a:solidFill>
                  <a:srgbClr val="FFFFFF"/>
                </a:solidFill>
                <a:latin typeface="+mj-lt"/>
                <a:ea typeface="+mj-ea"/>
                <a:cs typeface="+mj-cs"/>
              </a:rPr>
              <a:t>现代全球铁路网↑</a:t>
            </a:r>
          </a:p>
        </p:txBody>
      </p:sp>
      <p:cxnSp>
        <p:nvCxnSpPr>
          <p:cNvPr id="137" name="Straight Connector 136">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146" name="Picture 2" descr="https://upload.wikimedia.org/wikipedia/commons/d/d0/Cheffins%27s_Map_of_English_%26_Scotch_Railways%2C_1850.jpg">
            <a:hlinkClick r:id="rId2"/>
            <a:extLst>
              <a:ext uri="{FF2B5EF4-FFF2-40B4-BE49-F238E27FC236}">
                <a16:creationId xmlns:a16="http://schemas.microsoft.com/office/drawing/2014/main" id="{DCFE5771-1EA2-462D-AD2F-5C3883D68E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25" r="15170"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地图&#10;&#10;描述已自动生成">
            <a:hlinkClick r:id="rId4"/>
            <a:extLst>
              <a:ext uri="{FF2B5EF4-FFF2-40B4-BE49-F238E27FC236}">
                <a16:creationId xmlns:a16="http://schemas.microsoft.com/office/drawing/2014/main" id="{1D8730C6-E60B-4175-BAA9-288B663B76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 t="9785" r="-115" b="17091"/>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35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0" name="Rectangle 73">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C4FB51C-9441-401C-9D47-9ECA9A1E1593}"/>
              </a:ext>
            </a:extLst>
          </p:cNvPr>
          <p:cNvSpPr>
            <a:spLocks noGrp="1"/>
          </p:cNvSpPr>
          <p:nvPr>
            <p:ph type="title"/>
          </p:nvPr>
        </p:nvSpPr>
        <p:spPr>
          <a:xfrm>
            <a:off x="612648" y="1078992"/>
            <a:ext cx="6272784" cy="1536192"/>
          </a:xfrm>
        </p:spPr>
        <p:txBody>
          <a:bodyPr anchor="b">
            <a:normAutofit/>
          </a:bodyPr>
          <a:lstStyle/>
          <a:p>
            <a:r>
              <a:rPr lang="zh-CN" altLang="en-US" sz="5200"/>
              <a:t>美国的铁路</a:t>
            </a:r>
          </a:p>
        </p:txBody>
      </p:sp>
      <p:sp>
        <p:nvSpPr>
          <p:cNvPr id="14341" name="Rectangle 74">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4338" name="Picture 2" descr="https://upload.wikimedia.org/wikipedia/commons/0/02/Transcontinental_RR_1944-3c.jpg">
            <a:hlinkClick r:id="rId2"/>
            <a:extLst>
              <a:ext uri="{FF2B5EF4-FFF2-40B4-BE49-F238E27FC236}">
                <a16:creationId xmlns:a16="http://schemas.microsoft.com/office/drawing/2014/main" id="{ED19C177-44DC-4D27-A543-788AA38C64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6"/>
          <a:stretch/>
        </p:blipFill>
        <p:spPr bwMode="auto">
          <a:xfrm>
            <a:off x="7684008" y="10"/>
            <a:ext cx="4507992" cy="293457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内容占位符 2">
            <a:extLst>
              <a:ext uri="{FF2B5EF4-FFF2-40B4-BE49-F238E27FC236}">
                <a16:creationId xmlns:a16="http://schemas.microsoft.com/office/drawing/2014/main" id="{5EF37CE7-6E10-4BB4-9BB0-A044E3799DB7}"/>
              </a:ext>
            </a:extLst>
          </p:cNvPr>
          <p:cNvSpPr>
            <a:spLocks noGrp="1"/>
          </p:cNvSpPr>
          <p:nvPr>
            <p:ph idx="1"/>
          </p:nvPr>
        </p:nvSpPr>
        <p:spPr>
          <a:xfrm>
            <a:off x="612648" y="3355848"/>
            <a:ext cx="6272784" cy="2825496"/>
          </a:xfrm>
        </p:spPr>
        <p:txBody>
          <a:bodyPr>
            <a:normAutofit/>
          </a:bodyPr>
          <a:lstStyle/>
          <a:p>
            <a:r>
              <a:rPr lang="zh-CN" altLang="en-US" sz="2000" dirty="0"/>
              <a:t>不是连接已有的工业中心，而是不断向荒野开拓</a:t>
            </a:r>
            <a:endParaRPr lang="en-US" altLang="zh-CN" sz="2000" dirty="0"/>
          </a:p>
          <a:p>
            <a:r>
              <a:rPr lang="zh-CN" altLang="en-US" sz="2000" dirty="0"/>
              <a:t>工业革命从农业与运输业（而不是制造业）发端</a:t>
            </a:r>
            <a:endParaRPr lang="en-US" altLang="zh-CN" sz="2000" dirty="0"/>
          </a:p>
          <a:p>
            <a:r>
              <a:rPr lang="zh-CN" altLang="en-US" sz="2000" dirty="0"/>
              <a:t>水路与铁路交织，内河蒸汽船的大量使用</a:t>
            </a:r>
            <a:endParaRPr lang="en-US" altLang="zh-CN" sz="2000" dirty="0"/>
          </a:p>
          <a:p>
            <a:r>
              <a:rPr lang="zh-CN" altLang="en-US" sz="2000" dirty="0"/>
              <a:t>车厢摆脱马车残余，前后打通的“长车厢”</a:t>
            </a:r>
            <a:endParaRPr lang="en-US" altLang="zh-CN" sz="2000" dirty="0"/>
          </a:p>
          <a:p>
            <a:pPr lvl="1"/>
            <a:r>
              <a:rPr lang="zh-CN" altLang="en-US" sz="2000" dirty="0"/>
              <a:t>（英国早期车厢是</a:t>
            </a:r>
            <a:r>
              <a:rPr lang="en-US" altLang="zh-CN" sz="2000" dirty="0"/>
              <a:t>6</a:t>
            </a:r>
            <a:r>
              <a:rPr lang="zh-CN" altLang="en-US" sz="2000" dirty="0"/>
              <a:t>人左右封闭式↓）</a:t>
            </a:r>
            <a:endParaRPr lang="en-US" altLang="zh-CN" sz="2000" dirty="0"/>
          </a:p>
          <a:p>
            <a:r>
              <a:rPr lang="zh-CN" altLang="en-US" sz="2000" dirty="0"/>
              <a:t>西部牛仔（把牛从牧场赶向火车站）</a:t>
            </a:r>
          </a:p>
        </p:txBody>
      </p:sp>
      <p:pic>
        <p:nvPicPr>
          <p:cNvPr id="5" name="Picture 2" descr="http://media.virbcdn.com/cdn_images/resize_1024x1365/0c/ContentImage-5832-84754-CTR_Lg_map.jpg">
            <a:hlinkClick r:id="rId4"/>
            <a:extLst>
              <a:ext uri="{FF2B5EF4-FFF2-40B4-BE49-F238E27FC236}">
                <a16:creationId xmlns:a16="http://schemas.microsoft.com/office/drawing/2014/main" id="{6D2061D7-D8FC-4223-893E-73C5718EF5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32" r="1597" b="2"/>
          <a:stretch/>
        </p:blipFill>
        <p:spPr bwMode="auto">
          <a:xfrm>
            <a:off x="7684008" y="3172968"/>
            <a:ext cx="4507992" cy="368503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id="{82ECC595-17FE-4D7D-8254-050304B532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857" y="5784366"/>
            <a:ext cx="4351244" cy="962644"/>
          </a:xfrm>
          <a:prstGeom prst="rect">
            <a:avLst/>
          </a:prstGeom>
        </p:spPr>
      </p:pic>
    </p:spTree>
    <p:extLst>
      <p:ext uri="{BB962C8B-B14F-4D97-AF65-F5344CB8AC3E}">
        <p14:creationId xmlns:p14="http://schemas.microsoft.com/office/powerpoint/2010/main" val="18076857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ages-cn-4.ssl-images-amazon.com/images/I/71SJWeHafSL.jpg">
            <a:extLst>
              <a:ext uri="{FF2B5EF4-FFF2-40B4-BE49-F238E27FC236}">
                <a16:creationId xmlns:a16="http://schemas.microsoft.com/office/drawing/2014/main" id="{D4BFB19E-2F9D-4B28-BDD6-D88E2AA20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381" y="435018"/>
            <a:ext cx="5319365" cy="630270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10454952" cy="4325112"/>
          </a:xfrm>
        </p:spPr>
        <p:txBody>
          <a:bodyPr/>
          <a:lstStyle/>
          <a:p>
            <a:r>
              <a:rPr lang="zh-CN" altLang="en-US" dirty="0"/>
              <a:t>火车一定比马车优越吗？</a:t>
            </a:r>
            <a:endParaRPr lang="en-US" altLang="zh-CN" dirty="0"/>
          </a:p>
          <a:p>
            <a:endParaRPr lang="en-US" altLang="zh-CN" dirty="0"/>
          </a:p>
          <a:p>
            <a:r>
              <a:rPr lang="zh-CN" altLang="en-US" dirty="0"/>
              <a:t>马车</a:t>
            </a:r>
            <a:r>
              <a:rPr lang="en-US" altLang="zh-CN" dirty="0"/>
              <a:t>/</a:t>
            </a:r>
            <a:r>
              <a:rPr lang="zh-CN" altLang="en-US" dirty="0"/>
              <a:t>火车有什么好？</a:t>
            </a:r>
            <a:endParaRPr lang="en-US" altLang="zh-CN" dirty="0"/>
          </a:p>
          <a:p>
            <a:endParaRPr lang="en-US" altLang="zh-CN" dirty="0"/>
          </a:p>
          <a:p>
            <a:r>
              <a:rPr lang="zh-CN" altLang="en-US" dirty="0"/>
              <a:t>火车引起城市环境和市场环境的全面变革</a:t>
            </a:r>
            <a:endParaRPr lang="en-US" altLang="zh-CN" dirty="0"/>
          </a:p>
        </p:txBody>
      </p:sp>
    </p:spTree>
    <p:extLst>
      <p:ext uri="{BB962C8B-B14F-4D97-AF65-F5344CB8AC3E}">
        <p14:creationId xmlns:p14="http://schemas.microsoft.com/office/powerpoint/2010/main" val="530274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2966120" cy="4325112"/>
          </a:xfrm>
        </p:spPr>
        <p:txBody>
          <a:bodyPr>
            <a:normAutofit/>
          </a:bodyPr>
          <a:lstStyle/>
          <a:p>
            <a:r>
              <a:rPr lang="zh-CN" altLang="en-US" b="1" dirty="0"/>
              <a:t>机械</a:t>
            </a:r>
            <a:r>
              <a:rPr lang="en-US" altLang="zh-CN" b="1" dirty="0"/>
              <a:t>——</a:t>
            </a:r>
            <a:r>
              <a:rPr lang="zh-CN" altLang="en-US" b="1" dirty="0"/>
              <a:t>生命</a:t>
            </a:r>
            <a:endParaRPr lang="en-US" altLang="zh-CN" b="1" dirty="0"/>
          </a:p>
          <a:p>
            <a:r>
              <a:rPr lang="zh-CN" altLang="en-US" dirty="0"/>
              <a:t>消耗</a:t>
            </a:r>
            <a:r>
              <a:rPr lang="en-US" altLang="zh-CN" dirty="0"/>
              <a:t>——</a:t>
            </a:r>
            <a:r>
              <a:rPr lang="zh-CN" altLang="en-US" dirty="0"/>
              <a:t>循环</a:t>
            </a:r>
            <a:endParaRPr lang="en-US" altLang="zh-CN" dirty="0"/>
          </a:p>
          <a:p>
            <a:r>
              <a:rPr lang="zh-CN" altLang="en-US" dirty="0"/>
              <a:t>封闭</a:t>
            </a:r>
            <a:r>
              <a:rPr lang="en-US" altLang="zh-CN" dirty="0"/>
              <a:t>——</a:t>
            </a:r>
            <a:r>
              <a:rPr lang="zh-CN" altLang="en-US" dirty="0"/>
              <a:t>开放</a:t>
            </a:r>
            <a:endParaRPr lang="en-US" altLang="zh-CN" dirty="0"/>
          </a:p>
          <a:p>
            <a:r>
              <a:rPr lang="zh-CN" altLang="en-US" dirty="0"/>
              <a:t>危险</a:t>
            </a:r>
            <a:r>
              <a:rPr lang="en-US" altLang="zh-CN" dirty="0"/>
              <a:t>——</a:t>
            </a:r>
            <a:r>
              <a:rPr lang="zh-CN" altLang="en-US" dirty="0"/>
              <a:t>安心</a:t>
            </a:r>
            <a:endParaRPr lang="en-US" altLang="zh-CN" dirty="0"/>
          </a:p>
          <a:p>
            <a:r>
              <a:rPr lang="zh-CN" altLang="en-US" dirty="0"/>
              <a:t>直达</a:t>
            </a:r>
            <a:r>
              <a:rPr lang="en-US" altLang="zh-CN" dirty="0"/>
              <a:t>——</a:t>
            </a:r>
            <a:r>
              <a:rPr lang="zh-CN" altLang="en-US" dirty="0"/>
              <a:t>旅途</a:t>
            </a:r>
            <a:endParaRPr lang="en-US" altLang="zh-CN" dirty="0"/>
          </a:p>
          <a:p>
            <a:r>
              <a:rPr lang="zh-CN" altLang="en-US" dirty="0"/>
              <a:t>陌路</a:t>
            </a:r>
            <a:r>
              <a:rPr lang="en-US" altLang="zh-CN" dirty="0"/>
              <a:t>——</a:t>
            </a:r>
            <a:r>
              <a:rPr lang="zh-CN" altLang="en-US" dirty="0"/>
              <a:t>熟人</a:t>
            </a:r>
          </a:p>
          <a:p>
            <a:r>
              <a:rPr lang="zh-CN" altLang="en-US" dirty="0"/>
              <a:t>垄断</a:t>
            </a:r>
            <a:r>
              <a:rPr lang="en-US" altLang="zh-CN" dirty="0"/>
              <a:t>——</a:t>
            </a:r>
            <a:r>
              <a:rPr lang="zh-CN" altLang="en-US" dirty="0"/>
              <a:t>分散</a:t>
            </a:r>
            <a:endParaRPr lang="en-US" altLang="zh-CN" dirty="0"/>
          </a:p>
          <a:p>
            <a:endParaRPr lang="en-US" altLang="zh-CN" dirty="0"/>
          </a:p>
        </p:txBody>
      </p:sp>
      <p:sp>
        <p:nvSpPr>
          <p:cNvPr id="4" name="内容占位符 2">
            <a:extLst>
              <a:ext uri="{FF2B5EF4-FFF2-40B4-BE49-F238E27FC236}">
                <a16:creationId xmlns:a16="http://schemas.microsoft.com/office/drawing/2014/main" id="{A72CD6B1-04B4-4B41-812A-28D9C2376721}"/>
              </a:ext>
            </a:extLst>
          </p:cNvPr>
          <p:cNvSpPr txBox="1">
            <a:spLocks/>
          </p:cNvSpPr>
          <p:nvPr/>
        </p:nvSpPr>
        <p:spPr>
          <a:xfrm>
            <a:off x="3863752" y="2209800"/>
            <a:ext cx="7358608" cy="44641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“坐在老式的邮政马车里，我们不需要什么外在的证据来证明速度。</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有了那种生机勃勃、令人高兴的动物的感觉，我们就不会对我们的速度存有一丝疑问；我们能听见我们的速度，能看见速度，能感觉到速度，这真令人兴奋；这种速度不是什么看不见也感觉不到的东西的产物，我们对那样的东西不会抱以一丝同情”（</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1849</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a:t>
            </a:r>
          </a:p>
        </p:txBody>
      </p:sp>
    </p:spTree>
    <p:extLst>
      <p:ext uri="{BB962C8B-B14F-4D97-AF65-F5344CB8AC3E}">
        <p14:creationId xmlns:p14="http://schemas.microsoft.com/office/powerpoint/2010/main" val="2827198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2966120" cy="4325112"/>
          </a:xfrm>
        </p:spPr>
        <p:txBody>
          <a:bodyPr>
            <a:normAutofit/>
          </a:bodyPr>
          <a:lstStyle/>
          <a:p>
            <a:r>
              <a:rPr lang="zh-CN" altLang="en-US" dirty="0"/>
              <a:t>机械</a:t>
            </a:r>
            <a:r>
              <a:rPr lang="en-US" altLang="zh-CN" dirty="0"/>
              <a:t>——</a:t>
            </a:r>
            <a:r>
              <a:rPr lang="zh-CN" altLang="en-US" dirty="0"/>
              <a:t>生命</a:t>
            </a:r>
            <a:endParaRPr lang="en-US" altLang="zh-CN" dirty="0"/>
          </a:p>
          <a:p>
            <a:r>
              <a:rPr lang="zh-CN" altLang="en-US" b="1" dirty="0"/>
              <a:t>消耗</a:t>
            </a:r>
            <a:r>
              <a:rPr lang="en-US" altLang="zh-CN" b="1" dirty="0"/>
              <a:t>——</a:t>
            </a:r>
            <a:r>
              <a:rPr lang="zh-CN" altLang="en-US" b="1" dirty="0"/>
              <a:t>循环</a:t>
            </a:r>
            <a:endParaRPr lang="en-US" altLang="zh-CN" b="1" dirty="0"/>
          </a:p>
          <a:p>
            <a:r>
              <a:rPr lang="zh-CN" altLang="en-US" dirty="0"/>
              <a:t>封闭</a:t>
            </a:r>
            <a:r>
              <a:rPr lang="en-US" altLang="zh-CN" dirty="0"/>
              <a:t>——</a:t>
            </a:r>
            <a:r>
              <a:rPr lang="zh-CN" altLang="en-US" dirty="0"/>
              <a:t>开放</a:t>
            </a:r>
            <a:endParaRPr lang="en-US" altLang="zh-CN" dirty="0"/>
          </a:p>
          <a:p>
            <a:r>
              <a:rPr lang="zh-CN" altLang="en-US" dirty="0"/>
              <a:t>危险</a:t>
            </a:r>
            <a:r>
              <a:rPr lang="en-US" altLang="zh-CN" dirty="0"/>
              <a:t>——</a:t>
            </a:r>
            <a:r>
              <a:rPr lang="zh-CN" altLang="en-US" dirty="0"/>
              <a:t>安心</a:t>
            </a:r>
            <a:endParaRPr lang="en-US" altLang="zh-CN" dirty="0"/>
          </a:p>
          <a:p>
            <a:r>
              <a:rPr lang="zh-CN" altLang="en-US" dirty="0"/>
              <a:t>直达</a:t>
            </a:r>
            <a:r>
              <a:rPr lang="en-US" altLang="zh-CN" dirty="0"/>
              <a:t>——</a:t>
            </a:r>
            <a:r>
              <a:rPr lang="zh-CN" altLang="en-US" dirty="0"/>
              <a:t>旅途</a:t>
            </a:r>
            <a:endParaRPr lang="en-US" altLang="zh-CN" dirty="0"/>
          </a:p>
          <a:p>
            <a:r>
              <a:rPr lang="zh-CN" altLang="en-US" dirty="0"/>
              <a:t>陌路</a:t>
            </a:r>
            <a:r>
              <a:rPr lang="en-US" altLang="zh-CN" dirty="0"/>
              <a:t>——</a:t>
            </a:r>
            <a:r>
              <a:rPr lang="zh-CN" altLang="en-US" dirty="0"/>
              <a:t>熟人</a:t>
            </a:r>
          </a:p>
          <a:p>
            <a:r>
              <a:rPr lang="zh-CN" altLang="en-US" dirty="0"/>
              <a:t>垄断</a:t>
            </a:r>
            <a:r>
              <a:rPr lang="en-US" altLang="zh-CN" dirty="0"/>
              <a:t>——</a:t>
            </a:r>
            <a:r>
              <a:rPr lang="zh-CN" altLang="en-US" dirty="0"/>
              <a:t>分散</a:t>
            </a:r>
            <a:endParaRPr lang="en-US" altLang="zh-CN" dirty="0"/>
          </a:p>
          <a:p>
            <a:endParaRPr lang="en-US" altLang="zh-CN" dirty="0"/>
          </a:p>
        </p:txBody>
      </p:sp>
      <p:sp>
        <p:nvSpPr>
          <p:cNvPr id="4" name="内容占位符 2">
            <a:extLst>
              <a:ext uri="{FF2B5EF4-FFF2-40B4-BE49-F238E27FC236}">
                <a16:creationId xmlns:a16="http://schemas.microsoft.com/office/drawing/2014/main" id="{A72CD6B1-04B4-4B41-812A-28D9C2376721}"/>
              </a:ext>
            </a:extLst>
          </p:cNvPr>
          <p:cNvSpPr txBox="1">
            <a:spLocks/>
          </p:cNvSpPr>
          <p:nvPr/>
        </p:nvSpPr>
        <p:spPr>
          <a:xfrm>
            <a:off x="3863752" y="2209800"/>
            <a:ext cx="7358608" cy="44641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“这些发动机创造出动力所要依靠的燃料，必须每天从大自然的累积中提取出来，但自然再大，也不会永远用之不竭</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而使用马匹就不会面临这样的危险；马能够提供的动力，是靠土地滋养而来，自然界每年都会让地力得以恢复</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1827</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a:t>
            </a:r>
          </a:p>
        </p:txBody>
      </p:sp>
    </p:spTree>
    <p:extLst>
      <p:ext uri="{BB962C8B-B14F-4D97-AF65-F5344CB8AC3E}">
        <p14:creationId xmlns:p14="http://schemas.microsoft.com/office/powerpoint/2010/main" val="2407723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2966120" cy="4325112"/>
          </a:xfrm>
        </p:spPr>
        <p:txBody>
          <a:bodyPr>
            <a:normAutofit/>
          </a:bodyPr>
          <a:lstStyle/>
          <a:p>
            <a:r>
              <a:rPr lang="zh-CN" altLang="en-US" dirty="0"/>
              <a:t>机械</a:t>
            </a:r>
            <a:r>
              <a:rPr lang="en-US" altLang="zh-CN" dirty="0"/>
              <a:t>——</a:t>
            </a:r>
            <a:r>
              <a:rPr lang="zh-CN" altLang="en-US" dirty="0"/>
              <a:t>生命</a:t>
            </a:r>
            <a:endParaRPr lang="en-US" altLang="zh-CN" dirty="0"/>
          </a:p>
          <a:p>
            <a:r>
              <a:rPr lang="zh-CN" altLang="en-US" dirty="0"/>
              <a:t>消耗</a:t>
            </a:r>
            <a:r>
              <a:rPr lang="en-US" altLang="zh-CN" dirty="0"/>
              <a:t>——</a:t>
            </a:r>
            <a:r>
              <a:rPr lang="zh-CN" altLang="en-US" dirty="0"/>
              <a:t>循环</a:t>
            </a:r>
            <a:endParaRPr lang="en-US" altLang="zh-CN" dirty="0"/>
          </a:p>
          <a:p>
            <a:r>
              <a:rPr lang="zh-CN" altLang="en-US" b="1" dirty="0"/>
              <a:t>封闭</a:t>
            </a:r>
            <a:r>
              <a:rPr lang="en-US" altLang="zh-CN" b="1" dirty="0"/>
              <a:t>——</a:t>
            </a:r>
            <a:r>
              <a:rPr lang="zh-CN" altLang="en-US" b="1" dirty="0"/>
              <a:t>开放</a:t>
            </a:r>
            <a:endParaRPr lang="en-US" altLang="zh-CN" b="1" dirty="0"/>
          </a:p>
          <a:p>
            <a:r>
              <a:rPr lang="zh-CN" altLang="en-US" dirty="0"/>
              <a:t>危险</a:t>
            </a:r>
            <a:r>
              <a:rPr lang="en-US" altLang="zh-CN" dirty="0"/>
              <a:t>——</a:t>
            </a:r>
            <a:r>
              <a:rPr lang="zh-CN" altLang="en-US" dirty="0"/>
              <a:t>安心</a:t>
            </a:r>
            <a:endParaRPr lang="en-US" altLang="zh-CN" dirty="0"/>
          </a:p>
          <a:p>
            <a:r>
              <a:rPr lang="zh-CN" altLang="en-US" dirty="0"/>
              <a:t>直达</a:t>
            </a:r>
            <a:r>
              <a:rPr lang="en-US" altLang="zh-CN" dirty="0"/>
              <a:t>——</a:t>
            </a:r>
            <a:r>
              <a:rPr lang="zh-CN" altLang="en-US" dirty="0"/>
              <a:t>旅途</a:t>
            </a:r>
            <a:endParaRPr lang="en-US" altLang="zh-CN" dirty="0"/>
          </a:p>
          <a:p>
            <a:r>
              <a:rPr lang="zh-CN" altLang="en-US" dirty="0"/>
              <a:t>陌路</a:t>
            </a:r>
            <a:r>
              <a:rPr lang="en-US" altLang="zh-CN" dirty="0"/>
              <a:t>——</a:t>
            </a:r>
            <a:r>
              <a:rPr lang="zh-CN" altLang="en-US" dirty="0"/>
              <a:t>熟人</a:t>
            </a:r>
          </a:p>
          <a:p>
            <a:r>
              <a:rPr lang="zh-CN" altLang="en-US" dirty="0"/>
              <a:t>垄断</a:t>
            </a:r>
            <a:r>
              <a:rPr lang="en-US" altLang="zh-CN" dirty="0"/>
              <a:t>——</a:t>
            </a:r>
            <a:r>
              <a:rPr lang="zh-CN" altLang="en-US" dirty="0"/>
              <a:t>分散</a:t>
            </a:r>
            <a:endParaRPr lang="en-US" altLang="zh-CN" dirty="0"/>
          </a:p>
          <a:p>
            <a:endParaRPr lang="en-US" altLang="zh-CN" dirty="0"/>
          </a:p>
        </p:txBody>
      </p:sp>
      <p:sp>
        <p:nvSpPr>
          <p:cNvPr id="4" name="内容占位符 2">
            <a:extLst>
              <a:ext uri="{FF2B5EF4-FFF2-40B4-BE49-F238E27FC236}">
                <a16:creationId xmlns:a16="http://schemas.microsoft.com/office/drawing/2014/main" id="{A72CD6B1-04B4-4B41-812A-28D9C2376721}"/>
              </a:ext>
            </a:extLst>
          </p:cNvPr>
          <p:cNvSpPr txBox="1">
            <a:spLocks/>
          </p:cNvSpPr>
          <p:nvPr/>
        </p:nvSpPr>
        <p:spPr>
          <a:xfrm>
            <a:off x="3863752" y="2209800"/>
            <a:ext cx="7358608" cy="44641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在公路上旅行，一位旅客突然发病，或者出了其他什么事，他不需要干别的，只要把头伸出马车的窗户，告诉别人他想要什么，马车就会停下来，他就能得到需要的帮助。但是铁道之旅的情形就大为不同了！在火车上，除非他碰巧坐在守车底下的座位，否则他发出声音都是徒劳。即便是他要死了，恐怕也得不到什么帮助”（</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1839</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a:t>
            </a:r>
          </a:p>
        </p:txBody>
      </p:sp>
    </p:spTree>
    <p:extLst>
      <p:ext uri="{BB962C8B-B14F-4D97-AF65-F5344CB8AC3E}">
        <p14:creationId xmlns:p14="http://schemas.microsoft.com/office/powerpoint/2010/main" val="17008297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2966120" cy="4325112"/>
          </a:xfrm>
        </p:spPr>
        <p:txBody>
          <a:bodyPr>
            <a:normAutofit/>
          </a:bodyPr>
          <a:lstStyle/>
          <a:p>
            <a:r>
              <a:rPr lang="zh-CN" altLang="en-US" dirty="0"/>
              <a:t>机械</a:t>
            </a:r>
            <a:r>
              <a:rPr lang="en-US" altLang="zh-CN" dirty="0"/>
              <a:t>——</a:t>
            </a:r>
            <a:r>
              <a:rPr lang="zh-CN" altLang="en-US" dirty="0"/>
              <a:t>生命</a:t>
            </a:r>
            <a:endParaRPr lang="en-US" altLang="zh-CN" dirty="0"/>
          </a:p>
          <a:p>
            <a:r>
              <a:rPr lang="zh-CN" altLang="en-US" dirty="0"/>
              <a:t>消耗</a:t>
            </a:r>
            <a:r>
              <a:rPr lang="en-US" altLang="zh-CN" dirty="0"/>
              <a:t>——</a:t>
            </a:r>
            <a:r>
              <a:rPr lang="zh-CN" altLang="en-US" dirty="0"/>
              <a:t>循环</a:t>
            </a:r>
            <a:endParaRPr lang="en-US" altLang="zh-CN" dirty="0"/>
          </a:p>
          <a:p>
            <a:r>
              <a:rPr lang="zh-CN" altLang="en-US" dirty="0"/>
              <a:t>封闭</a:t>
            </a:r>
            <a:r>
              <a:rPr lang="en-US" altLang="zh-CN" dirty="0"/>
              <a:t>——</a:t>
            </a:r>
            <a:r>
              <a:rPr lang="zh-CN" altLang="en-US" dirty="0"/>
              <a:t>开放</a:t>
            </a:r>
            <a:endParaRPr lang="en-US" altLang="zh-CN" dirty="0"/>
          </a:p>
          <a:p>
            <a:r>
              <a:rPr lang="zh-CN" altLang="en-US" b="1" dirty="0"/>
              <a:t>危险</a:t>
            </a:r>
            <a:r>
              <a:rPr lang="en-US" altLang="zh-CN" b="1" dirty="0"/>
              <a:t>——</a:t>
            </a:r>
            <a:r>
              <a:rPr lang="zh-CN" altLang="en-US" b="1" dirty="0"/>
              <a:t>安心</a:t>
            </a:r>
            <a:endParaRPr lang="en-US" altLang="zh-CN" b="1" dirty="0"/>
          </a:p>
          <a:p>
            <a:r>
              <a:rPr lang="zh-CN" altLang="en-US" dirty="0"/>
              <a:t>直达</a:t>
            </a:r>
            <a:r>
              <a:rPr lang="en-US" altLang="zh-CN" dirty="0"/>
              <a:t>——</a:t>
            </a:r>
            <a:r>
              <a:rPr lang="zh-CN" altLang="en-US" dirty="0"/>
              <a:t>旅途</a:t>
            </a:r>
            <a:endParaRPr lang="en-US" altLang="zh-CN" dirty="0"/>
          </a:p>
          <a:p>
            <a:r>
              <a:rPr lang="zh-CN" altLang="en-US" dirty="0"/>
              <a:t>陌路</a:t>
            </a:r>
            <a:r>
              <a:rPr lang="en-US" altLang="zh-CN" dirty="0"/>
              <a:t>——</a:t>
            </a:r>
            <a:r>
              <a:rPr lang="zh-CN" altLang="en-US" dirty="0"/>
              <a:t>熟人</a:t>
            </a:r>
          </a:p>
          <a:p>
            <a:r>
              <a:rPr lang="zh-CN" altLang="en-US" dirty="0"/>
              <a:t>垄断</a:t>
            </a:r>
            <a:r>
              <a:rPr lang="en-US" altLang="zh-CN" dirty="0"/>
              <a:t>——</a:t>
            </a:r>
            <a:r>
              <a:rPr lang="zh-CN" altLang="en-US" dirty="0"/>
              <a:t>分散</a:t>
            </a:r>
            <a:endParaRPr lang="en-US" altLang="zh-CN" dirty="0"/>
          </a:p>
          <a:p>
            <a:endParaRPr lang="en-US" altLang="zh-CN" dirty="0"/>
          </a:p>
        </p:txBody>
      </p:sp>
      <p:sp>
        <p:nvSpPr>
          <p:cNvPr id="4" name="内容占位符 2">
            <a:extLst>
              <a:ext uri="{FF2B5EF4-FFF2-40B4-BE49-F238E27FC236}">
                <a16:creationId xmlns:a16="http://schemas.microsoft.com/office/drawing/2014/main" id="{A72CD6B1-04B4-4B41-812A-28D9C2376721}"/>
              </a:ext>
            </a:extLst>
          </p:cNvPr>
          <p:cNvSpPr txBox="1">
            <a:spLocks/>
          </p:cNvSpPr>
          <p:nvPr/>
        </p:nvSpPr>
        <p:spPr>
          <a:xfrm>
            <a:off x="3863752" y="2209800"/>
            <a:ext cx="7358608" cy="44641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“这真是在飞，哪怕出一点最小的事故，我可能立即就死了，我简直没办法不去想这个问题。”（</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1829</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“现在，在铁道乘客中间，实际上有一种恐慌。女士们当然不能分辨出她们到底该避开谁，而谁又能成为她们的保护者，那就回避所有人。”（</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1865</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endPar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16961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images-cn.ssl-images-amazon.com/images/I/6132TBCuJOL.jpg">
            <a:extLst>
              <a:ext uri="{FF2B5EF4-FFF2-40B4-BE49-F238E27FC236}">
                <a16:creationId xmlns:a16="http://schemas.microsoft.com/office/drawing/2014/main" id="{8E08DCD3-0CD0-4F47-BE44-4ECAE44DE5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8843" y="1021393"/>
            <a:ext cx="3736414" cy="5066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ages-cn.ssl-images-amazon.com/images/I/61LPUUQoTKL.jpg">
            <a:extLst>
              <a:ext uri="{FF2B5EF4-FFF2-40B4-BE49-F238E27FC236}">
                <a16:creationId xmlns:a16="http://schemas.microsoft.com/office/drawing/2014/main" id="{434BFB10-06F2-459D-9B88-2F69F79A7C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448846"/>
            <a:ext cx="2560320" cy="395416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内容占位符 6" descr="图示&#10;&#10;中度可信度描述已自动生成">
            <a:extLst>
              <a:ext uri="{FF2B5EF4-FFF2-40B4-BE49-F238E27FC236}">
                <a16:creationId xmlns:a16="http://schemas.microsoft.com/office/drawing/2014/main" id="{8CCD2945-8055-4B7B-A803-6F406CE813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7772" y="1396447"/>
            <a:ext cx="2560320" cy="3683913"/>
          </a:xfrm>
          <a:prstGeom prst="rect">
            <a:avLst/>
          </a:prstGeom>
        </p:spPr>
      </p:pic>
      <p:cxnSp>
        <p:nvCxnSpPr>
          <p:cNvPr id="29" name="Straight Connector 2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图片 2" descr="日历&#10;&#10;中度可信度描述已自动生成">
            <a:extLst>
              <a:ext uri="{FF2B5EF4-FFF2-40B4-BE49-F238E27FC236}">
                <a16:creationId xmlns:a16="http://schemas.microsoft.com/office/drawing/2014/main" id="{779632F6-07D9-0D6A-8489-B5B0AF3EC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169" y="1396446"/>
            <a:ext cx="2652507" cy="3887667"/>
          </a:xfrm>
          <a:prstGeom prst="rect">
            <a:avLst/>
          </a:prstGeom>
        </p:spPr>
      </p:pic>
    </p:spTree>
    <p:extLst>
      <p:ext uri="{BB962C8B-B14F-4D97-AF65-F5344CB8AC3E}">
        <p14:creationId xmlns:p14="http://schemas.microsoft.com/office/powerpoint/2010/main" val="233163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2966120" cy="4325112"/>
          </a:xfrm>
        </p:spPr>
        <p:txBody>
          <a:bodyPr>
            <a:normAutofit/>
          </a:bodyPr>
          <a:lstStyle/>
          <a:p>
            <a:r>
              <a:rPr lang="zh-CN" altLang="en-US" dirty="0"/>
              <a:t>机械</a:t>
            </a:r>
            <a:r>
              <a:rPr lang="en-US" altLang="zh-CN" dirty="0"/>
              <a:t>——</a:t>
            </a:r>
            <a:r>
              <a:rPr lang="zh-CN" altLang="en-US" dirty="0"/>
              <a:t>生命</a:t>
            </a:r>
            <a:endParaRPr lang="en-US" altLang="zh-CN" dirty="0"/>
          </a:p>
          <a:p>
            <a:r>
              <a:rPr lang="zh-CN" altLang="en-US" dirty="0"/>
              <a:t>消耗</a:t>
            </a:r>
            <a:r>
              <a:rPr lang="en-US" altLang="zh-CN" dirty="0"/>
              <a:t>——</a:t>
            </a:r>
            <a:r>
              <a:rPr lang="zh-CN" altLang="en-US" dirty="0"/>
              <a:t>循环</a:t>
            </a:r>
            <a:endParaRPr lang="en-US" altLang="zh-CN" dirty="0"/>
          </a:p>
          <a:p>
            <a:r>
              <a:rPr lang="zh-CN" altLang="en-US" dirty="0"/>
              <a:t>封闭</a:t>
            </a:r>
            <a:r>
              <a:rPr lang="en-US" altLang="zh-CN" dirty="0"/>
              <a:t>——</a:t>
            </a:r>
            <a:r>
              <a:rPr lang="zh-CN" altLang="en-US" dirty="0"/>
              <a:t>开放</a:t>
            </a:r>
            <a:endParaRPr lang="en-US" altLang="zh-CN" dirty="0"/>
          </a:p>
          <a:p>
            <a:r>
              <a:rPr lang="zh-CN" altLang="en-US" dirty="0"/>
              <a:t>危险</a:t>
            </a:r>
            <a:r>
              <a:rPr lang="en-US" altLang="zh-CN" dirty="0"/>
              <a:t>——</a:t>
            </a:r>
            <a:r>
              <a:rPr lang="zh-CN" altLang="en-US" dirty="0"/>
              <a:t>安心</a:t>
            </a:r>
            <a:endParaRPr lang="en-US" altLang="zh-CN" dirty="0"/>
          </a:p>
          <a:p>
            <a:r>
              <a:rPr lang="zh-CN" altLang="en-US" b="1" dirty="0"/>
              <a:t>直达</a:t>
            </a:r>
            <a:r>
              <a:rPr lang="en-US" altLang="zh-CN" b="1" dirty="0"/>
              <a:t>——</a:t>
            </a:r>
            <a:r>
              <a:rPr lang="zh-CN" altLang="en-US" b="1" dirty="0"/>
              <a:t>旅途</a:t>
            </a:r>
            <a:endParaRPr lang="en-US" altLang="zh-CN" b="1" dirty="0"/>
          </a:p>
          <a:p>
            <a:r>
              <a:rPr lang="zh-CN" altLang="en-US" dirty="0"/>
              <a:t>陌路</a:t>
            </a:r>
            <a:r>
              <a:rPr lang="en-US" altLang="zh-CN" dirty="0"/>
              <a:t>——</a:t>
            </a:r>
            <a:r>
              <a:rPr lang="zh-CN" altLang="en-US" dirty="0"/>
              <a:t>熟人</a:t>
            </a:r>
          </a:p>
          <a:p>
            <a:r>
              <a:rPr lang="zh-CN" altLang="en-US" dirty="0"/>
              <a:t>垄断</a:t>
            </a:r>
            <a:r>
              <a:rPr lang="en-US" altLang="zh-CN" dirty="0"/>
              <a:t>——</a:t>
            </a:r>
            <a:r>
              <a:rPr lang="zh-CN" altLang="en-US" dirty="0"/>
              <a:t>分散</a:t>
            </a:r>
            <a:endParaRPr lang="en-US" altLang="zh-CN" dirty="0"/>
          </a:p>
          <a:p>
            <a:endParaRPr lang="en-US" altLang="zh-CN" dirty="0"/>
          </a:p>
        </p:txBody>
      </p:sp>
      <p:sp>
        <p:nvSpPr>
          <p:cNvPr id="4" name="内容占位符 2">
            <a:extLst>
              <a:ext uri="{FF2B5EF4-FFF2-40B4-BE49-F238E27FC236}">
                <a16:creationId xmlns:a16="http://schemas.microsoft.com/office/drawing/2014/main" id="{A72CD6B1-04B4-4B41-812A-28D9C2376721}"/>
              </a:ext>
            </a:extLst>
          </p:cNvPr>
          <p:cNvSpPr txBox="1">
            <a:spLocks/>
          </p:cNvSpPr>
          <p:nvPr/>
        </p:nvSpPr>
        <p:spPr>
          <a:xfrm>
            <a:off x="3863752" y="2209800"/>
            <a:ext cx="7358608" cy="44641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在绝大多数火车上旅行，自然的面貌、山丘与低谷的美景，都看不见了，或者在我们的眼里变得扭曲。高低之间的转换，有益健康的微风，所有和‘路’相关的令人高兴的东西，也都丧失了，火车变成了无聊的路堑、阴暗的隧道，或是轰鸣机车的有毒气味。”（</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1844</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64167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2966120" cy="4325112"/>
          </a:xfrm>
        </p:spPr>
        <p:txBody>
          <a:bodyPr>
            <a:normAutofit/>
          </a:bodyPr>
          <a:lstStyle/>
          <a:p>
            <a:r>
              <a:rPr lang="zh-CN" altLang="en-US" dirty="0"/>
              <a:t>机械</a:t>
            </a:r>
            <a:r>
              <a:rPr lang="en-US" altLang="zh-CN" dirty="0"/>
              <a:t>——</a:t>
            </a:r>
            <a:r>
              <a:rPr lang="zh-CN" altLang="en-US" dirty="0"/>
              <a:t>生命</a:t>
            </a:r>
            <a:endParaRPr lang="en-US" altLang="zh-CN" dirty="0"/>
          </a:p>
          <a:p>
            <a:r>
              <a:rPr lang="zh-CN" altLang="en-US" dirty="0"/>
              <a:t>消耗</a:t>
            </a:r>
            <a:r>
              <a:rPr lang="en-US" altLang="zh-CN" dirty="0"/>
              <a:t>——</a:t>
            </a:r>
            <a:r>
              <a:rPr lang="zh-CN" altLang="en-US" dirty="0"/>
              <a:t>循环</a:t>
            </a:r>
            <a:endParaRPr lang="en-US" altLang="zh-CN" dirty="0"/>
          </a:p>
          <a:p>
            <a:r>
              <a:rPr lang="zh-CN" altLang="en-US" dirty="0"/>
              <a:t>封闭</a:t>
            </a:r>
            <a:r>
              <a:rPr lang="en-US" altLang="zh-CN" dirty="0"/>
              <a:t>——</a:t>
            </a:r>
            <a:r>
              <a:rPr lang="zh-CN" altLang="en-US" dirty="0"/>
              <a:t>开放</a:t>
            </a:r>
            <a:endParaRPr lang="en-US" altLang="zh-CN" dirty="0"/>
          </a:p>
          <a:p>
            <a:r>
              <a:rPr lang="zh-CN" altLang="en-US" dirty="0"/>
              <a:t>危险</a:t>
            </a:r>
            <a:r>
              <a:rPr lang="en-US" altLang="zh-CN" dirty="0"/>
              <a:t>——</a:t>
            </a:r>
            <a:r>
              <a:rPr lang="zh-CN" altLang="en-US" dirty="0"/>
              <a:t>安心</a:t>
            </a:r>
            <a:endParaRPr lang="en-US" altLang="zh-CN" dirty="0"/>
          </a:p>
          <a:p>
            <a:r>
              <a:rPr lang="zh-CN" altLang="en-US" dirty="0"/>
              <a:t>直达</a:t>
            </a:r>
            <a:r>
              <a:rPr lang="en-US" altLang="zh-CN" dirty="0"/>
              <a:t>——</a:t>
            </a:r>
            <a:r>
              <a:rPr lang="zh-CN" altLang="en-US" dirty="0"/>
              <a:t>旅途</a:t>
            </a:r>
            <a:endParaRPr lang="en-US" altLang="zh-CN" dirty="0"/>
          </a:p>
          <a:p>
            <a:r>
              <a:rPr lang="zh-CN" altLang="en-US" b="1" dirty="0"/>
              <a:t>陌路</a:t>
            </a:r>
            <a:r>
              <a:rPr lang="en-US" altLang="zh-CN" b="1" dirty="0"/>
              <a:t>——</a:t>
            </a:r>
            <a:r>
              <a:rPr lang="zh-CN" altLang="en-US" b="1" dirty="0"/>
              <a:t>熟人</a:t>
            </a:r>
          </a:p>
          <a:p>
            <a:r>
              <a:rPr lang="zh-CN" altLang="en-US" dirty="0"/>
              <a:t>垄断</a:t>
            </a:r>
            <a:r>
              <a:rPr lang="en-US" altLang="zh-CN" dirty="0"/>
              <a:t>——</a:t>
            </a:r>
            <a:r>
              <a:rPr lang="zh-CN" altLang="en-US" dirty="0"/>
              <a:t>分散</a:t>
            </a:r>
            <a:endParaRPr lang="en-US" altLang="zh-CN" dirty="0"/>
          </a:p>
          <a:p>
            <a:endParaRPr lang="en-US" altLang="zh-CN" dirty="0"/>
          </a:p>
        </p:txBody>
      </p:sp>
      <p:sp>
        <p:nvSpPr>
          <p:cNvPr id="4" name="内容占位符 2">
            <a:extLst>
              <a:ext uri="{FF2B5EF4-FFF2-40B4-BE49-F238E27FC236}">
                <a16:creationId xmlns:a16="http://schemas.microsoft.com/office/drawing/2014/main" id="{A72CD6B1-04B4-4B41-812A-28D9C2376721}"/>
              </a:ext>
            </a:extLst>
          </p:cNvPr>
          <p:cNvSpPr txBox="1">
            <a:spLocks/>
          </p:cNvSpPr>
          <p:nvPr/>
        </p:nvSpPr>
        <p:spPr>
          <a:xfrm>
            <a:off x="3863752" y="2209800"/>
            <a:ext cx="7358608" cy="4464192"/>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“在马车里，花一点时间做些准备工作，认识一下同伴，谈话轻轻松松就开始了；分离的时刻，人们往往会因旅行太短而遗憾，差一点就能交上朋友了。在火车上则太不一样了</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1857</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“说起铁道车厢的内部安排</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我恳切地</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向公众建议，在每辆列车上都能够让一些车厢装合在一起，从而使乘客能够背靠背地坐着</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很明显，这会比连续坐上三四个小时一直研究别人的面相又想找到更好的消遣，要舒服得多”（</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1838</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endPar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1873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951F-76C1-4BB4-A330-6F44FE64DB0F}"/>
              </a:ext>
            </a:extLst>
          </p:cNvPr>
          <p:cNvSpPr>
            <a:spLocks noGrp="1"/>
          </p:cNvSpPr>
          <p:nvPr>
            <p:ph type="title"/>
          </p:nvPr>
        </p:nvSpPr>
        <p:spPr/>
        <p:txBody>
          <a:bodyPr/>
          <a:lstStyle/>
          <a:p>
            <a:r>
              <a:rPr lang="zh-CN" altLang="en-US" dirty="0"/>
              <a:t>人的体验：火车</a:t>
            </a:r>
            <a:r>
              <a:rPr lang="en-US" altLang="zh-CN" dirty="0"/>
              <a:t>vs.</a:t>
            </a:r>
            <a:r>
              <a:rPr lang="zh-CN" altLang="en-US" dirty="0"/>
              <a:t>马车</a:t>
            </a:r>
          </a:p>
        </p:txBody>
      </p:sp>
      <p:sp>
        <p:nvSpPr>
          <p:cNvPr id="3" name="内容占位符 2">
            <a:extLst>
              <a:ext uri="{FF2B5EF4-FFF2-40B4-BE49-F238E27FC236}">
                <a16:creationId xmlns:a16="http://schemas.microsoft.com/office/drawing/2014/main" id="{6D4787B0-AE0F-44B6-BFEC-F17258F8373C}"/>
              </a:ext>
            </a:extLst>
          </p:cNvPr>
          <p:cNvSpPr>
            <a:spLocks noGrp="1"/>
          </p:cNvSpPr>
          <p:nvPr>
            <p:ph idx="1"/>
          </p:nvPr>
        </p:nvSpPr>
        <p:spPr>
          <a:xfrm>
            <a:off x="609600" y="2249424"/>
            <a:ext cx="2966120" cy="4325112"/>
          </a:xfrm>
        </p:spPr>
        <p:txBody>
          <a:bodyPr>
            <a:normAutofit/>
          </a:bodyPr>
          <a:lstStyle/>
          <a:p>
            <a:r>
              <a:rPr lang="zh-CN" altLang="en-US" dirty="0"/>
              <a:t>机械</a:t>
            </a:r>
            <a:r>
              <a:rPr lang="en-US" altLang="zh-CN" dirty="0"/>
              <a:t>——</a:t>
            </a:r>
            <a:r>
              <a:rPr lang="zh-CN" altLang="en-US" dirty="0"/>
              <a:t>生命</a:t>
            </a:r>
            <a:endParaRPr lang="en-US" altLang="zh-CN" dirty="0"/>
          </a:p>
          <a:p>
            <a:r>
              <a:rPr lang="zh-CN" altLang="en-US" dirty="0"/>
              <a:t>消耗</a:t>
            </a:r>
            <a:r>
              <a:rPr lang="en-US" altLang="zh-CN" dirty="0"/>
              <a:t>——</a:t>
            </a:r>
            <a:r>
              <a:rPr lang="zh-CN" altLang="en-US" dirty="0"/>
              <a:t>循环</a:t>
            </a:r>
            <a:endParaRPr lang="en-US" altLang="zh-CN" dirty="0"/>
          </a:p>
          <a:p>
            <a:r>
              <a:rPr lang="zh-CN" altLang="en-US" dirty="0"/>
              <a:t>封闭</a:t>
            </a:r>
            <a:r>
              <a:rPr lang="en-US" altLang="zh-CN" dirty="0"/>
              <a:t>——</a:t>
            </a:r>
            <a:r>
              <a:rPr lang="zh-CN" altLang="en-US" dirty="0"/>
              <a:t>开放</a:t>
            </a:r>
            <a:endParaRPr lang="en-US" altLang="zh-CN" dirty="0"/>
          </a:p>
          <a:p>
            <a:r>
              <a:rPr lang="zh-CN" altLang="en-US" dirty="0"/>
              <a:t>危险</a:t>
            </a:r>
            <a:r>
              <a:rPr lang="en-US" altLang="zh-CN" dirty="0"/>
              <a:t>——</a:t>
            </a:r>
            <a:r>
              <a:rPr lang="zh-CN" altLang="en-US" dirty="0"/>
              <a:t>安心</a:t>
            </a:r>
            <a:endParaRPr lang="en-US" altLang="zh-CN" dirty="0"/>
          </a:p>
          <a:p>
            <a:r>
              <a:rPr lang="zh-CN" altLang="en-US" dirty="0"/>
              <a:t>直达</a:t>
            </a:r>
            <a:r>
              <a:rPr lang="en-US" altLang="zh-CN" dirty="0"/>
              <a:t>——</a:t>
            </a:r>
            <a:r>
              <a:rPr lang="zh-CN" altLang="en-US" dirty="0"/>
              <a:t>旅途</a:t>
            </a:r>
            <a:endParaRPr lang="en-US" altLang="zh-CN" dirty="0"/>
          </a:p>
          <a:p>
            <a:r>
              <a:rPr lang="zh-CN" altLang="en-US" dirty="0"/>
              <a:t>陌路</a:t>
            </a:r>
            <a:r>
              <a:rPr lang="en-US" altLang="zh-CN" dirty="0"/>
              <a:t>——</a:t>
            </a:r>
            <a:r>
              <a:rPr lang="zh-CN" altLang="en-US" dirty="0"/>
              <a:t>熟人</a:t>
            </a:r>
          </a:p>
          <a:p>
            <a:r>
              <a:rPr lang="zh-CN" altLang="en-US" b="1" dirty="0"/>
              <a:t>垄断</a:t>
            </a:r>
            <a:r>
              <a:rPr lang="en-US" altLang="zh-CN" b="1" dirty="0"/>
              <a:t>——</a:t>
            </a:r>
            <a:r>
              <a:rPr lang="zh-CN" altLang="en-US" b="1" dirty="0"/>
              <a:t>分散</a:t>
            </a:r>
            <a:endParaRPr lang="en-US" altLang="zh-CN" b="1" dirty="0"/>
          </a:p>
          <a:p>
            <a:endParaRPr lang="en-US" altLang="zh-CN" dirty="0"/>
          </a:p>
        </p:txBody>
      </p:sp>
      <p:sp>
        <p:nvSpPr>
          <p:cNvPr id="4" name="内容占位符 2">
            <a:extLst>
              <a:ext uri="{FF2B5EF4-FFF2-40B4-BE49-F238E27FC236}">
                <a16:creationId xmlns:a16="http://schemas.microsoft.com/office/drawing/2014/main" id="{A72CD6B1-04B4-4B41-812A-28D9C2376721}"/>
              </a:ext>
            </a:extLst>
          </p:cNvPr>
          <p:cNvSpPr txBox="1">
            <a:spLocks/>
          </p:cNvSpPr>
          <p:nvPr/>
        </p:nvSpPr>
        <p:spPr>
          <a:xfrm>
            <a:off x="3863752" y="2209800"/>
            <a:ext cx="8064896" cy="44641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A5A5A5"/>
              </a:buClr>
              <a:buSzTx/>
              <a:buFont typeface="Georgia"/>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铁道公司很快就意识到，考虑到他们线路的效率、大众的便利性和安全性，他们不可能让竞争对手的机车和车厢在同一条线路上运营；最后人们也承认，这些交通线，必须要置于不能切分的控制和权威之下。据此， </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1839</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年，一个议会委员会要求，就机车力量考虑，有必要禁止竞争对手在同一条铁道上运营； </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1840</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年的委员会则决定，使用机车动力的铁道公司，从其业务的本质出发，必须要对乘客的运输拥有某种垄断性。”</a:t>
            </a:r>
          </a:p>
        </p:txBody>
      </p:sp>
    </p:spTree>
    <p:extLst>
      <p:ext uri="{BB962C8B-B14F-4D97-AF65-F5344CB8AC3E}">
        <p14:creationId xmlns:p14="http://schemas.microsoft.com/office/powerpoint/2010/main" val="2154570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media1.britannica.com/eb-media/43/112143-004-037D04D9.jpg">
            <a:hlinkClick r:id="rId2"/>
            <a:extLst>
              <a:ext uri="{FF2B5EF4-FFF2-40B4-BE49-F238E27FC236}">
                <a16:creationId xmlns:a16="http://schemas.microsoft.com/office/drawing/2014/main" id="{FFB2BB34-146B-4433-A699-75619340665F}"/>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7609" b="38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96233937-605F-48FE-B429-90F8B7CEFBBD}"/>
              </a:ext>
            </a:extLst>
          </p:cNvPr>
          <p:cNvSpPr>
            <a:spLocks noGrp="1"/>
          </p:cNvSpPr>
          <p:nvPr>
            <p:ph type="ctrTitle"/>
          </p:nvPr>
        </p:nvSpPr>
        <p:spPr>
          <a:xfrm>
            <a:off x="1524000" y="1122362"/>
            <a:ext cx="9144000" cy="2900518"/>
          </a:xfrm>
        </p:spPr>
        <p:txBody>
          <a:bodyPr>
            <a:normAutofit/>
          </a:bodyPr>
          <a:lstStyle/>
          <a:p>
            <a:r>
              <a:rPr lang="zh-CN" altLang="en-US" dirty="0">
                <a:solidFill>
                  <a:schemeClr val="tx1">
                    <a:lumMod val="95000"/>
                  </a:schemeClr>
                </a:solidFill>
              </a:rPr>
              <a:t>纺织机</a:t>
            </a:r>
          </a:p>
        </p:txBody>
      </p:sp>
    </p:spTree>
    <p:extLst>
      <p:ext uri="{BB962C8B-B14F-4D97-AF65-F5344CB8AC3E}">
        <p14:creationId xmlns:p14="http://schemas.microsoft.com/office/powerpoint/2010/main" val="21532252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32" name="Picture 7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标题 1">
            <a:extLst>
              <a:ext uri="{FF2B5EF4-FFF2-40B4-BE49-F238E27FC236}">
                <a16:creationId xmlns:a16="http://schemas.microsoft.com/office/drawing/2014/main" id="{4F30C76F-898C-42C5-BADA-ED769978ED0B}"/>
              </a:ext>
            </a:extLst>
          </p:cNvPr>
          <p:cNvSpPr>
            <a:spLocks noGrp="1"/>
          </p:cNvSpPr>
          <p:nvPr>
            <p:ph type="title"/>
          </p:nvPr>
        </p:nvSpPr>
        <p:spPr>
          <a:xfrm>
            <a:off x="804672" y="802955"/>
            <a:ext cx="4977976" cy="1454051"/>
          </a:xfrm>
        </p:spPr>
        <p:txBody>
          <a:bodyPr>
            <a:normAutofit/>
          </a:bodyPr>
          <a:lstStyle/>
          <a:p>
            <a:r>
              <a:rPr lang="zh-CN" altLang="en-US">
                <a:solidFill>
                  <a:srgbClr val="000000"/>
                </a:solidFill>
              </a:rPr>
              <a:t>纺织品的需求</a:t>
            </a:r>
          </a:p>
        </p:txBody>
      </p:sp>
      <p:sp>
        <p:nvSpPr>
          <p:cNvPr id="1033"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https://upload.wikimedia.org/wikipedia/commons/d/d8/Decaying_hedge_-_geograph.org.uk_-_1715089.jpg">
            <a:hlinkClick r:id="rId4"/>
            <a:extLst>
              <a:ext uri="{FF2B5EF4-FFF2-40B4-BE49-F238E27FC236}">
                <a16:creationId xmlns:a16="http://schemas.microsoft.com/office/drawing/2014/main" id="{E4209F9A-3743-4175-BD1E-EAE92553E46D}"/>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t="14884" r="1" b="13448"/>
          <a:stretch/>
        </p:blipFill>
        <p:spPr bwMode="auto">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51625B9A-5087-4E2F-BAA7-09D0D3147601}"/>
              </a:ext>
            </a:extLst>
          </p:cNvPr>
          <p:cNvSpPr>
            <a:spLocks noGrp="1"/>
          </p:cNvSpPr>
          <p:nvPr>
            <p:ph idx="1"/>
          </p:nvPr>
        </p:nvSpPr>
        <p:spPr>
          <a:xfrm>
            <a:off x="804672" y="2421682"/>
            <a:ext cx="4977578" cy="3639289"/>
          </a:xfrm>
        </p:spPr>
        <p:txBody>
          <a:bodyPr anchor="ctr">
            <a:normAutofit/>
          </a:bodyPr>
          <a:lstStyle/>
          <a:p>
            <a:r>
              <a:rPr lang="zh-CN" altLang="en-US" sz="2000" dirty="0">
                <a:solidFill>
                  <a:srgbClr val="000000"/>
                </a:solidFill>
              </a:rPr>
              <a:t>圈地运动</a:t>
            </a:r>
            <a:endParaRPr lang="en-US" altLang="zh-CN" sz="2000" dirty="0">
              <a:solidFill>
                <a:srgbClr val="000000"/>
              </a:solidFill>
            </a:endParaRPr>
          </a:p>
          <a:p>
            <a:pPr lvl="1"/>
            <a:r>
              <a:rPr lang="en-US" altLang="zh-CN" sz="2000" dirty="0">
                <a:solidFill>
                  <a:srgbClr val="000000"/>
                </a:solidFill>
              </a:rPr>
              <a:t>15</a:t>
            </a:r>
            <a:r>
              <a:rPr lang="zh-CN" altLang="en-US" sz="2000" dirty="0">
                <a:solidFill>
                  <a:srgbClr val="000000"/>
                </a:solidFill>
              </a:rPr>
              <a:t>世纪</a:t>
            </a:r>
            <a:r>
              <a:rPr lang="en-US" altLang="zh-CN" sz="2000" dirty="0">
                <a:solidFill>
                  <a:srgbClr val="000000"/>
                </a:solidFill>
              </a:rPr>
              <a:t>~19</a:t>
            </a:r>
            <a:r>
              <a:rPr lang="zh-CN" altLang="en-US" sz="2000" dirty="0">
                <a:solidFill>
                  <a:srgbClr val="000000"/>
                </a:solidFill>
              </a:rPr>
              <a:t>世纪</a:t>
            </a:r>
            <a:endParaRPr lang="en-US" altLang="zh-CN" sz="2000" dirty="0">
              <a:solidFill>
                <a:srgbClr val="000000"/>
              </a:solidFill>
            </a:endParaRPr>
          </a:p>
          <a:p>
            <a:pPr lvl="1"/>
            <a:r>
              <a:rPr lang="zh-CN" altLang="en-US" sz="2000" dirty="0">
                <a:solidFill>
                  <a:srgbClr val="000000"/>
                </a:solidFill>
              </a:rPr>
              <a:t>城市化、劳动力过剩、“无产阶级”</a:t>
            </a:r>
            <a:endParaRPr lang="en-US" altLang="zh-CN" sz="2000" dirty="0">
              <a:solidFill>
                <a:srgbClr val="000000"/>
              </a:solidFill>
            </a:endParaRPr>
          </a:p>
          <a:p>
            <a:pPr lvl="1"/>
            <a:r>
              <a:rPr lang="zh-CN" altLang="en-US" sz="2000" dirty="0">
                <a:solidFill>
                  <a:srgbClr val="000000"/>
                </a:solidFill>
              </a:rPr>
              <a:t>芒福德：英国的优势</a:t>
            </a:r>
            <a:r>
              <a:rPr lang="en-US" altLang="zh-CN" sz="2000" dirty="0">
                <a:solidFill>
                  <a:srgbClr val="000000"/>
                </a:solidFill>
              </a:rPr>
              <a:t>——</a:t>
            </a:r>
            <a:r>
              <a:rPr lang="zh-CN" altLang="en-US" sz="2000" dirty="0">
                <a:solidFill>
                  <a:srgbClr val="000000"/>
                </a:solidFill>
              </a:rPr>
              <a:t>野蛮</a:t>
            </a:r>
            <a:endParaRPr lang="en-US" altLang="zh-CN" sz="2000" dirty="0">
              <a:solidFill>
                <a:srgbClr val="000000"/>
              </a:solidFill>
            </a:endParaRPr>
          </a:p>
          <a:p>
            <a:r>
              <a:rPr lang="zh-CN" altLang="en-US" sz="2000" dirty="0">
                <a:solidFill>
                  <a:srgbClr val="000000"/>
                </a:solidFill>
              </a:rPr>
              <a:t>“羊吃人”</a:t>
            </a:r>
            <a:endParaRPr lang="en-US" altLang="zh-CN" sz="2000" dirty="0">
              <a:solidFill>
                <a:srgbClr val="000000"/>
              </a:solidFill>
            </a:endParaRPr>
          </a:p>
          <a:p>
            <a:pPr lvl="1"/>
            <a:r>
              <a:rPr lang="zh-CN" altLang="en-US" sz="2000" dirty="0">
                <a:solidFill>
                  <a:srgbClr val="000000"/>
                </a:solidFill>
              </a:rPr>
              <a:t>莫尔</a:t>
            </a:r>
            <a:r>
              <a:rPr lang="en-US" altLang="zh-CN" sz="2000" dirty="0">
                <a:solidFill>
                  <a:srgbClr val="000000"/>
                </a:solidFill>
              </a:rPr>
              <a:t>《</a:t>
            </a:r>
            <a:r>
              <a:rPr lang="zh-CN" altLang="en-US" sz="2000" dirty="0">
                <a:solidFill>
                  <a:srgbClr val="000000"/>
                </a:solidFill>
              </a:rPr>
              <a:t>乌托邦</a:t>
            </a:r>
            <a:r>
              <a:rPr lang="en-US" altLang="zh-CN" sz="2000" dirty="0">
                <a:solidFill>
                  <a:srgbClr val="000000"/>
                </a:solidFill>
              </a:rPr>
              <a:t>》</a:t>
            </a:r>
            <a:r>
              <a:rPr lang="zh-CN" altLang="en-US" sz="2000" dirty="0">
                <a:solidFill>
                  <a:srgbClr val="000000"/>
                </a:solidFill>
              </a:rPr>
              <a:t>（</a:t>
            </a:r>
            <a:r>
              <a:rPr lang="en-US" altLang="zh-CN" sz="2000" dirty="0">
                <a:solidFill>
                  <a:srgbClr val="000000"/>
                </a:solidFill>
              </a:rPr>
              <a:t>1516</a:t>
            </a:r>
            <a:r>
              <a:rPr lang="zh-CN" altLang="en-US" sz="2000" dirty="0">
                <a:solidFill>
                  <a:srgbClr val="000000"/>
                </a:solidFill>
              </a:rPr>
              <a:t>）</a:t>
            </a:r>
            <a:endParaRPr lang="en-US" altLang="zh-CN" sz="2000" dirty="0">
              <a:solidFill>
                <a:srgbClr val="000000"/>
              </a:solidFill>
            </a:endParaRPr>
          </a:p>
          <a:p>
            <a:r>
              <a:rPr lang="zh-CN" altLang="en-US" sz="2000" dirty="0">
                <a:solidFill>
                  <a:srgbClr val="000000"/>
                </a:solidFill>
              </a:rPr>
              <a:t>“无限”的市场</a:t>
            </a:r>
            <a:endParaRPr lang="en-US" altLang="zh-CN" sz="2000" dirty="0">
              <a:solidFill>
                <a:srgbClr val="000000"/>
              </a:solidFill>
            </a:endParaRPr>
          </a:p>
          <a:p>
            <a:pPr lvl="1">
              <a:lnSpc>
                <a:spcPct val="100000"/>
              </a:lnSpc>
            </a:pPr>
            <a:r>
              <a:rPr lang="zh-CN" altLang="en-US" sz="2000" dirty="0">
                <a:solidFill>
                  <a:srgbClr val="000000"/>
                </a:solidFill>
              </a:rPr>
              <a:t>三角贸易</a:t>
            </a:r>
            <a:endParaRPr lang="en-US" altLang="zh-CN" sz="2000" dirty="0">
              <a:solidFill>
                <a:srgbClr val="000000"/>
              </a:solidFill>
            </a:endParaRPr>
          </a:p>
          <a:p>
            <a:pPr lvl="1"/>
            <a:r>
              <a:rPr lang="zh-CN" altLang="en-US" sz="2000" dirty="0">
                <a:solidFill>
                  <a:srgbClr val="000000"/>
                </a:solidFill>
              </a:rPr>
              <a:t>纺织品生产多多益善</a:t>
            </a:r>
            <a:endParaRPr lang="en-US" altLang="zh-CN" sz="2000" dirty="0">
              <a:solidFill>
                <a:srgbClr val="000000"/>
              </a:solidFill>
            </a:endParaRPr>
          </a:p>
          <a:p>
            <a:pPr lvl="1"/>
            <a:r>
              <a:rPr lang="zh-CN" altLang="en-US" sz="2000" dirty="0">
                <a:solidFill>
                  <a:srgbClr val="000000"/>
                </a:solidFill>
              </a:rPr>
              <a:t>从印度进口棉纺织品→出口</a:t>
            </a:r>
          </a:p>
          <a:p>
            <a:endParaRPr lang="zh-CN" altLang="en-US" sz="2000" dirty="0">
              <a:solidFill>
                <a:srgbClr val="000000"/>
              </a:solidFill>
            </a:endParaRPr>
          </a:p>
        </p:txBody>
      </p:sp>
      <p:sp>
        <p:nvSpPr>
          <p:cNvPr id="1034"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3" descr="File:Triangular trade.svg">
            <a:hlinkClick r:id="rId6"/>
            <a:extLst>
              <a:ext uri="{FF2B5EF4-FFF2-40B4-BE49-F238E27FC236}">
                <a16:creationId xmlns:a16="http://schemas.microsoft.com/office/drawing/2014/main" id="{247D5FF9-A189-43F9-B625-B2EE3558EF7D}"/>
              </a:ext>
            </a:extLst>
          </p:cNvPr>
          <p:cNvPicPr/>
          <p:nvPr/>
        </p:nvPicPr>
        <p:blipFill rotWithShape="1">
          <a:blip r:embed="rId7">
            <a:alphaModFix/>
            <a:extLst>
              <a:ext uri="{28A0092B-C50C-407E-A947-70E740481C1C}">
                <a14:useLocalDpi xmlns:a14="http://schemas.microsoft.com/office/drawing/2010/main" val="0"/>
              </a:ext>
            </a:extLst>
          </a:blip>
          <a:srcRect t="2714" r="3" b="1366"/>
          <a:stretch/>
        </p:blipFill>
        <p:spPr bwMode="auto">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p:spPr>
      </p:pic>
    </p:spTree>
    <p:extLst>
      <p:ext uri="{BB962C8B-B14F-4D97-AF65-F5344CB8AC3E}">
        <p14:creationId xmlns:p14="http://schemas.microsoft.com/office/powerpoint/2010/main" val="8846746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7EFCE-D21C-4EED-BF9F-1F974CE2CEE5}"/>
              </a:ext>
            </a:extLst>
          </p:cNvPr>
          <p:cNvSpPr>
            <a:spLocks noGrp="1"/>
          </p:cNvSpPr>
          <p:nvPr>
            <p:ph type="title"/>
          </p:nvPr>
        </p:nvSpPr>
        <p:spPr>
          <a:xfrm>
            <a:off x="407368" y="365125"/>
            <a:ext cx="10946432" cy="1325563"/>
          </a:xfrm>
        </p:spPr>
        <p:txBody>
          <a:bodyPr/>
          <a:lstStyle/>
          <a:p>
            <a:r>
              <a:rPr lang="zh-CN" altLang="en-US" dirty="0"/>
              <a:t>织布技术</a:t>
            </a:r>
          </a:p>
        </p:txBody>
      </p:sp>
      <p:sp>
        <p:nvSpPr>
          <p:cNvPr id="3" name="内容占位符 2">
            <a:extLst>
              <a:ext uri="{FF2B5EF4-FFF2-40B4-BE49-F238E27FC236}">
                <a16:creationId xmlns:a16="http://schemas.microsoft.com/office/drawing/2014/main" id="{2D1E5B82-75CB-4B20-9A86-621B2939BF6E}"/>
              </a:ext>
            </a:extLst>
          </p:cNvPr>
          <p:cNvSpPr>
            <a:spLocks noGrp="1"/>
          </p:cNvSpPr>
          <p:nvPr>
            <p:ph idx="1"/>
          </p:nvPr>
        </p:nvSpPr>
        <p:spPr>
          <a:xfrm>
            <a:off x="335360" y="2249424"/>
            <a:ext cx="8496944" cy="4325112"/>
          </a:xfrm>
        </p:spPr>
        <p:txBody>
          <a:bodyPr/>
          <a:lstStyle/>
          <a:p>
            <a:r>
              <a:rPr lang="zh-CN" altLang="en-US" dirty="0"/>
              <a:t>纺织</a:t>
            </a:r>
            <a:r>
              <a:rPr lang="en-US" altLang="zh-CN" dirty="0"/>
              <a:t>=</a:t>
            </a:r>
            <a:r>
              <a:rPr lang="zh-CN" altLang="en-US" dirty="0"/>
              <a:t>纺纱</a:t>
            </a:r>
            <a:r>
              <a:rPr lang="en-US" altLang="zh-CN" dirty="0"/>
              <a:t>+</a:t>
            </a:r>
            <a:r>
              <a:rPr lang="zh-CN" altLang="en-US" dirty="0"/>
              <a:t>织布</a:t>
            </a:r>
            <a:endParaRPr lang="en-US" altLang="zh-CN" dirty="0"/>
          </a:p>
          <a:p>
            <a:endParaRPr lang="en-US" altLang="zh-CN" dirty="0"/>
          </a:p>
          <a:p>
            <a:r>
              <a:rPr lang="en-US" altLang="zh-CN" dirty="0"/>
              <a:t>1733</a:t>
            </a:r>
            <a:r>
              <a:rPr lang="zh-CN" altLang="en-US" dirty="0"/>
              <a:t>年，约翰</a:t>
            </a:r>
            <a:r>
              <a:rPr lang="en-US" altLang="zh-CN" dirty="0"/>
              <a:t>·</a:t>
            </a:r>
            <a:r>
              <a:rPr lang="zh-CN" altLang="en-US" dirty="0"/>
              <a:t>凯伊发明</a:t>
            </a:r>
            <a:r>
              <a:rPr lang="zh-CN" altLang="en-US" b="1" dirty="0"/>
              <a:t>飞梭</a:t>
            </a:r>
            <a:r>
              <a:rPr lang="zh-CN" altLang="en-US" dirty="0"/>
              <a:t>（织布）</a:t>
            </a:r>
            <a:endParaRPr lang="en-US" altLang="zh-CN" dirty="0"/>
          </a:p>
          <a:p>
            <a:pPr lvl="1"/>
            <a:r>
              <a:rPr lang="zh-CN" altLang="en-US" dirty="0"/>
              <a:t>传统织布机靠工人用手移动梭子，凯伊把梭子置入滑槽，用手柄牵动引绳，让梭子左右穿梭。</a:t>
            </a:r>
            <a:endParaRPr lang="en-US" altLang="zh-CN" dirty="0"/>
          </a:p>
          <a:p>
            <a:pPr lvl="1"/>
            <a:r>
              <a:rPr lang="zh-CN" altLang="en-US" dirty="0"/>
              <a:t>凯伊本人因抢了纺织工饭碗而饱受责骂乃至暴力袭击。（因纺纱没跟上，织布效率的提高导致对织布工人需求大大降低，以织布为业的工人失业）</a:t>
            </a:r>
            <a:endParaRPr lang="en-US" altLang="zh-CN" dirty="0"/>
          </a:p>
          <a:p>
            <a:pPr lvl="1"/>
            <a:endParaRPr lang="zh-CN" altLang="en-US" dirty="0"/>
          </a:p>
        </p:txBody>
      </p:sp>
      <p:pic>
        <p:nvPicPr>
          <p:cNvPr id="1027" name="Picture 3" descr="File:Shuttle with bobin.jpg">
            <a:hlinkClick r:id="rId2"/>
            <a:extLst>
              <a:ext uri="{FF2B5EF4-FFF2-40B4-BE49-F238E27FC236}">
                <a16:creationId xmlns:a16="http://schemas.microsoft.com/office/drawing/2014/main" id="{7653FA06-6EA3-4943-889B-16A580DA2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940" y="590550"/>
            <a:ext cx="1409700" cy="5676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nps.gov/lowe/learn/photosmultimedia/images/Loomani.gif">
            <a:extLst>
              <a:ext uri="{FF2B5EF4-FFF2-40B4-BE49-F238E27FC236}">
                <a16:creationId xmlns:a16="http://schemas.microsoft.com/office/drawing/2014/main" id="{1AD653F8-2A60-4876-B863-F02356DDEEE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63107" y="533400"/>
            <a:ext cx="3497560" cy="26668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akeagif.com/media/5-08-2015/Ksi5Uw.gif">
            <a:hlinkClick r:id="rId5"/>
            <a:extLst>
              <a:ext uri="{FF2B5EF4-FFF2-40B4-BE49-F238E27FC236}">
                <a16:creationId xmlns:a16="http://schemas.microsoft.com/office/drawing/2014/main" id="{8C6F5689-DF5D-49EA-AC16-664CDD809A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42083" y="533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70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F690B-E2C2-44DE-AC01-C1D6DFC848FA}"/>
              </a:ext>
            </a:extLst>
          </p:cNvPr>
          <p:cNvSpPr>
            <a:spLocks noGrp="1"/>
          </p:cNvSpPr>
          <p:nvPr>
            <p:ph type="title"/>
          </p:nvPr>
        </p:nvSpPr>
        <p:spPr/>
        <p:txBody>
          <a:bodyPr/>
          <a:lstStyle/>
          <a:p>
            <a:r>
              <a:rPr lang="zh-CN" altLang="en-US"/>
              <a:t>纺纱自动化</a:t>
            </a:r>
            <a:endParaRPr lang="zh-CN" altLang="en-US" dirty="0"/>
          </a:p>
        </p:txBody>
      </p:sp>
      <p:sp>
        <p:nvSpPr>
          <p:cNvPr id="3" name="内容占位符 2">
            <a:extLst>
              <a:ext uri="{FF2B5EF4-FFF2-40B4-BE49-F238E27FC236}">
                <a16:creationId xmlns:a16="http://schemas.microsoft.com/office/drawing/2014/main" id="{B2AB62F9-1FD2-4CB3-9D68-D1172585ED1C}"/>
              </a:ext>
            </a:extLst>
          </p:cNvPr>
          <p:cNvSpPr>
            <a:spLocks noGrp="1"/>
          </p:cNvSpPr>
          <p:nvPr>
            <p:ph idx="1"/>
          </p:nvPr>
        </p:nvSpPr>
        <p:spPr>
          <a:xfrm>
            <a:off x="609601" y="2249424"/>
            <a:ext cx="5846440" cy="4325112"/>
          </a:xfrm>
        </p:spPr>
        <p:txBody>
          <a:bodyPr>
            <a:normAutofit/>
          </a:bodyPr>
          <a:lstStyle/>
          <a:p>
            <a:r>
              <a:rPr lang="zh-CN" altLang="en-US" dirty="0"/>
              <a:t>兰开夏织机（</a:t>
            </a:r>
            <a:r>
              <a:rPr lang="en-US" altLang="zh-CN" dirty="0"/>
              <a:t>Lancashire Looms</a:t>
            </a:r>
            <a:r>
              <a:rPr lang="zh-CN" altLang="en-US" dirty="0"/>
              <a:t>）</a:t>
            </a:r>
            <a:endParaRPr lang="en-US" altLang="zh-CN" dirty="0"/>
          </a:p>
          <a:p>
            <a:r>
              <a:rPr lang="en-US" altLang="zh-CN" dirty="0"/>
              <a:t>1738</a:t>
            </a:r>
            <a:r>
              <a:rPr lang="zh-CN" altLang="en-US" dirty="0"/>
              <a:t>年，保罗（</a:t>
            </a:r>
            <a:r>
              <a:rPr lang="en-US" altLang="zh-CN" dirty="0"/>
              <a:t>Lewis Paul</a:t>
            </a:r>
            <a:r>
              <a:rPr lang="zh-CN" altLang="en-US" dirty="0"/>
              <a:t>）的纺纱机取得专利。</a:t>
            </a:r>
            <a:endParaRPr lang="en-US" altLang="zh-CN" dirty="0"/>
          </a:p>
          <a:p>
            <a:pPr lvl="1"/>
            <a:r>
              <a:rPr lang="zh-CN" altLang="en-US" dirty="0"/>
              <a:t>两个辊筒转速不同，纱线被拉伸</a:t>
            </a:r>
            <a:endParaRPr lang="en-US" altLang="zh-CN" dirty="0"/>
          </a:p>
          <a:p>
            <a:pPr lvl="1"/>
            <a:r>
              <a:rPr lang="zh-CN" altLang="en-US" dirty="0"/>
              <a:t>可利用水力</a:t>
            </a:r>
            <a:endParaRPr lang="en-US" altLang="zh-CN" dirty="0"/>
          </a:p>
          <a:p>
            <a:pPr lvl="1"/>
            <a:r>
              <a:rPr lang="zh-CN" altLang="en-US" dirty="0"/>
              <a:t>但投产后因为机器制造工艺不佳，导致破产。</a:t>
            </a:r>
            <a:endParaRPr lang="en-US" altLang="zh-CN" dirty="0"/>
          </a:p>
          <a:p>
            <a:r>
              <a:rPr lang="en-US" altLang="zh-CN" dirty="0"/>
              <a:t>1765</a:t>
            </a:r>
            <a:r>
              <a:rPr lang="zh-CN" altLang="en-US" dirty="0"/>
              <a:t>年阿克莱特</a:t>
            </a:r>
            <a:r>
              <a:rPr lang="en-US" altLang="zh-CN" dirty="0">
                <a:hlinkClick r:id="rId2" tooltip="理查德阿克赖特"/>
              </a:rPr>
              <a:t>Richard Arkwright</a:t>
            </a:r>
            <a:r>
              <a:rPr lang="zh-CN" altLang="en-US" dirty="0"/>
              <a:t>发明“水力纺纱机”（</a:t>
            </a:r>
            <a:r>
              <a:rPr lang="en-US" altLang="zh-CN" dirty="0"/>
              <a:t>Water frame</a:t>
            </a:r>
            <a:r>
              <a:rPr lang="zh-CN" altLang="en-US" dirty="0"/>
              <a:t>）</a:t>
            </a:r>
          </a:p>
          <a:p>
            <a:endParaRPr lang="en-US" altLang="zh-CN" dirty="0"/>
          </a:p>
          <a:p>
            <a:endParaRPr lang="en-US" altLang="zh-CN" dirty="0"/>
          </a:p>
          <a:p>
            <a:endParaRPr lang="zh-CN" altLang="en-US" dirty="0"/>
          </a:p>
        </p:txBody>
      </p:sp>
      <p:pic>
        <p:nvPicPr>
          <p:cNvPr id="2050" name="Picture 2" descr="https://upload.wikimedia.org/wikipedia/commons/1/10/Paul_1758_Patent_Drawing.jpg">
            <a:hlinkClick r:id="rId3"/>
            <a:extLst>
              <a:ext uri="{FF2B5EF4-FFF2-40B4-BE49-F238E27FC236}">
                <a16:creationId xmlns:a16="http://schemas.microsoft.com/office/drawing/2014/main" id="{B31375F9-2AD7-42FD-A5A9-7FA7FD8E3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056" y="44624"/>
            <a:ext cx="5504363"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50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图片包含 金属, 木, 旧, 桌子&#10;&#10;描述已自动生成">
            <a:extLst>
              <a:ext uri="{FF2B5EF4-FFF2-40B4-BE49-F238E27FC236}">
                <a16:creationId xmlns:a16="http://schemas.microsoft.com/office/drawing/2014/main" id="{7455E193-EC2C-459E-8179-5563B9B41E43}"/>
              </a:ext>
            </a:extLst>
          </p:cNvPr>
          <p:cNvPicPr>
            <a:picLocks noChangeAspect="1"/>
          </p:cNvPicPr>
          <p:nvPr/>
        </p:nvPicPr>
        <p:blipFill rotWithShape="1">
          <a:blip r:embed="rId2">
            <a:extLst>
              <a:ext uri="{28A0092B-C50C-407E-A947-70E740481C1C}">
                <a14:useLocalDpi xmlns:a14="http://schemas.microsoft.com/office/drawing/2010/main" val="0"/>
              </a:ext>
            </a:extLst>
          </a:blip>
          <a:srcRect l="14472" r="755" b="-2"/>
          <a:stretch/>
        </p:blipFill>
        <p:spPr>
          <a:xfrm>
            <a:off x="4117521" y="10"/>
            <a:ext cx="8074479" cy="6857990"/>
          </a:xfrm>
          <a:prstGeom prst="rect">
            <a:avLst/>
          </a:prstGeom>
        </p:spPr>
      </p:pic>
      <p:sp>
        <p:nvSpPr>
          <p:cNvPr id="82" name="Freeform: Shape 7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3C95EF05-31EA-4463-9865-3E6CCF5D887A}"/>
              </a:ext>
            </a:extLst>
          </p:cNvPr>
          <p:cNvSpPr>
            <a:spLocks noGrp="1"/>
          </p:cNvSpPr>
          <p:nvPr>
            <p:ph type="title"/>
          </p:nvPr>
        </p:nvSpPr>
        <p:spPr>
          <a:xfrm>
            <a:off x="804672" y="365125"/>
            <a:ext cx="5266155" cy="1325563"/>
          </a:xfrm>
        </p:spPr>
        <p:txBody>
          <a:bodyPr>
            <a:normAutofit/>
          </a:bodyPr>
          <a:lstStyle/>
          <a:p>
            <a:r>
              <a:rPr lang="zh-CN" altLang="en-US"/>
              <a:t>珍妮机</a:t>
            </a:r>
          </a:p>
        </p:txBody>
      </p:sp>
      <p:sp>
        <p:nvSpPr>
          <p:cNvPr id="3" name="内容占位符 2">
            <a:extLst>
              <a:ext uri="{FF2B5EF4-FFF2-40B4-BE49-F238E27FC236}">
                <a16:creationId xmlns:a16="http://schemas.microsoft.com/office/drawing/2014/main" id="{56375892-5E99-44A0-8F1D-1DD8211963AF}"/>
              </a:ext>
            </a:extLst>
          </p:cNvPr>
          <p:cNvSpPr>
            <a:spLocks noGrp="1"/>
          </p:cNvSpPr>
          <p:nvPr>
            <p:ph idx="1"/>
          </p:nvPr>
        </p:nvSpPr>
        <p:spPr>
          <a:xfrm>
            <a:off x="804672" y="2022601"/>
            <a:ext cx="3941499" cy="4154361"/>
          </a:xfrm>
        </p:spPr>
        <p:txBody>
          <a:bodyPr>
            <a:normAutofit/>
          </a:bodyPr>
          <a:lstStyle/>
          <a:p>
            <a:r>
              <a:rPr lang="zh-CN" altLang="en-US" sz="2000" dirty="0"/>
              <a:t>詹姆斯</a:t>
            </a:r>
            <a:r>
              <a:rPr lang="en-US" altLang="zh-CN" sz="2000" dirty="0"/>
              <a:t>·</a:t>
            </a:r>
            <a:r>
              <a:rPr lang="zh-CN" altLang="en-US" sz="2000" dirty="0"/>
              <a:t>哈格里夫斯</a:t>
            </a:r>
            <a:r>
              <a:rPr lang="en-US" altLang="zh-CN" sz="2000" dirty="0"/>
              <a:t>1765</a:t>
            </a:r>
            <a:r>
              <a:rPr lang="zh-CN" altLang="en-US" sz="2000" dirty="0"/>
              <a:t>年左右。</a:t>
            </a:r>
            <a:endParaRPr lang="en-US" altLang="zh-CN" sz="2000" dirty="0"/>
          </a:p>
          <a:p>
            <a:pPr lvl="1"/>
            <a:r>
              <a:rPr lang="zh-CN" altLang="en-US" sz="2000" dirty="0"/>
              <a:t>起初保密，自己私下大量纺织，终引起同行注意，闯入家门破坏机器，</a:t>
            </a:r>
            <a:r>
              <a:rPr lang="en-US" altLang="zh-CN" sz="2000" dirty="0"/>
              <a:t>1768</a:t>
            </a:r>
            <a:r>
              <a:rPr lang="zh-CN" altLang="en-US" sz="2000" dirty="0"/>
              <a:t>年逃离家乡。</a:t>
            </a:r>
            <a:r>
              <a:rPr lang="en-US" altLang="zh-CN" sz="2000" dirty="0"/>
              <a:t>1770</a:t>
            </a:r>
            <a:r>
              <a:rPr lang="zh-CN" altLang="en-US" sz="2000" dirty="0"/>
              <a:t>年申请专利</a:t>
            </a:r>
            <a:endParaRPr lang="en-US" altLang="zh-CN" sz="2000" dirty="0"/>
          </a:p>
          <a:p>
            <a:pPr lvl="1"/>
            <a:r>
              <a:rPr lang="zh-CN" altLang="en-US" sz="2000" dirty="0"/>
              <a:t>传说珍妮</a:t>
            </a:r>
            <a:r>
              <a:rPr lang="en-US" altLang="zh-CN" sz="2000" dirty="0"/>
              <a:t>jenny</a:t>
            </a:r>
            <a:r>
              <a:rPr lang="zh-CN" altLang="en-US" sz="2000" dirty="0"/>
              <a:t>是其女儿，但教会记录显示他的妻子和女儿没有叫珍妮的。（可能是引擎</a:t>
            </a:r>
            <a:r>
              <a:rPr lang="en-US" altLang="zh-CN" sz="2000" dirty="0"/>
              <a:t>engine</a:t>
            </a:r>
            <a:r>
              <a:rPr lang="zh-CN" altLang="en-US" sz="2000" dirty="0"/>
              <a:t>昵称）</a:t>
            </a:r>
            <a:endParaRPr lang="en-US" altLang="zh-CN" sz="2000" dirty="0"/>
          </a:p>
          <a:p>
            <a:pPr lvl="1"/>
            <a:r>
              <a:rPr lang="zh-CN" altLang="en-US" sz="2000" dirty="0"/>
              <a:t>后来有优先权争议</a:t>
            </a:r>
            <a:endParaRPr lang="en-US" altLang="zh-CN" sz="2000" dirty="0"/>
          </a:p>
          <a:p>
            <a:r>
              <a:rPr lang="zh-CN" altLang="en-US" sz="2000" dirty="0"/>
              <a:t>一个纺轮带动多个纱锭（最初</a:t>
            </a:r>
            <a:r>
              <a:rPr lang="en-US" altLang="zh-CN" sz="2000" dirty="0"/>
              <a:t>8</a:t>
            </a:r>
            <a:r>
              <a:rPr lang="zh-CN" altLang="en-US" sz="2000" dirty="0"/>
              <a:t>个，之后发展到几十个上百个）</a:t>
            </a:r>
            <a:endParaRPr lang="en-US" altLang="zh-CN" sz="2000" dirty="0"/>
          </a:p>
          <a:p>
            <a:r>
              <a:rPr lang="zh-CN" altLang="en-US" sz="2000" dirty="0"/>
              <a:t>最初仍靠工人手摇</a:t>
            </a:r>
            <a:endParaRPr lang="en-US" altLang="zh-CN" sz="2000" dirty="0"/>
          </a:p>
        </p:txBody>
      </p:sp>
    </p:spTree>
    <p:extLst>
      <p:ext uri="{BB962C8B-B14F-4D97-AF65-F5344CB8AC3E}">
        <p14:creationId xmlns:p14="http://schemas.microsoft.com/office/powerpoint/2010/main" val="3425195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E6C295-AED3-41D7-8279-045CED513634}"/>
              </a:ext>
            </a:extLst>
          </p:cNvPr>
          <p:cNvSpPr>
            <a:spLocks noGrp="1"/>
          </p:cNvSpPr>
          <p:nvPr>
            <p:ph type="title"/>
          </p:nvPr>
        </p:nvSpPr>
        <p:spPr/>
        <p:txBody>
          <a:bodyPr/>
          <a:lstStyle/>
          <a:p>
            <a:r>
              <a:rPr lang="zh-CN" altLang="en-US" dirty="0"/>
              <a:t>骡机</a:t>
            </a:r>
          </a:p>
        </p:txBody>
      </p:sp>
      <p:sp>
        <p:nvSpPr>
          <p:cNvPr id="3" name="内容占位符 2">
            <a:extLst>
              <a:ext uri="{FF2B5EF4-FFF2-40B4-BE49-F238E27FC236}">
                <a16:creationId xmlns:a16="http://schemas.microsoft.com/office/drawing/2014/main" id="{A9C5933C-1D9C-4842-AE1F-7B8429AD5630}"/>
              </a:ext>
            </a:extLst>
          </p:cNvPr>
          <p:cNvSpPr>
            <a:spLocks noGrp="1"/>
          </p:cNvSpPr>
          <p:nvPr>
            <p:ph idx="1"/>
          </p:nvPr>
        </p:nvSpPr>
        <p:spPr>
          <a:xfrm>
            <a:off x="609600" y="2249424"/>
            <a:ext cx="5702424" cy="4325112"/>
          </a:xfrm>
        </p:spPr>
        <p:txBody>
          <a:bodyPr>
            <a:normAutofit fontScale="92500" lnSpcReduction="10000"/>
          </a:bodyPr>
          <a:lstStyle/>
          <a:p>
            <a:r>
              <a:rPr lang="en-US" altLang="zh-CN" dirty="0"/>
              <a:t>1779</a:t>
            </a:r>
            <a:r>
              <a:rPr lang="zh-CN" altLang="en-US" dirty="0"/>
              <a:t>年克隆普顿发明骡机</a:t>
            </a:r>
            <a:endParaRPr lang="en-US" altLang="zh-CN" dirty="0"/>
          </a:p>
          <a:p>
            <a:pPr lvl="1"/>
            <a:r>
              <a:rPr lang="zh-CN" altLang="en-US" dirty="0"/>
              <a:t>未能申请到专利，几乎没赚到钱</a:t>
            </a:r>
            <a:endParaRPr lang="en-US" altLang="zh-CN" dirty="0"/>
          </a:p>
          <a:p>
            <a:pPr lvl="1"/>
            <a:r>
              <a:rPr lang="en-US" altLang="zh-CN" dirty="0"/>
              <a:t>1825</a:t>
            </a:r>
            <a:r>
              <a:rPr lang="zh-CN" altLang="en-US" dirty="0"/>
              <a:t>年罗伯茨改良后得到专利</a:t>
            </a:r>
            <a:endParaRPr lang="en-US" altLang="zh-CN" dirty="0"/>
          </a:p>
          <a:p>
            <a:pPr lvl="1"/>
            <a:r>
              <a:rPr lang="zh-CN" altLang="en-US" dirty="0"/>
              <a:t>直至</a:t>
            </a:r>
            <a:r>
              <a:rPr lang="en-US" altLang="zh-CN" dirty="0"/>
              <a:t>20</a:t>
            </a:r>
            <a:r>
              <a:rPr lang="zh-CN" altLang="en-US" dirty="0"/>
              <a:t>世纪初都是纺织厂主流</a:t>
            </a:r>
          </a:p>
          <a:p>
            <a:r>
              <a:rPr lang="zh-CN" altLang="en-US" dirty="0"/>
              <a:t>珍妮机</a:t>
            </a:r>
            <a:r>
              <a:rPr lang="en-US" altLang="zh-CN" dirty="0"/>
              <a:t>+</a:t>
            </a:r>
            <a:r>
              <a:rPr lang="zh-CN" altLang="en-US" dirty="0"/>
              <a:t>水力</a:t>
            </a:r>
            <a:endParaRPr lang="en-US" altLang="zh-CN" dirty="0"/>
          </a:p>
          <a:p>
            <a:pPr lvl="1"/>
            <a:r>
              <a:rPr lang="zh-CN" altLang="en-US" dirty="0"/>
              <a:t>马</a:t>
            </a:r>
            <a:r>
              <a:rPr lang="en-US" altLang="zh-CN" dirty="0"/>
              <a:t>+</a:t>
            </a:r>
            <a:r>
              <a:rPr lang="zh-CN" altLang="en-US" dirty="0"/>
              <a:t>驴</a:t>
            </a:r>
            <a:r>
              <a:rPr lang="en-US" altLang="zh-CN" dirty="0"/>
              <a:t>=</a:t>
            </a:r>
            <a:r>
              <a:rPr lang="zh-CN" altLang="en-US" dirty="0"/>
              <a:t>骡</a:t>
            </a:r>
            <a:endParaRPr lang="en-US" altLang="zh-CN" dirty="0"/>
          </a:p>
          <a:p>
            <a:pPr lvl="1"/>
            <a:r>
              <a:rPr lang="zh-CN" altLang="en-US" dirty="0"/>
              <a:t>早期可由蒸汽机抽水提供水力</a:t>
            </a:r>
            <a:endParaRPr lang="en-US" altLang="zh-CN" dirty="0"/>
          </a:p>
          <a:p>
            <a:r>
              <a:rPr lang="zh-CN" altLang="en-US" dirty="0"/>
              <a:t>长度可达</a:t>
            </a:r>
            <a:r>
              <a:rPr lang="en-US" altLang="zh-CN" dirty="0"/>
              <a:t>150</a:t>
            </a:r>
            <a:r>
              <a:rPr lang="zh-CN" altLang="en-US" dirty="0"/>
              <a:t>英尺（</a:t>
            </a:r>
            <a:r>
              <a:rPr lang="en-US" altLang="zh-CN" dirty="0"/>
              <a:t>46</a:t>
            </a:r>
            <a:r>
              <a:rPr lang="zh-CN" altLang="en-US" dirty="0"/>
              <a:t>米），前后移动</a:t>
            </a:r>
            <a:r>
              <a:rPr lang="en-US" altLang="zh-CN" dirty="0"/>
              <a:t>5</a:t>
            </a:r>
            <a:r>
              <a:rPr lang="zh-CN" altLang="en-US" dirty="0"/>
              <a:t>英尺（</a:t>
            </a:r>
            <a:r>
              <a:rPr lang="en-US" altLang="zh-CN" dirty="0"/>
              <a:t>1.5</a:t>
            </a:r>
            <a:r>
              <a:rPr lang="zh-CN" altLang="en-US" dirty="0"/>
              <a:t>米），每分钟移动</a:t>
            </a:r>
            <a:r>
              <a:rPr lang="en-US" altLang="zh-CN" dirty="0"/>
              <a:t>4</a:t>
            </a:r>
            <a:r>
              <a:rPr lang="zh-CN" altLang="en-US" dirty="0"/>
              <a:t>轮，带动</a:t>
            </a:r>
            <a:r>
              <a:rPr lang="en-US" altLang="zh-CN" dirty="0"/>
              <a:t>1320</a:t>
            </a:r>
            <a:r>
              <a:rPr lang="zh-CN" altLang="en-US" dirty="0"/>
              <a:t>个纱锭。由一个看护者（</a:t>
            </a:r>
            <a:r>
              <a:rPr lang="en-US" altLang="zh-CN" dirty="0"/>
              <a:t>minder</a:t>
            </a:r>
            <a:r>
              <a:rPr lang="zh-CN" altLang="en-US" dirty="0"/>
              <a:t>）和两个男孩（</a:t>
            </a:r>
            <a:r>
              <a:rPr lang="en-US" altLang="zh-CN" dirty="0"/>
              <a:t>boys</a:t>
            </a:r>
            <a:r>
              <a:rPr lang="zh-CN" altLang="en-US" dirty="0"/>
              <a:t>）操作。</a:t>
            </a:r>
            <a:endParaRPr lang="en-US" altLang="zh-CN" dirty="0"/>
          </a:p>
          <a:p>
            <a:endParaRPr lang="zh-CN" altLang="en-US" dirty="0"/>
          </a:p>
        </p:txBody>
      </p:sp>
      <p:pic>
        <p:nvPicPr>
          <p:cNvPr id="4098" name="Picture 2" descr="https://upload.wikimedia.org/wikipedia/commons/b/b8/Textile-Spinning_room.jpg">
            <a:hlinkClick r:id="rId3"/>
            <a:extLst>
              <a:ext uri="{FF2B5EF4-FFF2-40B4-BE49-F238E27FC236}">
                <a16:creationId xmlns:a16="http://schemas.microsoft.com/office/drawing/2014/main" id="{CBAF69BC-8F94-4BC8-9187-A46329F45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0"/>
            <a:ext cx="4655840" cy="34918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media1.britannica.com/eb-media/43/112143-004-037D04D9.jpg">
            <a:hlinkClick r:id="rId5"/>
            <a:extLst>
              <a:ext uri="{FF2B5EF4-FFF2-40B4-BE49-F238E27FC236}">
                <a16:creationId xmlns:a16="http://schemas.microsoft.com/office/drawing/2014/main" id="{1DB0652A-EA1F-4FB9-9911-48927986B2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7930" y="3501008"/>
            <a:ext cx="5238750"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45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标题 1">
            <a:extLst>
              <a:ext uri="{FF2B5EF4-FFF2-40B4-BE49-F238E27FC236}">
                <a16:creationId xmlns:a16="http://schemas.microsoft.com/office/drawing/2014/main" id="{D1F766C7-B11F-42FF-A4ED-81E2DD39675D}"/>
              </a:ext>
            </a:extLst>
          </p:cNvPr>
          <p:cNvSpPr>
            <a:spLocks noGrp="1"/>
          </p:cNvSpPr>
          <p:nvPr>
            <p:ph type="title"/>
          </p:nvPr>
        </p:nvSpPr>
        <p:spPr>
          <a:xfrm>
            <a:off x="731520" y="731520"/>
            <a:ext cx="6089904" cy="1426464"/>
          </a:xfrm>
        </p:spPr>
        <p:txBody>
          <a:bodyPr>
            <a:normAutofit/>
          </a:bodyPr>
          <a:lstStyle/>
          <a:p>
            <a:r>
              <a:rPr lang="zh-CN" altLang="en-US">
                <a:solidFill>
                  <a:srgbClr val="FFFFFF"/>
                </a:solidFill>
              </a:rPr>
              <a:t>纺织机</a:t>
            </a:r>
            <a:r>
              <a:rPr lang="en-US" altLang="zh-CN">
                <a:solidFill>
                  <a:srgbClr val="FFFFFF"/>
                </a:solidFill>
              </a:rPr>
              <a:t>+</a:t>
            </a:r>
            <a:r>
              <a:rPr lang="zh-CN" altLang="en-US">
                <a:solidFill>
                  <a:srgbClr val="FFFFFF"/>
                </a:solidFill>
              </a:rPr>
              <a:t>蒸汽机</a:t>
            </a:r>
            <a:r>
              <a:rPr lang="en-US" altLang="zh-CN">
                <a:solidFill>
                  <a:srgbClr val="FFFFFF"/>
                </a:solidFill>
              </a:rPr>
              <a:t>+</a:t>
            </a:r>
            <a:r>
              <a:rPr lang="zh-CN" altLang="en-US">
                <a:solidFill>
                  <a:srgbClr val="FFFFFF"/>
                </a:solidFill>
              </a:rPr>
              <a:t>铁路</a:t>
            </a:r>
            <a:r>
              <a:rPr lang="en-US" altLang="zh-CN">
                <a:solidFill>
                  <a:srgbClr val="FFFFFF"/>
                </a:solidFill>
              </a:rPr>
              <a:t>=</a:t>
            </a:r>
            <a:r>
              <a:rPr lang="zh-CN" altLang="en-US">
                <a:solidFill>
                  <a:srgbClr val="FFFFFF"/>
                </a:solidFill>
              </a:rPr>
              <a:t>工业革命</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内容占位符 2">
            <a:extLst>
              <a:ext uri="{FF2B5EF4-FFF2-40B4-BE49-F238E27FC236}">
                <a16:creationId xmlns:a16="http://schemas.microsoft.com/office/drawing/2014/main" id="{10684351-7F6E-4AFA-92CC-1D4ABA6CBA70}"/>
              </a:ext>
            </a:extLst>
          </p:cNvPr>
          <p:cNvSpPr>
            <a:spLocks noGrp="1"/>
          </p:cNvSpPr>
          <p:nvPr>
            <p:ph idx="1"/>
          </p:nvPr>
        </p:nvSpPr>
        <p:spPr>
          <a:xfrm>
            <a:off x="789456" y="2798385"/>
            <a:ext cx="10597729" cy="3283260"/>
          </a:xfrm>
        </p:spPr>
        <p:txBody>
          <a:bodyPr anchor="ctr">
            <a:normAutofit/>
          </a:bodyPr>
          <a:lstStyle/>
          <a:p>
            <a:r>
              <a:rPr lang="zh-CN" altLang="en-US" sz="2700"/>
              <a:t>早期的纺织工厂依赖水力，必须修建在河流附近。</a:t>
            </a:r>
            <a:endParaRPr lang="en-US" altLang="zh-CN" sz="2700"/>
          </a:p>
          <a:p>
            <a:r>
              <a:rPr lang="zh-CN" altLang="en-US" sz="2700"/>
              <a:t>瓦特改良蒸汽机使得工厂理论上可以在任何地方开设，但由于燃料和产品的运输成本考虑，工厂仍然以利用水力为主。</a:t>
            </a:r>
            <a:endParaRPr lang="en-US" altLang="zh-CN" sz="2700"/>
          </a:p>
          <a:p>
            <a:r>
              <a:rPr lang="zh-CN" altLang="en-US" sz="2700"/>
              <a:t>铁路的出现大大降低运输成本，使得蒸汽机和纺织机真正结合起来，工厂不再依赖地形，可以在城市中心开设。</a:t>
            </a:r>
            <a:endParaRPr lang="en-US" altLang="zh-CN" sz="2700"/>
          </a:p>
          <a:p>
            <a:r>
              <a:rPr lang="zh-CN" altLang="en-US" sz="2700"/>
              <a:t>工厂进入人口聚集中心，便于雇佣工人，工人阶级兴起。</a:t>
            </a:r>
          </a:p>
        </p:txBody>
      </p:sp>
    </p:spTree>
    <p:extLst>
      <p:ext uri="{BB962C8B-B14F-4D97-AF65-F5344CB8AC3E}">
        <p14:creationId xmlns:p14="http://schemas.microsoft.com/office/powerpoint/2010/main" val="2955684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ailway, landscape, iron, road">
            <a:extLst>
              <a:ext uri="{FF2B5EF4-FFF2-40B4-BE49-F238E27FC236}">
                <a16:creationId xmlns:a16="http://schemas.microsoft.com/office/drawing/2014/main" id="{D724B787-9560-437F-9047-B8ECF91A55A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9499" b="623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96233937-605F-48FE-B429-90F8B7CEFBBD}"/>
              </a:ext>
            </a:extLst>
          </p:cNvPr>
          <p:cNvSpPr>
            <a:spLocks noGrp="1"/>
          </p:cNvSpPr>
          <p:nvPr>
            <p:ph type="ctrTitle"/>
          </p:nvPr>
        </p:nvSpPr>
        <p:spPr>
          <a:xfrm>
            <a:off x="1524000" y="1122362"/>
            <a:ext cx="9144000" cy="2900518"/>
          </a:xfrm>
        </p:spPr>
        <p:txBody>
          <a:bodyPr>
            <a:normAutofit/>
          </a:bodyPr>
          <a:lstStyle/>
          <a:p>
            <a:r>
              <a:rPr lang="zh-CN" altLang="en-US" dirty="0">
                <a:solidFill>
                  <a:schemeClr val="tx1">
                    <a:lumMod val="95000"/>
                  </a:schemeClr>
                </a:solidFill>
              </a:rPr>
              <a:t>铁路</a:t>
            </a:r>
          </a:p>
        </p:txBody>
      </p:sp>
    </p:spTree>
    <p:extLst>
      <p:ext uri="{BB962C8B-B14F-4D97-AF65-F5344CB8AC3E}">
        <p14:creationId xmlns:p14="http://schemas.microsoft.com/office/powerpoint/2010/main" val="3772556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97AAEF6-B6D9-4D82-BDED-CABBE3DB57B0}"/>
              </a:ext>
            </a:extLst>
          </p:cNvPr>
          <p:cNvSpPr>
            <a:spLocks noGrp="1"/>
          </p:cNvSpPr>
          <p:nvPr>
            <p:ph type="title"/>
          </p:nvPr>
        </p:nvSpPr>
        <p:spPr>
          <a:xfrm>
            <a:off x="838200" y="365125"/>
            <a:ext cx="10515600" cy="1325563"/>
          </a:xfrm>
        </p:spPr>
        <p:txBody>
          <a:bodyPr>
            <a:normAutofit/>
          </a:bodyPr>
          <a:lstStyle/>
          <a:p>
            <a:r>
              <a:rPr lang="zh-CN" altLang="en-US" sz="5400"/>
              <a:t>“工业革命”概念的出处</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E75BF633-CD95-44E4-8652-74E0C3D5E1A9}"/>
              </a:ext>
            </a:extLst>
          </p:cNvPr>
          <p:cNvSpPr>
            <a:spLocks noGrp="1"/>
          </p:cNvSpPr>
          <p:nvPr>
            <p:ph idx="1"/>
          </p:nvPr>
        </p:nvSpPr>
        <p:spPr>
          <a:xfrm>
            <a:off x="838200" y="1929384"/>
            <a:ext cx="10515600" cy="4251960"/>
          </a:xfrm>
        </p:spPr>
        <p:txBody>
          <a:bodyPr>
            <a:normAutofit/>
          </a:bodyPr>
          <a:lstStyle/>
          <a:p>
            <a:pPr marL="566928" indent="-457200"/>
            <a:r>
              <a:rPr lang="en-US" altLang="zh-CN" sz="2200"/>
              <a:t>The Industrial Revolution</a:t>
            </a:r>
            <a:r>
              <a:rPr lang="zh-CN" altLang="en-US" sz="2200"/>
              <a:t>（又译产业革命）</a:t>
            </a:r>
            <a:endParaRPr lang="en-US" altLang="zh-CN" sz="2200"/>
          </a:p>
          <a:p>
            <a:pPr marL="566928" indent="-457200"/>
            <a:endParaRPr lang="en-US" altLang="zh-CN" sz="2200"/>
          </a:p>
          <a:p>
            <a:pPr marL="566928" indent="-457200"/>
            <a:r>
              <a:rPr lang="zh-CN" altLang="en-US" sz="2200"/>
              <a:t>最早提出：</a:t>
            </a:r>
            <a:r>
              <a:rPr lang="en-US" altLang="zh-CN" sz="2200"/>
              <a:t>1800</a:t>
            </a:r>
            <a:r>
              <a:rPr lang="zh-CN" altLang="zh-CN" sz="2200"/>
              <a:t>年前后的法国人</a:t>
            </a:r>
            <a:endParaRPr lang="en-US" altLang="zh-CN" sz="2200"/>
          </a:p>
          <a:p>
            <a:pPr marL="1024128" lvl="1" indent="-457200"/>
            <a:r>
              <a:rPr lang="zh-CN" altLang="en-US" sz="2200"/>
              <a:t>（学习英国人，在工业领域继续大革命）</a:t>
            </a:r>
            <a:endParaRPr lang="en-US" altLang="zh-CN" sz="2200"/>
          </a:p>
          <a:p>
            <a:pPr marL="566928" indent="-457200"/>
            <a:r>
              <a:rPr lang="zh-CN" altLang="en-US" sz="2200"/>
              <a:t>最早讨论的著名学者：</a:t>
            </a:r>
            <a:r>
              <a:rPr lang="zh-CN" altLang="zh-CN" sz="2200"/>
              <a:t>恩格斯</a:t>
            </a:r>
            <a:r>
              <a:rPr lang="zh-CN" altLang="en-US" sz="2200"/>
              <a:t>（</a:t>
            </a:r>
            <a:r>
              <a:rPr lang="en-US" altLang="zh-CN" sz="2200"/>
              <a:t>1844</a:t>
            </a:r>
            <a:r>
              <a:rPr lang="zh-CN" altLang="en-US" sz="2200"/>
              <a:t>）</a:t>
            </a:r>
            <a:endParaRPr lang="en-US" altLang="zh-CN" sz="2200"/>
          </a:p>
          <a:p>
            <a:pPr marL="566928" indent="-457200"/>
            <a:r>
              <a:rPr lang="zh-CN" altLang="en-US" sz="2200"/>
              <a:t>英语世界推广：汤因比（</a:t>
            </a:r>
            <a:r>
              <a:rPr lang="en-US" altLang="zh-CN" sz="2200"/>
              <a:t>1881</a:t>
            </a:r>
            <a:r>
              <a:rPr lang="zh-CN" altLang="en-US" sz="2200"/>
              <a:t>）</a:t>
            </a:r>
            <a:endParaRPr lang="en-US" altLang="zh-CN" sz="2200"/>
          </a:p>
          <a:p>
            <a:pPr marL="566928" indent="-457200"/>
            <a:endParaRPr lang="en-US" altLang="zh-CN" sz="2200"/>
          </a:p>
          <a:p>
            <a:pPr marL="566928" indent="-457200"/>
            <a:r>
              <a:rPr lang="zh-CN" altLang="en-US" sz="2200"/>
              <a:t>汤因比：</a:t>
            </a:r>
            <a:r>
              <a:rPr lang="zh-CN" altLang="zh-CN" sz="2200"/>
              <a:t>“工业革命的实质是以自由竞争代替了中世纪的财富分配制度</a:t>
            </a:r>
            <a:r>
              <a:rPr lang="zh-CN" altLang="en-US" sz="2200"/>
              <a:t>。</a:t>
            </a:r>
            <a:r>
              <a:rPr lang="zh-CN" altLang="zh-CN" sz="2200"/>
              <a:t>”</a:t>
            </a:r>
            <a:r>
              <a:rPr lang="zh-CN" altLang="en-US" sz="2200"/>
              <a:t>“国富论和蒸汽机</a:t>
            </a:r>
            <a:r>
              <a:rPr lang="en-US" altLang="zh-CN" sz="2200"/>
              <a:t>……</a:t>
            </a:r>
            <a:r>
              <a:rPr lang="zh-CN" altLang="en-US" sz="2200"/>
              <a:t>摧毁了旧世界，建立了新世界。”</a:t>
            </a:r>
            <a:endParaRPr lang="en-US" altLang="zh-CN" sz="2200"/>
          </a:p>
          <a:p>
            <a:pPr marL="109728" indent="0">
              <a:buNone/>
            </a:pPr>
            <a:endParaRPr lang="zh-CN" altLang="en-US" sz="2200"/>
          </a:p>
        </p:txBody>
      </p:sp>
    </p:spTree>
    <p:extLst>
      <p:ext uri="{BB962C8B-B14F-4D97-AF65-F5344CB8AC3E}">
        <p14:creationId xmlns:p14="http://schemas.microsoft.com/office/powerpoint/2010/main" val="15755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50491465-9371-4CB4-BB19-B900D72652A0}"/>
              </a:ext>
            </a:extLst>
          </p:cNvPr>
          <p:cNvSpPr>
            <a:spLocks noGrp="1"/>
          </p:cNvSpPr>
          <p:nvPr>
            <p:ph type="title"/>
          </p:nvPr>
        </p:nvSpPr>
        <p:spPr>
          <a:xfrm>
            <a:off x="1115568" y="548640"/>
            <a:ext cx="10168128" cy="1179576"/>
          </a:xfrm>
        </p:spPr>
        <p:txBody>
          <a:bodyPr>
            <a:normAutofit/>
          </a:bodyPr>
          <a:lstStyle/>
          <a:p>
            <a:r>
              <a:rPr lang="zh-CN" altLang="en-US" sz="4000"/>
              <a:t>为什么要谈（第一次）工业革命？</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内容占位符 2">
            <a:extLst>
              <a:ext uri="{FF2B5EF4-FFF2-40B4-BE49-F238E27FC236}">
                <a16:creationId xmlns:a16="http://schemas.microsoft.com/office/drawing/2014/main" id="{AF55656A-B602-483E-8A1E-354F8A30416F}"/>
              </a:ext>
            </a:extLst>
          </p:cNvPr>
          <p:cNvSpPr>
            <a:spLocks noGrp="1"/>
          </p:cNvSpPr>
          <p:nvPr>
            <p:ph idx="1"/>
          </p:nvPr>
        </p:nvSpPr>
        <p:spPr>
          <a:xfrm>
            <a:off x="1115568" y="2481943"/>
            <a:ext cx="10168128" cy="3695020"/>
          </a:xfrm>
        </p:spPr>
        <p:txBody>
          <a:bodyPr>
            <a:normAutofit/>
          </a:bodyPr>
          <a:lstStyle/>
          <a:p>
            <a:r>
              <a:rPr lang="zh-CN" altLang="en-US" sz="2200"/>
              <a:t>基准（第</a:t>
            </a:r>
            <a:r>
              <a:rPr lang="en-US" altLang="zh-CN" sz="2200"/>
              <a:t>N</a:t>
            </a:r>
            <a:r>
              <a:rPr lang="zh-CN" altLang="en-US" sz="2200"/>
              <a:t>次将会发生类似于第一次的事情）</a:t>
            </a:r>
            <a:endParaRPr lang="en-US" altLang="zh-CN" sz="2200"/>
          </a:p>
          <a:p>
            <a:r>
              <a:rPr lang="zh-CN" altLang="en-US" sz="2200"/>
              <a:t>断代（工业时代、工业文明的起点）</a:t>
            </a:r>
            <a:endParaRPr lang="en-US" altLang="zh-CN" sz="2200"/>
          </a:p>
          <a:p>
            <a:r>
              <a:rPr lang="zh-CN" altLang="en-US" sz="2200"/>
              <a:t>政策（应该怎样学习英国模式）</a:t>
            </a:r>
            <a:endParaRPr lang="en-US" altLang="zh-CN" sz="2200"/>
          </a:p>
          <a:p>
            <a:r>
              <a:rPr lang="zh-CN" altLang="en-US" sz="2200"/>
              <a:t>比较（为什么西方崛起，中国落后）</a:t>
            </a:r>
            <a:endParaRPr lang="en-US" altLang="zh-CN" sz="2200"/>
          </a:p>
          <a:p>
            <a:r>
              <a:rPr lang="zh-CN" altLang="en-US" sz="2200"/>
              <a:t>歌颂（自农业革命以来最伟大的事件）</a:t>
            </a:r>
            <a:endParaRPr lang="en-US" altLang="zh-CN" sz="2200"/>
          </a:p>
          <a:p>
            <a:r>
              <a:rPr lang="zh-CN" altLang="en-US" sz="2200"/>
              <a:t>批判（剥削、异化、生态破坏）</a:t>
            </a:r>
          </a:p>
        </p:txBody>
      </p:sp>
    </p:spTree>
    <p:extLst>
      <p:ext uri="{BB962C8B-B14F-4D97-AF65-F5344CB8AC3E}">
        <p14:creationId xmlns:p14="http://schemas.microsoft.com/office/powerpoint/2010/main" val="3997460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D7F89683-E4B0-4498-8D12-FCAC0ABE82A2}"/>
              </a:ext>
            </a:extLst>
          </p:cNvPr>
          <p:cNvSpPr>
            <a:spLocks noGrp="1"/>
          </p:cNvSpPr>
          <p:nvPr>
            <p:ph type="title"/>
          </p:nvPr>
        </p:nvSpPr>
        <p:spPr>
          <a:xfrm>
            <a:off x="1115568" y="548640"/>
            <a:ext cx="10168128" cy="1179576"/>
          </a:xfrm>
        </p:spPr>
        <p:txBody>
          <a:bodyPr>
            <a:normAutofit/>
          </a:bodyPr>
          <a:lstStyle/>
          <a:p>
            <a:r>
              <a:rPr lang="zh-CN" altLang="en-US" sz="4000"/>
              <a:t>替代的概念</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内容占位符 2">
            <a:extLst>
              <a:ext uri="{FF2B5EF4-FFF2-40B4-BE49-F238E27FC236}">
                <a16:creationId xmlns:a16="http://schemas.microsoft.com/office/drawing/2014/main" id="{D485C8DF-16FE-463D-9F9A-C6A40B8BE8D2}"/>
              </a:ext>
            </a:extLst>
          </p:cNvPr>
          <p:cNvSpPr>
            <a:spLocks noGrp="1"/>
          </p:cNvSpPr>
          <p:nvPr>
            <p:ph idx="1"/>
          </p:nvPr>
        </p:nvSpPr>
        <p:spPr>
          <a:xfrm>
            <a:off x="1115568" y="2481943"/>
            <a:ext cx="10168128" cy="3695020"/>
          </a:xfrm>
        </p:spPr>
        <p:txBody>
          <a:bodyPr>
            <a:normAutofit/>
          </a:bodyPr>
          <a:lstStyle/>
          <a:p>
            <a:r>
              <a:rPr lang="zh-CN" altLang="en-US" sz="2000"/>
              <a:t>工业化</a:t>
            </a:r>
            <a:endParaRPr lang="en-US" altLang="zh-CN" sz="2000"/>
          </a:p>
          <a:p>
            <a:pPr lvl="1"/>
            <a:r>
              <a:rPr lang="zh-CN" altLang="en-US" sz="2000"/>
              <a:t>倾向于连续渐进的过程</a:t>
            </a:r>
            <a:endParaRPr lang="en-US" altLang="zh-CN" sz="2000"/>
          </a:p>
          <a:p>
            <a:r>
              <a:rPr lang="zh-CN" altLang="en-US" sz="2000"/>
              <a:t>工业时代</a:t>
            </a:r>
            <a:endParaRPr lang="en-US" altLang="zh-CN" sz="2000"/>
          </a:p>
          <a:p>
            <a:pPr lvl="1"/>
            <a:r>
              <a:rPr lang="zh-CN" altLang="en-US" sz="2000"/>
              <a:t>与农业时代相对的新时代，但没有第</a:t>
            </a:r>
            <a:r>
              <a:rPr lang="en-US" altLang="zh-CN" sz="2000"/>
              <a:t>N</a:t>
            </a:r>
            <a:r>
              <a:rPr lang="zh-CN" altLang="en-US" sz="2000"/>
              <a:t>次工业革命</a:t>
            </a:r>
            <a:endParaRPr lang="en-US" altLang="zh-CN" sz="2000"/>
          </a:p>
          <a:p>
            <a:r>
              <a:rPr lang="zh-CN" altLang="en-US" sz="2000"/>
              <a:t>城市化</a:t>
            </a:r>
            <a:endParaRPr lang="en-US" altLang="zh-CN" sz="2000"/>
          </a:p>
          <a:p>
            <a:pPr lvl="1"/>
            <a:r>
              <a:rPr lang="zh-CN" altLang="en-US" sz="2000"/>
              <a:t>衡量工业国家发达程度的标准，但倾向于渐进</a:t>
            </a:r>
            <a:endParaRPr lang="en-US" altLang="zh-CN" sz="2000"/>
          </a:p>
          <a:p>
            <a:r>
              <a:rPr lang="zh-CN" altLang="en-US" sz="2000"/>
              <a:t>现代化</a:t>
            </a:r>
            <a:endParaRPr lang="en-US" altLang="zh-CN" sz="2000"/>
          </a:p>
          <a:p>
            <a:pPr lvl="1"/>
            <a:r>
              <a:rPr lang="zh-CN" altLang="en-US" sz="2000"/>
              <a:t>更大的概念，蕴含工业化，把断裂放在古代到现代</a:t>
            </a:r>
            <a:endParaRPr lang="en-US" altLang="zh-CN" sz="2000"/>
          </a:p>
          <a:p>
            <a:r>
              <a:rPr lang="zh-CN" altLang="en-US" sz="2000"/>
              <a:t>资本主义的兴起</a:t>
            </a:r>
            <a:endParaRPr lang="en-US" altLang="zh-CN" sz="2000"/>
          </a:p>
          <a:p>
            <a:pPr lvl="1"/>
            <a:r>
              <a:rPr lang="zh-CN" altLang="en-US" sz="2000"/>
              <a:t>断裂放在封建社会到资本主义社会</a:t>
            </a:r>
            <a:endParaRPr lang="en-US" altLang="zh-CN" sz="2000"/>
          </a:p>
        </p:txBody>
      </p:sp>
    </p:spTree>
    <p:extLst>
      <p:ext uri="{BB962C8B-B14F-4D97-AF65-F5344CB8AC3E}">
        <p14:creationId xmlns:p14="http://schemas.microsoft.com/office/powerpoint/2010/main" val="3999936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7D92977-1FB4-49AA-AAD7-BD8558C09D6B}"/>
              </a:ext>
            </a:extLst>
          </p:cNvPr>
          <p:cNvSpPr>
            <a:spLocks noGrp="1"/>
          </p:cNvSpPr>
          <p:nvPr>
            <p:ph type="title"/>
          </p:nvPr>
        </p:nvSpPr>
        <p:spPr>
          <a:xfrm>
            <a:off x="838200" y="365125"/>
            <a:ext cx="10515600" cy="1325563"/>
          </a:xfrm>
        </p:spPr>
        <p:txBody>
          <a:bodyPr>
            <a:normAutofit/>
          </a:bodyPr>
          <a:lstStyle/>
          <a:p>
            <a:r>
              <a:rPr lang="zh-CN" altLang="en-US" sz="5400"/>
              <a:t>为什么仍要谈工业革命</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2897B305-8679-4AA0-B968-9155781EB138}"/>
              </a:ext>
            </a:extLst>
          </p:cNvPr>
          <p:cNvSpPr>
            <a:spLocks noGrp="1"/>
          </p:cNvSpPr>
          <p:nvPr>
            <p:ph idx="1"/>
          </p:nvPr>
        </p:nvSpPr>
        <p:spPr>
          <a:xfrm>
            <a:off x="838200" y="1929384"/>
            <a:ext cx="10515600" cy="4251960"/>
          </a:xfrm>
        </p:spPr>
        <p:txBody>
          <a:bodyPr>
            <a:normAutofit/>
          </a:bodyPr>
          <a:lstStyle/>
          <a:p>
            <a:r>
              <a:rPr lang="zh-CN" altLang="en-US" sz="2000" dirty="0"/>
              <a:t>英国的特殊地位</a:t>
            </a:r>
            <a:endParaRPr lang="en-US" altLang="zh-CN" sz="2000" dirty="0"/>
          </a:p>
          <a:p>
            <a:pPr lvl="1"/>
            <a:r>
              <a:rPr lang="zh-CN" altLang="en-US" sz="2000" dirty="0"/>
              <a:t>工业革命与一般意义上的城市化、现代化相比，确实有明确的发起点，其影响从英国向外辐射。</a:t>
            </a:r>
            <a:endParaRPr lang="en-US" altLang="zh-CN" sz="2000" dirty="0"/>
          </a:p>
          <a:p>
            <a:r>
              <a:rPr lang="zh-CN" altLang="en-US" sz="2000" dirty="0"/>
              <a:t>当时人们就有对变革的意识</a:t>
            </a:r>
            <a:endParaRPr lang="en-US" altLang="zh-CN" sz="2000" dirty="0"/>
          </a:p>
          <a:p>
            <a:pPr lvl="1"/>
            <a:r>
              <a:rPr lang="en-US" altLang="zh-CN" sz="2000" dirty="0"/>
              <a:t>18</a:t>
            </a:r>
            <a:r>
              <a:rPr lang="zh-CN" altLang="en-US" sz="2000" dirty="0"/>
              <a:t>世纪初的欧陆作者虽未必提“工业革命”这一词组，但很多都意识到正有一场技术和社会变革在英国发生</a:t>
            </a:r>
            <a:endParaRPr lang="en-US" altLang="zh-CN" sz="2000" dirty="0"/>
          </a:p>
          <a:p>
            <a:r>
              <a:rPr lang="zh-CN" altLang="en-US" sz="2000"/>
              <a:t>各种渐进变化从此不再可逆</a:t>
            </a:r>
            <a:endParaRPr lang="en-US" altLang="zh-CN" sz="2000"/>
          </a:p>
          <a:p>
            <a:pPr lvl="1"/>
            <a:r>
              <a:rPr lang="zh-CN" altLang="en-US" sz="2000" dirty="0"/>
              <a:t>城市化过程虽古已有之，人口和经济的增长也是渐进的，但在工业革命之后这些趋势</a:t>
            </a:r>
            <a:endParaRPr lang="en-US" altLang="zh-CN" sz="2000" dirty="0"/>
          </a:p>
          <a:p>
            <a:r>
              <a:rPr lang="zh-CN" altLang="en-US" sz="2000" dirty="0"/>
              <a:t>工业革命是后人对历史的重构，但能够提供洞见</a:t>
            </a:r>
            <a:endParaRPr lang="en-US" altLang="zh-CN" sz="2000" dirty="0"/>
          </a:p>
          <a:p>
            <a:pPr lvl="1"/>
            <a:r>
              <a:rPr lang="zh-CN" altLang="en-US" sz="2000" dirty="0"/>
              <a:t>与政治革命的关联（文化、体制和生产关系变革），与科学革命的类似（范式革命、不可通约性）</a:t>
            </a:r>
            <a:endParaRPr lang="en-US" altLang="zh-CN" sz="2000" dirty="0"/>
          </a:p>
          <a:p>
            <a:endParaRPr lang="zh-CN" altLang="en-US" sz="2000" dirty="0"/>
          </a:p>
        </p:txBody>
      </p:sp>
    </p:spTree>
    <p:extLst>
      <p:ext uri="{BB962C8B-B14F-4D97-AF65-F5344CB8AC3E}">
        <p14:creationId xmlns:p14="http://schemas.microsoft.com/office/powerpoint/2010/main" val="33254914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03" name="Rectangle 620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3CDA9A9-8C04-4AE2-9A69-30B16C4EEA02}"/>
              </a:ext>
            </a:extLst>
          </p:cNvPr>
          <p:cNvSpPr>
            <a:spLocks noGrp="1"/>
          </p:cNvSpPr>
          <p:nvPr>
            <p:ph type="title"/>
          </p:nvPr>
        </p:nvSpPr>
        <p:spPr>
          <a:xfrm>
            <a:off x="1000452" y="1003956"/>
            <a:ext cx="3058621" cy="1222410"/>
          </a:xfrm>
        </p:spPr>
        <p:txBody>
          <a:bodyPr anchor="b">
            <a:normAutofit/>
          </a:bodyPr>
          <a:lstStyle/>
          <a:p>
            <a:r>
              <a:rPr lang="zh-CN" altLang="en-US" sz="4000" dirty="0"/>
              <a:t>铁轨</a:t>
            </a:r>
          </a:p>
        </p:txBody>
      </p:sp>
      <p:grpSp>
        <p:nvGrpSpPr>
          <p:cNvPr id="6205" name="Group 6204">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6206"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207"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内容占位符 2">
            <a:extLst>
              <a:ext uri="{FF2B5EF4-FFF2-40B4-BE49-F238E27FC236}">
                <a16:creationId xmlns:a16="http://schemas.microsoft.com/office/drawing/2014/main" id="{2DA26821-E8F1-4B14-8B18-8F884AAE3D4C}"/>
              </a:ext>
            </a:extLst>
          </p:cNvPr>
          <p:cNvSpPr>
            <a:spLocks noGrp="1"/>
          </p:cNvSpPr>
          <p:nvPr>
            <p:ph idx="1"/>
          </p:nvPr>
        </p:nvSpPr>
        <p:spPr>
          <a:xfrm>
            <a:off x="1000450" y="2300909"/>
            <a:ext cx="3058623" cy="4248978"/>
          </a:xfrm>
        </p:spPr>
        <p:txBody>
          <a:bodyPr anchor="t">
            <a:normAutofit/>
          </a:bodyPr>
          <a:lstStyle/>
          <a:p>
            <a:r>
              <a:rPr lang="zh-CN" altLang="en-US" sz="1600" dirty="0"/>
              <a:t>古希腊科林斯地峡</a:t>
            </a:r>
            <a:r>
              <a:rPr lang="zh-CN" altLang="en-US" sz="1600" dirty="0">
                <a:hlinkClick r:id="rId2"/>
              </a:rPr>
              <a:t>运船轨道</a:t>
            </a:r>
            <a:endParaRPr lang="en-US" altLang="zh-CN" sz="1600" dirty="0"/>
          </a:p>
          <a:p>
            <a:r>
              <a:rPr lang="zh-CN" altLang="en-US" sz="1600" dirty="0"/>
              <a:t>秦朝轨道？（车同轨？南阳枕木）</a:t>
            </a:r>
            <a:endParaRPr lang="en-US" altLang="zh-CN" sz="1600" dirty="0"/>
          </a:p>
          <a:p>
            <a:r>
              <a:rPr lang="en-US" altLang="zh-CN" sz="1600" dirty="0"/>
              <a:t>16-17</a:t>
            </a:r>
            <a:r>
              <a:rPr lang="zh-CN" altLang="en-US" sz="1600" dirty="0"/>
              <a:t>世纪欧洲开始使用木质轨道加速马车通行</a:t>
            </a:r>
            <a:endParaRPr lang="en-US" altLang="zh-CN" sz="1600" dirty="0"/>
          </a:p>
          <a:p>
            <a:r>
              <a:rPr lang="en-US" altLang="zh-CN" sz="1600" dirty="0"/>
              <a:t>18</a:t>
            </a:r>
            <a:r>
              <a:rPr lang="zh-CN" altLang="en-US" sz="1600" dirty="0"/>
              <a:t>世纪末到</a:t>
            </a:r>
            <a:r>
              <a:rPr lang="en-US" altLang="zh-CN" sz="1600" dirty="0"/>
              <a:t>19</a:t>
            </a:r>
            <a:r>
              <a:rPr lang="zh-CN" altLang="en-US" sz="1600" dirty="0"/>
              <a:t>世纪初，随着炼钢产业的技术革新，钢铁的质量提高，成本降低，木质轨道逐渐替换为铁轨。</a:t>
            </a:r>
            <a:endParaRPr lang="en-US" altLang="zh-CN" sz="1600" dirty="0"/>
          </a:p>
          <a:p>
            <a:pPr lvl="1"/>
            <a:r>
              <a:rPr lang="zh-CN" altLang="en-US" sz="1600" dirty="0"/>
              <a:t>英国铁轨流行，主要用途是把矿产从矿场运出（矿山到码头）</a:t>
            </a:r>
            <a:endParaRPr lang="en-US" altLang="zh-CN" sz="1600" dirty="0"/>
          </a:p>
          <a:p>
            <a:r>
              <a:rPr lang="zh-CN" altLang="en-US" sz="1600" dirty="0"/>
              <a:t>“过山车”（靠重力加速，俄国叶卡捷琳娜女皇的花园、法国为路易十四修建的“大轮盘”）</a:t>
            </a:r>
          </a:p>
        </p:txBody>
      </p:sp>
      <p:pic>
        <p:nvPicPr>
          <p:cNvPr id="1028" name="Picture 4">
            <a:extLst>
              <a:ext uri="{FF2B5EF4-FFF2-40B4-BE49-F238E27FC236}">
                <a16:creationId xmlns:a16="http://schemas.microsoft.com/office/drawing/2014/main" id="{C52BC94C-413A-460B-8B3C-0A7A510CC2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38" r="1" b="13013"/>
          <a:stretch/>
        </p:blipFill>
        <p:spPr bwMode="auto">
          <a:xfrm>
            <a:off x="4636963" y="1"/>
            <a:ext cx="373179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03FA348-7560-436B-B717-7816DF696E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28" r="-2" b="19935"/>
          <a:stretch/>
        </p:blipFill>
        <p:spPr bwMode="auto">
          <a:xfrm>
            <a:off x="8460201" y="10"/>
            <a:ext cx="373179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upload.wikimedia.org/wikipedia/commons/thumb/a/a7/Berlin_Technikmuseum_Holzbahn.jpg/1024px-Berlin_Technikmuseum_Holzbahn.jpg">
            <a:hlinkClick r:id="rId5"/>
            <a:extLst>
              <a:ext uri="{FF2B5EF4-FFF2-40B4-BE49-F238E27FC236}">
                <a16:creationId xmlns:a16="http://schemas.microsoft.com/office/drawing/2014/main" id="{581C85C0-C77F-4AE4-BF54-5DB522B45D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035" r="-2" b="20238"/>
          <a:stretch/>
        </p:blipFill>
        <p:spPr bwMode="auto">
          <a:xfrm>
            <a:off x="4639055" y="3474720"/>
            <a:ext cx="7552944"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874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4" name="Rectangle 73">
            <a:extLst>
              <a:ext uri="{FF2B5EF4-FFF2-40B4-BE49-F238E27FC236}">
                <a16:creationId xmlns:a16="http://schemas.microsoft.com/office/drawing/2014/main" id="{EC12C61A-9558-4DE5-AFDB-898358AFB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4106F0A-6EC2-486A-B58A-6E8ED1D3FAB6}"/>
              </a:ext>
            </a:extLst>
          </p:cNvPr>
          <p:cNvSpPr>
            <a:spLocks noGrp="1"/>
          </p:cNvSpPr>
          <p:nvPr>
            <p:ph type="title"/>
          </p:nvPr>
        </p:nvSpPr>
        <p:spPr>
          <a:xfrm>
            <a:off x="821516" y="640263"/>
            <a:ext cx="6204984" cy="1344975"/>
          </a:xfrm>
        </p:spPr>
        <p:txBody>
          <a:bodyPr>
            <a:normAutofit/>
          </a:bodyPr>
          <a:lstStyle/>
          <a:p>
            <a:r>
              <a:rPr lang="zh-CN" altLang="en-US" sz="4000"/>
              <a:t>开发蒸汽动力</a:t>
            </a:r>
          </a:p>
        </p:txBody>
      </p:sp>
      <p:sp>
        <p:nvSpPr>
          <p:cNvPr id="3" name="内容占位符 2">
            <a:extLst>
              <a:ext uri="{FF2B5EF4-FFF2-40B4-BE49-F238E27FC236}">
                <a16:creationId xmlns:a16="http://schemas.microsoft.com/office/drawing/2014/main" id="{9E8C5E41-CA43-427F-A358-C0099F9530B8}"/>
              </a:ext>
            </a:extLst>
          </p:cNvPr>
          <p:cNvSpPr>
            <a:spLocks noGrp="1"/>
          </p:cNvSpPr>
          <p:nvPr>
            <p:ph idx="1"/>
          </p:nvPr>
        </p:nvSpPr>
        <p:spPr>
          <a:xfrm>
            <a:off x="821515" y="2121762"/>
            <a:ext cx="6204984" cy="3626917"/>
          </a:xfrm>
        </p:spPr>
        <p:txBody>
          <a:bodyPr>
            <a:normAutofit/>
          </a:bodyPr>
          <a:lstStyle/>
          <a:p>
            <a:r>
              <a:rPr lang="zh-CN" altLang="en-US" sz="2000" dirty="0"/>
              <a:t>开发高压蒸汽</a:t>
            </a:r>
            <a:endParaRPr lang="en-US" altLang="zh-CN" sz="2000" dirty="0"/>
          </a:p>
          <a:p>
            <a:pPr lvl="1"/>
            <a:r>
              <a:rPr lang="zh-CN" altLang="en-US" sz="2000" dirty="0"/>
              <a:t>纽可门和瓦特的蒸汽机都是靠蒸汽冷凝原理依靠正常的大气压。即便靠蒸汽做工，也仍是常压。</a:t>
            </a:r>
            <a:endParaRPr lang="en-US" altLang="zh-CN" sz="2000" dirty="0"/>
          </a:p>
          <a:p>
            <a:pPr lvl="1"/>
            <a:r>
              <a:rPr lang="zh-CN" altLang="en-US" sz="2000" dirty="0"/>
              <a:t>瓦特研究过高压蒸汽机车（但认为前途不大），公司员工默多克曾研制模型车↗，但没有实用。许多人都在朝此努力。（只有高压蒸汽机才能小型化。）</a:t>
            </a:r>
            <a:endParaRPr lang="en-US" altLang="zh-CN" sz="2000" dirty="0"/>
          </a:p>
          <a:p>
            <a:r>
              <a:rPr lang="en-US" altLang="zh-CN" sz="2000" dirty="0"/>
              <a:t>1769</a:t>
            </a:r>
            <a:r>
              <a:rPr lang="zh-CN" altLang="en-US" sz="2000" dirty="0"/>
              <a:t>年法国人</a:t>
            </a:r>
            <a:r>
              <a:rPr lang="zh-CN" altLang="en-US" sz="2000" dirty="0">
                <a:hlinkClick r:id="rId3"/>
              </a:rPr>
              <a:t>库纽</a:t>
            </a:r>
            <a:r>
              <a:rPr lang="zh-CN" altLang="en-US" sz="2000" dirty="0"/>
              <a:t>的蒸汽三轮车→</a:t>
            </a:r>
            <a:endParaRPr lang="en-US" altLang="zh-CN" sz="2000" dirty="0"/>
          </a:p>
          <a:p>
            <a:pPr lvl="1"/>
            <a:r>
              <a:rPr lang="en-US" altLang="zh-CN" sz="2000" dirty="0"/>
              <a:t>4</a:t>
            </a:r>
            <a:r>
              <a:rPr lang="zh-CN" altLang="en-US" sz="2000" dirty="0"/>
              <a:t>公里</a:t>
            </a:r>
            <a:r>
              <a:rPr lang="en-US" altLang="zh-CN" sz="2000" dirty="0"/>
              <a:t>/</a:t>
            </a:r>
            <a:r>
              <a:rPr lang="zh-CN" altLang="en-US" sz="2000" dirty="0"/>
              <a:t>小时，载重</a:t>
            </a:r>
            <a:r>
              <a:rPr lang="en-US" altLang="zh-CN" sz="2000" dirty="0"/>
              <a:t>4</a:t>
            </a:r>
            <a:r>
              <a:rPr lang="zh-CN" altLang="en-US" sz="2000" dirty="0"/>
              <a:t>吨</a:t>
            </a:r>
            <a:endParaRPr lang="en-US" altLang="zh-CN" sz="2000" dirty="0"/>
          </a:p>
          <a:p>
            <a:pPr lvl="1"/>
            <a:r>
              <a:rPr lang="zh-CN" altLang="en-US" sz="2000" dirty="0"/>
              <a:t>因危害公共安全在法国取缔</a:t>
            </a:r>
          </a:p>
        </p:txBody>
      </p:sp>
      <p:pic>
        <p:nvPicPr>
          <p:cNvPr id="8195" name="Picture 3" descr="https://upload.wikimedia.org/wikipedia/commons/thumb/5/56/FardierdeCugnot20050111.jpg/220px-FardierdeCugnot20050111.jpg">
            <a:hlinkClick r:id="rId4"/>
            <a:extLst>
              <a:ext uri="{FF2B5EF4-FFF2-40B4-BE49-F238E27FC236}">
                <a16:creationId xmlns:a16="http://schemas.microsoft.com/office/drawing/2014/main" id="{855B7566-4A68-4729-B5A3-848C8EC8B0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110" r="2" b="5781"/>
          <a:stretch/>
        </p:blipFill>
        <p:spPr bwMode="auto">
          <a:xfrm>
            <a:off x="7740099" y="4456497"/>
            <a:ext cx="4042409" cy="186309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https://upload.wikimedia.org/wikipedia/commons/5/5b/Fardier_a_vapeur.gif">
            <a:hlinkClick r:id="rId6"/>
            <a:extLst>
              <a:ext uri="{FF2B5EF4-FFF2-40B4-BE49-F238E27FC236}">
                <a16:creationId xmlns:a16="http://schemas.microsoft.com/office/drawing/2014/main" id="{366A0BBC-21A4-40B5-B328-A56A9E8B2D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672" b="5781"/>
          <a:stretch/>
        </p:blipFill>
        <p:spPr bwMode="auto">
          <a:xfrm>
            <a:off x="7829551" y="2330867"/>
            <a:ext cx="4042410" cy="1863093"/>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图片包含 室内, 桌子, 椅子, 体育&#10;&#10;描述已自动生成">
            <a:extLst>
              <a:ext uri="{FF2B5EF4-FFF2-40B4-BE49-F238E27FC236}">
                <a16:creationId xmlns:a16="http://schemas.microsoft.com/office/drawing/2014/main" id="{61A028F6-6CFD-42B5-9610-4415AB925C06}"/>
              </a:ext>
            </a:extLst>
          </p:cNvPr>
          <p:cNvPicPr>
            <a:picLocks noChangeAspect="1"/>
          </p:cNvPicPr>
          <p:nvPr/>
        </p:nvPicPr>
        <p:blipFill rotWithShape="1">
          <a:blip r:embed="rId8">
            <a:extLst>
              <a:ext uri="{28A0092B-C50C-407E-A947-70E740481C1C}">
                <a14:useLocalDpi xmlns:a14="http://schemas.microsoft.com/office/drawing/2010/main" val="0"/>
              </a:ext>
            </a:extLst>
          </a:blip>
          <a:srcRect t="13885" b="20373"/>
          <a:stretch/>
        </p:blipFill>
        <p:spPr>
          <a:xfrm>
            <a:off x="7829552" y="206425"/>
            <a:ext cx="4042409" cy="1993174"/>
          </a:xfrm>
          <a:prstGeom prst="rect">
            <a:avLst/>
          </a:prstGeom>
        </p:spPr>
      </p:pic>
    </p:spTree>
    <p:extLst>
      <p:ext uri="{BB962C8B-B14F-4D97-AF65-F5344CB8AC3E}">
        <p14:creationId xmlns:p14="http://schemas.microsoft.com/office/powerpoint/2010/main" val="37998585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39E0C38E-A0BD-4FCC-B33E-4FBEFB6E5E8D}"/>
              </a:ext>
            </a:extLst>
          </p:cNvPr>
          <p:cNvSpPr>
            <a:spLocks noGrp="1"/>
          </p:cNvSpPr>
          <p:nvPr>
            <p:ph type="title"/>
          </p:nvPr>
        </p:nvSpPr>
        <p:spPr>
          <a:xfrm>
            <a:off x="524256" y="491260"/>
            <a:ext cx="6594189" cy="1625210"/>
          </a:xfrm>
        </p:spPr>
        <p:txBody>
          <a:bodyPr>
            <a:normAutofit/>
          </a:bodyPr>
          <a:lstStyle/>
          <a:p>
            <a:r>
              <a:rPr lang="zh-CN" altLang="en-US">
                <a:solidFill>
                  <a:srgbClr val="FFFFFF"/>
                </a:solidFill>
              </a:rPr>
              <a:t>默多克</a:t>
            </a:r>
          </a:p>
        </p:txBody>
      </p:sp>
      <p:pic>
        <p:nvPicPr>
          <p:cNvPr id="5122" name="Picture 2" descr="图示, 工程绘图&#10;&#10;描述已自动生成">
            <a:extLst>
              <a:ext uri="{FF2B5EF4-FFF2-40B4-BE49-F238E27FC236}">
                <a16:creationId xmlns:a16="http://schemas.microsoft.com/office/drawing/2014/main" id="{6C8A4799-154A-43B8-8168-F22BF7DEE7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39" r="19943" b="2"/>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许多人在火车旁&#10;&#10;描述已自动生成">
            <a:hlinkClick r:id="rId3"/>
            <a:extLst>
              <a:ext uri="{FF2B5EF4-FFF2-40B4-BE49-F238E27FC236}">
                <a16:creationId xmlns:a16="http://schemas.microsoft.com/office/drawing/2014/main" id="{2B073CFA-9277-40FE-A616-C6F7D5B7B2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185" b="4"/>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内容占位符 2">
            <a:extLst>
              <a:ext uri="{FF2B5EF4-FFF2-40B4-BE49-F238E27FC236}">
                <a16:creationId xmlns:a16="http://schemas.microsoft.com/office/drawing/2014/main" id="{EA838BCE-9B2F-4DC7-82E1-5FCB4603D63B}"/>
              </a:ext>
            </a:extLst>
          </p:cNvPr>
          <p:cNvSpPr>
            <a:spLocks noGrp="1"/>
          </p:cNvSpPr>
          <p:nvPr>
            <p:ph idx="1"/>
          </p:nvPr>
        </p:nvSpPr>
        <p:spPr>
          <a:xfrm>
            <a:off x="7957973" y="763523"/>
            <a:ext cx="3511296" cy="5330952"/>
          </a:xfrm>
        </p:spPr>
        <p:txBody>
          <a:bodyPr anchor="ctr">
            <a:normAutofit/>
          </a:bodyPr>
          <a:lstStyle/>
          <a:p>
            <a:r>
              <a:rPr lang="zh-CN" altLang="en-US" sz="1900" dirty="0">
                <a:solidFill>
                  <a:srgbClr val="FFFFFF"/>
                </a:solidFill>
              </a:rPr>
              <a:t>（</a:t>
            </a:r>
            <a:r>
              <a:rPr lang="en-US" altLang="zh-CN" sz="1900" dirty="0">
                <a:solidFill>
                  <a:srgbClr val="FFFFFF"/>
                </a:solidFill>
              </a:rPr>
              <a:t>William Murdoch</a:t>
            </a:r>
            <a:r>
              <a:rPr lang="zh-CN" altLang="en-US" sz="1900" dirty="0">
                <a:solidFill>
                  <a:srgbClr val="FFFFFF"/>
                </a:solidFill>
              </a:rPr>
              <a:t>，</a:t>
            </a:r>
            <a:r>
              <a:rPr lang="en-US" altLang="zh-CN" sz="1900" dirty="0">
                <a:solidFill>
                  <a:srgbClr val="FFFFFF"/>
                </a:solidFill>
              </a:rPr>
              <a:t>1754 –1839</a:t>
            </a:r>
            <a:r>
              <a:rPr lang="zh-CN" altLang="en-US" sz="1900" dirty="0">
                <a:solidFill>
                  <a:srgbClr val="FFFFFF"/>
                </a:solidFill>
              </a:rPr>
              <a:t>）</a:t>
            </a:r>
            <a:endParaRPr lang="en-US" altLang="zh-CN" sz="1900" dirty="0">
              <a:solidFill>
                <a:srgbClr val="FFFFFF"/>
              </a:solidFill>
            </a:endParaRPr>
          </a:p>
          <a:p>
            <a:r>
              <a:rPr lang="zh-CN" altLang="en-US" sz="1900" dirty="0">
                <a:solidFill>
                  <a:srgbClr val="FFFFFF"/>
                </a:solidFill>
              </a:rPr>
              <a:t>博尔顿</a:t>
            </a:r>
            <a:r>
              <a:rPr lang="en-US" altLang="zh-CN" sz="1900" dirty="0">
                <a:solidFill>
                  <a:srgbClr val="FFFFFF"/>
                </a:solidFill>
              </a:rPr>
              <a:t>—</a:t>
            </a:r>
            <a:r>
              <a:rPr lang="zh-CN" altLang="en-US" sz="1900" dirty="0">
                <a:solidFill>
                  <a:srgbClr val="FFFFFF"/>
                </a:solidFill>
              </a:rPr>
              <a:t>瓦特公司的员工</a:t>
            </a:r>
            <a:endParaRPr lang="en-US" altLang="zh-CN" sz="1900" dirty="0">
              <a:solidFill>
                <a:srgbClr val="FFFFFF"/>
              </a:solidFill>
            </a:endParaRPr>
          </a:p>
          <a:p>
            <a:r>
              <a:rPr lang="zh-CN" altLang="en-US" sz="1900" dirty="0">
                <a:solidFill>
                  <a:srgbClr val="FFFFFF"/>
                </a:solidFill>
              </a:rPr>
              <a:t>最强打工人？</a:t>
            </a:r>
            <a:r>
              <a:rPr lang="en-US" altLang="zh-CN" sz="1900" dirty="0">
                <a:solidFill>
                  <a:srgbClr val="FFFFFF"/>
                </a:solidFill>
              </a:rPr>
              <a:t>/</a:t>
            </a:r>
            <a:r>
              <a:rPr lang="zh-CN" altLang="en-US" sz="1900" dirty="0">
                <a:solidFill>
                  <a:srgbClr val="FFFFFF"/>
                </a:solidFill>
              </a:rPr>
              <a:t>光芒被掩盖</a:t>
            </a:r>
            <a:endParaRPr lang="en-US" altLang="zh-CN" sz="1900" dirty="0">
              <a:solidFill>
                <a:srgbClr val="FFFFFF"/>
              </a:solidFill>
            </a:endParaRPr>
          </a:p>
          <a:p>
            <a:r>
              <a:rPr lang="en-US" altLang="zh-CN" sz="1900" dirty="0">
                <a:solidFill>
                  <a:srgbClr val="FFFFFF"/>
                </a:solidFill>
              </a:rPr>
              <a:t>1777</a:t>
            </a:r>
            <a:r>
              <a:rPr lang="zh-CN" altLang="en-US" sz="1900" dirty="0">
                <a:solidFill>
                  <a:srgbClr val="FFFFFF"/>
                </a:solidFill>
              </a:rPr>
              <a:t>年</a:t>
            </a:r>
            <a:r>
              <a:rPr lang="en-US" altLang="zh-CN" sz="1900" dirty="0">
                <a:solidFill>
                  <a:srgbClr val="FFFFFF"/>
                </a:solidFill>
              </a:rPr>
              <a:t>23</a:t>
            </a:r>
            <a:r>
              <a:rPr lang="zh-CN" altLang="en-US" sz="1900" dirty="0">
                <a:solidFill>
                  <a:srgbClr val="FFFFFF"/>
                </a:solidFill>
              </a:rPr>
              <a:t>岁向瓦特求职，</a:t>
            </a:r>
            <a:r>
              <a:rPr lang="en-US" altLang="zh-CN" sz="1900" dirty="0">
                <a:solidFill>
                  <a:srgbClr val="FFFFFF"/>
                </a:solidFill>
              </a:rPr>
              <a:t>1830</a:t>
            </a:r>
            <a:r>
              <a:rPr lang="zh-CN" altLang="en-US" sz="1900" dirty="0">
                <a:solidFill>
                  <a:srgbClr val="FFFFFF"/>
                </a:solidFill>
              </a:rPr>
              <a:t>年</a:t>
            </a:r>
            <a:r>
              <a:rPr lang="en-US" altLang="zh-CN" sz="1900" dirty="0">
                <a:solidFill>
                  <a:srgbClr val="FFFFFF"/>
                </a:solidFill>
              </a:rPr>
              <a:t>76</a:t>
            </a:r>
            <a:r>
              <a:rPr lang="zh-CN" altLang="en-US" sz="1900" dirty="0">
                <a:solidFill>
                  <a:srgbClr val="FFFFFF"/>
                </a:solidFill>
              </a:rPr>
              <a:t>岁因身体原因从公司退休</a:t>
            </a:r>
            <a:endParaRPr lang="en-US" altLang="zh-CN" sz="1900" dirty="0">
              <a:solidFill>
                <a:srgbClr val="FFFFFF"/>
              </a:solidFill>
            </a:endParaRPr>
          </a:p>
          <a:p>
            <a:r>
              <a:rPr lang="zh-CN" altLang="en-US" sz="1900" dirty="0">
                <a:solidFill>
                  <a:srgbClr val="FFFFFF"/>
                </a:solidFill>
              </a:rPr>
              <a:t>一些信件可能被瓦特儿子销毁</a:t>
            </a:r>
            <a:endParaRPr lang="en-US" altLang="zh-CN" sz="1900" dirty="0">
              <a:solidFill>
                <a:srgbClr val="FFFFFF"/>
              </a:solidFill>
            </a:endParaRPr>
          </a:p>
          <a:p>
            <a:r>
              <a:rPr lang="zh-CN" altLang="en-US" sz="1900" dirty="0">
                <a:solidFill>
                  <a:srgbClr val="FFFFFF"/>
                </a:solidFill>
              </a:rPr>
              <a:t>许多发明以瓦特名义注册（如太阳与行星齿轮）</a:t>
            </a:r>
            <a:endParaRPr lang="en-US" altLang="zh-CN" sz="1900" dirty="0">
              <a:solidFill>
                <a:srgbClr val="FFFFFF"/>
              </a:solidFill>
            </a:endParaRPr>
          </a:p>
          <a:p>
            <a:r>
              <a:rPr lang="zh-CN" altLang="en-US" sz="1900" b="0" i="0" dirty="0">
                <a:solidFill>
                  <a:srgbClr val="FFFFFF"/>
                </a:solidFill>
                <a:effectLst/>
                <a:latin typeface="Arial" panose="020B0604020202020204" pitchFamily="34" charset="0"/>
              </a:rPr>
              <a:t>发明涂料、改良鱼胶、气动通信、煤气照明、主持富尔顿汽船的蒸汽机设计</a:t>
            </a:r>
            <a:endParaRPr lang="en-US" altLang="zh-CN" sz="1900" dirty="0">
              <a:solidFill>
                <a:srgbClr val="FFFFFF"/>
              </a:solidFill>
            </a:endParaRPr>
          </a:p>
          <a:p>
            <a:r>
              <a:rPr lang="en-US" altLang="zh-CN" sz="1900" dirty="0">
                <a:solidFill>
                  <a:srgbClr val="FFFFFF"/>
                </a:solidFill>
              </a:rPr>
              <a:t>1797 </a:t>
            </a:r>
            <a:r>
              <a:rPr lang="zh-CN" altLang="en-US" sz="1900" dirty="0">
                <a:solidFill>
                  <a:srgbClr val="FFFFFF"/>
                </a:solidFill>
              </a:rPr>
              <a:t>年和 </a:t>
            </a:r>
            <a:r>
              <a:rPr lang="en-US" altLang="zh-CN" sz="1900" dirty="0">
                <a:solidFill>
                  <a:srgbClr val="FFFFFF"/>
                </a:solidFill>
              </a:rPr>
              <a:t>1798 </a:t>
            </a:r>
            <a:r>
              <a:rPr lang="zh-CN" altLang="en-US" sz="1900" dirty="0">
                <a:solidFill>
                  <a:srgbClr val="FFFFFF"/>
                </a:solidFill>
              </a:rPr>
              <a:t>年特里维西克住在默多克隔壁。</a:t>
            </a:r>
          </a:p>
          <a:p>
            <a:endParaRPr lang="en-US" altLang="zh-CN" sz="1900" dirty="0">
              <a:solidFill>
                <a:srgbClr val="FFFFFF"/>
              </a:solidFill>
            </a:endParaRPr>
          </a:p>
        </p:txBody>
      </p:sp>
    </p:spTree>
    <p:extLst>
      <p:ext uri="{BB962C8B-B14F-4D97-AF65-F5344CB8AC3E}">
        <p14:creationId xmlns:p14="http://schemas.microsoft.com/office/powerpoint/2010/main" val="42248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3C8D6-F546-4413-B2AC-804F30650CD5}"/>
              </a:ext>
            </a:extLst>
          </p:cNvPr>
          <p:cNvSpPr>
            <a:spLocks noGrp="1"/>
          </p:cNvSpPr>
          <p:nvPr>
            <p:ph type="title"/>
          </p:nvPr>
        </p:nvSpPr>
        <p:spPr/>
        <p:txBody>
          <a:bodyPr/>
          <a:lstStyle/>
          <a:p>
            <a:r>
              <a:rPr lang="zh-CN" altLang="en-US" dirty="0"/>
              <a:t>蒸汽船</a:t>
            </a:r>
          </a:p>
        </p:txBody>
      </p:sp>
      <p:sp>
        <p:nvSpPr>
          <p:cNvPr id="3" name="内容占位符 2">
            <a:extLst>
              <a:ext uri="{FF2B5EF4-FFF2-40B4-BE49-F238E27FC236}">
                <a16:creationId xmlns:a16="http://schemas.microsoft.com/office/drawing/2014/main" id="{AC7B1580-923E-4644-8309-19EB017AF0B0}"/>
              </a:ext>
            </a:extLst>
          </p:cNvPr>
          <p:cNvSpPr>
            <a:spLocks noGrp="1"/>
          </p:cNvSpPr>
          <p:nvPr>
            <p:ph idx="1"/>
          </p:nvPr>
        </p:nvSpPr>
        <p:spPr/>
        <p:txBody>
          <a:bodyPr/>
          <a:lstStyle/>
          <a:p>
            <a:r>
              <a:rPr lang="en-US" altLang="zh-CN" dirty="0"/>
              <a:t>1802</a:t>
            </a:r>
            <a:r>
              <a:rPr lang="zh-CN" altLang="en-US" dirty="0"/>
              <a:t>苏格兰人赛明顿实用化</a:t>
            </a:r>
            <a:endParaRPr lang="en-US" altLang="zh-CN" dirty="0"/>
          </a:p>
          <a:p>
            <a:r>
              <a:rPr lang="en-US" altLang="zh-CN" dirty="0"/>
              <a:t>1807</a:t>
            </a:r>
            <a:r>
              <a:rPr lang="zh-CN" altLang="en-US" dirty="0"/>
              <a:t>年美国人富尔顿商业化</a:t>
            </a:r>
          </a:p>
        </p:txBody>
      </p:sp>
      <p:pic>
        <p:nvPicPr>
          <p:cNvPr id="11267" name="Picture 3" descr="Charlotte Dundas cut-away drawing by Robert Bowie">
            <a:hlinkClick r:id="rId2" tooltip="Charlotte Dundas cut-away drawing by Robert Bowie"/>
            <a:extLst>
              <a:ext uri="{FF2B5EF4-FFF2-40B4-BE49-F238E27FC236}">
                <a16:creationId xmlns:a16="http://schemas.microsoft.com/office/drawing/2014/main" id="{E280B88D-6310-431F-94FC-7056CE759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243347"/>
            <a:ext cx="546896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https://upload.wikimedia.org/wikipedia/commons/d/d1/Clermont_illustration_-_Robert_Fulton_-_Project_Gutenberg_eText_15161.jpg">
            <a:hlinkClick r:id="rId4"/>
            <a:extLst>
              <a:ext uri="{FF2B5EF4-FFF2-40B4-BE49-F238E27FC236}">
                <a16:creationId xmlns:a16="http://schemas.microsoft.com/office/drawing/2014/main" id="{E1F24D13-9FD3-4F60-8122-FF5531EB1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265" y="2656785"/>
            <a:ext cx="6336704" cy="42321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File:Steamboat ad from the Hudson Bee 1808.jpg">
            <a:hlinkClick r:id="rId6"/>
            <a:extLst>
              <a:ext uri="{FF2B5EF4-FFF2-40B4-BE49-F238E27FC236}">
                <a16:creationId xmlns:a16="http://schemas.microsoft.com/office/drawing/2014/main" id="{BDCBC41C-3A47-4C98-B9A2-0AC2638939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151" y="3435559"/>
            <a:ext cx="4176464" cy="31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162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80">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0936" y="4544570"/>
            <a:ext cx="3344528" cy="1703830"/>
          </a:xfrm>
        </p:spPr>
        <p:txBody>
          <a:bodyPr anchor="ctr">
            <a:normAutofit/>
          </a:bodyPr>
          <a:lstStyle/>
          <a:p>
            <a:r>
              <a:rPr lang="zh-CN" altLang="zh-CN" sz="4800"/>
              <a:t>高压蒸汽机</a:t>
            </a:r>
            <a:endParaRPr lang="zh-CN" altLang="en-US" sz="4800"/>
          </a:p>
        </p:txBody>
      </p:sp>
      <p:pic>
        <p:nvPicPr>
          <p:cNvPr id="1028" name="Picture 4">
            <a:hlinkClick r:id="rId2"/>
            <a:extLst>
              <a:ext uri="{FF2B5EF4-FFF2-40B4-BE49-F238E27FC236}">
                <a16:creationId xmlns:a16="http://schemas.microsoft.com/office/drawing/2014/main" id="{344A641A-38B2-48B8-AAF2-34D16F671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44" t="1" r="14669"/>
          <a:stretch/>
        </p:blipFill>
        <p:spPr bwMode="auto">
          <a:xfrm>
            <a:off x="8227647" y="-2"/>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noFill/>
          <a:extLst>
            <a:ext uri="{909E8E84-426E-40DD-AFC4-6F175D3DCCD1}">
              <a14:hiddenFill xmlns:a14="http://schemas.microsoft.com/office/drawing/2010/main">
                <a:solidFill>
                  <a:srgbClr val="FFFFFF"/>
                </a:solidFill>
              </a14:hiddenFill>
            </a:ext>
          </a:extLst>
        </p:spPr>
      </p:pic>
      <p:pic>
        <p:nvPicPr>
          <p:cNvPr id="14" name="图片 13" descr="图片包含 户外, 路, 建筑, 卡车&#10;&#10;描述已自动生成">
            <a:extLst>
              <a:ext uri="{FF2B5EF4-FFF2-40B4-BE49-F238E27FC236}">
                <a16:creationId xmlns:a16="http://schemas.microsoft.com/office/drawing/2014/main" id="{7F4CAC0F-C1C3-4440-9561-55482B99A4F0}"/>
              </a:ext>
            </a:extLst>
          </p:cNvPr>
          <p:cNvPicPr>
            <a:picLocks noChangeAspect="1"/>
          </p:cNvPicPr>
          <p:nvPr/>
        </p:nvPicPr>
        <p:blipFill rotWithShape="1">
          <a:blip r:embed="rId4">
            <a:extLst>
              <a:ext uri="{28A0092B-C50C-407E-A947-70E740481C1C}">
                <a14:useLocalDpi xmlns:a14="http://schemas.microsoft.com/office/drawing/2010/main" val="0"/>
              </a:ext>
            </a:extLst>
          </a:blip>
          <a:srcRect t="11660" r="-2" b="16611"/>
          <a:stretch/>
        </p:blipFill>
        <p:spPr>
          <a:xfrm>
            <a:off x="4148881" y="-1"/>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4098" name="Picture 2">
            <a:hlinkClick r:id="rId5"/>
            <a:extLst>
              <a:ext uri="{FF2B5EF4-FFF2-40B4-BE49-F238E27FC236}">
                <a16:creationId xmlns:a16="http://schemas.microsoft.com/office/drawing/2014/main" id="{1F3EA821-587B-4D66-AB73-AF34F6848A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26" r="18624" b="3"/>
          <a:stretch/>
        </p:blipFill>
        <p:spPr bwMode="auto">
          <a:xfrm>
            <a:off x="-18534" y="-1"/>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noFill/>
          <a:extLst>
            <a:ext uri="{909E8E84-426E-40DD-AFC4-6F175D3DCCD1}">
              <a14:hiddenFill xmlns:a14="http://schemas.microsoft.com/office/drawing/2010/main">
                <a:solidFill>
                  <a:srgbClr val="FFFFFF"/>
                </a:solidFill>
              </a14:hiddenFill>
            </a:ext>
          </a:extLst>
        </p:spPr>
      </p:pic>
      <p:sp>
        <p:nvSpPr>
          <p:cNvPr id="83"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22904" y="5413767"/>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4413582" y="4544570"/>
            <a:ext cx="7147481" cy="1703830"/>
          </a:xfrm>
        </p:spPr>
        <p:txBody>
          <a:bodyPr anchor="ctr">
            <a:normAutofit/>
          </a:bodyPr>
          <a:lstStyle/>
          <a:p>
            <a:r>
              <a:rPr lang="zh-CN" altLang="zh-CN" sz="1900" dirty="0"/>
              <a:t>特里维西克</a:t>
            </a:r>
            <a:r>
              <a:rPr lang="zh-CN" altLang="en-US" sz="1900" dirty="0"/>
              <a:t>在</a:t>
            </a:r>
            <a:r>
              <a:rPr lang="en-US" altLang="zh-CN" sz="1900" dirty="0"/>
              <a:t>1800</a:t>
            </a:r>
            <a:r>
              <a:rPr lang="zh-CN" altLang="en-US" sz="1900" dirty="0"/>
              <a:t>左右开发出较可靠的高压蒸汽机</a:t>
            </a:r>
            <a:endParaRPr lang="en-US" altLang="zh-CN" sz="1900" dirty="0"/>
          </a:p>
          <a:p>
            <a:r>
              <a:rPr lang="zh-CN" altLang="zh-CN" sz="1900" dirty="0"/>
              <a:t>在</a:t>
            </a:r>
            <a:r>
              <a:rPr lang="en-US" altLang="zh-CN" sz="1900" dirty="0"/>
              <a:t>1801</a:t>
            </a:r>
            <a:r>
              <a:rPr lang="zh-CN" altLang="zh-CN" sz="1900" dirty="0"/>
              <a:t>年制造了第一辆蒸汽机车，命名为“喷气恶魔”（</a:t>
            </a:r>
            <a:r>
              <a:rPr lang="en-US" altLang="zh-CN" sz="1900" dirty="0"/>
              <a:t>Puffing Devil</a:t>
            </a:r>
            <a:r>
              <a:rPr lang="zh-CN" altLang="zh-CN" sz="1900" dirty="0"/>
              <a:t>）</a:t>
            </a:r>
            <a:r>
              <a:rPr lang="zh-CN" altLang="en-US" sz="1900" dirty="0"/>
              <a:t>↑</a:t>
            </a:r>
            <a:endParaRPr lang="en-US" altLang="zh-CN" sz="1900" dirty="0"/>
          </a:p>
          <a:p>
            <a:r>
              <a:rPr lang="en-US" altLang="zh-CN" sz="1900" dirty="0"/>
              <a:t>1803</a:t>
            </a:r>
            <a:r>
              <a:rPr lang="zh-CN" altLang="zh-CN" sz="1900" dirty="0"/>
              <a:t>年特里维西克又造出了一台载客机车，命名为“伦敦蒸汽马车”（</a:t>
            </a:r>
            <a:r>
              <a:rPr lang="en-US" altLang="zh-CN" sz="1900" dirty="0"/>
              <a:t>London Steam Carriage</a:t>
            </a:r>
            <a:r>
              <a:rPr lang="zh-CN" altLang="zh-CN" sz="1900" dirty="0"/>
              <a:t>）</a:t>
            </a:r>
            <a:r>
              <a:rPr lang="zh-CN" altLang="en-US" sz="1900" dirty="0"/>
              <a:t>在伦敦附近商用载客 ↗</a:t>
            </a:r>
            <a:endParaRPr lang="en-US" altLang="zh-CN" sz="1900" dirty="0"/>
          </a:p>
          <a:p>
            <a:endParaRPr lang="zh-CN" altLang="zh-CN" sz="1900" dirty="0"/>
          </a:p>
        </p:txBody>
      </p:sp>
    </p:spTree>
    <p:extLst>
      <p:ext uri="{BB962C8B-B14F-4D97-AF65-F5344CB8AC3E}">
        <p14:creationId xmlns:p14="http://schemas.microsoft.com/office/powerpoint/2010/main" val="1147245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AC1EDCF-9DF7-407B-AAF5-D4EC7F27418E}"/>
              </a:ext>
            </a:extLst>
          </p:cNvPr>
          <p:cNvSpPr>
            <a:spLocks noGrp="1"/>
          </p:cNvSpPr>
          <p:nvPr>
            <p:ph type="title"/>
          </p:nvPr>
        </p:nvSpPr>
        <p:spPr>
          <a:xfrm>
            <a:off x="838200" y="631825"/>
            <a:ext cx="10515600" cy="1325563"/>
          </a:xfrm>
        </p:spPr>
        <p:txBody>
          <a:bodyPr>
            <a:normAutofit/>
          </a:bodyPr>
          <a:lstStyle/>
          <a:p>
            <a:r>
              <a:rPr lang="zh-CN" altLang="zh-CN" dirty="0"/>
              <a:t>特里维西克</a:t>
            </a:r>
            <a:r>
              <a:rPr lang="zh-CN" altLang="en-US" dirty="0"/>
              <a:t>的失败</a:t>
            </a:r>
          </a:p>
        </p:txBody>
      </p:sp>
      <p:sp>
        <p:nvSpPr>
          <p:cNvPr id="3" name="内容占位符 2">
            <a:extLst>
              <a:ext uri="{FF2B5EF4-FFF2-40B4-BE49-F238E27FC236}">
                <a16:creationId xmlns:a16="http://schemas.microsoft.com/office/drawing/2014/main" id="{45188B36-2975-4291-BE12-D437C0B66B4F}"/>
              </a:ext>
            </a:extLst>
          </p:cNvPr>
          <p:cNvSpPr>
            <a:spLocks noGrp="1"/>
          </p:cNvSpPr>
          <p:nvPr>
            <p:ph idx="1"/>
          </p:nvPr>
        </p:nvSpPr>
        <p:spPr>
          <a:xfrm>
            <a:off x="838200" y="2057400"/>
            <a:ext cx="10515600" cy="3871762"/>
          </a:xfrm>
        </p:spPr>
        <p:txBody>
          <a:bodyPr>
            <a:normAutofit/>
          </a:bodyPr>
          <a:lstStyle/>
          <a:p>
            <a:r>
              <a:rPr lang="zh-CN" altLang="en-US" sz="2400" dirty="0"/>
              <a:t>“喷气恶魔”</a:t>
            </a:r>
            <a:r>
              <a:rPr lang="zh-CN" altLang="zh-CN" sz="2400" dirty="0"/>
              <a:t>第一次成功上路之后仅</a:t>
            </a:r>
            <a:r>
              <a:rPr lang="en-US" altLang="zh-CN" sz="2400" dirty="0"/>
              <a:t>3</a:t>
            </a:r>
            <a:r>
              <a:rPr lang="zh-CN" altLang="zh-CN" sz="2400" dirty="0"/>
              <a:t>天就出了事故，因发动机过热引发火灾，最终烧毁，特里维西克认为是驾驶者的操作失误</a:t>
            </a:r>
            <a:r>
              <a:rPr lang="zh-CN" altLang="en-US" sz="2400" dirty="0"/>
              <a:t>（没熄火就去喝酒了）</a:t>
            </a:r>
            <a:r>
              <a:rPr lang="zh-CN" altLang="zh-CN" sz="2400" dirty="0"/>
              <a:t>。</a:t>
            </a:r>
          </a:p>
          <a:p>
            <a:r>
              <a:rPr lang="zh-CN" altLang="zh-CN" sz="2400" dirty="0"/>
              <a:t>“伦敦蒸汽马车”</a:t>
            </a:r>
            <a:r>
              <a:rPr lang="zh-CN" altLang="en-US" sz="2400" dirty="0"/>
              <a:t> </a:t>
            </a:r>
            <a:r>
              <a:rPr lang="zh-CN" altLang="zh-CN" sz="2400" dirty="0"/>
              <a:t>速度并不快（</a:t>
            </a:r>
            <a:r>
              <a:rPr lang="en-US" altLang="zh-CN" sz="2400" dirty="0"/>
              <a:t>1</a:t>
            </a:r>
            <a:r>
              <a:rPr lang="zh-CN" altLang="zh-CN" sz="2400" dirty="0"/>
              <a:t>小时</a:t>
            </a:r>
            <a:r>
              <a:rPr lang="en-US" altLang="zh-CN" sz="2400" dirty="0"/>
              <a:t>10</a:t>
            </a:r>
            <a:r>
              <a:rPr lang="zh-CN" altLang="zh-CN" sz="2400" dirty="0"/>
              <a:t>公里左右），乘客还需要忍受轰鸣和颠簸，跑起来时整条路上的马车全都要受惊避让。更不幸的是，</a:t>
            </a:r>
            <a:r>
              <a:rPr lang="zh-CN" altLang="en-US" sz="2400" dirty="0"/>
              <a:t>很快</a:t>
            </a:r>
            <a:r>
              <a:rPr lang="zh-CN" altLang="zh-CN" sz="2400" dirty="0"/>
              <a:t>它又出了车祸，撞毁了街边房屋的护栏，让投资者对特里维西克失去耐心。</a:t>
            </a:r>
          </a:p>
          <a:p>
            <a:r>
              <a:rPr lang="zh-CN" altLang="zh-CN" sz="2400" dirty="0"/>
              <a:t>祸不单行，同年，特里维西克的另一架被用于抽水的固定式蒸汽机发生了更大的事故，汽缸爆炸造成</a:t>
            </a:r>
            <a:r>
              <a:rPr lang="en-US" altLang="zh-CN" sz="2400" dirty="0"/>
              <a:t>4</a:t>
            </a:r>
            <a:r>
              <a:rPr lang="zh-CN" altLang="zh-CN" sz="2400" dirty="0"/>
              <a:t>人死亡，特里维西克仍然把问题归咎于操作失误，但瓦特和博尔顿却抓住这一事件大造舆论，宣传高压蒸汽机不够安全。</a:t>
            </a:r>
          </a:p>
          <a:p>
            <a:r>
              <a:rPr lang="zh-CN" altLang="zh-CN" sz="2400" dirty="0"/>
              <a:t>之后特里维西克继续多方推销，但因为当时为马车准备的路面和轨道都过于脆弱，承受不住蒸汽机车的重量，仍然事故频发，因此处处碰壁。</a:t>
            </a:r>
          </a:p>
          <a:p>
            <a:endParaRPr lang="zh-CN" altLang="en-US" sz="2400" dirty="0"/>
          </a:p>
        </p:txBody>
      </p:sp>
    </p:spTree>
    <p:extLst>
      <p:ext uri="{BB962C8B-B14F-4D97-AF65-F5344CB8AC3E}">
        <p14:creationId xmlns:p14="http://schemas.microsoft.com/office/powerpoint/2010/main" val="3360186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16-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2734</Words>
  <Application>Microsoft Office PowerPoint</Application>
  <PresentationFormat>宽屏</PresentationFormat>
  <Paragraphs>222</Paragraphs>
  <Slides>33</Slides>
  <Notes>4</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33</vt:i4>
      </vt:variant>
    </vt:vector>
  </HeadingPairs>
  <TitlesOfParts>
    <vt:vector size="43" baseType="lpstr">
      <vt:lpstr>等线</vt:lpstr>
      <vt:lpstr>等线 Light</vt:lpstr>
      <vt:lpstr>Arial</vt:lpstr>
      <vt:lpstr>Calibri</vt:lpstr>
      <vt:lpstr>Calibri Light</vt:lpstr>
      <vt:lpstr>Georgia</vt:lpstr>
      <vt:lpstr>Wingdings 2</vt:lpstr>
      <vt:lpstr>HDOfficeLightV0</vt:lpstr>
      <vt:lpstr>Office 主题​​</vt:lpstr>
      <vt:lpstr>B-16-9</vt:lpstr>
      <vt:lpstr>技术通史 9.工业革命</vt:lpstr>
      <vt:lpstr>PowerPoint 演示文稿</vt:lpstr>
      <vt:lpstr>铁路</vt:lpstr>
      <vt:lpstr>铁轨</vt:lpstr>
      <vt:lpstr>开发蒸汽动力</vt:lpstr>
      <vt:lpstr>默多克</vt:lpstr>
      <vt:lpstr>蒸汽船</vt:lpstr>
      <vt:lpstr>高压蒸汽机</vt:lpstr>
      <vt:lpstr>特里维西克的失败</vt:lpstr>
      <vt:lpstr>特里维西克破产</vt:lpstr>
      <vt:lpstr>史蒂芬森</vt:lpstr>
      <vt:lpstr>第一条只跑火车的铁路</vt:lpstr>
      <vt:lpstr>←1850英国铁路网 现代全球铁路网↑</vt:lpstr>
      <vt:lpstr>美国的铁路</vt:lpstr>
      <vt:lpstr>人的体验：火车vs.马车</vt:lpstr>
      <vt:lpstr>人的体验：火车vs.马车</vt:lpstr>
      <vt:lpstr>人的体验：火车vs.马车</vt:lpstr>
      <vt:lpstr>人的体验：火车vs.马车</vt:lpstr>
      <vt:lpstr>人的体验：火车vs.马车</vt:lpstr>
      <vt:lpstr>人的体验：火车vs.马车</vt:lpstr>
      <vt:lpstr>人的体验：火车vs.马车</vt:lpstr>
      <vt:lpstr>人的体验：火车vs.马车</vt:lpstr>
      <vt:lpstr>纺织机</vt:lpstr>
      <vt:lpstr>纺织品的需求</vt:lpstr>
      <vt:lpstr>织布技术</vt:lpstr>
      <vt:lpstr>纺纱自动化</vt:lpstr>
      <vt:lpstr>珍妮机</vt:lpstr>
      <vt:lpstr>骡机</vt:lpstr>
      <vt:lpstr>纺织机+蒸汽机+铁路=工业革命</vt:lpstr>
      <vt:lpstr>“工业革命”概念的出处</vt:lpstr>
      <vt:lpstr>为什么要谈（第一次）工业革命？</vt:lpstr>
      <vt:lpstr>替代的概念</vt:lpstr>
      <vt:lpstr>为什么仍要谈工业革命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技术通史（四）航海技术、实验仪器</dc:title>
  <dc:creator>翌霖 胡</dc:creator>
  <cp:lastModifiedBy>翌霖 胡</cp:lastModifiedBy>
  <cp:revision>2</cp:revision>
  <dcterms:created xsi:type="dcterms:W3CDTF">2020-10-05T11:02:54Z</dcterms:created>
  <dcterms:modified xsi:type="dcterms:W3CDTF">2023-11-20T15:59:39Z</dcterms:modified>
</cp:coreProperties>
</file>