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38" r:id="rId2"/>
    <p:sldMasterId id="2147483750" r:id="rId3"/>
  </p:sldMasterIdLst>
  <p:notesMasterIdLst>
    <p:notesMasterId r:id="rId40"/>
  </p:notesMasterIdLst>
  <p:sldIdLst>
    <p:sldId id="323" r:id="rId4"/>
    <p:sldId id="4975" r:id="rId5"/>
    <p:sldId id="352" r:id="rId6"/>
    <p:sldId id="353" r:id="rId7"/>
    <p:sldId id="4973" r:id="rId8"/>
    <p:sldId id="350" r:id="rId9"/>
    <p:sldId id="356" r:id="rId10"/>
    <p:sldId id="357" r:id="rId11"/>
    <p:sldId id="358" r:id="rId12"/>
    <p:sldId id="359" r:id="rId13"/>
    <p:sldId id="4976" r:id="rId14"/>
    <p:sldId id="343" r:id="rId15"/>
    <p:sldId id="267" r:id="rId16"/>
    <p:sldId id="344" r:id="rId17"/>
    <p:sldId id="345" r:id="rId18"/>
    <p:sldId id="351" r:id="rId19"/>
    <p:sldId id="348" r:id="rId20"/>
    <p:sldId id="346" r:id="rId21"/>
    <p:sldId id="445" r:id="rId22"/>
    <p:sldId id="360" r:id="rId23"/>
    <p:sldId id="361" r:id="rId24"/>
    <p:sldId id="4977" r:id="rId25"/>
    <p:sldId id="362" r:id="rId26"/>
    <p:sldId id="363" r:id="rId27"/>
    <p:sldId id="364" r:id="rId28"/>
    <p:sldId id="437" r:id="rId29"/>
    <p:sldId id="4978" r:id="rId30"/>
    <p:sldId id="438" r:id="rId31"/>
    <p:sldId id="4979" r:id="rId32"/>
    <p:sldId id="4980" r:id="rId33"/>
    <p:sldId id="440" r:id="rId34"/>
    <p:sldId id="4985" r:id="rId35"/>
    <p:sldId id="441" r:id="rId36"/>
    <p:sldId id="444" r:id="rId37"/>
    <p:sldId id="365" r:id="rId38"/>
    <p:sldId id="44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2A1CBA-4FF3-4D21-866D-03BA94E192E4}" v="30" dt="2023-11-14T07:12:45.5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3" autoAdjust="0"/>
    <p:restoredTop sz="94660"/>
  </p:normalViewPr>
  <p:slideViewPr>
    <p:cSldViewPr snapToGrid="0">
      <p:cViewPr varScale="1">
        <p:scale>
          <a:sx n="65" d="100"/>
          <a:sy n="65" d="100"/>
        </p:scale>
        <p:origin x="714"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胡 翌霖" userId="a9a41afe759712f0" providerId="LiveId" clId="{45CEB39B-3365-4A42-899D-A0C6DBCAF1FB}"/>
    <pc:docChg chg="modSld">
      <pc:chgData name="胡 翌霖" userId="a9a41afe759712f0" providerId="LiveId" clId="{45CEB39B-3365-4A42-899D-A0C6DBCAF1FB}" dt="2023-07-31T14:17:55.857" v="1" actId="1076"/>
      <pc:docMkLst>
        <pc:docMk/>
      </pc:docMkLst>
      <pc:sldChg chg="modSp">
        <pc:chgData name="胡 翌霖" userId="a9a41afe759712f0" providerId="LiveId" clId="{45CEB39B-3365-4A42-899D-A0C6DBCAF1FB}" dt="2023-07-31T14:17:55.857" v="1" actId="1076"/>
        <pc:sldMkLst>
          <pc:docMk/>
          <pc:sldMk cId="3211915199" sldId="437"/>
        </pc:sldMkLst>
        <pc:picChg chg="mod">
          <ac:chgData name="胡 翌霖" userId="a9a41afe759712f0" providerId="LiveId" clId="{45CEB39B-3365-4A42-899D-A0C6DBCAF1FB}" dt="2023-07-31T14:17:55.857" v="1" actId="1076"/>
          <ac:picMkLst>
            <pc:docMk/>
            <pc:sldMk cId="3211915199" sldId="437"/>
            <ac:picMk id="13316" creationId="{A09A66AA-B461-489F-8ADD-F28C28D957A7}"/>
          </ac:picMkLst>
        </pc:picChg>
      </pc:sldChg>
    </pc:docChg>
  </pc:docChgLst>
  <pc:docChgLst>
    <pc:chgData name="胡 翌霖" userId="a9a41afe759712f0" providerId="LiveId" clId="{5009DCDE-22E7-4FD5-87F9-6C85DD2A2CD8}"/>
    <pc:docChg chg="addSld delSld modSld">
      <pc:chgData name="胡 翌霖" userId="a9a41afe759712f0" providerId="LiveId" clId="{5009DCDE-22E7-4FD5-87F9-6C85DD2A2CD8}" dt="2022-10-17T05:40:39.512" v="8" actId="14100"/>
      <pc:docMkLst>
        <pc:docMk/>
      </pc:docMkLst>
      <pc:sldChg chg="modSp mod">
        <pc:chgData name="胡 翌霖" userId="a9a41afe759712f0" providerId="LiveId" clId="{5009DCDE-22E7-4FD5-87F9-6C85DD2A2CD8}" dt="2022-10-17T05:34:47.072" v="0"/>
        <pc:sldMkLst>
          <pc:docMk/>
          <pc:sldMk cId="492686361" sldId="323"/>
        </pc:sldMkLst>
        <pc:spChg chg="mod">
          <ac:chgData name="胡 翌霖" userId="a9a41afe759712f0" providerId="LiveId" clId="{5009DCDE-22E7-4FD5-87F9-6C85DD2A2CD8}" dt="2022-10-17T05:34:47.072" v="0"/>
          <ac:spMkLst>
            <pc:docMk/>
            <pc:sldMk cId="492686361" sldId="323"/>
            <ac:spMk id="2" creationId="{96233937-605F-48FE-B429-90F8B7CEFBBD}"/>
          </ac:spMkLst>
        </pc:spChg>
      </pc:sldChg>
      <pc:sldChg chg="add del modTransition">
        <pc:chgData name="胡 翌霖" userId="a9a41afe759712f0" providerId="LiveId" clId="{5009DCDE-22E7-4FD5-87F9-6C85DD2A2CD8}" dt="2022-10-17T05:35:28.363" v="4"/>
        <pc:sldMkLst>
          <pc:docMk/>
          <pc:sldMk cId="1959653362" sldId="4969"/>
        </pc:sldMkLst>
      </pc:sldChg>
      <pc:sldChg chg="del">
        <pc:chgData name="胡 翌霖" userId="a9a41afe759712f0" providerId="LiveId" clId="{5009DCDE-22E7-4FD5-87F9-6C85DD2A2CD8}" dt="2022-10-17T05:35:17.055" v="1" actId="2696"/>
        <pc:sldMkLst>
          <pc:docMk/>
          <pc:sldMk cId="3084318144" sldId="4969"/>
        </pc:sldMkLst>
      </pc:sldChg>
      <pc:sldChg chg="add">
        <pc:chgData name="胡 翌霖" userId="a9a41afe759712f0" providerId="LiveId" clId="{5009DCDE-22E7-4FD5-87F9-6C85DD2A2CD8}" dt="2022-10-17T05:35:28.383" v="5"/>
        <pc:sldMkLst>
          <pc:docMk/>
          <pc:sldMk cId="3320962980" sldId="4969"/>
        </pc:sldMkLst>
      </pc:sldChg>
      <pc:sldChg chg="del">
        <pc:chgData name="胡 翌霖" userId="a9a41afe759712f0" providerId="LiveId" clId="{5009DCDE-22E7-4FD5-87F9-6C85DD2A2CD8}" dt="2022-10-17T05:35:17.055" v="1" actId="2696"/>
        <pc:sldMkLst>
          <pc:docMk/>
          <pc:sldMk cId="743490210" sldId="4973"/>
        </pc:sldMkLst>
      </pc:sldChg>
      <pc:sldChg chg="add">
        <pc:chgData name="胡 翌霖" userId="a9a41afe759712f0" providerId="LiveId" clId="{5009DCDE-22E7-4FD5-87F9-6C85DD2A2CD8}" dt="2022-10-17T05:35:28.383" v="5"/>
        <pc:sldMkLst>
          <pc:docMk/>
          <pc:sldMk cId="2212719744" sldId="4973"/>
        </pc:sldMkLst>
      </pc:sldChg>
      <pc:sldChg chg="add del modTransition">
        <pc:chgData name="胡 翌霖" userId="a9a41afe759712f0" providerId="LiveId" clId="{5009DCDE-22E7-4FD5-87F9-6C85DD2A2CD8}" dt="2022-10-17T05:35:28.363" v="4"/>
        <pc:sldMkLst>
          <pc:docMk/>
          <pc:sldMk cId="2230183076" sldId="4973"/>
        </pc:sldMkLst>
      </pc:sldChg>
      <pc:sldChg chg="addSp delSp add del modTransition setBg delDesignElem">
        <pc:chgData name="胡 翌霖" userId="a9a41afe759712f0" providerId="LiveId" clId="{5009DCDE-22E7-4FD5-87F9-6C85DD2A2CD8}" dt="2022-10-17T05:35:28.363" v="4"/>
        <pc:sldMkLst>
          <pc:docMk/>
          <pc:sldMk cId="1590698320" sldId="4974"/>
        </pc:sldMkLst>
        <pc:spChg chg="add del">
          <ac:chgData name="胡 翌霖" userId="a9a41afe759712f0" providerId="LiveId" clId="{5009DCDE-22E7-4FD5-87F9-6C85DD2A2CD8}" dt="2022-10-17T05:35:28.363" v="4"/>
          <ac:spMkLst>
            <pc:docMk/>
            <pc:sldMk cId="1590698320" sldId="4974"/>
            <ac:spMk id="12" creationId="{022BDE4A-8A20-4A69-9C5A-581C82036A4D}"/>
          </ac:spMkLst>
        </pc:spChg>
      </pc:sldChg>
      <pc:sldChg chg="addSp modSp add mod">
        <pc:chgData name="胡 翌霖" userId="a9a41afe759712f0" providerId="LiveId" clId="{5009DCDE-22E7-4FD5-87F9-6C85DD2A2CD8}" dt="2022-10-17T05:40:39.512" v="8" actId="14100"/>
        <pc:sldMkLst>
          <pc:docMk/>
          <pc:sldMk cId="2141570787" sldId="4974"/>
        </pc:sldMkLst>
        <pc:cxnChg chg="add mod">
          <ac:chgData name="胡 翌霖" userId="a9a41afe759712f0" providerId="LiveId" clId="{5009DCDE-22E7-4FD5-87F9-6C85DD2A2CD8}" dt="2022-10-17T05:40:39.512" v="8" actId="14100"/>
          <ac:cxnSpMkLst>
            <pc:docMk/>
            <pc:sldMk cId="2141570787" sldId="4974"/>
            <ac:cxnSpMk id="3" creationId="{9F37E103-DF83-1C6D-56BF-AEA531730B43}"/>
          </ac:cxnSpMkLst>
        </pc:cxnChg>
      </pc:sldChg>
      <pc:sldChg chg="del">
        <pc:chgData name="胡 翌霖" userId="a9a41afe759712f0" providerId="LiveId" clId="{5009DCDE-22E7-4FD5-87F9-6C85DD2A2CD8}" dt="2022-10-17T05:35:17.055" v="1" actId="2696"/>
        <pc:sldMkLst>
          <pc:docMk/>
          <pc:sldMk cId="4087602288" sldId="4974"/>
        </pc:sldMkLst>
      </pc:sldChg>
    </pc:docChg>
  </pc:docChgLst>
  <pc:docChgLst>
    <pc:chgData name="胡 翌霖" userId="a9a41afe759712f0" providerId="LiveId" clId="{D2290827-1BBD-4FF3-BAD3-CA14A61BBF1E}"/>
    <pc:docChg chg="undo custSel addSld delSld modSld sldOrd">
      <pc:chgData name="胡 翌霖" userId="a9a41afe759712f0" providerId="LiveId" clId="{D2290827-1BBD-4FF3-BAD3-CA14A61BBF1E}" dt="2021-11-08T13:47:18.671" v="595" actId="166"/>
      <pc:docMkLst>
        <pc:docMk/>
      </pc:docMkLst>
      <pc:sldChg chg="del">
        <pc:chgData name="胡 翌霖" userId="a9a41afe759712f0" providerId="LiveId" clId="{D2290827-1BBD-4FF3-BAD3-CA14A61BBF1E}" dt="2021-11-08T12:21:21.345" v="4" actId="47"/>
        <pc:sldMkLst>
          <pc:docMk/>
          <pc:sldMk cId="1976372694" sldId="257"/>
        </pc:sldMkLst>
      </pc:sldChg>
      <pc:sldChg chg="del">
        <pc:chgData name="胡 翌霖" userId="a9a41afe759712f0" providerId="LiveId" clId="{D2290827-1BBD-4FF3-BAD3-CA14A61BBF1E}" dt="2021-11-08T12:21:21.345" v="4" actId="47"/>
        <pc:sldMkLst>
          <pc:docMk/>
          <pc:sldMk cId="1094722714" sldId="261"/>
        </pc:sldMkLst>
      </pc:sldChg>
      <pc:sldChg chg="del">
        <pc:chgData name="胡 翌霖" userId="a9a41afe759712f0" providerId="LiveId" clId="{D2290827-1BBD-4FF3-BAD3-CA14A61BBF1E}" dt="2021-11-08T12:21:21.345" v="4" actId="47"/>
        <pc:sldMkLst>
          <pc:docMk/>
          <pc:sldMk cId="1040198312" sldId="262"/>
        </pc:sldMkLst>
      </pc:sldChg>
      <pc:sldChg chg="del">
        <pc:chgData name="胡 翌霖" userId="a9a41afe759712f0" providerId="LiveId" clId="{D2290827-1BBD-4FF3-BAD3-CA14A61BBF1E}" dt="2021-11-08T12:21:21.345" v="4" actId="47"/>
        <pc:sldMkLst>
          <pc:docMk/>
          <pc:sldMk cId="3175161204" sldId="266"/>
        </pc:sldMkLst>
      </pc:sldChg>
      <pc:sldChg chg="add modTransition modAnim">
        <pc:chgData name="胡 翌霖" userId="a9a41afe759712f0" providerId="LiveId" clId="{D2290827-1BBD-4FF3-BAD3-CA14A61BBF1E}" dt="2021-11-08T13:13:58.673" v="359"/>
        <pc:sldMkLst>
          <pc:docMk/>
          <pc:sldMk cId="1905589324" sldId="267"/>
        </pc:sldMkLst>
      </pc:sldChg>
      <pc:sldChg chg="del">
        <pc:chgData name="胡 翌霖" userId="a9a41afe759712f0" providerId="LiveId" clId="{D2290827-1BBD-4FF3-BAD3-CA14A61BBF1E}" dt="2021-11-08T12:21:21.345" v="4" actId="47"/>
        <pc:sldMkLst>
          <pc:docMk/>
          <pc:sldMk cId="2957885918" sldId="267"/>
        </pc:sldMkLst>
      </pc:sldChg>
      <pc:sldChg chg="del">
        <pc:chgData name="胡 翌霖" userId="a9a41afe759712f0" providerId="LiveId" clId="{D2290827-1BBD-4FF3-BAD3-CA14A61BBF1E}" dt="2021-11-08T12:21:21.345" v="4" actId="47"/>
        <pc:sldMkLst>
          <pc:docMk/>
          <pc:sldMk cId="874877914" sldId="269"/>
        </pc:sldMkLst>
      </pc:sldChg>
      <pc:sldChg chg="del">
        <pc:chgData name="胡 翌霖" userId="a9a41afe759712f0" providerId="LiveId" clId="{D2290827-1BBD-4FF3-BAD3-CA14A61BBF1E}" dt="2021-11-08T12:21:21.345" v="4" actId="47"/>
        <pc:sldMkLst>
          <pc:docMk/>
          <pc:sldMk cId="1409072959" sldId="276"/>
        </pc:sldMkLst>
      </pc:sldChg>
      <pc:sldChg chg="del">
        <pc:chgData name="胡 翌霖" userId="a9a41afe759712f0" providerId="LiveId" clId="{D2290827-1BBD-4FF3-BAD3-CA14A61BBF1E}" dt="2021-11-08T12:21:21.345" v="4" actId="47"/>
        <pc:sldMkLst>
          <pc:docMk/>
          <pc:sldMk cId="2150137985" sldId="277"/>
        </pc:sldMkLst>
      </pc:sldChg>
      <pc:sldChg chg="del">
        <pc:chgData name="胡 翌霖" userId="a9a41afe759712f0" providerId="LiveId" clId="{D2290827-1BBD-4FF3-BAD3-CA14A61BBF1E}" dt="2021-11-08T12:21:21.345" v="4" actId="47"/>
        <pc:sldMkLst>
          <pc:docMk/>
          <pc:sldMk cId="3803521327" sldId="279"/>
        </pc:sldMkLst>
      </pc:sldChg>
      <pc:sldChg chg="del">
        <pc:chgData name="胡 翌霖" userId="a9a41afe759712f0" providerId="LiveId" clId="{D2290827-1BBD-4FF3-BAD3-CA14A61BBF1E}" dt="2021-11-08T12:21:21.345" v="4" actId="47"/>
        <pc:sldMkLst>
          <pc:docMk/>
          <pc:sldMk cId="7195139" sldId="280"/>
        </pc:sldMkLst>
      </pc:sldChg>
      <pc:sldChg chg="del">
        <pc:chgData name="胡 翌霖" userId="a9a41afe759712f0" providerId="LiveId" clId="{D2290827-1BBD-4FF3-BAD3-CA14A61BBF1E}" dt="2021-11-08T12:21:21.345" v="4" actId="47"/>
        <pc:sldMkLst>
          <pc:docMk/>
          <pc:sldMk cId="3646800748" sldId="281"/>
        </pc:sldMkLst>
      </pc:sldChg>
      <pc:sldChg chg="del">
        <pc:chgData name="胡 翌霖" userId="a9a41afe759712f0" providerId="LiveId" clId="{D2290827-1BBD-4FF3-BAD3-CA14A61BBF1E}" dt="2021-11-08T12:21:21.345" v="4" actId="47"/>
        <pc:sldMkLst>
          <pc:docMk/>
          <pc:sldMk cId="1367843292" sldId="282"/>
        </pc:sldMkLst>
      </pc:sldChg>
      <pc:sldChg chg="del">
        <pc:chgData name="胡 翌霖" userId="a9a41afe759712f0" providerId="LiveId" clId="{D2290827-1BBD-4FF3-BAD3-CA14A61BBF1E}" dt="2021-11-08T12:21:21.345" v="4" actId="47"/>
        <pc:sldMkLst>
          <pc:docMk/>
          <pc:sldMk cId="1635965435" sldId="286"/>
        </pc:sldMkLst>
      </pc:sldChg>
      <pc:sldChg chg="del">
        <pc:chgData name="胡 翌霖" userId="a9a41afe759712f0" providerId="LiveId" clId="{D2290827-1BBD-4FF3-BAD3-CA14A61BBF1E}" dt="2021-11-08T12:21:21.345" v="4" actId="47"/>
        <pc:sldMkLst>
          <pc:docMk/>
          <pc:sldMk cId="1978046400" sldId="287"/>
        </pc:sldMkLst>
      </pc:sldChg>
      <pc:sldChg chg="del">
        <pc:chgData name="胡 翌霖" userId="a9a41afe759712f0" providerId="LiveId" clId="{D2290827-1BBD-4FF3-BAD3-CA14A61BBF1E}" dt="2021-11-08T12:21:21.345" v="4" actId="47"/>
        <pc:sldMkLst>
          <pc:docMk/>
          <pc:sldMk cId="3712080975" sldId="288"/>
        </pc:sldMkLst>
      </pc:sldChg>
      <pc:sldChg chg="del">
        <pc:chgData name="胡 翌霖" userId="a9a41afe759712f0" providerId="LiveId" clId="{D2290827-1BBD-4FF3-BAD3-CA14A61BBF1E}" dt="2021-11-08T12:21:21.345" v="4" actId="47"/>
        <pc:sldMkLst>
          <pc:docMk/>
          <pc:sldMk cId="2506609014" sldId="289"/>
        </pc:sldMkLst>
      </pc:sldChg>
      <pc:sldChg chg="del">
        <pc:chgData name="胡 翌霖" userId="a9a41afe759712f0" providerId="LiveId" clId="{D2290827-1BBD-4FF3-BAD3-CA14A61BBF1E}" dt="2021-11-08T12:21:21.345" v="4" actId="47"/>
        <pc:sldMkLst>
          <pc:docMk/>
          <pc:sldMk cId="1377429587" sldId="290"/>
        </pc:sldMkLst>
      </pc:sldChg>
      <pc:sldChg chg="del">
        <pc:chgData name="胡 翌霖" userId="a9a41afe759712f0" providerId="LiveId" clId="{D2290827-1BBD-4FF3-BAD3-CA14A61BBF1E}" dt="2021-11-08T12:21:21.345" v="4" actId="47"/>
        <pc:sldMkLst>
          <pc:docMk/>
          <pc:sldMk cId="3976440896" sldId="292"/>
        </pc:sldMkLst>
      </pc:sldChg>
      <pc:sldChg chg="del">
        <pc:chgData name="胡 翌霖" userId="a9a41afe759712f0" providerId="LiveId" clId="{D2290827-1BBD-4FF3-BAD3-CA14A61BBF1E}" dt="2021-11-08T12:21:21.345" v="4" actId="47"/>
        <pc:sldMkLst>
          <pc:docMk/>
          <pc:sldMk cId="3900751830" sldId="294"/>
        </pc:sldMkLst>
      </pc:sldChg>
      <pc:sldChg chg="del">
        <pc:chgData name="胡 翌霖" userId="a9a41afe759712f0" providerId="LiveId" clId="{D2290827-1BBD-4FF3-BAD3-CA14A61BBF1E}" dt="2021-11-08T12:21:21.345" v="4" actId="47"/>
        <pc:sldMkLst>
          <pc:docMk/>
          <pc:sldMk cId="2997731456" sldId="297"/>
        </pc:sldMkLst>
      </pc:sldChg>
      <pc:sldChg chg="del">
        <pc:chgData name="胡 翌霖" userId="a9a41afe759712f0" providerId="LiveId" clId="{D2290827-1BBD-4FF3-BAD3-CA14A61BBF1E}" dt="2021-11-08T12:21:21.345" v="4" actId="47"/>
        <pc:sldMkLst>
          <pc:docMk/>
          <pc:sldMk cId="1904292970" sldId="315"/>
        </pc:sldMkLst>
      </pc:sldChg>
      <pc:sldChg chg="del">
        <pc:chgData name="胡 翌霖" userId="a9a41afe759712f0" providerId="LiveId" clId="{D2290827-1BBD-4FF3-BAD3-CA14A61BBF1E}" dt="2021-11-08T12:21:21.345" v="4" actId="47"/>
        <pc:sldMkLst>
          <pc:docMk/>
          <pc:sldMk cId="4193809569" sldId="322"/>
        </pc:sldMkLst>
      </pc:sldChg>
      <pc:sldChg chg="addSp delSp modSp mod setBg addAnim modAnim setClrOvrMap">
        <pc:chgData name="胡 翌霖" userId="a9a41afe759712f0" providerId="LiveId" clId="{D2290827-1BBD-4FF3-BAD3-CA14A61BBF1E}" dt="2021-11-08T13:25:43.630" v="393"/>
        <pc:sldMkLst>
          <pc:docMk/>
          <pc:sldMk cId="492686361" sldId="323"/>
        </pc:sldMkLst>
        <pc:spChg chg="mod">
          <ac:chgData name="胡 翌霖" userId="a9a41afe759712f0" providerId="LiveId" clId="{D2290827-1BBD-4FF3-BAD3-CA14A61BBF1E}" dt="2021-11-08T13:25:29.524" v="392" actId="207"/>
          <ac:spMkLst>
            <pc:docMk/>
            <pc:sldMk cId="492686361" sldId="323"/>
            <ac:spMk id="2" creationId="{96233937-605F-48FE-B429-90F8B7CEFBBD}"/>
          </ac:spMkLst>
        </pc:spChg>
        <pc:spChg chg="mod">
          <ac:chgData name="胡 翌霖" userId="a9a41afe759712f0" providerId="LiveId" clId="{D2290827-1BBD-4FF3-BAD3-CA14A61BBF1E}" dt="2021-11-08T12:30:06.525" v="61" actId="26606"/>
          <ac:spMkLst>
            <pc:docMk/>
            <pc:sldMk cId="492686361" sldId="323"/>
            <ac:spMk id="3" creationId="{267E10EB-7DC3-48A3-9FC5-EAD150663D6E}"/>
          </ac:spMkLst>
        </pc:spChg>
        <pc:spChg chg="del">
          <ac:chgData name="胡 翌霖" userId="a9a41afe759712f0" providerId="LiveId" clId="{D2290827-1BBD-4FF3-BAD3-CA14A61BBF1E}" dt="2021-11-08T12:30:06.525" v="61" actId="26606"/>
          <ac:spMkLst>
            <pc:docMk/>
            <pc:sldMk cId="492686361" sldId="323"/>
            <ac:spMk id="76" creationId="{C1DD1A8A-57D5-4A81-AD04-532B043C5611}"/>
          </ac:spMkLst>
        </pc:spChg>
        <pc:spChg chg="del">
          <ac:chgData name="胡 翌霖" userId="a9a41afe759712f0" providerId="LiveId" clId="{D2290827-1BBD-4FF3-BAD3-CA14A61BBF1E}" dt="2021-11-08T12:30:06.525" v="61" actId="26606"/>
          <ac:spMkLst>
            <pc:docMk/>
            <pc:sldMk cId="492686361" sldId="323"/>
            <ac:spMk id="78" creationId="{007891EC-4501-44ED-A8C8-B11B6DB767AB}"/>
          </ac:spMkLst>
        </pc:spChg>
        <pc:spChg chg="add del">
          <ac:chgData name="胡 翌霖" userId="a9a41afe759712f0" providerId="LiveId" clId="{D2290827-1BBD-4FF3-BAD3-CA14A61BBF1E}" dt="2021-11-08T13:25:15.533" v="386" actId="26606"/>
          <ac:spMkLst>
            <pc:docMk/>
            <pc:sldMk cId="492686361" sldId="323"/>
            <ac:spMk id="83" creationId="{71B2258F-86CA-4D4D-8270-BC05FCDEBFB3}"/>
          </ac:spMkLst>
        </pc:spChg>
        <pc:spChg chg="add">
          <ac:chgData name="胡 翌霖" userId="a9a41afe759712f0" providerId="LiveId" clId="{D2290827-1BBD-4FF3-BAD3-CA14A61BBF1E}" dt="2021-11-08T13:25:15.533" v="386" actId="26606"/>
          <ac:spMkLst>
            <pc:docMk/>
            <pc:sldMk cId="492686361" sldId="323"/>
            <ac:spMk id="88" creationId="{71B2258F-86CA-4D4D-8270-BC05FCDEBFB3}"/>
          </ac:spMkLst>
        </pc:spChg>
        <pc:picChg chg="del mod">
          <ac:chgData name="胡 翌霖" userId="a9a41afe759712f0" providerId="LiveId" clId="{D2290827-1BBD-4FF3-BAD3-CA14A61BBF1E}" dt="2021-11-08T12:21:25.849" v="9" actId="478"/>
          <ac:picMkLst>
            <pc:docMk/>
            <pc:sldMk cId="492686361" sldId="323"/>
            <ac:picMk id="6" creationId="{E10E2289-127E-4A2F-9262-EEC8C28A550D}"/>
          </ac:picMkLst>
        </pc:picChg>
        <pc:picChg chg="add del mod ord">
          <ac:chgData name="胡 翌霖" userId="a9a41afe759712f0" providerId="LiveId" clId="{D2290827-1BBD-4FF3-BAD3-CA14A61BBF1E}" dt="2021-11-08T13:25:11.727" v="384" actId="478"/>
          <ac:picMkLst>
            <pc:docMk/>
            <pc:sldMk cId="492686361" sldId="323"/>
            <ac:picMk id="7" creationId="{E51DF9C8-7E19-43C0-A48F-F9EFBA22473E}"/>
          </ac:picMkLst>
        </pc:picChg>
        <pc:picChg chg="add mod ord">
          <ac:chgData name="胡 翌霖" userId="a9a41afe759712f0" providerId="LiveId" clId="{D2290827-1BBD-4FF3-BAD3-CA14A61BBF1E}" dt="2021-11-08T13:25:43.630" v="393"/>
          <ac:picMkLst>
            <pc:docMk/>
            <pc:sldMk cId="492686361" sldId="323"/>
            <ac:picMk id="9" creationId="{45DC793E-0576-4139-9573-7EFFC96B1402}"/>
          </ac:picMkLst>
        </pc:picChg>
      </pc:sldChg>
      <pc:sldChg chg="del">
        <pc:chgData name="胡 翌霖" userId="a9a41afe759712f0" providerId="LiveId" clId="{D2290827-1BBD-4FF3-BAD3-CA14A61BBF1E}" dt="2021-11-08T12:21:21.345" v="4" actId="47"/>
        <pc:sldMkLst>
          <pc:docMk/>
          <pc:sldMk cId="2758194847" sldId="326"/>
        </pc:sldMkLst>
      </pc:sldChg>
      <pc:sldChg chg="modSp add mod ord">
        <pc:chgData name="胡 翌霖" userId="a9a41afe759712f0" providerId="LiveId" clId="{D2290827-1BBD-4FF3-BAD3-CA14A61BBF1E}" dt="2021-11-08T12:34:56.249" v="92" actId="6549"/>
        <pc:sldMkLst>
          <pc:docMk/>
          <pc:sldMk cId="609714279" sldId="343"/>
        </pc:sldMkLst>
        <pc:spChg chg="mod">
          <ac:chgData name="胡 翌霖" userId="a9a41afe759712f0" providerId="LiveId" clId="{D2290827-1BBD-4FF3-BAD3-CA14A61BBF1E}" dt="2021-11-08T12:34:56.249" v="92" actId="6549"/>
          <ac:spMkLst>
            <pc:docMk/>
            <pc:sldMk cId="609714279" sldId="343"/>
            <ac:spMk id="2" creationId="{A753F3D0-7BA2-486F-A2C3-3D45E5B92DCD}"/>
          </ac:spMkLst>
        </pc:spChg>
      </pc:sldChg>
      <pc:sldChg chg="addSp delSp modSp add mod setBg setClrOvrMap">
        <pc:chgData name="胡 翌霖" userId="a9a41afe759712f0" providerId="LiveId" clId="{D2290827-1BBD-4FF3-BAD3-CA14A61BBF1E}" dt="2021-11-08T13:13:43.432" v="357" actId="26606"/>
        <pc:sldMkLst>
          <pc:docMk/>
          <pc:sldMk cId="3186957349" sldId="344"/>
        </pc:sldMkLst>
        <pc:spChg chg="mod">
          <ac:chgData name="胡 翌霖" userId="a9a41afe759712f0" providerId="LiveId" clId="{D2290827-1BBD-4FF3-BAD3-CA14A61BBF1E}" dt="2021-11-08T13:13:43.432" v="357" actId="26606"/>
          <ac:spMkLst>
            <pc:docMk/>
            <pc:sldMk cId="3186957349" sldId="344"/>
            <ac:spMk id="2" creationId="{4916EA04-0C4C-4221-969A-137F2F1E6F64}"/>
          </ac:spMkLst>
        </pc:spChg>
        <pc:spChg chg="add del">
          <ac:chgData name="胡 翌霖" userId="a9a41afe759712f0" providerId="LiveId" clId="{D2290827-1BBD-4FF3-BAD3-CA14A61BBF1E}" dt="2021-11-08T13:13:43.432" v="357" actId="26606"/>
          <ac:spMkLst>
            <pc:docMk/>
            <pc:sldMk cId="3186957349" sldId="344"/>
            <ac:spMk id="3" creationId="{9A7D448C-4EA6-435C-A46A-B8629C83B8D8}"/>
          </ac:spMkLst>
        </pc:spChg>
        <pc:spChg chg="add del">
          <ac:chgData name="胡 翌霖" userId="a9a41afe759712f0" providerId="LiveId" clId="{D2290827-1BBD-4FF3-BAD3-CA14A61BBF1E}" dt="2021-11-08T13:13:31.630" v="354" actId="26606"/>
          <ac:spMkLst>
            <pc:docMk/>
            <pc:sldMk cId="3186957349" sldId="344"/>
            <ac:spMk id="9" creationId="{A3EFF7B1-6CB7-47D1-AD37-B870CA2B2151}"/>
          </ac:spMkLst>
        </pc:spChg>
        <pc:spChg chg="add del">
          <ac:chgData name="胡 翌霖" userId="a9a41afe759712f0" providerId="LiveId" clId="{D2290827-1BBD-4FF3-BAD3-CA14A61BBF1E}" dt="2021-11-08T13:13:31.630" v="354" actId="26606"/>
          <ac:spMkLst>
            <pc:docMk/>
            <pc:sldMk cId="3186957349" sldId="344"/>
            <ac:spMk id="11" creationId="{7FA2962B-21B6-4689-A95D-A8FF6ADE47F1}"/>
          </ac:spMkLst>
        </pc:spChg>
        <pc:spChg chg="add del">
          <ac:chgData name="胡 翌霖" userId="a9a41afe759712f0" providerId="LiveId" clId="{D2290827-1BBD-4FF3-BAD3-CA14A61BBF1E}" dt="2021-11-08T13:13:31.630" v="354" actId="26606"/>
          <ac:spMkLst>
            <pc:docMk/>
            <pc:sldMk cId="3186957349" sldId="344"/>
            <ac:spMk id="27" creationId="{A00D2CE1-35C1-46E6-BD59-CEE668BD90F4}"/>
          </ac:spMkLst>
        </pc:spChg>
        <pc:spChg chg="add del">
          <ac:chgData name="胡 翌霖" userId="a9a41afe759712f0" providerId="LiveId" clId="{D2290827-1BBD-4FF3-BAD3-CA14A61BBF1E}" dt="2021-11-08T13:13:31.630" v="354" actId="26606"/>
          <ac:spMkLst>
            <pc:docMk/>
            <pc:sldMk cId="3186957349" sldId="344"/>
            <ac:spMk id="35" creationId="{E18403B7-F2C7-4C07-8522-21C31910902C}"/>
          </ac:spMkLst>
        </pc:spChg>
        <pc:spChg chg="add del">
          <ac:chgData name="胡 翌霖" userId="a9a41afe759712f0" providerId="LiveId" clId="{D2290827-1BBD-4FF3-BAD3-CA14A61BBF1E}" dt="2021-11-08T13:13:43.401" v="356" actId="26606"/>
          <ac:spMkLst>
            <pc:docMk/>
            <pc:sldMk cId="3186957349" sldId="344"/>
            <ac:spMk id="43" creationId="{2E442304-DDBD-4F7B-8017-36BCC863FB40}"/>
          </ac:spMkLst>
        </pc:spChg>
        <pc:spChg chg="add del">
          <ac:chgData name="胡 翌霖" userId="a9a41afe759712f0" providerId="LiveId" clId="{D2290827-1BBD-4FF3-BAD3-CA14A61BBF1E}" dt="2021-11-08T13:13:43.401" v="356" actId="26606"/>
          <ac:spMkLst>
            <pc:docMk/>
            <pc:sldMk cId="3186957349" sldId="344"/>
            <ac:spMk id="44" creationId="{5E107275-3853-46FD-A241-DE4355A42675}"/>
          </ac:spMkLst>
        </pc:spChg>
        <pc:spChg chg="add">
          <ac:chgData name="胡 翌霖" userId="a9a41afe759712f0" providerId="LiveId" clId="{D2290827-1BBD-4FF3-BAD3-CA14A61BBF1E}" dt="2021-11-08T13:13:43.432" v="357" actId="26606"/>
          <ac:spMkLst>
            <pc:docMk/>
            <pc:sldMk cId="3186957349" sldId="344"/>
            <ac:spMk id="47" creationId="{A3EFF7B1-6CB7-47D1-AD37-B870CA2B2151}"/>
          </ac:spMkLst>
        </pc:spChg>
        <pc:spChg chg="add">
          <ac:chgData name="胡 翌霖" userId="a9a41afe759712f0" providerId="LiveId" clId="{D2290827-1BBD-4FF3-BAD3-CA14A61BBF1E}" dt="2021-11-08T13:13:43.432" v="357" actId="26606"/>
          <ac:spMkLst>
            <pc:docMk/>
            <pc:sldMk cId="3186957349" sldId="344"/>
            <ac:spMk id="48" creationId="{7FA2962B-21B6-4689-A95D-A8FF6ADE47F1}"/>
          </ac:spMkLst>
        </pc:spChg>
        <pc:spChg chg="add">
          <ac:chgData name="胡 翌霖" userId="a9a41afe759712f0" providerId="LiveId" clId="{D2290827-1BBD-4FF3-BAD3-CA14A61BBF1E}" dt="2021-11-08T13:13:43.432" v="357" actId="26606"/>
          <ac:spMkLst>
            <pc:docMk/>
            <pc:sldMk cId="3186957349" sldId="344"/>
            <ac:spMk id="51" creationId="{A00D2CE1-35C1-46E6-BD59-CEE668BD90F4}"/>
          </ac:spMkLst>
        </pc:spChg>
        <pc:spChg chg="add">
          <ac:chgData name="胡 翌霖" userId="a9a41afe759712f0" providerId="LiveId" clId="{D2290827-1BBD-4FF3-BAD3-CA14A61BBF1E}" dt="2021-11-08T13:13:43.432" v="357" actId="26606"/>
          <ac:spMkLst>
            <pc:docMk/>
            <pc:sldMk cId="3186957349" sldId="344"/>
            <ac:spMk id="53" creationId="{E18403B7-F2C7-4C07-8522-21C31910902C}"/>
          </ac:spMkLst>
        </pc:spChg>
        <pc:grpChg chg="add del">
          <ac:chgData name="胡 翌霖" userId="a9a41afe759712f0" providerId="LiveId" clId="{D2290827-1BBD-4FF3-BAD3-CA14A61BBF1E}" dt="2021-11-08T13:13:31.630" v="354" actId="26606"/>
          <ac:grpSpMkLst>
            <pc:docMk/>
            <pc:sldMk cId="3186957349" sldId="344"/>
            <ac:grpSpMk id="13" creationId="{A745280D-ED36-41FE-8EB1-CE597C99CFE8}"/>
          </ac:grpSpMkLst>
        </pc:grpChg>
        <pc:grpChg chg="add del">
          <ac:chgData name="胡 翌霖" userId="a9a41afe759712f0" providerId="LiveId" clId="{D2290827-1BBD-4FF3-BAD3-CA14A61BBF1E}" dt="2021-11-08T13:13:31.630" v="354" actId="26606"/>
          <ac:grpSpMkLst>
            <pc:docMk/>
            <pc:sldMk cId="3186957349" sldId="344"/>
            <ac:grpSpMk id="19" creationId="{80E95A5C-1E97-41C3-9DEC-245FF6DEBF1F}"/>
          </ac:grpSpMkLst>
        </pc:grpChg>
        <pc:grpChg chg="add del">
          <ac:chgData name="胡 翌霖" userId="a9a41afe759712f0" providerId="LiveId" clId="{D2290827-1BBD-4FF3-BAD3-CA14A61BBF1E}" dt="2021-11-08T13:13:31.630" v="354" actId="26606"/>
          <ac:grpSpMkLst>
            <pc:docMk/>
            <pc:sldMk cId="3186957349" sldId="344"/>
            <ac:grpSpMk id="29" creationId="{A58DCE86-9AE1-46D1-96D6-04B8B3EDF6FA}"/>
          </ac:grpSpMkLst>
        </pc:grpChg>
        <pc:grpChg chg="add del">
          <ac:chgData name="胡 翌霖" userId="a9a41afe759712f0" providerId="LiveId" clId="{D2290827-1BBD-4FF3-BAD3-CA14A61BBF1E}" dt="2021-11-08T13:13:31.630" v="354" actId="26606"/>
          <ac:grpSpMkLst>
            <pc:docMk/>
            <pc:sldMk cId="3186957349" sldId="344"/>
            <ac:grpSpMk id="37" creationId="{23B58CC6-A99E-43AF-A467-256F19287FB8}"/>
          </ac:grpSpMkLst>
        </pc:grpChg>
        <pc:grpChg chg="add">
          <ac:chgData name="胡 翌霖" userId="a9a41afe759712f0" providerId="LiveId" clId="{D2290827-1BBD-4FF3-BAD3-CA14A61BBF1E}" dt="2021-11-08T13:13:43.432" v="357" actId="26606"/>
          <ac:grpSpMkLst>
            <pc:docMk/>
            <pc:sldMk cId="3186957349" sldId="344"/>
            <ac:grpSpMk id="49" creationId="{A745280D-ED36-41FE-8EB1-CE597C99CFE8}"/>
          </ac:grpSpMkLst>
        </pc:grpChg>
        <pc:grpChg chg="add">
          <ac:chgData name="胡 翌霖" userId="a9a41afe759712f0" providerId="LiveId" clId="{D2290827-1BBD-4FF3-BAD3-CA14A61BBF1E}" dt="2021-11-08T13:13:43.432" v="357" actId="26606"/>
          <ac:grpSpMkLst>
            <pc:docMk/>
            <pc:sldMk cId="3186957349" sldId="344"/>
            <ac:grpSpMk id="50" creationId="{80E95A5C-1E97-41C3-9DEC-245FF6DEBF1F}"/>
          </ac:grpSpMkLst>
        </pc:grpChg>
        <pc:grpChg chg="add">
          <ac:chgData name="胡 翌霖" userId="a9a41afe759712f0" providerId="LiveId" clId="{D2290827-1BBD-4FF3-BAD3-CA14A61BBF1E}" dt="2021-11-08T13:13:43.432" v="357" actId="26606"/>
          <ac:grpSpMkLst>
            <pc:docMk/>
            <pc:sldMk cId="3186957349" sldId="344"/>
            <ac:grpSpMk id="52" creationId="{A58DCE86-9AE1-46D1-96D6-04B8B3EDF6FA}"/>
          </ac:grpSpMkLst>
        </pc:grpChg>
        <pc:grpChg chg="add">
          <ac:chgData name="胡 翌霖" userId="a9a41afe759712f0" providerId="LiveId" clId="{D2290827-1BBD-4FF3-BAD3-CA14A61BBF1E}" dt="2021-11-08T13:13:43.432" v="357" actId="26606"/>
          <ac:grpSpMkLst>
            <pc:docMk/>
            <pc:sldMk cId="3186957349" sldId="344"/>
            <ac:grpSpMk id="54" creationId="{23B58CC6-A99E-43AF-A467-256F19287FB8}"/>
          </ac:grpSpMkLst>
        </pc:grpChg>
        <pc:graphicFrameChg chg="add del">
          <ac:chgData name="胡 翌霖" userId="a9a41afe759712f0" providerId="LiveId" clId="{D2290827-1BBD-4FF3-BAD3-CA14A61BBF1E}" dt="2021-11-08T13:13:31.630" v="354" actId="26606"/>
          <ac:graphicFrameMkLst>
            <pc:docMk/>
            <pc:sldMk cId="3186957349" sldId="344"/>
            <ac:graphicFrameMk id="5" creationId="{88FF22F2-B56A-4FB9-BF93-9EADF025068A}"/>
          </ac:graphicFrameMkLst>
        </pc:graphicFrameChg>
        <pc:graphicFrameChg chg="add del">
          <ac:chgData name="胡 翌霖" userId="a9a41afe759712f0" providerId="LiveId" clId="{D2290827-1BBD-4FF3-BAD3-CA14A61BBF1E}" dt="2021-11-08T13:13:43.401" v="356" actId="26606"/>
          <ac:graphicFrameMkLst>
            <pc:docMk/>
            <pc:sldMk cId="3186957349" sldId="344"/>
            <ac:graphicFrameMk id="45" creationId="{584CD3A7-45CF-4715-B54E-8113C9B3B38D}"/>
          </ac:graphicFrameMkLst>
        </pc:graphicFrameChg>
        <pc:graphicFrameChg chg="add">
          <ac:chgData name="胡 翌霖" userId="a9a41afe759712f0" providerId="LiveId" clId="{D2290827-1BBD-4FF3-BAD3-CA14A61BBF1E}" dt="2021-11-08T13:13:43.432" v="357" actId="26606"/>
          <ac:graphicFrameMkLst>
            <pc:docMk/>
            <pc:sldMk cId="3186957349" sldId="344"/>
            <ac:graphicFrameMk id="55" creationId="{88FF22F2-B56A-4FB9-BF93-9EADF025068A}"/>
          </ac:graphicFrameMkLst>
        </pc:graphicFrameChg>
      </pc:sldChg>
      <pc:sldChg chg="add">
        <pc:chgData name="胡 翌霖" userId="a9a41afe759712f0" providerId="LiveId" clId="{D2290827-1BBD-4FF3-BAD3-CA14A61BBF1E}" dt="2021-11-08T12:35:52.751" v="97"/>
        <pc:sldMkLst>
          <pc:docMk/>
          <pc:sldMk cId="2812509433" sldId="345"/>
        </pc:sldMkLst>
      </pc:sldChg>
      <pc:sldChg chg="delSp add ord setBg delDesignElem">
        <pc:chgData name="胡 翌霖" userId="a9a41afe759712f0" providerId="LiveId" clId="{D2290827-1BBD-4FF3-BAD3-CA14A61BBF1E}" dt="2021-11-08T12:40:04.281" v="118"/>
        <pc:sldMkLst>
          <pc:docMk/>
          <pc:sldMk cId="2966046407" sldId="346"/>
        </pc:sldMkLst>
        <pc:spChg chg="del">
          <ac:chgData name="胡 翌霖" userId="a9a41afe759712f0" providerId="LiveId" clId="{D2290827-1BBD-4FF3-BAD3-CA14A61BBF1E}" dt="2021-11-08T12:35:52.751" v="97"/>
          <ac:spMkLst>
            <pc:docMk/>
            <pc:sldMk cId="2966046407" sldId="346"/>
            <ac:spMk id="15" creationId="{B36F400F-DF28-43BC-8D8E-4929793B392A}"/>
          </ac:spMkLst>
        </pc:spChg>
      </pc:sldChg>
      <pc:sldChg chg="add del">
        <pc:chgData name="胡 翌霖" userId="a9a41afe759712f0" providerId="LiveId" clId="{D2290827-1BBD-4FF3-BAD3-CA14A61BBF1E}" dt="2021-11-08T12:36:47" v="101" actId="47"/>
        <pc:sldMkLst>
          <pc:docMk/>
          <pc:sldMk cId="2283503996" sldId="347"/>
        </pc:sldMkLst>
      </pc:sldChg>
      <pc:sldChg chg="delSp add ord setBg delDesignElem">
        <pc:chgData name="胡 翌霖" userId="a9a41afe759712f0" providerId="LiveId" clId="{D2290827-1BBD-4FF3-BAD3-CA14A61BBF1E}" dt="2021-11-08T12:40:04.281" v="118"/>
        <pc:sldMkLst>
          <pc:docMk/>
          <pc:sldMk cId="4021331283" sldId="348"/>
        </pc:sldMkLst>
        <pc:spChg chg="del">
          <ac:chgData name="胡 翌霖" userId="a9a41afe759712f0" providerId="LiveId" clId="{D2290827-1BBD-4FF3-BAD3-CA14A61BBF1E}" dt="2021-11-08T12:35:52.751" v="97"/>
          <ac:spMkLst>
            <pc:docMk/>
            <pc:sldMk cId="4021331283" sldId="348"/>
            <ac:spMk id="21" creationId="{F98ED85F-DCEE-4B50-802E-71A6E3E12B04}"/>
          </ac:spMkLst>
        </pc:spChg>
      </pc:sldChg>
      <pc:sldChg chg="delSp modSp add mod ord setBg delDesignElem">
        <pc:chgData name="胡 翌霖" userId="a9a41afe759712f0" providerId="LiveId" clId="{D2290827-1BBD-4FF3-BAD3-CA14A61BBF1E}" dt="2021-11-08T13:11:25.194" v="334" actId="20577"/>
        <pc:sldMkLst>
          <pc:docMk/>
          <pc:sldMk cId="3884462804" sldId="349"/>
        </pc:sldMkLst>
        <pc:spChg chg="mod">
          <ac:chgData name="胡 翌霖" userId="a9a41afe759712f0" providerId="LiveId" clId="{D2290827-1BBD-4FF3-BAD3-CA14A61BBF1E}" dt="2021-11-08T13:11:25.194" v="334" actId="20577"/>
          <ac:spMkLst>
            <pc:docMk/>
            <pc:sldMk cId="3884462804" sldId="349"/>
            <ac:spMk id="5" creationId="{9996D987-41A6-4A44-8220-F9C79D5697E1}"/>
          </ac:spMkLst>
        </pc:spChg>
        <pc:spChg chg="del">
          <ac:chgData name="胡 翌霖" userId="a9a41afe759712f0" providerId="LiveId" clId="{D2290827-1BBD-4FF3-BAD3-CA14A61BBF1E}" dt="2021-11-08T12:35:52.751" v="97"/>
          <ac:spMkLst>
            <pc:docMk/>
            <pc:sldMk cId="3884462804" sldId="349"/>
            <ac:spMk id="16" creationId="{B36F400F-DF28-43BC-8D8E-4929793B392A}"/>
          </ac:spMkLst>
        </pc:spChg>
      </pc:sldChg>
      <pc:sldChg chg="add del">
        <pc:chgData name="胡 翌霖" userId="a9a41afe759712f0" providerId="LiveId" clId="{D2290827-1BBD-4FF3-BAD3-CA14A61BBF1E}" dt="2021-11-08T12:32:17.536" v="73"/>
        <pc:sldMkLst>
          <pc:docMk/>
          <pc:sldMk cId="819652621" sldId="350"/>
        </pc:sldMkLst>
      </pc:sldChg>
      <pc:sldChg chg="addSp delSp modSp add mod setBg setClrOvrMap">
        <pc:chgData name="胡 翌霖" userId="a9a41afe759712f0" providerId="LiveId" clId="{D2290827-1BBD-4FF3-BAD3-CA14A61BBF1E}" dt="2021-11-08T12:38:44.824" v="116" actId="26606"/>
        <pc:sldMkLst>
          <pc:docMk/>
          <pc:sldMk cId="3598233611" sldId="351"/>
        </pc:sldMkLst>
        <pc:spChg chg="del mod ord">
          <ac:chgData name="胡 翌霖" userId="a9a41afe759712f0" providerId="LiveId" clId="{D2290827-1BBD-4FF3-BAD3-CA14A61BBF1E}" dt="2021-11-08T12:38:37.176" v="113" actId="478"/>
          <ac:spMkLst>
            <pc:docMk/>
            <pc:sldMk cId="3598233611" sldId="351"/>
            <ac:spMk id="3" creationId="{F995F4D2-66CB-4F11-B99A-804ACEA413EE}"/>
          </ac:spMkLst>
        </pc:spChg>
        <pc:spChg chg="add">
          <ac:chgData name="胡 翌霖" userId="a9a41afe759712f0" providerId="LiveId" clId="{D2290827-1BBD-4FF3-BAD3-CA14A61BBF1E}" dt="2021-11-08T12:38:44.824" v="116" actId="26606"/>
          <ac:spMkLst>
            <pc:docMk/>
            <pc:sldMk cId="3598233611" sldId="351"/>
            <ac:spMk id="9" creationId="{0205D939-00C4-4F2E-9797-3170DD040D90}"/>
          </ac:spMkLst>
        </pc:spChg>
        <pc:spChg chg="add del">
          <ac:chgData name="胡 翌霖" userId="a9a41afe759712f0" providerId="LiveId" clId="{D2290827-1BBD-4FF3-BAD3-CA14A61BBF1E}" dt="2021-11-08T12:38:40.586" v="115" actId="22"/>
          <ac:spMkLst>
            <pc:docMk/>
            <pc:sldMk cId="3598233611" sldId="351"/>
            <ac:spMk id="10" creationId="{0F4AE8EF-3812-40D1-B8B9-1572E7A9E3EC}"/>
          </ac:spMkLst>
        </pc:spChg>
        <pc:spChg chg="add">
          <ac:chgData name="胡 翌霖" userId="a9a41afe759712f0" providerId="LiveId" clId="{D2290827-1BBD-4FF3-BAD3-CA14A61BBF1E}" dt="2021-11-08T12:38:44.824" v="116" actId="26606"/>
          <ac:spMkLst>
            <pc:docMk/>
            <pc:sldMk cId="3598233611" sldId="351"/>
            <ac:spMk id="11" creationId="{38EE4E44-1403-472B-8C01-D354CB8F5AE7}"/>
          </ac:spMkLst>
        </pc:spChg>
        <pc:spChg chg="add del">
          <ac:chgData name="胡 翌霖" userId="a9a41afe759712f0" providerId="LiveId" clId="{D2290827-1BBD-4FF3-BAD3-CA14A61BBF1E}" dt="2021-11-08T12:38:12.114" v="108" actId="26606"/>
          <ac:spMkLst>
            <pc:docMk/>
            <pc:sldMk cId="3598233611" sldId="351"/>
            <ac:spMk id="12" creationId="{8ABFE404-8D65-4573-A3EF-6DF477936BA3}"/>
          </ac:spMkLst>
        </pc:spChg>
        <pc:spChg chg="add">
          <ac:chgData name="胡 翌霖" userId="a9a41afe759712f0" providerId="LiveId" clId="{D2290827-1BBD-4FF3-BAD3-CA14A61BBF1E}" dt="2021-11-08T12:38:44.824" v="116" actId="26606"/>
          <ac:spMkLst>
            <pc:docMk/>
            <pc:sldMk cId="3598233611" sldId="351"/>
            <ac:spMk id="16" creationId="{583CCE40-4C5F-42D3-86D9-7892AD1E98E3}"/>
          </ac:spMkLst>
        </pc:spChg>
        <pc:picChg chg="del">
          <ac:chgData name="胡 翌霖" userId="a9a41afe759712f0" providerId="LiveId" clId="{D2290827-1BBD-4FF3-BAD3-CA14A61BBF1E}" dt="2021-11-08T12:38:00.845" v="104" actId="478"/>
          <ac:picMkLst>
            <pc:docMk/>
            <pc:sldMk cId="3598233611" sldId="351"/>
            <ac:picMk id="4" creationId="{457E5B57-426A-4224-99F4-5BDB42F49BE7}"/>
          </ac:picMkLst>
        </pc:picChg>
        <pc:picChg chg="mod ord">
          <ac:chgData name="胡 翌霖" userId="a9a41afe759712f0" providerId="LiveId" clId="{D2290827-1BBD-4FF3-BAD3-CA14A61BBF1E}" dt="2021-11-08T12:38:44.824" v="116" actId="26606"/>
          <ac:picMkLst>
            <pc:docMk/>
            <pc:sldMk cId="3598233611" sldId="351"/>
            <ac:picMk id="5" creationId="{D87A371E-2074-457E-BB04-F1C3A6DE2390}"/>
          </ac:picMkLst>
        </pc:picChg>
        <pc:picChg chg="del">
          <ac:chgData name="胡 翌霖" userId="a9a41afe759712f0" providerId="LiveId" clId="{D2290827-1BBD-4FF3-BAD3-CA14A61BBF1E}" dt="2021-11-08T12:37:58.250" v="103" actId="478"/>
          <ac:picMkLst>
            <pc:docMk/>
            <pc:sldMk cId="3598233611" sldId="351"/>
            <ac:picMk id="6" creationId="{96FB18B1-505B-49B7-88A0-775E7A051982}"/>
          </ac:picMkLst>
        </pc:picChg>
        <pc:picChg chg="add mod">
          <ac:chgData name="胡 翌霖" userId="a9a41afe759712f0" providerId="LiveId" clId="{D2290827-1BBD-4FF3-BAD3-CA14A61BBF1E}" dt="2021-11-08T12:38:44.824" v="116" actId="26606"/>
          <ac:picMkLst>
            <pc:docMk/>
            <pc:sldMk cId="3598233611" sldId="351"/>
            <ac:picMk id="7" creationId="{9ECB74BD-9A80-4727-922F-139BA2C99BF0}"/>
          </ac:picMkLst>
        </pc:picChg>
        <pc:cxnChg chg="add del">
          <ac:chgData name="胡 翌霖" userId="a9a41afe759712f0" providerId="LiveId" clId="{D2290827-1BBD-4FF3-BAD3-CA14A61BBF1E}" dt="2021-11-08T12:38:12.114" v="108" actId="26606"/>
          <ac:cxnSpMkLst>
            <pc:docMk/>
            <pc:sldMk cId="3598233611" sldId="351"/>
            <ac:cxnSpMk id="14" creationId="{AF5191F1-A1C8-4AEE-8007-DF304E42B15E}"/>
          </ac:cxnSpMkLst>
        </pc:cxnChg>
      </pc:sldChg>
      <pc:sldChg chg="addSp delSp modSp add del mod ord setBg delDesignElem">
        <pc:chgData name="胡 翌霖" userId="a9a41afe759712f0" providerId="LiveId" clId="{D2290827-1BBD-4FF3-BAD3-CA14A61BBF1E}" dt="2021-11-08T13:16:44.301" v="362" actId="26606"/>
        <pc:sldMkLst>
          <pc:docMk/>
          <pc:sldMk cId="1337348183" sldId="352"/>
        </pc:sldMkLst>
        <pc:spChg chg="mod">
          <ac:chgData name="胡 翌霖" userId="a9a41afe759712f0" providerId="LiveId" clId="{D2290827-1BBD-4FF3-BAD3-CA14A61BBF1E}" dt="2021-11-08T13:16:44.301" v="362" actId="26606"/>
          <ac:spMkLst>
            <pc:docMk/>
            <pc:sldMk cId="1337348183" sldId="352"/>
            <ac:spMk id="2" creationId="{8A805EA4-E318-4BF3-B29A-E8A638A2BC93}"/>
          </ac:spMkLst>
        </pc:spChg>
        <pc:spChg chg="mod">
          <ac:chgData name="胡 翌霖" userId="a9a41afe759712f0" providerId="LiveId" clId="{D2290827-1BBD-4FF3-BAD3-CA14A61BBF1E}" dt="2021-11-08T13:16:44.301" v="362" actId="26606"/>
          <ac:spMkLst>
            <pc:docMk/>
            <pc:sldMk cId="1337348183" sldId="352"/>
            <ac:spMk id="3" creationId="{F324C99B-C743-41C7-9195-906CCB7FF3ED}"/>
          </ac:spMkLst>
        </pc:spChg>
        <pc:spChg chg="add del">
          <ac:chgData name="胡 翌霖" userId="a9a41afe759712f0" providerId="LiveId" clId="{D2290827-1BBD-4FF3-BAD3-CA14A61BBF1E}" dt="2021-11-08T12:33:28.971" v="79" actId="26606"/>
          <ac:spMkLst>
            <pc:docMk/>
            <pc:sldMk cId="1337348183" sldId="352"/>
            <ac:spMk id="8" creationId="{A5F185B5-6FB4-45DC-9AE7-F7A26BD7E782}"/>
          </ac:spMkLst>
        </pc:spChg>
        <pc:spChg chg="add del">
          <ac:chgData name="胡 翌霖" userId="a9a41afe759712f0" providerId="LiveId" clId="{D2290827-1BBD-4FF3-BAD3-CA14A61BBF1E}" dt="2021-11-08T12:33:28.971" v="79" actId="26606"/>
          <ac:spMkLst>
            <pc:docMk/>
            <pc:sldMk cId="1337348183" sldId="352"/>
            <ac:spMk id="10" creationId="{EA5B116B-4263-41E0-B09F-AAFE919C0971}"/>
          </ac:spMkLst>
        </pc:spChg>
        <pc:spChg chg="add del">
          <ac:chgData name="胡 翌霖" userId="a9a41afe759712f0" providerId="LiveId" clId="{D2290827-1BBD-4FF3-BAD3-CA14A61BBF1E}" dt="2021-11-08T12:33:28.963" v="78" actId="26606"/>
          <ac:spMkLst>
            <pc:docMk/>
            <pc:sldMk cId="1337348183" sldId="352"/>
            <ac:spMk id="19" creationId="{081EA652-8C6A-4E69-BEB9-170809474553}"/>
          </ac:spMkLst>
        </pc:spChg>
        <pc:spChg chg="add del">
          <ac:chgData name="胡 翌霖" userId="a9a41afe759712f0" providerId="LiveId" clId="{D2290827-1BBD-4FF3-BAD3-CA14A61BBF1E}" dt="2021-11-08T12:33:28.963" v="78" actId="26606"/>
          <ac:spMkLst>
            <pc:docMk/>
            <pc:sldMk cId="1337348183" sldId="352"/>
            <ac:spMk id="21" creationId="{5298780A-33B9-4EA2-8F67-DE68AD62841B}"/>
          </ac:spMkLst>
        </pc:spChg>
        <pc:spChg chg="add del">
          <ac:chgData name="胡 翌霖" userId="a9a41afe759712f0" providerId="LiveId" clId="{D2290827-1BBD-4FF3-BAD3-CA14A61BBF1E}" dt="2021-11-08T12:33:28.963" v="78" actId="26606"/>
          <ac:spMkLst>
            <pc:docMk/>
            <pc:sldMk cId="1337348183" sldId="352"/>
            <ac:spMk id="23" creationId="{7F488E8B-4E1E-4402-8935-D4E6C02615C7}"/>
          </ac:spMkLst>
        </pc:spChg>
        <pc:spChg chg="add del">
          <ac:chgData name="胡 翌霖" userId="a9a41afe759712f0" providerId="LiveId" clId="{D2290827-1BBD-4FF3-BAD3-CA14A61BBF1E}" dt="2021-11-08T13:16:44.301" v="362" actId="26606"/>
          <ac:spMkLst>
            <pc:docMk/>
            <pc:sldMk cId="1337348183" sldId="352"/>
            <ac:spMk id="27" creationId="{100EDD19-6802-4EC3-95CE-CFFAB042CFD6}"/>
          </ac:spMkLst>
        </pc:spChg>
        <pc:spChg chg="add del">
          <ac:chgData name="胡 翌霖" userId="a9a41afe759712f0" providerId="LiveId" clId="{D2290827-1BBD-4FF3-BAD3-CA14A61BBF1E}" dt="2021-11-08T13:16:44.301" v="362" actId="26606"/>
          <ac:spMkLst>
            <pc:docMk/>
            <pc:sldMk cId="1337348183" sldId="352"/>
            <ac:spMk id="28" creationId="{DB17E863-922E-4C26-BD64-E8FD41D28661}"/>
          </ac:spMkLst>
        </pc:spChg>
        <pc:spChg chg="add">
          <ac:chgData name="胡 翌霖" userId="a9a41afe759712f0" providerId="LiveId" clId="{D2290827-1BBD-4FF3-BAD3-CA14A61BBF1E}" dt="2021-11-08T13:16:44.301" v="362" actId="26606"/>
          <ac:spMkLst>
            <pc:docMk/>
            <pc:sldMk cId="1337348183" sldId="352"/>
            <ac:spMk id="33" creationId="{C7FA33FF-088D-4F16-95A2-2C64D353DEA8}"/>
          </ac:spMkLst>
        </pc:spChg>
        <pc:spChg chg="add">
          <ac:chgData name="胡 翌霖" userId="a9a41afe759712f0" providerId="LiveId" clId="{D2290827-1BBD-4FF3-BAD3-CA14A61BBF1E}" dt="2021-11-08T13:16:44.301" v="362" actId="26606"/>
          <ac:spMkLst>
            <pc:docMk/>
            <pc:sldMk cId="1337348183" sldId="352"/>
            <ac:spMk id="35" creationId="{A376EFB1-01CF-419F-ABF1-2AF02BBFCBD1}"/>
          </ac:spMkLst>
        </pc:spChg>
        <pc:spChg chg="add">
          <ac:chgData name="胡 翌霖" userId="a9a41afe759712f0" providerId="LiveId" clId="{D2290827-1BBD-4FF3-BAD3-CA14A61BBF1E}" dt="2021-11-08T13:16:44.301" v="362" actId="26606"/>
          <ac:spMkLst>
            <pc:docMk/>
            <pc:sldMk cId="1337348183" sldId="352"/>
            <ac:spMk id="37" creationId="{FF9DEA15-78BD-4750-AA18-B9F28A6D5AB8}"/>
          </ac:spMkLst>
        </pc:spChg>
        <pc:cxnChg chg="add del">
          <ac:chgData name="胡 翌霖" userId="a9a41afe759712f0" providerId="LiveId" clId="{D2290827-1BBD-4FF3-BAD3-CA14A61BBF1E}" dt="2021-11-08T12:33:28.971" v="79" actId="26606"/>
          <ac:cxnSpMkLst>
            <pc:docMk/>
            <pc:sldMk cId="1337348183" sldId="352"/>
            <ac:cxnSpMk id="12" creationId="{B5F2DA1D-C1F2-44D4-8BB3-F29B9DD0B2F9}"/>
          </ac:cxnSpMkLst>
        </pc:cxnChg>
        <pc:cxnChg chg="add del">
          <ac:chgData name="胡 翌霖" userId="a9a41afe759712f0" providerId="LiveId" clId="{D2290827-1BBD-4FF3-BAD3-CA14A61BBF1E}" dt="2021-11-08T12:33:28.971" v="79" actId="26606"/>
          <ac:cxnSpMkLst>
            <pc:docMk/>
            <pc:sldMk cId="1337348183" sldId="352"/>
            <ac:cxnSpMk id="14" creationId="{A6C6FECB-D48F-4DB7-A7B4-3A9E377B13CB}"/>
          </ac:cxnSpMkLst>
        </pc:cxnChg>
        <pc:cxnChg chg="add del">
          <ac:chgData name="胡 翌霖" userId="a9a41afe759712f0" providerId="LiveId" clId="{D2290827-1BBD-4FF3-BAD3-CA14A61BBF1E}" dt="2021-11-08T12:33:28.963" v="78" actId="26606"/>
          <ac:cxnSpMkLst>
            <pc:docMk/>
            <pc:sldMk cId="1337348183" sldId="352"/>
            <ac:cxnSpMk id="25" creationId="{23AAC9B5-8015-485C-ACF9-A750390E9A56}"/>
          </ac:cxnSpMkLst>
        </pc:cxnChg>
      </pc:sldChg>
      <pc:sldChg chg="addSp delSp add del setBg delDesignElem">
        <pc:chgData name="胡 翌霖" userId="a9a41afe759712f0" providerId="LiveId" clId="{D2290827-1BBD-4FF3-BAD3-CA14A61BBF1E}" dt="2021-11-08T12:32:17.536" v="73"/>
        <pc:sldMkLst>
          <pc:docMk/>
          <pc:sldMk cId="417700325" sldId="353"/>
        </pc:sldMkLst>
        <pc:spChg chg="add del">
          <ac:chgData name="胡 翌霖" userId="a9a41afe759712f0" providerId="LiveId" clId="{D2290827-1BBD-4FF3-BAD3-CA14A61BBF1E}" dt="2021-11-08T12:32:17.484" v="72"/>
          <ac:spMkLst>
            <pc:docMk/>
            <pc:sldMk cId="417700325" sldId="353"/>
            <ac:spMk id="74" creationId="{5CB593EA-2F98-479F-B4C4-F366571FA64D}"/>
          </ac:spMkLst>
        </pc:spChg>
        <pc:spChg chg="add del">
          <ac:chgData name="胡 翌霖" userId="a9a41afe759712f0" providerId="LiveId" clId="{D2290827-1BBD-4FF3-BAD3-CA14A61BBF1E}" dt="2021-11-08T12:32:17.484" v="72"/>
          <ac:spMkLst>
            <pc:docMk/>
            <pc:sldMk cId="417700325" sldId="353"/>
            <ac:spMk id="76" creationId="{39BEB6D0-9E4E-4221-93D1-74ABECEE9EFC}"/>
          </ac:spMkLst>
        </pc:spChg>
      </pc:sldChg>
      <pc:sldChg chg="add del">
        <pc:chgData name="胡 翌霖" userId="a9a41afe759712f0" providerId="LiveId" clId="{D2290827-1BBD-4FF3-BAD3-CA14A61BBF1E}" dt="2021-11-08T12:32:36.269" v="74" actId="47"/>
        <pc:sldMkLst>
          <pc:docMk/>
          <pc:sldMk cId="562723717" sldId="354"/>
        </pc:sldMkLst>
      </pc:sldChg>
      <pc:sldChg chg="modSp add del mod">
        <pc:chgData name="胡 翌霖" userId="a9a41afe759712f0" providerId="LiveId" clId="{D2290827-1BBD-4FF3-BAD3-CA14A61BBF1E}" dt="2021-11-08T13:15:37.208" v="361" actId="113"/>
        <pc:sldMkLst>
          <pc:docMk/>
          <pc:sldMk cId="1429894650" sldId="356"/>
        </pc:sldMkLst>
        <pc:spChg chg="mod">
          <ac:chgData name="胡 翌霖" userId="a9a41afe759712f0" providerId="LiveId" clId="{D2290827-1BBD-4FF3-BAD3-CA14A61BBF1E}" dt="2021-11-08T13:15:37.208" v="361" actId="113"/>
          <ac:spMkLst>
            <pc:docMk/>
            <pc:sldMk cId="1429894650" sldId="356"/>
            <ac:spMk id="3" creationId="{A87E0E76-AF4A-4FBC-BC94-F92D73471507}"/>
          </ac:spMkLst>
        </pc:spChg>
      </pc:sldChg>
      <pc:sldChg chg="add del">
        <pc:chgData name="胡 翌霖" userId="a9a41afe759712f0" providerId="LiveId" clId="{D2290827-1BBD-4FF3-BAD3-CA14A61BBF1E}" dt="2021-11-08T12:32:17.536" v="73"/>
        <pc:sldMkLst>
          <pc:docMk/>
          <pc:sldMk cId="780381463" sldId="357"/>
        </pc:sldMkLst>
      </pc:sldChg>
      <pc:sldChg chg="add del">
        <pc:chgData name="胡 翌霖" userId="a9a41afe759712f0" providerId="LiveId" clId="{D2290827-1BBD-4FF3-BAD3-CA14A61BBF1E}" dt="2021-11-08T12:32:17.536" v="73"/>
        <pc:sldMkLst>
          <pc:docMk/>
          <pc:sldMk cId="2209734618" sldId="358"/>
        </pc:sldMkLst>
      </pc:sldChg>
      <pc:sldChg chg="add del">
        <pc:chgData name="胡 翌霖" userId="a9a41afe759712f0" providerId="LiveId" clId="{D2290827-1BBD-4FF3-BAD3-CA14A61BBF1E}" dt="2021-11-08T12:32:17.536" v="73"/>
        <pc:sldMkLst>
          <pc:docMk/>
          <pc:sldMk cId="1684775581" sldId="359"/>
        </pc:sldMkLst>
      </pc:sldChg>
      <pc:sldChg chg="add del">
        <pc:chgData name="胡 翌霖" userId="a9a41afe759712f0" providerId="LiveId" clId="{D2290827-1BBD-4FF3-BAD3-CA14A61BBF1E}" dt="2021-11-08T12:32:17.536" v="73"/>
        <pc:sldMkLst>
          <pc:docMk/>
          <pc:sldMk cId="2150989675" sldId="360"/>
        </pc:sldMkLst>
      </pc:sldChg>
      <pc:sldChg chg="add del">
        <pc:chgData name="胡 翌霖" userId="a9a41afe759712f0" providerId="LiveId" clId="{D2290827-1BBD-4FF3-BAD3-CA14A61BBF1E}" dt="2021-11-08T12:32:17.536" v="73"/>
        <pc:sldMkLst>
          <pc:docMk/>
          <pc:sldMk cId="1070806394" sldId="361"/>
        </pc:sldMkLst>
      </pc:sldChg>
      <pc:sldChg chg="modSp add del mod">
        <pc:chgData name="胡 翌霖" userId="a9a41afe759712f0" providerId="LiveId" clId="{D2290827-1BBD-4FF3-BAD3-CA14A61BBF1E}" dt="2021-11-08T13:03:33.714" v="264" actId="27636"/>
        <pc:sldMkLst>
          <pc:docMk/>
          <pc:sldMk cId="1556504255" sldId="362"/>
        </pc:sldMkLst>
        <pc:spChg chg="mod">
          <ac:chgData name="胡 翌霖" userId="a9a41afe759712f0" providerId="LiveId" clId="{D2290827-1BBD-4FF3-BAD3-CA14A61BBF1E}" dt="2021-11-08T13:03:33.714" v="264" actId="27636"/>
          <ac:spMkLst>
            <pc:docMk/>
            <pc:sldMk cId="1556504255" sldId="362"/>
            <ac:spMk id="3" creationId="{00000000-0000-0000-0000-000000000000}"/>
          </ac:spMkLst>
        </pc:spChg>
      </pc:sldChg>
      <pc:sldChg chg="addSp delSp modSp add del mod">
        <pc:chgData name="胡 翌霖" userId="a9a41afe759712f0" providerId="LiveId" clId="{D2290827-1BBD-4FF3-BAD3-CA14A61BBF1E}" dt="2021-11-08T13:10:38.832" v="333" actId="1076"/>
        <pc:sldMkLst>
          <pc:docMk/>
          <pc:sldMk cId="632641133" sldId="363"/>
        </pc:sldMkLst>
        <pc:spChg chg="mod">
          <ac:chgData name="胡 翌霖" userId="a9a41afe759712f0" providerId="LiveId" clId="{D2290827-1BBD-4FF3-BAD3-CA14A61BBF1E}" dt="2021-11-08T13:09:50.252" v="330"/>
          <ac:spMkLst>
            <pc:docMk/>
            <pc:sldMk cId="632641133" sldId="363"/>
            <ac:spMk id="3" creationId="{00000000-0000-0000-0000-000000000000}"/>
          </ac:spMkLst>
        </pc:spChg>
        <pc:spChg chg="add mod">
          <ac:chgData name="胡 翌霖" userId="a9a41afe759712f0" providerId="LiveId" clId="{D2290827-1BBD-4FF3-BAD3-CA14A61BBF1E}" dt="2021-11-08T13:10:24.769" v="332" actId="1076"/>
          <ac:spMkLst>
            <pc:docMk/>
            <pc:sldMk cId="632641133" sldId="363"/>
            <ac:spMk id="8" creationId="{300AAAE2-13FD-4F24-89B7-9E3751F5C032}"/>
          </ac:spMkLst>
        </pc:spChg>
        <pc:spChg chg="add mod">
          <ac:chgData name="胡 翌霖" userId="a9a41afe759712f0" providerId="LiveId" clId="{D2290827-1BBD-4FF3-BAD3-CA14A61BBF1E}" dt="2021-11-08T13:10:38.832" v="333" actId="1076"/>
          <ac:spMkLst>
            <pc:docMk/>
            <pc:sldMk cId="632641133" sldId="363"/>
            <ac:spMk id="9" creationId="{20985B6A-651C-43B0-91F7-47F1443879B8}"/>
          </ac:spMkLst>
        </pc:spChg>
        <pc:picChg chg="del">
          <ac:chgData name="胡 翌霖" userId="a9a41afe759712f0" providerId="LiveId" clId="{D2290827-1BBD-4FF3-BAD3-CA14A61BBF1E}" dt="2021-11-08T13:07:32.983" v="288" actId="478"/>
          <ac:picMkLst>
            <pc:docMk/>
            <pc:sldMk cId="632641133" sldId="363"/>
            <ac:picMk id="4" creationId="{00000000-0000-0000-0000-000000000000}"/>
          </ac:picMkLst>
        </pc:picChg>
        <pc:picChg chg="mod">
          <ac:chgData name="胡 翌霖" userId="a9a41afe759712f0" providerId="LiveId" clId="{D2290827-1BBD-4FF3-BAD3-CA14A61BBF1E}" dt="2021-11-08T13:04:27.599" v="281" actId="1076"/>
          <ac:picMkLst>
            <pc:docMk/>
            <pc:sldMk cId="632641133" sldId="363"/>
            <ac:picMk id="5" creationId="{00000000-0000-0000-0000-000000000000}"/>
          </ac:picMkLst>
        </pc:picChg>
        <pc:picChg chg="add mod">
          <ac:chgData name="胡 翌霖" userId="a9a41afe759712f0" providerId="LiveId" clId="{D2290827-1BBD-4FF3-BAD3-CA14A61BBF1E}" dt="2021-11-08T13:08:07.215" v="296" actId="1076"/>
          <ac:picMkLst>
            <pc:docMk/>
            <pc:sldMk cId="632641133" sldId="363"/>
            <ac:picMk id="7" creationId="{04D8213F-6054-4FF9-8FDC-B979BD326017}"/>
          </ac:picMkLst>
        </pc:picChg>
      </pc:sldChg>
      <pc:sldChg chg="add del">
        <pc:chgData name="胡 翌霖" userId="a9a41afe759712f0" providerId="LiveId" clId="{D2290827-1BBD-4FF3-BAD3-CA14A61BBF1E}" dt="2021-11-08T12:32:17.536" v="73"/>
        <pc:sldMkLst>
          <pc:docMk/>
          <pc:sldMk cId="1534172239" sldId="364"/>
        </pc:sldMkLst>
      </pc:sldChg>
      <pc:sldChg chg="add del">
        <pc:chgData name="胡 翌霖" userId="a9a41afe759712f0" providerId="LiveId" clId="{D2290827-1BBD-4FF3-BAD3-CA14A61BBF1E}" dt="2021-11-08T12:32:17.536" v="73"/>
        <pc:sldMkLst>
          <pc:docMk/>
          <pc:sldMk cId="1382503070" sldId="365"/>
        </pc:sldMkLst>
      </pc:sldChg>
      <pc:sldChg chg="delSp modSp add del mod">
        <pc:chgData name="胡 翌霖" userId="a9a41afe759712f0" providerId="LiveId" clId="{D2290827-1BBD-4FF3-BAD3-CA14A61BBF1E}" dt="2021-11-08T13:27:37.287" v="405" actId="1076"/>
        <pc:sldMkLst>
          <pc:docMk/>
          <pc:sldMk cId="3019247427" sldId="435"/>
        </pc:sldMkLst>
        <pc:spChg chg="del">
          <ac:chgData name="胡 翌霖" userId="a9a41afe759712f0" providerId="LiveId" clId="{D2290827-1BBD-4FF3-BAD3-CA14A61BBF1E}" dt="2021-11-08T13:26:42.191" v="395" actId="478"/>
          <ac:spMkLst>
            <pc:docMk/>
            <pc:sldMk cId="3019247427" sldId="435"/>
            <ac:spMk id="2" creationId="{00000000-0000-0000-0000-000000000000}"/>
          </ac:spMkLst>
        </pc:spChg>
        <pc:spChg chg="mod ord">
          <ac:chgData name="胡 翌霖" userId="a9a41afe759712f0" providerId="LiveId" clId="{D2290827-1BBD-4FF3-BAD3-CA14A61BBF1E}" dt="2021-11-08T13:27:18.494" v="402" actId="207"/>
          <ac:spMkLst>
            <pc:docMk/>
            <pc:sldMk cId="3019247427" sldId="435"/>
            <ac:spMk id="3" creationId="{00000000-0000-0000-0000-000000000000}"/>
          </ac:spMkLst>
        </pc:spChg>
        <pc:picChg chg="mod">
          <ac:chgData name="胡 翌霖" userId="a9a41afe759712f0" providerId="LiveId" clId="{D2290827-1BBD-4FF3-BAD3-CA14A61BBF1E}" dt="2021-11-08T13:27:37.287" v="405" actId="1076"/>
          <ac:picMkLst>
            <pc:docMk/>
            <pc:sldMk cId="3019247427" sldId="435"/>
            <ac:picMk id="5" creationId="{00000000-0000-0000-0000-000000000000}"/>
          </ac:picMkLst>
        </pc:picChg>
      </pc:sldChg>
      <pc:sldChg chg="addSp delSp modSp add del mod setBg">
        <pc:chgData name="胡 翌霖" userId="a9a41afe759712f0" providerId="LiveId" clId="{D2290827-1BBD-4FF3-BAD3-CA14A61BBF1E}" dt="2021-11-08T12:56:43.747" v="238"/>
        <pc:sldMkLst>
          <pc:docMk/>
          <pc:sldMk cId="3211915199" sldId="437"/>
        </pc:sldMkLst>
        <pc:spChg chg="mod">
          <ac:chgData name="胡 翌霖" userId="a9a41afe759712f0" providerId="LiveId" clId="{D2290827-1BBD-4FF3-BAD3-CA14A61BBF1E}" dt="2021-11-08T12:49:16.942" v="237" actId="26606"/>
          <ac:spMkLst>
            <pc:docMk/>
            <pc:sldMk cId="3211915199" sldId="437"/>
            <ac:spMk id="2" creationId="{08414F8A-21A6-4409-B6ED-43FFB0DC254E}"/>
          </ac:spMkLst>
        </pc:spChg>
        <pc:spChg chg="mod ord">
          <ac:chgData name="胡 翌霖" userId="a9a41afe759712f0" providerId="LiveId" clId="{D2290827-1BBD-4FF3-BAD3-CA14A61BBF1E}" dt="2021-11-08T12:49:16.942" v="237" actId="26606"/>
          <ac:spMkLst>
            <pc:docMk/>
            <pc:sldMk cId="3211915199" sldId="437"/>
            <ac:spMk id="3" creationId="{FC7C557B-5EEA-4E02-A47A-14C71B078A00}"/>
          </ac:spMkLst>
        </pc:spChg>
        <pc:spChg chg="add del">
          <ac:chgData name="胡 翌霖" userId="a9a41afe759712f0" providerId="LiveId" clId="{D2290827-1BBD-4FF3-BAD3-CA14A61BBF1E}" dt="2021-11-08T12:48:57.321" v="229" actId="26606"/>
          <ac:spMkLst>
            <pc:docMk/>
            <pc:sldMk cId="3211915199" sldId="437"/>
            <ac:spMk id="73" creationId="{50D1C5B3-B60D-4696-AE60-100D5EC8AB5D}"/>
          </ac:spMkLst>
        </pc:spChg>
        <pc:spChg chg="add del">
          <ac:chgData name="胡 翌霖" userId="a9a41afe759712f0" providerId="LiveId" clId="{D2290827-1BBD-4FF3-BAD3-CA14A61BBF1E}" dt="2021-11-08T12:48:57.321" v="229" actId="26606"/>
          <ac:spMkLst>
            <pc:docMk/>
            <pc:sldMk cId="3211915199" sldId="437"/>
            <ac:spMk id="75" creationId="{FA169C72-4010-413C-A913-4BD6E2D1291A}"/>
          </ac:spMkLst>
        </pc:spChg>
        <pc:spChg chg="add del">
          <ac:chgData name="胡 翌霖" userId="a9a41afe759712f0" providerId="LiveId" clId="{D2290827-1BBD-4FF3-BAD3-CA14A61BBF1E}" dt="2021-11-08T12:48:57.321" v="229" actId="26606"/>
          <ac:spMkLst>
            <pc:docMk/>
            <pc:sldMk cId="3211915199" sldId="437"/>
            <ac:spMk id="77" creationId="{758C3C99-2F64-46DC-9F81-BAA40930E163}"/>
          </ac:spMkLst>
        </pc:spChg>
        <pc:spChg chg="add">
          <ac:chgData name="胡 翌霖" userId="a9a41afe759712f0" providerId="LiveId" clId="{D2290827-1BBD-4FF3-BAD3-CA14A61BBF1E}" dt="2021-11-08T12:49:16.942" v="237" actId="26606"/>
          <ac:spMkLst>
            <pc:docMk/>
            <pc:sldMk cId="3211915199" sldId="437"/>
            <ac:spMk id="84" creationId="{C5278130-DFE0-457B-8698-88DF69019DDE}"/>
          </ac:spMkLst>
        </pc:spChg>
        <pc:spChg chg="add">
          <ac:chgData name="胡 翌霖" userId="a9a41afe759712f0" providerId="LiveId" clId="{D2290827-1BBD-4FF3-BAD3-CA14A61BBF1E}" dt="2021-11-08T12:49:16.942" v="237" actId="26606"/>
          <ac:spMkLst>
            <pc:docMk/>
            <pc:sldMk cId="3211915199" sldId="437"/>
            <ac:spMk id="86" creationId="{2F99531B-1681-4D6E-BECB-18325B33A618}"/>
          </ac:spMkLst>
        </pc:spChg>
        <pc:spChg chg="add">
          <ac:chgData name="胡 翌霖" userId="a9a41afe759712f0" providerId="LiveId" clId="{D2290827-1BBD-4FF3-BAD3-CA14A61BBF1E}" dt="2021-11-08T12:49:16.942" v="237" actId="26606"/>
          <ac:spMkLst>
            <pc:docMk/>
            <pc:sldMk cId="3211915199" sldId="437"/>
            <ac:spMk id="88" creationId="{9B57D9A5-B0E6-43E8-854F-D4931B715AD7}"/>
          </ac:spMkLst>
        </pc:spChg>
        <pc:spChg chg="add">
          <ac:chgData name="胡 翌霖" userId="a9a41afe759712f0" providerId="LiveId" clId="{D2290827-1BBD-4FF3-BAD3-CA14A61BBF1E}" dt="2021-11-08T12:49:16.942" v="237" actId="26606"/>
          <ac:spMkLst>
            <pc:docMk/>
            <pc:sldMk cId="3211915199" sldId="437"/>
            <ac:spMk id="90" creationId="{410EFBE6-8B0F-4D1C-B2EE-D3AEDEA9E715}"/>
          </ac:spMkLst>
        </pc:spChg>
        <pc:spChg chg="add">
          <ac:chgData name="胡 翌霖" userId="a9a41afe759712f0" providerId="LiveId" clId="{D2290827-1BBD-4FF3-BAD3-CA14A61BBF1E}" dt="2021-11-08T12:49:16.942" v="237" actId="26606"/>
          <ac:spMkLst>
            <pc:docMk/>
            <pc:sldMk cId="3211915199" sldId="437"/>
            <ac:spMk id="92" creationId="{869A8533-C880-450A-8B51-24EAD5DEF7B5}"/>
          </ac:spMkLst>
        </pc:spChg>
        <pc:spChg chg="add del">
          <ac:chgData name="胡 翌霖" userId="a9a41afe759712f0" providerId="LiveId" clId="{D2290827-1BBD-4FF3-BAD3-CA14A61BBF1E}" dt="2021-11-08T12:48:59.375" v="231" actId="26606"/>
          <ac:spMkLst>
            <pc:docMk/>
            <pc:sldMk cId="3211915199" sldId="437"/>
            <ac:spMk id="13318" creationId="{B3684CCF-CEBB-4D8E-A366-95E43D4C790B}"/>
          </ac:spMkLst>
        </pc:spChg>
        <pc:spChg chg="add del">
          <ac:chgData name="胡 翌霖" userId="a9a41afe759712f0" providerId="LiveId" clId="{D2290827-1BBD-4FF3-BAD3-CA14A61BBF1E}" dt="2021-11-08T12:48:59.375" v="231" actId="26606"/>
          <ac:spMkLst>
            <pc:docMk/>
            <pc:sldMk cId="3211915199" sldId="437"/>
            <ac:spMk id="13319" creationId="{70BEB1E7-2F88-40BC-B73D-42E5B6F80BFC}"/>
          </ac:spMkLst>
        </pc:spChg>
        <pc:spChg chg="add del">
          <ac:chgData name="胡 翌霖" userId="a9a41afe759712f0" providerId="LiveId" clId="{D2290827-1BBD-4FF3-BAD3-CA14A61BBF1E}" dt="2021-11-08T12:49:06.691" v="234" actId="26606"/>
          <ac:spMkLst>
            <pc:docMk/>
            <pc:sldMk cId="3211915199" sldId="437"/>
            <ac:spMk id="13321" creationId="{114C78B5-EC6B-4A39-8860-705100867457}"/>
          </ac:spMkLst>
        </pc:spChg>
        <pc:spChg chg="add del">
          <ac:chgData name="胡 翌霖" userId="a9a41afe759712f0" providerId="LiveId" clId="{D2290827-1BBD-4FF3-BAD3-CA14A61BBF1E}" dt="2021-11-08T12:49:16.942" v="237" actId="26606"/>
          <ac:spMkLst>
            <pc:docMk/>
            <pc:sldMk cId="3211915199" sldId="437"/>
            <ac:spMk id="13325" creationId="{50D1C5B3-B60D-4696-AE60-100D5EC8AB5D}"/>
          </ac:spMkLst>
        </pc:spChg>
        <pc:spChg chg="add del">
          <ac:chgData name="胡 翌霖" userId="a9a41afe759712f0" providerId="LiveId" clId="{D2290827-1BBD-4FF3-BAD3-CA14A61BBF1E}" dt="2021-11-08T12:49:16.942" v="237" actId="26606"/>
          <ac:spMkLst>
            <pc:docMk/>
            <pc:sldMk cId="3211915199" sldId="437"/>
            <ac:spMk id="13326" creationId="{FA169C72-4010-413C-A913-4BD6E2D1291A}"/>
          </ac:spMkLst>
        </pc:spChg>
        <pc:spChg chg="add del">
          <ac:chgData name="胡 翌霖" userId="a9a41afe759712f0" providerId="LiveId" clId="{D2290827-1BBD-4FF3-BAD3-CA14A61BBF1E}" dt="2021-11-08T12:49:16.942" v="237" actId="26606"/>
          <ac:spMkLst>
            <pc:docMk/>
            <pc:sldMk cId="3211915199" sldId="437"/>
            <ac:spMk id="13327" creationId="{758C3C99-2F64-46DC-9F81-BAA40930E163}"/>
          </ac:spMkLst>
        </pc:spChg>
        <pc:grpChg chg="add del">
          <ac:chgData name="胡 翌霖" userId="a9a41afe759712f0" providerId="LiveId" clId="{D2290827-1BBD-4FF3-BAD3-CA14A61BBF1E}" dt="2021-11-08T12:49:06.691" v="234" actId="26606"/>
          <ac:grpSpMkLst>
            <pc:docMk/>
            <pc:sldMk cId="3211915199" sldId="437"/>
            <ac:grpSpMk id="13322" creationId="{A50943B0-FDF7-4C2C-B784-9208C945A8C3}"/>
          </ac:grpSpMkLst>
        </pc:grpChg>
        <pc:picChg chg="add mod">
          <ac:chgData name="胡 翌霖" userId="a9a41afe759712f0" providerId="LiveId" clId="{D2290827-1BBD-4FF3-BAD3-CA14A61BBF1E}" dt="2021-11-08T12:56:43.747" v="238"/>
          <ac:picMkLst>
            <pc:docMk/>
            <pc:sldMk cId="3211915199" sldId="437"/>
            <ac:picMk id="5" creationId="{4F9846D7-8F8D-4571-BBD7-09D09FE8D351}"/>
          </ac:picMkLst>
        </pc:picChg>
        <pc:picChg chg="del mod ord">
          <ac:chgData name="胡 翌霖" userId="a9a41afe759712f0" providerId="LiveId" clId="{D2290827-1BBD-4FF3-BAD3-CA14A61BBF1E}" dt="2021-11-08T12:49:12.989" v="236" actId="478"/>
          <ac:picMkLst>
            <pc:docMk/>
            <pc:sldMk cId="3211915199" sldId="437"/>
            <ac:picMk id="13314" creationId="{22309DC5-1B3A-4A84-B3D3-641BA402751D}"/>
          </ac:picMkLst>
        </pc:picChg>
        <pc:picChg chg="mod ord">
          <ac:chgData name="胡 翌霖" userId="a9a41afe759712f0" providerId="LiveId" clId="{D2290827-1BBD-4FF3-BAD3-CA14A61BBF1E}" dt="2021-11-08T12:49:16.942" v="237" actId="26606"/>
          <ac:picMkLst>
            <pc:docMk/>
            <pc:sldMk cId="3211915199" sldId="437"/>
            <ac:picMk id="13316" creationId="{A09A66AA-B461-489F-8ADD-F28C28D957A7}"/>
          </ac:picMkLst>
        </pc:picChg>
        <pc:cxnChg chg="add">
          <ac:chgData name="胡 翌霖" userId="a9a41afe759712f0" providerId="LiveId" clId="{D2290827-1BBD-4FF3-BAD3-CA14A61BBF1E}" dt="2021-11-08T12:49:16.942" v="237" actId="26606"/>
          <ac:cxnSpMkLst>
            <pc:docMk/>
            <pc:sldMk cId="3211915199" sldId="437"/>
            <ac:cxnSpMk id="94" creationId="{2F933840-2FE0-4C87-8152-BCD86E6F9196}"/>
          </ac:cxnSpMkLst>
        </pc:cxnChg>
        <pc:cxnChg chg="add">
          <ac:chgData name="胡 翌霖" userId="a9a41afe759712f0" providerId="LiveId" clId="{D2290827-1BBD-4FF3-BAD3-CA14A61BBF1E}" dt="2021-11-08T12:49:16.942" v="237" actId="26606"/>
          <ac:cxnSpMkLst>
            <pc:docMk/>
            <pc:sldMk cId="3211915199" sldId="437"/>
            <ac:cxnSpMk id="96" creationId="{4708F133-D5B7-4B08-9126-313FDF7DDFD1}"/>
          </ac:cxnSpMkLst>
        </pc:cxnChg>
      </pc:sldChg>
      <pc:sldChg chg="add del">
        <pc:chgData name="胡 翌霖" userId="a9a41afe759712f0" providerId="LiveId" clId="{D2290827-1BBD-4FF3-BAD3-CA14A61BBF1E}" dt="2021-11-08T12:32:17.536" v="73"/>
        <pc:sldMkLst>
          <pc:docMk/>
          <pc:sldMk cId="2919510917" sldId="438"/>
        </pc:sldMkLst>
      </pc:sldChg>
      <pc:sldChg chg="addSp modSp add del mod">
        <pc:chgData name="胡 翌霖" userId="a9a41afe759712f0" providerId="LiveId" clId="{D2290827-1BBD-4FF3-BAD3-CA14A61BBF1E}" dt="2021-11-08T13:47:18.671" v="595" actId="166"/>
        <pc:sldMkLst>
          <pc:docMk/>
          <pc:sldMk cId="2520029516" sldId="439"/>
        </pc:sldMkLst>
        <pc:picChg chg="mod ord">
          <ac:chgData name="胡 翌霖" userId="a9a41afe759712f0" providerId="LiveId" clId="{D2290827-1BBD-4FF3-BAD3-CA14A61BBF1E}" dt="2021-11-08T13:46:54.219" v="591" actId="1076"/>
          <ac:picMkLst>
            <pc:docMk/>
            <pc:sldMk cId="2520029516" sldId="439"/>
            <ac:picMk id="5" creationId="{F73EE841-4C39-4B12-8987-325A1D9CF9FE}"/>
          </ac:picMkLst>
        </pc:picChg>
        <pc:picChg chg="add mod ord modCrop">
          <ac:chgData name="胡 翌霖" userId="a9a41afe759712f0" providerId="LiveId" clId="{D2290827-1BBD-4FF3-BAD3-CA14A61BBF1E}" dt="2021-11-08T13:47:18.671" v="595" actId="166"/>
          <ac:picMkLst>
            <pc:docMk/>
            <pc:sldMk cId="2520029516" sldId="439"/>
            <ac:picMk id="6" creationId="{D8197CEE-4780-4A85-BB59-0EDAC901593E}"/>
          </ac:picMkLst>
        </pc:picChg>
      </pc:sldChg>
      <pc:sldChg chg="addSp delSp modSp add del mod setBg">
        <pc:chgData name="胡 翌霖" userId="a9a41afe759712f0" providerId="LiveId" clId="{D2290827-1BBD-4FF3-BAD3-CA14A61BBF1E}" dt="2021-11-08T12:45:31.974" v="224" actId="26606"/>
        <pc:sldMkLst>
          <pc:docMk/>
          <pc:sldMk cId="2479638454" sldId="440"/>
        </pc:sldMkLst>
        <pc:spChg chg="mod">
          <ac:chgData name="胡 翌霖" userId="a9a41afe759712f0" providerId="LiveId" clId="{D2290827-1BBD-4FF3-BAD3-CA14A61BBF1E}" dt="2021-11-08T12:45:26.864" v="220" actId="26606"/>
          <ac:spMkLst>
            <pc:docMk/>
            <pc:sldMk cId="2479638454" sldId="440"/>
            <ac:spMk id="2" creationId="{B54A4693-F890-44E6-B0CE-EF4A4FC6E145}"/>
          </ac:spMkLst>
        </pc:spChg>
        <pc:spChg chg="add del">
          <ac:chgData name="胡 翌霖" userId="a9a41afe759712f0" providerId="LiveId" clId="{D2290827-1BBD-4FF3-BAD3-CA14A61BBF1E}" dt="2021-11-08T12:45:31.974" v="224" actId="26606"/>
          <ac:spMkLst>
            <pc:docMk/>
            <pc:sldMk cId="2479638454" sldId="440"/>
            <ac:spMk id="3" creationId="{4DF7A874-5695-46A1-9555-6258892A7DDC}"/>
          </ac:spMkLst>
        </pc:spChg>
        <pc:spChg chg="add del">
          <ac:chgData name="胡 翌霖" userId="a9a41afe759712f0" providerId="LiveId" clId="{D2290827-1BBD-4FF3-BAD3-CA14A61BBF1E}" dt="2021-11-08T12:45:20.905" v="212" actId="26606"/>
          <ac:spMkLst>
            <pc:docMk/>
            <pc:sldMk cId="2479638454" sldId="440"/>
            <ac:spMk id="8" creationId="{777A147A-9ED8-46B4-8660-1B3C2AA880B5}"/>
          </ac:spMkLst>
        </pc:spChg>
        <pc:spChg chg="add del">
          <ac:chgData name="胡 翌霖" userId="a9a41afe759712f0" providerId="LiveId" clId="{D2290827-1BBD-4FF3-BAD3-CA14A61BBF1E}" dt="2021-11-08T12:45:18.952" v="210" actId="26606"/>
          <ac:spMkLst>
            <pc:docMk/>
            <pc:sldMk cId="2479638454" sldId="440"/>
            <ac:spMk id="9" creationId="{BACC6370-2D7E-4714-9D71-7542949D7D5D}"/>
          </ac:spMkLst>
        </pc:spChg>
        <pc:spChg chg="add del">
          <ac:chgData name="胡 翌霖" userId="a9a41afe759712f0" providerId="LiveId" clId="{D2290827-1BBD-4FF3-BAD3-CA14A61BBF1E}" dt="2021-11-08T12:45:20.905" v="212" actId="26606"/>
          <ac:spMkLst>
            <pc:docMk/>
            <pc:sldMk cId="2479638454" sldId="440"/>
            <ac:spMk id="10" creationId="{5D6C15A0-C087-4593-8414-2B4EC1CDC3DE}"/>
          </ac:spMkLst>
        </pc:spChg>
        <pc:spChg chg="add del">
          <ac:chgData name="胡 翌霖" userId="a9a41afe759712f0" providerId="LiveId" clId="{D2290827-1BBD-4FF3-BAD3-CA14A61BBF1E}" dt="2021-11-08T12:45:18.952" v="210" actId="26606"/>
          <ac:spMkLst>
            <pc:docMk/>
            <pc:sldMk cId="2479638454" sldId="440"/>
            <ac:spMk id="11" creationId="{256B2C21-A230-48C0-8DF1-C46611373C44}"/>
          </ac:spMkLst>
        </pc:spChg>
        <pc:spChg chg="add del">
          <ac:chgData name="胡 翌霖" userId="a9a41afe759712f0" providerId="LiveId" clId="{D2290827-1BBD-4FF3-BAD3-CA14A61BBF1E}" dt="2021-11-08T12:45:22.312" v="214" actId="26606"/>
          <ac:spMkLst>
            <pc:docMk/>
            <pc:sldMk cId="2479638454" sldId="440"/>
            <ac:spMk id="12" creationId="{142DCE2C-2863-46FA-9BE7-24365A24D9BA}"/>
          </ac:spMkLst>
        </pc:spChg>
        <pc:spChg chg="add del">
          <ac:chgData name="胡 翌霖" userId="a9a41afe759712f0" providerId="LiveId" clId="{D2290827-1BBD-4FF3-BAD3-CA14A61BBF1E}" dt="2021-11-08T12:45:18.952" v="210" actId="26606"/>
          <ac:spMkLst>
            <pc:docMk/>
            <pc:sldMk cId="2479638454" sldId="440"/>
            <ac:spMk id="13" creationId="{3847E18C-932D-4C95-AABA-FEC7C9499AD7}"/>
          </ac:spMkLst>
        </pc:spChg>
        <pc:spChg chg="add del">
          <ac:chgData name="胡 翌霖" userId="a9a41afe759712f0" providerId="LiveId" clId="{D2290827-1BBD-4FF3-BAD3-CA14A61BBF1E}" dt="2021-11-08T12:45:18.952" v="210" actId="26606"/>
          <ac:spMkLst>
            <pc:docMk/>
            <pc:sldMk cId="2479638454" sldId="440"/>
            <ac:spMk id="15" creationId="{3150CB11-0C61-439E-910F-5787759E72A0}"/>
          </ac:spMkLst>
        </pc:spChg>
        <pc:spChg chg="add del">
          <ac:chgData name="胡 翌霖" userId="a9a41afe759712f0" providerId="LiveId" clId="{D2290827-1BBD-4FF3-BAD3-CA14A61BBF1E}" dt="2021-11-08T12:45:18.952" v="210" actId="26606"/>
          <ac:spMkLst>
            <pc:docMk/>
            <pc:sldMk cId="2479638454" sldId="440"/>
            <ac:spMk id="17" creationId="{43F8A58B-5155-44CE-A5FF-7647B47D0A7A}"/>
          </ac:spMkLst>
        </pc:spChg>
        <pc:spChg chg="add del">
          <ac:chgData name="胡 翌霖" userId="a9a41afe759712f0" providerId="LiveId" clId="{D2290827-1BBD-4FF3-BAD3-CA14A61BBF1E}" dt="2021-11-08T12:45:18.952" v="210" actId="26606"/>
          <ac:spMkLst>
            <pc:docMk/>
            <pc:sldMk cId="2479638454" sldId="440"/>
            <ac:spMk id="19" creationId="{443F2ACA-E6D6-4028-82DD-F03C262D5DE6}"/>
          </ac:spMkLst>
        </pc:spChg>
        <pc:spChg chg="add del">
          <ac:chgData name="胡 翌霖" userId="a9a41afe759712f0" providerId="LiveId" clId="{D2290827-1BBD-4FF3-BAD3-CA14A61BBF1E}" dt="2021-11-08T12:45:20.905" v="212" actId="26606"/>
          <ac:spMkLst>
            <pc:docMk/>
            <pc:sldMk cId="2479638454" sldId="440"/>
            <ac:spMk id="21" creationId="{4DF7A874-5695-46A1-9555-6258892A7DDC}"/>
          </ac:spMkLst>
        </pc:spChg>
        <pc:spChg chg="add del">
          <ac:chgData name="胡 翌霖" userId="a9a41afe759712f0" providerId="LiveId" clId="{D2290827-1BBD-4FF3-BAD3-CA14A61BBF1E}" dt="2021-11-08T12:45:22.312" v="214" actId="26606"/>
          <ac:spMkLst>
            <pc:docMk/>
            <pc:sldMk cId="2479638454" sldId="440"/>
            <ac:spMk id="23" creationId="{C9A36457-A5F4-4103-A443-02581C09185B}"/>
          </ac:spMkLst>
        </pc:spChg>
        <pc:spChg chg="add del">
          <ac:chgData name="胡 翌霖" userId="a9a41afe759712f0" providerId="LiveId" clId="{D2290827-1BBD-4FF3-BAD3-CA14A61BBF1E}" dt="2021-11-08T12:45:22.312" v="214" actId="26606"/>
          <ac:spMkLst>
            <pc:docMk/>
            <pc:sldMk cId="2479638454" sldId="440"/>
            <ac:spMk id="24" creationId="{DC5FB7E8-B636-40FA-BE8D-48145C0F5C57}"/>
          </ac:spMkLst>
        </pc:spChg>
        <pc:spChg chg="add del">
          <ac:chgData name="胡 翌霖" userId="a9a41afe759712f0" providerId="LiveId" clId="{D2290827-1BBD-4FF3-BAD3-CA14A61BBF1E}" dt="2021-11-08T12:45:22.312" v="214" actId="26606"/>
          <ac:spMkLst>
            <pc:docMk/>
            <pc:sldMk cId="2479638454" sldId="440"/>
            <ac:spMk id="25" creationId="{4DF7A874-5695-46A1-9555-6258892A7DDC}"/>
          </ac:spMkLst>
        </pc:spChg>
        <pc:spChg chg="add del">
          <ac:chgData name="胡 翌霖" userId="a9a41afe759712f0" providerId="LiveId" clId="{D2290827-1BBD-4FF3-BAD3-CA14A61BBF1E}" dt="2021-11-08T12:45:23.182" v="216" actId="26606"/>
          <ac:spMkLst>
            <pc:docMk/>
            <pc:sldMk cId="2479638454" sldId="440"/>
            <ac:spMk id="27" creationId="{100EDD19-6802-4EC3-95CE-CFFAB042CFD6}"/>
          </ac:spMkLst>
        </pc:spChg>
        <pc:spChg chg="add del">
          <ac:chgData name="胡 翌霖" userId="a9a41afe759712f0" providerId="LiveId" clId="{D2290827-1BBD-4FF3-BAD3-CA14A61BBF1E}" dt="2021-11-08T12:45:23.182" v="216" actId="26606"/>
          <ac:spMkLst>
            <pc:docMk/>
            <pc:sldMk cId="2479638454" sldId="440"/>
            <ac:spMk id="28" creationId="{DB17E863-922E-4C26-BD64-E8FD41D28661}"/>
          </ac:spMkLst>
        </pc:spChg>
        <pc:spChg chg="add del">
          <ac:chgData name="胡 翌霖" userId="a9a41afe759712f0" providerId="LiveId" clId="{D2290827-1BBD-4FF3-BAD3-CA14A61BBF1E}" dt="2021-11-08T12:45:23.182" v="216" actId="26606"/>
          <ac:spMkLst>
            <pc:docMk/>
            <pc:sldMk cId="2479638454" sldId="440"/>
            <ac:spMk id="29" creationId="{4DF7A874-5695-46A1-9555-6258892A7DDC}"/>
          </ac:spMkLst>
        </pc:spChg>
        <pc:spChg chg="add del">
          <ac:chgData name="胡 翌霖" userId="a9a41afe759712f0" providerId="LiveId" clId="{D2290827-1BBD-4FF3-BAD3-CA14A61BBF1E}" dt="2021-11-08T12:45:25.462" v="218" actId="26606"/>
          <ac:spMkLst>
            <pc:docMk/>
            <pc:sldMk cId="2479638454" sldId="440"/>
            <ac:spMk id="31" creationId="{6A8AAC95-3719-4BCD-B710-4160043D9237}"/>
          </ac:spMkLst>
        </pc:spChg>
        <pc:spChg chg="add del">
          <ac:chgData name="胡 翌霖" userId="a9a41afe759712f0" providerId="LiveId" clId="{D2290827-1BBD-4FF3-BAD3-CA14A61BBF1E}" dt="2021-11-08T12:45:25.462" v="218" actId="26606"/>
          <ac:spMkLst>
            <pc:docMk/>
            <pc:sldMk cId="2479638454" sldId="440"/>
            <ac:spMk id="32" creationId="{73A6D7BA-50E4-42FE-A0E3-FC42B7EC4372}"/>
          </ac:spMkLst>
        </pc:spChg>
        <pc:spChg chg="add del">
          <ac:chgData name="胡 翌霖" userId="a9a41afe759712f0" providerId="LiveId" clId="{D2290827-1BBD-4FF3-BAD3-CA14A61BBF1E}" dt="2021-11-08T12:45:25.462" v="218" actId="26606"/>
          <ac:spMkLst>
            <pc:docMk/>
            <pc:sldMk cId="2479638454" sldId="440"/>
            <ac:spMk id="33" creationId="{4DF7A874-5695-46A1-9555-6258892A7DDC}"/>
          </ac:spMkLst>
        </pc:spChg>
        <pc:spChg chg="add del">
          <ac:chgData name="胡 翌霖" userId="a9a41afe759712f0" providerId="LiveId" clId="{D2290827-1BBD-4FF3-BAD3-CA14A61BBF1E}" dt="2021-11-08T12:45:26.864" v="220" actId="26606"/>
          <ac:spMkLst>
            <pc:docMk/>
            <pc:sldMk cId="2479638454" sldId="440"/>
            <ac:spMk id="35" creationId="{33CD251C-A887-4D2F-925B-FC097198538B}"/>
          </ac:spMkLst>
        </pc:spChg>
        <pc:spChg chg="add del">
          <ac:chgData name="胡 翌霖" userId="a9a41afe759712f0" providerId="LiveId" clId="{D2290827-1BBD-4FF3-BAD3-CA14A61BBF1E}" dt="2021-11-08T12:45:26.864" v="220" actId="26606"/>
          <ac:spMkLst>
            <pc:docMk/>
            <pc:sldMk cId="2479638454" sldId="440"/>
            <ac:spMk id="36" creationId="{B19D093C-27FB-4032-B282-42C4563F257C}"/>
          </ac:spMkLst>
        </pc:spChg>
        <pc:spChg chg="add del">
          <ac:chgData name="胡 翌霖" userId="a9a41afe759712f0" providerId="LiveId" clId="{D2290827-1BBD-4FF3-BAD3-CA14A61BBF1E}" dt="2021-11-08T12:45:26.864" v="220" actId="26606"/>
          <ac:spMkLst>
            <pc:docMk/>
            <pc:sldMk cId="2479638454" sldId="440"/>
            <ac:spMk id="39" creationId="{4DF7A874-5695-46A1-9555-6258892A7DDC}"/>
          </ac:spMkLst>
        </pc:spChg>
        <pc:grpChg chg="add del">
          <ac:chgData name="胡 翌霖" userId="a9a41afe759712f0" providerId="LiveId" clId="{D2290827-1BBD-4FF3-BAD3-CA14A61BBF1E}" dt="2021-11-08T12:45:26.864" v="220" actId="26606"/>
          <ac:grpSpMkLst>
            <pc:docMk/>
            <pc:sldMk cId="2479638454" sldId="440"/>
            <ac:grpSpMk id="37" creationId="{35EE815E-1BD3-4777-B652-6D98825BF66B}"/>
          </ac:grpSpMkLst>
        </pc:grpChg>
        <pc:graphicFrameChg chg="add del">
          <ac:chgData name="胡 翌霖" userId="a9a41afe759712f0" providerId="LiveId" clId="{D2290827-1BBD-4FF3-BAD3-CA14A61BBF1E}" dt="2021-11-08T12:45:18.952" v="210" actId="26606"/>
          <ac:graphicFrameMkLst>
            <pc:docMk/>
            <pc:sldMk cId="2479638454" sldId="440"/>
            <ac:graphicFrameMk id="5" creationId="{65A54E83-1CC9-439E-AF3F-1D5B0EF61546}"/>
          </ac:graphicFrameMkLst>
        </pc:graphicFrameChg>
        <pc:graphicFrameChg chg="add del">
          <ac:chgData name="胡 翌霖" userId="a9a41afe759712f0" providerId="LiveId" clId="{D2290827-1BBD-4FF3-BAD3-CA14A61BBF1E}" dt="2021-11-08T12:45:28.836" v="222" actId="26606"/>
          <ac:graphicFrameMkLst>
            <pc:docMk/>
            <pc:sldMk cId="2479638454" sldId="440"/>
            <ac:graphicFrameMk id="41" creationId="{CAA1BB82-D6D3-4BC6-9005-C4DE1C3936E6}"/>
          </ac:graphicFrameMkLst>
        </pc:graphicFrameChg>
        <pc:graphicFrameChg chg="add del">
          <ac:chgData name="胡 翌霖" userId="a9a41afe759712f0" providerId="LiveId" clId="{D2290827-1BBD-4FF3-BAD3-CA14A61BBF1E}" dt="2021-11-08T12:45:31.974" v="224" actId="26606"/>
          <ac:graphicFrameMkLst>
            <pc:docMk/>
            <pc:sldMk cId="2479638454" sldId="440"/>
            <ac:graphicFrameMk id="43" creationId="{90801817-7625-4108-BD0E-0C29B0AC418B}"/>
          </ac:graphicFrameMkLst>
        </pc:graphicFrameChg>
      </pc:sldChg>
      <pc:sldChg chg="addSp delSp modSp add del mod setBg setClrOvrMap delDesignElem">
        <pc:chgData name="胡 翌霖" userId="a9a41afe759712f0" providerId="LiveId" clId="{D2290827-1BBD-4FF3-BAD3-CA14A61BBF1E}" dt="2021-11-08T12:44:24.770" v="195" actId="26606"/>
        <pc:sldMkLst>
          <pc:docMk/>
          <pc:sldMk cId="2101745546" sldId="441"/>
        </pc:sldMkLst>
        <pc:spChg chg="mod">
          <ac:chgData name="胡 翌霖" userId="a9a41afe759712f0" providerId="LiveId" clId="{D2290827-1BBD-4FF3-BAD3-CA14A61BBF1E}" dt="2021-11-08T12:44:24.770" v="195" actId="26606"/>
          <ac:spMkLst>
            <pc:docMk/>
            <pc:sldMk cId="2101745546" sldId="441"/>
            <ac:spMk id="2" creationId="{00000000-0000-0000-0000-000000000000}"/>
          </ac:spMkLst>
        </pc:spChg>
        <pc:spChg chg="add del">
          <ac:chgData name="胡 翌霖" userId="a9a41afe759712f0" providerId="LiveId" clId="{D2290827-1BBD-4FF3-BAD3-CA14A61BBF1E}" dt="2021-11-08T12:43:58.370" v="188" actId="26606"/>
          <ac:spMkLst>
            <pc:docMk/>
            <pc:sldMk cId="2101745546" sldId="441"/>
            <ac:spMk id="12" creationId="{46C2E80F-49A6-4372-B103-219D417A55ED}"/>
          </ac:spMkLst>
        </pc:spChg>
        <pc:spChg chg="add del">
          <ac:chgData name="胡 翌霖" userId="a9a41afe759712f0" providerId="LiveId" clId="{D2290827-1BBD-4FF3-BAD3-CA14A61BBF1E}" dt="2021-11-08T12:43:23.273" v="173" actId="26606"/>
          <ac:spMkLst>
            <pc:docMk/>
            <pc:sldMk cId="2101745546" sldId="441"/>
            <ac:spMk id="17" creationId="{955A2079-FA98-4876-80F0-72364A7D2EA4}"/>
          </ac:spMkLst>
        </pc:spChg>
        <pc:spChg chg="add del">
          <ac:chgData name="胡 翌霖" userId="a9a41afe759712f0" providerId="LiveId" clId="{D2290827-1BBD-4FF3-BAD3-CA14A61BBF1E}" dt="2021-11-08T12:44:24.770" v="195" actId="26606"/>
          <ac:spMkLst>
            <pc:docMk/>
            <pc:sldMk cId="2101745546" sldId="441"/>
            <ac:spMk id="18" creationId="{9228552E-C8B1-4A80-8448-0787CE0FC704}"/>
          </ac:spMkLst>
        </pc:spChg>
        <pc:spChg chg="add del">
          <ac:chgData name="胡 翌霖" userId="a9a41afe759712f0" providerId="LiveId" clId="{D2290827-1BBD-4FF3-BAD3-CA14A61BBF1E}" dt="2021-11-08T12:43:27.750" v="175" actId="26606"/>
          <ac:spMkLst>
            <pc:docMk/>
            <pc:sldMk cId="2101745546" sldId="441"/>
            <ac:spMk id="19" creationId="{A5A5CE6E-90AF-4D43-A014-1F9EC83EB93D}"/>
          </ac:spMkLst>
        </pc:spChg>
        <pc:spChg chg="add del">
          <ac:chgData name="胡 翌霖" userId="a9a41afe759712f0" providerId="LiveId" clId="{D2290827-1BBD-4FF3-BAD3-CA14A61BBF1E}" dt="2021-11-08T12:43:27.750" v="175" actId="26606"/>
          <ac:spMkLst>
            <pc:docMk/>
            <pc:sldMk cId="2101745546" sldId="441"/>
            <ac:spMk id="20" creationId="{9DBC8166-481C-4473-95F5-9A5B9073B7F1}"/>
          </ac:spMkLst>
        </pc:spChg>
        <pc:spChg chg="add del">
          <ac:chgData name="胡 翌霖" userId="a9a41afe759712f0" providerId="LiveId" clId="{D2290827-1BBD-4FF3-BAD3-CA14A61BBF1E}" dt="2021-11-08T12:43:34.053" v="177" actId="26606"/>
          <ac:spMkLst>
            <pc:docMk/>
            <pc:sldMk cId="2101745546" sldId="441"/>
            <ac:spMk id="22" creationId="{6C4028FD-8BAA-4A19-BFDE-594D991B7552}"/>
          </ac:spMkLst>
        </pc:spChg>
        <pc:spChg chg="add">
          <ac:chgData name="胡 翌霖" userId="a9a41afe759712f0" providerId="LiveId" clId="{D2290827-1BBD-4FF3-BAD3-CA14A61BBF1E}" dt="2021-11-08T12:44:24.770" v="195" actId="26606"/>
          <ac:spMkLst>
            <pc:docMk/>
            <pc:sldMk cId="2101745546" sldId="441"/>
            <ac:spMk id="23" creationId="{955A2079-FA98-4876-80F0-72364A7D2EA4}"/>
          </ac:spMkLst>
        </pc:spChg>
        <pc:spChg chg="add del">
          <ac:chgData name="胡 翌霖" userId="a9a41afe759712f0" providerId="LiveId" clId="{D2290827-1BBD-4FF3-BAD3-CA14A61BBF1E}" dt="2021-11-08T12:43:44.659" v="179" actId="26606"/>
          <ac:spMkLst>
            <pc:docMk/>
            <pc:sldMk cId="2101745546" sldId="441"/>
            <ac:spMk id="24" creationId="{46C2E80F-49A6-4372-B103-219D417A55ED}"/>
          </ac:spMkLst>
        </pc:spChg>
        <pc:spChg chg="add del">
          <ac:chgData name="胡 翌霖" userId="a9a41afe759712f0" providerId="LiveId" clId="{D2290827-1BBD-4FF3-BAD3-CA14A61BBF1E}" dt="2021-11-08T12:43:48.805" v="181" actId="26606"/>
          <ac:spMkLst>
            <pc:docMk/>
            <pc:sldMk cId="2101745546" sldId="441"/>
            <ac:spMk id="26" creationId="{6C4028FD-8BAA-4A19-BFDE-594D991B7552}"/>
          </ac:spMkLst>
        </pc:spChg>
        <pc:spChg chg="add del">
          <ac:chgData name="胡 翌霖" userId="a9a41afe759712f0" providerId="LiveId" clId="{D2290827-1BBD-4FF3-BAD3-CA14A61BBF1E}" dt="2021-11-08T12:43:51.092" v="183" actId="26606"/>
          <ac:spMkLst>
            <pc:docMk/>
            <pc:sldMk cId="2101745546" sldId="441"/>
            <ac:spMk id="28" creationId="{9DBC8166-481C-4473-95F5-9A5B9073B7F1}"/>
          </ac:spMkLst>
        </pc:spChg>
        <pc:spChg chg="add del">
          <ac:chgData name="胡 翌霖" userId="a9a41afe759712f0" providerId="LiveId" clId="{D2290827-1BBD-4FF3-BAD3-CA14A61BBF1E}" dt="2021-11-08T12:43:51.092" v="183" actId="26606"/>
          <ac:spMkLst>
            <pc:docMk/>
            <pc:sldMk cId="2101745546" sldId="441"/>
            <ac:spMk id="29" creationId="{A5A5CE6E-90AF-4D43-A014-1F9EC83EB93D}"/>
          </ac:spMkLst>
        </pc:spChg>
        <pc:spChg chg="add del">
          <ac:chgData name="胡 翌霖" userId="a9a41afe759712f0" providerId="LiveId" clId="{D2290827-1BBD-4FF3-BAD3-CA14A61BBF1E}" dt="2021-11-08T12:43:52.562" v="185" actId="26606"/>
          <ac:spMkLst>
            <pc:docMk/>
            <pc:sldMk cId="2101745546" sldId="441"/>
            <ac:spMk id="31" creationId="{46C2E80F-49A6-4372-B103-219D417A55ED}"/>
          </ac:spMkLst>
        </pc:spChg>
        <pc:spChg chg="add del">
          <ac:chgData name="胡 翌霖" userId="a9a41afe759712f0" providerId="LiveId" clId="{D2290827-1BBD-4FF3-BAD3-CA14A61BBF1E}" dt="2021-11-08T12:43:58.179" v="187" actId="26606"/>
          <ac:spMkLst>
            <pc:docMk/>
            <pc:sldMk cId="2101745546" sldId="441"/>
            <ac:spMk id="33" creationId="{46C2E80F-49A6-4372-B103-219D417A55ED}"/>
          </ac:spMkLst>
        </pc:spChg>
        <pc:graphicFrameChg chg="mod modGraphic">
          <ac:chgData name="胡 翌霖" userId="a9a41afe759712f0" providerId="LiveId" clId="{D2290827-1BBD-4FF3-BAD3-CA14A61BBF1E}" dt="2021-11-08T12:44:24.770" v="195" actId="26606"/>
          <ac:graphicFrameMkLst>
            <pc:docMk/>
            <pc:sldMk cId="2101745546" sldId="441"/>
            <ac:graphicFrameMk id="5" creationId="{AED075B7-C26E-4B69-A242-1D187962205B}"/>
          </ac:graphicFrameMkLst>
        </pc:graphicFrameChg>
        <pc:picChg chg="add del">
          <ac:chgData name="胡 翌霖" userId="a9a41afe759712f0" providerId="LiveId" clId="{D2290827-1BBD-4FF3-BAD3-CA14A61BBF1E}" dt="2021-11-08T12:44:16.493" v="194" actId="478"/>
          <ac:picMkLst>
            <pc:docMk/>
            <pc:sldMk cId="2101745546" sldId="441"/>
            <ac:picMk id="14" creationId="{7754A1E5-8AD1-4526-A6FA-BFEE47F40E3E}"/>
          </ac:picMkLst>
        </pc:picChg>
      </pc:sldChg>
      <pc:sldChg chg="modSp add del mod">
        <pc:chgData name="胡 翌霖" userId="a9a41afe759712f0" providerId="LiveId" clId="{D2290827-1BBD-4FF3-BAD3-CA14A61BBF1E}" dt="2021-11-08T13:46:10.083" v="589" actId="6549"/>
        <pc:sldMkLst>
          <pc:docMk/>
          <pc:sldMk cId="2234164104" sldId="442"/>
        </pc:sldMkLst>
        <pc:spChg chg="mod">
          <ac:chgData name="胡 翌霖" userId="a9a41afe759712f0" providerId="LiveId" clId="{D2290827-1BBD-4FF3-BAD3-CA14A61BBF1E}" dt="2021-11-08T13:46:10.083" v="589" actId="6549"/>
          <ac:spMkLst>
            <pc:docMk/>
            <pc:sldMk cId="2234164104" sldId="442"/>
            <ac:spMk id="3" creationId="{00000000-0000-0000-0000-000000000000}"/>
          </ac:spMkLst>
        </pc:spChg>
      </pc:sldChg>
      <pc:sldChg chg="addSp delSp modSp add del mod setBg">
        <pc:chgData name="胡 翌霖" userId="a9a41afe759712f0" providerId="LiveId" clId="{D2290827-1BBD-4FF3-BAD3-CA14A61BBF1E}" dt="2021-11-08T13:41:31.189" v="474" actId="26606"/>
        <pc:sldMkLst>
          <pc:docMk/>
          <pc:sldMk cId="1715040030" sldId="444"/>
        </pc:sldMkLst>
        <pc:spChg chg="mod">
          <ac:chgData name="胡 翌霖" userId="a9a41afe759712f0" providerId="LiveId" clId="{D2290827-1BBD-4FF3-BAD3-CA14A61BBF1E}" dt="2021-11-08T12:44:49.422" v="206" actId="26606"/>
          <ac:spMkLst>
            <pc:docMk/>
            <pc:sldMk cId="1715040030" sldId="444"/>
            <ac:spMk id="2" creationId="{596141CC-BF66-4AD3-926A-3BA5E1F76942}"/>
          </ac:spMkLst>
        </pc:spChg>
        <pc:spChg chg="add del">
          <ac:chgData name="胡 翌霖" userId="a9a41afe759712f0" providerId="LiveId" clId="{D2290827-1BBD-4FF3-BAD3-CA14A61BBF1E}" dt="2021-11-08T12:44:49.422" v="206" actId="26606"/>
          <ac:spMkLst>
            <pc:docMk/>
            <pc:sldMk cId="1715040030" sldId="444"/>
            <ac:spMk id="3" creationId="{807DDEBA-7703-42F2-8E87-F452174F9984}"/>
          </ac:spMkLst>
        </pc:spChg>
        <pc:spChg chg="add del">
          <ac:chgData name="胡 翌霖" userId="a9a41afe759712f0" providerId="LiveId" clId="{D2290827-1BBD-4FF3-BAD3-CA14A61BBF1E}" dt="2021-11-08T12:44:41.958" v="199" actId="26606"/>
          <ac:spMkLst>
            <pc:docMk/>
            <pc:sldMk cId="1715040030" sldId="444"/>
            <ac:spMk id="8" creationId="{827B839B-9ADE-406B-8590-F1CAEDED45A1}"/>
          </ac:spMkLst>
        </pc:spChg>
        <pc:spChg chg="add del">
          <ac:chgData name="胡 翌霖" userId="a9a41afe759712f0" providerId="LiveId" clId="{D2290827-1BBD-4FF3-BAD3-CA14A61BBF1E}" dt="2021-11-08T12:44:41.292" v="197" actId="26606"/>
          <ac:spMkLst>
            <pc:docMk/>
            <pc:sldMk cId="1715040030" sldId="444"/>
            <ac:spMk id="9" creationId="{5D11FD0E-2D27-4A5A-949D-222E61ECBCC3}"/>
          </ac:spMkLst>
        </pc:spChg>
        <pc:spChg chg="add del">
          <ac:chgData name="胡 翌霖" userId="a9a41afe759712f0" providerId="LiveId" clId="{D2290827-1BBD-4FF3-BAD3-CA14A61BBF1E}" dt="2021-11-08T12:44:41.958" v="199" actId="26606"/>
          <ac:spMkLst>
            <pc:docMk/>
            <pc:sldMk cId="1715040030" sldId="444"/>
            <ac:spMk id="10" creationId="{CFE45BF0-46DB-408C-B5F7-7B11716805D4}"/>
          </ac:spMkLst>
        </pc:spChg>
        <pc:spChg chg="add del">
          <ac:chgData name="胡 翌霖" userId="a9a41afe759712f0" providerId="LiveId" clId="{D2290827-1BBD-4FF3-BAD3-CA14A61BBF1E}" dt="2021-11-08T12:44:41.292" v="197" actId="26606"/>
          <ac:spMkLst>
            <pc:docMk/>
            <pc:sldMk cId="1715040030" sldId="444"/>
            <ac:spMk id="11" creationId="{1BC8109F-B452-45EE-8BB3-65433C039601}"/>
          </ac:spMkLst>
        </pc:spChg>
        <pc:spChg chg="add del">
          <ac:chgData name="胡 翌霖" userId="a9a41afe759712f0" providerId="LiveId" clId="{D2290827-1BBD-4FF3-BAD3-CA14A61BBF1E}" dt="2021-11-08T12:44:41.958" v="199" actId="26606"/>
          <ac:spMkLst>
            <pc:docMk/>
            <pc:sldMk cId="1715040030" sldId="444"/>
            <ac:spMk id="12" creationId="{2AEBC8F2-97B1-41B4-93F1-2D289E197FBA}"/>
          </ac:spMkLst>
        </pc:spChg>
        <pc:spChg chg="add del">
          <ac:chgData name="胡 翌霖" userId="a9a41afe759712f0" providerId="LiveId" clId="{D2290827-1BBD-4FF3-BAD3-CA14A61BBF1E}" dt="2021-11-08T12:44:41.958" v="199" actId="26606"/>
          <ac:spMkLst>
            <pc:docMk/>
            <pc:sldMk cId="1715040030" sldId="444"/>
            <ac:spMk id="13" creationId="{807DDEBA-7703-42F2-8E87-F452174F9984}"/>
          </ac:spMkLst>
        </pc:spChg>
        <pc:spChg chg="add del">
          <ac:chgData name="胡 翌霖" userId="a9a41afe759712f0" providerId="LiveId" clId="{D2290827-1BBD-4FF3-BAD3-CA14A61BBF1E}" dt="2021-11-08T12:44:41.958" v="199" actId="26606"/>
          <ac:spMkLst>
            <pc:docMk/>
            <pc:sldMk cId="1715040030" sldId="444"/>
            <ac:spMk id="14" creationId="{472E3A19-F5D5-48FC-BB9C-48C2F68F598B}"/>
          </ac:spMkLst>
        </pc:spChg>
        <pc:spChg chg="add del">
          <ac:chgData name="胡 翌霖" userId="a9a41afe759712f0" providerId="LiveId" clId="{D2290827-1BBD-4FF3-BAD3-CA14A61BBF1E}" dt="2021-11-08T12:44:44.004" v="201" actId="26606"/>
          <ac:spMkLst>
            <pc:docMk/>
            <pc:sldMk cId="1715040030" sldId="444"/>
            <ac:spMk id="15" creationId="{94E88CE1-6974-4A78-8931-7FC75F914777}"/>
          </ac:spMkLst>
        </pc:spChg>
        <pc:spChg chg="add del">
          <ac:chgData name="胡 翌霖" userId="a9a41afe759712f0" providerId="LiveId" clId="{D2290827-1BBD-4FF3-BAD3-CA14A61BBF1E}" dt="2021-11-08T12:44:41.958" v="199" actId="26606"/>
          <ac:spMkLst>
            <pc:docMk/>
            <pc:sldMk cId="1715040030" sldId="444"/>
            <ac:spMk id="16" creationId="{7A62E32F-BB65-43A8-8EB5-92346890E549}"/>
          </ac:spMkLst>
        </pc:spChg>
        <pc:spChg chg="add del">
          <ac:chgData name="胡 翌霖" userId="a9a41afe759712f0" providerId="LiveId" clId="{D2290827-1BBD-4FF3-BAD3-CA14A61BBF1E}" dt="2021-11-08T12:44:41.958" v="199" actId="26606"/>
          <ac:spMkLst>
            <pc:docMk/>
            <pc:sldMk cId="1715040030" sldId="444"/>
            <ac:spMk id="18" creationId="{14E91B64-9FCC-451E-AFB4-A827D6329367}"/>
          </ac:spMkLst>
        </pc:spChg>
        <pc:spChg chg="add del">
          <ac:chgData name="胡 翌霖" userId="a9a41afe759712f0" providerId="LiveId" clId="{D2290827-1BBD-4FF3-BAD3-CA14A61BBF1E}" dt="2021-11-08T12:44:44.004" v="201" actId="26606"/>
          <ac:spMkLst>
            <pc:docMk/>
            <pc:sldMk cId="1715040030" sldId="444"/>
            <ac:spMk id="20" creationId="{47FC6A8B-34F9-40FB-AA2D-E34168F52850}"/>
          </ac:spMkLst>
        </pc:spChg>
        <pc:spChg chg="add del">
          <ac:chgData name="胡 翌霖" userId="a9a41afe759712f0" providerId="LiveId" clId="{D2290827-1BBD-4FF3-BAD3-CA14A61BBF1E}" dt="2021-11-08T12:44:44.004" v="201" actId="26606"/>
          <ac:spMkLst>
            <pc:docMk/>
            <pc:sldMk cId="1715040030" sldId="444"/>
            <ac:spMk id="21" creationId="{5E8C321A-9C6C-45F8-86C3-2A161DC7E37A}"/>
          </ac:spMkLst>
        </pc:spChg>
        <pc:spChg chg="add del">
          <ac:chgData name="胡 翌霖" userId="a9a41afe759712f0" providerId="LiveId" clId="{D2290827-1BBD-4FF3-BAD3-CA14A61BBF1E}" dt="2021-11-08T12:44:44.004" v="201" actId="26606"/>
          <ac:spMkLst>
            <pc:docMk/>
            <pc:sldMk cId="1715040030" sldId="444"/>
            <ac:spMk id="22" creationId="{9FF3D700-1B61-47B7-8750-B1762D79E0BD}"/>
          </ac:spMkLst>
        </pc:spChg>
        <pc:spChg chg="add del">
          <ac:chgData name="胡 翌霖" userId="a9a41afe759712f0" providerId="LiveId" clId="{D2290827-1BBD-4FF3-BAD3-CA14A61BBF1E}" dt="2021-11-08T12:44:46.031" v="203" actId="26606"/>
          <ac:spMkLst>
            <pc:docMk/>
            <pc:sldMk cId="1715040030" sldId="444"/>
            <ac:spMk id="25" creationId="{C9A36457-A5F4-4103-A443-02581C09185B}"/>
          </ac:spMkLst>
        </pc:spChg>
        <pc:spChg chg="add del">
          <ac:chgData name="胡 翌霖" userId="a9a41afe759712f0" providerId="LiveId" clId="{D2290827-1BBD-4FF3-BAD3-CA14A61BBF1E}" dt="2021-11-08T12:44:46.031" v="203" actId="26606"/>
          <ac:spMkLst>
            <pc:docMk/>
            <pc:sldMk cId="1715040030" sldId="444"/>
            <ac:spMk id="26" creationId="{DC5FB7E8-B636-40FA-BE8D-48145C0F5C57}"/>
          </ac:spMkLst>
        </pc:spChg>
        <pc:spChg chg="add del">
          <ac:chgData name="胡 翌霖" userId="a9a41afe759712f0" providerId="LiveId" clId="{D2290827-1BBD-4FF3-BAD3-CA14A61BBF1E}" dt="2021-11-08T12:44:46.031" v="203" actId="26606"/>
          <ac:spMkLst>
            <pc:docMk/>
            <pc:sldMk cId="1715040030" sldId="444"/>
            <ac:spMk id="27" creationId="{807DDEBA-7703-42F2-8E87-F452174F9984}"/>
          </ac:spMkLst>
        </pc:spChg>
        <pc:spChg chg="add del">
          <ac:chgData name="胡 翌霖" userId="a9a41afe759712f0" providerId="LiveId" clId="{D2290827-1BBD-4FF3-BAD3-CA14A61BBF1E}" dt="2021-11-08T12:44:46.031" v="203" actId="26606"/>
          <ac:spMkLst>
            <pc:docMk/>
            <pc:sldMk cId="1715040030" sldId="444"/>
            <ac:spMk id="28" creationId="{142DCE2C-2863-46FA-9BE7-24365A24D9BA}"/>
          </ac:spMkLst>
        </pc:spChg>
        <pc:spChg chg="add del">
          <ac:chgData name="胡 翌霖" userId="a9a41afe759712f0" providerId="LiveId" clId="{D2290827-1BBD-4FF3-BAD3-CA14A61BBF1E}" dt="2021-11-08T12:44:49.406" v="205" actId="26606"/>
          <ac:spMkLst>
            <pc:docMk/>
            <pc:sldMk cId="1715040030" sldId="444"/>
            <ac:spMk id="30" creationId="{777A147A-9ED8-46B4-8660-1B3C2AA880B5}"/>
          </ac:spMkLst>
        </pc:spChg>
        <pc:spChg chg="add del">
          <ac:chgData name="胡 翌霖" userId="a9a41afe759712f0" providerId="LiveId" clId="{D2290827-1BBD-4FF3-BAD3-CA14A61BBF1E}" dt="2021-11-08T12:44:49.406" v="205" actId="26606"/>
          <ac:spMkLst>
            <pc:docMk/>
            <pc:sldMk cId="1715040030" sldId="444"/>
            <ac:spMk id="31" creationId="{5D6C15A0-C087-4593-8414-2B4EC1CDC3DE}"/>
          </ac:spMkLst>
        </pc:spChg>
        <pc:spChg chg="add del">
          <ac:chgData name="胡 翌霖" userId="a9a41afe759712f0" providerId="LiveId" clId="{D2290827-1BBD-4FF3-BAD3-CA14A61BBF1E}" dt="2021-11-08T12:44:49.406" v="205" actId="26606"/>
          <ac:spMkLst>
            <pc:docMk/>
            <pc:sldMk cId="1715040030" sldId="444"/>
            <ac:spMk id="32" creationId="{807DDEBA-7703-42F2-8E87-F452174F9984}"/>
          </ac:spMkLst>
        </pc:spChg>
        <pc:spChg chg="add">
          <ac:chgData name="胡 翌霖" userId="a9a41afe759712f0" providerId="LiveId" clId="{D2290827-1BBD-4FF3-BAD3-CA14A61BBF1E}" dt="2021-11-08T12:44:49.422" v="206" actId="26606"/>
          <ac:spMkLst>
            <pc:docMk/>
            <pc:sldMk cId="1715040030" sldId="444"/>
            <ac:spMk id="34" creationId="{5D11FD0E-2D27-4A5A-949D-222E61ECBCC3}"/>
          </ac:spMkLst>
        </pc:spChg>
        <pc:spChg chg="add">
          <ac:chgData name="胡 翌霖" userId="a9a41afe759712f0" providerId="LiveId" clId="{D2290827-1BBD-4FF3-BAD3-CA14A61BBF1E}" dt="2021-11-08T12:44:49.422" v="206" actId="26606"/>
          <ac:spMkLst>
            <pc:docMk/>
            <pc:sldMk cId="1715040030" sldId="444"/>
            <ac:spMk id="35" creationId="{1BC8109F-B452-45EE-8BB3-65433C039601}"/>
          </ac:spMkLst>
        </pc:spChg>
        <pc:graphicFrameChg chg="add del">
          <ac:chgData name="胡 翌霖" userId="a9a41afe759712f0" providerId="LiveId" clId="{D2290827-1BBD-4FF3-BAD3-CA14A61BBF1E}" dt="2021-11-08T12:44:41.292" v="197" actId="26606"/>
          <ac:graphicFrameMkLst>
            <pc:docMk/>
            <pc:sldMk cId="1715040030" sldId="444"/>
            <ac:graphicFrameMk id="5" creationId="{0019DCD5-BCB1-42A2-ACB1-F5A0CF96EDB5}"/>
          </ac:graphicFrameMkLst>
        </pc:graphicFrameChg>
        <pc:graphicFrameChg chg="add del">
          <ac:chgData name="胡 翌霖" userId="a9a41afe759712f0" providerId="LiveId" clId="{D2290827-1BBD-4FF3-BAD3-CA14A61BBF1E}" dt="2021-11-08T12:44:44.004" v="201" actId="26606"/>
          <ac:graphicFrameMkLst>
            <pc:docMk/>
            <pc:sldMk cId="1715040030" sldId="444"/>
            <ac:graphicFrameMk id="23" creationId="{55037D89-E19A-44B0-96E4-63B367D974A1}"/>
          </ac:graphicFrameMkLst>
        </pc:graphicFrameChg>
        <pc:graphicFrameChg chg="add modGraphic">
          <ac:chgData name="胡 翌霖" userId="a9a41afe759712f0" providerId="LiveId" clId="{D2290827-1BBD-4FF3-BAD3-CA14A61BBF1E}" dt="2021-11-08T13:41:31.189" v="474" actId="26606"/>
          <ac:graphicFrameMkLst>
            <pc:docMk/>
            <pc:sldMk cId="1715040030" sldId="444"/>
            <ac:graphicFrameMk id="36" creationId="{0019DCD5-BCB1-42A2-ACB1-F5A0CF96EDB5}"/>
          </ac:graphicFrameMkLst>
        </pc:graphicFrameChg>
      </pc:sldChg>
      <pc:sldChg chg="delSp modSp add mod ord setBg delDesignElem">
        <pc:chgData name="胡 翌霖" userId="a9a41afe759712f0" providerId="LiveId" clId="{D2290827-1BBD-4FF3-BAD3-CA14A61BBF1E}" dt="2021-11-08T13:12:34.866" v="352" actId="6549"/>
        <pc:sldMkLst>
          <pc:docMk/>
          <pc:sldMk cId="1861431128" sldId="445"/>
        </pc:sldMkLst>
        <pc:spChg chg="mod">
          <ac:chgData name="胡 翌霖" userId="a9a41afe759712f0" providerId="LiveId" clId="{D2290827-1BBD-4FF3-BAD3-CA14A61BBF1E}" dt="2021-11-08T13:12:34.866" v="352" actId="6549"/>
          <ac:spMkLst>
            <pc:docMk/>
            <pc:sldMk cId="1861431128" sldId="445"/>
            <ac:spMk id="3" creationId="{B23A7BB0-CF2B-456A-842C-A14670AA7432}"/>
          </ac:spMkLst>
        </pc:spChg>
        <pc:spChg chg="del">
          <ac:chgData name="胡 翌霖" userId="a9a41afe759712f0" providerId="LiveId" clId="{D2290827-1BBD-4FF3-BAD3-CA14A61BBF1E}" dt="2021-11-08T12:35:52.751" v="97"/>
          <ac:spMkLst>
            <pc:docMk/>
            <pc:sldMk cId="1861431128" sldId="445"/>
            <ac:spMk id="9" creationId="{B36F400F-DF28-43BC-8D8E-4929793B392A}"/>
          </ac:spMkLst>
        </pc:spChg>
      </pc:sldChg>
      <pc:sldChg chg="del">
        <pc:chgData name="胡 翌霖" userId="a9a41afe759712f0" providerId="LiveId" clId="{D2290827-1BBD-4FF3-BAD3-CA14A61BBF1E}" dt="2021-11-08T12:21:21.345" v="4" actId="47"/>
        <pc:sldMkLst>
          <pc:docMk/>
          <pc:sldMk cId="3295335418" sldId="4952"/>
        </pc:sldMkLst>
      </pc:sldChg>
      <pc:sldChg chg="del">
        <pc:chgData name="胡 翌霖" userId="a9a41afe759712f0" providerId="LiveId" clId="{D2290827-1BBD-4FF3-BAD3-CA14A61BBF1E}" dt="2021-11-08T12:21:21.345" v="4" actId="47"/>
        <pc:sldMkLst>
          <pc:docMk/>
          <pc:sldMk cId="21100258" sldId="4953"/>
        </pc:sldMkLst>
      </pc:sldChg>
      <pc:sldChg chg="del">
        <pc:chgData name="胡 翌霖" userId="a9a41afe759712f0" providerId="LiveId" clId="{D2290827-1BBD-4FF3-BAD3-CA14A61BBF1E}" dt="2021-11-08T12:21:21.345" v="4" actId="47"/>
        <pc:sldMkLst>
          <pc:docMk/>
          <pc:sldMk cId="3885405491" sldId="4954"/>
        </pc:sldMkLst>
      </pc:sldChg>
      <pc:sldChg chg="del">
        <pc:chgData name="胡 翌霖" userId="a9a41afe759712f0" providerId="LiveId" clId="{D2290827-1BBD-4FF3-BAD3-CA14A61BBF1E}" dt="2021-11-08T12:21:21.345" v="4" actId="47"/>
        <pc:sldMkLst>
          <pc:docMk/>
          <pc:sldMk cId="3547261125" sldId="4955"/>
        </pc:sldMkLst>
      </pc:sldChg>
      <pc:sldChg chg="del">
        <pc:chgData name="胡 翌霖" userId="a9a41afe759712f0" providerId="LiveId" clId="{D2290827-1BBD-4FF3-BAD3-CA14A61BBF1E}" dt="2021-11-08T12:21:21.345" v="4" actId="47"/>
        <pc:sldMkLst>
          <pc:docMk/>
          <pc:sldMk cId="3795185691" sldId="4956"/>
        </pc:sldMkLst>
      </pc:sldChg>
      <pc:sldChg chg="del">
        <pc:chgData name="胡 翌霖" userId="a9a41afe759712f0" providerId="LiveId" clId="{D2290827-1BBD-4FF3-BAD3-CA14A61BBF1E}" dt="2021-11-08T12:21:21.345" v="4" actId="47"/>
        <pc:sldMkLst>
          <pc:docMk/>
          <pc:sldMk cId="3188828571" sldId="4963"/>
        </pc:sldMkLst>
      </pc:sldChg>
      <pc:sldChg chg="del">
        <pc:chgData name="胡 翌霖" userId="a9a41afe759712f0" providerId="LiveId" clId="{D2290827-1BBD-4FF3-BAD3-CA14A61BBF1E}" dt="2021-11-08T12:21:21.345" v="4" actId="47"/>
        <pc:sldMkLst>
          <pc:docMk/>
          <pc:sldMk cId="3329755082" sldId="4965"/>
        </pc:sldMkLst>
      </pc:sldChg>
      <pc:sldChg chg="del">
        <pc:chgData name="胡 翌霖" userId="a9a41afe759712f0" providerId="LiveId" clId="{D2290827-1BBD-4FF3-BAD3-CA14A61BBF1E}" dt="2021-11-08T12:21:21.345" v="4" actId="47"/>
        <pc:sldMkLst>
          <pc:docMk/>
          <pc:sldMk cId="2082515505" sldId="4967"/>
        </pc:sldMkLst>
      </pc:sldChg>
      <pc:sldChg chg="del">
        <pc:chgData name="胡 翌霖" userId="a9a41afe759712f0" providerId="LiveId" clId="{D2290827-1BBD-4FF3-BAD3-CA14A61BBF1E}" dt="2021-11-08T12:21:21.345" v="4" actId="47"/>
        <pc:sldMkLst>
          <pc:docMk/>
          <pc:sldMk cId="959974934" sldId="4968"/>
        </pc:sldMkLst>
      </pc:sldChg>
      <pc:sldChg chg="addSp delSp modSp new mod">
        <pc:chgData name="胡 翌霖" userId="a9a41afe759712f0" providerId="LiveId" clId="{D2290827-1BBD-4FF3-BAD3-CA14A61BBF1E}" dt="2021-11-08T12:29:39.699" v="59" actId="27636"/>
        <pc:sldMkLst>
          <pc:docMk/>
          <pc:sldMk cId="3084318144" sldId="4969"/>
        </pc:sldMkLst>
        <pc:spChg chg="mod">
          <ac:chgData name="胡 翌霖" userId="a9a41afe759712f0" providerId="LiveId" clId="{D2290827-1BBD-4FF3-BAD3-CA14A61BBF1E}" dt="2021-11-08T12:29:39.699" v="59" actId="27636"/>
          <ac:spMkLst>
            <pc:docMk/>
            <pc:sldMk cId="3084318144" sldId="4969"/>
            <ac:spMk id="2" creationId="{9823D545-DFC2-47D2-A468-1056E12129A6}"/>
          </ac:spMkLst>
        </pc:spChg>
        <pc:spChg chg="del mod">
          <ac:chgData name="胡 翌霖" userId="a9a41afe759712f0" providerId="LiveId" clId="{D2290827-1BBD-4FF3-BAD3-CA14A61BBF1E}" dt="2021-11-08T12:22:32.343" v="23" actId="478"/>
          <ac:spMkLst>
            <pc:docMk/>
            <pc:sldMk cId="3084318144" sldId="4969"/>
            <ac:spMk id="3" creationId="{2718352E-0042-4CCB-82F2-5232CD25A629}"/>
          </ac:spMkLst>
        </pc:spChg>
        <pc:picChg chg="add mod">
          <ac:chgData name="胡 翌霖" userId="a9a41afe759712f0" providerId="LiveId" clId="{D2290827-1BBD-4FF3-BAD3-CA14A61BBF1E}" dt="2021-11-08T12:22:27.099" v="21" actId="1076"/>
          <ac:picMkLst>
            <pc:docMk/>
            <pc:sldMk cId="3084318144" sldId="4969"/>
            <ac:picMk id="5" creationId="{33B0F98B-CE17-45F3-8F3D-26905CF8BADC}"/>
          </ac:picMkLst>
        </pc:picChg>
      </pc:sldChg>
      <pc:sldChg chg="new del">
        <pc:chgData name="胡 翌霖" userId="a9a41afe759712f0" providerId="LiveId" clId="{D2290827-1BBD-4FF3-BAD3-CA14A61BBF1E}" dt="2021-11-08T12:33:47.049" v="80" actId="47"/>
        <pc:sldMkLst>
          <pc:docMk/>
          <pc:sldMk cId="90132512" sldId="4970"/>
        </pc:sldMkLst>
      </pc:sldChg>
      <pc:sldChg chg="new del">
        <pc:chgData name="胡 翌霖" userId="a9a41afe759712f0" providerId="LiveId" clId="{D2290827-1BBD-4FF3-BAD3-CA14A61BBF1E}" dt="2021-11-08T12:45:07.591" v="207" actId="47"/>
        <pc:sldMkLst>
          <pc:docMk/>
          <pc:sldMk cId="4022458812" sldId="4971"/>
        </pc:sldMkLst>
      </pc:sldChg>
      <pc:sldChg chg="new del">
        <pc:chgData name="胡 翌霖" userId="a9a41afe759712f0" providerId="LiveId" clId="{D2290827-1BBD-4FF3-BAD3-CA14A61BBF1E}" dt="2021-11-08T12:45:08.058" v="208" actId="47"/>
        <pc:sldMkLst>
          <pc:docMk/>
          <pc:sldMk cId="615927082" sldId="4972"/>
        </pc:sldMkLst>
      </pc:sldChg>
      <pc:sldChg chg="addSp delSp modSp new mod">
        <pc:chgData name="胡 翌霖" userId="a9a41afe759712f0" providerId="LiveId" clId="{D2290827-1BBD-4FF3-BAD3-CA14A61BBF1E}" dt="2021-11-08T12:28:50.308" v="47"/>
        <pc:sldMkLst>
          <pc:docMk/>
          <pc:sldMk cId="743490210" sldId="4973"/>
        </pc:sldMkLst>
        <pc:spChg chg="mod">
          <ac:chgData name="胡 翌霖" userId="a9a41afe759712f0" providerId="LiveId" clId="{D2290827-1BBD-4FF3-BAD3-CA14A61BBF1E}" dt="2021-11-08T12:28:17.145" v="46"/>
          <ac:spMkLst>
            <pc:docMk/>
            <pc:sldMk cId="743490210" sldId="4973"/>
            <ac:spMk id="2" creationId="{150C758D-6F6C-4825-A4EC-BF04B189825D}"/>
          </ac:spMkLst>
        </pc:spChg>
        <pc:spChg chg="del">
          <ac:chgData name="胡 翌霖" userId="a9a41afe759712f0" providerId="LiveId" clId="{D2290827-1BBD-4FF3-BAD3-CA14A61BBF1E}" dt="2021-11-08T12:27:54.037" v="29"/>
          <ac:spMkLst>
            <pc:docMk/>
            <pc:sldMk cId="743490210" sldId="4973"/>
            <ac:spMk id="3" creationId="{B04F07CB-3031-4C84-BAB8-8D1DDF440DC3}"/>
          </ac:spMkLst>
        </pc:spChg>
        <pc:picChg chg="add mod">
          <ac:chgData name="胡 翌霖" userId="a9a41afe759712f0" providerId="LiveId" clId="{D2290827-1BBD-4FF3-BAD3-CA14A61BBF1E}" dt="2021-11-08T12:28:02.338" v="34" actId="1076"/>
          <ac:picMkLst>
            <pc:docMk/>
            <pc:sldMk cId="743490210" sldId="4973"/>
            <ac:picMk id="4" creationId="{6297794E-E1BD-4620-851A-51AE5DB951B7}"/>
          </ac:picMkLst>
        </pc:picChg>
        <pc:picChg chg="add mod">
          <ac:chgData name="胡 翌霖" userId="a9a41afe759712f0" providerId="LiveId" clId="{D2290827-1BBD-4FF3-BAD3-CA14A61BBF1E}" dt="2021-11-08T12:28:50.308" v="47"/>
          <ac:picMkLst>
            <pc:docMk/>
            <pc:sldMk cId="743490210" sldId="4973"/>
            <ac:picMk id="6" creationId="{6143AD05-82E9-46F6-A96C-0EE14D15899C}"/>
          </ac:picMkLst>
        </pc:picChg>
      </pc:sldChg>
      <pc:sldChg chg="new del">
        <pc:chgData name="胡 翌霖" userId="a9a41afe759712f0" providerId="LiveId" clId="{D2290827-1BBD-4FF3-BAD3-CA14A61BBF1E}" dt="2021-11-08T13:03:59.205" v="266" actId="47"/>
        <pc:sldMkLst>
          <pc:docMk/>
          <pc:sldMk cId="37916951" sldId="4974"/>
        </pc:sldMkLst>
      </pc:sldChg>
      <pc:sldChg chg="modSp new del mod">
        <pc:chgData name="胡 翌霖" userId="a9a41afe759712f0" providerId="LiveId" clId="{D2290827-1BBD-4FF3-BAD3-CA14A61BBF1E}" dt="2021-11-08T13:02:55.750" v="257" actId="47"/>
        <pc:sldMkLst>
          <pc:docMk/>
          <pc:sldMk cId="40063139" sldId="4974"/>
        </pc:sldMkLst>
        <pc:spChg chg="mod">
          <ac:chgData name="胡 翌霖" userId="a9a41afe759712f0" providerId="LiveId" clId="{D2290827-1BBD-4FF3-BAD3-CA14A61BBF1E}" dt="2021-11-08T13:01:13.213" v="256"/>
          <ac:spMkLst>
            <pc:docMk/>
            <pc:sldMk cId="40063139" sldId="4974"/>
            <ac:spMk id="2" creationId="{EAB9D6D2-FF98-45D3-A218-6C24FC1F5D0A}"/>
          </ac:spMkLst>
        </pc:spChg>
      </pc:sldChg>
      <pc:sldChg chg="new del">
        <pc:chgData name="胡 翌霖" userId="a9a41afe759712f0" providerId="LiveId" clId="{D2290827-1BBD-4FF3-BAD3-CA14A61BBF1E}" dt="2021-11-08T12:36:04.653" v="98" actId="47"/>
        <pc:sldMkLst>
          <pc:docMk/>
          <pc:sldMk cId="103805026" sldId="4974"/>
        </pc:sldMkLst>
      </pc:sldChg>
      <pc:sldChg chg="addSp delSp modSp new del mod setBg">
        <pc:chgData name="胡 翌霖" userId="a9a41afe759712f0" providerId="LiveId" clId="{D2290827-1BBD-4FF3-BAD3-CA14A61BBF1E}" dt="2021-11-08T13:25:08.362" v="383" actId="47"/>
        <pc:sldMkLst>
          <pc:docMk/>
          <pc:sldMk cId="1209649887" sldId="4974"/>
        </pc:sldMkLst>
        <pc:spChg chg="add del mod">
          <ac:chgData name="胡 翌霖" userId="a9a41afe759712f0" providerId="LiveId" clId="{D2290827-1BBD-4FF3-BAD3-CA14A61BBF1E}" dt="2021-11-08T13:24:39.224" v="381"/>
          <ac:spMkLst>
            <pc:docMk/>
            <pc:sldMk cId="1209649887" sldId="4974"/>
            <ac:spMk id="2" creationId="{EE0CD4A3-E9DD-4834-A035-177A79DFEA0D}"/>
          </ac:spMkLst>
        </pc:spChg>
        <pc:spChg chg="del">
          <ac:chgData name="胡 翌霖" userId="a9a41afe759712f0" providerId="LiveId" clId="{D2290827-1BBD-4FF3-BAD3-CA14A61BBF1E}" dt="2021-11-08T13:24:18.147" v="364"/>
          <ac:spMkLst>
            <pc:docMk/>
            <pc:sldMk cId="1209649887" sldId="4974"/>
            <ac:spMk id="3" creationId="{22BD680A-F0E4-4E54-B1C1-4B40AA4D1542}"/>
          </ac:spMkLst>
        </pc:spChg>
        <pc:spChg chg="add mod">
          <ac:chgData name="胡 翌霖" userId="a9a41afe759712f0" providerId="LiveId" clId="{D2290827-1BBD-4FF3-BAD3-CA14A61BBF1E}" dt="2021-11-08T13:25:06.722" v="382" actId="21"/>
          <ac:spMkLst>
            <pc:docMk/>
            <pc:sldMk cId="1209649887" sldId="4974"/>
            <ac:spMk id="7" creationId="{E46EB90D-FEC9-426A-9D7E-AD1BA232B228}"/>
          </ac:spMkLst>
        </pc:spChg>
        <pc:spChg chg="add del">
          <ac:chgData name="胡 翌霖" userId="a9a41afe759712f0" providerId="LiveId" clId="{D2290827-1BBD-4FF3-BAD3-CA14A61BBF1E}" dt="2021-11-08T13:24:29.228" v="369" actId="26606"/>
          <ac:spMkLst>
            <pc:docMk/>
            <pc:sldMk cId="1209649887" sldId="4974"/>
            <ac:spMk id="10" creationId="{AB8C311F-7253-4AED-9701-7FC0708C41C7}"/>
          </ac:spMkLst>
        </pc:spChg>
        <pc:spChg chg="add del">
          <ac:chgData name="胡 翌霖" userId="a9a41afe759712f0" providerId="LiveId" clId="{D2290827-1BBD-4FF3-BAD3-CA14A61BBF1E}" dt="2021-11-08T13:24:29.228" v="369" actId="26606"/>
          <ac:spMkLst>
            <pc:docMk/>
            <pc:sldMk cId="1209649887" sldId="4974"/>
            <ac:spMk id="12" creationId="{E2384209-CB15-4CDF-9D31-C44FD9A3F20D}"/>
          </ac:spMkLst>
        </pc:spChg>
        <pc:spChg chg="add del">
          <ac:chgData name="胡 翌霖" userId="a9a41afe759712f0" providerId="LiveId" clId="{D2290827-1BBD-4FF3-BAD3-CA14A61BBF1E}" dt="2021-11-08T13:24:29.228" v="369" actId="26606"/>
          <ac:spMkLst>
            <pc:docMk/>
            <pc:sldMk cId="1209649887" sldId="4974"/>
            <ac:spMk id="14" creationId="{2633B3B5-CC90-43F0-8714-D31D1F3F0209}"/>
          </ac:spMkLst>
        </pc:spChg>
        <pc:spChg chg="add del">
          <ac:chgData name="胡 翌霖" userId="a9a41afe759712f0" providerId="LiveId" clId="{D2290827-1BBD-4FF3-BAD3-CA14A61BBF1E}" dt="2021-11-08T13:24:29.228" v="369" actId="26606"/>
          <ac:spMkLst>
            <pc:docMk/>
            <pc:sldMk cId="1209649887" sldId="4974"/>
            <ac:spMk id="16" creationId="{A8D57A06-A426-446D-B02C-A2DC6B62E45E}"/>
          </ac:spMkLst>
        </pc:spChg>
        <pc:spChg chg="add del">
          <ac:chgData name="胡 翌霖" userId="a9a41afe759712f0" providerId="LiveId" clId="{D2290827-1BBD-4FF3-BAD3-CA14A61BBF1E}" dt="2021-11-08T13:24:31.874" v="371" actId="26606"/>
          <ac:spMkLst>
            <pc:docMk/>
            <pc:sldMk cId="1209649887" sldId="4974"/>
            <ac:spMk id="21" creationId="{E3CD7FE7-1237-41A0-B6C8-B0EFC310C435}"/>
          </ac:spMkLst>
        </pc:spChg>
        <pc:spChg chg="add del">
          <ac:chgData name="胡 翌霖" userId="a9a41afe759712f0" providerId="LiveId" clId="{D2290827-1BBD-4FF3-BAD3-CA14A61BBF1E}" dt="2021-11-08T13:24:31.874" v="371" actId="26606"/>
          <ac:spMkLst>
            <pc:docMk/>
            <pc:sldMk cId="1209649887" sldId="4974"/>
            <ac:spMk id="22" creationId="{FC62434D-2094-4FE0-9DE1-66F7D01E0F9F}"/>
          </ac:spMkLst>
        </pc:spChg>
        <pc:spChg chg="add del">
          <ac:chgData name="胡 翌霖" userId="a9a41afe759712f0" providerId="LiveId" clId="{D2290827-1BBD-4FF3-BAD3-CA14A61BBF1E}" dt="2021-11-08T13:24:31.874" v="371" actId="26606"/>
          <ac:spMkLst>
            <pc:docMk/>
            <pc:sldMk cId="1209649887" sldId="4974"/>
            <ac:spMk id="23" creationId="{EB4E13AA-9A9A-446A-B0A3-443BA34BB51A}"/>
          </ac:spMkLst>
        </pc:spChg>
        <pc:spChg chg="add del">
          <ac:chgData name="胡 翌霖" userId="a9a41afe759712f0" providerId="LiveId" clId="{D2290827-1BBD-4FF3-BAD3-CA14A61BBF1E}" dt="2021-11-08T13:24:31.874" v="371" actId="26606"/>
          <ac:spMkLst>
            <pc:docMk/>
            <pc:sldMk cId="1209649887" sldId="4974"/>
            <ac:spMk id="30" creationId="{2BCB8B4F-F675-4134-B6FC-FE54CFAB1936}"/>
          </ac:spMkLst>
        </pc:spChg>
        <pc:grpChg chg="add del">
          <ac:chgData name="胡 翌霖" userId="a9a41afe759712f0" providerId="LiveId" clId="{D2290827-1BBD-4FF3-BAD3-CA14A61BBF1E}" dt="2021-11-08T13:24:31.874" v="371" actId="26606"/>
          <ac:grpSpMkLst>
            <pc:docMk/>
            <pc:sldMk cId="1209649887" sldId="4974"/>
            <ac:grpSpMk id="24" creationId="{2767291C-F63A-465E-A2D1-04BA96121FE2}"/>
          </ac:grpSpMkLst>
        </pc:grpChg>
        <pc:grpChg chg="add del">
          <ac:chgData name="胡 翌霖" userId="a9a41afe759712f0" providerId="LiveId" clId="{D2290827-1BBD-4FF3-BAD3-CA14A61BBF1E}" dt="2021-11-08T13:24:31.874" v="371" actId="26606"/>
          <ac:grpSpMkLst>
            <pc:docMk/>
            <pc:sldMk cId="1209649887" sldId="4974"/>
            <ac:grpSpMk id="29" creationId="{5FFA6810-6C3D-4754-B472-DF60413D61FE}"/>
          </ac:grpSpMkLst>
        </pc:grpChg>
        <pc:grpChg chg="add del">
          <ac:chgData name="胡 翌霖" userId="a9a41afe759712f0" providerId="LiveId" clId="{D2290827-1BBD-4FF3-BAD3-CA14A61BBF1E}" dt="2021-11-08T13:24:31.874" v="371" actId="26606"/>
          <ac:grpSpMkLst>
            <pc:docMk/>
            <pc:sldMk cId="1209649887" sldId="4974"/>
            <ac:grpSpMk id="32" creationId="{A6BBBA07-FBD1-4D0D-9EB9-F7608965F409}"/>
          </ac:grpSpMkLst>
        </pc:grpChg>
        <pc:grpChg chg="add del">
          <ac:chgData name="胡 翌霖" userId="a9a41afe759712f0" providerId="LiveId" clId="{D2290827-1BBD-4FF3-BAD3-CA14A61BBF1E}" dt="2021-11-08T13:24:31.874" v="371" actId="26606"/>
          <ac:grpSpMkLst>
            <pc:docMk/>
            <pc:sldMk cId="1209649887" sldId="4974"/>
            <ac:grpSpMk id="38" creationId="{C34AA602-4B49-4D15-8863-224D616449F5}"/>
          </ac:grpSpMkLst>
        </pc:grpChg>
        <pc:picChg chg="add del mod">
          <ac:chgData name="胡 翌霖" userId="a9a41afe759712f0" providerId="LiveId" clId="{D2290827-1BBD-4FF3-BAD3-CA14A61BBF1E}" dt="2021-11-08T13:25:06.722" v="382" actId="21"/>
          <ac:picMkLst>
            <pc:docMk/>
            <pc:sldMk cId="1209649887" sldId="4974"/>
            <ac:picMk id="5" creationId="{9103468D-B586-424B-A449-66469EA527DE}"/>
          </ac:picMkLst>
        </pc:picChg>
      </pc:sldChg>
      <pc:sldChg chg="addSp delSp modSp new mod setBg">
        <pc:chgData name="胡 翌霖" userId="a9a41afe759712f0" providerId="LiveId" clId="{D2290827-1BBD-4FF3-BAD3-CA14A61BBF1E}" dt="2021-11-08T13:34:56.987" v="465" actId="208"/>
        <pc:sldMkLst>
          <pc:docMk/>
          <pc:sldMk cId="4087602288" sldId="4974"/>
        </pc:sldMkLst>
        <pc:spChg chg="mod">
          <ac:chgData name="胡 翌霖" userId="a9a41afe759712f0" providerId="LiveId" clId="{D2290827-1BBD-4FF3-BAD3-CA14A61BBF1E}" dt="2021-11-08T13:30:46.343" v="428"/>
          <ac:spMkLst>
            <pc:docMk/>
            <pc:sldMk cId="4087602288" sldId="4974"/>
            <ac:spMk id="2" creationId="{2BC6F087-10D6-4FED-9CBE-20D285CE1272}"/>
          </ac:spMkLst>
        </pc:spChg>
        <pc:spChg chg="del">
          <ac:chgData name="胡 翌霖" userId="a9a41afe759712f0" providerId="LiveId" clId="{D2290827-1BBD-4FF3-BAD3-CA14A61BBF1E}" dt="2021-11-08T13:28:45.905" v="407"/>
          <ac:spMkLst>
            <pc:docMk/>
            <pc:sldMk cId="4087602288" sldId="4974"/>
            <ac:spMk id="3" creationId="{D3284067-6D39-4DB7-BEB4-254997B0B0D7}"/>
          </ac:spMkLst>
        </pc:spChg>
        <pc:spChg chg="add">
          <ac:chgData name="胡 翌霖" userId="a9a41afe759712f0" providerId="LiveId" clId="{D2290827-1BBD-4FF3-BAD3-CA14A61BBF1E}" dt="2021-11-08T13:28:58.115" v="417" actId="26606"/>
          <ac:spMkLst>
            <pc:docMk/>
            <pc:sldMk cId="4087602288" sldId="4974"/>
            <ac:spMk id="12" creationId="{022BDE4A-8A20-4A69-9C5A-581C82036A4D}"/>
          </ac:spMkLst>
        </pc:spChg>
        <pc:picChg chg="add mod">
          <ac:chgData name="胡 翌霖" userId="a9a41afe759712f0" providerId="LiveId" clId="{D2290827-1BBD-4FF3-BAD3-CA14A61BBF1E}" dt="2021-11-08T13:29:02.879" v="418" actId="14100"/>
          <ac:picMkLst>
            <pc:docMk/>
            <pc:sldMk cId="4087602288" sldId="4974"/>
            <ac:picMk id="5" creationId="{D67073E5-AD3D-4487-A8F3-294BE579EB10}"/>
          </ac:picMkLst>
        </pc:picChg>
        <pc:picChg chg="add mod">
          <ac:chgData name="胡 翌霖" userId="a9a41afe759712f0" providerId="LiveId" clId="{D2290827-1BBD-4FF3-BAD3-CA14A61BBF1E}" dt="2021-11-08T13:28:58.115" v="417" actId="26606"/>
          <ac:picMkLst>
            <pc:docMk/>
            <pc:sldMk cId="4087602288" sldId="4974"/>
            <ac:picMk id="7" creationId="{DF04259B-BA1A-472A-A0B5-A162D7A873F0}"/>
          </ac:picMkLst>
        </pc:picChg>
        <pc:cxnChg chg="add mod">
          <ac:chgData name="胡 翌霖" userId="a9a41afe759712f0" providerId="LiveId" clId="{D2290827-1BBD-4FF3-BAD3-CA14A61BBF1E}" dt="2021-11-08T13:31:17.097" v="430" actId="1582"/>
          <ac:cxnSpMkLst>
            <pc:docMk/>
            <pc:sldMk cId="4087602288" sldId="4974"/>
            <ac:cxnSpMk id="9" creationId="{4E40A587-8E08-4B37-A5D5-73AAAD3DB913}"/>
          </ac:cxnSpMkLst>
        </pc:cxnChg>
        <pc:cxnChg chg="add mod">
          <ac:chgData name="胡 翌霖" userId="a9a41afe759712f0" providerId="LiveId" clId="{D2290827-1BBD-4FF3-BAD3-CA14A61BBF1E}" dt="2021-11-08T13:31:32.723" v="433" actId="14100"/>
          <ac:cxnSpMkLst>
            <pc:docMk/>
            <pc:sldMk cId="4087602288" sldId="4974"/>
            <ac:cxnSpMk id="11" creationId="{A720F14B-289A-40DD-921F-999D9A436FA7}"/>
          </ac:cxnSpMkLst>
        </pc:cxnChg>
        <pc:cxnChg chg="add mod">
          <ac:chgData name="胡 翌霖" userId="a9a41afe759712f0" providerId="LiveId" clId="{D2290827-1BBD-4FF3-BAD3-CA14A61BBF1E}" dt="2021-11-08T13:31:54.604" v="437" actId="1076"/>
          <ac:cxnSpMkLst>
            <pc:docMk/>
            <pc:sldMk cId="4087602288" sldId="4974"/>
            <ac:cxnSpMk id="13" creationId="{9FE94302-D835-4259-ADC8-369876320296}"/>
          </ac:cxnSpMkLst>
        </pc:cxnChg>
        <pc:cxnChg chg="add mod">
          <ac:chgData name="胡 翌霖" userId="a9a41afe759712f0" providerId="LiveId" clId="{D2290827-1BBD-4FF3-BAD3-CA14A61BBF1E}" dt="2021-11-08T13:32:18.335" v="441" actId="1076"/>
          <ac:cxnSpMkLst>
            <pc:docMk/>
            <pc:sldMk cId="4087602288" sldId="4974"/>
            <ac:cxnSpMk id="15" creationId="{C117DD6F-D0FB-486F-825E-212FBD42CA7B}"/>
          </ac:cxnSpMkLst>
        </pc:cxnChg>
        <pc:cxnChg chg="add mod">
          <ac:chgData name="胡 翌霖" userId="a9a41afe759712f0" providerId="LiveId" clId="{D2290827-1BBD-4FF3-BAD3-CA14A61BBF1E}" dt="2021-11-08T13:32:27.935" v="443" actId="1076"/>
          <ac:cxnSpMkLst>
            <pc:docMk/>
            <pc:sldMk cId="4087602288" sldId="4974"/>
            <ac:cxnSpMk id="18" creationId="{E4A5FD7E-403B-4197-8E57-D0617C13520E}"/>
          </ac:cxnSpMkLst>
        </pc:cxnChg>
        <pc:cxnChg chg="add mod">
          <ac:chgData name="胡 翌霖" userId="a9a41afe759712f0" providerId="LiveId" clId="{D2290827-1BBD-4FF3-BAD3-CA14A61BBF1E}" dt="2021-11-08T13:32:33.316" v="445" actId="1076"/>
          <ac:cxnSpMkLst>
            <pc:docMk/>
            <pc:sldMk cId="4087602288" sldId="4974"/>
            <ac:cxnSpMk id="19" creationId="{2349C795-B885-42EC-A804-592B2CCA0104}"/>
          </ac:cxnSpMkLst>
        </pc:cxnChg>
        <pc:cxnChg chg="add mod">
          <ac:chgData name="胡 翌霖" userId="a9a41afe759712f0" providerId="LiveId" clId="{D2290827-1BBD-4FF3-BAD3-CA14A61BBF1E}" dt="2021-11-08T13:32:48.945" v="448" actId="14100"/>
          <ac:cxnSpMkLst>
            <pc:docMk/>
            <pc:sldMk cId="4087602288" sldId="4974"/>
            <ac:cxnSpMk id="20" creationId="{9DADE5AF-2240-4267-BF9C-7CBD6578C93F}"/>
          </ac:cxnSpMkLst>
        </pc:cxnChg>
        <pc:cxnChg chg="add mod">
          <ac:chgData name="胡 翌霖" userId="a9a41afe759712f0" providerId="LiveId" clId="{D2290827-1BBD-4FF3-BAD3-CA14A61BBF1E}" dt="2021-11-08T13:33:00.277" v="451" actId="14100"/>
          <ac:cxnSpMkLst>
            <pc:docMk/>
            <pc:sldMk cId="4087602288" sldId="4974"/>
            <ac:cxnSpMk id="22" creationId="{4DADDA39-988A-4375-AAC9-49A53C4866DF}"/>
          </ac:cxnSpMkLst>
        </pc:cxnChg>
        <pc:cxnChg chg="add mod">
          <ac:chgData name="胡 翌霖" userId="a9a41afe759712f0" providerId="LiveId" clId="{D2290827-1BBD-4FF3-BAD3-CA14A61BBF1E}" dt="2021-11-08T13:33:11.736" v="453" actId="1076"/>
          <ac:cxnSpMkLst>
            <pc:docMk/>
            <pc:sldMk cId="4087602288" sldId="4974"/>
            <ac:cxnSpMk id="24" creationId="{D4A51ABB-3A84-482D-A2C7-43F4321EA6D0}"/>
          </ac:cxnSpMkLst>
        </pc:cxnChg>
        <pc:cxnChg chg="add mod">
          <ac:chgData name="胡 翌霖" userId="a9a41afe759712f0" providerId="LiveId" clId="{D2290827-1BBD-4FF3-BAD3-CA14A61BBF1E}" dt="2021-11-08T13:34:56.987" v="465" actId="208"/>
          <ac:cxnSpMkLst>
            <pc:docMk/>
            <pc:sldMk cId="4087602288" sldId="4974"/>
            <ac:cxnSpMk id="25" creationId="{B924E301-83B0-442D-AC25-0848B2769892}"/>
          </ac:cxnSpMkLst>
        </pc:cxnChg>
        <pc:cxnChg chg="add mod">
          <ac:chgData name="胡 翌霖" userId="a9a41afe759712f0" providerId="LiveId" clId="{D2290827-1BBD-4FF3-BAD3-CA14A61BBF1E}" dt="2021-11-08T13:34:50.247" v="464" actId="208"/>
          <ac:cxnSpMkLst>
            <pc:docMk/>
            <pc:sldMk cId="4087602288" sldId="4974"/>
            <ac:cxnSpMk id="26" creationId="{6D4231A8-6430-4A87-909A-382AE6546A66}"/>
          </ac:cxnSpMkLst>
        </pc:cxnChg>
        <pc:cxnChg chg="add mod">
          <ac:chgData name="胡 翌霖" userId="a9a41afe759712f0" providerId="LiveId" clId="{D2290827-1BBD-4FF3-BAD3-CA14A61BBF1E}" dt="2021-11-08T13:34:40.057" v="463" actId="208"/>
          <ac:cxnSpMkLst>
            <pc:docMk/>
            <pc:sldMk cId="4087602288" sldId="4974"/>
            <ac:cxnSpMk id="27" creationId="{A8202DF1-02BF-4B79-BBE7-D30E991D7F5C}"/>
          </ac:cxnSpMkLst>
        </pc:cxnChg>
      </pc:sldChg>
      <pc:sldChg chg="new del">
        <pc:chgData name="胡 翌霖" userId="a9a41afe759712f0" providerId="LiveId" clId="{D2290827-1BBD-4FF3-BAD3-CA14A61BBF1E}" dt="2021-11-08T12:36:05.176" v="99" actId="47"/>
        <pc:sldMkLst>
          <pc:docMk/>
          <pc:sldMk cId="104150410" sldId="4975"/>
        </pc:sldMkLst>
      </pc:sldChg>
      <pc:sldChg chg="new del">
        <pc:chgData name="胡 翌霖" userId="a9a41afe759712f0" providerId="LiveId" clId="{D2290827-1BBD-4FF3-BAD3-CA14A61BBF1E}" dt="2021-11-08T12:36:05.945" v="100" actId="47"/>
        <pc:sldMkLst>
          <pc:docMk/>
          <pc:sldMk cId="1934405909" sldId="4976"/>
        </pc:sldMkLst>
      </pc:sldChg>
    </pc:docChg>
  </pc:docChgLst>
  <pc:docChgLst>
    <pc:chgData name="胡 翌霖" userId="a9a41afe759712f0" providerId="LiveId" clId="{51FCA6BB-CD7B-4A90-A019-E826615A3048}"/>
    <pc:docChg chg="undo redo custSel addSld delSld modSld">
      <pc:chgData name="胡 翌霖" userId="a9a41afe759712f0" providerId="LiveId" clId="{51FCA6BB-CD7B-4A90-A019-E826615A3048}" dt="2021-10-26T07:52:31.870" v="350" actId="115"/>
      <pc:docMkLst>
        <pc:docMk/>
      </pc:docMkLst>
      <pc:sldChg chg="addSp delSp modSp add mod setBg delDesignElem">
        <pc:chgData name="胡 翌霖" userId="a9a41afe759712f0" providerId="LiveId" clId="{51FCA6BB-CD7B-4A90-A019-E826615A3048}" dt="2021-10-25T10:15:47.551" v="248" actId="26606"/>
        <pc:sldMkLst>
          <pc:docMk/>
          <pc:sldMk cId="1976372694" sldId="257"/>
        </pc:sldMkLst>
        <pc:spChg chg="del mod">
          <ac:chgData name="胡 翌霖" userId="a9a41afe759712f0" providerId="LiveId" clId="{51FCA6BB-CD7B-4A90-A019-E826615A3048}" dt="2021-10-25T10:15:47.551" v="248" actId="26606"/>
          <ac:spMkLst>
            <pc:docMk/>
            <pc:sldMk cId="1976372694" sldId="257"/>
            <ac:spMk id="3" creationId="{6FDCBA66-1ED0-4DA5-B25E-406FA8954DD6}"/>
          </ac:spMkLst>
        </pc:spChg>
        <pc:spChg chg="del">
          <ac:chgData name="胡 翌霖" userId="a9a41afe759712f0" providerId="LiveId" clId="{51FCA6BB-CD7B-4A90-A019-E826615A3048}" dt="2021-10-25T08:25:39.678" v="36"/>
          <ac:spMkLst>
            <pc:docMk/>
            <pc:sldMk cId="1976372694" sldId="257"/>
            <ac:spMk id="31" creationId="{8D70B121-56F4-4848-B38B-182089D909FA}"/>
          </ac:spMkLst>
        </pc:spChg>
        <pc:graphicFrameChg chg="add">
          <ac:chgData name="胡 翌霖" userId="a9a41afe759712f0" providerId="LiveId" clId="{51FCA6BB-CD7B-4A90-A019-E826615A3048}" dt="2021-10-25T10:15:47.551" v="248" actId="26606"/>
          <ac:graphicFrameMkLst>
            <pc:docMk/>
            <pc:sldMk cId="1976372694" sldId="257"/>
            <ac:graphicFrameMk id="5" creationId="{D73C2958-40B9-42C1-82E1-D0520EFD3E64}"/>
          </ac:graphicFrameMkLst>
        </pc:graphicFrameChg>
        <pc:cxnChg chg="del">
          <ac:chgData name="胡 翌霖" userId="a9a41afe759712f0" providerId="LiveId" clId="{51FCA6BB-CD7B-4A90-A019-E826615A3048}" dt="2021-10-25T08:25:39.678" v="36"/>
          <ac:cxnSpMkLst>
            <pc:docMk/>
            <pc:sldMk cId="1976372694" sldId="257"/>
            <ac:cxnSpMk id="32" creationId="{2D72A2C9-F3CA-4216-8BAD-FA4C970C3C4E}"/>
          </ac:cxnSpMkLst>
        </pc:cxnChg>
      </pc:sldChg>
      <pc:sldChg chg="del">
        <pc:chgData name="胡 翌霖" userId="a9a41afe759712f0" providerId="LiveId" clId="{51FCA6BB-CD7B-4A90-A019-E826615A3048}" dt="2021-10-25T08:23:43.305" v="1" actId="47"/>
        <pc:sldMkLst>
          <pc:docMk/>
          <pc:sldMk cId="3529773061" sldId="257"/>
        </pc:sldMkLst>
      </pc:sldChg>
      <pc:sldChg chg="del">
        <pc:chgData name="胡 翌霖" userId="a9a41afe759712f0" providerId="LiveId" clId="{51FCA6BB-CD7B-4A90-A019-E826615A3048}" dt="2021-10-25T08:23:43.305" v="1" actId="47"/>
        <pc:sldMkLst>
          <pc:docMk/>
          <pc:sldMk cId="3834881669" sldId="259"/>
        </pc:sldMkLst>
      </pc:sldChg>
      <pc:sldChg chg="addSp modSp add mod setBg setClrOvrMap">
        <pc:chgData name="胡 翌霖" userId="a9a41afe759712f0" providerId="LiveId" clId="{51FCA6BB-CD7B-4A90-A019-E826615A3048}" dt="2021-10-25T10:19:57.331" v="263" actId="26606"/>
        <pc:sldMkLst>
          <pc:docMk/>
          <pc:sldMk cId="1094722714" sldId="261"/>
        </pc:sldMkLst>
        <pc:spChg chg="mod">
          <ac:chgData name="胡 翌霖" userId="a9a41afe759712f0" providerId="LiveId" clId="{51FCA6BB-CD7B-4A90-A019-E826615A3048}" dt="2021-10-25T10:19:57.331" v="263" actId="26606"/>
          <ac:spMkLst>
            <pc:docMk/>
            <pc:sldMk cId="1094722714" sldId="261"/>
            <ac:spMk id="2" creationId="{3638842E-E78E-4E76-A07B-2AB93FA4C5D0}"/>
          </ac:spMkLst>
        </pc:spChg>
        <pc:spChg chg="mod">
          <ac:chgData name="胡 翌霖" userId="a9a41afe759712f0" providerId="LiveId" clId="{51FCA6BB-CD7B-4A90-A019-E826615A3048}" dt="2021-10-25T10:19:57.331" v="263" actId="26606"/>
          <ac:spMkLst>
            <pc:docMk/>
            <pc:sldMk cId="1094722714" sldId="261"/>
            <ac:spMk id="3" creationId="{51BA86ED-EB8F-42EB-BCDB-95B392D3751A}"/>
          </ac:spMkLst>
        </pc:spChg>
        <pc:spChg chg="add">
          <ac:chgData name="胡 翌霖" userId="a9a41afe759712f0" providerId="LiveId" clId="{51FCA6BB-CD7B-4A90-A019-E826615A3048}" dt="2021-10-25T10:19:57.331" v="263" actId="26606"/>
          <ac:spMkLst>
            <pc:docMk/>
            <pc:sldMk cId="1094722714" sldId="261"/>
            <ac:spMk id="73" creationId="{8ABFE404-8D65-4573-A3EF-6DF477936BA3}"/>
          </ac:spMkLst>
        </pc:spChg>
        <pc:picChg chg="mod">
          <ac:chgData name="胡 翌霖" userId="a9a41afe759712f0" providerId="LiveId" clId="{51FCA6BB-CD7B-4A90-A019-E826615A3048}" dt="2021-10-25T10:19:57.331" v="263" actId="26606"/>
          <ac:picMkLst>
            <pc:docMk/>
            <pc:sldMk cId="1094722714" sldId="261"/>
            <ac:picMk id="5" creationId="{16BBD8BE-8741-46CB-A358-B7DA322BC037}"/>
          </ac:picMkLst>
        </pc:picChg>
        <pc:picChg chg="mod">
          <ac:chgData name="胡 翌霖" userId="a9a41afe759712f0" providerId="LiveId" clId="{51FCA6BB-CD7B-4A90-A019-E826615A3048}" dt="2021-10-25T10:19:57.331" v="263" actId="26606"/>
          <ac:picMkLst>
            <pc:docMk/>
            <pc:sldMk cId="1094722714" sldId="261"/>
            <ac:picMk id="6148" creationId="{50183FBB-D77B-4CF1-96F7-BBE7CE87A32D}"/>
          </ac:picMkLst>
        </pc:picChg>
        <pc:cxnChg chg="add">
          <ac:chgData name="胡 翌霖" userId="a9a41afe759712f0" providerId="LiveId" clId="{51FCA6BB-CD7B-4A90-A019-E826615A3048}" dt="2021-10-25T10:19:57.331" v="263" actId="26606"/>
          <ac:cxnSpMkLst>
            <pc:docMk/>
            <pc:sldMk cId="1094722714" sldId="261"/>
            <ac:cxnSpMk id="75" creationId="{AF5191F1-A1C8-4AEE-8007-DF304E42B15E}"/>
          </ac:cxnSpMkLst>
        </pc:cxnChg>
      </pc:sldChg>
      <pc:sldChg chg="del">
        <pc:chgData name="胡 翌霖" userId="a9a41afe759712f0" providerId="LiveId" clId="{51FCA6BB-CD7B-4A90-A019-E826615A3048}" dt="2021-10-25T08:23:43.305" v="1" actId="47"/>
        <pc:sldMkLst>
          <pc:docMk/>
          <pc:sldMk cId="591110536" sldId="262"/>
        </pc:sldMkLst>
      </pc:sldChg>
      <pc:sldChg chg="addSp delSp modSp add mod setBg delDesignElem">
        <pc:chgData name="胡 翌霖" userId="a9a41afe759712f0" providerId="LiveId" clId="{51FCA6BB-CD7B-4A90-A019-E826615A3048}" dt="2021-10-25T10:16:39.196" v="252" actId="26606"/>
        <pc:sldMkLst>
          <pc:docMk/>
          <pc:sldMk cId="1040198312" sldId="262"/>
        </pc:sldMkLst>
        <pc:spChg chg="mod">
          <ac:chgData name="胡 翌霖" userId="a9a41afe759712f0" providerId="LiveId" clId="{51FCA6BB-CD7B-4A90-A019-E826615A3048}" dt="2021-10-25T10:16:39.196" v="252" actId="26606"/>
          <ac:spMkLst>
            <pc:docMk/>
            <pc:sldMk cId="1040198312" sldId="262"/>
            <ac:spMk id="2" creationId="{B777E0C4-80E3-4B33-BEAB-D9BBF6BB2310}"/>
          </ac:spMkLst>
        </pc:spChg>
        <pc:spChg chg="mod">
          <ac:chgData name="胡 翌霖" userId="a9a41afe759712f0" providerId="LiveId" clId="{51FCA6BB-CD7B-4A90-A019-E826615A3048}" dt="2021-10-25T10:16:39.196" v="252" actId="26606"/>
          <ac:spMkLst>
            <pc:docMk/>
            <pc:sldMk cId="1040198312" sldId="262"/>
            <ac:spMk id="3" creationId="{3E7F17DD-B533-4BD9-B0B1-85E736B1FBEA}"/>
          </ac:spMkLst>
        </pc:spChg>
        <pc:spChg chg="add del">
          <ac:chgData name="胡 翌霖" userId="a9a41afe759712f0" providerId="LiveId" clId="{51FCA6BB-CD7B-4A90-A019-E826615A3048}" dt="2021-10-25T10:16:39.190" v="251" actId="26606"/>
          <ac:spMkLst>
            <pc:docMk/>
            <pc:sldMk cId="1040198312" sldId="262"/>
            <ac:spMk id="71" creationId="{3A93628A-4A26-42A6-859F-D1C95150AD7C}"/>
          </ac:spMkLst>
        </pc:spChg>
        <pc:spChg chg="add del">
          <ac:chgData name="胡 翌霖" userId="a9a41afe759712f0" providerId="LiveId" clId="{51FCA6BB-CD7B-4A90-A019-E826615A3048}" dt="2021-10-25T10:16:39.190" v="251" actId="26606"/>
          <ac:spMkLst>
            <pc:docMk/>
            <pc:sldMk cId="1040198312" sldId="262"/>
            <ac:spMk id="73" creationId="{DC61D707-5E7F-4B7C-910D-94A83595D599}"/>
          </ac:spMkLst>
        </pc:spChg>
        <pc:spChg chg="add">
          <ac:chgData name="胡 翌霖" userId="a9a41afe759712f0" providerId="LiveId" clId="{51FCA6BB-CD7B-4A90-A019-E826615A3048}" dt="2021-10-25T10:16:39.196" v="252" actId="26606"/>
          <ac:spMkLst>
            <pc:docMk/>
            <pc:sldMk cId="1040198312" sldId="262"/>
            <ac:spMk id="75" creationId="{6CB927A4-E432-4310-9CD5-E89FF5063179}"/>
          </ac:spMkLst>
        </pc:spChg>
        <pc:spChg chg="add">
          <ac:chgData name="胡 翌霖" userId="a9a41afe759712f0" providerId="LiveId" clId="{51FCA6BB-CD7B-4A90-A019-E826615A3048}" dt="2021-10-25T10:16:39.196" v="252" actId="26606"/>
          <ac:spMkLst>
            <pc:docMk/>
            <pc:sldMk cId="1040198312" sldId="262"/>
            <ac:spMk id="77" creationId="{E3020543-B24B-4EC4-8FFC-8DD88EEA91A8}"/>
          </ac:spMkLst>
        </pc:spChg>
        <pc:spChg chg="add">
          <ac:chgData name="胡 翌霖" userId="a9a41afe759712f0" providerId="LiveId" clId="{51FCA6BB-CD7B-4A90-A019-E826615A3048}" dt="2021-10-25T10:16:39.196" v="252" actId="26606"/>
          <ac:spMkLst>
            <pc:docMk/>
            <pc:sldMk cId="1040198312" sldId="262"/>
            <ac:spMk id="2052" creationId="{8D1AA55E-40D5-461B-A5A8-4AE8AAB71B08}"/>
          </ac:spMkLst>
        </pc:spChg>
        <pc:picChg chg="mod">
          <ac:chgData name="胡 翌霖" userId="a9a41afe759712f0" providerId="LiveId" clId="{51FCA6BB-CD7B-4A90-A019-E826615A3048}" dt="2021-10-25T10:16:39.196" v="252" actId="26606"/>
          <ac:picMkLst>
            <pc:docMk/>
            <pc:sldMk cId="1040198312" sldId="262"/>
            <ac:picMk id="2050" creationId="{0E3127A9-E51C-4D4E-8BC3-21F6AE777EF1}"/>
          </ac:picMkLst>
        </pc:picChg>
        <pc:cxnChg chg="add">
          <ac:chgData name="胡 翌霖" userId="a9a41afe759712f0" providerId="LiveId" clId="{51FCA6BB-CD7B-4A90-A019-E826615A3048}" dt="2021-10-25T10:16:39.196" v="252" actId="26606"/>
          <ac:cxnSpMkLst>
            <pc:docMk/>
            <pc:sldMk cId="1040198312" sldId="262"/>
            <ac:cxnSpMk id="2053" creationId="{7EB498BD-8089-4626-91EA-4978EBEF535E}"/>
          </ac:cxnSpMkLst>
        </pc:cxnChg>
        <pc:cxnChg chg="del">
          <ac:chgData name="胡 翌霖" userId="a9a41afe759712f0" providerId="LiveId" clId="{51FCA6BB-CD7B-4A90-A019-E826615A3048}" dt="2021-10-25T08:25:39.678" v="36"/>
          <ac:cxnSpMkLst>
            <pc:docMk/>
            <pc:sldMk cId="1040198312" sldId="262"/>
            <ac:cxnSpMk id="2056" creationId="{A7F400EE-A8A5-48AF-B4D6-291B52C6F0B0}"/>
          </ac:cxnSpMkLst>
        </pc:cxnChg>
      </pc:sldChg>
      <pc:sldChg chg="del">
        <pc:chgData name="胡 翌霖" userId="a9a41afe759712f0" providerId="LiveId" clId="{51FCA6BB-CD7B-4A90-A019-E826615A3048}" dt="2021-10-25T08:23:43.305" v="1" actId="47"/>
        <pc:sldMkLst>
          <pc:docMk/>
          <pc:sldMk cId="1946126526" sldId="263"/>
        </pc:sldMkLst>
      </pc:sldChg>
      <pc:sldChg chg="del">
        <pc:chgData name="胡 翌霖" userId="a9a41afe759712f0" providerId="LiveId" clId="{51FCA6BB-CD7B-4A90-A019-E826615A3048}" dt="2021-10-25T08:23:43.305" v="1" actId="47"/>
        <pc:sldMkLst>
          <pc:docMk/>
          <pc:sldMk cId="1274744777" sldId="264"/>
        </pc:sldMkLst>
      </pc:sldChg>
      <pc:sldChg chg="add">
        <pc:chgData name="胡 翌霖" userId="a9a41afe759712f0" providerId="LiveId" clId="{51FCA6BB-CD7B-4A90-A019-E826615A3048}" dt="2021-10-25T08:25:39.678" v="36"/>
        <pc:sldMkLst>
          <pc:docMk/>
          <pc:sldMk cId="3175161204" sldId="266"/>
        </pc:sldMkLst>
      </pc:sldChg>
      <pc:sldChg chg="del">
        <pc:chgData name="胡 翌霖" userId="a9a41afe759712f0" providerId="LiveId" clId="{51FCA6BB-CD7B-4A90-A019-E826615A3048}" dt="2021-10-25T08:23:43.305" v="1" actId="47"/>
        <pc:sldMkLst>
          <pc:docMk/>
          <pc:sldMk cId="661761508" sldId="267"/>
        </pc:sldMkLst>
      </pc:sldChg>
      <pc:sldChg chg="add">
        <pc:chgData name="胡 翌霖" userId="a9a41afe759712f0" providerId="LiveId" clId="{51FCA6BB-CD7B-4A90-A019-E826615A3048}" dt="2021-10-25T08:25:39.678" v="36"/>
        <pc:sldMkLst>
          <pc:docMk/>
          <pc:sldMk cId="2957885918" sldId="267"/>
        </pc:sldMkLst>
      </pc:sldChg>
      <pc:sldChg chg="del">
        <pc:chgData name="胡 翌霖" userId="a9a41afe759712f0" providerId="LiveId" clId="{51FCA6BB-CD7B-4A90-A019-E826615A3048}" dt="2021-10-25T08:23:43.305" v="1" actId="47"/>
        <pc:sldMkLst>
          <pc:docMk/>
          <pc:sldMk cId="1803891484" sldId="268"/>
        </pc:sldMkLst>
      </pc:sldChg>
      <pc:sldChg chg="del">
        <pc:chgData name="胡 翌霖" userId="a9a41afe759712f0" providerId="LiveId" clId="{51FCA6BB-CD7B-4A90-A019-E826615A3048}" dt="2021-10-25T08:23:43.305" v="1" actId="47"/>
        <pc:sldMkLst>
          <pc:docMk/>
          <pc:sldMk cId="579577571" sldId="269"/>
        </pc:sldMkLst>
      </pc:sldChg>
      <pc:sldChg chg="add">
        <pc:chgData name="胡 翌霖" userId="a9a41afe759712f0" providerId="LiveId" clId="{51FCA6BB-CD7B-4A90-A019-E826615A3048}" dt="2021-10-25T08:25:39.678" v="36"/>
        <pc:sldMkLst>
          <pc:docMk/>
          <pc:sldMk cId="874877914" sldId="269"/>
        </pc:sldMkLst>
      </pc:sldChg>
      <pc:sldChg chg="del">
        <pc:chgData name="胡 翌霖" userId="a9a41afe759712f0" providerId="LiveId" clId="{51FCA6BB-CD7B-4A90-A019-E826615A3048}" dt="2021-10-25T08:23:43.305" v="1" actId="47"/>
        <pc:sldMkLst>
          <pc:docMk/>
          <pc:sldMk cId="996300373" sldId="270"/>
        </pc:sldMkLst>
      </pc:sldChg>
      <pc:sldChg chg="del">
        <pc:chgData name="胡 翌霖" userId="a9a41afe759712f0" providerId="LiveId" clId="{51FCA6BB-CD7B-4A90-A019-E826615A3048}" dt="2021-10-25T08:23:43.305" v="1" actId="47"/>
        <pc:sldMkLst>
          <pc:docMk/>
          <pc:sldMk cId="2986908439" sldId="271"/>
        </pc:sldMkLst>
      </pc:sldChg>
      <pc:sldChg chg="add">
        <pc:chgData name="胡 翌霖" userId="a9a41afe759712f0" providerId="LiveId" clId="{51FCA6BB-CD7B-4A90-A019-E826615A3048}" dt="2021-10-25T08:25:39.678" v="36"/>
        <pc:sldMkLst>
          <pc:docMk/>
          <pc:sldMk cId="1508498289" sldId="272"/>
        </pc:sldMkLst>
      </pc:sldChg>
      <pc:sldChg chg="del">
        <pc:chgData name="胡 翌霖" userId="a9a41afe759712f0" providerId="LiveId" clId="{51FCA6BB-CD7B-4A90-A019-E826615A3048}" dt="2021-10-25T08:23:43.305" v="1" actId="47"/>
        <pc:sldMkLst>
          <pc:docMk/>
          <pc:sldMk cId="2414963682" sldId="272"/>
        </pc:sldMkLst>
      </pc:sldChg>
      <pc:sldChg chg="del">
        <pc:chgData name="胡 翌霖" userId="a9a41afe759712f0" providerId="LiveId" clId="{51FCA6BB-CD7B-4A90-A019-E826615A3048}" dt="2021-10-25T08:23:43.305" v="1" actId="47"/>
        <pc:sldMkLst>
          <pc:docMk/>
          <pc:sldMk cId="509758898" sldId="273"/>
        </pc:sldMkLst>
      </pc:sldChg>
      <pc:sldChg chg="del">
        <pc:chgData name="胡 翌霖" userId="a9a41afe759712f0" providerId="LiveId" clId="{51FCA6BB-CD7B-4A90-A019-E826615A3048}" dt="2021-10-25T08:23:43.305" v="1" actId="47"/>
        <pc:sldMkLst>
          <pc:docMk/>
          <pc:sldMk cId="1061450574" sldId="274"/>
        </pc:sldMkLst>
      </pc:sldChg>
      <pc:sldChg chg="addSp delSp modSp add mod setBg delDesignElem">
        <pc:chgData name="胡 翌霖" userId="a9a41afe759712f0" providerId="LiveId" clId="{51FCA6BB-CD7B-4A90-A019-E826615A3048}" dt="2021-10-25T10:15:00.222" v="247" actId="26606"/>
        <pc:sldMkLst>
          <pc:docMk/>
          <pc:sldMk cId="1409072959" sldId="276"/>
        </pc:sldMkLst>
        <pc:spChg chg="mod">
          <ac:chgData name="胡 翌霖" userId="a9a41afe759712f0" providerId="LiveId" clId="{51FCA6BB-CD7B-4A90-A019-E826615A3048}" dt="2021-10-25T10:15:00.222" v="247" actId="26606"/>
          <ac:spMkLst>
            <pc:docMk/>
            <pc:sldMk cId="1409072959" sldId="276"/>
            <ac:spMk id="2" creationId="{CC57F9BE-3354-4008-B469-C72BF78E955F}"/>
          </ac:spMkLst>
        </pc:spChg>
        <pc:spChg chg="del">
          <ac:chgData name="胡 翌霖" userId="a9a41afe759712f0" providerId="LiveId" clId="{51FCA6BB-CD7B-4A90-A019-E826615A3048}" dt="2021-10-25T08:25:39.678" v="36"/>
          <ac:spMkLst>
            <pc:docMk/>
            <pc:sldMk cId="1409072959" sldId="276"/>
            <ac:spMk id="40" creationId="{8D70B121-56F4-4848-B38B-182089D909FA}"/>
          </ac:spMkLst>
        </pc:spChg>
        <pc:spChg chg="mod">
          <ac:chgData name="胡 翌霖" userId="a9a41afe759712f0" providerId="LiveId" clId="{51FCA6BB-CD7B-4A90-A019-E826615A3048}" dt="2021-10-25T10:15:00.222" v="247" actId="26606"/>
          <ac:spMkLst>
            <pc:docMk/>
            <pc:sldMk cId="1409072959" sldId="276"/>
            <ac:spMk id="42" creationId="{B771C342-5A27-4C75-8F61-2DCE8793B82C}"/>
          </ac:spMkLst>
        </pc:spChg>
        <pc:spChg chg="add">
          <ac:chgData name="胡 翌霖" userId="a9a41afe759712f0" providerId="LiveId" clId="{51FCA6BB-CD7B-4A90-A019-E826615A3048}" dt="2021-10-25T10:15:00.222" v="247" actId="26606"/>
          <ac:spMkLst>
            <pc:docMk/>
            <pc:sldMk cId="1409072959" sldId="276"/>
            <ac:spMk id="45" creationId="{72B886CF-D3D5-4CDE-A0D0-35994223D8D7}"/>
          </ac:spMkLst>
        </pc:spChg>
        <pc:spChg chg="add">
          <ac:chgData name="胡 翌霖" userId="a9a41afe759712f0" providerId="LiveId" clId="{51FCA6BB-CD7B-4A90-A019-E826615A3048}" dt="2021-10-25T10:15:00.222" v="247" actId="26606"/>
          <ac:spMkLst>
            <pc:docMk/>
            <pc:sldMk cId="1409072959" sldId="276"/>
            <ac:spMk id="46" creationId="{FC139937-FF72-463A-8CD1-5AFF723B298A}"/>
          </ac:spMkLst>
        </pc:spChg>
        <pc:spChg chg="add">
          <ac:chgData name="胡 翌霖" userId="a9a41afe759712f0" providerId="LiveId" clId="{51FCA6BB-CD7B-4A90-A019-E826615A3048}" dt="2021-10-25T10:15:00.222" v="247" actId="26606"/>
          <ac:spMkLst>
            <pc:docMk/>
            <pc:sldMk cId="1409072959" sldId="276"/>
            <ac:spMk id="53" creationId="{5565521B-3AFA-45E0-B4C4-C6ED089C86E5}"/>
          </ac:spMkLst>
        </pc:spChg>
        <pc:cxnChg chg="del">
          <ac:chgData name="胡 翌霖" userId="a9a41afe759712f0" providerId="LiveId" clId="{51FCA6BB-CD7B-4A90-A019-E826615A3048}" dt="2021-10-25T08:25:39.678" v="36"/>
          <ac:cxnSpMkLst>
            <pc:docMk/>
            <pc:sldMk cId="1409072959" sldId="276"/>
            <ac:cxnSpMk id="41" creationId="{2D72A2C9-F3CA-4216-8BAD-FA4C970C3C4E}"/>
          </ac:cxnSpMkLst>
        </pc:cxnChg>
      </pc:sldChg>
      <pc:sldChg chg="addSp delSp modSp add mod setBg delDesignElem">
        <pc:chgData name="胡 翌霖" userId="a9a41afe759712f0" providerId="LiveId" clId="{51FCA6BB-CD7B-4A90-A019-E826615A3048}" dt="2021-10-25T10:19:30.315" v="262" actId="20577"/>
        <pc:sldMkLst>
          <pc:docMk/>
          <pc:sldMk cId="2150137985" sldId="277"/>
        </pc:sldMkLst>
        <pc:spChg chg="mod">
          <ac:chgData name="胡 翌霖" userId="a9a41afe759712f0" providerId="LiveId" clId="{51FCA6BB-CD7B-4A90-A019-E826615A3048}" dt="2021-10-25T10:19:30.315" v="262" actId="20577"/>
          <ac:spMkLst>
            <pc:docMk/>
            <pc:sldMk cId="2150137985" sldId="277"/>
            <ac:spMk id="2" creationId="{E3F03092-683A-4032-8DD4-A581D0F4675E}"/>
          </ac:spMkLst>
        </pc:spChg>
        <pc:spChg chg="del mod">
          <ac:chgData name="胡 翌霖" userId="a9a41afe759712f0" providerId="LiveId" clId="{51FCA6BB-CD7B-4A90-A019-E826615A3048}" dt="2021-10-25T10:19:16.868" v="260" actId="26606"/>
          <ac:spMkLst>
            <pc:docMk/>
            <pc:sldMk cId="2150137985" sldId="277"/>
            <ac:spMk id="3" creationId="{BE7ACD36-74D1-4E9D-B0AA-DF7C70B57A91}"/>
          </ac:spMkLst>
        </pc:spChg>
        <pc:spChg chg="add del">
          <ac:chgData name="胡 翌霖" userId="a9a41afe759712f0" providerId="LiveId" clId="{51FCA6BB-CD7B-4A90-A019-E826615A3048}" dt="2021-10-25T10:19:16.848" v="259" actId="26606"/>
          <ac:spMkLst>
            <pc:docMk/>
            <pc:sldMk cId="2150137985" sldId="277"/>
            <ac:spMk id="7" creationId="{72B886CF-D3D5-4CDE-A0D0-35994223D8D7}"/>
          </ac:spMkLst>
        </pc:spChg>
        <pc:spChg chg="del">
          <ac:chgData name="胡 翌霖" userId="a9a41afe759712f0" providerId="LiveId" clId="{51FCA6BB-CD7B-4A90-A019-E826615A3048}" dt="2021-10-25T08:25:39.678" v="36"/>
          <ac:spMkLst>
            <pc:docMk/>
            <pc:sldMk cId="2150137985" sldId="277"/>
            <ac:spMk id="8" creationId="{8D70B121-56F4-4848-B38B-182089D909FA}"/>
          </ac:spMkLst>
        </pc:spChg>
        <pc:spChg chg="add del">
          <ac:chgData name="胡 翌霖" userId="a9a41afe759712f0" providerId="LiveId" clId="{51FCA6BB-CD7B-4A90-A019-E826615A3048}" dt="2021-10-25T10:19:16.848" v="259" actId="26606"/>
          <ac:spMkLst>
            <pc:docMk/>
            <pc:sldMk cId="2150137985" sldId="277"/>
            <ac:spMk id="9" creationId="{FC139937-FF72-463A-8CD1-5AFF723B298A}"/>
          </ac:spMkLst>
        </pc:spChg>
        <pc:spChg chg="add del">
          <ac:chgData name="胡 翌霖" userId="a9a41afe759712f0" providerId="LiveId" clId="{51FCA6BB-CD7B-4A90-A019-E826615A3048}" dt="2021-10-25T10:19:16.848" v="259" actId="26606"/>
          <ac:spMkLst>
            <pc:docMk/>
            <pc:sldMk cId="2150137985" sldId="277"/>
            <ac:spMk id="11" creationId="{5565521B-3AFA-45E0-B4C4-C6ED089C86E5}"/>
          </ac:spMkLst>
        </pc:spChg>
        <pc:graphicFrameChg chg="add">
          <ac:chgData name="胡 翌霖" userId="a9a41afe759712f0" providerId="LiveId" clId="{51FCA6BB-CD7B-4A90-A019-E826615A3048}" dt="2021-10-25T10:19:16.868" v="260" actId="26606"/>
          <ac:graphicFrameMkLst>
            <pc:docMk/>
            <pc:sldMk cId="2150137985" sldId="277"/>
            <ac:graphicFrameMk id="13" creationId="{9B8FFA68-AC11-4336-AAF5-AB50883A9584}"/>
          </ac:graphicFrameMkLst>
        </pc:graphicFrameChg>
        <pc:cxnChg chg="del">
          <ac:chgData name="胡 翌霖" userId="a9a41afe759712f0" providerId="LiveId" clId="{51FCA6BB-CD7B-4A90-A019-E826615A3048}" dt="2021-10-25T08:25:39.678" v="36"/>
          <ac:cxnSpMkLst>
            <pc:docMk/>
            <pc:sldMk cId="2150137985" sldId="277"/>
            <ac:cxnSpMk id="10" creationId="{2D72A2C9-F3CA-4216-8BAD-FA4C970C3C4E}"/>
          </ac:cxnSpMkLst>
        </pc:cxnChg>
      </pc:sldChg>
      <pc:sldChg chg="addSp delSp modSp add del setBg">
        <pc:chgData name="胡 翌霖" userId="a9a41afe759712f0" providerId="LiveId" clId="{51FCA6BB-CD7B-4A90-A019-E826615A3048}" dt="2021-10-25T10:22:17.349" v="312" actId="47"/>
        <pc:sldMkLst>
          <pc:docMk/>
          <pc:sldMk cId="3532010156" sldId="278"/>
        </pc:sldMkLst>
        <pc:spChg chg="add mod">
          <ac:chgData name="胡 翌霖" userId="a9a41afe759712f0" providerId="LiveId" clId="{51FCA6BB-CD7B-4A90-A019-E826615A3048}" dt="2021-10-25T10:21:23.322" v="286" actId="21"/>
          <ac:spMkLst>
            <pc:docMk/>
            <pc:sldMk cId="3532010156" sldId="278"/>
            <ac:spMk id="2" creationId="{8D6EBC48-D839-4F91-B69D-B0E271CF8B03}"/>
          </ac:spMkLst>
        </pc:spChg>
        <pc:picChg chg="del">
          <ac:chgData name="胡 翌霖" userId="a9a41afe759712f0" providerId="LiveId" clId="{51FCA6BB-CD7B-4A90-A019-E826615A3048}" dt="2021-10-25T10:21:23.322" v="286" actId="21"/>
          <ac:picMkLst>
            <pc:docMk/>
            <pc:sldMk cId="3532010156" sldId="278"/>
            <ac:picMk id="7170" creationId="{333D3F15-737F-4F49-8B04-D4478412A66E}"/>
          </ac:picMkLst>
        </pc:picChg>
      </pc:sldChg>
      <pc:sldChg chg="addSp delSp modSp add mod setBg delDesignElem">
        <pc:chgData name="胡 翌霖" userId="a9a41afe759712f0" providerId="LiveId" clId="{51FCA6BB-CD7B-4A90-A019-E826615A3048}" dt="2021-10-25T10:20:51.277" v="285"/>
        <pc:sldMkLst>
          <pc:docMk/>
          <pc:sldMk cId="3803521327" sldId="279"/>
        </pc:sldMkLst>
        <pc:spChg chg="mod">
          <ac:chgData name="胡 翌霖" userId="a9a41afe759712f0" providerId="LiveId" clId="{51FCA6BB-CD7B-4A90-A019-E826615A3048}" dt="2021-10-25T10:20:07.774" v="264" actId="26606"/>
          <ac:spMkLst>
            <pc:docMk/>
            <pc:sldMk cId="3803521327" sldId="279"/>
            <ac:spMk id="2" creationId="{00FE1D33-5D9E-460F-993C-DEC25F9482A4}"/>
          </ac:spMkLst>
        </pc:spChg>
        <pc:spChg chg="mod">
          <ac:chgData name="胡 翌霖" userId="a9a41afe759712f0" providerId="LiveId" clId="{51FCA6BB-CD7B-4A90-A019-E826615A3048}" dt="2021-10-25T10:20:51.277" v="285"/>
          <ac:spMkLst>
            <pc:docMk/>
            <pc:sldMk cId="3803521327" sldId="279"/>
            <ac:spMk id="3" creationId="{8570A6EB-06F1-4538-8E91-743C29188871}"/>
          </ac:spMkLst>
        </pc:spChg>
        <pc:spChg chg="add">
          <ac:chgData name="胡 翌霖" userId="a9a41afe759712f0" providerId="LiveId" clId="{51FCA6BB-CD7B-4A90-A019-E826615A3048}" dt="2021-10-25T10:20:07.774" v="264" actId="26606"/>
          <ac:spMkLst>
            <pc:docMk/>
            <pc:sldMk cId="3803521327" sldId="279"/>
            <ac:spMk id="11" creationId="{3A93628A-4A26-42A6-859F-D1C95150AD7C}"/>
          </ac:spMkLst>
        </pc:spChg>
        <pc:spChg chg="add">
          <ac:chgData name="胡 翌霖" userId="a9a41afe759712f0" providerId="LiveId" clId="{51FCA6BB-CD7B-4A90-A019-E826615A3048}" dt="2021-10-25T10:20:07.774" v="264" actId="26606"/>
          <ac:spMkLst>
            <pc:docMk/>
            <pc:sldMk cId="3803521327" sldId="279"/>
            <ac:spMk id="13" creationId="{9D1E181F-DCF6-4D62-86AF-799CDE52FA58}"/>
          </ac:spMkLst>
        </pc:spChg>
        <pc:spChg chg="del">
          <ac:chgData name="胡 翌霖" userId="a9a41afe759712f0" providerId="LiveId" clId="{51FCA6BB-CD7B-4A90-A019-E826615A3048}" dt="2021-10-25T08:25:39.678" v="36"/>
          <ac:spMkLst>
            <pc:docMk/>
            <pc:sldMk cId="3803521327" sldId="279"/>
            <ac:spMk id="19" creationId="{E02F3C71-C981-4614-98EA-D6C494F8091E}"/>
          </ac:spMkLst>
        </pc:spChg>
        <pc:picChg chg="mod">
          <ac:chgData name="胡 翌霖" userId="a9a41afe759712f0" providerId="LiveId" clId="{51FCA6BB-CD7B-4A90-A019-E826615A3048}" dt="2021-10-25T10:20:07.774" v="264" actId="26606"/>
          <ac:picMkLst>
            <pc:docMk/>
            <pc:sldMk cId="3803521327" sldId="279"/>
            <ac:picMk id="5" creationId="{A15FC5A2-D9BA-45CB-B5B5-BB8A08076B9E}"/>
          </ac:picMkLst>
        </pc:picChg>
        <pc:picChg chg="mod ord">
          <ac:chgData name="胡 翌霖" userId="a9a41afe759712f0" providerId="LiveId" clId="{51FCA6BB-CD7B-4A90-A019-E826615A3048}" dt="2021-10-25T10:20:07.774" v="264" actId="26606"/>
          <ac:picMkLst>
            <pc:docMk/>
            <pc:sldMk cId="3803521327" sldId="279"/>
            <ac:picMk id="6" creationId="{03A6778B-9478-419A-B39F-F11802F6CDF7}"/>
          </ac:picMkLst>
        </pc:picChg>
        <pc:cxnChg chg="add">
          <ac:chgData name="胡 翌霖" userId="a9a41afe759712f0" providerId="LiveId" clId="{51FCA6BB-CD7B-4A90-A019-E826615A3048}" dt="2021-10-25T10:20:07.774" v="264" actId="26606"/>
          <ac:cxnSpMkLst>
            <pc:docMk/>
            <pc:sldMk cId="3803521327" sldId="279"/>
            <ac:cxnSpMk id="15" creationId="{7A5FDA87-C737-406E-9876-2EF48219DD37}"/>
          </ac:cxnSpMkLst>
        </pc:cxnChg>
      </pc:sldChg>
      <pc:sldChg chg="add">
        <pc:chgData name="胡 翌霖" userId="a9a41afe759712f0" providerId="LiveId" clId="{51FCA6BB-CD7B-4A90-A019-E826615A3048}" dt="2021-10-25T08:25:39.678" v="36"/>
        <pc:sldMkLst>
          <pc:docMk/>
          <pc:sldMk cId="7195139" sldId="280"/>
        </pc:sldMkLst>
      </pc:sldChg>
      <pc:sldChg chg="del">
        <pc:chgData name="胡 翌霖" userId="a9a41afe759712f0" providerId="LiveId" clId="{51FCA6BB-CD7B-4A90-A019-E826615A3048}" dt="2021-10-25T08:23:43.305" v="1" actId="47"/>
        <pc:sldMkLst>
          <pc:docMk/>
          <pc:sldMk cId="1945583804" sldId="281"/>
        </pc:sldMkLst>
      </pc:sldChg>
      <pc:sldChg chg="addSp delSp modSp add mod setBg setClrOvrMap">
        <pc:chgData name="胡 翌霖" userId="a9a41afe759712f0" providerId="LiveId" clId="{51FCA6BB-CD7B-4A90-A019-E826615A3048}" dt="2021-10-25T10:22:00.802" v="311" actId="18131"/>
        <pc:sldMkLst>
          <pc:docMk/>
          <pc:sldMk cId="3646800748" sldId="281"/>
        </pc:sldMkLst>
        <pc:spChg chg="mod">
          <ac:chgData name="胡 翌霖" userId="a9a41afe759712f0" providerId="LiveId" clId="{51FCA6BB-CD7B-4A90-A019-E826615A3048}" dt="2021-10-25T10:21:40.329" v="293" actId="26606"/>
          <ac:spMkLst>
            <pc:docMk/>
            <pc:sldMk cId="3646800748" sldId="281"/>
            <ac:spMk id="2" creationId="{EBC48C83-44B2-4ABF-BF5D-5EBF4EBFA344}"/>
          </ac:spMkLst>
        </pc:spChg>
        <pc:spChg chg="mod">
          <ac:chgData name="胡 翌霖" userId="a9a41afe759712f0" providerId="LiveId" clId="{51FCA6BB-CD7B-4A90-A019-E826615A3048}" dt="2021-10-25T10:21:40.329" v="293" actId="26606"/>
          <ac:spMkLst>
            <pc:docMk/>
            <pc:sldMk cId="3646800748" sldId="281"/>
            <ac:spMk id="3" creationId="{05123A8F-3981-414A-A62F-38D15FEAFFAF}"/>
          </ac:spMkLst>
        </pc:spChg>
        <pc:spChg chg="add del">
          <ac:chgData name="胡 翌霖" userId="a9a41afe759712f0" providerId="LiveId" clId="{51FCA6BB-CD7B-4A90-A019-E826615A3048}" dt="2021-10-25T10:21:33.362" v="290" actId="26606"/>
          <ac:spMkLst>
            <pc:docMk/>
            <pc:sldMk cId="3646800748" sldId="281"/>
            <ac:spMk id="11" creationId="{3CD9DF72-87A3-404E-A828-84CBF11A8303}"/>
          </ac:spMkLst>
        </pc:spChg>
        <pc:spChg chg="add del">
          <ac:chgData name="胡 翌霖" userId="a9a41afe759712f0" providerId="LiveId" clId="{51FCA6BB-CD7B-4A90-A019-E826615A3048}" dt="2021-10-25T10:21:40.323" v="292" actId="26606"/>
          <ac:spMkLst>
            <pc:docMk/>
            <pc:sldMk cId="3646800748" sldId="281"/>
            <ac:spMk id="15" creationId="{93D93209-E710-4E24-8089-E79FAB8B8995}"/>
          </ac:spMkLst>
        </pc:spChg>
        <pc:spChg chg="add del">
          <ac:chgData name="胡 翌霖" userId="a9a41afe759712f0" providerId="LiveId" clId="{51FCA6BB-CD7B-4A90-A019-E826615A3048}" dt="2021-10-25T10:21:40.323" v="292" actId="26606"/>
          <ac:spMkLst>
            <pc:docMk/>
            <pc:sldMk cId="3646800748" sldId="281"/>
            <ac:spMk id="16" creationId="{72B886CF-D3D5-4CDE-A0D0-35994223D8D7}"/>
          </ac:spMkLst>
        </pc:spChg>
        <pc:spChg chg="add del">
          <ac:chgData name="胡 翌霖" userId="a9a41afe759712f0" providerId="LiveId" clId="{51FCA6BB-CD7B-4A90-A019-E826615A3048}" dt="2021-10-25T10:21:40.323" v="292" actId="26606"/>
          <ac:spMkLst>
            <pc:docMk/>
            <pc:sldMk cId="3646800748" sldId="281"/>
            <ac:spMk id="17" creationId="{382E71F4-D030-4BB1-A3CF-F05B47099BF9}"/>
          </ac:spMkLst>
        </pc:spChg>
        <pc:spChg chg="add">
          <ac:chgData name="胡 翌霖" userId="a9a41afe759712f0" providerId="LiveId" clId="{51FCA6BB-CD7B-4A90-A019-E826615A3048}" dt="2021-10-25T10:21:40.329" v="293" actId="26606"/>
          <ac:spMkLst>
            <pc:docMk/>
            <pc:sldMk cId="3646800748" sldId="281"/>
            <ac:spMk id="19" creationId="{9B76D444-2756-434F-AE61-96D69830C13E}"/>
          </ac:spMkLst>
        </pc:spChg>
        <pc:spChg chg="add">
          <ac:chgData name="胡 翌霖" userId="a9a41afe759712f0" providerId="LiveId" clId="{51FCA6BB-CD7B-4A90-A019-E826615A3048}" dt="2021-10-25T10:21:40.329" v="293" actId="26606"/>
          <ac:spMkLst>
            <pc:docMk/>
            <pc:sldMk cId="3646800748" sldId="281"/>
            <ac:spMk id="20" creationId="{A27B6159-7734-4564-9E0F-C4BC43C36E52}"/>
          </ac:spMkLst>
        </pc:spChg>
        <pc:picChg chg="del">
          <ac:chgData name="胡 翌霖" userId="a9a41afe759712f0" providerId="LiveId" clId="{51FCA6BB-CD7B-4A90-A019-E826615A3048}" dt="2021-10-25T10:21:25.598" v="287" actId="478"/>
          <ac:picMkLst>
            <pc:docMk/>
            <pc:sldMk cId="3646800748" sldId="281"/>
            <ac:picMk id="5" creationId="{E50F6054-BAF2-435F-9D07-82AB962DA121}"/>
          </ac:picMkLst>
        </pc:picChg>
        <pc:picChg chg="add mod ord">
          <ac:chgData name="胡 翌霖" userId="a9a41afe759712f0" providerId="LiveId" clId="{51FCA6BB-CD7B-4A90-A019-E826615A3048}" dt="2021-10-25T10:22:00.802" v="311" actId="18131"/>
          <ac:picMkLst>
            <pc:docMk/>
            <pc:sldMk cId="3646800748" sldId="281"/>
            <ac:picMk id="6" creationId="{34EEEFDB-9263-415C-9F09-57B2AE4649AE}"/>
          </ac:picMkLst>
        </pc:picChg>
        <pc:cxnChg chg="add del">
          <ac:chgData name="胡 翌霖" userId="a9a41afe759712f0" providerId="LiveId" clId="{51FCA6BB-CD7B-4A90-A019-E826615A3048}" dt="2021-10-25T10:21:33.362" v="290" actId="26606"/>
          <ac:cxnSpMkLst>
            <pc:docMk/>
            <pc:sldMk cId="3646800748" sldId="281"/>
            <ac:cxnSpMk id="13" creationId="{20E3A342-4D61-4E3F-AF90-1AB42AEB96CC}"/>
          </ac:cxnSpMkLst>
        </pc:cxnChg>
        <pc:cxnChg chg="add">
          <ac:chgData name="胡 翌霖" userId="a9a41afe759712f0" providerId="LiveId" clId="{51FCA6BB-CD7B-4A90-A019-E826615A3048}" dt="2021-10-25T10:21:40.329" v="293" actId="26606"/>
          <ac:cxnSpMkLst>
            <pc:docMk/>
            <pc:sldMk cId="3646800748" sldId="281"/>
            <ac:cxnSpMk id="21" creationId="{E2FFB46B-05BC-4950-B18A-9593FDAE6ED7}"/>
          </ac:cxnSpMkLst>
        </pc:cxnChg>
      </pc:sldChg>
      <pc:sldChg chg="addSp delSp modSp add setBg delDesignElem">
        <pc:chgData name="胡 翌霖" userId="a9a41afe759712f0" providerId="LiveId" clId="{51FCA6BB-CD7B-4A90-A019-E826615A3048}" dt="2021-10-25T10:25:20.169" v="324" actId="478"/>
        <pc:sldMkLst>
          <pc:docMk/>
          <pc:sldMk cId="1367843292" sldId="282"/>
        </pc:sldMkLst>
        <pc:picChg chg="add mod">
          <ac:chgData name="胡 翌霖" userId="a9a41afe759712f0" providerId="LiveId" clId="{51FCA6BB-CD7B-4A90-A019-E826615A3048}" dt="2021-10-25T10:25:06.798" v="321"/>
          <ac:picMkLst>
            <pc:docMk/>
            <pc:sldMk cId="1367843292" sldId="282"/>
            <ac:picMk id="5" creationId="{607E77C8-8655-412D-B322-B61594E0F422}"/>
          </ac:picMkLst>
        </pc:picChg>
        <pc:picChg chg="add mod">
          <ac:chgData name="胡 翌霖" userId="a9a41afe759712f0" providerId="LiveId" clId="{51FCA6BB-CD7B-4A90-A019-E826615A3048}" dt="2021-10-25T10:25:09.143" v="323"/>
          <ac:picMkLst>
            <pc:docMk/>
            <pc:sldMk cId="1367843292" sldId="282"/>
            <ac:picMk id="6" creationId="{771A0DA2-C16F-4FAC-9F71-6DB86DF8C21E}"/>
          </ac:picMkLst>
        </pc:picChg>
        <pc:picChg chg="del">
          <ac:chgData name="胡 翌霖" userId="a9a41afe759712f0" providerId="LiveId" clId="{51FCA6BB-CD7B-4A90-A019-E826615A3048}" dt="2021-10-25T10:25:20.169" v="324" actId="478"/>
          <ac:picMkLst>
            <pc:docMk/>
            <pc:sldMk cId="1367843292" sldId="282"/>
            <ac:picMk id="20482" creationId="{F904E258-7B73-4D73-9CC0-527949A85B56}"/>
          </ac:picMkLst>
        </pc:picChg>
        <pc:cxnChg chg="del">
          <ac:chgData name="胡 翌霖" userId="a9a41afe759712f0" providerId="LiveId" clId="{51FCA6BB-CD7B-4A90-A019-E826615A3048}" dt="2021-10-25T08:25:39.678" v="36"/>
          <ac:cxnSpMkLst>
            <pc:docMk/>
            <pc:sldMk cId="1367843292" sldId="282"/>
            <ac:cxnSpMk id="71" creationId="{A7F400EE-A8A5-48AF-B4D6-291B52C6F0B0}"/>
          </ac:cxnSpMkLst>
        </pc:cxnChg>
      </pc:sldChg>
      <pc:sldChg chg="del">
        <pc:chgData name="胡 翌霖" userId="a9a41afe759712f0" providerId="LiveId" clId="{51FCA6BB-CD7B-4A90-A019-E826615A3048}" dt="2021-10-25T08:23:43.305" v="1" actId="47"/>
        <pc:sldMkLst>
          <pc:docMk/>
          <pc:sldMk cId="3504751736" sldId="282"/>
        </pc:sldMkLst>
      </pc:sldChg>
      <pc:sldChg chg="del">
        <pc:chgData name="胡 翌霖" userId="a9a41afe759712f0" providerId="LiveId" clId="{51FCA6BB-CD7B-4A90-A019-E826615A3048}" dt="2021-10-25T08:23:43.305" v="1" actId="47"/>
        <pc:sldMkLst>
          <pc:docMk/>
          <pc:sldMk cId="858792604" sldId="283"/>
        </pc:sldMkLst>
      </pc:sldChg>
      <pc:sldChg chg="add del setBg">
        <pc:chgData name="胡 翌霖" userId="a9a41afe759712f0" providerId="LiveId" clId="{51FCA6BB-CD7B-4A90-A019-E826615A3048}" dt="2021-10-25T10:25:33.771" v="325" actId="47"/>
        <pc:sldMkLst>
          <pc:docMk/>
          <pc:sldMk cId="3496203926" sldId="283"/>
        </pc:sldMkLst>
      </pc:sldChg>
      <pc:sldChg chg="del">
        <pc:chgData name="胡 翌霖" userId="a9a41afe759712f0" providerId="LiveId" clId="{51FCA6BB-CD7B-4A90-A019-E826615A3048}" dt="2021-10-25T08:23:43.305" v="1" actId="47"/>
        <pc:sldMkLst>
          <pc:docMk/>
          <pc:sldMk cId="1060632048" sldId="284"/>
        </pc:sldMkLst>
      </pc:sldChg>
      <pc:sldChg chg="delSp add">
        <pc:chgData name="胡 翌霖" userId="a9a41afe759712f0" providerId="LiveId" clId="{51FCA6BB-CD7B-4A90-A019-E826615A3048}" dt="2021-10-25T10:25:08.379" v="322" actId="21"/>
        <pc:sldMkLst>
          <pc:docMk/>
          <pc:sldMk cId="1554816708" sldId="284"/>
        </pc:sldMkLst>
        <pc:picChg chg="del">
          <ac:chgData name="胡 翌霖" userId="a9a41afe759712f0" providerId="LiveId" clId="{51FCA6BB-CD7B-4A90-A019-E826615A3048}" dt="2021-10-25T10:25:05.682" v="320" actId="21"/>
          <ac:picMkLst>
            <pc:docMk/>
            <pc:sldMk cId="1554816708" sldId="284"/>
            <ac:picMk id="5" creationId="{6FD122C8-AB00-4A50-93D7-AAB222392A60}"/>
          </ac:picMkLst>
        </pc:picChg>
        <pc:picChg chg="del">
          <ac:chgData name="胡 翌霖" userId="a9a41afe759712f0" providerId="LiveId" clId="{51FCA6BB-CD7B-4A90-A019-E826615A3048}" dt="2021-10-25T10:25:08.379" v="322" actId="21"/>
          <ac:picMkLst>
            <pc:docMk/>
            <pc:sldMk cId="1554816708" sldId="284"/>
            <ac:picMk id="8194" creationId="{0E85CEA5-A6AE-4044-B52B-3ACCA8D7886C}"/>
          </ac:picMkLst>
        </pc:picChg>
      </pc:sldChg>
      <pc:sldChg chg="del">
        <pc:chgData name="胡 翌霖" userId="a9a41afe759712f0" providerId="LiveId" clId="{51FCA6BB-CD7B-4A90-A019-E826615A3048}" dt="2021-10-25T08:23:43.305" v="1" actId="47"/>
        <pc:sldMkLst>
          <pc:docMk/>
          <pc:sldMk cId="1075085118" sldId="285"/>
        </pc:sldMkLst>
      </pc:sldChg>
      <pc:sldChg chg="addSp delSp modSp add mod setBg delDesignElem">
        <pc:chgData name="胡 翌霖" userId="a9a41afe759712f0" providerId="LiveId" clId="{51FCA6BB-CD7B-4A90-A019-E826615A3048}" dt="2021-10-25T10:18:05.476" v="255" actId="20577"/>
        <pc:sldMkLst>
          <pc:docMk/>
          <pc:sldMk cId="1635965435" sldId="286"/>
        </pc:sldMkLst>
        <pc:spChg chg="mod">
          <ac:chgData name="胡 翌霖" userId="a9a41afe759712f0" providerId="LiveId" clId="{51FCA6BB-CD7B-4A90-A019-E826615A3048}" dt="2021-10-25T10:18:05.476" v="255" actId="20577"/>
          <ac:spMkLst>
            <pc:docMk/>
            <pc:sldMk cId="1635965435" sldId="286"/>
            <ac:spMk id="2" creationId="{25768D7B-17C1-46EC-AC88-02A78424494F}"/>
          </ac:spMkLst>
        </pc:spChg>
        <pc:spChg chg="mod">
          <ac:chgData name="胡 翌霖" userId="a9a41afe759712f0" providerId="LiveId" clId="{51FCA6BB-CD7B-4A90-A019-E826615A3048}" dt="2021-10-25T10:17:12.328" v="254" actId="26606"/>
          <ac:spMkLst>
            <pc:docMk/>
            <pc:sldMk cId="1635965435" sldId="286"/>
            <ac:spMk id="3" creationId="{5E0C7A52-FB78-45CC-8F1E-FAE0D87C6919}"/>
          </ac:spMkLst>
        </pc:spChg>
        <pc:spChg chg="add">
          <ac:chgData name="胡 翌霖" userId="a9a41afe759712f0" providerId="LiveId" clId="{51FCA6BB-CD7B-4A90-A019-E826615A3048}" dt="2021-10-25T10:17:12.328" v="254" actId="26606"/>
          <ac:spMkLst>
            <pc:docMk/>
            <pc:sldMk cId="1635965435" sldId="286"/>
            <ac:spMk id="8" creationId="{72B886CF-D3D5-4CDE-A0D0-35994223D8D7}"/>
          </ac:spMkLst>
        </pc:spChg>
        <pc:spChg chg="add">
          <ac:chgData name="胡 翌霖" userId="a9a41afe759712f0" providerId="LiveId" clId="{51FCA6BB-CD7B-4A90-A019-E826615A3048}" dt="2021-10-25T10:17:12.328" v="254" actId="26606"/>
          <ac:spMkLst>
            <pc:docMk/>
            <pc:sldMk cId="1635965435" sldId="286"/>
            <ac:spMk id="10" creationId="{FC139937-FF72-463A-8CD1-5AFF723B298A}"/>
          </ac:spMkLst>
        </pc:spChg>
        <pc:spChg chg="add">
          <ac:chgData name="胡 翌霖" userId="a9a41afe759712f0" providerId="LiveId" clId="{51FCA6BB-CD7B-4A90-A019-E826615A3048}" dt="2021-10-25T10:17:12.328" v="254" actId="26606"/>
          <ac:spMkLst>
            <pc:docMk/>
            <pc:sldMk cId="1635965435" sldId="286"/>
            <ac:spMk id="12" creationId="{5565521B-3AFA-45E0-B4C4-C6ED089C86E5}"/>
          </ac:spMkLst>
        </pc:spChg>
        <pc:spChg chg="del">
          <ac:chgData name="胡 翌霖" userId="a9a41afe759712f0" providerId="LiveId" clId="{51FCA6BB-CD7B-4A90-A019-E826615A3048}" dt="2021-10-25T08:25:39.678" v="36"/>
          <ac:spMkLst>
            <pc:docMk/>
            <pc:sldMk cId="1635965435" sldId="286"/>
            <ac:spMk id="15" creationId="{8D70B121-56F4-4848-B38B-182089D909FA}"/>
          </ac:spMkLst>
        </pc:spChg>
        <pc:cxnChg chg="del">
          <ac:chgData name="胡 翌霖" userId="a9a41afe759712f0" providerId="LiveId" clId="{51FCA6BB-CD7B-4A90-A019-E826615A3048}" dt="2021-10-25T08:25:39.678" v="36"/>
          <ac:cxnSpMkLst>
            <pc:docMk/>
            <pc:sldMk cId="1635965435" sldId="286"/>
            <ac:cxnSpMk id="16" creationId="{2D72A2C9-F3CA-4216-8BAD-FA4C970C3C4E}"/>
          </ac:cxnSpMkLst>
        </pc:cxnChg>
      </pc:sldChg>
      <pc:sldChg chg="del">
        <pc:chgData name="胡 翌霖" userId="a9a41afe759712f0" providerId="LiveId" clId="{51FCA6BB-CD7B-4A90-A019-E826615A3048}" dt="2021-10-25T08:23:43.305" v="1" actId="47"/>
        <pc:sldMkLst>
          <pc:docMk/>
          <pc:sldMk cId="2866183508" sldId="286"/>
        </pc:sldMkLst>
      </pc:sldChg>
      <pc:sldChg chg="del">
        <pc:chgData name="胡 翌霖" userId="a9a41afe759712f0" providerId="LiveId" clId="{51FCA6BB-CD7B-4A90-A019-E826615A3048}" dt="2021-10-25T08:23:43.305" v="1" actId="47"/>
        <pc:sldMkLst>
          <pc:docMk/>
          <pc:sldMk cId="1132787032" sldId="287"/>
        </pc:sldMkLst>
      </pc:sldChg>
      <pc:sldChg chg="addSp delSp modSp add mod setBg delDesignElem">
        <pc:chgData name="胡 翌霖" userId="a9a41afe759712f0" providerId="LiveId" clId="{51FCA6BB-CD7B-4A90-A019-E826615A3048}" dt="2021-10-25T10:18:28.745" v="257" actId="20577"/>
        <pc:sldMkLst>
          <pc:docMk/>
          <pc:sldMk cId="1978046400" sldId="287"/>
        </pc:sldMkLst>
        <pc:spChg chg="mod">
          <ac:chgData name="胡 翌霖" userId="a9a41afe759712f0" providerId="LiveId" clId="{51FCA6BB-CD7B-4A90-A019-E826615A3048}" dt="2021-10-25T10:18:28.745" v="257" actId="20577"/>
          <ac:spMkLst>
            <pc:docMk/>
            <pc:sldMk cId="1978046400" sldId="287"/>
            <ac:spMk id="2" creationId="{09765AFC-AEBF-48E8-890B-BD016B6DF584}"/>
          </ac:spMkLst>
        </pc:spChg>
        <pc:spChg chg="mod">
          <ac:chgData name="胡 翌霖" userId="a9a41afe759712f0" providerId="LiveId" clId="{51FCA6BB-CD7B-4A90-A019-E826615A3048}" dt="2021-10-25T10:18:26.258" v="256" actId="26606"/>
          <ac:spMkLst>
            <pc:docMk/>
            <pc:sldMk cId="1978046400" sldId="287"/>
            <ac:spMk id="3" creationId="{1BEC71E2-7377-454E-9DFC-B405FA7D8430}"/>
          </ac:spMkLst>
        </pc:spChg>
        <pc:spChg chg="add">
          <ac:chgData name="胡 翌霖" userId="a9a41afe759712f0" providerId="LiveId" clId="{51FCA6BB-CD7B-4A90-A019-E826615A3048}" dt="2021-10-25T10:18:26.258" v="256" actId="26606"/>
          <ac:spMkLst>
            <pc:docMk/>
            <pc:sldMk cId="1978046400" sldId="287"/>
            <ac:spMk id="8" creationId="{72B886CF-D3D5-4CDE-A0D0-35994223D8D7}"/>
          </ac:spMkLst>
        </pc:spChg>
        <pc:spChg chg="add">
          <ac:chgData name="胡 翌霖" userId="a9a41afe759712f0" providerId="LiveId" clId="{51FCA6BB-CD7B-4A90-A019-E826615A3048}" dt="2021-10-25T10:18:26.258" v="256" actId="26606"/>
          <ac:spMkLst>
            <pc:docMk/>
            <pc:sldMk cId="1978046400" sldId="287"/>
            <ac:spMk id="10" creationId="{FC139937-FF72-463A-8CD1-5AFF723B298A}"/>
          </ac:spMkLst>
        </pc:spChg>
        <pc:spChg chg="add">
          <ac:chgData name="胡 翌霖" userId="a9a41afe759712f0" providerId="LiveId" clId="{51FCA6BB-CD7B-4A90-A019-E826615A3048}" dt="2021-10-25T10:18:26.258" v="256" actId="26606"/>
          <ac:spMkLst>
            <pc:docMk/>
            <pc:sldMk cId="1978046400" sldId="287"/>
            <ac:spMk id="12" creationId="{5565521B-3AFA-45E0-B4C4-C6ED089C86E5}"/>
          </ac:spMkLst>
        </pc:spChg>
        <pc:spChg chg="del">
          <ac:chgData name="胡 翌霖" userId="a9a41afe759712f0" providerId="LiveId" clId="{51FCA6BB-CD7B-4A90-A019-E826615A3048}" dt="2021-10-25T08:25:39.678" v="36"/>
          <ac:spMkLst>
            <pc:docMk/>
            <pc:sldMk cId="1978046400" sldId="287"/>
            <ac:spMk id="24" creationId="{4351DFE5-F63D-4BE0-BDA9-E3EB88F01AA5}"/>
          </ac:spMkLst>
        </pc:spChg>
        <pc:picChg chg="del">
          <ac:chgData name="胡 翌霖" userId="a9a41afe759712f0" providerId="LiveId" clId="{51FCA6BB-CD7B-4A90-A019-E826615A3048}" dt="2021-10-25T08:25:39.678" v="36"/>
          <ac:picMkLst>
            <pc:docMk/>
            <pc:sldMk cId="1978046400" sldId="287"/>
            <ac:picMk id="25" creationId="{3AA16612-ACD2-4A16-8F2B-4514FD6BF28F}"/>
          </ac:picMkLst>
        </pc:picChg>
      </pc:sldChg>
      <pc:sldChg chg="del">
        <pc:chgData name="胡 翌霖" userId="a9a41afe759712f0" providerId="LiveId" clId="{51FCA6BB-CD7B-4A90-A019-E826615A3048}" dt="2021-10-25T08:23:43.305" v="1" actId="47"/>
        <pc:sldMkLst>
          <pc:docMk/>
          <pc:sldMk cId="1006655231" sldId="288"/>
        </pc:sldMkLst>
      </pc:sldChg>
      <pc:sldChg chg="delSp add setBg delDesignElem">
        <pc:chgData name="胡 翌霖" userId="a9a41afe759712f0" providerId="LiveId" clId="{51FCA6BB-CD7B-4A90-A019-E826615A3048}" dt="2021-10-25T08:25:39.678" v="36"/>
        <pc:sldMkLst>
          <pc:docMk/>
          <pc:sldMk cId="3712080975" sldId="288"/>
        </pc:sldMkLst>
        <pc:spChg chg="del">
          <ac:chgData name="胡 翌霖" userId="a9a41afe759712f0" providerId="LiveId" clId="{51FCA6BB-CD7B-4A90-A019-E826615A3048}" dt="2021-10-25T08:25:39.678" v="36"/>
          <ac:spMkLst>
            <pc:docMk/>
            <pc:sldMk cId="3712080975" sldId="288"/>
            <ac:spMk id="8" creationId="{8D70B121-56F4-4848-B38B-182089D909FA}"/>
          </ac:spMkLst>
        </pc:spChg>
        <pc:cxnChg chg="del">
          <ac:chgData name="胡 翌霖" userId="a9a41afe759712f0" providerId="LiveId" clId="{51FCA6BB-CD7B-4A90-A019-E826615A3048}" dt="2021-10-25T08:25:39.678" v="36"/>
          <ac:cxnSpMkLst>
            <pc:docMk/>
            <pc:sldMk cId="3712080975" sldId="288"/>
            <ac:cxnSpMk id="10" creationId="{2D72A2C9-F3CA-4216-8BAD-FA4C970C3C4E}"/>
          </ac:cxnSpMkLst>
        </pc:cxnChg>
      </pc:sldChg>
      <pc:sldChg chg="del">
        <pc:chgData name="胡 翌霖" userId="a9a41afe759712f0" providerId="LiveId" clId="{51FCA6BB-CD7B-4A90-A019-E826615A3048}" dt="2021-10-25T08:23:43.305" v="1" actId="47"/>
        <pc:sldMkLst>
          <pc:docMk/>
          <pc:sldMk cId="400572447" sldId="289"/>
        </pc:sldMkLst>
      </pc:sldChg>
      <pc:sldChg chg="delSp add setBg delDesignElem">
        <pc:chgData name="胡 翌霖" userId="a9a41afe759712f0" providerId="LiveId" clId="{51FCA6BB-CD7B-4A90-A019-E826615A3048}" dt="2021-10-25T08:25:39.678" v="36"/>
        <pc:sldMkLst>
          <pc:docMk/>
          <pc:sldMk cId="2506609014" sldId="289"/>
        </pc:sldMkLst>
        <pc:spChg chg="del">
          <ac:chgData name="胡 翌霖" userId="a9a41afe759712f0" providerId="LiveId" clId="{51FCA6BB-CD7B-4A90-A019-E826615A3048}" dt="2021-10-25T08:25:39.678" v="36"/>
          <ac:spMkLst>
            <pc:docMk/>
            <pc:sldMk cId="2506609014" sldId="289"/>
            <ac:spMk id="167" creationId="{78907291-9D6D-4740-81DB-441477BCA279}"/>
          </ac:spMkLst>
        </pc:spChg>
        <pc:spChg chg="del">
          <ac:chgData name="胡 翌霖" userId="a9a41afe759712f0" providerId="LiveId" clId="{51FCA6BB-CD7B-4A90-A019-E826615A3048}" dt="2021-10-25T08:25:39.678" v="36"/>
          <ac:spMkLst>
            <pc:docMk/>
            <pc:sldMk cId="2506609014" sldId="289"/>
            <ac:spMk id="13322" creationId="{9D3A9E89-033E-4C4A-8C41-416DABFFD307}"/>
          </ac:spMkLst>
        </pc:spChg>
        <pc:spChg chg="del">
          <ac:chgData name="胡 翌霖" userId="a9a41afe759712f0" providerId="LiveId" clId="{51FCA6BB-CD7B-4A90-A019-E826615A3048}" dt="2021-10-25T08:25:39.678" v="36"/>
          <ac:spMkLst>
            <pc:docMk/>
            <pc:sldMk cId="2506609014" sldId="289"/>
            <ac:spMk id="13323" creationId="{86293361-111E-427D-8E5B-256944AC8395}"/>
          </ac:spMkLst>
        </pc:spChg>
        <pc:grpChg chg="del">
          <ac:chgData name="胡 翌霖" userId="a9a41afe759712f0" providerId="LiveId" clId="{51FCA6BB-CD7B-4A90-A019-E826615A3048}" dt="2021-10-25T08:25:39.678" v="36"/>
          <ac:grpSpMkLst>
            <pc:docMk/>
            <pc:sldMk cId="2506609014" sldId="289"/>
            <ac:grpSpMk id="13324" creationId="{9A19A3F5-314C-46CC-8695-7C6BFCACFE8C}"/>
          </ac:grpSpMkLst>
        </pc:grpChg>
      </pc:sldChg>
      <pc:sldChg chg="add setBg">
        <pc:chgData name="胡 翌霖" userId="a9a41afe759712f0" providerId="LiveId" clId="{51FCA6BB-CD7B-4A90-A019-E826615A3048}" dt="2021-10-25T08:25:39.678" v="36"/>
        <pc:sldMkLst>
          <pc:docMk/>
          <pc:sldMk cId="1377429587" sldId="290"/>
        </pc:sldMkLst>
      </pc:sldChg>
      <pc:sldChg chg="del">
        <pc:chgData name="胡 翌霖" userId="a9a41afe759712f0" providerId="LiveId" clId="{51FCA6BB-CD7B-4A90-A019-E826615A3048}" dt="2021-10-25T08:23:43.305" v="1" actId="47"/>
        <pc:sldMkLst>
          <pc:docMk/>
          <pc:sldMk cId="2226467000" sldId="290"/>
        </pc:sldMkLst>
      </pc:sldChg>
      <pc:sldChg chg="del">
        <pc:chgData name="胡 翌霖" userId="a9a41afe759712f0" providerId="LiveId" clId="{51FCA6BB-CD7B-4A90-A019-E826615A3048}" dt="2021-10-25T08:23:43.305" v="1" actId="47"/>
        <pc:sldMkLst>
          <pc:docMk/>
          <pc:sldMk cId="4135706163" sldId="291"/>
        </pc:sldMkLst>
      </pc:sldChg>
      <pc:sldChg chg="del">
        <pc:chgData name="胡 翌霖" userId="a9a41afe759712f0" providerId="LiveId" clId="{51FCA6BB-CD7B-4A90-A019-E826615A3048}" dt="2021-10-25T08:23:43.305" v="1" actId="47"/>
        <pc:sldMkLst>
          <pc:docMk/>
          <pc:sldMk cId="259104421" sldId="292"/>
        </pc:sldMkLst>
      </pc:sldChg>
      <pc:sldChg chg="add">
        <pc:chgData name="胡 翌霖" userId="a9a41afe759712f0" providerId="LiveId" clId="{51FCA6BB-CD7B-4A90-A019-E826615A3048}" dt="2021-10-25T08:25:39.678" v="36"/>
        <pc:sldMkLst>
          <pc:docMk/>
          <pc:sldMk cId="3976440896" sldId="292"/>
        </pc:sldMkLst>
      </pc:sldChg>
      <pc:sldChg chg="del">
        <pc:chgData name="胡 翌霖" userId="a9a41afe759712f0" providerId="LiveId" clId="{51FCA6BB-CD7B-4A90-A019-E826615A3048}" dt="2021-10-25T08:23:43.305" v="1" actId="47"/>
        <pc:sldMkLst>
          <pc:docMk/>
          <pc:sldMk cId="661478525" sldId="293"/>
        </pc:sldMkLst>
      </pc:sldChg>
      <pc:sldChg chg="del">
        <pc:chgData name="胡 翌霖" userId="a9a41afe759712f0" providerId="LiveId" clId="{51FCA6BB-CD7B-4A90-A019-E826615A3048}" dt="2021-10-25T08:23:43.305" v="1" actId="47"/>
        <pc:sldMkLst>
          <pc:docMk/>
          <pc:sldMk cId="2162818672" sldId="294"/>
        </pc:sldMkLst>
      </pc:sldChg>
      <pc:sldChg chg="add">
        <pc:chgData name="胡 翌霖" userId="a9a41afe759712f0" providerId="LiveId" clId="{51FCA6BB-CD7B-4A90-A019-E826615A3048}" dt="2021-10-25T08:25:39.678" v="36"/>
        <pc:sldMkLst>
          <pc:docMk/>
          <pc:sldMk cId="3900751830" sldId="294"/>
        </pc:sldMkLst>
      </pc:sldChg>
      <pc:sldChg chg="del">
        <pc:chgData name="胡 翌霖" userId="a9a41afe759712f0" providerId="LiveId" clId="{51FCA6BB-CD7B-4A90-A019-E826615A3048}" dt="2021-10-25T08:23:43.305" v="1" actId="47"/>
        <pc:sldMkLst>
          <pc:docMk/>
          <pc:sldMk cId="63157963" sldId="297"/>
        </pc:sldMkLst>
      </pc:sldChg>
      <pc:sldChg chg="add">
        <pc:chgData name="胡 翌霖" userId="a9a41afe759712f0" providerId="LiveId" clId="{51FCA6BB-CD7B-4A90-A019-E826615A3048}" dt="2021-10-25T08:25:39.678" v="36"/>
        <pc:sldMkLst>
          <pc:docMk/>
          <pc:sldMk cId="2997731456" sldId="297"/>
        </pc:sldMkLst>
      </pc:sldChg>
      <pc:sldChg chg="del">
        <pc:chgData name="胡 翌霖" userId="a9a41afe759712f0" providerId="LiveId" clId="{51FCA6BB-CD7B-4A90-A019-E826615A3048}" dt="2021-10-25T08:23:43.305" v="1" actId="47"/>
        <pc:sldMkLst>
          <pc:docMk/>
          <pc:sldMk cId="718481865" sldId="298"/>
        </pc:sldMkLst>
      </pc:sldChg>
      <pc:sldChg chg="del">
        <pc:chgData name="胡 翌霖" userId="a9a41afe759712f0" providerId="LiveId" clId="{51FCA6BB-CD7B-4A90-A019-E826615A3048}" dt="2021-10-25T08:23:43.305" v="1" actId="47"/>
        <pc:sldMkLst>
          <pc:docMk/>
          <pc:sldMk cId="2854250307" sldId="299"/>
        </pc:sldMkLst>
      </pc:sldChg>
      <pc:sldChg chg="delSp add del setBg delDesignElem">
        <pc:chgData name="胡 翌霖" userId="a9a41afe759712f0" providerId="LiveId" clId="{51FCA6BB-CD7B-4A90-A019-E826615A3048}" dt="2021-10-25T10:16:27.528" v="249" actId="47"/>
        <pc:sldMkLst>
          <pc:docMk/>
          <pc:sldMk cId="3226561379" sldId="300"/>
        </pc:sldMkLst>
        <pc:spChg chg="del">
          <ac:chgData name="胡 翌霖" userId="a9a41afe759712f0" providerId="LiveId" clId="{51FCA6BB-CD7B-4A90-A019-E826615A3048}" dt="2021-10-25T08:25:39.678" v="36"/>
          <ac:spMkLst>
            <pc:docMk/>
            <pc:sldMk cId="3226561379" sldId="300"/>
            <ac:spMk id="79" creationId="{928F64C6-FE22-4FC1-A763-DFCC514811BD}"/>
          </ac:spMkLst>
        </pc:spChg>
        <pc:cxnChg chg="del">
          <ac:chgData name="胡 翌霖" userId="a9a41afe759712f0" providerId="LiveId" clId="{51FCA6BB-CD7B-4A90-A019-E826615A3048}" dt="2021-10-25T08:25:39.678" v="36"/>
          <ac:cxnSpMkLst>
            <pc:docMk/>
            <pc:sldMk cId="3226561379" sldId="300"/>
            <ac:cxnSpMk id="81" creationId="{5C34627B-48E6-4F4D-B843-97717A86B490}"/>
          </ac:cxnSpMkLst>
        </pc:cxnChg>
      </pc:sldChg>
      <pc:sldChg chg="delSp modSp add mod">
        <pc:chgData name="胡 翌霖" userId="a9a41afe759712f0" providerId="LiveId" clId="{51FCA6BB-CD7B-4A90-A019-E826615A3048}" dt="2021-10-25T10:24:32.728" v="319" actId="478"/>
        <pc:sldMkLst>
          <pc:docMk/>
          <pc:sldMk cId="1904292970" sldId="315"/>
        </pc:sldMkLst>
        <pc:spChg chg="mod">
          <ac:chgData name="胡 翌霖" userId="a9a41afe759712f0" providerId="LiveId" clId="{51FCA6BB-CD7B-4A90-A019-E826615A3048}" dt="2021-10-25T08:40:00.409" v="145"/>
          <ac:spMkLst>
            <pc:docMk/>
            <pc:sldMk cId="1904292970" sldId="315"/>
            <ac:spMk id="2" creationId="{750E2AF2-7A6B-48BA-9B10-228F7269A963}"/>
          </ac:spMkLst>
        </pc:spChg>
        <pc:spChg chg="del">
          <ac:chgData name="胡 翌霖" userId="a9a41afe759712f0" providerId="LiveId" clId="{51FCA6BB-CD7B-4A90-A019-E826615A3048}" dt="2021-10-25T10:24:32.728" v="319" actId="478"/>
          <ac:spMkLst>
            <pc:docMk/>
            <pc:sldMk cId="1904292970" sldId="315"/>
            <ac:spMk id="3" creationId="{CEB6C48B-498F-41A8-9B40-9500E4295E0B}"/>
          </ac:spMkLst>
        </pc:spChg>
        <pc:picChg chg="mod">
          <ac:chgData name="胡 翌霖" userId="a9a41afe759712f0" providerId="LiveId" clId="{51FCA6BB-CD7B-4A90-A019-E826615A3048}" dt="2021-10-25T10:24:31.048" v="318" actId="1076"/>
          <ac:picMkLst>
            <pc:docMk/>
            <pc:sldMk cId="1904292970" sldId="315"/>
            <ac:picMk id="4" creationId="{ED385DC7-CD5B-44CC-81FE-66EBD533C7B5}"/>
          </ac:picMkLst>
        </pc:picChg>
        <pc:picChg chg="mod">
          <ac:chgData name="胡 翌霖" userId="a9a41afe759712f0" providerId="LiveId" clId="{51FCA6BB-CD7B-4A90-A019-E826615A3048}" dt="2021-10-25T08:40:03.892" v="146" actId="1076"/>
          <ac:picMkLst>
            <pc:docMk/>
            <pc:sldMk cId="1904292970" sldId="315"/>
            <ac:picMk id="5" creationId="{A5856AEC-11E3-40DC-95E6-A4FEAEEB97F6}"/>
          </ac:picMkLst>
        </pc:picChg>
      </pc:sldChg>
      <pc:sldChg chg="modSp add del mod">
        <pc:chgData name="胡 翌霖" userId="a9a41afe759712f0" providerId="LiveId" clId="{51FCA6BB-CD7B-4A90-A019-E826615A3048}" dt="2021-10-25T08:39:05.548" v="125" actId="2696"/>
        <pc:sldMkLst>
          <pc:docMk/>
          <pc:sldMk cId="2230657834" sldId="315"/>
        </pc:sldMkLst>
        <pc:picChg chg="mod">
          <ac:chgData name="胡 翌霖" userId="a9a41afe759712f0" providerId="LiveId" clId="{51FCA6BB-CD7B-4A90-A019-E826615A3048}" dt="2021-10-25T08:37:26.438" v="85" actId="1076"/>
          <ac:picMkLst>
            <pc:docMk/>
            <pc:sldMk cId="2230657834" sldId="315"/>
            <ac:picMk id="5" creationId="{A5856AEC-11E3-40DC-95E6-A4FEAEEB97F6}"/>
          </ac:picMkLst>
        </pc:picChg>
      </pc:sldChg>
      <pc:sldChg chg="del">
        <pc:chgData name="胡 翌霖" userId="a9a41afe759712f0" providerId="LiveId" clId="{51FCA6BB-CD7B-4A90-A019-E826615A3048}" dt="2021-10-25T08:23:43.305" v="1" actId="47"/>
        <pc:sldMkLst>
          <pc:docMk/>
          <pc:sldMk cId="805984027" sldId="321"/>
        </pc:sldMkLst>
      </pc:sldChg>
      <pc:sldChg chg="del">
        <pc:chgData name="胡 翌霖" userId="a9a41afe759712f0" providerId="LiveId" clId="{51FCA6BB-CD7B-4A90-A019-E826615A3048}" dt="2021-10-25T08:23:43.305" v="1" actId="47"/>
        <pc:sldMkLst>
          <pc:docMk/>
          <pc:sldMk cId="3092793469" sldId="322"/>
        </pc:sldMkLst>
      </pc:sldChg>
      <pc:sldChg chg="addSp delSp modSp add mod setBg delDesignElem">
        <pc:chgData name="胡 翌霖" userId="a9a41afe759712f0" providerId="LiveId" clId="{51FCA6BB-CD7B-4A90-A019-E826615A3048}" dt="2021-10-25T10:22:22.973" v="317" actId="26606"/>
        <pc:sldMkLst>
          <pc:docMk/>
          <pc:sldMk cId="4193809569" sldId="322"/>
        </pc:sldMkLst>
        <pc:spChg chg="mod ord">
          <ac:chgData name="胡 翌霖" userId="a9a41afe759712f0" providerId="LiveId" clId="{51FCA6BB-CD7B-4A90-A019-E826615A3048}" dt="2021-10-25T10:22:22.973" v="317" actId="26606"/>
          <ac:spMkLst>
            <pc:docMk/>
            <pc:sldMk cId="4193809569" sldId="322"/>
            <ac:spMk id="2" creationId="{56834910-2015-42F1-9E96-B04B848A4368}"/>
          </ac:spMkLst>
        </pc:spChg>
        <pc:spChg chg="del">
          <ac:chgData name="胡 翌霖" userId="a9a41afe759712f0" providerId="LiveId" clId="{51FCA6BB-CD7B-4A90-A019-E826615A3048}" dt="2021-10-25T08:25:39.678" v="36"/>
          <ac:spMkLst>
            <pc:docMk/>
            <pc:sldMk cId="4193809569" sldId="322"/>
            <ac:spMk id="13" creationId="{823AC064-BC96-4F32-8AE1-B2FD38754823}"/>
          </ac:spMkLst>
        </pc:spChg>
        <pc:spChg chg="add del">
          <ac:chgData name="胡 翌霖" userId="a9a41afe759712f0" providerId="LiveId" clId="{51FCA6BB-CD7B-4A90-A019-E826615A3048}" dt="2021-10-25T10:22:21.342" v="314" actId="26606"/>
          <ac:spMkLst>
            <pc:docMk/>
            <pc:sldMk cId="4193809569" sldId="322"/>
            <ac:spMk id="14" creationId="{A4AC5506-6312-4701-8D3C-40187889A947}"/>
          </ac:spMkLst>
        </pc:spChg>
        <pc:spChg chg="add del">
          <ac:chgData name="胡 翌霖" userId="a9a41afe759712f0" providerId="LiveId" clId="{51FCA6BB-CD7B-4A90-A019-E826615A3048}" dt="2021-10-25T10:22:22.970" v="316" actId="26606"/>
          <ac:spMkLst>
            <pc:docMk/>
            <pc:sldMk cId="4193809569" sldId="322"/>
            <ac:spMk id="16" creationId="{823AC064-BC96-4F32-8AE1-B2FD38754823}"/>
          </ac:spMkLst>
        </pc:spChg>
        <pc:spChg chg="add">
          <ac:chgData name="胡 翌霖" userId="a9a41afe759712f0" providerId="LiveId" clId="{51FCA6BB-CD7B-4A90-A019-E826615A3048}" dt="2021-10-25T10:22:22.973" v="317" actId="26606"/>
          <ac:spMkLst>
            <pc:docMk/>
            <pc:sldMk cId="4193809569" sldId="322"/>
            <ac:spMk id="22" creationId="{A4AC5506-6312-4701-8D3C-40187889A947}"/>
          </ac:spMkLst>
        </pc:spChg>
        <pc:picChg chg="mod">
          <ac:chgData name="胡 翌霖" userId="a9a41afe759712f0" providerId="LiveId" clId="{51FCA6BB-CD7B-4A90-A019-E826615A3048}" dt="2021-10-25T10:22:22.973" v="317" actId="26606"/>
          <ac:picMkLst>
            <pc:docMk/>
            <pc:sldMk cId="4193809569" sldId="322"/>
            <ac:picMk id="6" creationId="{39215437-FB81-4850-816B-7B62E90B3D3B}"/>
          </ac:picMkLst>
        </pc:picChg>
        <pc:picChg chg="mod ord">
          <ac:chgData name="胡 翌霖" userId="a9a41afe759712f0" providerId="LiveId" clId="{51FCA6BB-CD7B-4A90-A019-E826615A3048}" dt="2021-10-25T10:22:22.973" v="317" actId="26606"/>
          <ac:picMkLst>
            <pc:docMk/>
            <pc:sldMk cId="4193809569" sldId="322"/>
            <ac:picMk id="8" creationId="{8FC9576D-71F8-4123-8B4C-659BB20F13B8}"/>
          </ac:picMkLst>
        </pc:picChg>
        <pc:cxnChg chg="del">
          <ac:chgData name="胡 翌霖" userId="a9a41afe759712f0" providerId="LiveId" clId="{51FCA6BB-CD7B-4A90-A019-E826615A3048}" dt="2021-10-25T08:25:39.678" v="36"/>
          <ac:cxnSpMkLst>
            <pc:docMk/>
            <pc:sldMk cId="4193809569" sldId="322"/>
            <ac:cxnSpMk id="15" creationId="{7E7C77BC-7138-40B1-A15B-20F57A494629}"/>
          </ac:cxnSpMkLst>
        </pc:cxnChg>
        <pc:cxnChg chg="del">
          <ac:chgData name="胡 翌霖" userId="a9a41afe759712f0" providerId="LiveId" clId="{51FCA6BB-CD7B-4A90-A019-E826615A3048}" dt="2021-10-25T08:25:39.678" v="36"/>
          <ac:cxnSpMkLst>
            <pc:docMk/>
            <pc:sldMk cId="4193809569" sldId="322"/>
            <ac:cxnSpMk id="17" creationId="{DB146403-F3D6-484B-B2ED-97F9565D0370}"/>
          </ac:cxnSpMkLst>
        </pc:cxnChg>
        <pc:cxnChg chg="add del">
          <ac:chgData name="胡 翌霖" userId="a9a41afe759712f0" providerId="LiveId" clId="{51FCA6BB-CD7B-4A90-A019-E826615A3048}" dt="2021-10-25T10:22:22.970" v="316" actId="26606"/>
          <ac:cxnSpMkLst>
            <pc:docMk/>
            <pc:sldMk cId="4193809569" sldId="322"/>
            <ac:cxnSpMk id="18" creationId="{7E7C77BC-7138-40B1-A15B-20F57A494629}"/>
          </ac:cxnSpMkLst>
        </pc:cxnChg>
        <pc:cxnChg chg="add del">
          <ac:chgData name="胡 翌霖" userId="a9a41afe759712f0" providerId="LiveId" clId="{51FCA6BB-CD7B-4A90-A019-E826615A3048}" dt="2021-10-25T10:22:22.970" v="316" actId="26606"/>
          <ac:cxnSpMkLst>
            <pc:docMk/>
            <pc:sldMk cId="4193809569" sldId="322"/>
            <ac:cxnSpMk id="20" creationId="{DB146403-F3D6-484B-B2ED-97F9565D0370}"/>
          </ac:cxnSpMkLst>
        </pc:cxnChg>
      </pc:sldChg>
      <pc:sldChg chg="addSp delSp modSp mod setBg addAnim modAnim setClrOvrMap">
        <pc:chgData name="胡 翌霖" userId="a9a41afe759712f0" providerId="LiveId" clId="{51FCA6BB-CD7B-4A90-A019-E826615A3048}" dt="2021-10-25T09:38:44.536" v="156" actId="207"/>
        <pc:sldMkLst>
          <pc:docMk/>
          <pc:sldMk cId="492686361" sldId="323"/>
        </pc:sldMkLst>
        <pc:spChg chg="mod">
          <ac:chgData name="胡 翌霖" userId="a9a41afe759712f0" providerId="LiveId" clId="{51FCA6BB-CD7B-4A90-A019-E826615A3048}" dt="2021-10-25T09:38:44.536" v="156" actId="207"/>
          <ac:spMkLst>
            <pc:docMk/>
            <pc:sldMk cId="492686361" sldId="323"/>
            <ac:spMk id="2" creationId="{96233937-605F-48FE-B429-90F8B7CEFBBD}"/>
          </ac:spMkLst>
        </pc:spChg>
        <pc:spChg chg="mod">
          <ac:chgData name="胡 翌霖" userId="a9a41afe759712f0" providerId="LiveId" clId="{51FCA6BB-CD7B-4A90-A019-E826615A3048}" dt="2021-10-25T09:38:27.968" v="149" actId="26606"/>
          <ac:spMkLst>
            <pc:docMk/>
            <pc:sldMk cId="492686361" sldId="323"/>
            <ac:spMk id="3" creationId="{267E10EB-7DC3-48A3-9FC5-EAD150663D6E}"/>
          </ac:spMkLst>
        </pc:spChg>
        <pc:spChg chg="del">
          <ac:chgData name="胡 翌霖" userId="a9a41afe759712f0" providerId="LiveId" clId="{51FCA6BB-CD7B-4A90-A019-E826615A3048}" dt="2021-10-25T09:38:27.968" v="149" actId="26606"/>
          <ac:spMkLst>
            <pc:docMk/>
            <pc:sldMk cId="492686361" sldId="323"/>
            <ac:spMk id="71" creationId="{71B2258F-86CA-4D4D-8270-BC05FCDEBFB3}"/>
          </ac:spMkLst>
        </pc:spChg>
        <pc:spChg chg="add">
          <ac:chgData name="胡 翌霖" userId="a9a41afe759712f0" providerId="LiveId" clId="{51FCA6BB-CD7B-4A90-A019-E826615A3048}" dt="2021-10-25T09:38:27.968" v="149" actId="26606"/>
          <ac:spMkLst>
            <pc:docMk/>
            <pc:sldMk cId="492686361" sldId="323"/>
            <ac:spMk id="76" creationId="{C1DD1A8A-57D5-4A81-AD04-532B043C5611}"/>
          </ac:spMkLst>
        </pc:spChg>
        <pc:spChg chg="add">
          <ac:chgData name="胡 翌霖" userId="a9a41afe759712f0" providerId="LiveId" clId="{51FCA6BB-CD7B-4A90-A019-E826615A3048}" dt="2021-10-25T09:38:27.968" v="149" actId="26606"/>
          <ac:spMkLst>
            <pc:docMk/>
            <pc:sldMk cId="492686361" sldId="323"/>
            <ac:spMk id="78" creationId="{007891EC-4501-44ED-A8C8-B11B6DB767AB}"/>
          </ac:spMkLst>
        </pc:spChg>
        <pc:picChg chg="add mod ord">
          <ac:chgData name="胡 翌霖" userId="a9a41afe759712f0" providerId="LiveId" clId="{51FCA6BB-CD7B-4A90-A019-E826615A3048}" dt="2021-10-25T09:38:35.788" v="155" actId="27614"/>
          <ac:picMkLst>
            <pc:docMk/>
            <pc:sldMk cId="492686361" sldId="323"/>
            <ac:picMk id="6" creationId="{E10E2289-127E-4A2F-9262-EEC8C28A550D}"/>
          </ac:picMkLst>
        </pc:picChg>
        <pc:picChg chg="del">
          <ac:chgData name="胡 翌霖" userId="a9a41afe759712f0" providerId="LiveId" clId="{51FCA6BB-CD7B-4A90-A019-E826615A3048}" dt="2021-10-25T08:23:39.270" v="0" actId="478"/>
          <ac:picMkLst>
            <pc:docMk/>
            <pc:sldMk cId="492686361" sldId="323"/>
            <ac:picMk id="1026" creationId="{89E85C42-7BE7-4F2F-8517-A6D3E7A7E826}"/>
          </ac:picMkLst>
        </pc:picChg>
      </pc:sldChg>
      <pc:sldChg chg="new del">
        <pc:chgData name="胡 翌霖" userId="a9a41afe759712f0" providerId="LiveId" clId="{51FCA6BB-CD7B-4A90-A019-E826615A3048}" dt="2021-10-25T08:40:20.479" v="148" actId="47"/>
        <pc:sldMkLst>
          <pc:docMk/>
          <pc:sldMk cId="1050921387" sldId="324"/>
        </pc:sldMkLst>
      </pc:sldChg>
      <pc:sldChg chg="del">
        <pc:chgData name="胡 翌霖" userId="a9a41afe759712f0" providerId="LiveId" clId="{51FCA6BB-CD7B-4A90-A019-E826615A3048}" dt="2021-10-25T08:23:43.305" v="1" actId="47"/>
        <pc:sldMkLst>
          <pc:docMk/>
          <pc:sldMk cId="3048211912" sldId="324"/>
        </pc:sldMkLst>
      </pc:sldChg>
      <pc:sldChg chg="new">
        <pc:chgData name="胡 翌霖" userId="a9a41afe759712f0" providerId="LiveId" clId="{51FCA6BB-CD7B-4A90-A019-E826615A3048}" dt="2021-10-25T08:23:45.015" v="3" actId="680"/>
        <pc:sldMkLst>
          <pc:docMk/>
          <pc:sldMk cId="3960566294" sldId="325"/>
        </pc:sldMkLst>
      </pc:sldChg>
      <pc:sldChg chg="add">
        <pc:chgData name="胡 翌霖" userId="a9a41afe759712f0" providerId="LiveId" clId="{51FCA6BB-CD7B-4A90-A019-E826615A3048}" dt="2021-10-25T08:25:39.678" v="36"/>
        <pc:sldMkLst>
          <pc:docMk/>
          <pc:sldMk cId="2758194847" sldId="326"/>
        </pc:sldMkLst>
      </pc:sldChg>
      <pc:sldChg chg="delSp add setBg delDesignElem">
        <pc:chgData name="胡 翌霖" userId="a9a41afe759712f0" providerId="LiveId" clId="{51FCA6BB-CD7B-4A90-A019-E826615A3048}" dt="2021-10-25T08:25:39.678" v="36"/>
        <pc:sldMkLst>
          <pc:docMk/>
          <pc:sldMk cId="3295335418" sldId="4952"/>
        </pc:sldMkLst>
        <pc:spChg chg="del">
          <ac:chgData name="胡 翌霖" userId="a9a41afe759712f0" providerId="LiveId" clId="{51FCA6BB-CD7B-4A90-A019-E826615A3048}" dt="2021-10-25T08:25:39.678" v="36"/>
          <ac:spMkLst>
            <pc:docMk/>
            <pc:sldMk cId="3295335418" sldId="4952"/>
            <ac:spMk id="11" creationId="{823AC064-BC96-4F32-8AE1-B2FD38754823}"/>
          </ac:spMkLst>
        </pc:spChg>
        <pc:cxnChg chg="del">
          <ac:chgData name="胡 翌霖" userId="a9a41afe759712f0" providerId="LiveId" clId="{51FCA6BB-CD7B-4A90-A019-E826615A3048}" dt="2021-10-25T08:25:39.678" v="36"/>
          <ac:cxnSpMkLst>
            <pc:docMk/>
            <pc:sldMk cId="3295335418" sldId="4952"/>
            <ac:cxnSpMk id="13" creationId="{7E7C77BC-7138-40B1-A15B-20F57A494629}"/>
          </ac:cxnSpMkLst>
        </pc:cxnChg>
        <pc:cxnChg chg="del">
          <ac:chgData name="胡 翌霖" userId="a9a41afe759712f0" providerId="LiveId" clId="{51FCA6BB-CD7B-4A90-A019-E826615A3048}" dt="2021-10-25T08:25:39.678" v="36"/>
          <ac:cxnSpMkLst>
            <pc:docMk/>
            <pc:sldMk cId="3295335418" sldId="4952"/>
            <ac:cxnSpMk id="15" creationId="{DB146403-F3D6-484B-B2ED-97F9565D0370}"/>
          </ac:cxnSpMkLst>
        </pc:cxnChg>
      </pc:sldChg>
      <pc:sldChg chg="delSp add setBg delDesignElem">
        <pc:chgData name="胡 翌霖" userId="a9a41afe759712f0" providerId="LiveId" clId="{51FCA6BB-CD7B-4A90-A019-E826615A3048}" dt="2021-10-25T08:25:39.678" v="36"/>
        <pc:sldMkLst>
          <pc:docMk/>
          <pc:sldMk cId="21100258" sldId="4953"/>
        </pc:sldMkLst>
        <pc:spChg chg="del">
          <ac:chgData name="胡 翌霖" userId="a9a41afe759712f0" providerId="LiveId" clId="{51FCA6BB-CD7B-4A90-A019-E826615A3048}" dt="2021-10-25T08:25:39.678" v="36"/>
          <ac:spMkLst>
            <pc:docMk/>
            <pc:sldMk cId="21100258" sldId="4953"/>
            <ac:spMk id="10" creationId="{8D70B121-56F4-4848-B38B-182089D909FA}"/>
          </ac:spMkLst>
        </pc:spChg>
        <pc:cxnChg chg="del">
          <ac:chgData name="胡 翌霖" userId="a9a41afe759712f0" providerId="LiveId" clId="{51FCA6BB-CD7B-4A90-A019-E826615A3048}" dt="2021-10-25T08:25:39.678" v="36"/>
          <ac:cxnSpMkLst>
            <pc:docMk/>
            <pc:sldMk cId="21100258" sldId="4953"/>
            <ac:cxnSpMk id="12" creationId="{2D72A2C9-F3CA-4216-8BAD-FA4C970C3C4E}"/>
          </ac:cxnSpMkLst>
        </pc:cxnChg>
      </pc:sldChg>
      <pc:sldChg chg="delSp modSp add mod setBg modAnim delDesignElem">
        <pc:chgData name="胡 翌霖" userId="a9a41afe759712f0" providerId="LiveId" clId="{51FCA6BB-CD7B-4A90-A019-E826615A3048}" dt="2021-10-26T07:50:30.732" v="326"/>
        <pc:sldMkLst>
          <pc:docMk/>
          <pc:sldMk cId="3885405491" sldId="4954"/>
        </pc:sldMkLst>
        <pc:spChg chg="mod">
          <ac:chgData name="胡 翌霖" userId="a9a41afe759712f0" providerId="LiveId" clId="{51FCA6BB-CD7B-4A90-A019-E826615A3048}" dt="2021-10-25T08:32:44.918" v="39" actId="207"/>
          <ac:spMkLst>
            <pc:docMk/>
            <pc:sldMk cId="3885405491" sldId="4954"/>
            <ac:spMk id="2" creationId="{575FAD24-44AD-4FD1-9545-0A3F6F050844}"/>
          </ac:spMkLst>
        </pc:spChg>
        <pc:spChg chg="del">
          <ac:chgData name="胡 翌霖" userId="a9a41afe759712f0" providerId="LiveId" clId="{51FCA6BB-CD7B-4A90-A019-E826615A3048}" dt="2021-10-25T08:25:39.678" v="36"/>
          <ac:spMkLst>
            <pc:docMk/>
            <pc:sldMk cId="3885405491" sldId="4954"/>
            <ac:spMk id="73" creationId="{823AC064-BC96-4F32-8AE1-B2FD38754823}"/>
          </ac:spMkLst>
        </pc:spChg>
        <pc:cxnChg chg="del">
          <ac:chgData name="胡 翌霖" userId="a9a41afe759712f0" providerId="LiveId" clId="{51FCA6BB-CD7B-4A90-A019-E826615A3048}" dt="2021-10-25T08:25:39.678" v="36"/>
          <ac:cxnSpMkLst>
            <pc:docMk/>
            <pc:sldMk cId="3885405491" sldId="4954"/>
            <ac:cxnSpMk id="75" creationId="{7E7C77BC-7138-40B1-A15B-20F57A494629}"/>
          </ac:cxnSpMkLst>
        </pc:cxnChg>
        <pc:cxnChg chg="del">
          <ac:chgData name="胡 翌霖" userId="a9a41afe759712f0" providerId="LiveId" clId="{51FCA6BB-CD7B-4A90-A019-E826615A3048}" dt="2021-10-25T08:25:39.678" v="36"/>
          <ac:cxnSpMkLst>
            <pc:docMk/>
            <pc:sldMk cId="3885405491" sldId="4954"/>
            <ac:cxnSpMk id="77" creationId="{DB146403-F3D6-484B-B2ED-97F9565D0370}"/>
          </ac:cxnSpMkLst>
        </pc:cxnChg>
      </pc:sldChg>
      <pc:sldChg chg="add">
        <pc:chgData name="胡 翌霖" userId="a9a41afe759712f0" providerId="LiveId" clId="{51FCA6BB-CD7B-4A90-A019-E826615A3048}" dt="2021-10-25T08:25:39.678" v="36"/>
        <pc:sldMkLst>
          <pc:docMk/>
          <pc:sldMk cId="3547261125" sldId="4955"/>
        </pc:sldMkLst>
      </pc:sldChg>
      <pc:sldChg chg="add">
        <pc:chgData name="胡 翌霖" userId="a9a41afe759712f0" providerId="LiveId" clId="{51FCA6BB-CD7B-4A90-A019-E826615A3048}" dt="2021-10-25T08:25:39.678" v="36"/>
        <pc:sldMkLst>
          <pc:docMk/>
          <pc:sldMk cId="3795185691" sldId="4956"/>
        </pc:sldMkLst>
      </pc:sldChg>
      <pc:sldChg chg="add">
        <pc:chgData name="胡 翌霖" userId="a9a41afe759712f0" providerId="LiveId" clId="{51FCA6BB-CD7B-4A90-A019-E826615A3048}" dt="2021-10-25T08:25:39.678" v="36"/>
        <pc:sldMkLst>
          <pc:docMk/>
          <pc:sldMk cId="3188828571" sldId="4963"/>
        </pc:sldMkLst>
      </pc:sldChg>
      <pc:sldChg chg="add">
        <pc:chgData name="胡 翌霖" userId="a9a41afe759712f0" providerId="LiveId" clId="{51FCA6BB-CD7B-4A90-A019-E826615A3048}" dt="2021-10-25T08:25:39.678" v="36"/>
        <pc:sldMkLst>
          <pc:docMk/>
          <pc:sldMk cId="3329755082" sldId="4965"/>
        </pc:sldMkLst>
      </pc:sldChg>
      <pc:sldChg chg="addSp delSp modSp add setBg">
        <pc:chgData name="胡 翌霖" userId="a9a41afe759712f0" providerId="LiveId" clId="{51FCA6BB-CD7B-4A90-A019-E826615A3048}" dt="2021-10-25T08:25:43.668" v="37" actId="21"/>
        <pc:sldMkLst>
          <pc:docMk/>
          <pc:sldMk cId="3950836696" sldId="4966"/>
        </pc:sldMkLst>
        <pc:spChg chg="add mod">
          <ac:chgData name="胡 翌霖" userId="a9a41afe759712f0" providerId="LiveId" clId="{51FCA6BB-CD7B-4A90-A019-E826615A3048}" dt="2021-10-25T08:25:43.668" v="37" actId="21"/>
          <ac:spMkLst>
            <pc:docMk/>
            <pc:sldMk cId="3950836696" sldId="4966"/>
            <ac:spMk id="2" creationId="{78C0E5E8-1C0D-4369-A0FA-82A9B91FEDDF}"/>
          </ac:spMkLst>
        </pc:spChg>
        <pc:picChg chg="del">
          <ac:chgData name="胡 翌霖" userId="a9a41afe759712f0" providerId="LiveId" clId="{51FCA6BB-CD7B-4A90-A019-E826615A3048}" dt="2021-10-25T08:25:43.668" v="37" actId="21"/>
          <ac:picMkLst>
            <pc:docMk/>
            <pc:sldMk cId="3950836696" sldId="4966"/>
            <ac:picMk id="4" creationId="{CDE39F5A-10F2-4A3A-BBD3-371752CEAB98}"/>
          </ac:picMkLst>
        </pc:picChg>
      </pc:sldChg>
      <pc:sldChg chg="addSp delSp modSp new mod setBg">
        <pc:chgData name="胡 翌霖" userId="a9a41afe759712f0" providerId="LiveId" clId="{51FCA6BB-CD7B-4A90-A019-E826615A3048}" dt="2021-10-25T09:44:21.531" v="245"/>
        <pc:sldMkLst>
          <pc:docMk/>
          <pc:sldMk cId="2082515505" sldId="4967"/>
        </pc:sldMkLst>
        <pc:spChg chg="mod ord">
          <ac:chgData name="胡 翌霖" userId="a9a41afe759712f0" providerId="LiveId" clId="{51FCA6BB-CD7B-4A90-A019-E826615A3048}" dt="2021-10-25T09:43:26.261" v="233" actId="26606"/>
          <ac:spMkLst>
            <pc:docMk/>
            <pc:sldMk cId="2082515505" sldId="4967"/>
            <ac:spMk id="2" creationId="{6BA9A6CF-C052-4AD1-860C-7D006AC90C6E}"/>
          </ac:spMkLst>
        </pc:spChg>
        <pc:spChg chg="mod ord">
          <ac:chgData name="胡 翌霖" userId="a9a41afe759712f0" providerId="LiveId" clId="{51FCA6BB-CD7B-4A90-A019-E826615A3048}" dt="2021-10-25T09:44:21.531" v="245"/>
          <ac:spMkLst>
            <pc:docMk/>
            <pc:sldMk cId="2082515505" sldId="4967"/>
            <ac:spMk id="3" creationId="{4382FBE5-DD14-4C29-9014-DAE569D31678}"/>
          </ac:spMkLst>
        </pc:spChg>
        <pc:spChg chg="add del">
          <ac:chgData name="胡 翌霖" userId="a9a41afe759712f0" providerId="LiveId" clId="{51FCA6BB-CD7B-4A90-A019-E826615A3048}" dt="2021-10-25T09:43:09.465" v="220" actId="26606"/>
          <ac:spMkLst>
            <pc:docMk/>
            <pc:sldMk cId="2082515505" sldId="4967"/>
            <ac:spMk id="10" creationId="{3A93628A-4A26-42A6-859F-D1C95150AD7C}"/>
          </ac:spMkLst>
        </pc:spChg>
        <pc:spChg chg="add del">
          <ac:chgData name="胡 翌霖" userId="a9a41afe759712f0" providerId="LiveId" clId="{51FCA6BB-CD7B-4A90-A019-E826615A3048}" dt="2021-10-25T09:43:09.465" v="220" actId="26606"/>
          <ac:spMkLst>
            <pc:docMk/>
            <pc:sldMk cId="2082515505" sldId="4967"/>
            <ac:spMk id="12" creationId="{9D1E181F-DCF6-4D62-86AF-799CDE52FA58}"/>
          </ac:spMkLst>
        </pc:spChg>
        <pc:spChg chg="add del">
          <ac:chgData name="胡 翌霖" userId="a9a41afe759712f0" providerId="LiveId" clId="{51FCA6BB-CD7B-4A90-A019-E826615A3048}" dt="2021-10-25T09:43:15.572" v="222" actId="26606"/>
          <ac:spMkLst>
            <pc:docMk/>
            <pc:sldMk cId="2082515505" sldId="4967"/>
            <ac:spMk id="16" creationId="{C0A1ED06-4733-4020-9C60-81D4D801408D}"/>
          </ac:spMkLst>
        </pc:spChg>
        <pc:spChg chg="add del">
          <ac:chgData name="胡 翌霖" userId="a9a41afe759712f0" providerId="LiveId" clId="{51FCA6BB-CD7B-4A90-A019-E826615A3048}" dt="2021-10-25T09:43:15.572" v="222" actId="26606"/>
          <ac:spMkLst>
            <pc:docMk/>
            <pc:sldMk cId="2082515505" sldId="4967"/>
            <ac:spMk id="17" creationId="{B0CA3509-3AF9-45FE-93ED-57BB5D5E8E07}"/>
          </ac:spMkLst>
        </pc:spChg>
        <pc:spChg chg="add del">
          <ac:chgData name="胡 翌霖" userId="a9a41afe759712f0" providerId="LiveId" clId="{51FCA6BB-CD7B-4A90-A019-E826615A3048}" dt="2021-10-25T09:43:18.657" v="224" actId="26606"/>
          <ac:spMkLst>
            <pc:docMk/>
            <pc:sldMk cId="2082515505" sldId="4967"/>
            <ac:spMk id="19" creationId="{4038CB10-1F5C-4D54-9DF7-12586DE5B007}"/>
          </ac:spMkLst>
        </pc:spChg>
        <pc:spChg chg="add del">
          <ac:chgData name="胡 翌霖" userId="a9a41afe759712f0" providerId="LiveId" clId="{51FCA6BB-CD7B-4A90-A019-E826615A3048}" dt="2021-10-25T09:43:18.657" v="224" actId="26606"/>
          <ac:spMkLst>
            <pc:docMk/>
            <pc:sldMk cId="2082515505" sldId="4967"/>
            <ac:spMk id="20" creationId="{73ED6512-6858-4552-B699-9A97FE9A4EA2}"/>
          </ac:spMkLst>
        </pc:spChg>
        <pc:spChg chg="add del">
          <ac:chgData name="胡 翌霖" userId="a9a41afe759712f0" providerId="LiveId" clId="{51FCA6BB-CD7B-4A90-A019-E826615A3048}" dt="2021-10-25T09:43:20.320" v="226" actId="26606"/>
          <ac:spMkLst>
            <pc:docMk/>
            <pc:sldMk cId="2082515505" sldId="4967"/>
            <ac:spMk id="22" creationId="{A7AE9375-4664-4DB2-922D-2782A6E439AC}"/>
          </ac:spMkLst>
        </pc:spChg>
        <pc:spChg chg="add del">
          <ac:chgData name="胡 翌霖" userId="a9a41afe759712f0" providerId="LiveId" clId="{51FCA6BB-CD7B-4A90-A019-E826615A3048}" dt="2021-10-25T09:43:20.320" v="226" actId="26606"/>
          <ac:spMkLst>
            <pc:docMk/>
            <pc:sldMk cId="2082515505" sldId="4967"/>
            <ac:spMk id="24" creationId="{C87417AF-190E-4D6E-AFA6-7D3E84B0B430}"/>
          </ac:spMkLst>
        </pc:spChg>
        <pc:spChg chg="add del">
          <ac:chgData name="胡 翌霖" userId="a9a41afe759712f0" providerId="LiveId" clId="{51FCA6BB-CD7B-4A90-A019-E826615A3048}" dt="2021-10-25T09:43:20.320" v="226" actId="26606"/>
          <ac:spMkLst>
            <pc:docMk/>
            <pc:sldMk cId="2082515505" sldId="4967"/>
            <ac:spMk id="25" creationId="{80B30ED8-273E-4C07-8568-2FE5CC5C483D}"/>
          </ac:spMkLst>
        </pc:spChg>
        <pc:spChg chg="add del">
          <ac:chgData name="胡 翌霖" userId="a9a41afe759712f0" providerId="LiveId" clId="{51FCA6BB-CD7B-4A90-A019-E826615A3048}" dt="2021-10-25T09:43:21.314" v="228" actId="26606"/>
          <ac:spMkLst>
            <pc:docMk/>
            <pc:sldMk cId="2082515505" sldId="4967"/>
            <ac:spMk id="27" creationId="{5AAE9118-0436-4488-AC4A-C14DF6A7B6B1}"/>
          </ac:spMkLst>
        </pc:spChg>
        <pc:spChg chg="add del">
          <ac:chgData name="胡 翌霖" userId="a9a41afe759712f0" providerId="LiveId" clId="{51FCA6BB-CD7B-4A90-A019-E826615A3048}" dt="2021-10-25T09:43:21.314" v="228" actId="26606"/>
          <ac:spMkLst>
            <pc:docMk/>
            <pc:sldMk cId="2082515505" sldId="4967"/>
            <ac:spMk id="28" creationId="{1B10F861-B8F1-49C7-BD58-EAB20CEE7F93}"/>
          </ac:spMkLst>
        </pc:spChg>
        <pc:spChg chg="add del">
          <ac:chgData name="胡 翌霖" userId="a9a41afe759712f0" providerId="LiveId" clId="{51FCA6BB-CD7B-4A90-A019-E826615A3048}" dt="2021-10-25T09:43:21.314" v="228" actId="26606"/>
          <ac:spMkLst>
            <pc:docMk/>
            <pc:sldMk cId="2082515505" sldId="4967"/>
            <ac:spMk id="29" creationId="{61F6E425-22AB-4DA2-8FAC-58ADB58EF6C3}"/>
          </ac:spMkLst>
        </pc:spChg>
        <pc:spChg chg="add del">
          <ac:chgData name="胡 翌霖" userId="a9a41afe759712f0" providerId="LiveId" clId="{51FCA6BB-CD7B-4A90-A019-E826615A3048}" dt="2021-10-25T09:43:23.608" v="230" actId="26606"/>
          <ac:spMkLst>
            <pc:docMk/>
            <pc:sldMk cId="2082515505" sldId="4967"/>
            <ac:spMk id="31" creationId="{18FD74D4-C0F3-4E5B-9628-885593F0B528}"/>
          </ac:spMkLst>
        </pc:spChg>
        <pc:spChg chg="add del">
          <ac:chgData name="胡 翌霖" userId="a9a41afe759712f0" providerId="LiveId" clId="{51FCA6BB-CD7B-4A90-A019-E826615A3048}" dt="2021-10-25T09:43:23.608" v="230" actId="26606"/>
          <ac:spMkLst>
            <pc:docMk/>
            <pc:sldMk cId="2082515505" sldId="4967"/>
            <ac:spMk id="32" creationId="{B4540FEF-83D0-4AC0-B031-8BA3F765B3D0}"/>
          </ac:spMkLst>
        </pc:spChg>
        <pc:spChg chg="add del">
          <ac:chgData name="胡 翌霖" userId="a9a41afe759712f0" providerId="LiveId" clId="{51FCA6BB-CD7B-4A90-A019-E826615A3048}" dt="2021-10-25T09:43:26.255" v="232" actId="26606"/>
          <ac:spMkLst>
            <pc:docMk/>
            <pc:sldMk cId="2082515505" sldId="4967"/>
            <ac:spMk id="35" creationId="{AAB0F62B-977D-4DD3-8796-EBFA85D7F51C}"/>
          </ac:spMkLst>
        </pc:spChg>
        <pc:spChg chg="add">
          <ac:chgData name="胡 翌霖" userId="a9a41afe759712f0" providerId="LiveId" clId="{51FCA6BB-CD7B-4A90-A019-E826615A3048}" dt="2021-10-25T09:43:26.261" v="233" actId="26606"/>
          <ac:spMkLst>
            <pc:docMk/>
            <pc:sldMk cId="2082515505" sldId="4967"/>
            <ac:spMk id="37" creationId="{3A93628A-4A26-42A6-859F-D1C95150AD7C}"/>
          </ac:spMkLst>
        </pc:spChg>
        <pc:spChg chg="add">
          <ac:chgData name="胡 翌霖" userId="a9a41afe759712f0" providerId="LiveId" clId="{51FCA6BB-CD7B-4A90-A019-E826615A3048}" dt="2021-10-25T09:43:26.261" v="233" actId="26606"/>
          <ac:spMkLst>
            <pc:docMk/>
            <pc:sldMk cId="2082515505" sldId="4967"/>
            <ac:spMk id="38" creationId="{9D1E181F-DCF6-4D62-86AF-799CDE52FA58}"/>
          </ac:spMkLst>
        </pc:spChg>
        <pc:picChg chg="add mod ord">
          <ac:chgData name="胡 翌霖" userId="a9a41afe759712f0" providerId="LiveId" clId="{51FCA6BB-CD7B-4A90-A019-E826615A3048}" dt="2021-10-25T09:43:26.261" v="233" actId="26606"/>
          <ac:picMkLst>
            <pc:docMk/>
            <pc:sldMk cId="2082515505" sldId="4967"/>
            <ac:picMk id="4" creationId="{AF7CCB04-B915-495F-A2AB-AF99F9F35049}"/>
          </ac:picMkLst>
        </pc:picChg>
        <pc:picChg chg="add mod">
          <ac:chgData name="胡 翌霖" userId="a9a41afe759712f0" providerId="LiveId" clId="{51FCA6BB-CD7B-4A90-A019-E826615A3048}" dt="2021-10-25T09:43:26.261" v="233" actId="26606"/>
          <ac:picMkLst>
            <pc:docMk/>
            <pc:sldMk cId="2082515505" sldId="4967"/>
            <ac:picMk id="5" creationId="{9F3A3243-B532-456A-B751-7A545C7D35E7}"/>
          </ac:picMkLst>
        </pc:picChg>
        <pc:cxnChg chg="add del">
          <ac:chgData name="胡 翌霖" userId="a9a41afe759712f0" providerId="LiveId" clId="{51FCA6BB-CD7B-4A90-A019-E826615A3048}" dt="2021-10-25T09:43:09.465" v="220" actId="26606"/>
          <ac:cxnSpMkLst>
            <pc:docMk/>
            <pc:sldMk cId="2082515505" sldId="4967"/>
            <ac:cxnSpMk id="14" creationId="{7A5FDA87-C737-406E-9876-2EF48219DD37}"/>
          </ac:cxnSpMkLst>
        </pc:cxnChg>
        <pc:cxnChg chg="add del">
          <ac:chgData name="胡 翌霖" userId="a9a41afe759712f0" providerId="LiveId" clId="{51FCA6BB-CD7B-4A90-A019-E826615A3048}" dt="2021-10-25T09:43:20.320" v="226" actId="26606"/>
          <ac:cxnSpMkLst>
            <pc:docMk/>
            <pc:sldMk cId="2082515505" sldId="4967"/>
            <ac:cxnSpMk id="23" creationId="{EE504C98-6397-41C1-A8D8-2D9C4ED307E0}"/>
          </ac:cxnSpMkLst>
        </pc:cxnChg>
        <pc:cxnChg chg="add del">
          <ac:chgData name="胡 翌霖" userId="a9a41afe759712f0" providerId="LiveId" clId="{51FCA6BB-CD7B-4A90-A019-E826615A3048}" dt="2021-10-25T09:43:23.608" v="230" actId="26606"/>
          <ac:cxnSpMkLst>
            <pc:docMk/>
            <pc:sldMk cId="2082515505" sldId="4967"/>
            <ac:cxnSpMk id="33" creationId="{07EBD21B-F126-49B7-A7E1-BF43C0BD87C3}"/>
          </ac:cxnSpMkLst>
        </pc:cxnChg>
        <pc:cxnChg chg="add">
          <ac:chgData name="胡 翌霖" userId="a9a41afe759712f0" providerId="LiveId" clId="{51FCA6BB-CD7B-4A90-A019-E826615A3048}" dt="2021-10-25T09:43:26.261" v="233" actId="26606"/>
          <ac:cxnSpMkLst>
            <pc:docMk/>
            <pc:sldMk cId="2082515505" sldId="4967"/>
            <ac:cxnSpMk id="39" creationId="{7A5FDA87-C737-406E-9876-2EF48219DD37}"/>
          </ac:cxnSpMkLst>
        </pc:cxnChg>
      </pc:sldChg>
      <pc:sldChg chg="delSp modSp add del mod">
        <pc:chgData name="胡 翌霖" userId="a9a41afe759712f0" providerId="LiveId" clId="{51FCA6BB-CD7B-4A90-A019-E826615A3048}" dt="2021-10-25T10:12:58.672" v="246" actId="47"/>
        <pc:sldMkLst>
          <pc:docMk/>
          <pc:sldMk cId="458984741" sldId="4968"/>
        </pc:sldMkLst>
        <pc:spChg chg="mod">
          <ac:chgData name="胡 翌霖" userId="a9a41afe759712f0" providerId="LiveId" clId="{51FCA6BB-CD7B-4A90-A019-E826615A3048}" dt="2021-10-25T09:41:15.322" v="161" actId="27636"/>
          <ac:spMkLst>
            <pc:docMk/>
            <pc:sldMk cId="458984741" sldId="4968"/>
            <ac:spMk id="3" creationId="{84765BF4-9477-4FBD-A375-22C9E907CC05}"/>
          </ac:spMkLst>
        </pc:spChg>
        <pc:picChg chg="del">
          <ac:chgData name="胡 翌霖" userId="a9a41afe759712f0" providerId="LiveId" clId="{51FCA6BB-CD7B-4A90-A019-E826615A3048}" dt="2021-10-25T09:41:10.173" v="158" actId="21"/>
          <ac:picMkLst>
            <pc:docMk/>
            <pc:sldMk cId="458984741" sldId="4968"/>
            <ac:picMk id="9218" creationId="{0C1E3005-FA22-45E7-9354-230A55C6268E}"/>
          </ac:picMkLst>
        </pc:picChg>
      </pc:sldChg>
      <pc:sldChg chg="addSp delSp modSp new mod setBg">
        <pc:chgData name="胡 翌霖" userId="a9a41afe759712f0" providerId="LiveId" clId="{51FCA6BB-CD7B-4A90-A019-E826615A3048}" dt="2021-10-26T07:52:31.870" v="350" actId="115"/>
        <pc:sldMkLst>
          <pc:docMk/>
          <pc:sldMk cId="959974934" sldId="4968"/>
        </pc:sldMkLst>
        <pc:spChg chg="mod">
          <ac:chgData name="胡 翌霖" userId="a9a41afe759712f0" providerId="LiveId" clId="{51FCA6BB-CD7B-4A90-A019-E826615A3048}" dt="2021-10-26T07:51:16.758" v="347" actId="26606"/>
          <ac:spMkLst>
            <pc:docMk/>
            <pc:sldMk cId="959974934" sldId="4968"/>
            <ac:spMk id="2" creationId="{E433EC87-91BA-4BE5-A9C6-8E0E751FFD59}"/>
          </ac:spMkLst>
        </pc:spChg>
        <pc:spChg chg="mod">
          <ac:chgData name="胡 翌霖" userId="a9a41afe759712f0" providerId="LiveId" clId="{51FCA6BB-CD7B-4A90-A019-E826615A3048}" dt="2021-10-26T07:52:31.870" v="350" actId="115"/>
          <ac:spMkLst>
            <pc:docMk/>
            <pc:sldMk cId="959974934" sldId="4968"/>
            <ac:spMk id="3" creationId="{170B63B2-0794-4C5C-A634-ECAFF6C35B0D}"/>
          </ac:spMkLst>
        </pc:spChg>
        <pc:spChg chg="add del">
          <ac:chgData name="胡 翌霖" userId="a9a41afe759712f0" providerId="LiveId" clId="{51FCA6BB-CD7B-4A90-A019-E826615A3048}" dt="2021-10-26T07:51:16.003" v="344" actId="26606"/>
          <ac:spMkLst>
            <pc:docMk/>
            <pc:sldMk cId="959974934" sldId="4968"/>
            <ac:spMk id="8" creationId="{7CB4857B-ED7C-444D-9F04-2F885114A1C2}"/>
          </ac:spMkLst>
        </pc:spChg>
        <pc:spChg chg="add del">
          <ac:chgData name="胡 翌霖" userId="a9a41afe759712f0" providerId="LiveId" clId="{51FCA6BB-CD7B-4A90-A019-E826615A3048}" dt="2021-10-26T07:51:16.003" v="344" actId="26606"/>
          <ac:spMkLst>
            <pc:docMk/>
            <pc:sldMk cId="959974934" sldId="4968"/>
            <ac:spMk id="10" creationId="{D18046FB-44EA-4FD8-A585-EA09A319B2D0}"/>
          </ac:spMkLst>
        </pc:spChg>
        <pc:spChg chg="add del">
          <ac:chgData name="胡 翌霖" userId="a9a41afe759712f0" providerId="LiveId" clId="{51FCA6BB-CD7B-4A90-A019-E826615A3048}" dt="2021-10-26T07:51:16.003" v="344" actId="26606"/>
          <ac:spMkLst>
            <pc:docMk/>
            <pc:sldMk cId="959974934" sldId="4968"/>
            <ac:spMk id="12" creationId="{479F5F2B-8B58-4140-AE6A-51F6C67B18D9}"/>
          </ac:spMkLst>
        </pc:spChg>
        <pc:spChg chg="add del">
          <ac:chgData name="胡 翌霖" userId="a9a41afe759712f0" providerId="LiveId" clId="{51FCA6BB-CD7B-4A90-A019-E826615A3048}" dt="2021-10-26T07:51:16.753" v="346" actId="26606"/>
          <ac:spMkLst>
            <pc:docMk/>
            <pc:sldMk cId="959974934" sldId="4968"/>
            <ac:spMk id="14" creationId="{B6CDA21F-E7AF-4C75-8395-33F58D5B0E45}"/>
          </ac:spMkLst>
        </pc:spChg>
        <pc:spChg chg="add del">
          <ac:chgData name="胡 翌霖" userId="a9a41afe759712f0" providerId="LiveId" clId="{51FCA6BB-CD7B-4A90-A019-E826615A3048}" dt="2021-10-26T07:51:16.753" v="346" actId="26606"/>
          <ac:spMkLst>
            <pc:docMk/>
            <pc:sldMk cId="959974934" sldId="4968"/>
            <ac:spMk id="15" creationId="{D5B0017B-2ECA-49AF-B397-DC140825DF8D}"/>
          </ac:spMkLst>
        </pc:spChg>
        <pc:spChg chg="add">
          <ac:chgData name="胡 翌霖" userId="a9a41afe759712f0" providerId="LiveId" clId="{51FCA6BB-CD7B-4A90-A019-E826615A3048}" dt="2021-10-26T07:51:16.758" v="347" actId="26606"/>
          <ac:spMkLst>
            <pc:docMk/>
            <pc:sldMk cId="959974934" sldId="4968"/>
            <ac:spMk id="20" creationId="{7CB4857B-ED7C-444D-9F04-2F885114A1C2}"/>
          </ac:spMkLst>
        </pc:spChg>
        <pc:spChg chg="add">
          <ac:chgData name="胡 翌霖" userId="a9a41afe759712f0" providerId="LiveId" clId="{51FCA6BB-CD7B-4A90-A019-E826615A3048}" dt="2021-10-26T07:51:16.758" v="347" actId="26606"/>
          <ac:spMkLst>
            <pc:docMk/>
            <pc:sldMk cId="959974934" sldId="4968"/>
            <ac:spMk id="21" creationId="{D18046FB-44EA-4FD8-A585-EA09A319B2D0}"/>
          </ac:spMkLst>
        </pc:spChg>
        <pc:spChg chg="add">
          <ac:chgData name="胡 翌霖" userId="a9a41afe759712f0" providerId="LiveId" clId="{51FCA6BB-CD7B-4A90-A019-E826615A3048}" dt="2021-10-26T07:51:16.758" v="347" actId="26606"/>
          <ac:spMkLst>
            <pc:docMk/>
            <pc:sldMk cId="959974934" sldId="4968"/>
            <ac:spMk id="22" creationId="{479F5F2B-8B58-4140-AE6A-51F6C67B18D9}"/>
          </ac:spMkLst>
        </pc:spChg>
        <pc:grpChg chg="add del">
          <ac:chgData name="胡 翌霖" userId="a9a41afe759712f0" providerId="LiveId" clId="{51FCA6BB-CD7B-4A90-A019-E826615A3048}" dt="2021-10-26T07:51:16.753" v="346" actId="26606"/>
          <ac:grpSpMkLst>
            <pc:docMk/>
            <pc:sldMk cId="959974934" sldId="4968"/>
            <ac:grpSpMk id="16" creationId="{AE1C45F0-260A-458C-96ED-C1F6D2151219}"/>
          </ac:grpSpMkLst>
        </pc:grpChg>
        <pc:cxnChg chg="add del">
          <ac:chgData name="胡 翌霖" userId="a9a41afe759712f0" providerId="LiveId" clId="{51FCA6BB-CD7B-4A90-A019-E826615A3048}" dt="2021-10-26T07:51:16.753" v="346" actId="26606"/>
          <ac:cxnSpMkLst>
            <pc:docMk/>
            <pc:sldMk cId="959974934" sldId="4968"/>
            <ac:cxnSpMk id="17" creationId="{6CF1BAF6-AD41-4082-B212-8A1F9A2E8779}"/>
          </ac:cxnSpMkLst>
        </pc:cxnChg>
      </pc:sldChg>
    </pc:docChg>
  </pc:docChgLst>
  <pc:docChgLst>
    <pc:chgData name="胡 翌霖" userId="a9a41afe759712f0" providerId="LiveId" clId="{B99A5955-D5A6-4DAE-8022-097932E9736C}"/>
    <pc:docChg chg="undo custSel addSld delSld modSld">
      <pc:chgData name="胡 翌霖" userId="a9a41afe759712f0" providerId="LiveId" clId="{B99A5955-D5A6-4DAE-8022-097932E9736C}" dt="2022-10-18T09:07:09.635" v="418"/>
      <pc:docMkLst>
        <pc:docMk/>
      </pc:docMkLst>
      <pc:sldChg chg="addSp delSp mod">
        <pc:chgData name="胡 翌霖" userId="a9a41afe759712f0" providerId="LiveId" clId="{B99A5955-D5A6-4DAE-8022-097932E9736C}" dt="2022-10-18T07:52:33.194" v="1" actId="22"/>
        <pc:sldMkLst>
          <pc:docMk/>
          <pc:sldMk cId="492686361" sldId="323"/>
        </pc:sldMkLst>
        <pc:picChg chg="add del">
          <ac:chgData name="胡 翌霖" userId="a9a41afe759712f0" providerId="LiveId" clId="{B99A5955-D5A6-4DAE-8022-097932E9736C}" dt="2022-10-18T07:52:33.194" v="1" actId="22"/>
          <ac:picMkLst>
            <pc:docMk/>
            <pc:sldMk cId="492686361" sldId="323"/>
            <ac:picMk id="5" creationId="{CB339126-FB34-4E8C-9DA6-F5D29A676123}"/>
          </ac:picMkLst>
        </pc:picChg>
      </pc:sldChg>
      <pc:sldChg chg="modSp">
        <pc:chgData name="胡 翌霖" userId="a9a41afe759712f0" providerId="LiveId" clId="{B99A5955-D5A6-4DAE-8022-097932E9736C}" dt="2022-10-18T08:11:26.383" v="62" actId="20577"/>
        <pc:sldMkLst>
          <pc:docMk/>
          <pc:sldMk cId="3186957349" sldId="344"/>
        </pc:sldMkLst>
        <pc:graphicFrameChg chg="mod">
          <ac:chgData name="胡 翌霖" userId="a9a41afe759712f0" providerId="LiveId" clId="{B99A5955-D5A6-4DAE-8022-097932E9736C}" dt="2022-10-18T08:11:26.383" v="62" actId="20577"/>
          <ac:graphicFrameMkLst>
            <pc:docMk/>
            <pc:sldMk cId="3186957349" sldId="344"/>
            <ac:graphicFrameMk id="55" creationId="{88FF22F2-B56A-4FB9-BF93-9EADF025068A}"/>
          </ac:graphicFrameMkLst>
        </pc:graphicFrameChg>
      </pc:sldChg>
      <pc:sldChg chg="modSp mod">
        <pc:chgData name="胡 翌霖" userId="a9a41afe759712f0" providerId="LiveId" clId="{B99A5955-D5A6-4DAE-8022-097932E9736C}" dt="2022-10-18T08:25:01.244" v="102" actId="6549"/>
        <pc:sldMkLst>
          <pc:docMk/>
          <pc:sldMk cId="2812509433" sldId="345"/>
        </pc:sldMkLst>
        <pc:spChg chg="mod">
          <ac:chgData name="胡 翌霖" userId="a9a41afe759712f0" providerId="LiveId" clId="{B99A5955-D5A6-4DAE-8022-097932E9736C}" dt="2022-10-18T08:25:01.244" v="102" actId="6549"/>
          <ac:spMkLst>
            <pc:docMk/>
            <pc:sldMk cId="2812509433" sldId="345"/>
            <ac:spMk id="3" creationId="{7F3E6B57-D162-4BFC-B4DF-68EE78B28AC2}"/>
          </ac:spMkLst>
        </pc:spChg>
      </pc:sldChg>
      <pc:sldChg chg="modSp mod">
        <pc:chgData name="胡 翌霖" userId="a9a41afe759712f0" providerId="LiveId" clId="{B99A5955-D5A6-4DAE-8022-097932E9736C}" dt="2022-10-18T08:19:45.972" v="86" actId="27636"/>
        <pc:sldMkLst>
          <pc:docMk/>
          <pc:sldMk cId="2966046407" sldId="346"/>
        </pc:sldMkLst>
        <pc:spChg chg="mod">
          <ac:chgData name="胡 翌霖" userId="a9a41afe759712f0" providerId="LiveId" clId="{B99A5955-D5A6-4DAE-8022-097932E9736C}" dt="2022-10-18T08:19:45.972" v="86" actId="27636"/>
          <ac:spMkLst>
            <pc:docMk/>
            <pc:sldMk cId="2966046407" sldId="346"/>
            <ac:spMk id="3" creationId="{B23A7BB0-CF2B-456A-842C-A14670AA7432}"/>
          </ac:spMkLst>
        </pc:spChg>
      </pc:sldChg>
      <pc:sldChg chg="modSp del mod">
        <pc:chgData name="胡 翌霖" userId="a9a41afe759712f0" providerId="LiveId" clId="{B99A5955-D5A6-4DAE-8022-097932E9736C}" dt="2022-10-18T08:58:51.571" v="381" actId="47"/>
        <pc:sldMkLst>
          <pc:docMk/>
          <pc:sldMk cId="3884462804" sldId="349"/>
        </pc:sldMkLst>
        <pc:spChg chg="mod">
          <ac:chgData name="胡 翌霖" userId="a9a41afe759712f0" providerId="LiveId" clId="{B99A5955-D5A6-4DAE-8022-097932E9736C}" dt="2022-10-18T08:21:23.822" v="98"/>
          <ac:spMkLst>
            <pc:docMk/>
            <pc:sldMk cId="3884462804" sldId="349"/>
            <ac:spMk id="5" creationId="{9996D987-41A6-4A44-8220-F9C79D5697E1}"/>
          </ac:spMkLst>
        </pc:spChg>
      </pc:sldChg>
      <pc:sldChg chg="delSp add setBg delDesignElem">
        <pc:chgData name="胡 翌霖" userId="a9a41afe759712f0" providerId="LiveId" clId="{B99A5955-D5A6-4DAE-8022-097932E9736C}" dt="2022-10-18T08:21:52.856" v="101"/>
        <pc:sldMkLst>
          <pc:docMk/>
          <pc:sldMk cId="1313849553" sldId="351"/>
        </pc:sldMkLst>
        <pc:spChg chg="del">
          <ac:chgData name="胡 翌霖" userId="a9a41afe759712f0" providerId="LiveId" clId="{B99A5955-D5A6-4DAE-8022-097932E9736C}" dt="2022-10-18T08:21:52.856" v="101"/>
          <ac:spMkLst>
            <pc:docMk/>
            <pc:sldMk cId="1313849553" sldId="351"/>
            <ac:spMk id="9" creationId="{0205D939-00C4-4F2E-9797-3170DD040D90}"/>
          </ac:spMkLst>
        </pc:spChg>
        <pc:spChg chg="del">
          <ac:chgData name="胡 翌霖" userId="a9a41afe759712f0" providerId="LiveId" clId="{B99A5955-D5A6-4DAE-8022-097932E9736C}" dt="2022-10-18T08:21:52.856" v="101"/>
          <ac:spMkLst>
            <pc:docMk/>
            <pc:sldMk cId="1313849553" sldId="351"/>
            <ac:spMk id="11" creationId="{38EE4E44-1403-472B-8C01-D354CB8F5AE7}"/>
          </ac:spMkLst>
        </pc:spChg>
        <pc:spChg chg="del">
          <ac:chgData name="胡 翌霖" userId="a9a41afe759712f0" providerId="LiveId" clId="{B99A5955-D5A6-4DAE-8022-097932E9736C}" dt="2022-10-18T08:21:52.856" v="101"/>
          <ac:spMkLst>
            <pc:docMk/>
            <pc:sldMk cId="1313849553" sldId="351"/>
            <ac:spMk id="16" creationId="{583CCE40-4C5F-42D3-86D9-7892AD1E98E3}"/>
          </ac:spMkLst>
        </pc:spChg>
      </pc:sldChg>
      <pc:sldChg chg="del">
        <pc:chgData name="胡 翌霖" userId="a9a41afe759712f0" providerId="LiveId" clId="{B99A5955-D5A6-4DAE-8022-097932E9736C}" dt="2022-10-18T08:21:50.518" v="99" actId="2696"/>
        <pc:sldMkLst>
          <pc:docMk/>
          <pc:sldMk cId="3598233611" sldId="351"/>
        </pc:sldMkLst>
      </pc:sldChg>
      <pc:sldChg chg="modSp mod">
        <pc:chgData name="胡 翌霖" userId="a9a41afe759712f0" providerId="LiveId" clId="{B99A5955-D5A6-4DAE-8022-097932E9736C}" dt="2022-10-18T07:53:36.028" v="8" actId="403"/>
        <pc:sldMkLst>
          <pc:docMk/>
          <pc:sldMk cId="1337348183" sldId="352"/>
        </pc:sldMkLst>
        <pc:spChg chg="mod">
          <ac:chgData name="胡 翌霖" userId="a9a41afe759712f0" providerId="LiveId" clId="{B99A5955-D5A6-4DAE-8022-097932E9736C}" dt="2022-10-18T07:53:36.028" v="8" actId="403"/>
          <ac:spMkLst>
            <pc:docMk/>
            <pc:sldMk cId="1337348183" sldId="352"/>
            <ac:spMk id="2" creationId="{8A805EA4-E318-4BF3-B29A-E8A638A2BC93}"/>
          </ac:spMkLst>
        </pc:spChg>
      </pc:sldChg>
      <pc:sldChg chg="addSp modSp mod setBg">
        <pc:chgData name="胡 翌霖" userId="a9a41afe759712f0" providerId="LiveId" clId="{B99A5955-D5A6-4DAE-8022-097932E9736C}" dt="2022-10-18T07:56:30.511" v="17"/>
        <pc:sldMkLst>
          <pc:docMk/>
          <pc:sldMk cId="780381463" sldId="357"/>
        </pc:sldMkLst>
        <pc:spChg chg="mod">
          <ac:chgData name="胡 翌霖" userId="a9a41afe759712f0" providerId="LiveId" clId="{B99A5955-D5A6-4DAE-8022-097932E9736C}" dt="2022-10-18T07:56:17.426" v="11" actId="26606"/>
          <ac:spMkLst>
            <pc:docMk/>
            <pc:sldMk cId="780381463" sldId="357"/>
            <ac:spMk id="2" creationId="{E34815EE-6DA1-481B-B17E-25B46B1CFF71}"/>
          </ac:spMkLst>
        </pc:spChg>
        <pc:spChg chg="mod">
          <ac:chgData name="胡 翌霖" userId="a9a41afe759712f0" providerId="LiveId" clId="{B99A5955-D5A6-4DAE-8022-097932E9736C}" dt="2022-10-18T07:56:30.511" v="17"/>
          <ac:spMkLst>
            <pc:docMk/>
            <pc:sldMk cId="780381463" sldId="357"/>
            <ac:spMk id="3" creationId="{245394B8-AC58-4A5A-8CF0-7121EC929F31}"/>
          </ac:spMkLst>
        </pc:spChg>
        <pc:spChg chg="add">
          <ac:chgData name="胡 翌霖" userId="a9a41afe759712f0" providerId="LiveId" clId="{B99A5955-D5A6-4DAE-8022-097932E9736C}" dt="2022-10-18T07:56:17.426" v="11" actId="26606"/>
          <ac:spMkLst>
            <pc:docMk/>
            <pc:sldMk cId="780381463" sldId="357"/>
            <ac:spMk id="2055" creationId="{0550F5B9-399F-4FAD-AE6C-ED65F9A43A74}"/>
          </ac:spMkLst>
        </pc:spChg>
        <pc:spChg chg="add">
          <ac:chgData name="胡 翌霖" userId="a9a41afe759712f0" providerId="LiveId" clId="{B99A5955-D5A6-4DAE-8022-097932E9736C}" dt="2022-10-18T07:56:17.426" v="11" actId="26606"/>
          <ac:spMkLst>
            <pc:docMk/>
            <pc:sldMk cId="780381463" sldId="357"/>
            <ac:spMk id="2057" creationId="{C062E60F-5CD4-4268-8359-8076634680E5}"/>
          </ac:spMkLst>
        </pc:spChg>
        <pc:spChg chg="add">
          <ac:chgData name="胡 翌霖" userId="a9a41afe759712f0" providerId="LiveId" clId="{B99A5955-D5A6-4DAE-8022-097932E9736C}" dt="2022-10-18T07:56:17.426" v="11" actId="26606"/>
          <ac:spMkLst>
            <pc:docMk/>
            <pc:sldMk cId="780381463" sldId="357"/>
            <ac:spMk id="2059" creationId="{BB341EC3-1810-4D33-BA3F-E2D0AA0ECFB6}"/>
          </ac:spMkLst>
        </pc:spChg>
        <pc:spChg chg="add">
          <ac:chgData name="胡 翌霖" userId="a9a41afe759712f0" providerId="LiveId" clId="{B99A5955-D5A6-4DAE-8022-097932E9736C}" dt="2022-10-18T07:56:17.426" v="11" actId="26606"/>
          <ac:spMkLst>
            <pc:docMk/>
            <pc:sldMk cId="780381463" sldId="357"/>
            <ac:spMk id="2061" creationId="{10127CDE-2B99-47A8-BB3C-7D17519105E0}"/>
          </ac:spMkLst>
        </pc:spChg>
        <pc:picChg chg="mod">
          <ac:chgData name="胡 翌霖" userId="a9a41afe759712f0" providerId="LiveId" clId="{B99A5955-D5A6-4DAE-8022-097932E9736C}" dt="2022-10-18T07:56:17.426" v="11" actId="26606"/>
          <ac:picMkLst>
            <pc:docMk/>
            <pc:sldMk cId="780381463" sldId="357"/>
            <ac:picMk id="1026" creationId="{A2E9E789-B59E-4C69-AE3F-B75A47BAB800}"/>
          </ac:picMkLst>
        </pc:picChg>
        <pc:picChg chg="mod ord">
          <ac:chgData name="胡 翌霖" userId="a9a41afe759712f0" providerId="LiveId" clId="{B99A5955-D5A6-4DAE-8022-097932E9736C}" dt="2022-10-18T07:56:17.426" v="11" actId="26606"/>
          <ac:picMkLst>
            <pc:docMk/>
            <pc:sldMk cId="780381463" sldId="357"/>
            <ac:picMk id="1028" creationId="{27A7E081-B5DF-499C-9454-9D18FFC1A75E}"/>
          </ac:picMkLst>
        </pc:picChg>
        <pc:picChg chg="add mod">
          <ac:chgData name="胡 翌霖" userId="a9a41afe759712f0" providerId="LiveId" clId="{B99A5955-D5A6-4DAE-8022-097932E9736C}" dt="2022-10-18T07:56:17.426" v="11" actId="26606"/>
          <ac:picMkLst>
            <pc:docMk/>
            <pc:sldMk cId="780381463" sldId="357"/>
            <ac:picMk id="2050" creationId="{B9142918-D351-F503-483F-61F3977FC1D2}"/>
          </ac:picMkLst>
        </pc:picChg>
      </pc:sldChg>
      <pc:sldChg chg="addSp delSp modSp mod setBg">
        <pc:chgData name="胡 翌霖" userId="a9a41afe759712f0" providerId="LiveId" clId="{B99A5955-D5A6-4DAE-8022-097932E9736C}" dt="2022-10-18T08:01:03.827" v="24" actId="21"/>
        <pc:sldMkLst>
          <pc:docMk/>
          <pc:sldMk cId="1684775581" sldId="359"/>
        </pc:sldMkLst>
        <pc:spChg chg="mod">
          <ac:chgData name="胡 翌霖" userId="a9a41afe759712f0" providerId="LiveId" clId="{B99A5955-D5A6-4DAE-8022-097932E9736C}" dt="2022-10-18T08:01:01.782" v="23" actId="26606"/>
          <ac:spMkLst>
            <pc:docMk/>
            <pc:sldMk cId="1684775581" sldId="359"/>
            <ac:spMk id="2" creationId="{5CE6C08C-FFB8-4950-AD7F-986DFED322EC}"/>
          </ac:spMkLst>
        </pc:spChg>
        <pc:spChg chg="mod">
          <ac:chgData name="胡 翌霖" userId="a9a41afe759712f0" providerId="LiveId" clId="{B99A5955-D5A6-4DAE-8022-097932E9736C}" dt="2022-10-18T08:01:01.782" v="23" actId="26606"/>
          <ac:spMkLst>
            <pc:docMk/>
            <pc:sldMk cId="1684775581" sldId="359"/>
            <ac:spMk id="3" creationId="{EAB75E47-D15C-49D1-85BC-3DDADB55DDDC}"/>
          </ac:spMkLst>
        </pc:spChg>
        <pc:spChg chg="add del">
          <ac:chgData name="胡 翌霖" userId="a9a41afe759712f0" providerId="LiveId" clId="{B99A5955-D5A6-4DAE-8022-097932E9736C}" dt="2022-10-18T08:01:01.782" v="23" actId="26606"/>
          <ac:spMkLst>
            <pc:docMk/>
            <pc:sldMk cId="1684775581" sldId="359"/>
            <ac:spMk id="6151" creationId="{C4E4288A-DFC8-40A2-90E5-70E851A933AD}"/>
          </ac:spMkLst>
        </pc:spChg>
        <pc:spChg chg="add del">
          <ac:chgData name="胡 翌霖" userId="a9a41afe759712f0" providerId="LiveId" clId="{B99A5955-D5A6-4DAE-8022-097932E9736C}" dt="2022-10-18T08:01:01.782" v="23" actId="26606"/>
          <ac:spMkLst>
            <pc:docMk/>
            <pc:sldMk cId="1684775581" sldId="359"/>
            <ac:spMk id="6157" creationId="{A9456821-26B9-4181-B181-305FB820DCC4}"/>
          </ac:spMkLst>
        </pc:spChg>
        <pc:spChg chg="add del">
          <ac:chgData name="胡 翌霖" userId="a9a41afe759712f0" providerId="LiveId" clId="{B99A5955-D5A6-4DAE-8022-097932E9736C}" dt="2022-10-18T08:01:01.782" v="23" actId="26606"/>
          <ac:spMkLst>
            <pc:docMk/>
            <pc:sldMk cId="1684775581" sldId="359"/>
            <ac:spMk id="6159" creationId="{0035D6FE-7FA2-4D67-8767-6F7E98AB1602}"/>
          </ac:spMkLst>
        </pc:spChg>
        <pc:spChg chg="add del">
          <ac:chgData name="胡 翌霖" userId="a9a41afe759712f0" providerId="LiveId" clId="{B99A5955-D5A6-4DAE-8022-097932E9736C}" dt="2022-10-18T08:01:01.782" v="23" actId="26606"/>
          <ac:spMkLst>
            <pc:docMk/>
            <pc:sldMk cId="1684775581" sldId="359"/>
            <ac:spMk id="6161" creationId="{0381C401-8AFE-4396-B195-C21EA1C7FB55}"/>
          </ac:spMkLst>
        </pc:spChg>
        <pc:grpChg chg="add del">
          <ac:chgData name="胡 翌霖" userId="a9a41afe759712f0" providerId="LiveId" clId="{B99A5955-D5A6-4DAE-8022-097932E9736C}" dt="2022-10-18T08:01:01.782" v="23" actId="26606"/>
          <ac:grpSpMkLst>
            <pc:docMk/>
            <pc:sldMk cId="1684775581" sldId="359"/>
            <ac:grpSpMk id="6153" creationId="{B63C2D82-D4FA-4A37-BB01-1E7B21E4FF20}"/>
          </ac:grpSpMkLst>
        </pc:grpChg>
        <pc:picChg chg="add del mod">
          <ac:chgData name="胡 翌霖" userId="a9a41afe759712f0" providerId="LiveId" clId="{B99A5955-D5A6-4DAE-8022-097932E9736C}" dt="2022-10-18T08:01:03.827" v="24" actId="21"/>
          <ac:picMkLst>
            <pc:docMk/>
            <pc:sldMk cId="1684775581" sldId="359"/>
            <ac:picMk id="4" creationId="{B2FB6A7D-8C32-8234-0CA4-D473CA0D3906}"/>
          </ac:picMkLst>
        </pc:picChg>
        <pc:picChg chg="mod ord">
          <ac:chgData name="胡 翌霖" userId="a9a41afe759712f0" providerId="LiveId" clId="{B99A5955-D5A6-4DAE-8022-097932E9736C}" dt="2022-10-18T08:01:01.782" v="23" actId="26606"/>
          <ac:picMkLst>
            <pc:docMk/>
            <pc:sldMk cId="1684775581" sldId="359"/>
            <ac:picMk id="5" creationId="{C2E4CC10-1E97-455C-B932-D2BFD08C32C3}"/>
          </ac:picMkLst>
        </pc:picChg>
        <pc:picChg chg="mod">
          <ac:chgData name="胡 翌霖" userId="a9a41afe759712f0" providerId="LiveId" clId="{B99A5955-D5A6-4DAE-8022-097932E9736C}" dt="2022-10-18T08:01:01.782" v="23" actId="26606"/>
          <ac:picMkLst>
            <pc:docMk/>
            <pc:sldMk cId="1684775581" sldId="359"/>
            <ac:picMk id="6146" creationId="{39AC761D-A42F-4DF4-B8E1-5DE7AEB001E1}"/>
          </ac:picMkLst>
        </pc:picChg>
      </pc:sldChg>
      <pc:sldChg chg="modSp mod">
        <pc:chgData name="胡 翌霖" userId="a9a41afe759712f0" providerId="LiveId" clId="{B99A5955-D5A6-4DAE-8022-097932E9736C}" dt="2022-10-18T08:53:08.969" v="369"/>
        <pc:sldMkLst>
          <pc:docMk/>
          <pc:sldMk cId="2150989675" sldId="360"/>
        </pc:sldMkLst>
        <pc:spChg chg="mod">
          <ac:chgData name="胡 翌霖" userId="a9a41afe759712f0" providerId="LiveId" clId="{B99A5955-D5A6-4DAE-8022-097932E9736C}" dt="2022-10-18T08:53:08.969" v="369"/>
          <ac:spMkLst>
            <pc:docMk/>
            <pc:sldMk cId="2150989675" sldId="360"/>
            <ac:spMk id="2" creationId="{5B4AA239-E277-4E61-AD69-614DE400B444}"/>
          </ac:spMkLst>
        </pc:spChg>
        <pc:spChg chg="mod">
          <ac:chgData name="胡 翌霖" userId="a9a41afe759712f0" providerId="LiveId" clId="{B99A5955-D5A6-4DAE-8022-097932E9736C}" dt="2022-10-18T08:52:35.213" v="365"/>
          <ac:spMkLst>
            <pc:docMk/>
            <pc:sldMk cId="2150989675" sldId="360"/>
            <ac:spMk id="3" creationId="{24CE69ED-60A6-4F0A-AB5B-C2CE9CEF9F76}"/>
          </ac:spMkLst>
        </pc:spChg>
      </pc:sldChg>
      <pc:sldChg chg="addSp modSp mod setBg">
        <pc:chgData name="胡 翌霖" userId="a9a41afe759712f0" providerId="LiveId" clId="{B99A5955-D5A6-4DAE-8022-097932E9736C}" dt="2022-10-18T08:42:39.357" v="253" actId="403"/>
        <pc:sldMkLst>
          <pc:docMk/>
          <pc:sldMk cId="1070806394" sldId="361"/>
        </pc:sldMkLst>
        <pc:spChg chg="mod">
          <ac:chgData name="胡 翌霖" userId="a9a41afe759712f0" providerId="LiveId" clId="{B99A5955-D5A6-4DAE-8022-097932E9736C}" dt="2022-10-18T08:42:33.287" v="250" actId="1076"/>
          <ac:spMkLst>
            <pc:docMk/>
            <pc:sldMk cId="1070806394" sldId="361"/>
            <ac:spMk id="2" creationId="{AF001E3C-4625-47A2-9CB5-F0AE98FFC229}"/>
          </ac:spMkLst>
        </pc:spChg>
        <pc:spChg chg="mod">
          <ac:chgData name="胡 翌霖" userId="a9a41afe759712f0" providerId="LiveId" clId="{B99A5955-D5A6-4DAE-8022-097932E9736C}" dt="2022-10-18T08:42:39.357" v="253" actId="403"/>
          <ac:spMkLst>
            <pc:docMk/>
            <pc:sldMk cId="1070806394" sldId="361"/>
            <ac:spMk id="3" creationId="{BD4C9056-E165-426B-AE3D-4137F1DC26A7}"/>
          </ac:spMkLst>
        </pc:spChg>
        <pc:spChg chg="add">
          <ac:chgData name="胡 翌霖" userId="a9a41afe759712f0" providerId="LiveId" clId="{B99A5955-D5A6-4DAE-8022-097932E9736C}" dt="2022-10-18T08:42:11.274" v="246" actId="26606"/>
          <ac:spMkLst>
            <pc:docMk/>
            <pc:sldMk cId="1070806394" sldId="361"/>
            <ac:spMk id="4107" creationId="{33CD251C-A887-4D2F-925B-FC097198538B}"/>
          </ac:spMkLst>
        </pc:spChg>
        <pc:grpChg chg="add">
          <ac:chgData name="胡 翌霖" userId="a9a41afe759712f0" providerId="LiveId" clId="{B99A5955-D5A6-4DAE-8022-097932E9736C}" dt="2022-10-18T08:42:11.274" v="246" actId="26606"/>
          <ac:grpSpMkLst>
            <pc:docMk/>
            <pc:sldMk cId="1070806394" sldId="361"/>
            <ac:grpSpMk id="4109" creationId="{770AE191-D2EA-45C9-A44D-830C188F74CB}"/>
          </ac:grpSpMkLst>
        </pc:grpChg>
        <pc:picChg chg="add mod">
          <ac:chgData name="胡 翌霖" userId="a9a41afe759712f0" providerId="LiveId" clId="{B99A5955-D5A6-4DAE-8022-097932E9736C}" dt="2022-10-18T08:42:19.840" v="248" actId="27614"/>
          <ac:picMkLst>
            <pc:docMk/>
            <pc:sldMk cId="1070806394" sldId="361"/>
            <ac:picMk id="4098" creationId="{D41691F7-D29F-CF65-DAC5-BCD2D9F70A6D}"/>
          </ac:picMkLst>
        </pc:picChg>
        <pc:picChg chg="add mod ord">
          <ac:chgData name="胡 翌霖" userId="a9a41afe759712f0" providerId="LiveId" clId="{B99A5955-D5A6-4DAE-8022-097932E9736C}" dt="2022-10-18T08:42:19.839" v="247" actId="27614"/>
          <ac:picMkLst>
            <pc:docMk/>
            <pc:sldMk cId="1070806394" sldId="361"/>
            <ac:picMk id="4100" creationId="{1CB69211-7B2E-C894-B011-30E8CD093FF0}"/>
          </ac:picMkLst>
        </pc:picChg>
        <pc:picChg chg="add mod">
          <ac:chgData name="胡 翌霖" userId="a9a41afe759712f0" providerId="LiveId" clId="{B99A5955-D5A6-4DAE-8022-097932E9736C}" dt="2022-10-18T08:42:11.274" v="246" actId="26606"/>
          <ac:picMkLst>
            <pc:docMk/>
            <pc:sldMk cId="1070806394" sldId="361"/>
            <ac:picMk id="4102" creationId="{F162F085-194A-E039-7DFA-A357BF059642}"/>
          </ac:picMkLst>
        </pc:picChg>
      </pc:sldChg>
      <pc:sldChg chg="modSp mod">
        <pc:chgData name="胡 翌霖" userId="a9a41afe759712f0" providerId="LiveId" clId="{B99A5955-D5A6-4DAE-8022-097932E9736C}" dt="2022-10-18T08:02:18.409" v="33" actId="5793"/>
        <pc:sldMkLst>
          <pc:docMk/>
          <pc:sldMk cId="632641133" sldId="363"/>
        </pc:sldMkLst>
        <pc:spChg chg="mod">
          <ac:chgData name="胡 翌霖" userId="a9a41afe759712f0" providerId="LiveId" clId="{B99A5955-D5A6-4DAE-8022-097932E9736C}" dt="2022-10-18T08:02:18.409" v="33" actId="5793"/>
          <ac:spMkLst>
            <pc:docMk/>
            <pc:sldMk cId="632641133" sldId="363"/>
            <ac:spMk id="3" creationId="{00000000-0000-0000-0000-000000000000}"/>
          </ac:spMkLst>
        </pc:spChg>
      </pc:sldChg>
      <pc:sldChg chg="modSp mod">
        <pc:chgData name="胡 翌霖" userId="a9a41afe759712f0" providerId="LiveId" clId="{B99A5955-D5A6-4DAE-8022-097932E9736C}" dt="2022-10-18T08:55:09.441" v="371" actId="6549"/>
        <pc:sldMkLst>
          <pc:docMk/>
          <pc:sldMk cId="1534172239" sldId="364"/>
        </pc:sldMkLst>
        <pc:spChg chg="mod">
          <ac:chgData name="胡 翌霖" userId="a9a41afe759712f0" providerId="LiveId" clId="{B99A5955-D5A6-4DAE-8022-097932E9736C}" dt="2022-10-18T08:55:09.441" v="371" actId="6549"/>
          <ac:spMkLst>
            <pc:docMk/>
            <pc:sldMk cId="1534172239" sldId="364"/>
            <ac:spMk id="3" creationId="{05039903-3D9D-47FF-AE6A-4D518CEC8B9B}"/>
          </ac:spMkLst>
        </pc:spChg>
      </pc:sldChg>
      <pc:sldChg chg="delSp del mod">
        <pc:chgData name="胡 翌霖" userId="a9a41afe759712f0" providerId="LiveId" clId="{B99A5955-D5A6-4DAE-8022-097932E9736C}" dt="2022-10-18T08:02:28.911" v="35" actId="47"/>
        <pc:sldMkLst>
          <pc:docMk/>
          <pc:sldMk cId="3019247427" sldId="435"/>
        </pc:sldMkLst>
        <pc:picChg chg="del">
          <ac:chgData name="胡 翌霖" userId="a9a41afe759712f0" providerId="LiveId" clId="{B99A5955-D5A6-4DAE-8022-097932E9736C}" dt="2022-10-18T08:02:26.392" v="34" actId="21"/>
          <ac:picMkLst>
            <pc:docMk/>
            <pc:sldMk cId="3019247427" sldId="435"/>
            <ac:picMk id="5" creationId="{00000000-0000-0000-0000-000000000000}"/>
          </ac:picMkLst>
        </pc:picChg>
      </pc:sldChg>
      <pc:sldChg chg="del">
        <pc:chgData name="胡 翌霖" userId="a9a41afe759712f0" providerId="LiveId" clId="{B99A5955-D5A6-4DAE-8022-097932E9736C}" dt="2022-10-18T08:56:07.460" v="373" actId="47"/>
        <pc:sldMkLst>
          <pc:docMk/>
          <pc:sldMk cId="2520029516" sldId="439"/>
        </pc:sldMkLst>
      </pc:sldChg>
      <pc:sldChg chg="modSp">
        <pc:chgData name="胡 翌霖" userId="a9a41afe759712f0" providerId="LiveId" clId="{B99A5955-D5A6-4DAE-8022-097932E9736C}" dt="2022-10-18T09:05:41.398" v="405"/>
        <pc:sldMkLst>
          <pc:docMk/>
          <pc:sldMk cId="2101745546" sldId="441"/>
        </pc:sldMkLst>
        <pc:graphicFrameChg chg="mod">
          <ac:chgData name="胡 翌霖" userId="a9a41afe759712f0" providerId="LiveId" clId="{B99A5955-D5A6-4DAE-8022-097932E9736C}" dt="2022-10-18T09:05:41.398" v="405"/>
          <ac:graphicFrameMkLst>
            <pc:docMk/>
            <pc:sldMk cId="2101745546" sldId="441"/>
            <ac:graphicFrameMk id="5" creationId="{AED075B7-C26E-4B69-A242-1D187962205B}"/>
          </ac:graphicFrameMkLst>
        </pc:graphicFrameChg>
      </pc:sldChg>
      <pc:sldChg chg="modSp mod">
        <pc:chgData name="胡 翌霖" userId="a9a41afe759712f0" providerId="LiveId" clId="{B99A5955-D5A6-4DAE-8022-097932E9736C}" dt="2022-10-18T09:07:09.635" v="418"/>
        <pc:sldMkLst>
          <pc:docMk/>
          <pc:sldMk cId="2234164104" sldId="442"/>
        </pc:sldMkLst>
        <pc:spChg chg="mod">
          <ac:chgData name="胡 翌霖" userId="a9a41afe759712f0" providerId="LiveId" clId="{B99A5955-D5A6-4DAE-8022-097932E9736C}" dt="2022-10-18T09:07:09.635" v="418"/>
          <ac:spMkLst>
            <pc:docMk/>
            <pc:sldMk cId="2234164104" sldId="442"/>
            <ac:spMk id="3" creationId="{00000000-0000-0000-0000-000000000000}"/>
          </ac:spMkLst>
        </pc:spChg>
      </pc:sldChg>
      <pc:sldChg chg="modSp mod">
        <pc:chgData name="胡 翌霖" userId="a9a41afe759712f0" providerId="LiveId" clId="{B99A5955-D5A6-4DAE-8022-097932E9736C}" dt="2022-10-18T08:17:28.522" v="81" actId="20577"/>
        <pc:sldMkLst>
          <pc:docMk/>
          <pc:sldMk cId="1861431128" sldId="445"/>
        </pc:sldMkLst>
        <pc:spChg chg="mod">
          <ac:chgData name="胡 翌霖" userId="a9a41afe759712f0" providerId="LiveId" clId="{B99A5955-D5A6-4DAE-8022-097932E9736C}" dt="2022-10-18T08:17:28.522" v="81" actId="20577"/>
          <ac:spMkLst>
            <pc:docMk/>
            <pc:sldMk cId="1861431128" sldId="445"/>
            <ac:spMk id="4" creationId="{74C59D7E-1174-4841-AFF7-8C4B0D0777C2}"/>
          </ac:spMkLst>
        </pc:spChg>
      </pc:sldChg>
      <pc:sldChg chg="del">
        <pc:chgData name="胡 翌霖" userId="a9a41afe759712f0" providerId="LiveId" clId="{B99A5955-D5A6-4DAE-8022-097932E9736C}" dt="2022-10-18T08:58:21.564" v="379" actId="47"/>
        <pc:sldMkLst>
          <pc:docMk/>
          <pc:sldMk cId="3320962980" sldId="4969"/>
        </pc:sldMkLst>
      </pc:sldChg>
      <pc:sldChg chg="del">
        <pc:chgData name="胡 翌霖" userId="a9a41afe759712f0" providerId="LiveId" clId="{B99A5955-D5A6-4DAE-8022-097932E9736C}" dt="2022-10-18T08:58:24.224" v="380" actId="47"/>
        <pc:sldMkLst>
          <pc:docMk/>
          <pc:sldMk cId="2141570787" sldId="4974"/>
        </pc:sldMkLst>
      </pc:sldChg>
      <pc:sldChg chg="addSp delSp modSp new mod setBg">
        <pc:chgData name="胡 翌霖" userId="a9a41afe759712f0" providerId="LiveId" clId="{B99A5955-D5A6-4DAE-8022-097932E9736C}" dt="2022-10-18T07:53:08.677" v="5" actId="26606"/>
        <pc:sldMkLst>
          <pc:docMk/>
          <pc:sldMk cId="2890816386" sldId="4975"/>
        </pc:sldMkLst>
        <pc:spChg chg="del">
          <ac:chgData name="胡 翌霖" userId="a9a41afe759712f0" providerId="LiveId" clId="{B99A5955-D5A6-4DAE-8022-097932E9736C}" dt="2022-10-18T07:53:08.677" v="5" actId="26606"/>
          <ac:spMkLst>
            <pc:docMk/>
            <pc:sldMk cId="2890816386" sldId="4975"/>
            <ac:spMk id="2" creationId="{B47FE475-AEC4-6987-369A-A015DC39FF02}"/>
          </ac:spMkLst>
        </pc:spChg>
        <pc:spChg chg="del">
          <ac:chgData name="胡 翌霖" userId="a9a41afe759712f0" providerId="LiveId" clId="{B99A5955-D5A6-4DAE-8022-097932E9736C}" dt="2022-10-18T07:53:08.677" v="5" actId="26606"/>
          <ac:spMkLst>
            <pc:docMk/>
            <pc:sldMk cId="2890816386" sldId="4975"/>
            <ac:spMk id="3" creationId="{B6E5719B-5517-E53C-0ADB-BF17107050B6}"/>
          </ac:spMkLst>
        </pc:spChg>
        <pc:spChg chg="add">
          <ac:chgData name="胡 翌霖" userId="a9a41afe759712f0" providerId="LiveId" clId="{B99A5955-D5A6-4DAE-8022-097932E9736C}" dt="2022-10-18T07:53:08.677" v="5" actId="26606"/>
          <ac:spMkLst>
            <pc:docMk/>
            <pc:sldMk cId="2890816386" sldId="4975"/>
            <ac:spMk id="1031" creationId="{42A4FC2C-047E-45A5-965D-8E1E3BF09BC6}"/>
          </ac:spMkLst>
        </pc:spChg>
        <pc:picChg chg="add mod">
          <ac:chgData name="胡 翌霖" userId="a9a41afe759712f0" providerId="LiveId" clId="{B99A5955-D5A6-4DAE-8022-097932E9736C}" dt="2022-10-18T07:53:08.677" v="5" actId="26606"/>
          <ac:picMkLst>
            <pc:docMk/>
            <pc:sldMk cId="2890816386" sldId="4975"/>
            <ac:picMk id="1026" creationId="{85C5133B-0471-A5E1-EC17-75F0A21F2BD2}"/>
          </ac:picMkLst>
        </pc:picChg>
      </pc:sldChg>
      <pc:sldChg chg="addSp delSp modSp new mod setBg">
        <pc:chgData name="胡 翌霖" userId="a9a41afe759712f0" providerId="LiveId" clId="{B99A5955-D5A6-4DAE-8022-097932E9736C}" dt="2022-10-18T08:03:57.443" v="58" actId="26606"/>
        <pc:sldMkLst>
          <pc:docMk/>
          <pc:sldMk cId="1727642004" sldId="4976"/>
        </pc:sldMkLst>
        <pc:spChg chg="add del mod ord">
          <ac:chgData name="胡 翌霖" userId="a9a41afe759712f0" providerId="LiveId" clId="{B99A5955-D5A6-4DAE-8022-097932E9736C}" dt="2022-10-18T08:03:57.443" v="58" actId="26606"/>
          <ac:spMkLst>
            <pc:docMk/>
            <pc:sldMk cId="1727642004" sldId="4976"/>
            <ac:spMk id="2" creationId="{785F31C5-FC76-40DD-BDC8-C4250686DE16}"/>
          </ac:spMkLst>
        </pc:spChg>
        <pc:spChg chg="add del">
          <ac:chgData name="胡 翌霖" userId="a9a41afe759712f0" providerId="LiveId" clId="{B99A5955-D5A6-4DAE-8022-097932E9736C}" dt="2022-10-18T08:03:49.260" v="51" actId="478"/>
          <ac:spMkLst>
            <pc:docMk/>
            <pc:sldMk cId="1727642004" sldId="4976"/>
            <ac:spMk id="3" creationId="{BEAAC54E-1489-CF7D-2707-A9CED987B7E4}"/>
          </ac:spMkLst>
        </pc:spChg>
        <pc:spChg chg="add">
          <ac:chgData name="胡 翌霖" userId="a9a41afe759712f0" providerId="LiveId" clId="{B99A5955-D5A6-4DAE-8022-097932E9736C}" dt="2022-10-18T08:03:57.443" v="58" actId="26606"/>
          <ac:spMkLst>
            <pc:docMk/>
            <pc:sldMk cId="1727642004" sldId="4976"/>
            <ac:spMk id="7" creationId="{A4AC5506-6312-4701-8D3C-40187889A947}"/>
          </ac:spMkLst>
        </pc:spChg>
        <pc:spChg chg="add del">
          <ac:chgData name="胡 翌霖" userId="a9a41afe759712f0" providerId="LiveId" clId="{B99A5955-D5A6-4DAE-8022-097932E9736C}" dt="2022-10-18T08:03:32.738" v="42" actId="26606"/>
          <ac:spMkLst>
            <pc:docMk/>
            <pc:sldMk cId="1727642004" sldId="4976"/>
            <ac:spMk id="10" creationId="{D99D2C73-08B0-4F6B-A8E9-4651E6BDBE48}"/>
          </ac:spMkLst>
        </pc:spChg>
        <pc:spChg chg="add del">
          <ac:chgData name="胡 翌霖" userId="a9a41afe759712f0" providerId="LiveId" clId="{B99A5955-D5A6-4DAE-8022-097932E9736C}" dt="2022-10-18T08:03:32.738" v="42" actId="26606"/>
          <ac:spMkLst>
            <pc:docMk/>
            <pc:sldMk cId="1727642004" sldId="4976"/>
            <ac:spMk id="12" creationId="{968DB88C-7EF2-487C-85D1-848F61F13E3F}"/>
          </ac:spMkLst>
        </pc:spChg>
        <pc:spChg chg="add del">
          <ac:chgData name="胡 翌霖" userId="a9a41afe759712f0" providerId="LiveId" clId="{B99A5955-D5A6-4DAE-8022-097932E9736C}" dt="2022-10-18T08:03:38.833" v="44" actId="26606"/>
          <ac:spMkLst>
            <pc:docMk/>
            <pc:sldMk cId="1727642004" sldId="4976"/>
            <ac:spMk id="14" creationId="{583CCE40-4C5F-42D3-86D9-7892AD1E98E3}"/>
          </ac:spMkLst>
        </pc:spChg>
        <pc:spChg chg="add del">
          <ac:chgData name="胡 翌霖" userId="a9a41afe759712f0" providerId="LiveId" clId="{B99A5955-D5A6-4DAE-8022-097932E9736C}" dt="2022-10-18T08:03:38.833" v="44" actId="26606"/>
          <ac:spMkLst>
            <pc:docMk/>
            <pc:sldMk cId="1727642004" sldId="4976"/>
            <ac:spMk id="15" creationId="{0205D939-00C4-4F2E-9797-3170DD040D90}"/>
          </ac:spMkLst>
        </pc:spChg>
        <pc:spChg chg="add del">
          <ac:chgData name="胡 翌霖" userId="a9a41afe759712f0" providerId="LiveId" clId="{B99A5955-D5A6-4DAE-8022-097932E9736C}" dt="2022-10-18T08:03:38.833" v="44" actId="26606"/>
          <ac:spMkLst>
            <pc:docMk/>
            <pc:sldMk cId="1727642004" sldId="4976"/>
            <ac:spMk id="16" creationId="{38EE4E44-1403-472B-8C01-D354CB8F5AE7}"/>
          </ac:spMkLst>
        </pc:spChg>
        <pc:picChg chg="add mod ord">
          <ac:chgData name="胡 翌霖" userId="a9a41afe759712f0" providerId="LiveId" clId="{B99A5955-D5A6-4DAE-8022-097932E9736C}" dt="2022-10-18T08:03:57.443" v="58" actId="26606"/>
          <ac:picMkLst>
            <pc:docMk/>
            <pc:sldMk cId="1727642004" sldId="4976"/>
            <ac:picMk id="4" creationId="{FF08718B-89B7-F91C-3573-CB8794A51F72}"/>
          </ac:picMkLst>
        </pc:picChg>
        <pc:picChg chg="add mod">
          <ac:chgData name="胡 翌霖" userId="a9a41afe759712f0" providerId="LiveId" clId="{B99A5955-D5A6-4DAE-8022-097932E9736C}" dt="2022-10-18T08:03:57.443" v="58" actId="26606"/>
          <ac:picMkLst>
            <pc:docMk/>
            <pc:sldMk cId="1727642004" sldId="4976"/>
            <ac:picMk id="5" creationId="{CCE5988C-876F-52C5-0008-5BEF9E5A6FF8}"/>
          </ac:picMkLst>
        </pc:picChg>
        <pc:picChg chg="add del">
          <ac:chgData name="胡 翌霖" userId="a9a41afe759712f0" providerId="LiveId" clId="{B99A5955-D5A6-4DAE-8022-097932E9736C}" dt="2022-10-18T08:00:38.943" v="20" actId="21"/>
          <ac:picMkLst>
            <pc:docMk/>
            <pc:sldMk cId="1727642004" sldId="4976"/>
            <ac:picMk id="3074" creationId="{DA621E63-BF16-91A7-52E4-5C9605BFD106}"/>
          </ac:picMkLst>
        </pc:picChg>
      </pc:sldChg>
      <pc:sldChg chg="delSp modSp add mod setBg delDesignElem">
        <pc:chgData name="胡 翌霖" userId="a9a41afe759712f0" providerId="LiveId" clId="{B99A5955-D5A6-4DAE-8022-097932E9736C}" dt="2022-10-18T08:59:56.476" v="390"/>
        <pc:sldMkLst>
          <pc:docMk/>
          <pc:sldMk cId="40010212" sldId="4977"/>
        </pc:sldMkLst>
        <pc:spChg chg="mod">
          <ac:chgData name="胡 翌霖" userId="a9a41afe759712f0" providerId="LiveId" clId="{B99A5955-D5A6-4DAE-8022-097932E9736C}" dt="2022-10-18T08:59:56.476" v="390"/>
          <ac:spMkLst>
            <pc:docMk/>
            <pc:sldMk cId="40010212" sldId="4977"/>
            <ac:spMk id="3" creationId="{BD4C9056-E165-426B-AE3D-4137F1DC26A7}"/>
          </ac:spMkLst>
        </pc:spChg>
        <pc:spChg chg="del">
          <ac:chgData name="胡 翌霖" userId="a9a41afe759712f0" providerId="LiveId" clId="{B99A5955-D5A6-4DAE-8022-097932E9736C}" dt="2022-10-18T08:38:07.881" v="234"/>
          <ac:spMkLst>
            <pc:docMk/>
            <pc:sldMk cId="40010212" sldId="4977"/>
            <ac:spMk id="8" creationId="{100EDD19-6802-4EC3-95CE-CFFAB042CFD6}"/>
          </ac:spMkLst>
        </pc:spChg>
        <pc:spChg chg="del">
          <ac:chgData name="胡 翌霖" userId="a9a41afe759712f0" providerId="LiveId" clId="{B99A5955-D5A6-4DAE-8022-097932E9736C}" dt="2022-10-18T08:38:07.881" v="234"/>
          <ac:spMkLst>
            <pc:docMk/>
            <pc:sldMk cId="40010212" sldId="4977"/>
            <ac:spMk id="10" creationId="{DB17E863-922E-4C26-BD64-E8FD41D28661}"/>
          </ac:spMkLst>
        </pc:spChg>
      </pc:sldChg>
      <pc:sldChg chg="add">
        <pc:chgData name="胡 翌霖" userId="a9a41afe759712f0" providerId="LiveId" clId="{B99A5955-D5A6-4DAE-8022-097932E9736C}" dt="2022-10-18T08:55:51.124" v="372"/>
        <pc:sldMkLst>
          <pc:docMk/>
          <pc:sldMk cId="2109721138" sldId="4978"/>
        </pc:sldMkLst>
      </pc:sldChg>
      <pc:sldChg chg="delSp add modTransition setBg delDesignElem">
        <pc:chgData name="胡 翌霖" userId="a9a41afe759712f0" providerId="LiveId" clId="{B99A5955-D5A6-4DAE-8022-097932E9736C}" dt="2022-10-18T08:57:34.445" v="376"/>
        <pc:sldMkLst>
          <pc:docMk/>
          <pc:sldMk cId="2149988071" sldId="4979"/>
        </pc:sldMkLst>
        <pc:spChg chg="del">
          <ac:chgData name="胡 翌霖" userId="a9a41afe759712f0" providerId="LiveId" clId="{B99A5955-D5A6-4DAE-8022-097932E9736C}" dt="2022-10-18T08:57:34.445" v="376"/>
          <ac:spMkLst>
            <pc:docMk/>
            <pc:sldMk cId="2149988071" sldId="4979"/>
            <ac:spMk id="8" creationId="{100EDD19-6802-4EC3-95CE-CFFAB042CFD6}"/>
          </ac:spMkLst>
        </pc:spChg>
        <pc:spChg chg="del">
          <ac:chgData name="胡 翌霖" userId="a9a41afe759712f0" providerId="LiveId" clId="{B99A5955-D5A6-4DAE-8022-097932E9736C}" dt="2022-10-18T08:57:34.445" v="376"/>
          <ac:spMkLst>
            <pc:docMk/>
            <pc:sldMk cId="2149988071" sldId="4979"/>
            <ac:spMk id="10" creationId="{DB17E863-922E-4C26-BD64-E8FD41D28661}"/>
          </ac:spMkLst>
        </pc:spChg>
      </pc:sldChg>
      <pc:sldChg chg="delSp add modTransition setBg delDesignElem">
        <pc:chgData name="胡 翌霖" userId="a9a41afe759712f0" providerId="LiveId" clId="{B99A5955-D5A6-4DAE-8022-097932E9736C}" dt="2022-10-18T08:57:34.445" v="376"/>
        <pc:sldMkLst>
          <pc:docMk/>
          <pc:sldMk cId="3240914795" sldId="4980"/>
        </pc:sldMkLst>
        <pc:spChg chg="del">
          <ac:chgData name="胡 翌霖" userId="a9a41afe759712f0" providerId="LiveId" clId="{B99A5955-D5A6-4DAE-8022-097932E9736C}" dt="2022-10-18T08:57:34.445" v="376"/>
          <ac:spMkLst>
            <pc:docMk/>
            <pc:sldMk cId="3240914795" sldId="4980"/>
            <ac:spMk id="8" creationId="{100EDD19-6802-4EC3-95CE-CFFAB042CFD6}"/>
          </ac:spMkLst>
        </pc:spChg>
        <pc:spChg chg="del">
          <ac:chgData name="胡 翌霖" userId="a9a41afe759712f0" providerId="LiveId" clId="{B99A5955-D5A6-4DAE-8022-097932E9736C}" dt="2022-10-18T08:57:34.445" v="376"/>
          <ac:spMkLst>
            <pc:docMk/>
            <pc:sldMk cId="3240914795" sldId="4980"/>
            <ac:spMk id="10" creationId="{DB17E863-922E-4C26-BD64-E8FD41D28661}"/>
          </ac:spMkLst>
        </pc:spChg>
      </pc:sldChg>
      <pc:sldChg chg="delSp add setBg delDesignElem">
        <pc:chgData name="胡 翌霖" userId="a9a41afe759712f0" providerId="LiveId" clId="{B99A5955-D5A6-4DAE-8022-097932E9736C}" dt="2022-10-18T08:57:56.762" v="378"/>
        <pc:sldMkLst>
          <pc:docMk/>
          <pc:sldMk cId="1819594374" sldId="4985"/>
        </pc:sldMkLst>
        <pc:spChg chg="del">
          <ac:chgData name="胡 翌霖" userId="a9a41afe759712f0" providerId="LiveId" clId="{B99A5955-D5A6-4DAE-8022-097932E9736C}" dt="2022-10-18T08:57:56.762" v="378"/>
          <ac:spMkLst>
            <pc:docMk/>
            <pc:sldMk cId="1819594374" sldId="4985"/>
            <ac:spMk id="6" creationId="{3AFE8227-C443-417B-BA91-520EB1EF4559}"/>
          </ac:spMkLst>
        </pc:spChg>
        <pc:spChg chg="del">
          <ac:chgData name="胡 翌霖" userId="a9a41afe759712f0" providerId="LiveId" clId="{B99A5955-D5A6-4DAE-8022-097932E9736C}" dt="2022-10-18T08:57:56.762" v="378"/>
          <ac:spMkLst>
            <pc:docMk/>
            <pc:sldMk cId="1819594374" sldId="4985"/>
            <ac:spMk id="7" creationId="{907741FC-B544-4A6E-B831-6789D042333D}"/>
          </ac:spMkLst>
        </pc:spChg>
        <pc:spChg chg="del">
          <ac:chgData name="胡 翌霖" userId="a9a41afe759712f0" providerId="LiveId" clId="{B99A5955-D5A6-4DAE-8022-097932E9736C}" dt="2022-10-18T08:57:56.762" v="378"/>
          <ac:spMkLst>
            <pc:docMk/>
            <pc:sldMk cId="1819594374" sldId="4985"/>
            <ac:spMk id="8" creationId="{3F0BE7ED-7814-4273-B18A-F26CC0380380}"/>
          </ac:spMkLst>
        </pc:spChg>
      </pc:sldChg>
    </pc:docChg>
  </pc:docChgLst>
  <pc:docChgLst>
    <pc:chgData name="翌霖 胡" userId="a9a41afe759712f0" providerId="LiveId" clId="{DCC191BB-452F-4B1F-9A56-AF98D86B1DE7}"/>
    <pc:docChg chg="undo redo custSel mod addSld delSld modSld sldOrd">
      <pc:chgData name="翌霖 胡" userId="a9a41afe759712f0" providerId="LiveId" clId="{DCC191BB-452F-4B1F-9A56-AF98D86B1DE7}" dt="2020-10-10T13:54:48.077" v="3924"/>
      <pc:docMkLst>
        <pc:docMk/>
      </pc:docMkLst>
      <pc:sldChg chg="addSp delSp modSp mod setBg delDesignElem">
        <pc:chgData name="翌霖 胡" userId="a9a41afe759712f0" providerId="LiveId" clId="{DCC191BB-452F-4B1F-9A56-AF98D86B1DE7}" dt="2020-10-05T11:39:20.245" v="3864" actId="207"/>
        <pc:sldMkLst>
          <pc:docMk/>
          <pc:sldMk cId="3600200825" sldId="256"/>
        </pc:sldMkLst>
        <pc:spChg chg="mod ord">
          <ac:chgData name="翌霖 胡" userId="a9a41afe759712f0" providerId="LiveId" clId="{DCC191BB-452F-4B1F-9A56-AF98D86B1DE7}" dt="2020-10-05T11:39:20.245" v="3864" actId="207"/>
          <ac:spMkLst>
            <pc:docMk/>
            <pc:sldMk cId="3600200825" sldId="256"/>
            <ac:spMk id="2" creationId="{DCA2FD27-7DFD-4D75-AF15-5739F5DD4B87}"/>
          </ac:spMkLst>
        </pc:spChg>
        <pc:spChg chg="mod ord">
          <ac:chgData name="翌霖 胡" userId="a9a41afe759712f0" providerId="LiveId" clId="{DCC191BB-452F-4B1F-9A56-AF98D86B1DE7}" dt="2020-10-05T06:54:06.191" v="1542" actId="20577"/>
          <ac:spMkLst>
            <pc:docMk/>
            <pc:sldMk cId="3600200825" sldId="256"/>
            <ac:spMk id="3" creationId="{886B35A7-140C-4AF5-84B1-697E31EAB47D}"/>
          </ac:spMkLst>
        </pc:spChg>
        <pc:spChg chg="add del">
          <ac:chgData name="翌霖 胡" userId="a9a41afe759712f0" providerId="LiveId" clId="{DCC191BB-452F-4B1F-9A56-AF98D86B1DE7}" dt="2020-10-04T14:43:29.438" v="620"/>
          <ac:spMkLst>
            <pc:docMk/>
            <pc:sldMk cId="3600200825" sldId="256"/>
            <ac:spMk id="5" creationId="{3B854194-185D-494D-905C-7C7CB2E30F6E}"/>
          </ac:spMkLst>
        </pc:spChg>
        <pc:spChg chg="add del">
          <ac:chgData name="翌霖 胡" userId="a9a41afe759712f0" providerId="LiveId" clId="{DCC191BB-452F-4B1F-9A56-AF98D86B1DE7}" dt="2020-10-04T14:43:29.438" v="620"/>
          <ac:spMkLst>
            <pc:docMk/>
            <pc:sldMk cId="3600200825" sldId="256"/>
            <ac:spMk id="6" creationId="{B4F5FA0D-0104-4987-8241-EFF7C85B88DE}"/>
          </ac:spMkLst>
        </pc:spChg>
        <pc:spChg chg="add del">
          <ac:chgData name="翌霖 胡" userId="a9a41afe759712f0" providerId="LiveId" clId="{DCC191BB-452F-4B1F-9A56-AF98D86B1DE7}" dt="2020-10-03T14:04:33.047" v="1" actId="26606"/>
          <ac:spMkLst>
            <pc:docMk/>
            <pc:sldMk cId="3600200825" sldId="256"/>
            <ac:spMk id="8" creationId="{23962611-DFD5-4092-AAFD-559E3DFCE2C9}"/>
          </ac:spMkLst>
        </pc:spChg>
        <pc:spChg chg="add del">
          <ac:chgData name="翌霖 胡" userId="a9a41afe759712f0" providerId="LiveId" clId="{DCC191BB-452F-4B1F-9A56-AF98D86B1DE7}" dt="2020-10-04T14:44:48.060" v="639" actId="26606"/>
          <ac:spMkLst>
            <pc:docMk/>
            <pc:sldMk cId="3600200825" sldId="256"/>
            <ac:spMk id="9" creationId="{DE1F88EA-5B85-4782-9A95-9C738F48EC17}"/>
          </ac:spMkLst>
        </pc:spChg>
        <pc:spChg chg="add del">
          <ac:chgData name="翌霖 胡" userId="a9a41afe759712f0" providerId="LiveId" clId="{DCC191BB-452F-4B1F-9A56-AF98D86B1DE7}" dt="2020-10-04T14:44:48.060" v="639" actId="26606"/>
          <ac:spMkLst>
            <pc:docMk/>
            <pc:sldMk cId="3600200825" sldId="256"/>
            <ac:spMk id="11" creationId="{E9A9E663-1F8A-406B-B295-B1EF8596D1D5}"/>
          </ac:spMkLst>
        </pc:spChg>
        <pc:spChg chg="add del">
          <ac:chgData name="翌霖 胡" userId="a9a41afe759712f0" providerId="LiveId" clId="{DCC191BB-452F-4B1F-9A56-AF98D86B1DE7}" dt="2020-10-03T14:04:35.728" v="3" actId="26606"/>
          <ac:spMkLst>
            <pc:docMk/>
            <pc:sldMk cId="3600200825" sldId="256"/>
            <ac:spMk id="12" creationId="{0BD8B065-EE51-4AE2-A94C-86249998FD7B}"/>
          </ac:spMkLst>
        </pc:spChg>
        <pc:spChg chg="add del">
          <ac:chgData name="翌霖 胡" userId="a9a41afe759712f0" providerId="LiveId" clId="{DCC191BB-452F-4B1F-9A56-AF98D86B1DE7}" dt="2020-10-03T14:04:35.728" v="3" actId="26606"/>
          <ac:spMkLst>
            <pc:docMk/>
            <pc:sldMk cId="3600200825" sldId="256"/>
            <ac:spMk id="13" creationId="{73A25D70-4A55-4F72-B9C5-A69CDBF4DB42}"/>
          </ac:spMkLst>
        </pc:spChg>
        <pc:spChg chg="add del">
          <ac:chgData name="翌霖 胡" userId="a9a41afe759712f0" providerId="LiveId" clId="{DCC191BB-452F-4B1F-9A56-AF98D86B1DE7}" dt="2020-10-04T14:44:48.060" v="639" actId="26606"/>
          <ac:spMkLst>
            <pc:docMk/>
            <pc:sldMk cId="3600200825" sldId="256"/>
            <ac:spMk id="16" creationId="{A772232D-B4D6-429F-B3D1-2D9891B85E08}"/>
          </ac:spMkLst>
        </pc:spChg>
        <pc:spChg chg="add del">
          <ac:chgData name="翌霖 胡" userId="a9a41afe759712f0" providerId="LiveId" clId="{DCC191BB-452F-4B1F-9A56-AF98D86B1DE7}" dt="2020-10-04T14:44:48.060" v="639" actId="26606"/>
          <ac:spMkLst>
            <pc:docMk/>
            <pc:sldMk cId="3600200825" sldId="256"/>
            <ac:spMk id="17" creationId="{35230A27-1553-42F8-99D7-829868E13715}"/>
          </ac:spMkLst>
        </pc:spChg>
        <pc:spChg chg="add del">
          <ac:chgData name="翌霖 胡" userId="a9a41afe759712f0" providerId="LiveId" clId="{DCC191BB-452F-4B1F-9A56-AF98D86B1DE7}" dt="2020-10-03T14:04:35.728" v="3" actId="26606"/>
          <ac:spMkLst>
            <pc:docMk/>
            <pc:sldMk cId="3600200825" sldId="256"/>
            <ac:spMk id="19" creationId="{54957100-6D8B-4161-9F2F-C0A949EC84C4}"/>
          </ac:spMkLst>
        </pc:spChg>
        <pc:spChg chg="add del">
          <ac:chgData name="翌霖 胡" userId="a9a41afe759712f0" providerId="LiveId" clId="{DCC191BB-452F-4B1F-9A56-AF98D86B1DE7}" dt="2020-10-04T14:44:49.523" v="641" actId="26606"/>
          <ac:spMkLst>
            <pc:docMk/>
            <pc:sldMk cId="3600200825" sldId="256"/>
            <ac:spMk id="21" creationId="{8C6E698C-8155-4B8B-BDC9-B7299772B509}"/>
          </ac:spMkLst>
        </pc:spChg>
        <pc:spChg chg="add del">
          <ac:chgData name="翌霖 胡" userId="a9a41afe759712f0" providerId="LiveId" clId="{DCC191BB-452F-4B1F-9A56-AF98D86B1DE7}" dt="2020-10-04T14:44:49.523" v="641" actId="26606"/>
          <ac:spMkLst>
            <pc:docMk/>
            <pc:sldMk cId="3600200825" sldId="256"/>
            <ac:spMk id="23" creationId="{8A549DE7-671D-4575-AF43-858FD99981CF}"/>
          </ac:spMkLst>
        </pc:spChg>
        <pc:spChg chg="add del">
          <ac:chgData name="翌霖 胡" userId="a9a41afe759712f0" providerId="LiveId" clId="{DCC191BB-452F-4B1F-9A56-AF98D86B1DE7}" dt="2020-10-04T14:44:49.523" v="641" actId="26606"/>
          <ac:spMkLst>
            <pc:docMk/>
            <pc:sldMk cId="3600200825" sldId="256"/>
            <ac:spMk id="24" creationId="{C22D9B36-9BE7-472B-8808-7E0D6810738F}"/>
          </ac:spMkLst>
        </pc:spChg>
        <pc:spChg chg="add del">
          <ac:chgData name="翌霖 胡" userId="a9a41afe759712f0" providerId="LiveId" clId="{DCC191BB-452F-4B1F-9A56-AF98D86B1DE7}" dt="2020-10-05T06:53:58.153" v="1540" actId="26606"/>
          <ac:spMkLst>
            <pc:docMk/>
            <pc:sldMk cId="3600200825" sldId="256"/>
            <ac:spMk id="26" creationId="{DE1F88EA-5B85-4782-9A95-9C738F48EC17}"/>
          </ac:spMkLst>
        </pc:spChg>
        <pc:spChg chg="add del">
          <ac:chgData name="翌霖 胡" userId="a9a41afe759712f0" providerId="LiveId" clId="{DCC191BB-452F-4B1F-9A56-AF98D86B1DE7}" dt="2020-10-05T06:53:58.153" v="1540" actId="26606"/>
          <ac:spMkLst>
            <pc:docMk/>
            <pc:sldMk cId="3600200825" sldId="256"/>
            <ac:spMk id="27" creationId="{E9A9E663-1F8A-406B-B295-B1EF8596D1D5}"/>
          </ac:spMkLst>
        </pc:spChg>
        <pc:spChg chg="add del">
          <ac:chgData name="翌霖 胡" userId="a9a41afe759712f0" providerId="LiveId" clId="{DCC191BB-452F-4B1F-9A56-AF98D86B1DE7}" dt="2020-10-05T06:53:58.153" v="1540" actId="26606"/>
          <ac:spMkLst>
            <pc:docMk/>
            <pc:sldMk cId="3600200825" sldId="256"/>
            <ac:spMk id="29" creationId="{3741B58E-3B65-4A01-A276-975AB2CF8A08}"/>
          </ac:spMkLst>
        </pc:spChg>
        <pc:spChg chg="add del">
          <ac:chgData name="翌霖 胡" userId="a9a41afe759712f0" providerId="LiveId" clId="{DCC191BB-452F-4B1F-9A56-AF98D86B1DE7}" dt="2020-10-05T06:53:58.153" v="1540" actId="26606"/>
          <ac:spMkLst>
            <pc:docMk/>
            <pc:sldMk cId="3600200825" sldId="256"/>
            <ac:spMk id="30" creationId="{7AAC67C3-831B-4AB1-A259-DFB839CAFAFC}"/>
          </ac:spMkLst>
        </pc:spChg>
        <pc:spChg chg="add del">
          <ac:chgData name="翌霖 胡" userId="a9a41afe759712f0" providerId="LiveId" clId="{DCC191BB-452F-4B1F-9A56-AF98D86B1DE7}" dt="2020-10-05T06:53:58.153" v="1540" actId="26606"/>
          <ac:spMkLst>
            <pc:docMk/>
            <pc:sldMk cId="3600200825" sldId="256"/>
            <ac:spMk id="31" creationId="{054B3F04-9EAC-45C0-B3CE-0387EEA10A0C}"/>
          </ac:spMkLst>
        </pc:spChg>
        <pc:spChg chg="add del">
          <ac:chgData name="翌霖 胡" userId="a9a41afe759712f0" providerId="LiveId" clId="{DCC191BB-452F-4B1F-9A56-AF98D86B1DE7}" dt="2020-10-05T06:53:44.155" v="1530" actId="26606"/>
          <ac:spMkLst>
            <pc:docMk/>
            <pc:sldMk cId="3600200825" sldId="256"/>
            <ac:spMk id="36" creationId="{416A0E3C-60E6-4F39-BC55-5F7C224E1F7C}"/>
          </ac:spMkLst>
        </pc:spChg>
        <pc:spChg chg="add del">
          <ac:chgData name="翌霖 胡" userId="a9a41afe759712f0" providerId="LiveId" clId="{DCC191BB-452F-4B1F-9A56-AF98D86B1DE7}" dt="2020-10-05T06:53:44.155" v="1530" actId="26606"/>
          <ac:spMkLst>
            <pc:docMk/>
            <pc:sldMk cId="3600200825" sldId="256"/>
            <ac:spMk id="38" creationId="{1A03258A-52C6-4288-AA56-C3262A0D2584}"/>
          </ac:spMkLst>
        </pc:spChg>
        <pc:spChg chg="add del">
          <ac:chgData name="翌霖 胡" userId="a9a41afe759712f0" providerId="LiveId" clId="{DCC191BB-452F-4B1F-9A56-AF98D86B1DE7}" dt="2020-10-05T06:53:44.155" v="1530" actId="26606"/>
          <ac:spMkLst>
            <pc:docMk/>
            <pc:sldMk cId="3600200825" sldId="256"/>
            <ac:spMk id="42" creationId="{990D0034-F768-41E7-85D4-F38C4DE85770}"/>
          </ac:spMkLst>
        </pc:spChg>
        <pc:spChg chg="add del">
          <ac:chgData name="翌霖 胡" userId="a9a41afe759712f0" providerId="LiveId" clId="{DCC191BB-452F-4B1F-9A56-AF98D86B1DE7}" dt="2020-10-05T06:53:44.155" v="1530" actId="26606"/>
          <ac:spMkLst>
            <pc:docMk/>
            <pc:sldMk cId="3600200825" sldId="256"/>
            <ac:spMk id="44" creationId="{95B38FD6-641F-41BF-B466-C1C6366420F0}"/>
          </ac:spMkLst>
        </pc:spChg>
        <pc:spChg chg="add del">
          <ac:chgData name="翌霖 胡" userId="a9a41afe759712f0" providerId="LiveId" clId="{DCC191BB-452F-4B1F-9A56-AF98D86B1DE7}" dt="2020-10-05T06:53:44.155" v="1530" actId="26606"/>
          <ac:spMkLst>
            <pc:docMk/>
            <pc:sldMk cId="3600200825" sldId="256"/>
            <ac:spMk id="46" creationId="{FFDAE799-CF89-4844-9410-D1C0F8CBC837}"/>
          </ac:spMkLst>
        </pc:spChg>
        <pc:spChg chg="add del">
          <ac:chgData name="翌霖 胡" userId="a9a41afe759712f0" providerId="LiveId" clId="{DCC191BB-452F-4B1F-9A56-AF98D86B1DE7}" dt="2020-10-05T06:53:51.982" v="1532" actId="26606"/>
          <ac:spMkLst>
            <pc:docMk/>
            <pc:sldMk cId="3600200825" sldId="256"/>
            <ac:spMk id="48" creationId="{416A0E3C-60E6-4F39-BC55-5F7C224E1F7C}"/>
          </ac:spMkLst>
        </pc:spChg>
        <pc:spChg chg="add del">
          <ac:chgData name="翌霖 胡" userId="a9a41afe759712f0" providerId="LiveId" clId="{DCC191BB-452F-4B1F-9A56-AF98D86B1DE7}" dt="2020-10-05T06:53:51.982" v="1532" actId="26606"/>
          <ac:spMkLst>
            <pc:docMk/>
            <pc:sldMk cId="3600200825" sldId="256"/>
            <ac:spMk id="49" creationId="{1A03258A-52C6-4288-AA56-C3262A0D2584}"/>
          </ac:spMkLst>
        </pc:spChg>
        <pc:spChg chg="add del">
          <ac:chgData name="翌霖 胡" userId="a9a41afe759712f0" providerId="LiveId" clId="{DCC191BB-452F-4B1F-9A56-AF98D86B1DE7}" dt="2020-10-05T06:53:51.982" v="1532" actId="26606"/>
          <ac:spMkLst>
            <pc:docMk/>
            <pc:sldMk cId="3600200825" sldId="256"/>
            <ac:spMk id="51" creationId="{990D0034-F768-41E7-85D4-F38C4DE85770}"/>
          </ac:spMkLst>
        </pc:spChg>
        <pc:spChg chg="add del">
          <ac:chgData name="翌霖 胡" userId="a9a41afe759712f0" providerId="LiveId" clId="{DCC191BB-452F-4B1F-9A56-AF98D86B1DE7}" dt="2020-10-05T06:53:51.982" v="1532" actId="26606"/>
          <ac:spMkLst>
            <pc:docMk/>
            <pc:sldMk cId="3600200825" sldId="256"/>
            <ac:spMk id="52" creationId="{C4F7E42D-8B5A-4FC8-81CD-9E60171F7FA8}"/>
          </ac:spMkLst>
        </pc:spChg>
        <pc:spChg chg="add del">
          <ac:chgData name="翌霖 胡" userId="a9a41afe759712f0" providerId="LiveId" clId="{DCC191BB-452F-4B1F-9A56-AF98D86B1DE7}" dt="2020-10-05T06:53:51.982" v="1532" actId="26606"/>
          <ac:spMkLst>
            <pc:docMk/>
            <pc:sldMk cId="3600200825" sldId="256"/>
            <ac:spMk id="53" creationId="{8C04651D-B9F4-4935-A02D-364153FBDF54}"/>
          </ac:spMkLst>
        </pc:spChg>
        <pc:spChg chg="add del">
          <ac:chgData name="翌霖 胡" userId="a9a41afe759712f0" providerId="LiveId" clId="{DCC191BB-452F-4B1F-9A56-AF98D86B1DE7}" dt="2020-10-05T06:53:52.522" v="1534" actId="26606"/>
          <ac:spMkLst>
            <pc:docMk/>
            <pc:sldMk cId="3600200825" sldId="256"/>
            <ac:spMk id="55" creationId="{416A0E3C-60E6-4F39-BC55-5F7C224E1F7C}"/>
          </ac:spMkLst>
        </pc:spChg>
        <pc:spChg chg="add del">
          <ac:chgData name="翌霖 胡" userId="a9a41afe759712f0" providerId="LiveId" clId="{DCC191BB-452F-4B1F-9A56-AF98D86B1DE7}" dt="2020-10-05T06:53:52.522" v="1534" actId="26606"/>
          <ac:spMkLst>
            <pc:docMk/>
            <pc:sldMk cId="3600200825" sldId="256"/>
            <ac:spMk id="56" creationId="{1A03258A-52C6-4288-AA56-C3262A0D2584}"/>
          </ac:spMkLst>
        </pc:spChg>
        <pc:spChg chg="add del">
          <ac:chgData name="翌霖 胡" userId="a9a41afe759712f0" providerId="LiveId" clId="{DCC191BB-452F-4B1F-9A56-AF98D86B1DE7}" dt="2020-10-05T06:53:52.522" v="1534" actId="26606"/>
          <ac:spMkLst>
            <pc:docMk/>
            <pc:sldMk cId="3600200825" sldId="256"/>
            <ac:spMk id="58" creationId="{311973C2-EB8B-452A-A698-4A252FD3AE28}"/>
          </ac:spMkLst>
        </pc:spChg>
        <pc:spChg chg="add del">
          <ac:chgData name="翌霖 胡" userId="a9a41afe759712f0" providerId="LiveId" clId="{DCC191BB-452F-4B1F-9A56-AF98D86B1DE7}" dt="2020-10-05T06:53:52.522" v="1534" actId="26606"/>
          <ac:spMkLst>
            <pc:docMk/>
            <pc:sldMk cId="3600200825" sldId="256"/>
            <ac:spMk id="59" creationId="{10162E77-11AD-44A7-84EC-40C59EEFBD2E}"/>
          </ac:spMkLst>
        </pc:spChg>
        <pc:spChg chg="add del">
          <ac:chgData name="翌霖 胡" userId="a9a41afe759712f0" providerId="LiveId" clId="{DCC191BB-452F-4B1F-9A56-AF98D86B1DE7}" dt="2020-10-05T06:53:54.053" v="1537" actId="26606"/>
          <ac:spMkLst>
            <pc:docMk/>
            <pc:sldMk cId="3600200825" sldId="256"/>
            <ac:spMk id="62" creationId="{0B4FB531-34DA-4777-9BD5-5B885DC38198}"/>
          </ac:spMkLst>
        </pc:spChg>
        <pc:spChg chg="add del">
          <ac:chgData name="翌霖 胡" userId="a9a41afe759712f0" providerId="LiveId" clId="{DCC191BB-452F-4B1F-9A56-AF98D86B1DE7}" dt="2020-10-05T06:53:54.053" v="1537" actId="26606"/>
          <ac:spMkLst>
            <pc:docMk/>
            <pc:sldMk cId="3600200825" sldId="256"/>
            <ac:spMk id="63" creationId="{84831CE8-CE7C-49DF-BA32-7884E868A21D}"/>
          </ac:spMkLst>
        </pc:spChg>
        <pc:spChg chg="add del">
          <ac:chgData name="翌霖 胡" userId="a9a41afe759712f0" providerId="LiveId" clId="{DCC191BB-452F-4B1F-9A56-AF98D86B1DE7}" dt="2020-10-05T06:53:58.140" v="1539" actId="26606"/>
          <ac:spMkLst>
            <pc:docMk/>
            <pc:sldMk cId="3600200825" sldId="256"/>
            <ac:spMk id="65" creationId="{416A0E3C-60E6-4F39-BC55-5F7C224E1F7C}"/>
          </ac:spMkLst>
        </pc:spChg>
        <pc:spChg chg="add del">
          <ac:chgData name="翌霖 胡" userId="a9a41afe759712f0" providerId="LiveId" clId="{DCC191BB-452F-4B1F-9A56-AF98D86B1DE7}" dt="2020-10-05T06:53:58.140" v="1539" actId="26606"/>
          <ac:spMkLst>
            <pc:docMk/>
            <pc:sldMk cId="3600200825" sldId="256"/>
            <ac:spMk id="66" creationId="{1A03258A-52C6-4288-AA56-C3262A0D2584}"/>
          </ac:spMkLst>
        </pc:spChg>
        <pc:spChg chg="add del">
          <ac:chgData name="翌霖 胡" userId="a9a41afe759712f0" providerId="LiveId" clId="{DCC191BB-452F-4B1F-9A56-AF98D86B1DE7}" dt="2020-10-05T06:53:58.140" v="1539" actId="26606"/>
          <ac:spMkLst>
            <pc:docMk/>
            <pc:sldMk cId="3600200825" sldId="256"/>
            <ac:spMk id="68" creationId="{311973C2-EB8B-452A-A698-4A252FD3AE28}"/>
          </ac:spMkLst>
        </pc:spChg>
        <pc:spChg chg="add del">
          <ac:chgData name="翌霖 胡" userId="a9a41afe759712f0" providerId="LiveId" clId="{DCC191BB-452F-4B1F-9A56-AF98D86B1DE7}" dt="2020-10-05T06:53:58.140" v="1539" actId="26606"/>
          <ac:spMkLst>
            <pc:docMk/>
            <pc:sldMk cId="3600200825" sldId="256"/>
            <ac:spMk id="69" creationId="{10162E77-11AD-44A7-84EC-40C59EEFBD2E}"/>
          </ac:spMkLst>
        </pc:spChg>
        <pc:spChg chg="add">
          <ac:chgData name="翌霖 胡" userId="a9a41afe759712f0" providerId="LiveId" clId="{DCC191BB-452F-4B1F-9A56-AF98D86B1DE7}" dt="2020-10-05T06:53:58.153" v="1540" actId="26606"/>
          <ac:spMkLst>
            <pc:docMk/>
            <pc:sldMk cId="3600200825" sldId="256"/>
            <ac:spMk id="72" creationId="{416A0E3C-60E6-4F39-BC55-5F7C224E1F7C}"/>
          </ac:spMkLst>
        </pc:spChg>
        <pc:spChg chg="add">
          <ac:chgData name="翌霖 胡" userId="a9a41afe759712f0" providerId="LiveId" clId="{DCC191BB-452F-4B1F-9A56-AF98D86B1DE7}" dt="2020-10-05T06:53:58.153" v="1540" actId="26606"/>
          <ac:spMkLst>
            <pc:docMk/>
            <pc:sldMk cId="3600200825" sldId="256"/>
            <ac:spMk id="73" creationId="{1A03258A-52C6-4288-AA56-C3262A0D2584}"/>
          </ac:spMkLst>
        </pc:spChg>
        <pc:spChg chg="add">
          <ac:chgData name="翌霖 胡" userId="a9a41afe759712f0" providerId="LiveId" clId="{DCC191BB-452F-4B1F-9A56-AF98D86B1DE7}" dt="2020-10-05T06:53:58.153" v="1540" actId="26606"/>
          <ac:spMkLst>
            <pc:docMk/>
            <pc:sldMk cId="3600200825" sldId="256"/>
            <ac:spMk id="75" creationId="{990D0034-F768-41E7-85D4-F38C4DE85770}"/>
          </ac:spMkLst>
        </pc:spChg>
        <pc:spChg chg="add">
          <ac:chgData name="翌霖 胡" userId="a9a41afe759712f0" providerId="LiveId" clId="{DCC191BB-452F-4B1F-9A56-AF98D86B1DE7}" dt="2020-10-05T06:53:58.153" v="1540" actId="26606"/>
          <ac:spMkLst>
            <pc:docMk/>
            <pc:sldMk cId="3600200825" sldId="256"/>
            <ac:spMk id="76" creationId="{95B38FD6-641F-41BF-B466-C1C6366420F0}"/>
          </ac:spMkLst>
        </pc:spChg>
        <pc:spChg chg="add">
          <ac:chgData name="翌霖 胡" userId="a9a41afe759712f0" providerId="LiveId" clId="{DCC191BB-452F-4B1F-9A56-AF98D86B1DE7}" dt="2020-10-05T06:53:58.153" v="1540" actId="26606"/>
          <ac:spMkLst>
            <pc:docMk/>
            <pc:sldMk cId="3600200825" sldId="256"/>
            <ac:spMk id="77" creationId="{FFDAE799-CF89-4844-9410-D1C0F8CBC837}"/>
          </ac:spMkLst>
        </pc:spChg>
        <pc:grpChg chg="add del">
          <ac:chgData name="翌霖 胡" userId="a9a41afe759712f0" providerId="LiveId" clId="{DCC191BB-452F-4B1F-9A56-AF98D86B1DE7}" dt="2020-10-03T14:04:35.728" v="3" actId="26606"/>
          <ac:grpSpMkLst>
            <pc:docMk/>
            <pc:sldMk cId="3600200825" sldId="256"/>
            <ac:grpSpMk id="14" creationId="{18999293-B054-4B57-A26F-D04C2BB11338}"/>
          </ac:grpSpMkLst>
        </pc:grpChg>
        <pc:grpChg chg="add del">
          <ac:chgData name="翌霖 胡" userId="a9a41afe759712f0" providerId="LiveId" clId="{DCC191BB-452F-4B1F-9A56-AF98D86B1DE7}" dt="2020-10-03T14:04:35.728" v="3" actId="26606"/>
          <ac:grpSpMkLst>
            <pc:docMk/>
            <pc:sldMk cId="3600200825" sldId="256"/>
            <ac:grpSpMk id="20" creationId="{761945C4-D997-42F3-B59A-984CF0066715}"/>
          </ac:grpSpMkLst>
        </pc:grpChg>
        <pc:picChg chg="add mod ord">
          <ac:chgData name="翌霖 胡" userId="a9a41afe759712f0" providerId="LiveId" clId="{DCC191BB-452F-4B1F-9A56-AF98D86B1DE7}" dt="2020-10-05T06:53:58.153" v="1540" actId="26606"/>
          <ac:picMkLst>
            <pc:docMk/>
            <pc:sldMk cId="3600200825" sldId="256"/>
            <ac:picMk id="4" creationId="{65A6717C-FD30-4B6A-99C7-053A8EBD7569}"/>
          </ac:picMkLst>
        </pc:picChg>
        <pc:picChg chg="add del">
          <ac:chgData name="翌霖 胡" userId="a9a41afe759712f0" providerId="LiveId" clId="{DCC191BB-452F-4B1F-9A56-AF98D86B1DE7}" dt="2020-10-04T14:43:29.438" v="620"/>
          <ac:picMkLst>
            <pc:docMk/>
            <pc:sldMk cId="3600200825" sldId="256"/>
            <ac:picMk id="7" creationId="{2897127E-6CEF-446C-BE87-93B7C46E49D1}"/>
          </ac:picMkLst>
        </pc:picChg>
        <pc:picChg chg="add del">
          <ac:chgData name="翌霖 胡" userId="a9a41afe759712f0" providerId="LiveId" clId="{DCC191BB-452F-4B1F-9A56-AF98D86B1DE7}" dt="2020-10-03T14:04:33.047" v="1" actId="26606"/>
          <ac:picMkLst>
            <pc:docMk/>
            <pc:sldMk cId="3600200825" sldId="256"/>
            <ac:picMk id="10" creationId="{2270F1FA-0425-408F-9861-80BF5AFB276D}"/>
          </ac:picMkLst>
        </pc:picChg>
        <pc:cxnChg chg="add del">
          <ac:chgData name="翌霖 胡" userId="a9a41afe759712f0" providerId="LiveId" clId="{DCC191BB-452F-4B1F-9A56-AF98D86B1DE7}" dt="2020-10-04T14:44:48.060" v="639" actId="26606"/>
          <ac:cxnSpMkLst>
            <pc:docMk/>
            <pc:sldMk cId="3600200825" sldId="256"/>
            <ac:cxnSpMk id="15" creationId="{EC97561C-9294-4114-A5D6-9CF6CF68AC74}"/>
          </ac:cxnSpMkLst>
        </pc:cxnChg>
        <pc:cxnChg chg="add del">
          <ac:chgData name="翌霖 胡" userId="a9a41afe759712f0" providerId="LiveId" clId="{DCC191BB-452F-4B1F-9A56-AF98D86B1DE7}" dt="2020-10-04T14:44:48.060" v="639" actId="26606"/>
          <ac:cxnSpMkLst>
            <pc:docMk/>
            <pc:sldMk cId="3600200825" sldId="256"/>
            <ac:cxnSpMk id="18" creationId="{02CC3441-26B3-4381-B3DF-8AE3C288BC0D}"/>
          </ac:cxnSpMkLst>
        </pc:cxnChg>
        <pc:cxnChg chg="add del">
          <ac:chgData name="翌霖 胡" userId="a9a41afe759712f0" providerId="LiveId" clId="{DCC191BB-452F-4B1F-9A56-AF98D86B1DE7}" dt="2020-10-04T14:44:49.523" v="641" actId="26606"/>
          <ac:cxnSpMkLst>
            <pc:docMk/>
            <pc:sldMk cId="3600200825" sldId="256"/>
            <ac:cxnSpMk id="22" creationId="{09525C9A-1972-4836-BA7A-706C946EF4DA}"/>
          </ac:cxnSpMkLst>
        </pc:cxnChg>
        <pc:cxnChg chg="add del">
          <ac:chgData name="翌霖 胡" userId="a9a41afe759712f0" providerId="LiveId" clId="{DCC191BB-452F-4B1F-9A56-AF98D86B1DE7}" dt="2020-10-05T06:53:58.153" v="1540" actId="26606"/>
          <ac:cxnSpMkLst>
            <pc:docMk/>
            <pc:sldMk cId="3600200825" sldId="256"/>
            <ac:cxnSpMk id="28" creationId="{EC97561C-9294-4114-A5D6-9CF6CF68AC74}"/>
          </ac:cxnSpMkLst>
        </pc:cxnChg>
        <pc:cxnChg chg="add del">
          <ac:chgData name="翌霖 胡" userId="a9a41afe759712f0" providerId="LiveId" clId="{DCC191BB-452F-4B1F-9A56-AF98D86B1DE7}" dt="2020-10-05T06:53:44.155" v="1530" actId="26606"/>
          <ac:cxnSpMkLst>
            <pc:docMk/>
            <pc:sldMk cId="3600200825" sldId="256"/>
            <ac:cxnSpMk id="40" creationId="{C5025DAC-8B93-4160-B017-3A274A5828C0}"/>
          </ac:cxnSpMkLst>
        </pc:cxnChg>
        <pc:cxnChg chg="add del">
          <ac:chgData name="翌霖 胡" userId="a9a41afe759712f0" providerId="LiveId" clId="{DCC191BB-452F-4B1F-9A56-AF98D86B1DE7}" dt="2020-10-05T06:53:51.982" v="1532" actId="26606"/>
          <ac:cxnSpMkLst>
            <pc:docMk/>
            <pc:sldMk cId="3600200825" sldId="256"/>
            <ac:cxnSpMk id="50" creationId="{C5025DAC-8B93-4160-B017-3A274A5828C0}"/>
          </ac:cxnSpMkLst>
        </pc:cxnChg>
        <pc:cxnChg chg="add del">
          <ac:chgData name="翌霖 胡" userId="a9a41afe759712f0" providerId="LiveId" clId="{DCC191BB-452F-4B1F-9A56-AF98D86B1DE7}" dt="2020-10-05T06:53:52.522" v="1534" actId="26606"/>
          <ac:cxnSpMkLst>
            <pc:docMk/>
            <pc:sldMk cId="3600200825" sldId="256"/>
            <ac:cxnSpMk id="57" creationId="{C5025DAC-8B93-4160-B017-3A274A5828C0}"/>
          </ac:cxnSpMkLst>
        </pc:cxnChg>
        <pc:cxnChg chg="add del">
          <ac:chgData name="翌霖 胡" userId="a9a41afe759712f0" providerId="LiveId" clId="{DCC191BB-452F-4B1F-9A56-AF98D86B1DE7}" dt="2020-10-05T06:53:52.522" v="1534" actId="26606"/>
          <ac:cxnSpMkLst>
            <pc:docMk/>
            <pc:sldMk cId="3600200825" sldId="256"/>
            <ac:cxnSpMk id="60" creationId="{5AB158E9-1B40-4CD6-95F0-95CA11DF7B7A}"/>
          </ac:cxnSpMkLst>
        </pc:cxnChg>
        <pc:cxnChg chg="add del">
          <ac:chgData name="翌霖 胡" userId="a9a41afe759712f0" providerId="LiveId" clId="{DCC191BB-452F-4B1F-9A56-AF98D86B1DE7}" dt="2020-10-05T06:53:58.140" v="1539" actId="26606"/>
          <ac:cxnSpMkLst>
            <pc:docMk/>
            <pc:sldMk cId="3600200825" sldId="256"/>
            <ac:cxnSpMk id="67" creationId="{C5025DAC-8B93-4160-B017-3A274A5828C0}"/>
          </ac:cxnSpMkLst>
        </pc:cxnChg>
        <pc:cxnChg chg="add del">
          <ac:chgData name="翌霖 胡" userId="a9a41afe759712f0" providerId="LiveId" clId="{DCC191BB-452F-4B1F-9A56-AF98D86B1DE7}" dt="2020-10-05T06:53:58.140" v="1539" actId="26606"/>
          <ac:cxnSpMkLst>
            <pc:docMk/>
            <pc:sldMk cId="3600200825" sldId="256"/>
            <ac:cxnSpMk id="70" creationId="{5AB158E9-1B40-4CD6-95F0-95CA11DF7B7A}"/>
          </ac:cxnSpMkLst>
        </pc:cxnChg>
        <pc:cxnChg chg="add">
          <ac:chgData name="翌霖 胡" userId="a9a41afe759712f0" providerId="LiveId" clId="{DCC191BB-452F-4B1F-9A56-AF98D86B1DE7}" dt="2020-10-05T06:53:58.153" v="1540" actId="26606"/>
          <ac:cxnSpMkLst>
            <pc:docMk/>
            <pc:sldMk cId="3600200825" sldId="256"/>
            <ac:cxnSpMk id="74" creationId="{C5025DAC-8B93-4160-B017-3A274A5828C0}"/>
          </ac:cxnSpMkLst>
        </pc:cxnChg>
      </pc:sldChg>
      <pc:sldChg chg="addSp delSp modSp mod ord">
        <pc:chgData name="翌霖 胡" userId="a9a41afe759712f0" providerId="LiveId" clId="{DCC191BB-452F-4B1F-9A56-AF98D86B1DE7}" dt="2020-10-04T16:29:38.381" v="907"/>
        <pc:sldMkLst>
          <pc:docMk/>
          <pc:sldMk cId="3529773061" sldId="257"/>
        </pc:sldMkLst>
        <pc:spChg chg="mod">
          <ac:chgData name="翌霖 胡" userId="a9a41afe759712f0" providerId="LiveId" clId="{DCC191BB-452F-4B1F-9A56-AF98D86B1DE7}" dt="2020-10-04T14:44:22.089" v="637"/>
          <ac:spMkLst>
            <pc:docMk/>
            <pc:sldMk cId="3529773061" sldId="257"/>
            <ac:spMk id="2" creationId="{AE8FF2ED-2151-4CA3-A000-CF574F88E4E4}"/>
          </ac:spMkLst>
        </pc:spChg>
        <pc:spChg chg="mod">
          <ac:chgData name="翌霖 胡" userId="a9a41afe759712f0" providerId="LiveId" clId="{DCC191BB-452F-4B1F-9A56-AF98D86B1DE7}" dt="2020-10-04T16:29:38.381" v="907"/>
          <ac:spMkLst>
            <pc:docMk/>
            <pc:sldMk cId="3529773061" sldId="257"/>
            <ac:spMk id="3" creationId="{A391EA72-4272-4DAD-82F6-2D7FBBCE276C}"/>
          </ac:spMkLst>
        </pc:spChg>
        <pc:graphicFrameChg chg="del">
          <ac:chgData name="翌霖 胡" userId="a9a41afe759712f0" providerId="LiveId" clId="{DCC191BB-452F-4B1F-9A56-AF98D86B1DE7}" dt="2020-10-03T16:44:11.775" v="83" actId="478"/>
          <ac:graphicFrameMkLst>
            <pc:docMk/>
            <pc:sldMk cId="3529773061" sldId="257"/>
            <ac:graphicFrameMk id="5" creationId="{06BF06E9-E036-40C0-92B7-E9FC8DD26EAC}"/>
          </ac:graphicFrameMkLst>
        </pc:graphicFrameChg>
        <pc:picChg chg="add del mod">
          <ac:chgData name="翌霖 胡" userId="a9a41afe759712f0" providerId="LiveId" clId="{DCC191BB-452F-4B1F-9A56-AF98D86B1DE7}" dt="2020-10-04T14:38:25.725" v="511" actId="21"/>
          <ac:picMkLst>
            <pc:docMk/>
            <pc:sldMk cId="3529773061" sldId="257"/>
            <ac:picMk id="1026" creationId="{384C3DEF-655A-41CF-AAE9-54B639AE15B5}"/>
          </ac:picMkLst>
        </pc:picChg>
      </pc:sldChg>
      <pc:sldChg chg="addSp delSp modSp new del mod setBg setClrOvrMap delDesignElem">
        <pc:chgData name="翌霖 胡" userId="a9a41afe759712f0" providerId="LiveId" clId="{DCC191BB-452F-4B1F-9A56-AF98D86B1DE7}" dt="2020-10-05T06:54:26.419" v="1543" actId="47"/>
        <pc:sldMkLst>
          <pc:docMk/>
          <pc:sldMk cId="3113386650" sldId="258"/>
        </pc:sldMkLst>
        <pc:spChg chg="mod ord">
          <ac:chgData name="翌霖 胡" userId="a9a41afe759712f0" providerId="LiveId" clId="{DCC191BB-452F-4B1F-9A56-AF98D86B1DE7}" dt="2020-10-04T14:43:32.618" v="629" actId="27636"/>
          <ac:spMkLst>
            <pc:docMk/>
            <pc:sldMk cId="3113386650" sldId="258"/>
            <ac:spMk id="2" creationId="{20E6C9C4-4BE9-4EA9-9F47-0F4512E40F2B}"/>
          </ac:spMkLst>
        </pc:spChg>
        <pc:spChg chg="del">
          <ac:chgData name="翌霖 胡" userId="a9a41afe759712f0" providerId="LiveId" clId="{DCC191BB-452F-4B1F-9A56-AF98D86B1DE7}" dt="2020-10-03T16:04:53.101" v="6"/>
          <ac:spMkLst>
            <pc:docMk/>
            <pc:sldMk cId="3113386650" sldId="258"/>
            <ac:spMk id="3" creationId="{FA580EBA-AEBA-43AD-BEAD-9A4C90BD2616}"/>
          </ac:spMkLst>
        </pc:spChg>
        <pc:spChg chg="add del">
          <ac:chgData name="翌霖 胡" userId="a9a41afe759712f0" providerId="LiveId" clId="{DCC191BB-452F-4B1F-9A56-AF98D86B1DE7}" dt="2020-10-03T16:05:38.929" v="16" actId="26606"/>
          <ac:spMkLst>
            <pc:docMk/>
            <pc:sldMk cId="3113386650" sldId="258"/>
            <ac:spMk id="9" creationId="{2FDCC46D-9878-4047-B857-17D40823E8A2}"/>
          </ac:spMkLst>
        </pc:spChg>
        <pc:spChg chg="add del">
          <ac:chgData name="翌霖 胡" userId="a9a41afe759712f0" providerId="LiveId" clId="{DCC191BB-452F-4B1F-9A56-AF98D86B1DE7}" dt="2020-10-03T16:05:38.929" v="16" actId="26606"/>
          <ac:spMkLst>
            <pc:docMk/>
            <pc:sldMk cId="3113386650" sldId="258"/>
            <ac:spMk id="12" creationId="{8F23F8A3-8FD7-4779-8323-FDC26BE99889}"/>
          </ac:spMkLst>
        </pc:spChg>
        <pc:spChg chg="add del">
          <ac:chgData name="翌霖 胡" userId="a9a41afe759712f0" providerId="LiveId" clId="{DCC191BB-452F-4B1F-9A56-AF98D86B1DE7}" dt="2020-10-03T16:05:38.929" v="16" actId="26606"/>
          <ac:spMkLst>
            <pc:docMk/>
            <pc:sldMk cId="3113386650" sldId="258"/>
            <ac:spMk id="14" creationId="{F605C4CC-A25C-416F-8333-7CB7DC97D870}"/>
          </ac:spMkLst>
        </pc:spChg>
        <pc:spChg chg="add del">
          <ac:chgData name="翌霖 胡" userId="a9a41afe759712f0" providerId="LiveId" clId="{DCC191BB-452F-4B1F-9A56-AF98D86B1DE7}" dt="2020-10-03T16:05:42.416" v="18" actId="26606"/>
          <ac:spMkLst>
            <pc:docMk/>
            <pc:sldMk cId="3113386650" sldId="258"/>
            <ac:spMk id="16" creationId="{5E8D2E83-FB3A-40E7-A9E5-7AB389D612B4}"/>
          </ac:spMkLst>
        </pc:spChg>
        <pc:spChg chg="add del">
          <ac:chgData name="翌霖 胡" userId="a9a41afe759712f0" providerId="LiveId" clId="{DCC191BB-452F-4B1F-9A56-AF98D86B1DE7}" dt="2020-10-03T16:05:42.416" v="18" actId="26606"/>
          <ac:spMkLst>
            <pc:docMk/>
            <pc:sldMk cId="3113386650" sldId="258"/>
            <ac:spMk id="17" creationId="{13DB52A9-84DD-492C-B7D4-0C9F45BCE007}"/>
          </ac:spMkLst>
        </pc:spChg>
        <pc:spChg chg="add del">
          <ac:chgData name="翌霖 胡" userId="a9a41afe759712f0" providerId="LiveId" clId="{DCC191BB-452F-4B1F-9A56-AF98D86B1DE7}" dt="2020-10-03T16:05:43.873" v="20" actId="26606"/>
          <ac:spMkLst>
            <pc:docMk/>
            <pc:sldMk cId="3113386650" sldId="258"/>
            <ac:spMk id="19" creationId="{8F23F8A3-8FD7-4779-8323-FDC26BE99889}"/>
          </ac:spMkLst>
        </pc:spChg>
        <pc:spChg chg="add del">
          <ac:chgData name="翌霖 胡" userId="a9a41afe759712f0" providerId="LiveId" clId="{DCC191BB-452F-4B1F-9A56-AF98D86B1DE7}" dt="2020-10-03T16:05:43.873" v="20" actId="26606"/>
          <ac:spMkLst>
            <pc:docMk/>
            <pc:sldMk cId="3113386650" sldId="258"/>
            <ac:spMk id="20" creationId="{F605C4CC-A25C-416F-8333-7CB7DC97D870}"/>
          </ac:spMkLst>
        </pc:spChg>
        <pc:spChg chg="add del">
          <ac:chgData name="翌霖 胡" userId="a9a41afe759712f0" providerId="LiveId" clId="{DCC191BB-452F-4B1F-9A56-AF98D86B1DE7}" dt="2020-10-03T16:05:43.873" v="20" actId="26606"/>
          <ac:spMkLst>
            <pc:docMk/>
            <pc:sldMk cId="3113386650" sldId="258"/>
            <ac:spMk id="21" creationId="{2FDCC46D-9878-4047-B857-17D40823E8A2}"/>
          </ac:spMkLst>
        </pc:spChg>
        <pc:spChg chg="add del">
          <ac:chgData name="翌霖 胡" userId="a9a41afe759712f0" providerId="LiveId" clId="{DCC191BB-452F-4B1F-9A56-AF98D86B1DE7}" dt="2020-10-04T14:43:29.438" v="620"/>
          <ac:spMkLst>
            <pc:docMk/>
            <pc:sldMk cId="3113386650" sldId="258"/>
            <ac:spMk id="23" creationId="{5E8D2E83-FB3A-40E7-A9E5-7AB389D612B4}"/>
          </ac:spMkLst>
        </pc:spChg>
        <pc:spChg chg="add del">
          <ac:chgData name="翌霖 胡" userId="a9a41afe759712f0" providerId="LiveId" clId="{DCC191BB-452F-4B1F-9A56-AF98D86B1DE7}" dt="2020-10-04T14:45:18.684" v="643" actId="478"/>
          <ac:spMkLst>
            <pc:docMk/>
            <pc:sldMk cId="3113386650" sldId="258"/>
            <ac:spMk id="24" creationId="{13DB52A9-84DD-492C-B7D4-0C9F45BCE007}"/>
          </ac:spMkLst>
        </pc:spChg>
        <pc:picChg chg="add del mod">
          <ac:chgData name="翌霖 胡" userId="a9a41afe759712f0" providerId="LiveId" clId="{DCC191BB-452F-4B1F-9A56-AF98D86B1DE7}" dt="2020-10-04T14:45:36.699" v="646" actId="21"/>
          <ac:picMkLst>
            <pc:docMk/>
            <pc:sldMk cId="3113386650" sldId="258"/>
            <ac:picMk id="5" creationId="{C6DE35B7-2759-4882-880A-3CD8074BF4C3}"/>
          </ac:picMkLst>
        </pc:picChg>
      </pc:sldChg>
      <pc:sldChg chg="addSp delSp modSp new mod setBg">
        <pc:chgData name="翌霖 胡" userId="a9a41afe759712f0" providerId="LiveId" clId="{DCC191BB-452F-4B1F-9A56-AF98D86B1DE7}" dt="2020-10-05T07:59:09.782" v="2269" actId="20577"/>
        <pc:sldMkLst>
          <pc:docMk/>
          <pc:sldMk cId="3834881669" sldId="259"/>
        </pc:sldMkLst>
        <pc:spChg chg="mod">
          <ac:chgData name="翌霖 胡" userId="a9a41afe759712f0" providerId="LiveId" clId="{DCC191BB-452F-4B1F-9A56-AF98D86B1DE7}" dt="2020-10-04T17:52:37.445" v="1483" actId="26606"/>
          <ac:spMkLst>
            <pc:docMk/>
            <pc:sldMk cId="3834881669" sldId="259"/>
            <ac:spMk id="2" creationId="{D0BFA5F0-E536-495A-AB15-C5B98F54AE1F}"/>
          </ac:spMkLst>
        </pc:spChg>
        <pc:spChg chg="add del mod">
          <ac:chgData name="翌霖 胡" userId="a9a41afe759712f0" providerId="LiveId" clId="{DCC191BB-452F-4B1F-9A56-AF98D86B1DE7}" dt="2020-10-04T17:52:37.445" v="1483" actId="26606"/>
          <ac:spMkLst>
            <pc:docMk/>
            <pc:sldMk cId="3834881669" sldId="259"/>
            <ac:spMk id="3" creationId="{9B2DD82E-ED69-402A-A135-3FCD8AB5E533}"/>
          </ac:spMkLst>
        </pc:spChg>
        <pc:spChg chg="add del">
          <ac:chgData name="翌霖 胡" userId="a9a41afe759712f0" providerId="LiveId" clId="{DCC191BB-452F-4B1F-9A56-AF98D86B1DE7}" dt="2020-10-04T17:52:19.142" v="1478" actId="26606"/>
          <ac:spMkLst>
            <pc:docMk/>
            <pc:sldMk cId="3834881669" sldId="259"/>
            <ac:spMk id="9" creationId="{EE1530B0-6F96-46C0-8B3E-3215CB756BE4}"/>
          </ac:spMkLst>
        </pc:spChg>
        <pc:spChg chg="add del">
          <ac:chgData name="翌霖 胡" userId="a9a41afe759712f0" providerId="LiveId" clId="{DCC191BB-452F-4B1F-9A56-AF98D86B1DE7}" dt="2020-10-04T17:52:19.142" v="1478" actId="26606"/>
          <ac:spMkLst>
            <pc:docMk/>
            <pc:sldMk cId="3834881669" sldId="259"/>
            <ac:spMk id="11" creationId="{754910CF-1B56-45D3-960A-E89F7B3B9131}"/>
          </ac:spMkLst>
        </pc:spChg>
        <pc:spChg chg="add del">
          <ac:chgData name="翌霖 胡" userId="a9a41afe759712f0" providerId="LiveId" clId="{DCC191BB-452F-4B1F-9A56-AF98D86B1DE7}" dt="2020-10-04T17:52:19.142" v="1478" actId="26606"/>
          <ac:spMkLst>
            <pc:docMk/>
            <pc:sldMk cId="3834881669" sldId="259"/>
            <ac:spMk id="13" creationId="{6669F804-A677-4B75-95F4-A5E4426FB774}"/>
          </ac:spMkLst>
        </pc:spChg>
        <pc:spChg chg="add del">
          <ac:chgData name="翌霖 胡" userId="a9a41afe759712f0" providerId="LiveId" clId="{DCC191BB-452F-4B1F-9A56-AF98D86B1DE7}" dt="2020-10-04T17:52:34.639" v="1480" actId="26606"/>
          <ac:spMkLst>
            <pc:docMk/>
            <pc:sldMk cId="3834881669" sldId="259"/>
            <ac:spMk id="15" creationId="{4403595A-19F1-44C4-8C24-6E498B5F72BF}"/>
          </ac:spMkLst>
        </pc:spChg>
        <pc:spChg chg="add del">
          <ac:chgData name="翌霖 胡" userId="a9a41afe759712f0" providerId="LiveId" clId="{DCC191BB-452F-4B1F-9A56-AF98D86B1DE7}" dt="2020-10-04T17:52:34.639" v="1480" actId="26606"/>
          <ac:spMkLst>
            <pc:docMk/>
            <pc:sldMk cId="3834881669" sldId="259"/>
            <ac:spMk id="16" creationId="{103E59AE-44F8-4FB9-BF05-C888FE3E1DFA}"/>
          </ac:spMkLst>
        </pc:spChg>
        <pc:spChg chg="add del">
          <ac:chgData name="翌霖 胡" userId="a9a41afe759712f0" providerId="LiveId" clId="{DCC191BB-452F-4B1F-9A56-AF98D86B1DE7}" dt="2020-10-04T17:52:34.639" v="1480" actId="26606"/>
          <ac:spMkLst>
            <pc:docMk/>
            <pc:sldMk cId="3834881669" sldId="259"/>
            <ac:spMk id="18" creationId="{3194563F-A66F-4B71-9C8D-5610CF13D6B0}"/>
          </ac:spMkLst>
        </pc:spChg>
        <pc:spChg chg="add">
          <ac:chgData name="翌霖 胡" userId="a9a41afe759712f0" providerId="LiveId" clId="{DCC191BB-452F-4B1F-9A56-AF98D86B1DE7}" dt="2020-10-04T17:52:37.445" v="1483" actId="26606"/>
          <ac:spMkLst>
            <pc:docMk/>
            <pc:sldMk cId="3834881669" sldId="259"/>
            <ac:spMk id="23" creationId="{EE1530B0-6F96-46C0-8B3E-3215CB756BE4}"/>
          </ac:spMkLst>
        </pc:spChg>
        <pc:spChg chg="add">
          <ac:chgData name="翌霖 胡" userId="a9a41afe759712f0" providerId="LiveId" clId="{DCC191BB-452F-4B1F-9A56-AF98D86B1DE7}" dt="2020-10-04T17:52:37.445" v="1483" actId="26606"/>
          <ac:spMkLst>
            <pc:docMk/>
            <pc:sldMk cId="3834881669" sldId="259"/>
            <ac:spMk id="24" creationId="{754910CF-1B56-45D3-960A-E89F7B3B9131}"/>
          </ac:spMkLst>
        </pc:spChg>
        <pc:spChg chg="add">
          <ac:chgData name="翌霖 胡" userId="a9a41afe759712f0" providerId="LiveId" clId="{DCC191BB-452F-4B1F-9A56-AF98D86B1DE7}" dt="2020-10-04T17:52:37.445" v="1483" actId="26606"/>
          <ac:spMkLst>
            <pc:docMk/>
            <pc:sldMk cId="3834881669" sldId="259"/>
            <ac:spMk id="25" creationId="{6669F804-A677-4B75-95F4-A5E4426FB774}"/>
          </ac:spMkLst>
        </pc:spChg>
        <pc:graphicFrameChg chg="add del">
          <ac:chgData name="翌霖 胡" userId="a9a41afe759712f0" providerId="LiveId" clId="{DCC191BB-452F-4B1F-9A56-AF98D86B1DE7}" dt="2020-10-04T17:52:19.142" v="1478" actId="26606"/>
          <ac:graphicFrameMkLst>
            <pc:docMk/>
            <pc:sldMk cId="3834881669" sldId="259"/>
            <ac:graphicFrameMk id="5" creationId="{1150A9AE-804D-46EC-8709-A40BBBE7B144}"/>
          </ac:graphicFrameMkLst>
        </pc:graphicFrameChg>
        <pc:graphicFrameChg chg="add del">
          <ac:chgData name="翌霖 胡" userId="a9a41afe759712f0" providerId="LiveId" clId="{DCC191BB-452F-4B1F-9A56-AF98D86B1DE7}" dt="2020-10-04T17:52:34.639" v="1480" actId="26606"/>
          <ac:graphicFrameMkLst>
            <pc:docMk/>
            <pc:sldMk cId="3834881669" sldId="259"/>
            <ac:graphicFrameMk id="19" creationId="{220C87BA-50E3-4F0E-AF25-7D02F49CE583}"/>
          </ac:graphicFrameMkLst>
        </pc:graphicFrameChg>
        <pc:graphicFrameChg chg="add del">
          <ac:chgData name="翌霖 胡" userId="a9a41afe759712f0" providerId="LiveId" clId="{DCC191BB-452F-4B1F-9A56-AF98D86B1DE7}" dt="2020-10-04T17:52:37.422" v="1482" actId="26606"/>
          <ac:graphicFrameMkLst>
            <pc:docMk/>
            <pc:sldMk cId="3834881669" sldId="259"/>
            <ac:graphicFrameMk id="21" creationId="{850B74C1-3838-4625-B05D-8CBCE09C62F6}"/>
          </ac:graphicFrameMkLst>
        </pc:graphicFrameChg>
        <pc:graphicFrameChg chg="add mod">
          <ac:chgData name="翌霖 胡" userId="a9a41afe759712f0" providerId="LiveId" clId="{DCC191BB-452F-4B1F-9A56-AF98D86B1DE7}" dt="2020-10-05T07:59:09.782" v="2269" actId="20577"/>
          <ac:graphicFrameMkLst>
            <pc:docMk/>
            <pc:sldMk cId="3834881669" sldId="259"/>
            <ac:graphicFrameMk id="26" creationId="{C5A9FC50-6A67-46EC-BD3F-B566E5C9AB5E}"/>
          </ac:graphicFrameMkLst>
        </pc:graphicFrameChg>
        <pc:cxnChg chg="add del">
          <ac:chgData name="翌霖 胡" userId="a9a41afe759712f0" providerId="LiveId" clId="{DCC191BB-452F-4B1F-9A56-AF98D86B1DE7}" dt="2020-10-04T17:52:34.639" v="1480" actId="26606"/>
          <ac:cxnSpMkLst>
            <pc:docMk/>
            <pc:sldMk cId="3834881669" sldId="259"/>
            <ac:cxnSpMk id="17" creationId="{2752F38C-F560-47AA-90AD-209F39C04150}"/>
          </ac:cxnSpMkLst>
        </pc:cxnChg>
      </pc:sldChg>
      <pc:sldChg chg="modSp new del mod">
        <pc:chgData name="翌霖 胡" userId="a9a41afe759712f0" providerId="LiveId" clId="{DCC191BB-452F-4B1F-9A56-AF98D86B1DE7}" dt="2020-10-05T09:35:21.474" v="3477" actId="47"/>
        <pc:sldMkLst>
          <pc:docMk/>
          <pc:sldMk cId="1888856842" sldId="260"/>
        </pc:sldMkLst>
        <pc:spChg chg="mod">
          <ac:chgData name="翌霖 胡" userId="a9a41afe759712f0" providerId="LiveId" clId="{DCC191BB-452F-4B1F-9A56-AF98D86B1DE7}" dt="2020-10-04T14:44:22.089" v="637"/>
          <ac:spMkLst>
            <pc:docMk/>
            <pc:sldMk cId="1888856842" sldId="260"/>
            <ac:spMk id="2" creationId="{7209BA27-DD47-4D07-AD7F-A6F0B862EE9A}"/>
          </ac:spMkLst>
        </pc:spChg>
        <pc:spChg chg="mod">
          <ac:chgData name="翌霖 胡" userId="a9a41afe759712f0" providerId="LiveId" clId="{DCC191BB-452F-4B1F-9A56-AF98D86B1DE7}" dt="2020-10-04T14:44:22.089" v="637"/>
          <ac:spMkLst>
            <pc:docMk/>
            <pc:sldMk cId="1888856842" sldId="260"/>
            <ac:spMk id="3" creationId="{176A62E2-F33B-444E-9072-9E586C2CC743}"/>
          </ac:spMkLst>
        </pc:spChg>
      </pc:sldChg>
      <pc:sldChg chg="addSp delSp modSp new del mod">
        <pc:chgData name="翌霖 胡" userId="a9a41afe759712f0" providerId="LiveId" clId="{DCC191BB-452F-4B1F-9A56-AF98D86B1DE7}" dt="2020-10-05T09:33:33.515" v="3456" actId="47"/>
        <pc:sldMkLst>
          <pc:docMk/>
          <pc:sldMk cId="258065141" sldId="261"/>
        </pc:sldMkLst>
        <pc:spChg chg="mod">
          <ac:chgData name="翌霖 胡" userId="a9a41afe759712f0" providerId="LiveId" clId="{DCC191BB-452F-4B1F-9A56-AF98D86B1DE7}" dt="2020-10-04T14:44:22.089" v="637"/>
          <ac:spMkLst>
            <pc:docMk/>
            <pc:sldMk cId="258065141" sldId="261"/>
            <ac:spMk id="2" creationId="{C5847844-F7E3-40A4-87AF-E533C900B1A7}"/>
          </ac:spMkLst>
        </pc:spChg>
        <pc:spChg chg="mod">
          <ac:chgData name="翌霖 胡" userId="a9a41afe759712f0" providerId="LiveId" clId="{DCC191BB-452F-4B1F-9A56-AF98D86B1DE7}" dt="2020-10-04T14:44:22.089" v="637"/>
          <ac:spMkLst>
            <pc:docMk/>
            <pc:sldMk cId="258065141" sldId="261"/>
            <ac:spMk id="3" creationId="{8B29ADAA-0C12-495F-827D-A19F0D96CA52}"/>
          </ac:spMkLst>
        </pc:spChg>
        <pc:picChg chg="add del mod">
          <ac:chgData name="翌霖 胡" userId="a9a41afe759712f0" providerId="LiveId" clId="{DCC191BB-452F-4B1F-9A56-AF98D86B1DE7}" dt="2020-10-05T09:06:16.592" v="3215" actId="21"/>
          <ac:picMkLst>
            <pc:docMk/>
            <pc:sldMk cId="258065141" sldId="261"/>
            <ac:picMk id="1026" creationId="{7269D2FA-CDDF-471E-8342-C5300CB6C8DE}"/>
          </ac:picMkLst>
        </pc:picChg>
      </pc:sldChg>
      <pc:sldChg chg="add del setBg">
        <pc:chgData name="翌霖 胡" userId="a9a41afe759712f0" providerId="LiveId" clId="{DCC191BB-452F-4B1F-9A56-AF98D86B1DE7}" dt="2020-10-05T10:55:19.168" v="3722"/>
        <pc:sldMkLst>
          <pc:docMk/>
          <pc:sldMk cId="1094722714" sldId="261"/>
        </pc:sldMkLst>
      </pc:sldChg>
      <pc:sldChg chg="addSp delSp modSp new mod">
        <pc:chgData name="翌霖 胡" userId="a9a41afe759712f0" providerId="LiveId" clId="{DCC191BB-452F-4B1F-9A56-AF98D86B1DE7}" dt="2020-10-05T11:41:10.707" v="3900" actId="14100"/>
        <pc:sldMkLst>
          <pc:docMk/>
          <pc:sldMk cId="591110536" sldId="262"/>
        </pc:sldMkLst>
        <pc:spChg chg="mod">
          <ac:chgData name="翌霖 胡" userId="a9a41afe759712f0" providerId="LiveId" clId="{DCC191BB-452F-4B1F-9A56-AF98D86B1DE7}" dt="2020-10-05T10:36:02.656" v="3521"/>
          <ac:spMkLst>
            <pc:docMk/>
            <pc:sldMk cId="591110536" sldId="262"/>
            <ac:spMk id="2" creationId="{C0B111B3-2081-47C0-88F4-DFE40E40ACBB}"/>
          </ac:spMkLst>
        </pc:spChg>
        <pc:spChg chg="add del mod">
          <ac:chgData name="翌霖 胡" userId="a9a41afe759712f0" providerId="LiveId" clId="{DCC191BB-452F-4B1F-9A56-AF98D86B1DE7}" dt="2020-10-05T11:41:02.248" v="3899"/>
          <ac:spMkLst>
            <pc:docMk/>
            <pc:sldMk cId="591110536" sldId="262"/>
            <ac:spMk id="3" creationId="{6D4BA5DF-2E79-4520-A05F-A4DB0EB8C3D5}"/>
          </ac:spMkLst>
        </pc:spChg>
        <pc:picChg chg="add del mod">
          <ac:chgData name="翌霖 胡" userId="a9a41afe759712f0" providerId="LiveId" clId="{DCC191BB-452F-4B1F-9A56-AF98D86B1DE7}" dt="2020-10-03T16:15:32.341" v="56"/>
          <ac:picMkLst>
            <pc:docMk/>
            <pc:sldMk cId="591110536" sldId="262"/>
            <ac:picMk id="5" creationId="{1E164FF2-7B64-45B9-8857-DABBFD63E15A}"/>
          </ac:picMkLst>
        </pc:picChg>
        <pc:picChg chg="add mod">
          <ac:chgData name="翌霖 胡" userId="a9a41afe759712f0" providerId="LiveId" clId="{DCC191BB-452F-4B1F-9A56-AF98D86B1DE7}" dt="2020-10-05T10:40:32.729" v="3574" actId="14100"/>
          <ac:picMkLst>
            <pc:docMk/>
            <pc:sldMk cId="591110536" sldId="262"/>
            <ac:picMk id="5" creationId="{80B8EB24-7193-491E-A9AD-9E55C09531B4}"/>
          </ac:picMkLst>
        </pc:picChg>
        <pc:picChg chg="add mod">
          <ac:chgData name="翌霖 胡" userId="a9a41afe759712f0" providerId="LiveId" clId="{DCC191BB-452F-4B1F-9A56-AF98D86B1DE7}" dt="2020-10-05T11:41:10.707" v="3900" actId="14100"/>
          <ac:picMkLst>
            <pc:docMk/>
            <pc:sldMk cId="591110536" sldId="262"/>
            <ac:picMk id="7" creationId="{81C0D7C8-E411-40B3-BD3A-19F2DADC1BA9}"/>
          </ac:picMkLst>
        </pc:picChg>
        <pc:picChg chg="add del mod">
          <ac:chgData name="翌霖 胡" userId="a9a41afe759712f0" providerId="LiveId" clId="{DCC191BB-452F-4B1F-9A56-AF98D86B1DE7}" dt="2020-10-03T16:15:34.329" v="58"/>
          <ac:picMkLst>
            <pc:docMk/>
            <pc:sldMk cId="591110536" sldId="262"/>
            <ac:picMk id="7" creationId="{949778DB-7F88-421C-A03D-543DEB8FC6AB}"/>
          </ac:picMkLst>
        </pc:picChg>
        <pc:picChg chg="add del mod">
          <ac:chgData name="翌霖 胡" userId="a9a41afe759712f0" providerId="LiveId" clId="{DCC191BB-452F-4B1F-9A56-AF98D86B1DE7}" dt="2020-10-05T09:33:36.559" v="3457" actId="21"/>
          <ac:picMkLst>
            <pc:docMk/>
            <pc:sldMk cId="591110536" sldId="262"/>
            <ac:picMk id="9" creationId="{7AFE62C2-5989-496E-B08C-B70181969F82}"/>
          </ac:picMkLst>
        </pc:picChg>
      </pc:sldChg>
      <pc:sldChg chg="addSp modSp new mod">
        <pc:chgData name="翌霖 胡" userId="a9a41afe759712f0" providerId="LiveId" clId="{DCC191BB-452F-4B1F-9A56-AF98D86B1DE7}" dt="2020-10-05T10:48:46.206" v="3672"/>
        <pc:sldMkLst>
          <pc:docMk/>
          <pc:sldMk cId="1946126526" sldId="263"/>
        </pc:sldMkLst>
        <pc:spChg chg="mod">
          <ac:chgData name="翌霖 胡" userId="a9a41afe759712f0" providerId="LiveId" clId="{DCC191BB-452F-4B1F-9A56-AF98D86B1DE7}" dt="2020-10-05T10:48:24.978" v="3665"/>
          <ac:spMkLst>
            <pc:docMk/>
            <pc:sldMk cId="1946126526" sldId="263"/>
            <ac:spMk id="2" creationId="{31691CDE-7391-456E-9A61-934A7010F1BC}"/>
          </ac:spMkLst>
        </pc:spChg>
        <pc:spChg chg="mod">
          <ac:chgData name="翌霖 胡" userId="a9a41afe759712f0" providerId="LiveId" clId="{DCC191BB-452F-4B1F-9A56-AF98D86B1DE7}" dt="2020-10-05T10:48:46.206" v="3672"/>
          <ac:spMkLst>
            <pc:docMk/>
            <pc:sldMk cId="1946126526" sldId="263"/>
            <ac:spMk id="3" creationId="{21E5C147-A12F-4FE6-8B52-9E009414106D}"/>
          </ac:spMkLst>
        </pc:spChg>
        <pc:picChg chg="add mod">
          <ac:chgData name="翌霖 胡" userId="a9a41afe759712f0" providerId="LiveId" clId="{DCC191BB-452F-4B1F-9A56-AF98D86B1DE7}" dt="2020-10-05T10:46:51.324" v="3652" actId="1076"/>
          <ac:picMkLst>
            <pc:docMk/>
            <pc:sldMk cId="1946126526" sldId="263"/>
            <ac:picMk id="5" creationId="{8DAEC134-52D5-4D76-BB19-B0391BA6D4E4}"/>
          </ac:picMkLst>
        </pc:picChg>
      </pc:sldChg>
      <pc:sldChg chg="addSp delSp modSp new mod ord">
        <pc:chgData name="翌霖 胡" userId="a9a41afe759712f0" providerId="LiveId" clId="{DCC191BB-452F-4B1F-9A56-AF98D86B1DE7}" dt="2020-10-05T07:30:42.311" v="1895" actId="1076"/>
        <pc:sldMkLst>
          <pc:docMk/>
          <pc:sldMk cId="1274744777" sldId="264"/>
        </pc:sldMkLst>
        <pc:spChg chg="mod">
          <ac:chgData name="翌霖 胡" userId="a9a41afe759712f0" providerId="LiveId" clId="{DCC191BB-452F-4B1F-9A56-AF98D86B1DE7}" dt="2020-10-04T17:49:56.098" v="1464"/>
          <ac:spMkLst>
            <pc:docMk/>
            <pc:sldMk cId="1274744777" sldId="264"/>
            <ac:spMk id="2" creationId="{FD39C010-0855-45E5-8D6D-B1D85A407DA1}"/>
          </ac:spMkLst>
        </pc:spChg>
        <pc:spChg chg="add del mod">
          <ac:chgData name="翌霖 胡" userId="a9a41afe759712f0" providerId="LiveId" clId="{DCC191BB-452F-4B1F-9A56-AF98D86B1DE7}" dt="2020-10-04T17:49:49.376" v="1450" actId="27636"/>
          <ac:spMkLst>
            <pc:docMk/>
            <pc:sldMk cId="1274744777" sldId="264"/>
            <ac:spMk id="3" creationId="{C1CF347D-6EF4-4087-A8C8-A630BB24D0F8}"/>
          </ac:spMkLst>
        </pc:spChg>
        <pc:picChg chg="add del mod">
          <ac:chgData name="翌霖 胡" userId="a9a41afe759712f0" providerId="LiveId" clId="{DCC191BB-452F-4B1F-9A56-AF98D86B1DE7}" dt="2020-10-03T16:54:07.514" v="87"/>
          <ac:picMkLst>
            <pc:docMk/>
            <pc:sldMk cId="1274744777" sldId="264"/>
            <ac:picMk id="5" creationId="{703CCF22-0883-434A-9C75-4D1AEE453D4A}"/>
          </ac:picMkLst>
        </pc:picChg>
        <pc:picChg chg="add mod">
          <ac:chgData name="翌霖 胡" userId="a9a41afe759712f0" providerId="LiveId" clId="{DCC191BB-452F-4B1F-9A56-AF98D86B1DE7}" dt="2020-10-05T07:30:42.311" v="1895" actId="1076"/>
          <ac:picMkLst>
            <pc:docMk/>
            <pc:sldMk cId="1274744777" sldId="264"/>
            <ac:picMk id="5" creationId="{E1568346-0D47-4BB5-A490-758FA22AE4C7}"/>
          </ac:picMkLst>
        </pc:picChg>
        <pc:picChg chg="add mod">
          <ac:chgData name="翌霖 胡" userId="a9a41afe759712f0" providerId="LiveId" clId="{DCC191BB-452F-4B1F-9A56-AF98D86B1DE7}" dt="2020-10-05T07:27:25.432" v="1890" actId="1076"/>
          <ac:picMkLst>
            <pc:docMk/>
            <pc:sldMk cId="1274744777" sldId="264"/>
            <ac:picMk id="7" creationId="{D7FFEB63-F198-4B67-B549-5BC7AADF853B}"/>
          </ac:picMkLst>
        </pc:picChg>
        <pc:picChg chg="add del mod">
          <ac:chgData name="翌霖 胡" userId="a9a41afe759712f0" providerId="LiveId" clId="{DCC191BB-452F-4B1F-9A56-AF98D86B1DE7}" dt="2020-10-05T07:26:53.749" v="1888" actId="21"/>
          <ac:picMkLst>
            <pc:docMk/>
            <pc:sldMk cId="1274744777" sldId="264"/>
            <ac:picMk id="9" creationId="{4F67F429-664D-4D27-BF59-077F9893F32F}"/>
          </ac:picMkLst>
        </pc:picChg>
      </pc:sldChg>
      <pc:sldChg chg="modSp new del mod">
        <pc:chgData name="翌霖 胡" userId="a9a41afe759712f0" providerId="LiveId" clId="{DCC191BB-452F-4B1F-9A56-AF98D86B1DE7}" dt="2020-10-05T09:19:37.481" v="3286" actId="47"/>
        <pc:sldMkLst>
          <pc:docMk/>
          <pc:sldMk cId="2969546589" sldId="265"/>
        </pc:sldMkLst>
        <pc:spChg chg="mod">
          <ac:chgData name="翌霖 胡" userId="a9a41afe759712f0" providerId="LiveId" clId="{DCC191BB-452F-4B1F-9A56-AF98D86B1DE7}" dt="2020-10-04T14:44:22.089" v="637"/>
          <ac:spMkLst>
            <pc:docMk/>
            <pc:sldMk cId="2969546589" sldId="265"/>
            <ac:spMk id="2" creationId="{A92BD413-4E80-4213-BBCF-EE0B2B6A83B2}"/>
          </ac:spMkLst>
        </pc:spChg>
        <pc:spChg chg="mod">
          <ac:chgData name="翌霖 胡" userId="a9a41afe759712f0" providerId="LiveId" clId="{DCC191BB-452F-4B1F-9A56-AF98D86B1DE7}" dt="2020-10-04T14:44:22.089" v="637"/>
          <ac:spMkLst>
            <pc:docMk/>
            <pc:sldMk cId="2969546589" sldId="265"/>
            <ac:spMk id="3" creationId="{C94BAD09-5872-4094-97EC-C7E9AE069FD3}"/>
          </ac:spMkLst>
        </pc:spChg>
      </pc:sldChg>
      <pc:sldChg chg="modSp new del mod">
        <pc:chgData name="翌霖 胡" userId="a9a41afe759712f0" providerId="LiveId" clId="{DCC191BB-452F-4B1F-9A56-AF98D86B1DE7}" dt="2020-10-05T09:33:30.665" v="3455" actId="47"/>
        <pc:sldMkLst>
          <pc:docMk/>
          <pc:sldMk cId="887880944" sldId="266"/>
        </pc:sldMkLst>
        <pc:spChg chg="mod">
          <ac:chgData name="翌霖 胡" userId="a9a41afe759712f0" providerId="LiveId" clId="{DCC191BB-452F-4B1F-9A56-AF98D86B1DE7}" dt="2020-10-04T14:44:22.089" v="637"/>
          <ac:spMkLst>
            <pc:docMk/>
            <pc:sldMk cId="887880944" sldId="266"/>
            <ac:spMk id="2" creationId="{DED976DC-6474-4E46-8271-10796389DCED}"/>
          </ac:spMkLst>
        </pc:spChg>
        <pc:spChg chg="mod">
          <ac:chgData name="翌霖 胡" userId="a9a41afe759712f0" providerId="LiveId" clId="{DCC191BB-452F-4B1F-9A56-AF98D86B1DE7}" dt="2020-10-05T09:30:42.047" v="3402" actId="27636"/>
          <ac:spMkLst>
            <pc:docMk/>
            <pc:sldMk cId="887880944" sldId="266"/>
            <ac:spMk id="3" creationId="{DA8237FC-B3EE-45CF-807D-55FB857E7F03}"/>
          </ac:spMkLst>
        </pc:spChg>
      </pc:sldChg>
      <pc:sldChg chg="add del">
        <pc:chgData name="翌霖 胡" userId="a9a41afe759712f0" providerId="LiveId" clId="{DCC191BB-452F-4B1F-9A56-AF98D86B1DE7}" dt="2020-10-05T10:55:19.168" v="3722"/>
        <pc:sldMkLst>
          <pc:docMk/>
          <pc:sldMk cId="3175161204" sldId="266"/>
        </pc:sldMkLst>
      </pc:sldChg>
      <pc:sldChg chg="addSp modSp new mod">
        <pc:chgData name="翌霖 胡" userId="a9a41afe759712f0" providerId="LiveId" clId="{DCC191BB-452F-4B1F-9A56-AF98D86B1DE7}" dt="2020-10-04T15:00:30.356" v="717" actId="6549"/>
        <pc:sldMkLst>
          <pc:docMk/>
          <pc:sldMk cId="661761508" sldId="267"/>
        </pc:sldMkLst>
        <pc:spChg chg="mod">
          <ac:chgData name="翌霖 胡" userId="a9a41afe759712f0" providerId="LiveId" clId="{DCC191BB-452F-4B1F-9A56-AF98D86B1DE7}" dt="2020-10-04T14:48:12.316" v="678" actId="20577"/>
          <ac:spMkLst>
            <pc:docMk/>
            <pc:sldMk cId="661761508" sldId="267"/>
            <ac:spMk id="2" creationId="{AD79EDFB-E659-438A-9277-033BA210858E}"/>
          </ac:spMkLst>
        </pc:spChg>
        <pc:spChg chg="mod">
          <ac:chgData name="翌霖 胡" userId="a9a41afe759712f0" providerId="LiveId" clId="{DCC191BB-452F-4B1F-9A56-AF98D86B1DE7}" dt="2020-10-04T15:00:30.356" v="717" actId="6549"/>
          <ac:spMkLst>
            <pc:docMk/>
            <pc:sldMk cId="661761508" sldId="267"/>
            <ac:spMk id="3" creationId="{05408C86-4ECF-46B1-89C7-34E442DF20B5}"/>
          </ac:spMkLst>
        </pc:spChg>
        <pc:picChg chg="add mod">
          <ac:chgData name="翌霖 胡" userId="a9a41afe759712f0" providerId="LiveId" clId="{DCC191BB-452F-4B1F-9A56-AF98D86B1DE7}" dt="2020-10-04T14:59:33.209" v="715" actId="1076"/>
          <ac:picMkLst>
            <pc:docMk/>
            <pc:sldMk cId="661761508" sldId="267"/>
            <ac:picMk id="5" creationId="{75BF930D-6914-4777-834C-CD501ED62F3F}"/>
          </ac:picMkLst>
        </pc:picChg>
        <pc:picChg chg="add mod">
          <ac:chgData name="翌霖 胡" userId="a9a41afe759712f0" providerId="LiveId" clId="{DCC191BB-452F-4B1F-9A56-AF98D86B1DE7}" dt="2020-10-04T14:59:34.221" v="716" actId="1076"/>
          <ac:picMkLst>
            <pc:docMk/>
            <pc:sldMk cId="661761508" sldId="267"/>
            <ac:picMk id="7" creationId="{01307C0C-D625-470E-82DD-E2CF5309FEFB}"/>
          </ac:picMkLst>
        </pc:picChg>
      </pc:sldChg>
      <pc:sldChg chg="addSp modSp new mod">
        <pc:chgData name="翌霖 胡" userId="a9a41afe759712f0" providerId="LiveId" clId="{DCC191BB-452F-4B1F-9A56-AF98D86B1DE7}" dt="2020-10-04T16:28:42.589" v="895"/>
        <pc:sldMkLst>
          <pc:docMk/>
          <pc:sldMk cId="1803891484" sldId="268"/>
        </pc:sldMkLst>
        <pc:spChg chg="mod">
          <ac:chgData name="翌霖 胡" userId="a9a41afe759712f0" providerId="LiveId" clId="{DCC191BB-452F-4B1F-9A56-AF98D86B1DE7}" dt="2020-10-04T16:28:42.589" v="895"/>
          <ac:spMkLst>
            <pc:docMk/>
            <pc:sldMk cId="1803891484" sldId="268"/>
            <ac:spMk id="2" creationId="{3655DA98-3AC7-4DD0-8D26-F6DD2AAEBF31}"/>
          </ac:spMkLst>
        </pc:spChg>
        <pc:spChg chg="mod">
          <ac:chgData name="翌霖 胡" userId="a9a41afe759712f0" providerId="LiveId" clId="{DCC191BB-452F-4B1F-9A56-AF98D86B1DE7}" dt="2020-10-04T16:28:19.405" v="888" actId="27636"/>
          <ac:spMkLst>
            <pc:docMk/>
            <pc:sldMk cId="1803891484" sldId="268"/>
            <ac:spMk id="3" creationId="{3A380D52-7102-4615-AEFE-7F7CAADAE774}"/>
          </ac:spMkLst>
        </pc:spChg>
        <pc:picChg chg="add mod">
          <ac:chgData name="翌霖 胡" userId="a9a41afe759712f0" providerId="LiveId" clId="{DCC191BB-452F-4B1F-9A56-AF98D86B1DE7}" dt="2020-10-04T16:23:35.045" v="790" actId="1076"/>
          <ac:picMkLst>
            <pc:docMk/>
            <pc:sldMk cId="1803891484" sldId="268"/>
            <ac:picMk id="5" creationId="{FE2F7B9C-A0E1-4ED0-8238-994E987CA95B}"/>
          </ac:picMkLst>
        </pc:picChg>
      </pc:sldChg>
      <pc:sldChg chg="addSp delSp modSp new mod">
        <pc:chgData name="翌霖 胡" userId="a9a41afe759712f0" providerId="LiveId" clId="{DCC191BB-452F-4B1F-9A56-AF98D86B1DE7}" dt="2020-10-04T16:23:07.512" v="787" actId="1076"/>
        <pc:sldMkLst>
          <pc:docMk/>
          <pc:sldMk cId="579577571" sldId="269"/>
        </pc:sldMkLst>
        <pc:spChg chg="mod">
          <ac:chgData name="翌霖 胡" userId="a9a41afe759712f0" providerId="LiveId" clId="{DCC191BB-452F-4B1F-9A56-AF98D86B1DE7}" dt="2020-10-04T16:23:07.512" v="787" actId="1076"/>
          <ac:spMkLst>
            <pc:docMk/>
            <pc:sldMk cId="579577571" sldId="269"/>
            <ac:spMk id="2" creationId="{32073C30-B008-4010-B99D-8B3C086E1860}"/>
          </ac:spMkLst>
        </pc:spChg>
        <pc:spChg chg="mod">
          <ac:chgData name="翌霖 胡" userId="a9a41afe759712f0" providerId="LiveId" clId="{DCC191BB-452F-4B1F-9A56-AF98D86B1DE7}" dt="2020-10-04T16:22:56.929" v="781" actId="14100"/>
          <ac:spMkLst>
            <pc:docMk/>
            <pc:sldMk cId="579577571" sldId="269"/>
            <ac:spMk id="3" creationId="{81624D6B-18C2-4A72-93BF-6A5136CC28B4}"/>
          </ac:spMkLst>
        </pc:spChg>
        <pc:spChg chg="add del mod">
          <ac:chgData name="翌霖 胡" userId="a9a41afe759712f0" providerId="LiveId" clId="{DCC191BB-452F-4B1F-9A56-AF98D86B1DE7}" dt="2020-10-04T16:19:49.894" v="748" actId="478"/>
          <ac:spMkLst>
            <pc:docMk/>
            <pc:sldMk cId="579577571" sldId="269"/>
            <ac:spMk id="5" creationId="{72BA588E-EB9E-46E9-BC41-7AD9D76A57F7}"/>
          </ac:spMkLst>
        </pc:spChg>
        <pc:picChg chg="add mod">
          <ac:chgData name="翌霖 胡" userId="a9a41afe759712f0" providerId="LiveId" clId="{DCC191BB-452F-4B1F-9A56-AF98D86B1DE7}" dt="2020-10-04T16:20:06.936" v="750" actId="1076"/>
          <ac:picMkLst>
            <pc:docMk/>
            <pc:sldMk cId="579577571" sldId="269"/>
            <ac:picMk id="7" creationId="{CB8048CB-F5EB-4962-8186-20FA19C8D84C}"/>
          </ac:picMkLst>
        </pc:picChg>
        <pc:cxnChg chg="add mod">
          <ac:chgData name="翌霖 胡" userId="a9a41afe759712f0" providerId="LiveId" clId="{DCC191BB-452F-4B1F-9A56-AF98D86B1DE7}" dt="2020-10-04T16:22:39.408" v="780" actId="14100"/>
          <ac:cxnSpMkLst>
            <pc:docMk/>
            <pc:sldMk cId="579577571" sldId="269"/>
            <ac:cxnSpMk id="9" creationId="{1F35169C-1684-4AF6-82BF-8E860AFB0800}"/>
          </ac:cxnSpMkLst>
        </pc:cxnChg>
        <pc:cxnChg chg="add mod">
          <ac:chgData name="翌霖 胡" userId="a9a41afe759712f0" providerId="LiveId" clId="{DCC191BB-452F-4B1F-9A56-AF98D86B1DE7}" dt="2020-10-04T16:22:23.394" v="779" actId="1035"/>
          <ac:cxnSpMkLst>
            <pc:docMk/>
            <pc:sldMk cId="579577571" sldId="269"/>
            <ac:cxnSpMk id="10" creationId="{242768F9-9BF7-4524-8291-E88C3D12D250}"/>
          </ac:cxnSpMkLst>
        </pc:cxnChg>
      </pc:sldChg>
      <pc:sldChg chg="addSp modSp new mod">
        <pc:chgData name="翌霖 胡" userId="a9a41afe759712f0" providerId="LiveId" clId="{DCC191BB-452F-4B1F-9A56-AF98D86B1DE7}" dt="2020-10-04T17:00:14.995" v="1191" actId="27636"/>
        <pc:sldMkLst>
          <pc:docMk/>
          <pc:sldMk cId="996300373" sldId="270"/>
        </pc:sldMkLst>
        <pc:spChg chg="mod">
          <ac:chgData name="翌霖 胡" userId="a9a41afe759712f0" providerId="LiveId" clId="{DCC191BB-452F-4B1F-9A56-AF98D86B1DE7}" dt="2020-10-04T16:52:11.494" v="1105" actId="20577"/>
          <ac:spMkLst>
            <pc:docMk/>
            <pc:sldMk cId="996300373" sldId="270"/>
            <ac:spMk id="2" creationId="{A3979C41-3A22-4A27-ABB8-E2A3341609DD}"/>
          </ac:spMkLst>
        </pc:spChg>
        <pc:spChg chg="mod">
          <ac:chgData name="翌霖 胡" userId="a9a41afe759712f0" providerId="LiveId" clId="{DCC191BB-452F-4B1F-9A56-AF98D86B1DE7}" dt="2020-10-04T17:00:14.995" v="1191" actId="27636"/>
          <ac:spMkLst>
            <pc:docMk/>
            <pc:sldMk cId="996300373" sldId="270"/>
            <ac:spMk id="3" creationId="{D53C66F1-B912-46E9-A598-9FC683D66D6B}"/>
          </ac:spMkLst>
        </pc:spChg>
        <pc:picChg chg="add mod">
          <ac:chgData name="翌霖 胡" userId="a9a41afe759712f0" providerId="LiveId" clId="{DCC191BB-452F-4B1F-9A56-AF98D86B1DE7}" dt="2020-10-04T16:30:16.834" v="915"/>
          <ac:picMkLst>
            <pc:docMk/>
            <pc:sldMk cId="996300373" sldId="270"/>
            <ac:picMk id="4" creationId="{B7B5EA52-1B66-448E-9E7A-DE1F76CFFD90}"/>
          </ac:picMkLst>
        </pc:picChg>
      </pc:sldChg>
      <pc:sldChg chg="addSp delSp modSp new mod">
        <pc:chgData name="翌霖 胡" userId="a9a41afe759712f0" providerId="LiveId" clId="{DCC191BB-452F-4B1F-9A56-AF98D86B1DE7}" dt="2020-10-05T07:15:21.819" v="1743" actId="1076"/>
        <pc:sldMkLst>
          <pc:docMk/>
          <pc:sldMk cId="2986908439" sldId="271"/>
        </pc:sldMkLst>
        <pc:spChg chg="mod">
          <ac:chgData name="翌霖 胡" userId="a9a41afe759712f0" providerId="LiveId" clId="{DCC191BB-452F-4B1F-9A56-AF98D86B1DE7}" dt="2020-10-05T07:00:26.221" v="1561" actId="6549"/>
          <ac:spMkLst>
            <pc:docMk/>
            <pc:sldMk cId="2986908439" sldId="271"/>
            <ac:spMk id="2" creationId="{8F1A29E0-D7DF-4D28-A1B8-551FC1286D70}"/>
          </ac:spMkLst>
        </pc:spChg>
        <pc:spChg chg="mod">
          <ac:chgData name="翌霖 胡" userId="a9a41afe759712f0" providerId="LiveId" clId="{DCC191BB-452F-4B1F-9A56-AF98D86B1DE7}" dt="2020-10-05T07:15:15.418" v="1741"/>
          <ac:spMkLst>
            <pc:docMk/>
            <pc:sldMk cId="2986908439" sldId="271"/>
            <ac:spMk id="3" creationId="{B1899E7C-C961-4E22-8310-540E2EE3F45F}"/>
          </ac:spMkLst>
        </pc:spChg>
        <pc:picChg chg="add mod">
          <ac:chgData name="翌霖 胡" userId="a9a41afe759712f0" providerId="LiveId" clId="{DCC191BB-452F-4B1F-9A56-AF98D86B1DE7}" dt="2020-10-05T07:15:21.819" v="1743" actId="1076"/>
          <ac:picMkLst>
            <pc:docMk/>
            <pc:sldMk cId="2986908439" sldId="271"/>
            <ac:picMk id="1026" creationId="{3D0F0BB9-961D-4952-97C7-F03977758C97}"/>
          </ac:picMkLst>
        </pc:picChg>
        <pc:picChg chg="add del mod">
          <ac:chgData name="翌霖 胡" userId="a9a41afe759712f0" providerId="LiveId" clId="{DCC191BB-452F-4B1F-9A56-AF98D86B1DE7}" dt="2020-10-05T07:10:13.939" v="1638" actId="478"/>
          <ac:picMkLst>
            <pc:docMk/>
            <pc:sldMk cId="2986908439" sldId="271"/>
            <ac:picMk id="1028" creationId="{3309F02B-DDAA-4497-A6DD-C1F500C50E97}"/>
          </ac:picMkLst>
        </pc:picChg>
        <pc:picChg chg="add mod">
          <ac:chgData name="翌霖 胡" userId="a9a41afe759712f0" providerId="LiveId" clId="{DCC191BB-452F-4B1F-9A56-AF98D86B1DE7}" dt="2020-10-05T07:15:19.156" v="1742" actId="1076"/>
          <ac:picMkLst>
            <pc:docMk/>
            <pc:sldMk cId="2986908439" sldId="271"/>
            <ac:picMk id="1030" creationId="{20250FC7-AA0D-451A-BE92-63863C29969A}"/>
          </ac:picMkLst>
        </pc:picChg>
      </pc:sldChg>
      <pc:sldChg chg="addSp modSp new mod">
        <pc:chgData name="翌霖 胡" userId="a9a41afe759712f0" providerId="LiveId" clId="{DCC191BB-452F-4B1F-9A56-AF98D86B1DE7}" dt="2020-10-09T10:34:17.904" v="3921" actId="1076"/>
        <pc:sldMkLst>
          <pc:docMk/>
          <pc:sldMk cId="2414963682" sldId="272"/>
        </pc:sldMkLst>
        <pc:spChg chg="mod">
          <ac:chgData name="翌霖 胡" userId="a9a41afe759712f0" providerId="LiveId" clId="{DCC191BB-452F-4B1F-9A56-AF98D86B1DE7}" dt="2020-10-05T07:52:13.113" v="2230" actId="20577"/>
          <ac:spMkLst>
            <pc:docMk/>
            <pc:sldMk cId="2414963682" sldId="272"/>
            <ac:spMk id="2" creationId="{5B9C52EA-5EB8-4765-BD4D-F8FA0BE73BB7}"/>
          </ac:spMkLst>
        </pc:spChg>
        <pc:spChg chg="mod">
          <ac:chgData name="翌霖 胡" userId="a9a41afe759712f0" providerId="LiveId" clId="{DCC191BB-452F-4B1F-9A56-AF98D86B1DE7}" dt="2020-10-09T10:34:03.677" v="3919"/>
          <ac:spMkLst>
            <pc:docMk/>
            <pc:sldMk cId="2414963682" sldId="272"/>
            <ac:spMk id="3" creationId="{9A1B000D-8E92-41D5-8911-A0E689186FDE}"/>
          </ac:spMkLst>
        </pc:spChg>
        <pc:picChg chg="add mod">
          <ac:chgData name="翌霖 胡" userId="a9a41afe759712f0" providerId="LiveId" clId="{DCC191BB-452F-4B1F-9A56-AF98D86B1DE7}" dt="2020-10-09T10:34:17.904" v="3921" actId="1076"/>
          <ac:picMkLst>
            <pc:docMk/>
            <pc:sldMk cId="2414963682" sldId="272"/>
            <ac:picMk id="5" creationId="{22118CCE-54AF-4A95-B6E3-FE42DA6744A0}"/>
          </ac:picMkLst>
        </pc:picChg>
        <pc:picChg chg="add mod">
          <ac:chgData name="翌霖 胡" userId="a9a41afe759712f0" providerId="LiveId" clId="{DCC191BB-452F-4B1F-9A56-AF98D86B1DE7}" dt="2020-10-09T10:33:21.868" v="3909" actId="1076"/>
          <ac:picMkLst>
            <pc:docMk/>
            <pc:sldMk cId="2414963682" sldId="272"/>
            <ac:picMk id="5122" creationId="{DEEF0598-1232-4CDD-A6BD-1B4A08AAE886}"/>
          </ac:picMkLst>
        </pc:picChg>
        <pc:picChg chg="add mod">
          <ac:chgData name="翌霖 胡" userId="a9a41afe759712f0" providerId="LiveId" clId="{DCC191BB-452F-4B1F-9A56-AF98D86B1DE7}" dt="2020-10-09T10:33:29.549" v="3913" actId="1076"/>
          <ac:picMkLst>
            <pc:docMk/>
            <pc:sldMk cId="2414963682" sldId="272"/>
            <ac:picMk id="5124" creationId="{050920DF-3FFF-46A6-975E-C464EF033EF8}"/>
          </ac:picMkLst>
        </pc:picChg>
        <pc:picChg chg="add mod">
          <ac:chgData name="翌霖 胡" userId="a9a41afe759712f0" providerId="LiveId" clId="{DCC191BB-452F-4B1F-9A56-AF98D86B1DE7}" dt="2020-10-05T07:58:00.556" v="2252" actId="1076"/>
          <ac:picMkLst>
            <pc:docMk/>
            <pc:sldMk cId="2414963682" sldId="272"/>
            <ac:picMk id="5126" creationId="{3B921561-2C76-41F2-898D-839B6320A40A}"/>
          </ac:picMkLst>
        </pc:picChg>
        <pc:picChg chg="add mod">
          <ac:chgData name="翌霖 胡" userId="a9a41afe759712f0" providerId="LiveId" clId="{DCC191BB-452F-4B1F-9A56-AF98D86B1DE7}" dt="2020-10-09T10:33:47.707" v="3916" actId="1076"/>
          <ac:picMkLst>
            <pc:docMk/>
            <pc:sldMk cId="2414963682" sldId="272"/>
            <ac:picMk id="5128" creationId="{1B1B2BC8-E9F2-4B88-A848-44F3616D278B}"/>
          </ac:picMkLst>
        </pc:picChg>
      </pc:sldChg>
      <pc:sldChg chg="addSp modSp new mod ord">
        <pc:chgData name="翌霖 胡" userId="a9a41afe759712f0" providerId="LiveId" clId="{DCC191BB-452F-4B1F-9A56-AF98D86B1DE7}" dt="2020-10-05T07:50:09.517" v="2219" actId="6549"/>
        <pc:sldMkLst>
          <pc:docMk/>
          <pc:sldMk cId="509758898" sldId="273"/>
        </pc:sldMkLst>
        <pc:spChg chg="mod">
          <ac:chgData name="翌霖 胡" userId="a9a41afe759712f0" providerId="LiveId" clId="{DCC191BB-452F-4B1F-9A56-AF98D86B1DE7}" dt="2020-10-05T07:41:57.517" v="2137"/>
          <ac:spMkLst>
            <pc:docMk/>
            <pc:sldMk cId="509758898" sldId="273"/>
            <ac:spMk id="2" creationId="{01632CC5-5338-48F8-8484-638B93EA5991}"/>
          </ac:spMkLst>
        </pc:spChg>
        <pc:spChg chg="mod">
          <ac:chgData name="翌霖 胡" userId="a9a41afe759712f0" providerId="LiveId" clId="{DCC191BB-452F-4B1F-9A56-AF98D86B1DE7}" dt="2020-10-05T07:50:09.517" v="2219" actId="6549"/>
          <ac:spMkLst>
            <pc:docMk/>
            <pc:sldMk cId="509758898" sldId="273"/>
            <ac:spMk id="3" creationId="{946DE9AC-5CE7-4D93-90DC-705EAAC6639E}"/>
          </ac:spMkLst>
        </pc:spChg>
        <pc:picChg chg="add mod">
          <ac:chgData name="翌霖 胡" userId="a9a41afe759712f0" providerId="LiveId" clId="{DCC191BB-452F-4B1F-9A56-AF98D86B1DE7}" dt="2020-10-05T07:48:06.316" v="2159" actId="1076"/>
          <ac:picMkLst>
            <pc:docMk/>
            <pc:sldMk cId="509758898" sldId="273"/>
            <ac:picMk id="4" creationId="{B49D048E-394D-431F-8034-A391741CF8B1}"/>
          </ac:picMkLst>
        </pc:picChg>
        <pc:picChg chg="add mod">
          <ac:chgData name="翌霖 胡" userId="a9a41afe759712f0" providerId="LiveId" clId="{DCC191BB-452F-4B1F-9A56-AF98D86B1DE7}" dt="2020-10-05T07:48:15.354" v="2162" actId="1076"/>
          <ac:picMkLst>
            <pc:docMk/>
            <pc:sldMk cId="509758898" sldId="273"/>
            <ac:picMk id="4098" creationId="{DA43E152-A9ED-455B-84BC-2E04BEDA26F7}"/>
          </ac:picMkLst>
        </pc:picChg>
      </pc:sldChg>
      <pc:sldChg chg="addSp modSp new mod">
        <pc:chgData name="翌霖 胡" userId="a9a41afe759712f0" providerId="LiveId" clId="{DCC191BB-452F-4B1F-9A56-AF98D86B1DE7}" dt="2020-10-05T07:23:57.517" v="1856" actId="1076"/>
        <pc:sldMkLst>
          <pc:docMk/>
          <pc:sldMk cId="1061450574" sldId="274"/>
        </pc:sldMkLst>
        <pc:spChg chg="mod">
          <ac:chgData name="翌霖 胡" userId="a9a41afe759712f0" providerId="LiveId" clId="{DCC191BB-452F-4B1F-9A56-AF98D86B1DE7}" dt="2020-10-05T07:20:43.190" v="1746"/>
          <ac:spMkLst>
            <pc:docMk/>
            <pc:sldMk cId="1061450574" sldId="274"/>
            <ac:spMk id="2" creationId="{9B7182FB-E31B-44BA-8515-344D40B1B86E}"/>
          </ac:spMkLst>
        </pc:spChg>
        <pc:spChg chg="mod">
          <ac:chgData name="翌霖 胡" userId="a9a41afe759712f0" providerId="LiveId" clId="{DCC191BB-452F-4B1F-9A56-AF98D86B1DE7}" dt="2020-10-05T07:23:48.675" v="1853"/>
          <ac:spMkLst>
            <pc:docMk/>
            <pc:sldMk cId="1061450574" sldId="274"/>
            <ac:spMk id="3" creationId="{A704460F-4A3C-4608-A330-AC61E27B833D}"/>
          </ac:spMkLst>
        </pc:spChg>
        <pc:picChg chg="add mod">
          <ac:chgData name="翌霖 胡" userId="a9a41afe759712f0" providerId="LiveId" clId="{DCC191BB-452F-4B1F-9A56-AF98D86B1DE7}" dt="2020-10-05T07:22:19.917" v="1789" actId="1076"/>
          <ac:picMkLst>
            <pc:docMk/>
            <pc:sldMk cId="1061450574" sldId="274"/>
            <ac:picMk id="2050" creationId="{BB7387DB-82B9-441C-8AAE-86E5A7124C1A}"/>
          </ac:picMkLst>
        </pc:picChg>
        <pc:picChg chg="add mod">
          <ac:chgData name="翌霖 胡" userId="a9a41afe759712f0" providerId="LiveId" clId="{DCC191BB-452F-4B1F-9A56-AF98D86B1DE7}" dt="2020-10-05T07:22:19.175" v="1788" actId="1076"/>
          <ac:picMkLst>
            <pc:docMk/>
            <pc:sldMk cId="1061450574" sldId="274"/>
            <ac:picMk id="2052" creationId="{688277D9-01BB-4DC0-B0E2-8A050555E3DD}"/>
          </ac:picMkLst>
        </pc:picChg>
        <pc:picChg chg="add mod">
          <ac:chgData name="翌霖 胡" userId="a9a41afe759712f0" providerId="LiveId" clId="{DCC191BB-452F-4B1F-9A56-AF98D86B1DE7}" dt="2020-10-05T07:23:57.517" v="1856" actId="1076"/>
          <ac:picMkLst>
            <pc:docMk/>
            <pc:sldMk cId="1061450574" sldId="274"/>
            <ac:picMk id="2054" creationId="{B346A672-6974-49EF-9C1A-8C4A6A7292D9}"/>
          </ac:picMkLst>
        </pc:picChg>
      </pc:sldChg>
      <pc:sldChg chg="modSp new del mod">
        <pc:chgData name="翌霖 胡" userId="a9a41afe759712f0" providerId="LiveId" clId="{DCC191BB-452F-4B1F-9A56-AF98D86B1DE7}" dt="2020-10-05T07:39:00.990" v="2047" actId="47"/>
        <pc:sldMkLst>
          <pc:docMk/>
          <pc:sldMk cId="43412107" sldId="275"/>
        </pc:sldMkLst>
        <pc:spChg chg="mod">
          <ac:chgData name="翌霖 胡" userId="a9a41afe759712f0" providerId="LiveId" clId="{DCC191BB-452F-4B1F-9A56-AF98D86B1DE7}" dt="2020-10-05T07:24:28.563" v="1877"/>
          <ac:spMkLst>
            <pc:docMk/>
            <pc:sldMk cId="43412107" sldId="275"/>
            <ac:spMk id="2" creationId="{1DE13249-138C-4F7A-BCC5-10C0EB6C75BD}"/>
          </ac:spMkLst>
        </pc:spChg>
      </pc:sldChg>
      <pc:sldChg chg="addSp delSp modSp add del mod setBg delDesignElem">
        <pc:chgData name="翌霖 胡" userId="a9a41afe759712f0" providerId="LiveId" clId="{DCC191BB-452F-4B1F-9A56-AF98D86B1DE7}" dt="2020-10-05T10:58:48.504" v="3786" actId="47"/>
        <pc:sldMkLst>
          <pc:docMk/>
          <pc:sldMk cId="1409072959" sldId="276"/>
        </pc:sldMkLst>
        <pc:spChg chg="mod">
          <ac:chgData name="翌霖 胡" userId="a9a41afe759712f0" providerId="LiveId" clId="{DCC191BB-452F-4B1F-9A56-AF98D86B1DE7}" dt="2020-10-05T10:58:17.840" v="3762" actId="27636"/>
          <ac:spMkLst>
            <pc:docMk/>
            <pc:sldMk cId="1409072959" sldId="276"/>
            <ac:spMk id="2" creationId="{CC57F9BE-3354-4008-B469-C72BF78E955F}"/>
          </ac:spMkLst>
        </pc:spChg>
        <pc:spChg chg="add del">
          <ac:chgData name="翌霖 胡" userId="a9a41afe759712f0" providerId="LiveId" clId="{DCC191BB-452F-4B1F-9A56-AF98D86B1DE7}" dt="2020-10-05T10:55:19.168" v="3722"/>
          <ac:spMkLst>
            <pc:docMk/>
            <pc:sldMk cId="1409072959" sldId="276"/>
            <ac:spMk id="40" creationId="{8D70B121-56F4-4848-B38B-182089D909FA}"/>
          </ac:spMkLst>
        </pc:spChg>
        <pc:spChg chg="add del mod">
          <ac:chgData name="翌霖 胡" userId="a9a41afe759712f0" providerId="LiveId" clId="{DCC191BB-452F-4B1F-9A56-AF98D86B1DE7}" dt="2020-10-05T10:58:44.729" v="3784" actId="21"/>
          <ac:spMkLst>
            <pc:docMk/>
            <pc:sldMk cId="1409072959" sldId="276"/>
            <ac:spMk id="42" creationId="{B771C342-5A27-4C75-8F61-2DCE8793B82C}"/>
          </ac:spMkLst>
        </pc:spChg>
        <pc:spChg chg="add del">
          <ac:chgData name="翌霖 胡" userId="a9a41afe759712f0" providerId="LiveId" clId="{DCC191BB-452F-4B1F-9A56-AF98D86B1DE7}" dt="2020-10-05T10:57:08.768" v="3749" actId="26606"/>
          <ac:spMkLst>
            <pc:docMk/>
            <pc:sldMk cId="1409072959" sldId="276"/>
            <ac:spMk id="47" creationId="{3741B58E-3B65-4A01-A276-975AB2CF8A08}"/>
          </ac:spMkLst>
        </pc:spChg>
        <pc:spChg chg="add del">
          <ac:chgData name="翌霖 胡" userId="a9a41afe759712f0" providerId="LiveId" clId="{DCC191BB-452F-4B1F-9A56-AF98D86B1DE7}" dt="2020-10-05T10:57:12.507" v="3751" actId="26606"/>
          <ac:spMkLst>
            <pc:docMk/>
            <pc:sldMk cId="1409072959" sldId="276"/>
            <ac:spMk id="48" creationId="{EE1530B0-6F96-46C0-8B3E-3215CB756BE4}"/>
          </ac:spMkLst>
        </pc:spChg>
        <pc:spChg chg="add del">
          <ac:chgData name="翌霖 胡" userId="a9a41afe759712f0" providerId="LiveId" clId="{DCC191BB-452F-4B1F-9A56-AF98D86B1DE7}" dt="2020-10-05T10:57:08.768" v="3749" actId="26606"/>
          <ac:spMkLst>
            <pc:docMk/>
            <pc:sldMk cId="1409072959" sldId="276"/>
            <ac:spMk id="49" creationId="{7AAC67C3-831B-4AB1-A259-DFB839CAFAFC}"/>
          </ac:spMkLst>
        </pc:spChg>
        <pc:spChg chg="add del">
          <ac:chgData name="翌霖 胡" userId="a9a41afe759712f0" providerId="LiveId" clId="{DCC191BB-452F-4B1F-9A56-AF98D86B1DE7}" dt="2020-10-05T10:57:12.507" v="3751" actId="26606"/>
          <ac:spMkLst>
            <pc:docMk/>
            <pc:sldMk cId="1409072959" sldId="276"/>
            <ac:spMk id="50" creationId="{754910CF-1B56-45D3-960A-E89F7B3B9131}"/>
          </ac:spMkLst>
        </pc:spChg>
        <pc:spChg chg="add del">
          <ac:chgData name="翌霖 胡" userId="a9a41afe759712f0" providerId="LiveId" clId="{DCC191BB-452F-4B1F-9A56-AF98D86B1DE7}" dt="2020-10-05T10:57:08.768" v="3749" actId="26606"/>
          <ac:spMkLst>
            <pc:docMk/>
            <pc:sldMk cId="1409072959" sldId="276"/>
            <ac:spMk id="51" creationId="{054B3F04-9EAC-45C0-B3CE-0387EEA10A0C}"/>
          </ac:spMkLst>
        </pc:spChg>
        <pc:spChg chg="add del">
          <ac:chgData name="翌霖 胡" userId="a9a41afe759712f0" providerId="LiveId" clId="{DCC191BB-452F-4B1F-9A56-AF98D86B1DE7}" dt="2020-10-05T10:57:12.507" v="3751" actId="26606"/>
          <ac:spMkLst>
            <pc:docMk/>
            <pc:sldMk cId="1409072959" sldId="276"/>
            <ac:spMk id="52" creationId="{6669F804-A677-4B75-95F4-A5E4426FB774}"/>
          </ac:spMkLst>
        </pc:spChg>
        <pc:spChg chg="add del">
          <ac:chgData name="翌霖 胡" userId="a9a41afe759712f0" providerId="LiveId" clId="{DCC191BB-452F-4B1F-9A56-AF98D86B1DE7}" dt="2020-10-05T10:57:20.609" v="3753" actId="26606"/>
          <ac:spMkLst>
            <pc:docMk/>
            <pc:sldMk cId="1409072959" sldId="276"/>
            <ac:spMk id="54" creationId="{EE1530B0-6F96-46C0-8B3E-3215CB756BE4}"/>
          </ac:spMkLst>
        </pc:spChg>
        <pc:spChg chg="add del">
          <ac:chgData name="翌霖 胡" userId="a9a41afe759712f0" providerId="LiveId" clId="{DCC191BB-452F-4B1F-9A56-AF98D86B1DE7}" dt="2020-10-05T10:57:20.609" v="3753" actId="26606"/>
          <ac:spMkLst>
            <pc:docMk/>
            <pc:sldMk cId="1409072959" sldId="276"/>
            <ac:spMk id="55" creationId="{754910CF-1B56-45D3-960A-E89F7B3B9131}"/>
          </ac:spMkLst>
        </pc:spChg>
        <pc:spChg chg="add del">
          <ac:chgData name="翌霖 胡" userId="a9a41afe759712f0" providerId="LiveId" clId="{DCC191BB-452F-4B1F-9A56-AF98D86B1DE7}" dt="2020-10-05T10:57:20.609" v="3753" actId="26606"/>
          <ac:spMkLst>
            <pc:docMk/>
            <pc:sldMk cId="1409072959" sldId="276"/>
            <ac:spMk id="56" creationId="{6669F804-A677-4B75-95F4-A5E4426FB774}"/>
          </ac:spMkLst>
        </pc:spChg>
        <pc:spChg chg="add del">
          <ac:chgData name="翌霖 胡" userId="a9a41afe759712f0" providerId="LiveId" clId="{DCC191BB-452F-4B1F-9A56-AF98D86B1DE7}" dt="2020-10-05T10:57:25.972" v="3757" actId="26606"/>
          <ac:spMkLst>
            <pc:docMk/>
            <pc:sldMk cId="1409072959" sldId="276"/>
            <ac:spMk id="61" creationId="{3741B58E-3B65-4A01-A276-975AB2CF8A08}"/>
          </ac:spMkLst>
        </pc:spChg>
        <pc:spChg chg="add del">
          <ac:chgData name="翌霖 胡" userId="a9a41afe759712f0" providerId="LiveId" clId="{DCC191BB-452F-4B1F-9A56-AF98D86B1DE7}" dt="2020-10-05T10:57:25.972" v="3757" actId="26606"/>
          <ac:spMkLst>
            <pc:docMk/>
            <pc:sldMk cId="1409072959" sldId="276"/>
            <ac:spMk id="62" creationId="{7AAC67C3-831B-4AB1-A259-DFB839CAFAFC}"/>
          </ac:spMkLst>
        </pc:spChg>
        <pc:spChg chg="add del">
          <ac:chgData name="翌霖 胡" userId="a9a41afe759712f0" providerId="LiveId" clId="{DCC191BB-452F-4B1F-9A56-AF98D86B1DE7}" dt="2020-10-05T10:57:25.972" v="3757" actId="26606"/>
          <ac:spMkLst>
            <pc:docMk/>
            <pc:sldMk cId="1409072959" sldId="276"/>
            <ac:spMk id="63" creationId="{054B3F04-9EAC-45C0-B3CE-0387EEA10A0C}"/>
          </ac:spMkLst>
        </pc:spChg>
        <pc:spChg chg="add del">
          <ac:chgData name="翌霖 胡" userId="a9a41afe759712f0" providerId="LiveId" clId="{DCC191BB-452F-4B1F-9A56-AF98D86B1DE7}" dt="2020-10-05T10:57:25.972" v="3757" actId="26606"/>
          <ac:spMkLst>
            <pc:docMk/>
            <pc:sldMk cId="1409072959" sldId="276"/>
            <ac:spMk id="64" creationId="{B771C342-5A27-4C75-8F61-2DCE8793B82C}"/>
          </ac:spMkLst>
        </pc:spChg>
        <pc:graphicFrameChg chg="add del">
          <ac:chgData name="翌霖 胡" userId="a9a41afe759712f0" providerId="LiveId" clId="{DCC191BB-452F-4B1F-9A56-AF98D86B1DE7}" dt="2020-10-05T10:57:12.507" v="3751" actId="26606"/>
          <ac:graphicFrameMkLst>
            <pc:docMk/>
            <pc:sldMk cId="1409072959" sldId="276"/>
            <ac:graphicFrameMk id="44" creationId="{B6062A22-5996-4E98-A17F-11346A0FA16B}"/>
          </ac:graphicFrameMkLst>
        </pc:graphicFrameChg>
        <pc:graphicFrameChg chg="add del">
          <ac:chgData name="翌霖 胡" userId="a9a41afe759712f0" providerId="LiveId" clId="{DCC191BB-452F-4B1F-9A56-AF98D86B1DE7}" dt="2020-10-05T10:57:20.609" v="3753" actId="26606"/>
          <ac:graphicFrameMkLst>
            <pc:docMk/>
            <pc:sldMk cId="1409072959" sldId="276"/>
            <ac:graphicFrameMk id="57" creationId="{2D6F78E3-9C1D-4D78-B451-C37E1D191674}"/>
          </ac:graphicFrameMkLst>
        </pc:graphicFrameChg>
        <pc:graphicFrameChg chg="add del">
          <ac:chgData name="翌霖 胡" userId="a9a41afe759712f0" providerId="LiveId" clId="{DCC191BB-452F-4B1F-9A56-AF98D86B1DE7}" dt="2020-10-05T10:57:22.773" v="3755" actId="26606"/>
          <ac:graphicFrameMkLst>
            <pc:docMk/>
            <pc:sldMk cId="1409072959" sldId="276"/>
            <ac:graphicFrameMk id="59" creationId="{6120E706-6410-4F60-88A3-582BC9CC40AD}"/>
          </ac:graphicFrameMkLst>
        </pc:graphicFrameChg>
        <pc:cxnChg chg="add del">
          <ac:chgData name="翌霖 胡" userId="a9a41afe759712f0" providerId="LiveId" clId="{DCC191BB-452F-4B1F-9A56-AF98D86B1DE7}" dt="2020-10-05T10:55:19.168" v="3722"/>
          <ac:cxnSpMkLst>
            <pc:docMk/>
            <pc:sldMk cId="1409072959" sldId="276"/>
            <ac:cxnSpMk id="41" creationId="{2D72A2C9-F3CA-4216-8BAD-FA4C970C3C4E}"/>
          </ac:cxnSpMkLst>
        </pc:cxnChg>
      </pc:sldChg>
      <pc:sldChg chg="addSp delSp modSp add del mod setBg delDesignElem">
        <pc:chgData name="翌霖 胡" userId="a9a41afe759712f0" providerId="LiveId" clId="{DCC191BB-452F-4B1F-9A56-AF98D86B1DE7}" dt="2020-10-05T11:00:26.512" v="3818" actId="26606"/>
        <pc:sldMkLst>
          <pc:docMk/>
          <pc:sldMk cId="2150137985" sldId="277"/>
        </pc:sldMkLst>
        <pc:spChg chg="mod">
          <ac:chgData name="翌霖 胡" userId="a9a41afe759712f0" providerId="LiveId" clId="{DCC191BB-452F-4B1F-9A56-AF98D86B1DE7}" dt="2020-10-05T11:00:26.512" v="3818" actId="26606"/>
          <ac:spMkLst>
            <pc:docMk/>
            <pc:sldMk cId="2150137985" sldId="277"/>
            <ac:spMk id="2" creationId="{E3F03092-683A-4032-8DD4-A581D0F4675E}"/>
          </ac:spMkLst>
        </pc:spChg>
        <pc:spChg chg="mod">
          <ac:chgData name="翌霖 胡" userId="a9a41afe759712f0" providerId="LiveId" clId="{DCC191BB-452F-4B1F-9A56-AF98D86B1DE7}" dt="2020-10-05T11:00:26.512" v="3818" actId="26606"/>
          <ac:spMkLst>
            <pc:docMk/>
            <pc:sldMk cId="2150137985" sldId="277"/>
            <ac:spMk id="3" creationId="{BE7ACD36-74D1-4E9D-B0AA-DF7C70B57A91}"/>
          </ac:spMkLst>
        </pc:spChg>
        <pc:spChg chg="add">
          <ac:chgData name="翌霖 胡" userId="a9a41afe759712f0" providerId="LiveId" clId="{DCC191BB-452F-4B1F-9A56-AF98D86B1DE7}" dt="2020-10-05T11:00:26.512" v="3818" actId="26606"/>
          <ac:spMkLst>
            <pc:docMk/>
            <pc:sldMk cId="2150137985" sldId="277"/>
            <ac:spMk id="5" creationId="{3741B58E-3B65-4A01-A276-975AB2CF8A08}"/>
          </ac:spMkLst>
        </pc:spChg>
        <pc:spChg chg="add">
          <ac:chgData name="翌霖 胡" userId="a9a41afe759712f0" providerId="LiveId" clId="{DCC191BB-452F-4B1F-9A56-AF98D86B1DE7}" dt="2020-10-05T11:00:26.512" v="3818" actId="26606"/>
          <ac:spMkLst>
            <pc:docMk/>
            <pc:sldMk cId="2150137985" sldId="277"/>
            <ac:spMk id="6" creationId="{7AAC67C3-831B-4AB1-A259-DFB839CAFAFC}"/>
          </ac:spMkLst>
        </pc:spChg>
        <pc:spChg chg="add del">
          <ac:chgData name="翌霖 胡" userId="a9a41afe759712f0" providerId="LiveId" clId="{DCC191BB-452F-4B1F-9A56-AF98D86B1DE7}" dt="2020-10-05T10:55:19.168" v="3722"/>
          <ac:spMkLst>
            <pc:docMk/>
            <pc:sldMk cId="2150137985" sldId="277"/>
            <ac:spMk id="8" creationId="{8D70B121-56F4-4848-B38B-182089D909FA}"/>
          </ac:spMkLst>
        </pc:spChg>
        <pc:spChg chg="add">
          <ac:chgData name="翌霖 胡" userId="a9a41afe759712f0" providerId="LiveId" clId="{DCC191BB-452F-4B1F-9A56-AF98D86B1DE7}" dt="2020-10-05T11:00:26.512" v="3818" actId="26606"/>
          <ac:spMkLst>
            <pc:docMk/>
            <pc:sldMk cId="2150137985" sldId="277"/>
            <ac:spMk id="12" creationId="{054B3F04-9EAC-45C0-B3CE-0387EEA10A0C}"/>
          </ac:spMkLst>
        </pc:spChg>
        <pc:cxnChg chg="add del">
          <ac:chgData name="翌霖 胡" userId="a9a41afe759712f0" providerId="LiveId" clId="{DCC191BB-452F-4B1F-9A56-AF98D86B1DE7}" dt="2020-10-05T10:55:19.168" v="3722"/>
          <ac:cxnSpMkLst>
            <pc:docMk/>
            <pc:sldMk cId="2150137985" sldId="277"/>
            <ac:cxnSpMk id="10" creationId="{2D72A2C9-F3CA-4216-8BAD-FA4C970C3C4E}"/>
          </ac:cxnSpMkLst>
        </pc:cxnChg>
      </pc:sldChg>
      <pc:sldChg chg="add del setBg">
        <pc:chgData name="翌霖 胡" userId="a9a41afe759712f0" providerId="LiveId" clId="{DCC191BB-452F-4B1F-9A56-AF98D86B1DE7}" dt="2020-10-05T10:55:19.168" v="3722"/>
        <pc:sldMkLst>
          <pc:docMk/>
          <pc:sldMk cId="3532010156" sldId="278"/>
        </pc:sldMkLst>
      </pc:sldChg>
      <pc:sldChg chg="addSp delSp modSp add del mod setBg delDesignElem">
        <pc:chgData name="翌霖 胡" userId="a9a41afe759712f0" providerId="LiveId" clId="{DCC191BB-452F-4B1F-9A56-AF98D86B1DE7}" dt="2020-10-05T11:01:06.979" v="3824" actId="403"/>
        <pc:sldMkLst>
          <pc:docMk/>
          <pc:sldMk cId="3803521327" sldId="279"/>
        </pc:sldMkLst>
        <pc:spChg chg="mod">
          <ac:chgData name="翌霖 胡" userId="a9a41afe759712f0" providerId="LiveId" clId="{DCC191BB-452F-4B1F-9A56-AF98D86B1DE7}" dt="2020-10-05T11:00:51.953" v="3819" actId="1076"/>
          <ac:spMkLst>
            <pc:docMk/>
            <pc:sldMk cId="3803521327" sldId="279"/>
            <ac:spMk id="2" creationId="{00FE1D33-5D9E-460F-993C-DEC25F9482A4}"/>
          </ac:spMkLst>
        </pc:spChg>
        <pc:spChg chg="mod">
          <ac:chgData name="翌霖 胡" userId="a9a41afe759712f0" providerId="LiveId" clId="{DCC191BB-452F-4B1F-9A56-AF98D86B1DE7}" dt="2020-10-05T11:01:06.979" v="3824" actId="403"/>
          <ac:spMkLst>
            <pc:docMk/>
            <pc:sldMk cId="3803521327" sldId="279"/>
            <ac:spMk id="3" creationId="{8570A6EB-06F1-4538-8E91-743C29188871}"/>
          </ac:spMkLst>
        </pc:spChg>
        <pc:spChg chg="add del">
          <ac:chgData name="翌霖 胡" userId="a9a41afe759712f0" providerId="LiveId" clId="{DCC191BB-452F-4B1F-9A56-AF98D86B1DE7}" dt="2020-10-05T10:55:19.168" v="3722"/>
          <ac:spMkLst>
            <pc:docMk/>
            <pc:sldMk cId="3803521327" sldId="279"/>
            <ac:spMk id="19" creationId="{E02F3C71-C981-4614-98EA-D6C494F8091E}"/>
          </ac:spMkLst>
        </pc:spChg>
      </pc:sldChg>
      <pc:sldChg chg="addSp delSp modSp add mod setBg delDesignElem">
        <pc:chgData name="翌霖 胡" userId="a9a41afe759712f0" providerId="LiveId" clId="{DCC191BB-452F-4B1F-9A56-AF98D86B1DE7}" dt="2020-10-05T07:32:31.839" v="1924"/>
        <pc:sldMkLst>
          <pc:docMk/>
          <pc:sldMk cId="2298109835" sldId="280"/>
        </pc:sldMkLst>
        <pc:spChg chg="mod">
          <ac:chgData name="翌霖 胡" userId="a9a41afe759712f0" providerId="LiveId" clId="{DCC191BB-452F-4B1F-9A56-AF98D86B1DE7}" dt="2020-10-05T07:32:31.839" v="1924"/>
          <ac:spMkLst>
            <pc:docMk/>
            <pc:sldMk cId="2298109835" sldId="280"/>
            <ac:spMk id="2" creationId="{9E707CCF-0477-4425-981C-49277901BAB6}"/>
          </ac:spMkLst>
        </pc:spChg>
        <pc:spChg chg="del">
          <ac:chgData name="翌霖 胡" userId="a9a41afe759712f0" providerId="LiveId" clId="{DCC191BB-452F-4B1F-9A56-AF98D86B1DE7}" dt="2020-10-05T07:25:24.745" v="1879"/>
          <ac:spMkLst>
            <pc:docMk/>
            <pc:sldMk cId="2298109835" sldId="280"/>
            <ac:spMk id="3079" creationId="{B3684CCF-CEBB-4D8E-A366-95E43D4C790B}"/>
          </ac:spMkLst>
        </pc:spChg>
        <pc:spChg chg="del">
          <ac:chgData name="翌霖 胡" userId="a9a41afe759712f0" providerId="LiveId" clId="{DCC191BB-452F-4B1F-9A56-AF98D86B1DE7}" dt="2020-10-05T07:25:24.745" v="1879"/>
          <ac:spMkLst>
            <pc:docMk/>
            <pc:sldMk cId="2298109835" sldId="280"/>
            <ac:spMk id="3080" creationId="{70BEB1E7-2F88-40BC-B73D-42E5B6F80BFC}"/>
          </ac:spMkLst>
        </pc:spChg>
        <pc:picChg chg="mod">
          <ac:chgData name="翌霖 胡" userId="a9a41afe759712f0" providerId="LiveId" clId="{DCC191BB-452F-4B1F-9A56-AF98D86B1DE7}" dt="2020-10-05T07:32:15.898" v="1917" actId="1076"/>
          <ac:picMkLst>
            <pc:docMk/>
            <pc:sldMk cId="2298109835" sldId="280"/>
            <ac:picMk id="4" creationId="{02085D17-0F6D-462A-A5A5-08232566979F}"/>
          </ac:picMkLst>
        </pc:picChg>
        <pc:picChg chg="del">
          <ac:chgData name="翌霖 胡" userId="a9a41afe759712f0" providerId="LiveId" clId="{DCC191BB-452F-4B1F-9A56-AF98D86B1DE7}" dt="2020-10-05T07:25:34.745" v="1880" actId="478"/>
          <ac:picMkLst>
            <pc:docMk/>
            <pc:sldMk cId="2298109835" sldId="280"/>
            <ac:picMk id="5" creationId="{9F671A90-D261-4371-8560-9C5DD9E56FE8}"/>
          </ac:picMkLst>
        </pc:picChg>
        <pc:picChg chg="add mod">
          <ac:chgData name="翌霖 胡" userId="a9a41afe759712f0" providerId="LiveId" clId="{DCC191BB-452F-4B1F-9A56-AF98D86B1DE7}" dt="2020-10-05T07:32:04.746" v="1913" actId="1076"/>
          <ac:picMkLst>
            <pc:docMk/>
            <pc:sldMk cId="2298109835" sldId="280"/>
            <ac:picMk id="6" creationId="{27AA4361-951D-45D9-9E88-7116FDEF2F00}"/>
          </ac:picMkLst>
        </pc:picChg>
        <pc:picChg chg="add mod">
          <ac:chgData name="翌霖 胡" userId="a9a41afe759712f0" providerId="LiveId" clId="{DCC191BB-452F-4B1F-9A56-AF98D86B1DE7}" dt="2020-10-05T07:32:03.013" v="1912" actId="1076"/>
          <ac:picMkLst>
            <pc:docMk/>
            <pc:sldMk cId="2298109835" sldId="280"/>
            <ac:picMk id="7" creationId="{0B8F31B7-6220-4DE6-A0B8-896E57E000C7}"/>
          </ac:picMkLst>
        </pc:picChg>
        <pc:picChg chg="add mod">
          <ac:chgData name="翌霖 胡" userId="a9a41afe759712f0" providerId="LiveId" clId="{DCC191BB-452F-4B1F-9A56-AF98D86B1DE7}" dt="2020-10-05T07:32:11.819" v="1916" actId="1076"/>
          <ac:picMkLst>
            <pc:docMk/>
            <pc:sldMk cId="2298109835" sldId="280"/>
            <ac:picMk id="8" creationId="{3A73064D-D857-487E-BA25-D0E58015AE3D}"/>
          </ac:picMkLst>
        </pc:picChg>
        <pc:picChg chg="add mod">
          <ac:chgData name="翌霖 胡" userId="a9a41afe759712f0" providerId="LiveId" clId="{DCC191BB-452F-4B1F-9A56-AF98D86B1DE7}" dt="2020-10-05T07:32:00.103" v="1911" actId="1076"/>
          <ac:picMkLst>
            <pc:docMk/>
            <pc:sldMk cId="2298109835" sldId="280"/>
            <ac:picMk id="10" creationId="{FDA37D84-4BD0-4DF1-81D9-B28E5AF5AF10}"/>
          </ac:picMkLst>
        </pc:picChg>
        <pc:picChg chg="del">
          <ac:chgData name="翌霖 胡" userId="a9a41afe759712f0" providerId="LiveId" clId="{DCC191BB-452F-4B1F-9A56-AF98D86B1DE7}" dt="2020-10-05T07:26:40.873" v="1884" actId="21"/>
          <ac:picMkLst>
            <pc:docMk/>
            <pc:sldMk cId="2298109835" sldId="280"/>
            <ac:picMk id="3074" creationId="{5AD75BF2-B003-42C2-BEDC-626E22555699}"/>
          </ac:picMkLst>
        </pc:picChg>
      </pc:sldChg>
      <pc:sldChg chg="addSp delSp modSp new mod">
        <pc:chgData name="翌霖 胡" userId="a9a41afe759712f0" providerId="LiveId" clId="{DCC191BB-452F-4B1F-9A56-AF98D86B1DE7}" dt="2020-10-05T07:37:26.244" v="2046"/>
        <pc:sldMkLst>
          <pc:docMk/>
          <pc:sldMk cId="1945583804" sldId="281"/>
        </pc:sldMkLst>
        <pc:spChg chg="mod">
          <ac:chgData name="翌霖 胡" userId="a9a41afe759712f0" providerId="LiveId" clId="{DCC191BB-452F-4B1F-9A56-AF98D86B1DE7}" dt="2020-10-05T07:33:04.374" v="1940"/>
          <ac:spMkLst>
            <pc:docMk/>
            <pc:sldMk cId="1945583804" sldId="281"/>
            <ac:spMk id="2" creationId="{2BDA8A8F-D865-425A-AD87-7E8F59318DEE}"/>
          </ac:spMkLst>
        </pc:spChg>
        <pc:spChg chg="mod">
          <ac:chgData name="翌霖 胡" userId="a9a41afe759712f0" providerId="LiveId" clId="{DCC191BB-452F-4B1F-9A56-AF98D86B1DE7}" dt="2020-10-05T07:37:26.244" v="2046"/>
          <ac:spMkLst>
            <pc:docMk/>
            <pc:sldMk cId="1945583804" sldId="281"/>
            <ac:spMk id="3" creationId="{703F52D2-2A33-49E2-B2D6-3D1FDCEF8997}"/>
          </ac:spMkLst>
        </pc:spChg>
        <pc:spChg chg="add del">
          <ac:chgData name="翌霖 胡" userId="a9a41afe759712f0" providerId="LiveId" clId="{DCC191BB-452F-4B1F-9A56-AF98D86B1DE7}" dt="2020-10-05T07:36:15.032" v="1945" actId="22"/>
          <ac:spMkLst>
            <pc:docMk/>
            <pc:sldMk cId="1945583804" sldId="281"/>
            <ac:spMk id="8" creationId="{AE5B7DFD-0259-484F-9155-F3B455C5831F}"/>
          </ac:spMkLst>
        </pc:spChg>
        <pc:picChg chg="add mod">
          <ac:chgData name="翌霖 胡" userId="a9a41afe759712f0" providerId="LiveId" clId="{DCC191BB-452F-4B1F-9A56-AF98D86B1DE7}" dt="2020-10-05T07:32:23.541" v="1918" actId="1076"/>
          <ac:picMkLst>
            <pc:docMk/>
            <pc:sldMk cId="1945583804" sldId="281"/>
            <ac:picMk id="5" creationId="{C1C1612B-5884-4BE0-A642-A39CB3C7BE9F}"/>
          </ac:picMkLst>
        </pc:picChg>
        <pc:picChg chg="add mod">
          <ac:chgData name="翌霖 胡" userId="a9a41afe759712f0" providerId="LiveId" clId="{DCC191BB-452F-4B1F-9A56-AF98D86B1DE7}" dt="2020-10-05T07:33:38.003" v="1943" actId="1076"/>
          <ac:picMkLst>
            <pc:docMk/>
            <pc:sldMk cId="1945583804" sldId="281"/>
            <ac:picMk id="3074" creationId="{12F745C8-5FC0-4A3D-A3B4-8CB14F9D1EAE}"/>
          </ac:picMkLst>
        </pc:picChg>
      </pc:sldChg>
      <pc:sldChg chg="addSp modSp new mod ord">
        <pc:chgData name="翌霖 胡" userId="a9a41afe759712f0" providerId="LiveId" clId="{DCC191BB-452F-4B1F-9A56-AF98D86B1DE7}" dt="2020-10-05T08:16:24.174" v="2377"/>
        <pc:sldMkLst>
          <pc:docMk/>
          <pc:sldMk cId="3504751736" sldId="282"/>
        </pc:sldMkLst>
        <pc:spChg chg="mod">
          <ac:chgData name="翌霖 胡" userId="a9a41afe759712f0" providerId="LiveId" clId="{DCC191BB-452F-4B1F-9A56-AF98D86B1DE7}" dt="2020-10-05T08:07:07.064" v="2332"/>
          <ac:spMkLst>
            <pc:docMk/>
            <pc:sldMk cId="3504751736" sldId="282"/>
            <ac:spMk id="2" creationId="{65D71DC0-B783-4A1F-871F-EA3519FF8042}"/>
          </ac:spMkLst>
        </pc:spChg>
        <pc:spChg chg="mod">
          <ac:chgData name="翌霖 胡" userId="a9a41afe759712f0" providerId="LiveId" clId="{DCC191BB-452F-4B1F-9A56-AF98D86B1DE7}" dt="2020-10-05T08:06:14.218" v="2310"/>
          <ac:spMkLst>
            <pc:docMk/>
            <pc:sldMk cId="3504751736" sldId="282"/>
            <ac:spMk id="3" creationId="{A3B46A3C-F5A7-42EE-903E-A1B87E7D830E}"/>
          </ac:spMkLst>
        </pc:spChg>
        <pc:picChg chg="add mod">
          <ac:chgData name="翌霖 胡" userId="a9a41afe759712f0" providerId="LiveId" clId="{DCC191BB-452F-4B1F-9A56-AF98D86B1DE7}" dt="2020-10-05T08:03:39.888" v="2276" actId="1076"/>
          <ac:picMkLst>
            <pc:docMk/>
            <pc:sldMk cId="3504751736" sldId="282"/>
            <ac:picMk id="6146" creationId="{FEE6408B-5AB6-4738-874B-EBF5417B14E4}"/>
          </ac:picMkLst>
        </pc:picChg>
      </pc:sldChg>
      <pc:sldChg chg="modSp add mod setBg">
        <pc:chgData name="翌霖 胡" userId="a9a41afe759712f0" providerId="LiveId" clId="{DCC191BB-452F-4B1F-9A56-AF98D86B1DE7}" dt="2020-10-05T08:08:37.471" v="2334" actId="27636"/>
        <pc:sldMkLst>
          <pc:docMk/>
          <pc:sldMk cId="858792604" sldId="283"/>
        </pc:sldMkLst>
        <pc:spChg chg="mod">
          <ac:chgData name="翌霖 胡" userId="a9a41afe759712f0" providerId="LiveId" clId="{DCC191BB-452F-4B1F-9A56-AF98D86B1DE7}" dt="2020-10-05T08:08:37.471" v="2334" actId="27636"/>
          <ac:spMkLst>
            <pc:docMk/>
            <pc:sldMk cId="858792604" sldId="283"/>
            <ac:spMk id="3" creationId="{1B584016-FE45-43E1-89BD-69663A55F154}"/>
          </ac:spMkLst>
        </pc:spChg>
      </pc:sldChg>
      <pc:sldChg chg="addSp delSp modSp new mod">
        <pc:chgData name="翌霖 胡" userId="a9a41afe759712f0" providerId="LiveId" clId="{DCC191BB-452F-4B1F-9A56-AF98D86B1DE7}" dt="2020-10-05T08:22:42.923" v="2416" actId="20577"/>
        <pc:sldMkLst>
          <pc:docMk/>
          <pc:sldMk cId="1060632048" sldId="284"/>
        </pc:sldMkLst>
        <pc:spChg chg="mod">
          <ac:chgData name="翌霖 胡" userId="a9a41afe759712f0" providerId="LiveId" clId="{DCC191BB-452F-4B1F-9A56-AF98D86B1DE7}" dt="2020-10-05T08:22:05.216" v="2398"/>
          <ac:spMkLst>
            <pc:docMk/>
            <pc:sldMk cId="1060632048" sldId="284"/>
            <ac:spMk id="2" creationId="{B9A30443-164F-4665-A648-5D9EF8A712E1}"/>
          </ac:spMkLst>
        </pc:spChg>
        <pc:spChg chg="mod">
          <ac:chgData name="翌霖 胡" userId="a9a41afe759712f0" providerId="LiveId" clId="{DCC191BB-452F-4B1F-9A56-AF98D86B1DE7}" dt="2020-10-05T08:22:42.923" v="2416" actId="20577"/>
          <ac:spMkLst>
            <pc:docMk/>
            <pc:sldMk cId="1060632048" sldId="284"/>
            <ac:spMk id="3" creationId="{553337ED-9264-405D-B4BA-3255A3F8B4FE}"/>
          </ac:spMkLst>
        </pc:spChg>
        <pc:spChg chg="add del">
          <ac:chgData name="翌霖 胡" userId="a9a41afe759712f0" providerId="LiveId" clId="{DCC191BB-452F-4B1F-9A56-AF98D86B1DE7}" dt="2020-10-05T08:20:25.297" v="2390"/>
          <ac:spMkLst>
            <pc:docMk/>
            <pc:sldMk cId="1060632048" sldId="284"/>
            <ac:spMk id="4" creationId="{BE18862D-5656-43B5-A249-DF3187E48586}"/>
          </ac:spMkLst>
        </pc:spChg>
        <pc:picChg chg="add mod">
          <ac:chgData name="翌霖 胡" userId="a9a41afe759712f0" providerId="LiveId" clId="{DCC191BB-452F-4B1F-9A56-AF98D86B1DE7}" dt="2020-10-05T08:21:53.402" v="2393" actId="1076"/>
          <ac:picMkLst>
            <pc:docMk/>
            <pc:sldMk cId="1060632048" sldId="284"/>
            <ac:picMk id="8194" creationId="{F3DD740F-3A00-46BD-8A64-69870C60C760}"/>
          </ac:picMkLst>
        </pc:picChg>
        <pc:picChg chg="add mod">
          <ac:chgData name="翌霖 胡" userId="a9a41afe759712f0" providerId="LiveId" clId="{DCC191BB-452F-4B1F-9A56-AF98D86B1DE7}" dt="2020-10-05T08:21:58.787" v="2394" actId="1076"/>
          <ac:picMkLst>
            <pc:docMk/>
            <pc:sldMk cId="1060632048" sldId="284"/>
            <ac:picMk id="8198" creationId="{E7E2D64E-75CF-469C-A9A7-CC62EA8FEA21}"/>
          </ac:picMkLst>
        </pc:picChg>
      </pc:sldChg>
      <pc:sldChg chg="addSp modSp new mod">
        <pc:chgData name="翌霖 胡" userId="a9a41afe759712f0" providerId="LiveId" clId="{DCC191BB-452F-4B1F-9A56-AF98D86B1DE7}" dt="2020-10-05T08:14:30.720" v="2375"/>
        <pc:sldMkLst>
          <pc:docMk/>
          <pc:sldMk cId="1075085118" sldId="285"/>
        </pc:sldMkLst>
        <pc:spChg chg="mod">
          <ac:chgData name="翌霖 胡" userId="a9a41afe759712f0" providerId="LiveId" clId="{DCC191BB-452F-4B1F-9A56-AF98D86B1DE7}" dt="2020-10-05T08:14:21.787" v="2361"/>
          <ac:spMkLst>
            <pc:docMk/>
            <pc:sldMk cId="1075085118" sldId="285"/>
            <ac:spMk id="2" creationId="{B9CC0A53-B9DE-445B-9573-BB177EBEEF3A}"/>
          </ac:spMkLst>
        </pc:spChg>
        <pc:spChg chg="mod">
          <ac:chgData name="翌霖 胡" userId="a9a41afe759712f0" providerId="LiveId" clId="{DCC191BB-452F-4B1F-9A56-AF98D86B1DE7}" dt="2020-10-05T08:14:30.720" v="2375"/>
          <ac:spMkLst>
            <pc:docMk/>
            <pc:sldMk cId="1075085118" sldId="285"/>
            <ac:spMk id="3" creationId="{9C1822D4-E580-4920-9C89-416B18A378AF}"/>
          </ac:spMkLst>
        </pc:spChg>
        <pc:picChg chg="add mod">
          <ac:chgData name="翌霖 胡" userId="a9a41afe759712f0" providerId="LiveId" clId="{DCC191BB-452F-4B1F-9A56-AF98D86B1DE7}" dt="2020-10-05T08:13:33.791" v="2348" actId="1076"/>
          <ac:picMkLst>
            <pc:docMk/>
            <pc:sldMk cId="1075085118" sldId="285"/>
            <ac:picMk id="7170" creationId="{F999EFF2-EE22-42DA-AD91-7FAD95F190C9}"/>
          </ac:picMkLst>
        </pc:picChg>
      </pc:sldChg>
      <pc:sldChg chg="addSp delSp modSp new mod">
        <pc:chgData name="翌霖 胡" userId="a9a41afe759712f0" providerId="LiveId" clId="{DCC191BB-452F-4B1F-9A56-AF98D86B1DE7}" dt="2020-10-10T13:54:48.077" v="3924"/>
        <pc:sldMkLst>
          <pc:docMk/>
          <pc:sldMk cId="2866183508" sldId="286"/>
        </pc:sldMkLst>
        <pc:spChg chg="mod">
          <ac:chgData name="翌霖 胡" userId="a9a41afe759712f0" providerId="LiveId" clId="{DCC191BB-452F-4B1F-9A56-AF98D86B1DE7}" dt="2020-10-05T08:23:36.319" v="2422"/>
          <ac:spMkLst>
            <pc:docMk/>
            <pc:sldMk cId="2866183508" sldId="286"/>
            <ac:spMk id="2" creationId="{09E04E19-BD47-4B63-BF35-C9E35C3D463F}"/>
          </ac:spMkLst>
        </pc:spChg>
        <pc:spChg chg="mod">
          <ac:chgData name="翌霖 胡" userId="a9a41afe759712f0" providerId="LiveId" clId="{DCC191BB-452F-4B1F-9A56-AF98D86B1DE7}" dt="2020-10-10T13:54:48.077" v="3924"/>
          <ac:spMkLst>
            <pc:docMk/>
            <pc:sldMk cId="2866183508" sldId="286"/>
            <ac:spMk id="3" creationId="{BDB96658-8736-4A0F-8EE3-00736BCDB555}"/>
          </ac:spMkLst>
        </pc:spChg>
        <pc:picChg chg="add del mod">
          <ac:chgData name="翌霖 胡" userId="a9a41afe759712f0" providerId="LiveId" clId="{DCC191BB-452F-4B1F-9A56-AF98D86B1DE7}" dt="2020-10-05T08:57:11.014" v="3011" actId="21"/>
          <ac:picMkLst>
            <pc:docMk/>
            <pc:sldMk cId="2866183508" sldId="286"/>
            <ac:picMk id="5" creationId="{17403356-E639-4692-8611-2CFAE8185E21}"/>
          </ac:picMkLst>
        </pc:picChg>
        <pc:picChg chg="add del mod">
          <ac:chgData name="翌霖 胡" userId="a9a41afe759712f0" providerId="LiveId" clId="{DCC191BB-452F-4B1F-9A56-AF98D86B1DE7}" dt="2020-10-05T09:33:49.367" v="3462" actId="21"/>
          <ac:picMkLst>
            <pc:docMk/>
            <pc:sldMk cId="2866183508" sldId="286"/>
            <ac:picMk id="6" creationId="{9064BE52-4AE2-49ED-B04E-0C430B08422D}"/>
          </ac:picMkLst>
        </pc:picChg>
        <pc:picChg chg="add del mod">
          <ac:chgData name="翌霖 胡" userId="a9a41afe759712f0" providerId="LiveId" clId="{DCC191BB-452F-4B1F-9A56-AF98D86B1DE7}" dt="2020-10-05T08:57:17.645" v="3014" actId="21"/>
          <ac:picMkLst>
            <pc:docMk/>
            <pc:sldMk cId="2866183508" sldId="286"/>
            <ac:picMk id="9218" creationId="{2D766F7C-83D7-4B4D-BF36-142A928EA866}"/>
          </ac:picMkLst>
        </pc:picChg>
      </pc:sldChg>
      <pc:sldChg chg="addSp delSp modSp new mod">
        <pc:chgData name="翌霖 胡" userId="a9a41afe759712f0" providerId="LiveId" clId="{DCC191BB-452F-4B1F-9A56-AF98D86B1DE7}" dt="2020-10-05T09:23:14.371" v="3336" actId="1076"/>
        <pc:sldMkLst>
          <pc:docMk/>
          <pc:sldMk cId="1132787032" sldId="287"/>
        </pc:sldMkLst>
        <pc:spChg chg="mod">
          <ac:chgData name="翌霖 胡" userId="a9a41afe759712f0" providerId="LiveId" clId="{DCC191BB-452F-4B1F-9A56-AF98D86B1DE7}" dt="2020-10-05T09:11:30.261" v="3285" actId="1076"/>
          <ac:spMkLst>
            <pc:docMk/>
            <pc:sldMk cId="1132787032" sldId="287"/>
            <ac:spMk id="2" creationId="{E30E4389-5117-40C5-9908-D718C4D4CA2C}"/>
          </ac:spMkLst>
        </pc:spChg>
        <pc:spChg chg="del">
          <ac:chgData name="翌霖 胡" userId="a9a41afe759712f0" providerId="LiveId" clId="{DCC191BB-452F-4B1F-9A56-AF98D86B1DE7}" dt="2020-10-05T08:34:42.683" v="2604"/>
          <ac:spMkLst>
            <pc:docMk/>
            <pc:sldMk cId="1132787032" sldId="287"/>
            <ac:spMk id="3" creationId="{2F65CDA0-D234-4071-A620-41E5F537893F}"/>
          </ac:spMkLst>
        </pc:spChg>
        <pc:spChg chg="add del mod">
          <ac:chgData name="翌霖 胡" userId="a9a41afe759712f0" providerId="LiveId" clId="{DCC191BB-452F-4B1F-9A56-AF98D86B1DE7}" dt="2020-10-05T09:06:56.180" v="3235" actId="478"/>
          <ac:spMkLst>
            <pc:docMk/>
            <pc:sldMk cId="1132787032" sldId="287"/>
            <ac:spMk id="9" creationId="{2732F45F-EBE7-45B0-AD69-8DF6F43C9415}"/>
          </ac:spMkLst>
        </pc:spChg>
        <pc:spChg chg="add mod">
          <ac:chgData name="翌霖 胡" userId="a9a41afe759712f0" providerId="LiveId" clId="{DCC191BB-452F-4B1F-9A56-AF98D86B1DE7}" dt="2020-10-05T09:11:27.685" v="3284"/>
          <ac:spMkLst>
            <pc:docMk/>
            <pc:sldMk cId="1132787032" sldId="287"/>
            <ac:spMk id="11" creationId="{D5683250-23C7-438F-B2D9-CE2D348B0137}"/>
          </ac:spMkLst>
        </pc:spChg>
        <pc:picChg chg="add del mod">
          <ac:chgData name="翌霖 胡" userId="a9a41afe759712f0" providerId="LiveId" clId="{DCC191BB-452F-4B1F-9A56-AF98D86B1DE7}" dt="2020-10-05T09:06:57.548" v="3236" actId="21"/>
          <ac:picMkLst>
            <pc:docMk/>
            <pc:sldMk cId="1132787032" sldId="287"/>
            <ac:picMk id="5" creationId="{7E899474-7D4D-4CD5-A751-896F8E60FE87}"/>
          </ac:picMkLst>
        </pc:picChg>
        <pc:picChg chg="add mod">
          <ac:chgData name="翌霖 胡" userId="a9a41afe759712f0" providerId="LiveId" clId="{DCC191BB-452F-4B1F-9A56-AF98D86B1DE7}" dt="2020-10-05T09:23:14.371" v="3336" actId="1076"/>
          <ac:picMkLst>
            <pc:docMk/>
            <pc:sldMk cId="1132787032" sldId="287"/>
            <ac:picMk id="7" creationId="{021F4643-4683-4660-B474-59A9B00515B1}"/>
          </ac:picMkLst>
        </pc:picChg>
        <pc:picChg chg="add mod">
          <ac:chgData name="翌霖 胡" userId="a9a41afe759712f0" providerId="LiveId" clId="{DCC191BB-452F-4B1F-9A56-AF98D86B1DE7}" dt="2020-10-05T09:11:16.715" v="3273" actId="1076"/>
          <ac:picMkLst>
            <pc:docMk/>
            <pc:sldMk cId="1132787032" sldId="287"/>
            <ac:picMk id="11266" creationId="{D362B76A-B506-4BF5-90C6-F3F475650695}"/>
          </ac:picMkLst>
        </pc:picChg>
      </pc:sldChg>
      <pc:sldChg chg="addSp modSp new mod">
        <pc:chgData name="翌霖 胡" userId="a9a41afe759712f0" providerId="LiveId" clId="{DCC191BB-452F-4B1F-9A56-AF98D86B1DE7}" dt="2020-10-05T09:34:23.251" v="3468" actId="6549"/>
        <pc:sldMkLst>
          <pc:docMk/>
          <pc:sldMk cId="1006655231" sldId="288"/>
        </pc:sldMkLst>
        <pc:spChg chg="mod">
          <ac:chgData name="翌霖 胡" userId="a9a41afe759712f0" providerId="LiveId" clId="{DCC191BB-452F-4B1F-9A56-AF98D86B1DE7}" dt="2020-10-05T08:53:46.213" v="2945"/>
          <ac:spMkLst>
            <pc:docMk/>
            <pc:sldMk cId="1006655231" sldId="288"/>
            <ac:spMk id="2" creationId="{A6D3E1AC-593B-4673-B5AA-A15D003308FE}"/>
          </ac:spMkLst>
        </pc:spChg>
        <pc:spChg chg="mod">
          <ac:chgData name="翌霖 胡" userId="a9a41afe759712f0" providerId="LiveId" clId="{DCC191BB-452F-4B1F-9A56-AF98D86B1DE7}" dt="2020-10-05T09:34:23.251" v="3468" actId="6549"/>
          <ac:spMkLst>
            <pc:docMk/>
            <pc:sldMk cId="1006655231" sldId="288"/>
            <ac:spMk id="3" creationId="{07B65402-03F4-4BAE-A34C-57777A553D7E}"/>
          </ac:spMkLst>
        </pc:spChg>
        <pc:picChg chg="add mod">
          <ac:chgData name="翌霖 胡" userId="a9a41afe759712f0" providerId="LiveId" clId="{DCC191BB-452F-4B1F-9A56-AF98D86B1DE7}" dt="2020-10-05T09:34:18.439" v="3467" actId="1076"/>
          <ac:picMkLst>
            <pc:docMk/>
            <pc:sldMk cId="1006655231" sldId="288"/>
            <ac:picMk id="5" creationId="{41E73584-FA07-48A0-BC28-CF4383EA403F}"/>
          </ac:picMkLst>
        </pc:picChg>
      </pc:sldChg>
      <pc:sldChg chg="addSp modSp new mod">
        <pc:chgData name="翌霖 胡" userId="a9a41afe759712f0" providerId="LiveId" clId="{DCC191BB-452F-4B1F-9A56-AF98D86B1DE7}" dt="2020-10-05T09:34:52.159" v="3475"/>
        <pc:sldMkLst>
          <pc:docMk/>
          <pc:sldMk cId="400572447" sldId="289"/>
        </pc:sldMkLst>
        <pc:spChg chg="mod">
          <ac:chgData name="翌霖 胡" userId="a9a41afe759712f0" providerId="LiveId" clId="{DCC191BB-452F-4B1F-9A56-AF98D86B1DE7}" dt="2020-10-05T08:57:08.568" v="3010"/>
          <ac:spMkLst>
            <pc:docMk/>
            <pc:sldMk cId="400572447" sldId="289"/>
            <ac:spMk id="2" creationId="{9E393F24-C5C7-4FE7-A3BD-01E30AF4F07C}"/>
          </ac:spMkLst>
        </pc:spChg>
        <pc:spChg chg="mod">
          <ac:chgData name="翌霖 胡" userId="a9a41afe759712f0" providerId="LiveId" clId="{DCC191BB-452F-4B1F-9A56-AF98D86B1DE7}" dt="2020-10-05T09:34:52.159" v="3475"/>
          <ac:spMkLst>
            <pc:docMk/>
            <pc:sldMk cId="400572447" sldId="289"/>
            <ac:spMk id="3" creationId="{543479E1-AF61-445C-B661-0A67780D3E33}"/>
          </ac:spMkLst>
        </pc:spChg>
        <pc:picChg chg="add mod">
          <ac:chgData name="翌霖 胡" userId="a9a41afe759712f0" providerId="LiveId" clId="{DCC191BB-452F-4B1F-9A56-AF98D86B1DE7}" dt="2020-10-05T08:59:24.084" v="3041" actId="14100"/>
          <ac:picMkLst>
            <pc:docMk/>
            <pc:sldMk cId="400572447" sldId="289"/>
            <ac:picMk id="5" creationId="{4AF20087-0A6C-406B-92C7-205E09CCB909}"/>
          </ac:picMkLst>
        </pc:picChg>
        <pc:picChg chg="add mod">
          <ac:chgData name="翌霖 胡" userId="a9a41afe759712f0" providerId="LiveId" clId="{DCC191BB-452F-4B1F-9A56-AF98D86B1DE7}" dt="2020-10-05T08:59:07.951" v="3037" actId="1076"/>
          <ac:picMkLst>
            <pc:docMk/>
            <pc:sldMk cId="400572447" sldId="289"/>
            <ac:picMk id="7" creationId="{45D41189-2E7A-4689-AA9F-233704C638A1}"/>
          </ac:picMkLst>
        </pc:picChg>
        <pc:picChg chg="add mod">
          <ac:chgData name="翌霖 胡" userId="a9a41afe759712f0" providerId="LiveId" clId="{DCC191BB-452F-4B1F-9A56-AF98D86B1DE7}" dt="2020-10-05T08:59:11.724" v="3039" actId="14100"/>
          <ac:picMkLst>
            <pc:docMk/>
            <pc:sldMk cId="400572447" sldId="289"/>
            <ac:picMk id="10242" creationId="{E41569DE-F7B5-4809-B005-8515220E549A}"/>
          </ac:picMkLst>
        </pc:picChg>
      </pc:sldChg>
      <pc:sldChg chg="addSp delSp modSp new mod">
        <pc:chgData name="翌霖 胡" userId="a9a41afe759712f0" providerId="LiveId" clId="{DCC191BB-452F-4B1F-9A56-AF98D86B1DE7}" dt="2020-10-05T09:09:04.592" v="3266" actId="1076"/>
        <pc:sldMkLst>
          <pc:docMk/>
          <pc:sldMk cId="2226467000" sldId="290"/>
        </pc:sldMkLst>
        <pc:spChg chg="del">
          <ac:chgData name="翌霖 胡" userId="a9a41afe759712f0" providerId="LiveId" clId="{DCC191BB-452F-4B1F-9A56-AF98D86B1DE7}" dt="2020-10-05T09:08:56.992" v="3264" actId="478"/>
          <ac:spMkLst>
            <pc:docMk/>
            <pc:sldMk cId="2226467000" sldId="290"/>
            <ac:spMk id="2" creationId="{1786EFAB-A7A1-46B7-AECC-3A48E5D9A01C}"/>
          </ac:spMkLst>
        </pc:spChg>
        <pc:spChg chg="mod">
          <ac:chgData name="翌霖 胡" userId="a9a41afe759712f0" providerId="LiveId" clId="{DCC191BB-452F-4B1F-9A56-AF98D86B1DE7}" dt="2020-10-05T09:09:01.877" v="3265" actId="1076"/>
          <ac:spMkLst>
            <pc:docMk/>
            <pc:sldMk cId="2226467000" sldId="290"/>
            <ac:spMk id="3" creationId="{34E62683-2495-4039-9256-07C81C88CADE}"/>
          </ac:spMkLst>
        </pc:spChg>
        <pc:picChg chg="add mod">
          <ac:chgData name="翌霖 胡" userId="a9a41afe759712f0" providerId="LiveId" clId="{DCC191BB-452F-4B1F-9A56-AF98D86B1DE7}" dt="2020-10-05T09:07:05.474" v="3240" actId="1076"/>
          <ac:picMkLst>
            <pc:docMk/>
            <pc:sldMk cId="2226467000" sldId="290"/>
            <ac:picMk id="4" creationId="{136C4292-325C-4DD6-8FDE-0456A24523F9}"/>
          </ac:picMkLst>
        </pc:picChg>
        <pc:picChg chg="add mod">
          <ac:chgData name="翌霖 胡" userId="a9a41afe759712f0" providerId="LiveId" clId="{DCC191BB-452F-4B1F-9A56-AF98D86B1DE7}" dt="2020-10-05T09:09:04.592" v="3266" actId="1076"/>
          <ac:picMkLst>
            <pc:docMk/>
            <pc:sldMk cId="2226467000" sldId="290"/>
            <ac:picMk id="5" creationId="{E564D130-EFC1-44F6-BD7D-216C851B5325}"/>
          </ac:picMkLst>
        </pc:picChg>
      </pc:sldChg>
      <pc:sldChg chg="addSp delSp new del mod">
        <pc:chgData name="翌霖 胡" userId="a9a41afe759712f0" providerId="LiveId" clId="{DCC191BB-452F-4B1F-9A56-AF98D86B1DE7}" dt="2020-10-05T09:06:54.549" v="3234" actId="680"/>
        <pc:sldMkLst>
          <pc:docMk/>
          <pc:sldMk cId="2811004734" sldId="290"/>
        </pc:sldMkLst>
        <pc:picChg chg="add del">
          <ac:chgData name="翌霖 胡" userId="a9a41afe759712f0" providerId="LiveId" clId="{DCC191BB-452F-4B1F-9A56-AF98D86B1DE7}" dt="2020-10-05T09:06:53.734" v="3233" actId="22"/>
          <ac:picMkLst>
            <pc:docMk/>
            <pc:sldMk cId="2811004734" sldId="290"/>
            <ac:picMk id="5" creationId="{5BFF917E-093B-42CF-909C-36157FDEB366}"/>
          </ac:picMkLst>
        </pc:picChg>
      </pc:sldChg>
      <pc:sldChg chg="addSp delSp modSp new mod">
        <pc:chgData name="翌霖 胡" userId="a9a41afe759712f0" providerId="LiveId" clId="{DCC191BB-452F-4B1F-9A56-AF98D86B1DE7}" dt="2020-10-05T09:35:10.078" v="3476" actId="1076"/>
        <pc:sldMkLst>
          <pc:docMk/>
          <pc:sldMk cId="4135706163" sldId="291"/>
        </pc:sldMkLst>
        <pc:spChg chg="mod">
          <ac:chgData name="翌霖 胡" userId="a9a41afe759712f0" providerId="LiveId" clId="{DCC191BB-452F-4B1F-9A56-AF98D86B1DE7}" dt="2020-10-05T09:22:07.092" v="3302" actId="20577"/>
          <ac:spMkLst>
            <pc:docMk/>
            <pc:sldMk cId="4135706163" sldId="291"/>
            <ac:spMk id="2" creationId="{A466B025-8DDA-48B7-8EA1-95445F83CC90}"/>
          </ac:spMkLst>
        </pc:spChg>
        <pc:spChg chg="mod">
          <ac:chgData name="翌霖 胡" userId="a9a41afe759712f0" providerId="LiveId" clId="{DCC191BB-452F-4B1F-9A56-AF98D86B1DE7}" dt="2020-10-05T09:22:36.074" v="3335"/>
          <ac:spMkLst>
            <pc:docMk/>
            <pc:sldMk cId="4135706163" sldId="291"/>
            <ac:spMk id="3" creationId="{4F96D8DE-4E5E-4D6F-9BC3-01901DAC0080}"/>
          </ac:spMkLst>
        </pc:spChg>
        <pc:spChg chg="add del">
          <ac:chgData name="翌霖 胡" userId="a9a41afe759712f0" providerId="LiveId" clId="{DCC191BB-452F-4B1F-9A56-AF98D86B1DE7}" dt="2020-10-05T09:19:51.718" v="3290" actId="22"/>
          <ac:spMkLst>
            <pc:docMk/>
            <pc:sldMk cId="4135706163" sldId="291"/>
            <ac:spMk id="5" creationId="{19EFF9FA-C8BC-42FB-91B8-928882341F02}"/>
          </ac:spMkLst>
        </pc:spChg>
        <pc:picChg chg="add mod">
          <ac:chgData name="翌霖 胡" userId="a9a41afe759712f0" providerId="LiveId" clId="{DCC191BB-452F-4B1F-9A56-AF98D86B1DE7}" dt="2020-10-05T09:35:10.078" v="3476" actId="1076"/>
          <ac:picMkLst>
            <pc:docMk/>
            <pc:sldMk cId="4135706163" sldId="291"/>
            <ac:picMk id="12290" creationId="{E321F9E3-0D2D-4454-AA9C-5C6533C55683}"/>
          </ac:picMkLst>
        </pc:picChg>
        <pc:picChg chg="add mod">
          <ac:chgData name="翌霖 胡" userId="a9a41afe759712f0" providerId="LiveId" clId="{DCC191BB-452F-4B1F-9A56-AF98D86B1DE7}" dt="2020-10-05T09:22:17.392" v="3308" actId="14100"/>
          <ac:picMkLst>
            <pc:docMk/>
            <pc:sldMk cId="4135706163" sldId="291"/>
            <ac:picMk id="12292" creationId="{C5481E0F-011C-4A28-A9A0-81BF5D3AA737}"/>
          </ac:picMkLst>
        </pc:picChg>
      </pc:sldChg>
      <pc:sldChg chg="addSp delSp modSp new mod ord">
        <pc:chgData name="翌霖 胡" userId="a9a41afe759712f0" providerId="LiveId" clId="{DCC191BB-452F-4B1F-9A56-AF98D86B1DE7}" dt="2020-10-05T09:27:26.389" v="3362"/>
        <pc:sldMkLst>
          <pc:docMk/>
          <pc:sldMk cId="259104421" sldId="292"/>
        </pc:sldMkLst>
        <pc:spChg chg="mod">
          <ac:chgData name="翌霖 胡" userId="a9a41afe759712f0" providerId="LiveId" clId="{DCC191BB-452F-4B1F-9A56-AF98D86B1DE7}" dt="2020-10-05T09:27:15.780" v="3358" actId="1076"/>
          <ac:spMkLst>
            <pc:docMk/>
            <pc:sldMk cId="259104421" sldId="292"/>
            <ac:spMk id="2" creationId="{64B753F3-16BF-42B2-A714-9CFFF718B2B7}"/>
          </ac:spMkLst>
        </pc:spChg>
        <pc:picChg chg="add del mod">
          <ac:chgData name="翌霖 胡" userId="a9a41afe759712f0" providerId="LiveId" clId="{DCC191BB-452F-4B1F-9A56-AF98D86B1DE7}" dt="2020-10-05T09:25:56.316" v="3352" actId="478"/>
          <ac:picMkLst>
            <pc:docMk/>
            <pc:sldMk cId="259104421" sldId="292"/>
            <ac:picMk id="4" creationId="{4C6709EC-20EC-4E6E-8971-6D3B6BBE1D36}"/>
          </ac:picMkLst>
        </pc:picChg>
        <pc:picChg chg="add mod">
          <ac:chgData name="翌霖 胡" userId="a9a41afe759712f0" providerId="LiveId" clId="{DCC191BB-452F-4B1F-9A56-AF98D86B1DE7}" dt="2020-10-05T09:27:20.610" v="3360" actId="14100"/>
          <ac:picMkLst>
            <pc:docMk/>
            <pc:sldMk cId="259104421" sldId="292"/>
            <ac:picMk id="13314" creationId="{934103E0-0512-4563-9D5D-8B74E1824F39}"/>
          </ac:picMkLst>
        </pc:picChg>
      </pc:sldChg>
      <pc:sldChg chg="addSp delSp modSp new mod">
        <pc:chgData name="翌霖 胡" userId="a9a41afe759712f0" providerId="LiveId" clId="{DCC191BB-452F-4B1F-9A56-AF98D86B1DE7}" dt="2020-10-05T09:29:29.004" v="3400" actId="478"/>
        <pc:sldMkLst>
          <pc:docMk/>
          <pc:sldMk cId="661478525" sldId="293"/>
        </pc:sldMkLst>
        <pc:spChg chg="del mod">
          <ac:chgData name="翌霖 胡" userId="a9a41afe759712f0" providerId="LiveId" clId="{DCC191BB-452F-4B1F-9A56-AF98D86B1DE7}" dt="2020-10-05T09:29:29.004" v="3400" actId="478"/>
          <ac:spMkLst>
            <pc:docMk/>
            <pc:sldMk cId="661478525" sldId="293"/>
            <ac:spMk id="2" creationId="{2F7583C1-7010-4548-A859-5FE6A780EC48}"/>
          </ac:spMkLst>
        </pc:spChg>
        <pc:spChg chg="mod">
          <ac:chgData name="翌霖 胡" userId="a9a41afe759712f0" providerId="LiveId" clId="{DCC191BB-452F-4B1F-9A56-AF98D86B1DE7}" dt="2020-10-05T09:29:24.521" v="3398" actId="14100"/>
          <ac:spMkLst>
            <pc:docMk/>
            <pc:sldMk cId="661478525" sldId="293"/>
            <ac:spMk id="3" creationId="{2C9A93C8-7567-45F1-9A96-284942AA10B5}"/>
          </ac:spMkLst>
        </pc:spChg>
        <pc:picChg chg="add mod">
          <ac:chgData name="翌霖 胡" userId="a9a41afe759712f0" providerId="LiveId" clId="{DCC191BB-452F-4B1F-9A56-AF98D86B1DE7}" dt="2020-10-05T09:29:17.643" v="3396" actId="14100"/>
          <ac:picMkLst>
            <pc:docMk/>
            <pc:sldMk cId="661478525" sldId="293"/>
            <ac:picMk id="14338" creationId="{C3ECBDB9-5373-4E2A-A978-C6BA0DEB3411}"/>
          </ac:picMkLst>
        </pc:picChg>
      </pc:sldChg>
      <pc:sldChg chg="modSp new del mod">
        <pc:chgData name="翌霖 胡" userId="a9a41afe759712f0" providerId="LiveId" clId="{DCC191BB-452F-4B1F-9A56-AF98D86B1DE7}" dt="2020-10-05T09:33:19.193" v="3454" actId="47"/>
        <pc:sldMkLst>
          <pc:docMk/>
          <pc:sldMk cId="2003411979" sldId="294"/>
        </pc:sldMkLst>
        <pc:spChg chg="mod">
          <ac:chgData name="翌霖 胡" userId="a9a41afe759712f0" providerId="LiveId" clId="{DCC191BB-452F-4B1F-9A56-AF98D86B1DE7}" dt="2020-10-05T09:32:44.399" v="3453" actId="20577"/>
          <ac:spMkLst>
            <pc:docMk/>
            <pc:sldMk cId="2003411979" sldId="294"/>
            <ac:spMk id="3" creationId="{A8C95506-3FC6-4D63-A772-0A3F24B65A05}"/>
          </ac:spMkLst>
        </pc:spChg>
      </pc:sldChg>
      <pc:sldChg chg="addSp modSp new mod">
        <pc:chgData name="翌霖 胡" userId="a9a41afe759712f0" providerId="LiveId" clId="{DCC191BB-452F-4B1F-9A56-AF98D86B1DE7}" dt="2020-10-05T10:44:15.530" v="3631" actId="1076"/>
        <pc:sldMkLst>
          <pc:docMk/>
          <pc:sldMk cId="2162818672" sldId="294"/>
        </pc:sldMkLst>
        <pc:spChg chg="mod">
          <ac:chgData name="翌霖 胡" userId="a9a41afe759712f0" providerId="LiveId" clId="{DCC191BB-452F-4B1F-9A56-AF98D86B1DE7}" dt="2020-10-05T10:44:09.300" v="3630"/>
          <ac:spMkLst>
            <pc:docMk/>
            <pc:sldMk cId="2162818672" sldId="294"/>
            <ac:spMk id="3" creationId="{0BB0C9E8-12D5-443C-B29C-B9C40BB8249E}"/>
          </ac:spMkLst>
        </pc:spChg>
        <pc:picChg chg="add mod">
          <ac:chgData name="翌霖 胡" userId="a9a41afe759712f0" providerId="LiveId" clId="{DCC191BB-452F-4B1F-9A56-AF98D86B1DE7}" dt="2020-10-05T10:44:15.530" v="3631" actId="1076"/>
          <ac:picMkLst>
            <pc:docMk/>
            <pc:sldMk cId="2162818672" sldId="294"/>
            <ac:picMk id="5" creationId="{207CF838-CD56-4F57-A2C0-C6DCA9503499}"/>
          </ac:picMkLst>
        </pc:picChg>
      </pc:sldChg>
      <pc:sldChg chg="delSp modSp new del mod">
        <pc:chgData name="翌霖 胡" userId="a9a41afe759712f0" providerId="LiveId" clId="{DCC191BB-452F-4B1F-9A56-AF98D86B1DE7}" dt="2020-10-05T10:56:57.043" v="3747" actId="47"/>
        <pc:sldMkLst>
          <pc:docMk/>
          <pc:sldMk cId="308367117" sldId="295"/>
        </pc:sldMkLst>
        <pc:spChg chg="mod">
          <ac:chgData name="翌霖 胡" userId="a9a41afe759712f0" providerId="LiveId" clId="{DCC191BB-452F-4B1F-9A56-AF98D86B1DE7}" dt="2020-10-05T10:51:36.229" v="3687"/>
          <ac:spMkLst>
            <pc:docMk/>
            <pc:sldMk cId="308367117" sldId="295"/>
            <ac:spMk id="2" creationId="{75901F7F-A79C-447A-87AA-38CA99AB503D}"/>
          </ac:spMkLst>
        </pc:spChg>
        <pc:spChg chg="del">
          <ac:chgData name="翌霖 胡" userId="a9a41afe759712f0" providerId="LiveId" clId="{DCC191BB-452F-4B1F-9A56-AF98D86B1DE7}" dt="2020-10-05T10:55:58.765" v="3724" actId="478"/>
          <ac:spMkLst>
            <pc:docMk/>
            <pc:sldMk cId="308367117" sldId="295"/>
            <ac:spMk id="3" creationId="{F8DAD738-8DAD-4E90-920C-6102F0305031}"/>
          </ac:spMkLst>
        </pc:spChg>
      </pc:sldChg>
      <pc:sldChg chg="new del">
        <pc:chgData name="翌霖 胡" userId="a9a41afe759712f0" providerId="LiveId" clId="{DCC191BB-452F-4B1F-9A56-AF98D86B1DE7}" dt="2020-10-05T11:03:57.074" v="3859" actId="47"/>
        <pc:sldMkLst>
          <pc:docMk/>
          <pc:sldMk cId="1159940152" sldId="296"/>
        </pc:sldMkLst>
      </pc:sldChg>
      <pc:sldChg chg="modSp add mod">
        <pc:chgData name="翌霖 胡" userId="a9a41afe759712f0" providerId="LiveId" clId="{DCC191BB-452F-4B1F-9A56-AF98D86B1DE7}" dt="2020-10-05T10:46:16.850" v="3646" actId="27636"/>
        <pc:sldMkLst>
          <pc:docMk/>
          <pc:sldMk cId="63157963" sldId="297"/>
        </pc:sldMkLst>
        <pc:spChg chg="mod">
          <ac:chgData name="翌霖 胡" userId="a9a41afe759712f0" providerId="LiveId" clId="{DCC191BB-452F-4B1F-9A56-AF98D86B1DE7}" dt="2020-10-05T10:46:16.850" v="3646" actId="27636"/>
          <ac:spMkLst>
            <pc:docMk/>
            <pc:sldMk cId="63157963" sldId="297"/>
            <ac:spMk id="2" creationId="{4556278E-C10A-4E3E-A789-157C41F9B39B}"/>
          </ac:spMkLst>
        </pc:spChg>
        <pc:spChg chg="mod">
          <ac:chgData name="翌霖 胡" userId="a9a41afe759712f0" providerId="LiveId" clId="{DCC191BB-452F-4B1F-9A56-AF98D86B1DE7}" dt="2020-10-05T10:46:13.201" v="3642" actId="1076"/>
          <ac:spMkLst>
            <pc:docMk/>
            <pc:sldMk cId="63157963" sldId="297"/>
            <ac:spMk id="3" creationId="{168E3B22-EBCD-4982-B0DB-DD86B4DA6F35}"/>
          </ac:spMkLst>
        </pc:spChg>
        <pc:picChg chg="mod">
          <ac:chgData name="翌霖 胡" userId="a9a41afe759712f0" providerId="LiveId" clId="{DCC191BB-452F-4B1F-9A56-AF98D86B1DE7}" dt="2020-10-05T10:46:07.731" v="3641" actId="1076"/>
          <ac:picMkLst>
            <pc:docMk/>
            <pc:sldMk cId="63157963" sldId="297"/>
            <ac:picMk id="5" creationId="{6111C471-E2E9-4E68-9B4F-4CAF32133DC6}"/>
          </ac:picMkLst>
        </pc:picChg>
      </pc:sldChg>
      <pc:sldChg chg="modSp add">
        <pc:chgData name="翌霖 胡" userId="a9a41afe759712f0" providerId="LiveId" clId="{DCC191BB-452F-4B1F-9A56-AF98D86B1DE7}" dt="2020-10-05T10:50:13.491" v="3674" actId="1076"/>
        <pc:sldMkLst>
          <pc:docMk/>
          <pc:sldMk cId="718481865" sldId="298"/>
        </pc:sldMkLst>
        <pc:picChg chg="mod">
          <ac:chgData name="翌霖 胡" userId="a9a41afe759712f0" providerId="LiveId" clId="{DCC191BB-452F-4B1F-9A56-AF98D86B1DE7}" dt="2020-10-05T10:50:13.491" v="3674" actId="1076"/>
          <ac:picMkLst>
            <pc:docMk/>
            <pc:sldMk cId="718481865" sldId="298"/>
            <ac:picMk id="4098" creationId="{7C65B30B-82F3-48FA-B780-54BA5E08E7FA}"/>
          </ac:picMkLst>
        </pc:picChg>
      </pc:sldChg>
      <pc:sldChg chg="modSp add mod ord">
        <pc:chgData name="翌霖 胡" userId="a9a41afe759712f0" providerId="LiveId" clId="{DCC191BB-452F-4B1F-9A56-AF98D86B1DE7}" dt="2020-10-05T10:50:59.889" v="3679"/>
        <pc:sldMkLst>
          <pc:docMk/>
          <pc:sldMk cId="2854250307" sldId="299"/>
        </pc:sldMkLst>
        <pc:spChg chg="mod">
          <ac:chgData name="翌霖 胡" userId="a9a41afe759712f0" providerId="LiveId" clId="{DCC191BB-452F-4B1F-9A56-AF98D86B1DE7}" dt="2020-10-05T10:50:52.238" v="3677" actId="14100"/>
          <ac:spMkLst>
            <pc:docMk/>
            <pc:sldMk cId="2854250307" sldId="299"/>
            <ac:spMk id="3" creationId="{CD152CB5-6B3C-4336-A29D-1A74AA95C8D0}"/>
          </ac:spMkLst>
        </pc:spChg>
        <pc:picChg chg="mod">
          <ac:chgData name="翌霖 胡" userId="a9a41afe759712f0" providerId="LiveId" clId="{DCC191BB-452F-4B1F-9A56-AF98D86B1DE7}" dt="2020-10-05T10:50:47.992" v="3676" actId="1076"/>
          <ac:picMkLst>
            <pc:docMk/>
            <pc:sldMk cId="2854250307" sldId="299"/>
            <ac:picMk id="4" creationId="{0A237F76-2662-42EB-9DAD-DDD91B37B29D}"/>
          </ac:picMkLst>
        </pc:picChg>
      </pc:sldChg>
      <pc:sldChg chg="addSp delSp modSp add del mod setBg delDesignElem">
        <pc:chgData name="翌霖 胡" userId="a9a41afe759712f0" providerId="LiveId" clId="{DCC191BB-452F-4B1F-9A56-AF98D86B1DE7}" dt="2020-10-05T10:59:18.734" v="3792" actId="113"/>
        <pc:sldMkLst>
          <pc:docMk/>
          <pc:sldMk cId="1976372694" sldId="300"/>
        </pc:sldMkLst>
        <pc:spChg chg="mod ord">
          <ac:chgData name="翌霖 胡" userId="a9a41afe759712f0" providerId="LiveId" clId="{DCC191BB-452F-4B1F-9A56-AF98D86B1DE7}" dt="2020-10-05T10:59:11.866" v="3791" actId="26606"/>
          <ac:spMkLst>
            <pc:docMk/>
            <pc:sldMk cId="1976372694" sldId="300"/>
            <ac:spMk id="2" creationId="{C85BCDE2-099C-4C59-8E9C-B94D9A3770F7}"/>
          </ac:spMkLst>
        </pc:spChg>
        <pc:spChg chg="mod">
          <ac:chgData name="翌霖 胡" userId="a9a41afe759712f0" providerId="LiveId" clId="{DCC191BB-452F-4B1F-9A56-AF98D86B1DE7}" dt="2020-10-05T10:59:18.734" v="3792" actId="113"/>
          <ac:spMkLst>
            <pc:docMk/>
            <pc:sldMk cId="1976372694" sldId="300"/>
            <ac:spMk id="3" creationId="{6FDCBA66-1ED0-4DA5-B25E-406FA8954DD6}"/>
          </ac:spMkLst>
        </pc:spChg>
        <pc:spChg chg="add del">
          <ac:chgData name="翌霖 胡" userId="a9a41afe759712f0" providerId="LiveId" clId="{DCC191BB-452F-4B1F-9A56-AF98D86B1DE7}" dt="2020-10-05T10:59:09.240" v="3788" actId="26606"/>
          <ac:spMkLst>
            <pc:docMk/>
            <pc:sldMk cId="1976372694" sldId="300"/>
            <ac:spMk id="8" creationId="{3741B58E-3B65-4A01-A276-975AB2CF8A08}"/>
          </ac:spMkLst>
        </pc:spChg>
        <pc:spChg chg="add del">
          <ac:chgData name="翌霖 胡" userId="a9a41afe759712f0" providerId="LiveId" clId="{DCC191BB-452F-4B1F-9A56-AF98D86B1DE7}" dt="2020-10-05T10:59:09.240" v="3788" actId="26606"/>
          <ac:spMkLst>
            <pc:docMk/>
            <pc:sldMk cId="1976372694" sldId="300"/>
            <ac:spMk id="10" creationId="{7AAC67C3-831B-4AB1-A259-DFB839CAFAFC}"/>
          </ac:spMkLst>
        </pc:spChg>
        <pc:spChg chg="add del">
          <ac:chgData name="翌霖 胡" userId="a9a41afe759712f0" providerId="LiveId" clId="{DCC191BB-452F-4B1F-9A56-AF98D86B1DE7}" dt="2020-10-05T10:59:09.240" v="3788" actId="26606"/>
          <ac:spMkLst>
            <pc:docMk/>
            <pc:sldMk cId="1976372694" sldId="300"/>
            <ac:spMk id="12" creationId="{054B3F04-9EAC-45C0-B3CE-0387EEA10A0C}"/>
          </ac:spMkLst>
        </pc:spChg>
        <pc:spChg chg="add del">
          <ac:chgData name="翌霖 胡" userId="a9a41afe759712f0" providerId="LiveId" clId="{DCC191BB-452F-4B1F-9A56-AF98D86B1DE7}" dt="2020-10-05T10:59:11.858" v="3790" actId="26606"/>
          <ac:spMkLst>
            <pc:docMk/>
            <pc:sldMk cId="1976372694" sldId="300"/>
            <ac:spMk id="14" creationId="{3558DB37-9FEE-48A2-8578-ED0401573943}"/>
          </ac:spMkLst>
        </pc:spChg>
        <pc:spChg chg="add del">
          <ac:chgData name="翌霖 胡" userId="a9a41afe759712f0" providerId="LiveId" clId="{DCC191BB-452F-4B1F-9A56-AF98D86B1DE7}" dt="2020-10-05T10:59:11.858" v="3790" actId="26606"/>
          <ac:spMkLst>
            <pc:docMk/>
            <pc:sldMk cId="1976372694" sldId="300"/>
            <ac:spMk id="15" creationId="{5F7FCCA6-00E2-4F74-A105-0D769872F243}"/>
          </ac:spMkLst>
        </pc:spChg>
        <pc:spChg chg="add del">
          <ac:chgData name="翌霖 胡" userId="a9a41afe759712f0" providerId="LiveId" clId="{DCC191BB-452F-4B1F-9A56-AF98D86B1DE7}" dt="2020-10-05T10:59:11.858" v="3790" actId="26606"/>
          <ac:spMkLst>
            <pc:docMk/>
            <pc:sldMk cId="1976372694" sldId="300"/>
            <ac:spMk id="16" creationId="{5E1ED12F-9F06-4B37-87B7-F98F52937F86}"/>
          </ac:spMkLst>
        </pc:spChg>
        <pc:spChg chg="add">
          <ac:chgData name="翌霖 胡" userId="a9a41afe759712f0" providerId="LiveId" clId="{DCC191BB-452F-4B1F-9A56-AF98D86B1DE7}" dt="2020-10-05T10:59:11.866" v="3791" actId="26606"/>
          <ac:spMkLst>
            <pc:docMk/>
            <pc:sldMk cId="1976372694" sldId="300"/>
            <ac:spMk id="18" creationId="{3741B58E-3B65-4A01-A276-975AB2CF8A08}"/>
          </ac:spMkLst>
        </pc:spChg>
        <pc:spChg chg="add">
          <ac:chgData name="翌霖 胡" userId="a9a41afe759712f0" providerId="LiveId" clId="{DCC191BB-452F-4B1F-9A56-AF98D86B1DE7}" dt="2020-10-05T10:59:11.866" v="3791" actId="26606"/>
          <ac:spMkLst>
            <pc:docMk/>
            <pc:sldMk cId="1976372694" sldId="300"/>
            <ac:spMk id="19" creationId="{7AAC67C3-831B-4AB1-A259-DFB839CAFAFC}"/>
          </ac:spMkLst>
        </pc:spChg>
        <pc:spChg chg="add">
          <ac:chgData name="翌霖 胡" userId="a9a41afe759712f0" providerId="LiveId" clId="{DCC191BB-452F-4B1F-9A56-AF98D86B1DE7}" dt="2020-10-05T10:59:11.866" v="3791" actId="26606"/>
          <ac:spMkLst>
            <pc:docMk/>
            <pc:sldMk cId="1976372694" sldId="300"/>
            <ac:spMk id="20" creationId="{054B3F04-9EAC-45C0-B3CE-0387EEA10A0C}"/>
          </ac:spMkLst>
        </pc:spChg>
        <pc:spChg chg="add del">
          <ac:chgData name="翌霖 胡" userId="a9a41afe759712f0" providerId="LiveId" clId="{DCC191BB-452F-4B1F-9A56-AF98D86B1DE7}" dt="2020-10-05T10:55:19.168" v="3722"/>
          <ac:spMkLst>
            <pc:docMk/>
            <pc:sldMk cId="1976372694" sldId="300"/>
            <ac:spMk id="31" creationId="{8D70B121-56F4-4848-B38B-182089D909FA}"/>
          </ac:spMkLst>
        </pc:spChg>
        <pc:cxnChg chg="add del">
          <ac:chgData name="翌霖 胡" userId="a9a41afe759712f0" providerId="LiveId" clId="{DCC191BB-452F-4B1F-9A56-AF98D86B1DE7}" dt="2020-10-05T10:55:19.168" v="3722"/>
          <ac:cxnSpMkLst>
            <pc:docMk/>
            <pc:sldMk cId="1976372694" sldId="300"/>
            <ac:cxnSpMk id="32" creationId="{2D72A2C9-F3CA-4216-8BAD-FA4C970C3C4E}"/>
          </ac:cxnSpMkLst>
        </pc:cxnChg>
      </pc:sldChg>
      <pc:sldChg chg="addSp delSp add del setBg delDesignElem">
        <pc:chgData name="翌霖 胡" userId="a9a41afe759712f0" providerId="LiveId" clId="{DCC191BB-452F-4B1F-9A56-AF98D86B1DE7}" dt="2020-10-05T10:59:30.410" v="3793" actId="47"/>
        <pc:sldMkLst>
          <pc:docMk/>
          <pc:sldMk cId="3226561379" sldId="301"/>
        </pc:sldMkLst>
        <pc:spChg chg="add del">
          <ac:chgData name="翌霖 胡" userId="a9a41afe759712f0" providerId="LiveId" clId="{DCC191BB-452F-4B1F-9A56-AF98D86B1DE7}" dt="2020-10-05T10:55:19.168" v="3722"/>
          <ac:spMkLst>
            <pc:docMk/>
            <pc:sldMk cId="3226561379" sldId="301"/>
            <ac:spMk id="79" creationId="{928F64C6-FE22-4FC1-A763-DFCC514811BD}"/>
          </ac:spMkLst>
        </pc:spChg>
        <pc:cxnChg chg="add del">
          <ac:chgData name="翌霖 胡" userId="a9a41afe759712f0" providerId="LiveId" clId="{DCC191BB-452F-4B1F-9A56-AF98D86B1DE7}" dt="2020-10-05T10:55:19.168" v="3722"/>
          <ac:cxnSpMkLst>
            <pc:docMk/>
            <pc:sldMk cId="3226561379" sldId="301"/>
            <ac:cxnSpMk id="81" creationId="{5C34627B-48E6-4F4D-B843-97717A86B490}"/>
          </ac:cxnSpMkLst>
        </pc:cxnChg>
      </pc:sldChg>
      <pc:sldChg chg="addSp delSp modSp add del mod setBg delDesignElem">
        <pc:chgData name="翌霖 胡" userId="a9a41afe759712f0" providerId="LiveId" clId="{DCC191BB-452F-4B1F-9A56-AF98D86B1DE7}" dt="2020-10-05T10:59:38.957" v="3806" actId="1035"/>
        <pc:sldMkLst>
          <pc:docMk/>
          <pc:sldMk cId="1040198312" sldId="302"/>
        </pc:sldMkLst>
        <pc:spChg chg="mod">
          <ac:chgData name="翌霖 胡" userId="a9a41afe759712f0" providerId="LiveId" clId="{DCC191BB-452F-4B1F-9A56-AF98D86B1DE7}" dt="2020-10-05T10:59:38.957" v="3806" actId="1035"/>
          <ac:spMkLst>
            <pc:docMk/>
            <pc:sldMk cId="1040198312" sldId="302"/>
            <ac:spMk id="2" creationId="{B777E0C4-80E3-4B33-BEAB-D9BBF6BB2310}"/>
          </ac:spMkLst>
        </pc:spChg>
        <pc:cxnChg chg="add del">
          <ac:chgData name="翌霖 胡" userId="a9a41afe759712f0" providerId="LiveId" clId="{DCC191BB-452F-4B1F-9A56-AF98D86B1DE7}" dt="2020-10-05T10:55:19.168" v="3722"/>
          <ac:cxnSpMkLst>
            <pc:docMk/>
            <pc:sldMk cId="1040198312" sldId="302"/>
            <ac:cxnSpMk id="2056" creationId="{A7F400EE-A8A5-48AF-B4D6-291B52C6F0B0}"/>
          </ac:cxnSpMkLst>
        </pc:cxnChg>
      </pc:sldChg>
      <pc:sldChg chg="addSp delSp modSp add del mod setBg delDesignElem">
        <pc:chgData name="翌霖 胡" userId="a9a41afe759712f0" providerId="LiveId" clId="{DCC191BB-452F-4B1F-9A56-AF98D86B1DE7}" dt="2020-10-05T11:00:15.820" v="3816" actId="47"/>
        <pc:sldMkLst>
          <pc:docMk/>
          <pc:sldMk cId="1635965435" sldId="303"/>
        </pc:sldMkLst>
        <pc:spChg chg="mod">
          <ac:chgData name="翌霖 胡" userId="a9a41afe759712f0" providerId="LiveId" clId="{DCC191BB-452F-4B1F-9A56-AF98D86B1DE7}" dt="2020-10-05T11:00:03.315" v="3809" actId="21"/>
          <ac:spMkLst>
            <pc:docMk/>
            <pc:sldMk cId="1635965435" sldId="303"/>
            <ac:spMk id="2" creationId="{25768D7B-17C1-46EC-AC88-02A78424494F}"/>
          </ac:spMkLst>
        </pc:spChg>
        <pc:spChg chg="mod">
          <ac:chgData name="翌霖 胡" userId="a9a41afe759712f0" providerId="LiveId" clId="{DCC191BB-452F-4B1F-9A56-AF98D86B1DE7}" dt="2020-10-05T11:00:11.501" v="3814" actId="21"/>
          <ac:spMkLst>
            <pc:docMk/>
            <pc:sldMk cId="1635965435" sldId="303"/>
            <ac:spMk id="3" creationId="{5E0C7A52-FB78-45CC-8F1E-FAE0D87C6919}"/>
          </ac:spMkLst>
        </pc:spChg>
        <pc:spChg chg="add">
          <ac:chgData name="翌霖 胡" userId="a9a41afe759712f0" providerId="LiveId" clId="{DCC191BB-452F-4B1F-9A56-AF98D86B1DE7}" dt="2020-10-05T10:59:49.099" v="3807" actId="26606"/>
          <ac:spMkLst>
            <pc:docMk/>
            <pc:sldMk cId="1635965435" sldId="303"/>
            <ac:spMk id="8" creationId="{35230A27-1553-42F8-99D7-829868E13715}"/>
          </ac:spMkLst>
        </pc:spChg>
        <pc:spChg chg="add">
          <ac:chgData name="翌霖 胡" userId="a9a41afe759712f0" providerId="LiveId" clId="{DCC191BB-452F-4B1F-9A56-AF98D86B1DE7}" dt="2020-10-05T10:59:49.099" v="3807" actId="26606"/>
          <ac:spMkLst>
            <pc:docMk/>
            <pc:sldMk cId="1635965435" sldId="303"/>
            <ac:spMk id="10" creationId="{A772232D-B4D6-429F-B3D1-2D9891B85E08}"/>
          </ac:spMkLst>
        </pc:spChg>
        <pc:spChg chg="add del">
          <ac:chgData name="翌霖 胡" userId="a9a41afe759712f0" providerId="LiveId" clId="{DCC191BB-452F-4B1F-9A56-AF98D86B1DE7}" dt="2020-10-05T10:55:19.168" v="3722"/>
          <ac:spMkLst>
            <pc:docMk/>
            <pc:sldMk cId="1635965435" sldId="303"/>
            <ac:spMk id="15" creationId="{8D70B121-56F4-4848-B38B-182089D909FA}"/>
          </ac:spMkLst>
        </pc:spChg>
        <pc:cxnChg chg="add">
          <ac:chgData name="翌霖 胡" userId="a9a41afe759712f0" providerId="LiveId" clId="{DCC191BB-452F-4B1F-9A56-AF98D86B1DE7}" dt="2020-10-05T10:59:49.099" v="3807" actId="26606"/>
          <ac:cxnSpMkLst>
            <pc:docMk/>
            <pc:sldMk cId="1635965435" sldId="303"/>
            <ac:cxnSpMk id="12" creationId="{02CC3441-26B3-4381-B3DF-8AE3C288BC0D}"/>
          </ac:cxnSpMkLst>
        </pc:cxnChg>
        <pc:cxnChg chg="add del">
          <ac:chgData name="翌霖 胡" userId="a9a41afe759712f0" providerId="LiveId" clId="{DCC191BB-452F-4B1F-9A56-AF98D86B1DE7}" dt="2020-10-05T10:55:19.168" v="3722"/>
          <ac:cxnSpMkLst>
            <pc:docMk/>
            <pc:sldMk cId="1635965435" sldId="303"/>
            <ac:cxnSpMk id="16" creationId="{2D72A2C9-F3CA-4216-8BAD-FA4C970C3C4E}"/>
          </ac:cxnSpMkLst>
        </pc:cxnChg>
      </pc:sldChg>
      <pc:sldChg chg="addSp delSp add del setBg delDesignElem">
        <pc:chgData name="翌霖 胡" userId="a9a41afe759712f0" providerId="LiveId" clId="{DCC191BB-452F-4B1F-9A56-AF98D86B1DE7}" dt="2020-10-05T11:00:20.730" v="3817" actId="47"/>
        <pc:sldMkLst>
          <pc:docMk/>
          <pc:sldMk cId="1978046400" sldId="304"/>
        </pc:sldMkLst>
        <pc:spChg chg="add del">
          <ac:chgData name="翌霖 胡" userId="a9a41afe759712f0" providerId="LiveId" clId="{DCC191BB-452F-4B1F-9A56-AF98D86B1DE7}" dt="2020-10-05T10:55:19.168" v="3722"/>
          <ac:spMkLst>
            <pc:docMk/>
            <pc:sldMk cId="1978046400" sldId="304"/>
            <ac:spMk id="24" creationId="{4351DFE5-F63D-4BE0-BDA9-E3EB88F01AA5}"/>
          </ac:spMkLst>
        </pc:spChg>
        <pc:picChg chg="add del">
          <ac:chgData name="翌霖 胡" userId="a9a41afe759712f0" providerId="LiveId" clId="{DCC191BB-452F-4B1F-9A56-AF98D86B1DE7}" dt="2020-10-05T10:55:19.168" v="3722"/>
          <ac:picMkLst>
            <pc:docMk/>
            <pc:sldMk cId="1978046400" sldId="304"/>
            <ac:picMk id="25" creationId="{3AA16612-ACD2-4A16-8F2B-4514FD6BF28F}"/>
          </ac:picMkLst>
        </pc:picChg>
      </pc:sldChg>
      <pc:sldChg chg="modSp add del mod">
        <pc:chgData name="翌霖 胡" userId="a9a41afe759712f0" providerId="LiveId" clId="{DCC191BB-452F-4B1F-9A56-AF98D86B1DE7}" dt="2020-10-05T11:01:15.187" v="3826" actId="403"/>
        <pc:sldMkLst>
          <pc:docMk/>
          <pc:sldMk cId="3646800748" sldId="305"/>
        </pc:sldMkLst>
        <pc:spChg chg="mod">
          <ac:chgData name="翌霖 胡" userId="a9a41afe759712f0" providerId="LiveId" clId="{DCC191BB-452F-4B1F-9A56-AF98D86B1DE7}" dt="2020-10-05T11:01:15.187" v="3826" actId="403"/>
          <ac:spMkLst>
            <pc:docMk/>
            <pc:sldMk cId="3646800748" sldId="305"/>
            <ac:spMk id="3" creationId="{05123A8F-3981-414A-A62F-38D15FEAFFAF}"/>
          </ac:spMkLst>
        </pc:spChg>
      </pc:sldChg>
      <pc:sldChg chg="addSp delSp modSp add del mod setBg delDesignElem">
        <pc:chgData name="翌霖 胡" userId="a9a41afe759712f0" providerId="LiveId" clId="{DCC191BB-452F-4B1F-9A56-AF98D86B1DE7}" dt="2020-10-05T11:01:35.279" v="3833" actId="26606"/>
        <pc:sldMkLst>
          <pc:docMk/>
          <pc:sldMk cId="4193809569" sldId="322"/>
        </pc:sldMkLst>
        <pc:spChg chg="mod">
          <ac:chgData name="翌霖 胡" userId="a9a41afe759712f0" providerId="LiveId" clId="{DCC191BB-452F-4B1F-9A56-AF98D86B1DE7}" dt="2020-10-05T11:01:35.279" v="3833" actId="26606"/>
          <ac:spMkLst>
            <pc:docMk/>
            <pc:sldMk cId="4193809569" sldId="322"/>
            <ac:spMk id="2" creationId="{56834910-2015-42F1-9E96-B04B848A4368}"/>
          </ac:spMkLst>
        </pc:spChg>
        <pc:spChg chg="add del">
          <ac:chgData name="翌霖 胡" userId="a9a41afe759712f0" providerId="LiveId" clId="{DCC191BB-452F-4B1F-9A56-AF98D86B1DE7}" dt="2020-10-05T11:01:24.403" v="3828" actId="26606"/>
          <ac:spMkLst>
            <pc:docMk/>
            <pc:sldMk cId="4193809569" sldId="322"/>
            <ac:spMk id="10" creationId="{58331D47-DE7A-4F51-9D59-FD68F3BDD20E}"/>
          </ac:spMkLst>
        </pc:spChg>
        <pc:spChg chg="add del">
          <ac:chgData name="翌霖 胡" userId="a9a41afe759712f0" providerId="LiveId" clId="{DCC191BB-452F-4B1F-9A56-AF98D86B1DE7}" dt="2020-10-05T11:01:24.403" v="3828" actId="26606"/>
          <ac:spMkLst>
            <pc:docMk/>
            <pc:sldMk cId="4193809569" sldId="322"/>
            <ac:spMk id="11" creationId="{99DEDC60-6312-4214-B219-E46479D7E137}"/>
          </ac:spMkLst>
        </pc:spChg>
        <pc:spChg chg="add del">
          <ac:chgData name="翌霖 胡" userId="a9a41afe759712f0" providerId="LiveId" clId="{DCC191BB-452F-4B1F-9A56-AF98D86B1DE7}" dt="2020-10-05T10:55:19.168" v="3722"/>
          <ac:spMkLst>
            <pc:docMk/>
            <pc:sldMk cId="4193809569" sldId="322"/>
            <ac:spMk id="13" creationId="{823AC064-BC96-4F32-8AE1-B2FD38754823}"/>
          </ac:spMkLst>
        </pc:spChg>
        <pc:spChg chg="add del">
          <ac:chgData name="翌霖 胡" userId="a9a41afe759712f0" providerId="LiveId" clId="{DCC191BB-452F-4B1F-9A56-AF98D86B1DE7}" dt="2020-10-05T11:01:24.403" v="3828" actId="26606"/>
          <ac:spMkLst>
            <pc:docMk/>
            <pc:sldMk cId="4193809569" sldId="322"/>
            <ac:spMk id="19" creationId="{BD447334-7A13-4AAB-B92F-9B3990794C75}"/>
          </ac:spMkLst>
        </pc:spChg>
        <pc:spChg chg="add del">
          <ac:chgData name="翌霖 胡" userId="a9a41afe759712f0" providerId="LiveId" clId="{DCC191BB-452F-4B1F-9A56-AF98D86B1DE7}" dt="2020-10-05T11:01:24.403" v="3828" actId="26606"/>
          <ac:spMkLst>
            <pc:docMk/>
            <pc:sldMk cId="4193809569" sldId="322"/>
            <ac:spMk id="21" creationId="{A80859B2-E631-44CD-80CE-0B9E3CAA70C2}"/>
          </ac:spMkLst>
        </pc:spChg>
        <pc:spChg chg="add del">
          <ac:chgData name="翌霖 胡" userId="a9a41afe759712f0" providerId="LiveId" clId="{DCC191BB-452F-4B1F-9A56-AF98D86B1DE7}" dt="2020-10-05T11:01:24.403" v="3828" actId="26606"/>
          <ac:spMkLst>
            <pc:docMk/>
            <pc:sldMk cId="4193809569" sldId="322"/>
            <ac:spMk id="23" creationId="{6330B6DB-1B88-4062-A0B5-6360AA0200AB}"/>
          </ac:spMkLst>
        </pc:spChg>
        <pc:spChg chg="add del">
          <ac:chgData name="翌霖 胡" userId="a9a41afe759712f0" providerId="LiveId" clId="{DCC191BB-452F-4B1F-9A56-AF98D86B1DE7}" dt="2020-10-05T11:01:24.403" v="3828" actId="26606"/>
          <ac:spMkLst>
            <pc:docMk/>
            <pc:sldMk cId="4193809569" sldId="322"/>
            <ac:spMk id="25" creationId="{8E79B4B5-4912-4114-A02C-CE476EEE966F}"/>
          </ac:spMkLst>
        </pc:spChg>
        <pc:spChg chg="add del">
          <ac:chgData name="翌霖 胡" userId="a9a41afe759712f0" providerId="LiveId" clId="{DCC191BB-452F-4B1F-9A56-AF98D86B1DE7}" dt="2020-10-05T11:01:31.130" v="3830" actId="26606"/>
          <ac:spMkLst>
            <pc:docMk/>
            <pc:sldMk cId="4193809569" sldId="322"/>
            <ac:spMk id="27" creationId="{0A95E83E-3C35-4C05-B1FC-CBF86CCB7C21}"/>
          </ac:spMkLst>
        </pc:spChg>
        <pc:spChg chg="add del">
          <ac:chgData name="翌霖 胡" userId="a9a41afe759712f0" providerId="LiveId" clId="{DCC191BB-452F-4B1F-9A56-AF98D86B1DE7}" dt="2020-10-05T11:01:31.130" v="3830" actId="26606"/>
          <ac:spMkLst>
            <pc:docMk/>
            <pc:sldMk cId="4193809569" sldId="322"/>
            <ac:spMk id="28" creationId="{58331D47-DE7A-4F51-9D59-FD68F3BDD20E}"/>
          </ac:spMkLst>
        </pc:spChg>
        <pc:spChg chg="add del">
          <ac:chgData name="翌霖 胡" userId="a9a41afe759712f0" providerId="LiveId" clId="{DCC191BB-452F-4B1F-9A56-AF98D86B1DE7}" dt="2020-10-05T11:01:31.130" v="3830" actId="26606"/>
          <ac:spMkLst>
            <pc:docMk/>
            <pc:sldMk cId="4193809569" sldId="322"/>
            <ac:spMk id="29" creationId="{99DEDC60-6312-4214-B219-E46479D7E137}"/>
          </ac:spMkLst>
        </pc:spChg>
        <pc:spChg chg="add del">
          <ac:chgData name="翌霖 胡" userId="a9a41afe759712f0" providerId="LiveId" clId="{DCC191BB-452F-4B1F-9A56-AF98D86B1DE7}" dt="2020-10-05T11:01:31.130" v="3830" actId="26606"/>
          <ac:spMkLst>
            <pc:docMk/>
            <pc:sldMk cId="4193809569" sldId="322"/>
            <ac:spMk id="31" creationId="{66B8738D-6184-4200-93C8-A38B49E39D94}"/>
          </ac:spMkLst>
        </pc:spChg>
        <pc:spChg chg="add del">
          <ac:chgData name="翌霖 胡" userId="a9a41afe759712f0" providerId="LiveId" clId="{DCC191BB-452F-4B1F-9A56-AF98D86B1DE7}" dt="2020-10-05T11:01:31.130" v="3830" actId="26606"/>
          <ac:spMkLst>
            <pc:docMk/>
            <pc:sldMk cId="4193809569" sldId="322"/>
            <ac:spMk id="32" creationId="{5B73017D-B127-4D47-BB33-0DA52359F549}"/>
          </ac:spMkLst>
        </pc:spChg>
        <pc:spChg chg="add del">
          <ac:chgData name="翌霖 胡" userId="a9a41afe759712f0" providerId="LiveId" clId="{DCC191BB-452F-4B1F-9A56-AF98D86B1DE7}" dt="2020-10-05T11:01:31.130" v="3830" actId="26606"/>
          <ac:spMkLst>
            <pc:docMk/>
            <pc:sldMk cId="4193809569" sldId="322"/>
            <ac:spMk id="34" creationId="{C1AD70F9-2AA8-40AD-81F2-0D7BC881C9A9}"/>
          </ac:spMkLst>
        </pc:spChg>
        <pc:spChg chg="add del">
          <ac:chgData name="翌霖 胡" userId="a9a41afe759712f0" providerId="LiveId" clId="{DCC191BB-452F-4B1F-9A56-AF98D86B1DE7}" dt="2020-10-05T11:01:35.268" v="3832" actId="26606"/>
          <ac:spMkLst>
            <pc:docMk/>
            <pc:sldMk cId="4193809569" sldId="322"/>
            <ac:spMk id="36" creationId="{58331D47-DE7A-4F51-9D59-FD68F3BDD20E}"/>
          </ac:spMkLst>
        </pc:spChg>
        <pc:spChg chg="add del">
          <ac:chgData name="翌霖 胡" userId="a9a41afe759712f0" providerId="LiveId" clId="{DCC191BB-452F-4B1F-9A56-AF98D86B1DE7}" dt="2020-10-05T11:01:35.268" v="3832" actId="26606"/>
          <ac:spMkLst>
            <pc:docMk/>
            <pc:sldMk cId="4193809569" sldId="322"/>
            <ac:spMk id="37" creationId="{99DEDC60-6312-4214-B219-E46479D7E137}"/>
          </ac:spMkLst>
        </pc:spChg>
        <pc:spChg chg="add del">
          <ac:chgData name="翌霖 胡" userId="a9a41afe759712f0" providerId="LiveId" clId="{DCC191BB-452F-4B1F-9A56-AF98D86B1DE7}" dt="2020-10-05T11:01:35.268" v="3832" actId="26606"/>
          <ac:spMkLst>
            <pc:docMk/>
            <pc:sldMk cId="4193809569" sldId="322"/>
            <ac:spMk id="39" creationId="{BD447334-7A13-4AAB-B92F-9B3990794C75}"/>
          </ac:spMkLst>
        </pc:spChg>
        <pc:spChg chg="add del">
          <ac:chgData name="翌霖 胡" userId="a9a41afe759712f0" providerId="LiveId" clId="{DCC191BB-452F-4B1F-9A56-AF98D86B1DE7}" dt="2020-10-05T11:01:35.268" v="3832" actId="26606"/>
          <ac:spMkLst>
            <pc:docMk/>
            <pc:sldMk cId="4193809569" sldId="322"/>
            <ac:spMk id="40" creationId="{A80859B2-E631-44CD-80CE-0B9E3CAA70C2}"/>
          </ac:spMkLst>
        </pc:spChg>
        <pc:spChg chg="add del">
          <ac:chgData name="翌霖 胡" userId="a9a41afe759712f0" providerId="LiveId" clId="{DCC191BB-452F-4B1F-9A56-AF98D86B1DE7}" dt="2020-10-05T11:01:35.268" v="3832" actId="26606"/>
          <ac:spMkLst>
            <pc:docMk/>
            <pc:sldMk cId="4193809569" sldId="322"/>
            <ac:spMk id="41" creationId="{6330B6DB-1B88-4062-A0B5-6360AA0200AB}"/>
          </ac:spMkLst>
        </pc:spChg>
        <pc:spChg chg="add del">
          <ac:chgData name="翌霖 胡" userId="a9a41afe759712f0" providerId="LiveId" clId="{DCC191BB-452F-4B1F-9A56-AF98D86B1DE7}" dt="2020-10-05T11:01:35.268" v="3832" actId="26606"/>
          <ac:spMkLst>
            <pc:docMk/>
            <pc:sldMk cId="4193809569" sldId="322"/>
            <ac:spMk id="42" creationId="{8E79B4B5-4912-4114-A02C-CE476EEE966F}"/>
          </ac:spMkLst>
        </pc:spChg>
        <pc:spChg chg="add">
          <ac:chgData name="翌霖 胡" userId="a9a41afe759712f0" providerId="LiveId" clId="{DCC191BB-452F-4B1F-9A56-AF98D86B1DE7}" dt="2020-10-05T11:01:35.279" v="3833" actId="26606"/>
          <ac:spMkLst>
            <pc:docMk/>
            <pc:sldMk cId="4193809569" sldId="322"/>
            <ac:spMk id="44" creationId="{116A904D-80BE-42BB-A96F-14D33FFE0D88}"/>
          </ac:spMkLst>
        </pc:spChg>
        <pc:spChg chg="add">
          <ac:chgData name="翌霖 胡" userId="a9a41afe759712f0" providerId="LiveId" clId="{DCC191BB-452F-4B1F-9A56-AF98D86B1DE7}" dt="2020-10-05T11:01:35.279" v="3833" actId="26606"/>
          <ac:spMkLst>
            <pc:docMk/>
            <pc:sldMk cId="4193809569" sldId="322"/>
            <ac:spMk id="45" creationId="{3E49CA6A-AA0D-433F-BA6F-E0F8DCBA8BD9}"/>
          </ac:spMkLst>
        </pc:spChg>
        <pc:spChg chg="add">
          <ac:chgData name="翌霖 胡" userId="a9a41afe759712f0" providerId="LiveId" clId="{DCC191BB-452F-4B1F-9A56-AF98D86B1DE7}" dt="2020-10-05T11:01:35.279" v="3833" actId="26606"/>
          <ac:spMkLst>
            <pc:docMk/>
            <pc:sldMk cId="4193809569" sldId="322"/>
            <ac:spMk id="47" creationId="{B6432BCE-DFD0-492A-825D-B06B192162F1}"/>
          </ac:spMkLst>
        </pc:spChg>
        <pc:spChg chg="add">
          <ac:chgData name="翌霖 胡" userId="a9a41afe759712f0" providerId="LiveId" clId="{DCC191BB-452F-4B1F-9A56-AF98D86B1DE7}" dt="2020-10-05T11:01:35.279" v="3833" actId="26606"/>
          <ac:spMkLst>
            <pc:docMk/>
            <pc:sldMk cId="4193809569" sldId="322"/>
            <ac:spMk id="48" creationId="{19F5B778-C67E-417B-9509-2F509EA61533}"/>
          </ac:spMkLst>
        </pc:spChg>
        <pc:spChg chg="add">
          <ac:chgData name="翌霖 胡" userId="a9a41afe759712f0" providerId="LiveId" clId="{DCC191BB-452F-4B1F-9A56-AF98D86B1DE7}" dt="2020-10-05T11:01:35.279" v="3833" actId="26606"/>
          <ac:spMkLst>
            <pc:docMk/>
            <pc:sldMk cId="4193809569" sldId="322"/>
            <ac:spMk id="49" creationId="{E88F05FB-902F-4AE9-81B6-9036CB580E28}"/>
          </ac:spMkLst>
        </pc:spChg>
        <pc:picChg chg="mod">
          <ac:chgData name="翌霖 胡" userId="a9a41afe759712f0" providerId="LiveId" clId="{DCC191BB-452F-4B1F-9A56-AF98D86B1DE7}" dt="2020-10-05T11:01:35.279" v="3833" actId="26606"/>
          <ac:picMkLst>
            <pc:docMk/>
            <pc:sldMk cId="4193809569" sldId="322"/>
            <ac:picMk id="6" creationId="{39215437-FB81-4850-816B-7B62E90B3D3B}"/>
          </ac:picMkLst>
        </pc:picChg>
        <pc:picChg chg="mod ord">
          <ac:chgData name="翌霖 胡" userId="a9a41afe759712f0" providerId="LiveId" clId="{DCC191BB-452F-4B1F-9A56-AF98D86B1DE7}" dt="2020-10-05T11:01:35.279" v="3833" actId="26606"/>
          <ac:picMkLst>
            <pc:docMk/>
            <pc:sldMk cId="4193809569" sldId="322"/>
            <ac:picMk id="8" creationId="{8FC9576D-71F8-4123-8B4C-659BB20F13B8}"/>
          </ac:picMkLst>
        </pc:picChg>
        <pc:cxnChg chg="add del">
          <ac:chgData name="翌霖 胡" userId="a9a41afe759712f0" providerId="LiveId" clId="{DCC191BB-452F-4B1F-9A56-AF98D86B1DE7}" dt="2020-10-05T11:01:24.403" v="3828" actId="26606"/>
          <ac:cxnSpMkLst>
            <pc:docMk/>
            <pc:sldMk cId="4193809569" sldId="322"/>
            <ac:cxnSpMk id="12" creationId="{D92A1B31-DB63-435D-93E6-9712CDFB20FE}"/>
          </ac:cxnSpMkLst>
        </pc:cxnChg>
        <pc:cxnChg chg="add del">
          <ac:chgData name="翌霖 胡" userId="a9a41afe759712f0" providerId="LiveId" clId="{DCC191BB-452F-4B1F-9A56-AF98D86B1DE7}" dt="2020-10-05T10:55:19.168" v="3722"/>
          <ac:cxnSpMkLst>
            <pc:docMk/>
            <pc:sldMk cId="4193809569" sldId="322"/>
            <ac:cxnSpMk id="15" creationId="{7E7C77BC-7138-40B1-A15B-20F57A494629}"/>
          </ac:cxnSpMkLst>
        </pc:cxnChg>
        <pc:cxnChg chg="add del">
          <ac:chgData name="翌霖 胡" userId="a9a41afe759712f0" providerId="LiveId" clId="{DCC191BB-452F-4B1F-9A56-AF98D86B1DE7}" dt="2020-10-05T10:55:19.168" v="3722"/>
          <ac:cxnSpMkLst>
            <pc:docMk/>
            <pc:sldMk cId="4193809569" sldId="322"/>
            <ac:cxnSpMk id="17" creationId="{DB146403-F3D6-484B-B2ED-97F9565D0370}"/>
          </ac:cxnSpMkLst>
        </pc:cxnChg>
        <pc:cxnChg chg="add del">
          <ac:chgData name="翌霖 胡" userId="a9a41afe759712f0" providerId="LiveId" clId="{DCC191BB-452F-4B1F-9A56-AF98D86B1DE7}" dt="2020-10-05T11:01:31.130" v="3830" actId="26606"/>
          <ac:cxnSpMkLst>
            <pc:docMk/>
            <pc:sldMk cId="4193809569" sldId="322"/>
            <ac:cxnSpMk id="30" creationId="{D92A1B31-DB63-435D-93E6-9712CDFB20FE}"/>
          </ac:cxnSpMkLst>
        </pc:cxnChg>
        <pc:cxnChg chg="add del">
          <ac:chgData name="翌霖 胡" userId="a9a41afe759712f0" providerId="LiveId" clId="{DCC191BB-452F-4B1F-9A56-AF98D86B1DE7}" dt="2020-10-05T11:01:31.130" v="3830" actId="26606"/>
          <ac:cxnSpMkLst>
            <pc:docMk/>
            <pc:sldMk cId="4193809569" sldId="322"/>
            <ac:cxnSpMk id="33" creationId="{C2B7B8EB-0638-43BD-9A64-62F95F505484}"/>
          </ac:cxnSpMkLst>
        </pc:cxnChg>
        <pc:cxnChg chg="add del">
          <ac:chgData name="翌霖 胡" userId="a9a41afe759712f0" providerId="LiveId" clId="{DCC191BB-452F-4B1F-9A56-AF98D86B1DE7}" dt="2020-10-05T11:01:35.268" v="3832" actId="26606"/>
          <ac:cxnSpMkLst>
            <pc:docMk/>
            <pc:sldMk cId="4193809569" sldId="322"/>
            <ac:cxnSpMk id="38" creationId="{D92A1B31-DB63-435D-93E6-9712CDFB20FE}"/>
          </ac:cxnSpMkLst>
        </pc:cxnChg>
        <pc:cxnChg chg="add">
          <ac:chgData name="翌霖 胡" userId="a9a41afe759712f0" providerId="LiveId" clId="{DCC191BB-452F-4B1F-9A56-AF98D86B1DE7}" dt="2020-10-05T11:01:35.279" v="3833" actId="26606"/>
          <ac:cxnSpMkLst>
            <pc:docMk/>
            <pc:sldMk cId="4193809569" sldId="322"/>
            <ac:cxnSpMk id="46" creationId="{17706B1B-4321-47A1-B97B-3364729F7291}"/>
          </ac:cxnSpMkLst>
        </pc:cxnChg>
      </pc:sldChg>
      <pc:sldChg chg="add del">
        <pc:chgData name="翌霖 胡" userId="a9a41afe759712f0" providerId="LiveId" clId="{DCC191BB-452F-4B1F-9A56-AF98D86B1DE7}" dt="2020-10-05T10:55:19.168" v="3722"/>
        <pc:sldMkLst>
          <pc:docMk/>
          <pc:sldMk cId="2758194847" sldId="325"/>
        </pc:sldMkLst>
      </pc:sldChg>
      <pc:sldChg chg="addSp delSp add del setBg delDesignElem">
        <pc:chgData name="翌霖 胡" userId="a9a41afe759712f0" providerId="LiveId" clId="{DCC191BB-452F-4B1F-9A56-AF98D86B1DE7}" dt="2020-10-05T10:55:19.168" v="3722"/>
        <pc:sldMkLst>
          <pc:docMk/>
          <pc:sldMk cId="1367843292" sldId="326"/>
        </pc:sldMkLst>
        <pc:cxnChg chg="add del">
          <ac:chgData name="翌霖 胡" userId="a9a41afe759712f0" providerId="LiveId" clId="{DCC191BB-452F-4B1F-9A56-AF98D86B1DE7}" dt="2020-10-05T10:55:19.168" v="3722"/>
          <ac:cxnSpMkLst>
            <pc:docMk/>
            <pc:sldMk cId="1367843292" sldId="326"/>
            <ac:cxnSpMk id="71" creationId="{A7F400EE-A8A5-48AF-B4D6-291B52C6F0B0}"/>
          </ac:cxnSpMkLst>
        </pc:cxnChg>
      </pc:sldChg>
      <pc:sldChg chg="add del setBg">
        <pc:chgData name="翌霖 胡" userId="a9a41afe759712f0" providerId="LiveId" clId="{DCC191BB-452F-4B1F-9A56-AF98D86B1DE7}" dt="2020-10-05T10:55:19.168" v="3722"/>
        <pc:sldMkLst>
          <pc:docMk/>
          <pc:sldMk cId="3496203926" sldId="327"/>
        </pc:sldMkLst>
      </pc:sldChg>
      <pc:sldChg chg="add del">
        <pc:chgData name="翌霖 胡" userId="a9a41afe759712f0" providerId="LiveId" clId="{DCC191BB-452F-4B1F-9A56-AF98D86B1DE7}" dt="2020-10-05T10:55:19.168" v="3722"/>
        <pc:sldMkLst>
          <pc:docMk/>
          <pc:sldMk cId="1554816708" sldId="328"/>
        </pc:sldMkLst>
      </pc:sldChg>
      <pc:sldChg chg="addSp delSp modSp add del mod setBg delDesignElem">
        <pc:chgData name="翌霖 胡" userId="a9a41afe759712f0" providerId="LiveId" clId="{DCC191BB-452F-4B1F-9A56-AF98D86B1DE7}" dt="2020-10-05T11:01:55.750" v="3838" actId="26606"/>
        <pc:sldMkLst>
          <pc:docMk/>
          <pc:sldMk cId="3712080975" sldId="329"/>
        </pc:sldMkLst>
        <pc:spChg chg="mod">
          <ac:chgData name="翌霖 胡" userId="a9a41afe759712f0" providerId="LiveId" clId="{DCC191BB-452F-4B1F-9A56-AF98D86B1DE7}" dt="2020-10-05T11:01:55.750" v="3838" actId="26606"/>
          <ac:spMkLst>
            <pc:docMk/>
            <pc:sldMk cId="3712080975" sldId="329"/>
            <ac:spMk id="2" creationId="{41BECE3E-5151-4F98-9080-C2FD2122E898}"/>
          </ac:spMkLst>
        </pc:spChg>
        <pc:spChg chg="add del mod">
          <ac:chgData name="翌霖 胡" userId="a9a41afe759712f0" providerId="LiveId" clId="{DCC191BB-452F-4B1F-9A56-AF98D86B1DE7}" dt="2020-10-05T11:01:55.750" v="3838" actId="26606"/>
          <ac:spMkLst>
            <pc:docMk/>
            <pc:sldMk cId="3712080975" sldId="329"/>
            <ac:spMk id="3" creationId="{2607655B-EB2E-4377-A3C9-A65685D5084E}"/>
          </ac:spMkLst>
        </pc:spChg>
        <pc:spChg chg="add del">
          <ac:chgData name="翌霖 胡" userId="a9a41afe759712f0" providerId="LiveId" clId="{DCC191BB-452F-4B1F-9A56-AF98D86B1DE7}" dt="2020-10-05T11:01:53.225" v="3835" actId="26606"/>
          <ac:spMkLst>
            <pc:docMk/>
            <pc:sldMk cId="3712080975" sldId="329"/>
            <ac:spMk id="5" creationId="{3741B58E-3B65-4A01-A276-975AB2CF8A08}"/>
          </ac:spMkLst>
        </pc:spChg>
        <pc:spChg chg="add del">
          <ac:chgData name="翌霖 胡" userId="a9a41afe759712f0" providerId="LiveId" clId="{DCC191BB-452F-4B1F-9A56-AF98D86B1DE7}" dt="2020-10-05T11:01:53.225" v="3835" actId="26606"/>
          <ac:spMkLst>
            <pc:docMk/>
            <pc:sldMk cId="3712080975" sldId="329"/>
            <ac:spMk id="6" creationId="{7AAC67C3-831B-4AB1-A259-DFB839CAFAFC}"/>
          </ac:spMkLst>
        </pc:spChg>
        <pc:spChg chg="add del">
          <ac:chgData name="翌霖 胡" userId="a9a41afe759712f0" providerId="LiveId" clId="{DCC191BB-452F-4B1F-9A56-AF98D86B1DE7}" dt="2020-10-05T10:55:19.168" v="3722"/>
          <ac:spMkLst>
            <pc:docMk/>
            <pc:sldMk cId="3712080975" sldId="329"/>
            <ac:spMk id="8" creationId="{8D70B121-56F4-4848-B38B-182089D909FA}"/>
          </ac:spMkLst>
        </pc:spChg>
        <pc:spChg chg="add del">
          <ac:chgData name="翌霖 胡" userId="a9a41afe759712f0" providerId="LiveId" clId="{DCC191BB-452F-4B1F-9A56-AF98D86B1DE7}" dt="2020-10-05T11:01:55.721" v="3837" actId="26606"/>
          <ac:spMkLst>
            <pc:docMk/>
            <pc:sldMk cId="3712080975" sldId="329"/>
            <ac:spMk id="9" creationId="{EE1530B0-6F96-46C0-8B3E-3215CB756BE4}"/>
          </ac:spMkLst>
        </pc:spChg>
        <pc:spChg chg="add del">
          <ac:chgData name="翌霖 胡" userId="a9a41afe759712f0" providerId="LiveId" clId="{DCC191BB-452F-4B1F-9A56-AF98D86B1DE7}" dt="2020-10-05T11:01:55.721" v="3837" actId="26606"/>
          <ac:spMkLst>
            <pc:docMk/>
            <pc:sldMk cId="3712080975" sldId="329"/>
            <ac:spMk id="11" creationId="{754910CF-1B56-45D3-960A-E89F7B3B9131}"/>
          </ac:spMkLst>
        </pc:spChg>
        <pc:spChg chg="add del">
          <ac:chgData name="翌霖 胡" userId="a9a41afe759712f0" providerId="LiveId" clId="{DCC191BB-452F-4B1F-9A56-AF98D86B1DE7}" dt="2020-10-05T11:01:53.225" v="3835" actId="26606"/>
          <ac:spMkLst>
            <pc:docMk/>
            <pc:sldMk cId="3712080975" sldId="329"/>
            <ac:spMk id="12" creationId="{054B3F04-9EAC-45C0-B3CE-0387EEA10A0C}"/>
          </ac:spMkLst>
        </pc:spChg>
        <pc:spChg chg="add del">
          <ac:chgData name="翌霖 胡" userId="a9a41afe759712f0" providerId="LiveId" clId="{DCC191BB-452F-4B1F-9A56-AF98D86B1DE7}" dt="2020-10-05T11:01:55.721" v="3837" actId="26606"/>
          <ac:spMkLst>
            <pc:docMk/>
            <pc:sldMk cId="3712080975" sldId="329"/>
            <ac:spMk id="13" creationId="{6669F804-A677-4B75-95F4-A5E4426FB774}"/>
          </ac:spMkLst>
        </pc:spChg>
        <pc:spChg chg="add">
          <ac:chgData name="翌霖 胡" userId="a9a41afe759712f0" providerId="LiveId" clId="{DCC191BB-452F-4B1F-9A56-AF98D86B1DE7}" dt="2020-10-05T11:01:55.750" v="3838" actId="26606"/>
          <ac:spMkLst>
            <pc:docMk/>
            <pc:sldMk cId="3712080975" sldId="329"/>
            <ac:spMk id="16" creationId="{EE1530B0-6F96-46C0-8B3E-3215CB756BE4}"/>
          </ac:spMkLst>
        </pc:spChg>
        <pc:spChg chg="add">
          <ac:chgData name="翌霖 胡" userId="a9a41afe759712f0" providerId="LiveId" clId="{DCC191BB-452F-4B1F-9A56-AF98D86B1DE7}" dt="2020-10-05T11:01:55.750" v="3838" actId="26606"/>
          <ac:spMkLst>
            <pc:docMk/>
            <pc:sldMk cId="3712080975" sldId="329"/>
            <ac:spMk id="17" creationId="{754910CF-1B56-45D3-960A-E89F7B3B9131}"/>
          </ac:spMkLst>
        </pc:spChg>
        <pc:spChg chg="add">
          <ac:chgData name="翌霖 胡" userId="a9a41afe759712f0" providerId="LiveId" clId="{DCC191BB-452F-4B1F-9A56-AF98D86B1DE7}" dt="2020-10-05T11:01:55.750" v="3838" actId="26606"/>
          <ac:spMkLst>
            <pc:docMk/>
            <pc:sldMk cId="3712080975" sldId="329"/>
            <ac:spMk id="18" creationId="{6669F804-A677-4B75-95F4-A5E4426FB774}"/>
          </ac:spMkLst>
        </pc:spChg>
        <pc:graphicFrameChg chg="add del">
          <ac:chgData name="翌霖 胡" userId="a9a41afe759712f0" providerId="LiveId" clId="{DCC191BB-452F-4B1F-9A56-AF98D86B1DE7}" dt="2020-10-05T11:01:55.721" v="3837" actId="26606"/>
          <ac:graphicFrameMkLst>
            <pc:docMk/>
            <pc:sldMk cId="3712080975" sldId="329"/>
            <ac:graphicFrameMk id="14" creationId="{CA58487D-7B3D-45BA-97E2-0EDBAD2179A3}"/>
          </ac:graphicFrameMkLst>
        </pc:graphicFrameChg>
        <pc:graphicFrameChg chg="add">
          <ac:chgData name="翌霖 胡" userId="a9a41afe759712f0" providerId="LiveId" clId="{DCC191BB-452F-4B1F-9A56-AF98D86B1DE7}" dt="2020-10-05T11:01:55.750" v="3838" actId="26606"/>
          <ac:graphicFrameMkLst>
            <pc:docMk/>
            <pc:sldMk cId="3712080975" sldId="329"/>
            <ac:graphicFrameMk id="19" creationId="{B483AE9A-E3B7-42D8-8127-AB4920803ADF}"/>
          </ac:graphicFrameMkLst>
        </pc:graphicFrameChg>
        <pc:cxnChg chg="add del">
          <ac:chgData name="翌霖 胡" userId="a9a41afe759712f0" providerId="LiveId" clId="{DCC191BB-452F-4B1F-9A56-AF98D86B1DE7}" dt="2020-10-05T10:55:19.168" v="3722"/>
          <ac:cxnSpMkLst>
            <pc:docMk/>
            <pc:sldMk cId="3712080975" sldId="329"/>
            <ac:cxnSpMk id="10" creationId="{2D72A2C9-F3CA-4216-8BAD-FA4C970C3C4E}"/>
          </ac:cxnSpMkLst>
        </pc:cxnChg>
      </pc:sldChg>
      <pc:sldChg chg="add del setBg">
        <pc:chgData name="翌霖 胡" userId="a9a41afe759712f0" providerId="LiveId" clId="{DCC191BB-452F-4B1F-9A56-AF98D86B1DE7}" dt="2020-10-05T10:55:19.168" v="3722"/>
        <pc:sldMkLst>
          <pc:docMk/>
          <pc:sldMk cId="1377429587" sldId="330"/>
        </pc:sldMkLst>
      </pc:sldChg>
      <pc:sldChg chg="addSp delSp add del setBg delDesignElem">
        <pc:chgData name="翌霖 胡" userId="a9a41afe759712f0" providerId="LiveId" clId="{DCC191BB-452F-4B1F-9A56-AF98D86B1DE7}" dt="2020-10-05T10:55:19.168" v="3722"/>
        <pc:sldMkLst>
          <pc:docMk/>
          <pc:sldMk cId="2506609014" sldId="331"/>
        </pc:sldMkLst>
        <pc:spChg chg="add del">
          <ac:chgData name="翌霖 胡" userId="a9a41afe759712f0" providerId="LiveId" clId="{DCC191BB-452F-4B1F-9A56-AF98D86B1DE7}" dt="2020-10-05T10:55:19.168" v="3722"/>
          <ac:spMkLst>
            <pc:docMk/>
            <pc:sldMk cId="2506609014" sldId="331"/>
            <ac:spMk id="167" creationId="{78907291-9D6D-4740-81DB-441477BCA279}"/>
          </ac:spMkLst>
        </pc:spChg>
        <pc:spChg chg="add del">
          <ac:chgData name="翌霖 胡" userId="a9a41afe759712f0" providerId="LiveId" clId="{DCC191BB-452F-4B1F-9A56-AF98D86B1DE7}" dt="2020-10-05T10:55:19.168" v="3722"/>
          <ac:spMkLst>
            <pc:docMk/>
            <pc:sldMk cId="2506609014" sldId="331"/>
            <ac:spMk id="13322" creationId="{9D3A9E89-033E-4C4A-8C41-416DABFFD307}"/>
          </ac:spMkLst>
        </pc:spChg>
        <pc:spChg chg="add del">
          <ac:chgData name="翌霖 胡" userId="a9a41afe759712f0" providerId="LiveId" clId="{DCC191BB-452F-4B1F-9A56-AF98D86B1DE7}" dt="2020-10-05T10:55:19.168" v="3722"/>
          <ac:spMkLst>
            <pc:docMk/>
            <pc:sldMk cId="2506609014" sldId="331"/>
            <ac:spMk id="13323" creationId="{86293361-111E-427D-8E5B-256944AC8395}"/>
          </ac:spMkLst>
        </pc:spChg>
        <pc:grpChg chg="add del">
          <ac:chgData name="翌霖 胡" userId="a9a41afe759712f0" providerId="LiveId" clId="{DCC191BB-452F-4B1F-9A56-AF98D86B1DE7}" dt="2020-10-05T10:55:19.168" v="3722"/>
          <ac:grpSpMkLst>
            <pc:docMk/>
            <pc:sldMk cId="2506609014" sldId="331"/>
            <ac:grpSpMk id="13324" creationId="{9A19A3F5-314C-46CC-8695-7C6BFCACFE8C}"/>
          </ac:grpSpMkLst>
        </pc:grpChg>
      </pc:sldChg>
      <pc:sldChg chg="add del">
        <pc:chgData name="翌霖 胡" userId="a9a41afe759712f0" providerId="LiveId" clId="{DCC191BB-452F-4B1F-9A56-AF98D86B1DE7}" dt="2020-10-05T10:55:19.168" v="3722"/>
        <pc:sldMkLst>
          <pc:docMk/>
          <pc:sldMk cId="3976440896" sldId="332"/>
        </pc:sldMkLst>
      </pc:sldChg>
      <pc:sldChg chg="add del">
        <pc:chgData name="翌霖 胡" userId="a9a41afe759712f0" providerId="LiveId" clId="{DCC191BB-452F-4B1F-9A56-AF98D86B1DE7}" dt="2020-10-05T10:55:19.168" v="3722"/>
        <pc:sldMkLst>
          <pc:docMk/>
          <pc:sldMk cId="7195139" sldId="333"/>
        </pc:sldMkLst>
      </pc:sldChg>
      <pc:sldChg chg="addSp delSp modSp add del mod setBg delDesignElem">
        <pc:chgData name="翌霖 胡" userId="a9a41afe759712f0" providerId="LiveId" clId="{DCC191BB-452F-4B1F-9A56-AF98D86B1DE7}" dt="2020-10-05T11:02:40.516" v="3843" actId="26606"/>
        <pc:sldMkLst>
          <pc:docMk/>
          <pc:sldMk cId="3295335418" sldId="4952"/>
        </pc:sldMkLst>
        <pc:spChg chg="mod">
          <ac:chgData name="翌霖 胡" userId="a9a41afe759712f0" providerId="LiveId" clId="{DCC191BB-452F-4B1F-9A56-AF98D86B1DE7}" dt="2020-10-05T11:02:40.516" v="3843" actId="26606"/>
          <ac:spMkLst>
            <pc:docMk/>
            <pc:sldMk cId="3295335418" sldId="4952"/>
            <ac:spMk id="2" creationId="{A8CF6FAC-01E9-4F2E-B3ED-F42AB85C8EB8}"/>
          </ac:spMkLst>
        </pc:spChg>
        <pc:spChg chg="add del">
          <ac:chgData name="翌霖 胡" userId="a9a41afe759712f0" providerId="LiveId" clId="{DCC191BB-452F-4B1F-9A56-AF98D86B1DE7}" dt="2020-10-05T11:02:27.554" v="3840" actId="26606"/>
          <ac:spMkLst>
            <pc:docMk/>
            <pc:sldMk cId="3295335418" sldId="4952"/>
            <ac:spMk id="8" creationId="{116A904D-80BE-42BB-A96F-14D33FFE0D88}"/>
          </ac:spMkLst>
        </pc:spChg>
        <pc:spChg chg="add del">
          <ac:chgData name="翌霖 胡" userId="a9a41afe759712f0" providerId="LiveId" clId="{DCC191BB-452F-4B1F-9A56-AF98D86B1DE7}" dt="2020-10-05T11:02:27.554" v="3840" actId="26606"/>
          <ac:spMkLst>
            <pc:docMk/>
            <pc:sldMk cId="3295335418" sldId="4952"/>
            <ac:spMk id="9" creationId="{3E49CA6A-AA0D-433F-BA6F-E0F8DCBA8BD9}"/>
          </ac:spMkLst>
        </pc:spChg>
        <pc:spChg chg="add del">
          <ac:chgData name="翌霖 胡" userId="a9a41afe759712f0" providerId="LiveId" clId="{DCC191BB-452F-4B1F-9A56-AF98D86B1DE7}" dt="2020-10-05T10:55:19.168" v="3722"/>
          <ac:spMkLst>
            <pc:docMk/>
            <pc:sldMk cId="3295335418" sldId="4952"/>
            <ac:spMk id="11" creationId="{823AC064-BC96-4F32-8AE1-B2FD38754823}"/>
          </ac:spMkLst>
        </pc:spChg>
        <pc:spChg chg="add del">
          <ac:chgData name="翌霖 胡" userId="a9a41afe759712f0" providerId="LiveId" clId="{DCC191BB-452F-4B1F-9A56-AF98D86B1DE7}" dt="2020-10-05T11:02:27.554" v="3840" actId="26606"/>
          <ac:spMkLst>
            <pc:docMk/>
            <pc:sldMk cId="3295335418" sldId="4952"/>
            <ac:spMk id="17" creationId="{B6432BCE-DFD0-492A-825D-B06B192162F1}"/>
          </ac:spMkLst>
        </pc:spChg>
        <pc:spChg chg="add del">
          <ac:chgData name="翌霖 胡" userId="a9a41afe759712f0" providerId="LiveId" clId="{DCC191BB-452F-4B1F-9A56-AF98D86B1DE7}" dt="2020-10-05T11:02:27.554" v="3840" actId="26606"/>
          <ac:spMkLst>
            <pc:docMk/>
            <pc:sldMk cId="3295335418" sldId="4952"/>
            <ac:spMk id="19" creationId="{19F5B778-C67E-417B-9509-2F509EA61533}"/>
          </ac:spMkLst>
        </pc:spChg>
        <pc:spChg chg="add del">
          <ac:chgData name="翌霖 胡" userId="a9a41afe759712f0" providerId="LiveId" clId="{DCC191BB-452F-4B1F-9A56-AF98D86B1DE7}" dt="2020-10-05T11:02:27.554" v="3840" actId="26606"/>
          <ac:spMkLst>
            <pc:docMk/>
            <pc:sldMk cId="3295335418" sldId="4952"/>
            <ac:spMk id="21" creationId="{E88F05FB-902F-4AE9-81B6-9036CB580E28}"/>
          </ac:spMkLst>
        </pc:spChg>
        <pc:spChg chg="add del">
          <ac:chgData name="翌霖 胡" userId="a9a41afe759712f0" providerId="LiveId" clId="{DCC191BB-452F-4B1F-9A56-AF98D86B1DE7}" dt="2020-10-05T11:02:40.506" v="3842" actId="26606"/>
          <ac:spMkLst>
            <pc:docMk/>
            <pc:sldMk cId="3295335418" sldId="4952"/>
            <ac:spMk id="23" creationId="{C1AD70F9-2AA8-40AD-81F2-0D7BC881C9A9}"/>
          </ac:spMkLst>
        </pc:spChg>
        <pc:spChg chg="add del">
          <ac:chgData name="翌霖 胡" userId="a9a41afe759712f0" providerId="LiveId" clId="{DCC191BB-452F-4B1F-9A56-AF98D86B1DE7}" dt="2020-10-05T11:02:40.506" v="3842" actId="26606"/>
          <ac:spMkLst>
            <pc:docMk/>
            <pc:sldMk cId="3295335418" sldId="4952"/>
            <ac:spMk id="24" creationId="{58331D47-DE7A-4F51-9D59-FD68F3BDD20E}"/>
          </ac:spMkLst>
        </pc:spChg>
        <pc:spChg chg="add del">
          <ac:chgData name="翌霖 胡" userId="a9a41afe759712f0" providerId="LiveId" clId="{DCC191BB-452F-4B1F-9A56-AF98D86B1DE7}" dt="2020-10-05T11:02:40.506" v="3842" actId="26606"/>
          <ac:spMkLst>
            <pc:docMk/>
            <pc:sldMk cId="3295335418" sldId="4952"/>
            <ac:spMk id="25" creationId="{0A95E83E-3C35-4C05-B1FC-CBF86CCB7C21}"/>
          </ac:spMkLst>
        </pc:spChg>
        <pc:spChg chg="add del">
          <ac:chgData name="翌霖 胡" userId="a9a41afe759712f0" providerId="LiveId" clId="{DCC191BB-452F-4B1F-9A56-AF98D86B1DE7}" dt="2020-10-05T11:02:40.506" v="3842" actId="26606"/>
          <ac:spMkLst>
            <pc:docMk/>
            <pc:sldMk cId="3295335418" sldId="4952"/>
            <ac:spMk id="26" creationId="{99DEDC60-6312-4214-B219-E46479D7E137}"/>
          </ac:spMkLst>
        </pc:spChg>
        <pc:spChg chg="add del">
          <ac:chgData name="翌霖 胡" userId="a9a41afe759712f0" providerId="LiveId" clId="{DCC191BB-452F-4B1F-9A56-AF98D86B1DE7}" dt="2020-10-05T11:02:40.506" v="3842" actId="26606"/>
          <ac:spMkLst>
            <pc:docMk/>
            <pc:sldMk cId="3295335418" sldId="4952"/>
            <ac:spMk id="28" creationId="{66B8738D-6184-4200-93C8-A38B49E39D94}"/>
          </ac:spMkLst>
        </pc:spChg>
        <pc:spChg chg="add del">
          <ac:chgData name="翌霖 胡" userId="a9a41afe759712f0" providerId="LiveId" clId="{DCC191BB-452F-4B1F-9A56-AF98D86B1DE7}" dt="2020-10-05T11:02:40.506" v="3842" actId="26606"/>
          <ac:spMkLst>
            <pc:docMk/>
            <pc:sldMk cId="3295335418" sldId="4952"/>
            <ac:spMk id="29" creationId="{5B73017D-B127-4D47-BB33-0DA52359F549}"/>
          </ac:spMkLst>
        </pc:spChg>
        <pc:spChg chg="add">
          <ac:chgData name="翌霖 胡" userId="a9a41afe759712f0" providerId="LiveId" clId="{DCC191BB-452F-4B1F-9A56-AF98D86B1DE7}" dt="2020-10-05T11:02:40.516" v="3843" actId="26606"/>
          <ac:spMkLst>
            <pc:docMk/>
            <pc:sldMk cId="3295335418" sldId="4952"/>
            <ac:spMk id="32" creationId="{116A904D-80BE-42BB-A96F-14D33FFE0D88}"/>
          </ac:spMkLst>
        </pc:spChg>
        <pc:spChg chg="add">
          <ac:chgData name="翌霖 胡" userId="a9a41afe759712f0" providerId="LiveId" clId="{DCC191BB-452F-4B1F-9A56-AF98D86B1DE7}" dt="2020-10-05T11:02:40.516" v="3843" actId="26606"/>
          <ac:spMkLst>
            <pc:docMk/>
            <pc:sldMk cId="3295335418" sldId="4952"/>
            <ac:spMk id="33" creationId="{3E49CA6A-AA0D-433F-BA6F-E0F8DCBA8BD9}"/>
          </ac:spMkLst>
        </pc:spChg>
        <pc:spChg chg="add">
          <ac:chgData name="翌霖 胡" userId="a9a41afe759712f0" providerId="LiveId" clId="{DCC191BB-452F-4B1F-9A56-AF98D86B1DE7}" dt="2020-10-05T11:02:40.516" v="3843" actId="26606"/>
          <ac:spMkLst>
            <pc:docMk/>
            <pc:sldMk cId="3295335418" sldId="4952"/>
            <ac:spMk id="35" creationId="{B6432BCE-DFD0-492A-825D-B06B192162F1}"/>
          </ac:spMkLst>
        </pc:spChg>
        <pc:spChg chg="add">
          <ac:chgData name="翌霖 胡" userId="a9a41afe759712f0" providerId="LiveId" clId="{DCC191BB-452F-4B1F-9A56-AF98D86B1DE7}" dt="2020-10-05T11:02:40.516" v="3843" actId="26606"/>
          <ac:spMkLst>
            <pc:docMk/>
            <pc:sldMk cId="3295335418" sldId="4952"/>
            <ac:spMk id="36" creationId="{19F5B778-C67E-417B-9509-2F509EA61533}"/>
          </ac:spMkLst>
        </pc:spChg>
        <pc:spChg chg="add">
          <ac:chgData name="翌霖 胡" userId="a9a41afe759712f0" providerId="LiveId" clId="{DCC191BB-452F-4B1F-9A56-AF98D86B1DE7}" dt="2020-10-05T11:02:40.516" v="3843" actId="26606"/>
          <ac:spMkLst>
            <pc:docMk/>
            <pc:sldMk cId="3295335418" sldId="4952"/>
            <ac:spMk id="37" creationId="{E88F05FB-902F-4AE9-81B6-9036CB580E28}"/>
          </ac:spMkLst>
        </pc:spChg>
        <pc:picChg chg="mod ord">
          <ac:chgData name="翌霖 胡" userId="a9a41afe759712f0" providerId="LiveId" clId="{DCC191BB-452F-4B1F-9A56-AF98D86B1DE7}" dt="2020-10-05T11:02:40.516" v="3843" actId="26606"/>
          <ac:picMkLst>
            <pc:docMk/>
            <pc:sldMk cId="3295335418" sldId="4952"/>
            <ac:picMk id="5" creationId="{25F5C734-BA2D-4590-9FCB-B15C00CA8007}"/>
          </ac:picMkLst>
        </pc:picChg>
        <pc:picChg chg="mod">
          <ac:chgData name="翌霖 胡" userId="a9a41afe759712f0" providerId="LiveId" clId="{DCC191BB-452F-4B1F-9A56-AF98D86B1DE7}" dt="2020-10-05T11:02:40.516" v="3843" actId="26606"/>
          <ac:picMkLst>
            <pc:docMk/>
            <pc:sldMk cId="3295335418" sldId="4952"/>
            <ac:picMk id="6" creationId="{186B369B-A880-4659-AA2E-746195A72B3A}"/>
          </ac:picMkLst>
        </pc:picChg>
        <pc:cxnChg chg="add del">
          <ac:chgData name="翌霖 胡" userId="a9a41afe759712f0" providerId="LiveId" clId="{DCC191BB-452F-4B1F-9A56-AF98D86B1DE7}" dt="2020-10-05T11:02:27.554" v="3840" actId="26606"/>
          <ac:cxnSpMkLst>
            <pc:docMk/>
            <pc:sldMk cId="3295335418" sldId="4952"/>
            <ac:cxnSpMk id="10" creationId="{17706B1B-4321-47A1-B97B-3364729F7291}"/>
          </ac:cxnSpMkLst>
        </pc:cxnChg>
        <pc:cxnChg chg="add del">
          <ac:chgData name="翌霖 胡" userId="a9a41afe759712f0" providerId="LiveId" clId="{DCC191BB-452F-4B1F-9A56-AF98D86B1DE7}" dt="2020-10-05T10:55:19.168" v="3722"/>
          <ac:cxnSpMkLst>
            <pc:docMk/>
            <pc:sldMk cId="3295335418" sldId="4952"/>
            <ac:cxnSpMk id="13" creationId="{7E7C77BC-7138-40B1-A15B-20F57A494629}"/>
          </ac:cxnSpMkLst>
        </pc:cxnChg>
        <pc:cxnChg chg="add del">
          <ac:chgData name="翌霖 胡" userId="a9a41afe759712f0" providerId="LiveId" clId="{DCC191BB-452F-4B1F-9A56-AF98D86B1DE7}" dt="2020-10-05T10:55:19.168" v="3722"/>
          <ac:cxnSpMkLst>
            <pc:docMk/>
            <pc:sldMk cId="3295335418" sldId="4952"/>
            <ac:cxnSpMk id="15" creationId="{DB146403-F3D6-484B-B2ED-97F9565D0370}"/>
          </ac:cxnSpMkLst>
        </pc:cxnChg>
        <pc:cxnChg chg="add del">
          <ac:chgData name="翌霖 胡" userId="a9a41afe759712f0" providerId="LiveId" clId="{DCC191BB-452F-4B1F-9A56-AF98D86B1DE7}" dt="2020-10-05T11:02:40.506" v="3842" actId="26606"/>
          <ac:cxnSpMkLst>
            <pc:docMk/>
            <pc:sldMk cId="3295335418" sldId="4952"/>
            <ac:cxnSpMk id="27" creationId="{D92A1B31-DB63-435D-93E6-9712CDFB20FE}"/>
          </ac:cxnSpMkLst>
        </pc:cxnChg>
        <pc:cxnChg chg="add del">
          <ac:chgData name="翌霖 胡" userId="a9a41afe759712f0" providerId="LiveId" clId="{DCC191BB-452F-4B1F-9A56-AF98D86B1DE7}" dt="2020-10-05T11:02:40.506" v="3842" actId="26606"/>
          <ac:cxnSpMkLst>
            <pc:docMk/>
            <pc:sldMk cId="3295335418" sldId="4952"/>
            <ac:cxnSpMk id="30" creationId="{C2B7B8EB-0638-43BD-9A64-62F95F505484}"/>
          </ac:cxnSpMkLst>
        </pc:cxnChg>
        <pc:cxnChg chg="add">
          <ac:chgData name="翌霖 胡" userId="a9a41afe759712f0" providerId="LiveId" clId="{DCC191BB-452F-4B1F-9A56-AF98D86B1DE7}" dt="2020-10-05T11:02:40.516" v="3843" actId="26606"/>
          <ac:cxnSpMkLst>
            <pc:docMk/>
            <pc:sldMk cId="3295335418" sldId="4952"/>
            <ac:cxnSpMk id="34" creationId="{17706B1B-4321-47A1-B97B-3364729F7291}"/>
          </ac:cxnSpMkLst>
        </pc:cxnChg>
      </pc:sldChg>
      <pc:sldChg chg="addSp delSp modSp add del mod setBg delDesignElem">
        <pc:chgData name="翌霖 胡" userId="a9a41afe759712f0" providerId="LiveId" clId="{DCC191BB-452F-4B1F-9A56-AF98D86B1DE7}" dt="2020-10-05T11:02:44.830" v="3844" actId="26606"/>
        <pc:sldMkLst>
          <pc:docMk/>
          <pc:sldMk cId="21100258" sldId="4953"/>
        </pc:sldMkLst>
        <pc:spChg chg="mod">
          <ac:chgData name="翌霖 胡" userId="a9a41afe759712f0" providerId="LiveId" clId="{DCC191BB-452F-4B1F-9A56-AF98D86B1DE7}" dt="2020-10-05T11:02:44.830" v="3844" actId="26606"/>
          <ac:spMkLst>
            <pc:docMk/>
            <pc:sldMk cId="21100258" sldId="4953"/>
            <ac:spMk id="2" creationId="{47B7828E-47BD-4AD2-93E1-79B4BDA3DCB2}"/>
          </ac:spMkLst>
        </pc:spChg>
        <pc:spChg chg="mod">
          <ac:chgData name="翌霖 胡" userId="a9a41afe759712f0" providerId="LiveId" clId="{DCC191BB-452F-4B1F-9A56-AF98D86B1DE7}" dt="2020-10-05T11:02:44.830" v="3844" actId="26606"/>
          <ac:spMkLst>
            <pc:docMk/>
            <pc:sldMk cId="21100258" sldId="4953"/>
            <ac:spMk id="3" creationId="{B018A285-ECB3-4533-BF2B-C164149134B9}"/>
          </ac:spMkLst>
        </pc:spChg>
        <pc:spChg chg="add">
          <ac:chgData name="翌霖 胡" userId="a9a41afe759712f0" providerId="LiveId" clId="{DCC191BB-452F-4B1F-9A56-AF98D86B1DE7}" dt="2020-10-05T11:02:44.830" v="3844" actId="26606"/>
          <ac:spMkLst>
            <pc:docMk/>
            <pc:sldMk cId="21100258" sldId="4953"/>
            <ac:spMk id="7" creationId="{3741B58E-3B65-4A01-A276-975AB2CF8A08}"/>
          </ac:spMkLst>
        </pc:spChg>
        <pc:spChg chg="add">
          <ac:chgData name="翌霖 胡" userId="a9a41afe759712f0" providerId="LiveId" clId="{DCC191BB-452F-4B1F-9A56-AF98D86B1DE7}" dt="2020-10-05T11:02:44.830" v="3844" actId="26606"/>
          <ac:spMkLst>
            <pc:docMk/>
            <pc:sldMk cId="21100258" sldId="4953"/>
            <ac:spMk id="8" creationId="{7AAC67C3-831B-4AB1-A259-DFB839CAFAFC}"/>
          </ac:spMkLst>
        </pc:spChg>
        <pc:spChg chg="add del">
          <ac:chgData name="翌霖 胡" userId="a9a41afe759712f0" providerId="LiveId" clId="{DCC191BB-452F-4B1F-9A56-AF98D86B1DE7}" dt="2020-10-05T10:55:19.168" v="3722"/>
          <ac:spMkLst>
            <pc:docMk/>
            <pc:sldMk cId="21100258" sldId="4953"/>
            <ac:spMk id="10" creationId="{8D70B121-56F4-4848-B38B-182089D909FA}"/>
          </ac:spMkLst>
        </pc:spChg>
        <pc:spChg chg="add">
          <ac:chgData name="翌霖 胡" userId="a9a41afe759712f0" providerId="LiveId" clId="{DCC191BB-452F-4B1F-9A56-AF98D86B1DE7}" dt="2020-10-05T11:02:44.830" v="3844" actId="26606"/>
          <ac:spMkLst>
            <pc:docMk/>
            <pc:sldMk cId="21100258" sldId="4953"/>
            <ac:spMk id="14" creationId="{054B3F04-9EAC-45C0-B3CE-0387EEA10A0C}"/>
          </ac:spMkLst>
        </pc:spChg>
        <pc:cxnChg chg="add del">
          <ac:chgData name="翌霖 胡" userId="a9a41afe759712f0" providerId="LiveId" clId="{DCC191BB-452F-4B1F-9A56-AF98D86B1DE7}" dt="2020-10-05T10:55:19.168" v="3722"/>
          <ac:cxnSpMkLst>
            <pc:docMk/>
            <pc:sldMk cId="21100258" sldId="4953"/>
            <ac:cxnSpMk id="12" creationId="{2D72A2C9-F3CA-4216-8BAD-FA4C970C3C4E}"/>
          </ac:cxnSpMkLst>
        </pc:cxnChg>
      </pc:sldChg>
      <pc:sldChg chg="addSp delSp modSp add del mod setBg delDesignElem">
        <pc:chgData name="翌霖 胡" userId="a9a41afe759712f0" providerId="LiveId" clId="{DCC191BB-452F-4B1F-9A56-AF98D86B1DE7}" dt="2020-10-05T11:02:54.647" v="3847" actId="26606"/>
        <pc:sldMkLst>
          <pc:docMk/>
          <pc:sldMk cId="3885405491" sldId="4954"/>
        </pc:sldMkLst>
        <pc:spChg chg="mod">
          <ac:chgData name="翌霖 胡" userId="a9a41afe759712f0" providerId="LiveId" clId="{DCC191BB-452F-4B1F-9A56-AF98D86B1DE7}" dt="2020-10-05T11:02:54.647" v="3847" actId="26606"/>
          <ac:spMkLst>
            <pc:docMk/>
            <pc:sldMk cId="3885405491" sldId="4954"/>
            <ac:spMk id="2" creationId="{575FAD24-44AD-4FD1-9545-0A3F6F050844}"/>
          </ac:spMkLst>
        </pc:spChg>
        <pc:spChg chg="add del">
          <ac:chgData name="翌霖 胡" userId="a9a41afe759712f0" providerId="LiveId" clId="{DCC191BB-452F-4B1F-9A56-AF98D86B1DE7}" dt="2020-10-05T10:55:19.168" v="3722"/>
          <ac:spMkLst>
            <pc:docMk/>
            <pc:sldMk cId="3885405491" sldId="4954"/>
            <ac:spMk id="73" creationId="{823AC064-BC96-4F32-8AE1-B2FD38754823}"/>
          </ac:spMkLst>
        </pc:spChg>
        <pc:spChg chg="add del">
          <ac:chgData name="翌霖 胡" userId="a9a41afe759712f0" providerId="LiveId" clId="{DCC191BB-452F-4B1F-9A56-AF98D86B1DE7}" dt="2020-10-05T11:02:54.636" v="3846" actId="26606"/>
          <ac:spMkLst>
            <pc:docMk/>
            <pc:sldMk cId="3885405491" sldId="4954"/>
            <ac:spMk id="79" creationId="{D1B4E201-164F-4793-895E-C149B2F2FCA0}"/>
          </ac:spMkLst>
        </pc:spChg>
        <pc:spChg chg="add del">
          <ac:chgData name="翌霖 胡" userId="a9a41afe759712f0" providerId="LiveId" clId="{DCC191BB-452F-4B1F-9A56-AF98D86B1DE7}" dt="2020-10-05T11:02:54.636" v="3846" actId="26606"/>
          <ac:spMkLst>
            <pc:docMk/>
            <pc:sldMk cId="3885405491" sldId="4954"/>
            <ac:spMk id="81" creationId="{765F4110-C0FC-4D61-ACD2-A7C950EAE908}"/>
          </ac:spMkLst>
        </pc:spChg>
        <pc:spChg chg="add del">
          <ac:chgData name="翌霖 胡" userId="a9a41afe759712f0" providerId="LiveId" clId="{DCC191BB-452F-4B1F-9A56-AF98D86B1DE7}" dt="2020-10-05T11:02:54.636" v="3846" actId="26606"/>
          <ac:spMkLst>
            <pc:docMk/>
            <pc:sldMk cId="3885405491" sldId="4954"/>
            <ac:spMk id="83" creationId="{BCB59D9D-744D-4B34-BC44-E8C085D3EFF5}"/>
          </ac:spMkLst>
        </pc:spChg>
        <pc:spChg chg="add del">
          <ac:chgData name="翌霖 胡" userId="a9a41afe759712f0" providerId="LiveId" clId="{DCC191BB-452F-4B1F-9A56-AF98D86B1DE7}" dt="2020-10-05T11:02:54.636" v="3846" actId="26606"/>
          <ac:spMkLst>
            <pc:docMk/>
            <pc:sldMk cId="3885405491" sldId="4954"/>
            <ac:spMk id="9222" creationId="{116A904D-80BE-42BB-A96F-14D33FFE0D88}"/>
          </ac:spMkLst>
        </pc:spChg>
        <pc:spChg chg="add del">
          <ac:chgData name="翌霖 胡" userId="a9a41afe759712f0" providerId="LiveId" clId="{DCC191BB-452F-4B1F-9A56-AF98D86B1DE7}" dt="2020-10-05T11:02:54.636" v="3846" actId="26606"/>
          <ac:spMkLst>
            <pc:docMk/>
            <pc:sldMk cId="3885405491" sldId="4954"/>
            <ac:spMk id="9223" creationId="{3E49CA6A-AA0D-433F-BA6F-E0F8DCBA8BD9}"/>
          </ac:spMkLst>
        </pc:spChg>
        <pc:spChg chg="add">
          <ac:chgData name="翌霖 胡" userId="a9a41afe759712f0" providerId="LiveId" clId="{DCC191BB-452F-4B1F-9A56-AF98D86B1DE7}" dt="2020-10-05T11:02:54.647" v="3847" actId="26606"/>
          <ac:spMkLst>
            <pc:docMk/>
            <pc:sldMk cId="3885405491" sldId="4954"/>
            <ac:spMk id="9226" creationId="{116A904D-80BE-42BB-A96F-14D33FFE0D88}"/>
          </ac:spMkLst>
        </pc:spChg>
        <pc:spChg chg="add">
          <ac:chgData name="翌霖 胡" userId="a9a41afe759712f0" providerId="LiveId" clId="{DCC191BB-452F-4B1F-9A56-AF98D86B1DE7}" dt="2020-10-05T11:02:54.647" v="3847" actId="26606"/>
          <ac:spMkLst>
            <pc:docMk/>
            <pc:sldMk cId="3885405491" sldId="4954"/>
            <ac:spMk id="9227" creationId="{3E49CA6A-AA0D-433F-BA6F-E0F8DCBA8BD9}"/>
          </ac:spMkLst>
        </pc:spChg>
        <pc:spChg chg="add">
          <ac:chgData name="翌霖 胡" userId="a9a41afe759712f0" providerId="LiveId" clId="{DCC191BB-452F-4B1F-9A56-AF98D86B1DE7}" dt="2020-10-05T11:02:54.647" v="3847" actId="26606"/>
          <ac:spMkLst>
            <pc:docMk/>
            <pc:sldMk cId="3885405491" sldId="4954"/>
            <ac:spMk id="9229" creationId="{B6432BCE-DFD0-492A-825D-B06B192162F1}"/>
          </ac:spMkLst>
        </pc:spChg>
        <pc:spChg chg="add">
          <ac:chgData name="翌霖 胡" userId="a9a41afe759712f0" providerId="LiveId" clId="{DCC191BB-452F-4B1F-9A56-AF98D86B1DE7}" dt="2020-10-05T11:02:54.647" v="3847" actId="26606"/>
          <ac:spMkLst>
            <pc:docMk/>
            <pc:sldMk cId="3885405491" sldId="4954"/>
            <ac:spMk id="9230" creationId="{19F5B778-C67E-417B-9509-2F509EA61533}"/>
          </ac:spMkLst>
        </pc:spChg>
        <pc:spChg chg="add">
          <ac:chgData name="翌霖 胡" userId="a9a41afe759712f0" providerId="LiveId" clId="{DCC191BB-452F-4B1F-9A56-AF98D86B1DE7}" dt="2020-10-05T11:02:54.647" v="3847" actId="26606"/>
          <ac:spMkLst>
            <pc:docMk/>
            <pc:sldMk cId="3885405491" sldId="4954"/>
            <ac:spMk id="9231" creationId="{E88F05FB-902F-4AE9-81B6-9036CB580E28}"/>
          </ac:spMkLst>
        </pc:spChg>
        <pc:picChg chg="mod ord">
          <ac:chgData name="翌霖 胡" userId="a9a41afe759712f0" providerId="LiveId" clId="{DCC191BB-452F-4B1F-9A56-AF98D86B1DE7}" dt="2020-10-05T11:02:54.647" v="3847" actId="26606"/>
          <ac:picMkLst>
            <pc:docMk/>
            <pc:sldMk cId="3885405491" sldId="4954"/>
            <ac:picMk id="4" creationId="{EF96B0D9-46DC-45BA-A72B-0B5AE1402450}"/>
          </ac:picMkLst>
        </pc:picChg>
        <pc:picChg chg="mod">
          <ac:chgData name="翌霖 胡" userId="a9a41afe759712f0" providerId="LiveId" clId="{DCC191BB-452F-4B1F-9A56-AF98D86B1DE7}" dt="2020-10-05T11:02:54.647" v="3847" actId="26606"/>
          <ac:picMkLst>
            <pc:docMk/>
            <pc:sldMk cId="3885405491" sldId="4954"/>
            <ac:picMk id="9220" creationId="{66008418-CF3E-4654-99AE-C0BA4204B8CE}"/>
          </ac:picMkLst>
        </pc:picChg>
        <pc:cxnChg chg="add del">
          <ac:chgData name="翌霖 胡" userId="a9a41afe759712f0" providerId="LiveId" clId="{DCC191BB-452F-4B1F-9A56-AF98D86B1DE7}" dt="2020-10-05T10:55:19.168" v="3722"/>
          <ac:cxnSpMkLst>
            <pc:docMk/>
            <pc:sldMk cId="3885405491" sldId="4954"/>
            <ac:cxnSpMk id="75" creationId="{7E7C77BC-7138-40B1-A15B-20F57A494629}"/>
          </ac:cxnSpMkLst>
        </pc:cxnChg>
        <pc:cxnChg chg="add del">
          <ac:chgData name="翌霖 胡" userId="a9a41afe759712f0" providerId="LiveId" clId="{DCC191BB-452F-4B1F-9A56-AF98D86B1DE7}" dt="2020-10-05T10:55:19.168" v="3722"/>
          <ac:cxnSpMkLst>
            <pc:docMk/>
            <pc:sldMk cId="3885405491" sldId="4954"/>
            <ac:cxnSpMk id="77" creationId="{DB146403-F3D6-484B-B2ED-97F9565D0370}"/>
          </ac:cxnSpMkLst>
        </pc:cxnChg>
        <pc:cxnChg chg="add del">
          <ac:chgData name="翌霖 胡" userId="a9a41afe759712f0" providerId="LiveId" clId="{DCC191BB-452F-4B1F-9A56-AF98D86B1DE7}" dt="2020-10-05T11:02:54.636" v="3846" actId="26606"/>
          <ac:cxnSpMkLst>
            <pc:docMk/>
            <pc:sldMk cId="3885405491" sldId="4954"/>
            <ac:cxnSpMk id="9224" creationId="{17706B1B-4321-47A1-B97B-3364729F7291}"/>
          </ac:cxnSpMkLst>
        </pc:cxnChg>
        <pc:cxnChg chg="add">
          <ac:chgData name="翌霖 胡" userId="a9a41afe759712f0" providerId="LiveId" clId="{DCC191BB-452F-4B1F-9A56-AF98D86B1DE7}" dt="2020-10-05T11:02:54.647" v="3847" actId="26606"/>
          <ac:cxnSpMkLst>
            <pc:docMk/>
            <pc:sldMk cId="3885405491" sldId="4954"/>
            <ac:cxnSpMk id="9228" creationId="{17706B1B-4321-47A1-B97B-3364729F7291}"/>
          </ac:cxnSpMkLst>
        </pc:cxnChg>
      </pc:sldChg>
      <pc:sldChg chg="add del">
        <pc:chgData name="翌霖 胡" userId="a9a41afe759712f0" providerId="LiveId" clId="{DCC191BB-452F-4B1F-9A56-AF98D86B1DE7}" dt="2020-10-05T10:55:19.168" v="3722"/>
        <pc:sldMkLst>
          <pc:docMk/>
          <pc:sldMk cId="3547261125" sldId="4955"/>
        </pc:sldMkLst>
      </pc:sldChg>
      <pc:sldChg chg="modSp add del mod">
        <pc:chgData name="翌霖 胡" userId="a9a41afe759712f0" providerId="LiveId" clId="{DCC191BB-452F-4B1F-9A56-AF98D86B1DE7}" dt="2020-10-05T11:03:19.007" v="3851" actId="1076"/>
        <pc:sldMkLst>
          <pc:docMk/>
          <pc:sldMk cId="2957885918" sldId="4956"/>
        </pc:sldMkLst>
        <pc:spChg chg="mod">
          <ac:chgData name="翌霖 胡" userId="a9a41afe759712f0" providerId="LiveId" clId="{DCC191BB-452F-4B1F-9A56-AF98D86B1DE7}" dt="2020-10-05T11:03:19.007" v="3851" actId="1076"/>
          <ac:spMkLst>
            <pc:docMk/>
            <pc:sldMk cId="2957885918" sldId="4956"/>
            <ac:spMk id="2" creationId="{3C02DCBD-E9AD-47F5-B2A2-DCF0923B10F7}"/>
          </ac:spMkLst>
        </pc:spChg>
        <pc:picChg chg="mod">
          <ac:chgData name="翌霖 胡" userId="a9a41afe759712f0" providerId="LiveId" clId="{DCC191BB-452F-4B1F-9A56-AF98D86B1DE7}" dt="2020-10-05T11:03:10.670" v="3848" actId="1076"/>
          <ac:picMkLst>
            <pc:docMk/>
            <pc:sldMk cId="2957885918" sldId="4956"/>
            <ac:picMk id="5" creationId="{5EB05065-287F-4C71-BB2A-36DCE41729F4}"/>
          </ac:picMkLst>
        </pc:picChg>
        <pc:picChg chg="mod">
          <ac:chgData name="翌霖 胡" userId="a9a41afe759712f0" providerId="LiveId" clId="{DCC191BB-452F-4B1F-9A56-AF98D86B1DE7}" dt="2020-10-05T11:03:15.238" v="3850" actId="1076"/>
          <ac:picMkLst>
            <pc:docMk/>
            <pc:sldMk cId="2957885918" sldId="4956"/>
            <ac:picMk id="6" creationId="{97389037-4B93-4675-957A-3614B632B093}"/>
          </ac:picMkLst>
        </pc:picChg>
        <pc:picChg chg="mod">
          <ac:chgData name="翌霖 胡" userId="a9a41afe759712f0" providerId="LiveId" clId="{DCC191BB-452F-4B1F-9A56-AF98D86B1DE7}" dt="2020-10-05T11:03:12.372" v="3849" actId="1076"/>
          <ac:picMkLst>
            <pc:docMk/>
            <pc:sldMk cId="2957885918" sldId="4956"/>
            <ac:picMk id="8" creationId="{07A8556F-8638-43AD-A29A-334379038F2D}"/>
          </ac:picMkLst>
        </pc:picChg>
      </pc:sldChg>
      <pc:sldChg chg="modSp add del mod">
        <pc:chgData name="翌霖 胡" userId="a9a41afe759712f0" providerId="LiveId" clId="{DCC191BB-452F-4B1F-9A56-AF98D86B1DE7}" dt="2020-10-05T11:03:23.030" v="3853" actId="1076"/>
        <pc:sldMkLst>
          <pc:docMk/>
          <pc:sldMk cId="2997731456" sldId="4957"/>
        </pc:sldMkLst>
        <pc:picChg chg="mod">
          <ac:chgData name="翌霖 胡" userId="a9a41afe759712f0" providerId="LiveId" clId="{DCC191BB-452F-4B1F-9A56-AF98D86B1DE7}" dt="2020-10-05T11:03:23.030" v="3853" actId="1076"/>
          <ac:picMkLst>
            <pc:docMk/>
            <pc:sldMk cId="2997731456" sldId="4957"/>
            <ac:picMk id="4" creationId="{76FCE4C9-83D3-4A7E-B650-1DBB2982FC08}"/>
          </ac:picMkLst>
        </pc:picChg>
        <pc:picChg chg="mod">
          <ac:chgData name="翌霖 胡" userId="a9a41afe759712f0" providerId="LiveId" clId="{DCC191BB-452F-4B1F-9A56-AF98D86B1DE7}" dt="2020-10-05T11:03:21.336" v="3852" actId="1076"/>
          <ac:picMkLst>
            <pc:docMk/>
            <pc:sldMk cId="2997731456" sldId="4957"/>
            <ac:picMk id="5" creationId="{11408734-3708-4211-ADDE-13BC749D4642}"/>
          </ac:picMkLst>
        </pc:picChg>
      </pc:sldChg>
      <pc:sldChg chg="modSp add del mod">
        <pc:chgData name="翌霖 胡" userId="a9a41afe759712f0" providerId="LiveId" clId="{DCC191BB-452F-4B1F-9A56-AF98D86B1DE7}" dt="2020-10-05T11:03:34.738" v="3857" actId="14100"/>
        <pc:sldMkLst>
          <pc:docMk/>
          <pc:sldMk cId="3795185691" sldId="4958"/>
        </pc:sldMkLst>
        <pc:spChg chg="mod">
          <ac:chgData name="翌霖 胡" userId="a9a41afe759712f0" providerId="LiveId" clId="{DCC191BB-452F-4B1F-9A56-AF98D86B1DE7}" dt="2020-10-05T11:03:34.738" v="3857" actId="14100"/>
          <ac:spMkLst>
            <pc:docMk/>
            <pc:sldMk cId="3795185691" sldId="4958"/>
            <ac:spMk id="3" creationId="{C52164C0-5F11-4203-95F5-6ECD8D1DB86E}"/>
          </ac:spMkLst>
        </pc:spChg>
        <pc:picChg chg="mod">
          <ac:chgData name="翌霖 胡" userId="a9a41afe759712f0" providerId="LiveId" clId="{DCC191BB-452F-4B1F-9A56-AF98D86B1DE7}" dt="2020-10-05T11:03:29.037" v="3854" actId="1076"/>
          <ac:picMkLst>
            <pc:docMk/>
            <pc:sldMk cId="3795185691" sldId="4958"/>
            <ac:picMk id="12290" creationId="{44316D68-83CE-46E0-9DAB-D343A9E78A62}"/>
          </ac:picMkLst>
        </pc:picChg>
      </pc:sldChg>
      <pc:sldChg chg="add del">
        <pc:chgData name="翌霖 胡" userId="a9a41afe759712f0" providerId="LiveId" clId="{DCC191BB-452F-4B1F-9A56-AF98D86B1DE7}" dt="2020-10-05T10:55:19.168" v="3722"/>
        <pc:sldMkLst>
          <pc:docMk/>
          <pc:sldMk cId="3188828571" sldId="4963"/>
        </pc:sldMkLst>
      </pc:sldChg>
      <pc:sldChg chg="modSp add del mod">
        <pc:chgData name="翌霖 胡" userId="a9a41afe759712f0" providerId="LiveId" clId="{DCC191BB-452F-4B1F-9A56-AF98D86B1DE7}" dt="2020-10-05T11:03:44.608" v="3858" actId="14100"/>
        <pc:sldMkLst>
          <pc:docMk/>
          <pc:sldMk cId="874877914" sldId="4964"/>
        </pc:sldMkLst>
        <pc:spChg chg="mod">
          <ac:chgData name="翌霖 胡" userId="a9a41afe759712f0" providerId="LiveId" clId="{DCC191BB-452F-4B1F-9A56-AF98D86B1DE7}" dt="2020-10-05T11:03:44.608" v="3858" actId="14100"/>
          <ac:spMkLst>
            <pc:docMk/>
            <pc:sldMk cId="874877914" sldId="4964"/>
            <ac:spMk id="3" creationId="{A0A17068-638E-40EA-B89F-60CD58C83E6A}"/>
          </ac:spMkLst>
        </pc:spChg>
      </pc:sldChg>
      <pc:sldChg chg="add del">
        <pc:chgData name="翌霖 胡" userId="a9a41afe759712f0" providerId="LiveId" clId="{DCC191BB-452F-4B1F-9A56-AF98D86B1DE7}" dt="2020-10-05T10:55:19.168" v="3722"/>
        <pc:sldMkLst>
          <pc:docMk/>
          <pc:sldMk cId="3329755082" sldId="4965"/>
        </pc:sldMkLst>
      </pc:sldChg>
      <pc:sldChg chg="add del">
        <pc:chgData name="翌霖 胡" userId="a9a41afe759712f0" providerId="LiveId" clId="{DCC191BB-452F-4B1F-9A56-AF98D86B1DE7}" dt="2020-10-05T10:55:19.168" v="3722"/>
        <pc:sldMkLst>
          <pc:docMk/>
          <pc:sldMk cId="3900751830" sldId="4966"/>
        </pc:sldMkLst>
      </pc:sldChg>
      <pc:sldChg chg="addSp delSp add del setBg delDesignElem">
        <pc:chgData name="翌霖 胡" userId="a9a41afe759712f0" providerId="LiveId" clId="{DCC191BB-452F-4B1F-9A56-AF98D86B1DE7}" dt="2020-10-05T10:56:19.807" v="3727"/>
        <pc:sldMkLst>
          <pc:docMk/>
          <pc:sldMk cId="1713674282" sldId="4967"/>
        </pc:sldMkLst>
        <pc:spChg chg="add del">
          <ac:chgData name="翌霖 胡" userId="a9a41afe759712f0" providerId="LiveId" clId="{DCC191BB-452F-4B1F-9A56-AF98D86B1DE7}" dt="2020-10-05T10:56:19.807" v="3727"/>
          <ac:spMkLst>
            <pc:docMk/>
            <pc:sldMk cId="1713674282" sldId="4967"/>
            <ac:spMk id="24" creationId="{4351DFE5-F63D-4BE0-BDA9-E3EB88F01AA5}"/>
          </ac:spMkLst>
        </pc:spChg>
        <pc:picChg chg="add del">
          <ac:chgData name="翌霖 胡" userId="a9a41afe759712f0" providerId="LiveId" clId="{DCC191BB-452F-4B1F-9A56-AF98D86B1DE7}" dt="2020-10-05T10:56:19.807" v="3727"/>
          <ac:picMkLst>
            <pc:docMk/>
            <pc:sldMk cId="1713674282" sldId="4967"/>
            <ac:picMk id="25" creationId="{3AA16612-ACD2-4A16-8F2B-4514FD6BF28F}"/>
          </ac:picMkLst>
        </pc:picChg>
      </pc:sldChg>
      <pc:sldChg chg="addSp delSp modSp add mod">
        <pc:chgData name="翌霖 胡" userId="a9a41afe759712f0" providerId="LiveId" clId="{DCC191BB-452F-4B1F-9A56-AF98D86B1DE7}" dt="2020-10-05T11:41:48.643" v="3901" actId="26606"/>
        <pc:sldMkLst>
          <pc:docMk/>
          <pc:sldMk cId="3385209508" sldId="4967"/>
        </pc:sldMkLst>
        <pc:spChg chg="mod">
          <ac:chgData name="翌霖 胡" userId="a9a41afe759712f0" providerId="LiveId" clId="{DCC191BB-452F-4B1F-9A56-AF98D86B1DE7}" dt="2020-10-05T11:41:48.643" v="3901" actId="26606"/>
          <ac:spMkLst>
            <pc:docMk/>
            <pc:sldMk cId="3385209508" sldId="4967"/>
            <ac:spMk id="2" creationId="{09765AFC-AEBF-48E8-890B-BD016B6DF584}"/>
          </ac:spMkLst>
        </pc:spChg>
        <pc:spChg chg="del mod">
          <ac:chgData name="翌霖 胡" userId="a9a41afe759712f0" providerId="LiveId" clId="{DCC191BB-452F-4B1F-9A56-AF98D86B1DE7}" dt="2020-10-05T10:56:48.121" v="3746" actId="478"/>
          <ac:spMkLst>
            <pc:docMk/>
            <pc:sldMk cId="3385209508" sldId="4967"/>
            <ac:spMk id="3" creationId="{1BEC71E2-7377-454E-9DFC-B405FA7D8430}"/>
          </ac:spMkLst>
        </pc:spChg>
        <pc:spChg chg="del">
          <ac:chgData name="翌霖 胡" userId="a9a41afe759712f0" providerId="LiveId" clId="{DCC191BB-452F-4B1F-9A56-AF98D86B1DE7}" dt="2020-10-05T11:41:48.643" v="3901" actId="26606"/>
          <ac:spMkLst>
            <pc:docMk/>
            <pc:sldMk cId="3385209508" sldId="4967"/>
            <ac:spMk id="24" creationId="{4351DFE5-F63D-4BE0-BDA9-E3EB88F01AA5}"/>
          </ac:spMkLst>
        </pc:spChg>
        <pc:spChg chg="add">
          <ac:chgData name="翌霖 胡" userId="a9a41afe759712f0" providerId="LiveId" clId="{DCC191BB-452F-4B1F-9A56-AF98D86B1DE7}" dt="2020-10-05T11:41:48.643" v="3901" actId="26606"/>
          <ac:spMkLst>
            <pc:docMk/>
            <pc:sldMk cId="3385209508" sldId="4967"/>
            <ac:spMk id="30" creationId="{23962611-DFD5-4092-AAFD-559E3DFCE2C9}"/>
          </ac:spMkLst>
        </pc:spChg>
        <pc:picChg chg="del">
          <ac:chgData name="翌霖 胡" userId="a9a41afe759712f0" providerId="LiveId" clId="{DCC191BB-452F-4B1F-9A56-AF98D86B1DE7}" dt="2020-10-05T11:41:48.643" v="3901" actId="26606"/>
          <ac:picMkLst>
            <pc:docMk/>
            <pc:sldMk cId="3385209508" sldId="4967"/>
            <ac:picMk id="25" creationId="{3AA16612-ACD2-4A16-8F2B-4514FD6BF28F}"/>
          </ac:picMkLst>
        </pc:picChg>
        <pc:picChg chg="add">
          <ac:chgData name="翌霖 胡" userId="a9a41afe759712f0" providerId="LiveId" clId="{DCC191BB-452F-4B1F-9A56-AF98D86B1DE7}" dt="2020-10-05T11:41:48.643" v="3901" actId="26606"/>
          <ac:picMkLst>
            <pc:docMk/>
            <pc:sldMk cId="3385209508" sldId="4967"/>
            <ac:picMk id="32" creationId="{2270F1FA-0425-408F-9861-80BF5AFB276D}"/>
          </ac:picMkLst>
        </pc:picChg>
      </pc:sldChg>
      <pc:sldChg chg="modSp new mod">
        <pc:chgData name="翌霖 胡" userId="a9a41afe759712f0" providerId="LiveId" clId="{DCC191BB-452F-4B1F-9A56-AF98D86B1DE7}" dt="2020-10-05T10:58:47.053" v="3785"/>
        <pc:sldMkLst>
          <pc:docMk/>
          <pc:sldMk cId="987886586" sldId="4968"/>
        </pc:sldMkLst>
        <pc:spChg chg="mod">
          <ac:chgData name="翌霖 胡" userId="a9a41afe759712f0" providerId="LiveId" clId="{DCC191BB-452F-4B1F-9A56-AF98D86B1DE7}" dt="2020-10-05T10:58:42.127" v="3783"/>
          <ac:spMkLst>
            <pc:docMk/>
            <pc:sldMk cId="987886586" sldId="4968"/>
            <ac:spMk id="2" creationId="{D1765872-9B11-4011-95D2-5BCA10FA38B1}"/>
          </ac:spMkLst>
        </pc:spChg>
        <pc:spChg chg="mod">
          <ac:chgData name="翌霖 胡" userId="a9a41afe759712f0" providerId="LiveId" clId="{DCC191BB-452F-4B1F-9A56-AF98D86B1DE7}" dt="2020-10-05T10:58:47.053" v="3785"/>
          <ac:spMkLst>
            <pc:docMk/>
            <pc:sldMk cId="987886586" sldId="4968"/>
            <ac:spMk id="3" creationId="{AF62C914-ED61-4C7B-9955-B49D6D13EE4C}"/>
          </ac:spMkLst>
        </pc:spChg>
      </pc:sldChg>
      <pc:sldChg chg="modSp add mod">
        <pc:chgData name="翌霖 胡" userId="a9a41afe759712f0" providerId="LiveId" clId="{DCC191BB-452F-4B1F-9A56-AF98D86B1DE7}" dt="2020-10-05T11:00:13.542" v="3815"/>
        <pc:sldMkLst>
          <pc:docMk/>
          <pc:sldMk cId="287502289" sldId="4969"/>
        </pc:sldMkLst>
        <pc:spChg chg="mod">
          <ac:chgData name="翌霖 胡" userId="a9a41afe759712f0" providerId="LiveId" clId="{DCC191BB-452F-4B1F-9A56-AF98D86B1DE7}" dt="2020-10-05T11:00:08.501" v="3813" actId="6549"/>
          <ac:spMkLst>
            <pc:docMk/>
            <pc:sldMk cId="287502289" sldId="4969"/>
            <ac:spMk id="2" creationId="{D1765872-9B11-4011-95D2-5BCA10FA38B1}"/>
          </ac:spMkLst>
        </pc:spChg>
        <pc:spChg chg="mod">
          <ac:chgData name="翌霖 胡" userId="a9a41afe759712f0" providerId="LiveId" clId="{DCC191BB-452F-4B1F-9A56-AF98D86B1DE7}" dt="2020-10-05T11:00:13.542" v="3815"/>
          <ac:spMkLst>
            <pc:docMk/>
            <pc:sldMk cId="287502289" sldId="4969"/>
            <ac:spMk id="3" creationId="{AF62C914-ED61-4C7B-9955-B49D6D13EE4C}"/>
          </ac:spMkLst>
        </pc:spChg>
      </pc:sldChg>
    </pc:docChg>
  </pc:docChgLst>
  <pc:docChgLst>
    <pc:chgData name="胡 翌霖" userId="a9a41afe759712f0" providerId="LiveId" clId="{2DBA92D2-011E-45AF-9D82-7479E4B250F0}"/>
    <pc:docChg chg="undo redo custSel delSld modSld sldOrd">
      <pc:chgData name="胡 翌霖" userId="a9a41afe759712f0" providerId="LiveId" clId="{2DBA92D2-011E-45AF-9D82-7479E4B250F0}" dt="2021-10-25T15:42:34.245" v="131" actId="47"/>
      <pc:docMkLst>
        <pc:docMk/>
      </pc:docMkLst>
      <pc:sldChg chg="modSp mod">
        <pc:chgData name="胡 翌霖" userId="a9a41afe759712f0" providerId="LiveId" clId="{2DBA92D2-011E-45AF-9D82-7479E4B250F0}" dt="2021-10-25T15:19:47.865" v="0" actId="6549"/>
        <pc:sldMkLst>
          <pc:docMk/>
          <pc:sldMk cId="1040198312" sldId="262"/>
        </pc:sldMkLst>
        <pc:spChg chg="mod">
          <ac:chgData name="胡 翌霖" userId="a9a41afe759712f0" providerId="LiveId" clId="{2DBA92D2-011E-45AF-9D82-7479E4B250F0}" dt="2021-10-25T15:19:47.865" v="0" actId="6549"/>
          <ac:spMkLst>
            <pc:docMk/>
            <pc:sldMk cId="1040198312" sldId="262"/>
            <ac:spMk id="3" creationId="{3E7F17DD-B533-4BD9-B0B1-85E736B1FBEA}"/>
          </ac:spMkLst>
        </pc:spChg>
      </pc:sldChg>
      <pc:sldChg chg="addSp delSp modSp mod setBg">
        <pc:chgData name="胡 翌霖" userId="a9a41afe759712f0" providerId="LiveId" clId="{2DBA92D2-011E-45AF-9D82-7479E4B250F0}" dt="2021-10-25T15:41:38.287" v="127" actId="26606"/>
        <pc:sldMkLst>
          <pc:docMk/>
          <pc:sldMk cId="874877914" sldId="269"/>
        </pc:sldMkLst>
        <pc:spChg chg="mod">
          <ac:chgData name="胡 翌霖" userId="a9a41afe759712f0" providerId="LiveId" clId="{2DBA92D2-011E-45AF-9D82-7479E4B250F0}" dt="2021-10-25T15:41:38.287" v="127" actId="26606"/>
          <ac:spMkLst>
            <pc:docMk/>
            <pc:sldMk cId="874877914" sldId="269"/>
            <ac:spMk id="2" creationId="{97C0E989-0263-4234-AB16-0834FCF55B1A}"/>
          </ac:spMkLst>
        </pc:spChg>
        <pc:spChg chg="mod ord">
          <ac:chgData name="胡 翌霖" userId="a9a41afe759712f0" providerId="LiveId" clId="{2DBA92D2-011E-45AF-9D82-7479E4B250F0}" dt="2021-10-25T15:41:38.287" v="127" actId="26606"/>
          <ac:spMkLst>
            <pc:docMk/>
            <pc:sldMk cId="874877914" sldId="269"/>
            <ac:spMk id="3" creationId="{A0A17068-638E-40EA-B89F-60CD58C83E6A}"/>
          </ac:spMkLst>
        </pc:spChg>
        <pc:spChg chg="add del">
          <ac:chgData name="胡 翌霖" userId="a9a41afe759712f0" providerId="LiveId" clId="{2DBA92D2-011E-45AF-9D82-7479E4B250F0}" dt="2021-10-25T15:41:38.287" v="127" actId="26606"/>
          <ac:spMkLst>
            <pc:docMk/>
            <pc:sldMk cId="874877914" sldId="269"/>
            <ac:spMk id="73" creationId="{3685B357-FECE-4F11-B3D0-433533DF9C29}"/>
          </ac:spMkLst>
        </pc:spChg>
        <pc:spChg chg="add del">
          <ac:chgData name="胡 翌霖" userId="a9a41afe759712f0" providerId="LiveId" clId="{2DBA92D2-011E-45AF-9D82-7479E4B250F0}" dt="2021-10-25T15:41:38.287" v="127" actId="26606"/>
          <ac:spMkLst>
            <pc:docMk/>
            <pc:sldMk cId="874877914" sldId="269"/>
            <ac:spMk id="75" creationId="{364795DB-290E-4908-965D-AED9526AAFEA}"/>
          </ac:spMkLst>
        </pc:spChg>
        <pc:picChg chg="mod ord">
          <ac:chgData name="胡 翌霖" userId="a9a41afe759712f0" providerId="LiveId" clId="{2DBA92D2-011E-45AF-9D82-7479E4B250F0}" dt="2021-10-25T15:41:38.287" v="127" actId="26606"/>
          <ac:picMkLst>
            <pc:docMk/>
            <pc:sldMk cId="874877914" sldId="269"/>
            <ac:picMk id="5122" creationId="{56DA69D3-4060-4CDF-B965-3D921B22548A}"/>
          </ac:picMkLst>
        </pc:picChg>
        <pc:picChg chg="mod">
          <ac:chgData name="胡 翌霖" userId="a9a41afe759712f0" providerId="LiveId" clId="{2DBA92D2-011E-45AF-9D82-7479E4B250F0}" dt="2021-10-25T15:41:38.287" v="127" actId="26606"/>
          <ac:picMkLst>
            <pc:docMk/>
            <pc:sldMk cId="874877914" sldId="269"/>
            <ac:picMk id="5124" creationId="{18AB816D-7241-4485-A889-5DFDD688B1C3}"/>
          </ac:picMkLst>
        </pc:picChg>
        <pc:cxnChg chg="add del">
          <ac:chgData name="胡 翌霖" userId="a9a41afe759712f0" providerId="LiveId" clId="{2DBA92D2-011E-45AF-9D82-7479E4B250F0}" dt="2021-10-25T15:41:38.287" v="127" actId="26606"/>
          <ac:cxnSpMkLst>
            <pc:docMk/>
            <pc:sldMk cId="874877914" sldId="269"/>
            <ac:cxnSpMk id="77" creationId="{C21E00FA-5862-4ADF-8F96-08EC1FF48113}"/>
          </ac:cxnSpMkLst>
        </pc:cxnChg>
      </pc:sldChg>
      <pc:sldChg chg="delSp del ord">
        <pc:chgData name="胡 翌霖" userId="a9a41afe759712f0" providerId="LiveId" clId="{2DBA92D2-011E-45AF-9D82-7479E4B250F0}" dt="2021-10-25T15:42:34.245" v="131" actId="47"/>
        <pc:sldMkLst>
          <pc:docMk/>
          <pc:sldMk cId="1508498289" sldId="272"/>
        </pc:sldMkLst>
        <pc:picChg chg="del">
          <ac:chgData name="胡 翌霖" userId="a9a41afe759712f0" providerId="LiveId" clId="{2DBA92D2-011E-45AF-9D82-7479E4B250F0}" dt="2021-10-25T15:31:32.227" v="76" actId="21"/>
          <ac:picMkLst>
            <pc:docMk/>
            <pc:sldMk cId="1508498289" sldId="272"/>
            <ac:picMk id="16388" creationId="{D4A19839-99F0-4417-B2DB-2AADCA894FAD}"/>
          </ac:picMkLst>
        </pc:picChg>
      </pc:sldChg>
      <pc:sldChg chg="modSp">
        <pc:chgData name="胡 翌霖" userId="a9a41afe759712f0" providerId="LiveId" clId="{2DBA92D2-011E-45AF-9D82-7479E4B250F0}" dt="2021-10-25T15:21:19.304" v="5" actId="1076"/>
        <pc:sldMkLst>
          <pc:docMk/>
          <pc:sldMk cId="3803521327" sldId="279"/>
        </pc:sldMkLst>
        <pc:picChg chg="mod">
          <ac:chgData name="胡 翌霖" userId="a9a41afe759712f0" providerId="LiveId" clId="{2DBA92D2-011E-45AF-9D82-7479E4B250F0}" dt="2021-10-25T15:21:19.304" v="5" actId="1076"/>
          <ac:picMkLst>
            <pc:docMk/>
            <pc:sldMk cId="3803521327" sldId="279"/>
            <ac:picMk id="6" creationId="{03A6778B-9478-419A-B39F-F11802F6CDF7}"/>
          </ac:picMkLst>
        </pc:picChg>
      </pc:sldChg>
      <pc:sldChg chg="addSp modSp mod setBg">
        <pc:chgData name="胡 翌霖" userId="a9a41afe759712f0" providerId="LiveId" clId="{2DBA92D2-011E-45AF-9D82-7479E4B250F0}" dt="2021-10-25T15:36:08.660" v="93" actId="26606"/>
        <pc:sldMkLst>
          <pc:docMk/>
          <pc:sldMk cId="7195139" sldId="280"/>
        </pc:sldMkLst>
        <pc:spChg chg="mod">
          <ac:chgData name="胡 翌霖" userId="a9a41afe759712f0" providerId="LiveId" clId="{2DBA92D2-011E-45AF-9D82-7479E4B250F0}" dt="2021-10-25T15:36:08.660" v="93" actId="26606"/>
          <ac:spMkLst>
            <pc:docMk/>
            <pc:sldMk cId="7195139" sldId="280"/>
            <ac:spMk id="2" creationId="{74543550-8634-498B-8057-CA6F2F6ED602}"/>
          </ac:spMkLst>
        </pc:spChg>
        <pc:spChg chg="mod">
          <ac:chgData name="胡 翌霖" userId="a9a41afe759712f0" providerId="LiveId" clId="{2DBA92D2-011E-45AF-9D82-7479E4B250F0}" dt="2021-10-25T15:36:08.660" v="93" actId="26606"/>
          <ac:spMkLst>
            <pc:docMk/>
            <pc:sldMk cId="7195139" sldId="280"/>
            <ac:spMk id="3" creationId="{3C609FBA-78BF-4388-BAAF-2140525C1229}"/>
          </ac:spMkLst>
        </pc:spChg>
        <pc:spChg chg="add">
          <ac:chgData name="胡 翌霖" userId="a9a41afe759712f0" providerId="LiveId" clId="{2DBA92D2-011E-45AF-9D82-7479E4B250F0}" dt="2021-10-25T15:36:08.660" v="93" actId="26606"/>
          <ac:spMkLst>
            <pc:docMk/>
            <pc:sldMk cId="7195139" sldId="280"/>
            <ac:spMk id="9" creationId="{28D31E1B-0407-4223-9642-0B642CBF57D9}"/>
          </ac:spMkLst>
        </pc:spChg>
        <pc:spChg chg="add">
          <ac:chgData name="胡 翌霖" userId="a9a41afe759712f0" providerId="LiveId" clId="{2DBA92D2-011E-45AF-9D82-7479E4B250F0}" dt="2021-10-25T15:36:08.660" v="93" actId="26606"/>
          <ac:spMkLst>
            <pc:docMk/>
            <pc:sldMk cId="7195139" sldId="280"/>
            <ac:spMk id="16" creationId="{D5B0017B-2ECA-49AF-B397-DC140825DF8D}"/>
          </ac:spMkLst>
        </pc:spChg>
        <pc:spChg chg="add">
          <ac:chgData name="胡 翌霖" userId="a9a41afe759712f0" providerId="LiveId" clId="{2DBA92D2-011E-45AF-9D82-7479E4B250F0}" dt="2021-10-25T15:36:08.660" v="93" actId="26606"/>
          <ac:spMkLst>
            <pc:docMk/>
            <pc:sldMk cId="7195139" sldId="280"/>
            <ac:spMk id="18" creationId="{70E96339-907C-46C3-99AC-31179B6F0EBD}"/>
          </ac:spMkLst>
        </pc:spChg>
        <pc:grpChg chg="add">
          <ac:chgData name="胡 翌霖" userId="a9a41afe759712f0" providerId="LiveId" clId="{2DBA92D2-011E-45AF-9D82-7479E4B250F0}" dt="2021-10-25T15:36:08.660" v="93" actId="26606"/>
          <ac:grpSpMkLst>
            <pc:docMk/>
            <pc:sldMk cId="7195139" sldId="280"/>
            <ac:grpSpMk id="11" creationId="{AE1C45F0-260A-458C-96ED-C1F6D2151219}"/>
          </ac:grpSpMkLst>
        </pc:grpChg>
        <pc:picChg chg="mod">
          <ac:chgData name="胡 翌霖" userId="a9a41afe759712f0" providerId="LiveId" clId="{2DBA92D2-011E-45AF-9D82-7479E4B250F0}" dt="2021-10-25T15:36:08.660" v="93" actId="26606"/>
          <ac:picMkLst>
            <pc:docMk/>
            <pc:sldMk cId="7195139" sldId="280"/>
            <ac:picMk id="4" creationId="{172A3F3F-A51C-4DB0-8D2A-1B4CF6B35641}"/>
          </ac:picMkLst>
        </pc:picChg>
        <pc:cxnChg chg="add">
          <ac:chgData name="胡 翌霖" userId="a9a41afe759712f0" providerId="LiveId" clId="{2DBA92D2-011E-45AF-9D82-7479E4B250F0}" dt="2021-10-25T15:36:08.660" v="93" actId="26606"/>
          <ac:cxnSpMkLst>
            <pc:docMk/>
            <pc:sldMk cId="7195139" sldId="280"/>
            <ac:cxnSpMk id="20" creationId="{6CF1BAF6-AD41-4082-B212-8A1F9A2E8779}"/>
          </ac:cxnSpMkLst>
        </pc:cxnChg>
      </pc:sldChg>
      <pc:sldChg chg="modSp mod">
        <pc:chgData name="胡 翌霖" userId="a9a41afe759712f0" providerId="LiveId" clId="{2DBA92D2-011E-45AF-9D82-7479E4B250F0}" dt="2021-10-25T15:22:01.682" v="12" actId="27636"/>
        <pc:sldMkLst>
          <pc:docMk/>
          <pc:sldMk cId="3646800748" sldId="281"/>
        </pc:sldMkLst>
        <pc:spChg chg="mod">
          <ac:chgData name="胡 翌霖" userId="a9a41afe759712f0" providerId="LiveId" clId="{2DBA92D2-011E-45AF-9D82-7479E4B250F0}" dt="2021-10-25T15:22:01.682" v="12" actId="27636"/>
          <ac:spMkLst>
            <pc:docMk/>
            <pc:sldMk cId="3646800748" sldId="281"/>
            <ac:spMk id="3" creationId="{05123A8F-3981-414A-A62F-38D15FEAFFAF}"/>
          </ac:spMkLst>
        </pc:spChg>
      </pc:sldChg>
      <pc:sldChg chg="addSp delSp modSp mod setBg setClrOvrMap">
        <pc:chgData name="胡 翌霖" userId="a9a41afe759712f0" providerId="LiveId" clId="{2DBA92D2-011E-45AF-9D82-7479E4B250F0}" dt="2021-10-25T15:30:40.090" v="69" actId="1035"/>
        <pc:sldMkLst>
          <pc:docMk/>
          <pc:sldMk cId="1367843292" sldId="282"/>
        </pc:sldMkLst>
        <pc:spChg chg="mod">
          <ac:chgData name="胡 翌霖" userId="a9a41afe759712f0" providerId="LiveId" clId="{2DBA92D2-011E-45AF-9D82-7479E4B250F0}" dt="2021-10-25T15:29:40.972" v="62" actId="26606"/>
          <ac:spMkLst>
            <pc:docMk/>
            <pc:sldMk cId="1367843292" sldId="282"/>
            <ac:spMk id="2" creationId="{220A3B88-E984-45A2-B60C-2C5B9A3BB8E6}"/>
          </ac:spMkLst>
        </pc:spChg>
        <pc:spChg chg="mod ord">
          <ac:chgData name="胡 翌霖" userId="a9a41afe759712f0" providerId="LiveId" clId="{2DBA92D2-011E-45AF-9D82-7479E4B250F0}" dt="2021-10-25T15:29:40.972" v="62" actId="26606"/>
          <ac:spMkLst>
            <pc:docMk/>
            <pc:sldMk cId="1367843292" sldId="282"/>
            <ac:spMk id="3" creationId="{2414951A-67ED-4600-BD5B-23D8FCC8A759}"/>
          </ac:spMkLst>
        </pc:spChg>
        <pc:spChg chg="add">
          <ac:chgData name="胡 翌霖" userId="a9a41afe759712f0" providerId="LiveId" clId="{2DBA92D2-011E-45AF-9D82-7479E4B250F0}" dt="2021-10-25T15:29:40.972" v="62" actId="26606"/>
          <ac:spMkLst>
            <pc:docMk/>
            <pc:sldMk cId="1367843292" sldId="282"/>
            <ac:spMk id="11" creationId="{8ABFE404-8D65-4573-A3EF-6DF477936BA3}"/>
          </ac:spMkLst>
        </pc:spChg>
        <pc:picChg chg="del mod ord">
          <ac:chgData name="胡 翌霖" userId="a9a41afe759712f0" providerId="LiveId" clId="{2DBA92D2-011E-45AF-9D82-7479E4B250F0}" dt="2021-10-25T15:30:07.086" v="63" actId="478"/>
          <ac:picMkLst>
            <pc:docMk/>
            <pc:sldMk cId="1367843292" sldId="282"/>
            <ac:picMk id="5" creationId="{607E77C8-8655-412D-B322-B61594E0F422}"/>
          </ac:picMkLst>
        </pc:picChg>
        <pc:picChg chg="mod">
          <ac:chgData name="胡 翌霖" userId="a9a41afe759712f0" providerId="LiveId" clId="{2DBA92D2-011E-45AF-9D82-7479E4B250F0}" dt="2021-10-25T15:29:40.972" v="62" actId="26606"/>
          <ac:picMkLst>
            <pc:docMk/>
            <pc:sldMk cId="1367843292" sldId="282"/>
            <ac:picMk id="6" creationId="{771A0DA2-C16F-4FAC-9F71-6DB86DF8C21E}"/>
          </ac:picMkLst>
        </pc:picChg>
        <pc:picChg chg="add mod">
          <ac:chgData name="胡 翌霖" userId="a9a41afe759712f0" providerId="LiveId" clId="{2DBA92D2-011E-45AF-9D82-7479E4B250F0}" dt="2021-10-25T15:30:40.090" v="69" actId="1035"/>
          <ac:picMkLst>
            <pc:docMk/>
            <pc:sldMk cId="1367843292" sldId="282"/>
            <ac:picMk id="8" creationId="{AAEAB63C-D0F6-43D8-A3B6-3FE4BE207CDA}"/>
          </ac:picMkLst>
        </pc:picChg>
        <pc:cxnChg chg="add">
          <ac:chgData name="胡 翌霖" userId="a9a41afe759712f0" providerId="LiveId" clId="{2DBA92D2-011E-45AF-9D82-7479E4B250F0}" dt="2021-10-25T15:29:40.972" v="62" actId="26606"/>
          <ac:cxnSpMkLst>
            <pc:docMk/>
            <pc:sldMk cId="1367843292" sldId="282"/>
            <ac:cxnSpMk id="13" creationId="{AF5191F1-A1C8-4AEE-8007-DF304E42B15E}"/>
          </ac:cxnSpMkLst>
        </pc:cxnChg>
      </pc:sldChg>
      <pc:sldChg chg="del">
        <pc:chgData name="胡 翌霖" userId="a9a41afe759712f0" providerId="LiveId" clId="{2DBA92D2-011E-45AF-9D82-7479E4B250F0}" dt="2021-10-25T15:30:51.815" v="70" actId="47"/>
        <pc:sldMkLst>
          <pc:docMk/>
          <pc:sldMk cId="1554816708" sldId="284"/>
        </pc:sldMkLst>
      </pc:sldChg>
      <pc:sldChg chg="addSp mod setBg">
        <pc:chgData name="胡 翌霖" userId="a9a41afe759712f0" providerId="LiveId" clId="{2DBA92D2-011E-45AF-9D82-7479E4B250F0}" dt="2021-10-25T15:31:03.513" v="71" actId="26606"/>
        <pc:sldMkLst>
          <pc:docMk/>
          <pc:sldMk cId="3712080975" sldId="288"/>
        </pc:sldMkLst>
        <pc:spChg chg="add">
          <ac:chgData name="胡 翌霖" userId="a9a41afe759712f0" providerId="LiveId" clId="{2DBA92D2-011E-45AF-9D82-7479E4B250F0}" dt="2021-10-25T15:31:03.513" v="71" actId="26606"/>
          <ac:spMkLst>
            <pc:docMk/>
            <pc:sldMk cId="3712080975" sldId="288"/>
            <ac:spMk id="5" creationId="{8D70B121-56F4-4848-B38B-182089D909FA}"/>
          </ac:spMkLst>
        </pc:spChg>
        <pc:cxnChg chg="add">
          <ac:chgData name="胡 翌霖" userId="a9a41afe759712f0" providerId="LiveId" clId="{2DBA92D2-011E-45AF-9D82-7479E4B250F0}" dt="2021-10-25T15:31:03.513" v="71" actId="26606"/>
          <ac:cxnSpMkLst>
            <pc:docMk/>
            <pc:sldMk cId="3712080975" sldId="288"/>
            <ac:cxnSpMk id="6" creationId="{2D72A2C9-F3CA-4216-8BAD-FA4C970C3C4E}"/>
          </ac:cxnSpMkLst>
        </pc:cxnChg>
      </pc:sldChg>
      <pc:sldChg chg="addSp delSp modSp mod setBg addAnim delAnim setClrOvrMap">
        <pc:chgData name="胡 翌霖" userId="a9a41afe759712f0" providerId="LiveId" clId="{2DBA92D2-011E-45AF-9D82-7479E4B250F0}" dt="2021-10-25T15:33:17.664" v="89" actId="1076"/>
        <pc:sldMkLst>
          <pc:docMk/>
          <pc:sldMk cId="2506609014" sldId="289"/>
        </pc:sldMkLst>
        <pc:spChg chg="mod ord">
          <ac:chgData name="胡 翌霖" userId="a9a41afe759712f0" providerId="LiveId" clId="{2DBA92D2-011E-45AF-9D82-7479E4B250F0}" dt="2021-10-25T15:33:02.900" v="86" actId="26606"/>
          <ac:spMkLst>
            <pc:docMk/>
            <pc:sldMk cId="2506609014" sldId="289"/>
            <ac:spMk id="2" creationId="{8596071C-321C-464A-BF0A-2E0D1E897EE5}"/>
          </ac:spMkLst>
        </pc:spChg>
        <pc:spChg chg="add del">
          <ac:chgData name="胡 翌霖" userId="a9a41afe759712f0" providerId="LiveId" clId="{2DBA92D2-011E-45AF-9D82-7479E4B250F0}" dt="2021-10-25T15:33:02.900" v="86" actId="26606"/>
          <ac:spMkLst>
            <pc:docMk/>
            <pc:sldMk cId="2506609014" sldId="289"/>
            <ac:spMk id="71" creationId="{A4AC5506-6312-4701-8D3C-40187889A947}"/>
          </ac:spMkLst>
        </pc:spChg>
        <pc:spChg chg="add del">
          <ac:chgData name="胡 翌霖" userId="a9a41afe759712f0" providerId="LiveId" clId="{2DBA92D2-011E-45AF-9D82-7479E4B250F0}" dt="2021-10-25T15:32:55.749" v="84" actId="26606"/>
          <ac:spMkLst>
            <pc:docMk/>
            <pc:sldMk cId="2506609014" sldId="289"/>
            <ac:spMk id="135" creationId="{B60FF0DC-075C-4AAB-9DCF-D6891D223C40}"/>
          </ac:spMkLst>
        </pc:spChg>
        <pc:spChg chg="add del">
          <ac:chgData name="胡 翌霖" userId="a9a41afe759712f0" providerId="LiveId" clId="{2DBA92D2-011E-45AF-9D82-7479E4B250F0}" dt="2021-10-25T15:33:02.900" v="86" actId="26606"/>
          <ac:spMkLst>
            <pc:docMk/>
            <pc:sldMk cId="2506609014" sldId="289"/>
            <ac:spMk id="13316" creationId="{3B47FC9C-2ED3-4100-A4EF-E8CDFEE106C9}"/>
          </ac:spMkLst>
        </pc:spChg>
        <pc:picChg chg="mod">
          <ac:chgData name="胡 翌霖" userId="a9a41afe759712f0" providerId="LiveId" clId="{2DBA92D2-011E-45AF-9D82-7479E4B250F0}" dt="2021-10-25T15:33:02.900" v="86" actId="26606"/>
          <ac:picMkLst>
            <pc:docMk/>
            <pc:sldMk cId="2506609014" sldId="289"/>
            <ac:picMk id="4" creationId="{BA7C5496-89DF-4565-A9C7-BEE839907A62}"/>
          </ac:picMkLst>
        </pc:picChg>
        <pc:picChg chg="add mod">
          <ac:chgData name="胡 翌霖" userId="a9a41afe759712f0" providerId="LiveId" clId="{2DBA92D2-011E-45AF-9D82-7479E4B250F0}" dt="2021-10-25T15:33:12.776" v="88" actId="1076"/>
          <ac:picMkLst>
            <pc:docMk/>
            <pc:sldMk cId="2506609014" sldId="289"/>
            <ac:picMk id="5" creationId="{C891F0B6-4C21-4CB2-A25E-27E34C085BA9}"/>
          </ac:picMkLst>
        </pc:picChg>
        <pc:picChg chg="mod">
          <ac:chgData name="胡 翌霖" userId="a9a41afe759712f0" providerId="LiveId" clId="{2DBA92D2-011E-45AF-9D82-7479E4B250F0}" dt="2021-10-25T15:33:17.664" v="89" actId="1076"/>
          <ac:picMkLst>
            <pc:docMk/>
            <pc:sldMk cId="2506609014" sldId="289"/>
            <ac:picMk id="13314" creationId="{C236613F-6D5C-4669-BDCE-7A11E383B780}"/>
          </ac:picMkLst>
        </pc:picChg>
        <pc:cxnChg chg="add del">
          <ac:chgData name="胡 翌霖" userId="a9a41afe759712f0" providerId="LiveId" clId="{2DBA92D2-011E-45AF-9D82-7479E4B250F0}" dt="2021-10-25T15:32:55.749" v="84" actId="26606"/>
          <ac:cxnSpMkLst>
            <pc:docMk/>
            <pc:sldMk cId="2506609014" sldId="289"/>
            <ac:cxnSpMk id="137" creationId="{D9F6DA4C-FF64-4F34-9D58-FC2ED8095D2D}"/>
          </ac:cxnSpMkLst>
        </pc:cxnChg>
        <pc:cxnChg chg="add del">
          <ac:chgData name="胡 翌霖" userId="a9a41afe759712f0" providerId="LiveId" clId="{2DBA92D2-011E-45AF-9D82-7479E4B250F0}" dt="2021-10-25T15:32:55.749" v="84" actId="26606"/>
          <ac:cxnSpMkLst>
            <pc:docMk/>
            <pc:sldMk cId="2506609014" sldId="289"/>
            <ac:cxnSpMk id="139" creationId="{06FA45BD-42C5-4C6B-AFAF-745ABE642184}"/>
          </ac:cxnSpMkLst>
        </pc:cxnChg>
      </pc:sldChg>
      <pc:sldChg chg="delSp mod">
        <pc:chgData name="胡 翌霖" userId="a9a41afe759712f0" providerId="LiveId" clId="{2DBA92D2-011E-45AF-9D82-7479E4B250F0}" dt="2021-10-25T15:33:47.196" v="90" actId="478"/>
        <pc:sldMkLst>
          <pc:docMk/>
          <pc:sldMk cId="3976440896" sldId="292"/>
        </pc:sldMkLst>
        <pc:spChg chg="del">
          <ac:chgData name="胡 翌霖" userId="a9a41afe759712f0" providerId="LiveId" clId="{2DBA92D2-011E-45AF-9D82-7479E4B250F0}" dt="2021-10-25T15:33:47.196" v="90" actId="478"/>
          <ac:spMkLst>
            <pc:docMk/>
            <pc:sldMk cId="3976440896" sldId="292"/>
            <ac:spMk id="2" creationId="{DBD75B4C-0546-417E-8F67-4D95089AB248}"/>
          </ac:spMkLst>
        </pc:spChg>
      </pc:sldChg>
      <pc:sldChg chg="addSp delSp mod">
        <pc:chgData name="胡 翌霖" userId="a9a41afe759712f0" providerId="LiveId" clId="{2DBA92D2-011E-45AF-9D82-7479E4B250F0}" dt="2021-10-25T15:42:17.167" v="130" actId="26606"/>
        <pc:sldMkLst>
          <pc:docMk/>
          <pc:sldMk cId="3900751830" sldId="294"/>
        </pc:sldMkLst>
        <pc:spChg chg="add del">
          <ac:chgData name="胡 翌霖" userId="a9a41afe759712f0" providerId="LiveId" clId="{2DBA92D2-011E-45AF-9D82-7479E4B250F0}" dt="2021-10-25T15:42:17.167" v="130" actId="26606"/>
          <ac:spMkLst>
            <pc:docMk/>
            <pc:sldMk cId="3900751830" sldId="294"/>
            <ac:spMk id="3" creationId="{11988E3D-2593-4F79-929C-DDD91F69A4D9}"/>
          </ac:spMkLst>
        </pc:spChg>
        <pc:graphicFrameChg chg="add del">
          <ac:chgData name="胡 翌霖" userId="a9a41afe759712f0" providerId="LiveId" clId="{2DBA92D2-011E-45AF-9D82-7479E4B250F0}" dt="2021-10-25T15:42:17.149" v="129" actId="26606"/>
          <ac:graphicFrameMkLst>
            <pc:docMk/>
            <pc:sldMk cId="3900751830" sldId="294"/>
            <ac:graphicFrameMk id="5" creationId="{A73B0DA1-6133-4496-941B-6037535BD04B}"/>
          </ac:graphicFrameMkLst>
        </pc:graphicFrameChg>
        <pc:graphicFrameChg chg="add">
          <ac:chgData name="胡 翌霖" userId="a9a41afe759712f0" providerId="LiveId" clId="{2DBA92D2-011E-45AF-9D82-7479E4B250F0}" dt="2021-10-25T15:42:17.167" v="130" actId="26606"/>
          <ac:graphicFrameMkLst>
            <pc:docMk/>
            <pc:sldMk cId="3900751830" sldId="294"/>
            <ac:graphicFrameMk id="7" creationId="{A6ECC3AC-20A8-4437-A246-6812153896C3}"/>
          </ac:graphicFrameMkLst>
        </pc:graphicFrameChg>
      </pc:sldChg>
      <pc:sldChg chg="addSp modSp mod setBg setClrOvrMap">
        <pc:chgData name="胡 翌霖" userId="a9a41afe759712f0" providerId="LiveId" clId="{2DBA92D2-011E-45AF-9D82-7479E4B250F0}" dt="2021-10-25T15:40:44.372" v="124" actId="26606"/>
        <pc:sldMkLst>
          <pc:docMk/>
          <pc:sldMk cId="2997731456" sldId="297"/>
        </pc:sldMkLst>
        <pc:spChg chg="mod">
          <ac:chgData name="胡 翌霖" userId="a9a41afe759712f0" providerId="LiveId" clId="{2DBA92D2-011E-45AF-9D82-7479E4B250F0}" dt="2021-10-25T15:40:44.372" v="124" actId="26606"/>
          <ac:spMkLst>
            <pc:docMk/>
            <pc:sldMk cId="2997731456" sldId="297"/>
            <ac:spMk id="2" creationId="{C7F91A76-7165-4CF0-981C-A026D878E314}"/>
          </ac:spMkLst>
        </pc:spChg>
        <pc:spChg chg="mod">
          <ac:chgData name="胡 翌霖" userId="a9a41afe759712f0" providerId="LiveId" clId="{2DBA92D2-011E-45AF-9D82-7479E4B250F0}" dt="2021-10-25T15:40:44.372" v="124" actId="26606"/>
          <ac:spMkLst>
            <pc:docMk/>
            <pc:sldMk cId="2997731456" sldId="297"/>
            <ac:spMk id="3" creationId="{F74D5811-38F9-4CCF-868F-6DBD3A016F19}"/>
          </ac:spMkLst>
        </pc:spChg>
        <pc:picChg chg="mod">
          <ac:chgData name="胡 翌霖" userId="a9a41afe759712f0" providerId="LiveId" clId="{2DBA92D2-011E-45AF-9D82-7479E4B250F0}" dt="2021-10-25T15:40:44.372" v="124" actId="26606"/>
          <ac:picMkLst>
            <pc:docMk/>
            <pc:sldMk cId="2997731456" sldId="297"/>
            <ac:picMk id="4" creationId="{76FCE4C9-83D3-4A7E-B650-1DBB2982FC08}"/>
          </ac:picMkLst>
        </pc:picChg>
        <pc:picChg chg="mod">
          <ac:chgData name="胡 翌霖" userId="a9a41afe759712f0" providerId="LiveId" clId="{2DBA92D2-011E-45AF-9D82-7479E4B250F0}" dt="2021-10-25T15:40:44.372" v="124" actId="26606"/>
          <ac:picMkLst>
            <pc:docMk/>
            <pc:sldMk cId="2997731456" sldId="297"/>
            <ac:picMk id="5" creationId="{11408734-3708-4211-ADDE-13BC749D4642}"/>
          </ac:picMkLst>
        </pc:picChg>
        <pc:cxnChg chg="add">
          <ac:chgData name="胡 翌霖" userId="a9a41afe759712f0" providerId="LiveId" clId="{2DBA92D2-011E-45AF-9D82-7479E4B250F0}" dt="2021-10-25T15:40:44.372" v="124" actId="26606"/>
          <ac:cxnSpMkLst>
            <pc:docMk/>
            <pc:sldMk cId="2997731456" sldId="297"/>
            <ac:cxnSpMk id="10" creationId="{EBAD6A72-88E8-42F7-88B9-CAF744536BE4}"/>
          </ac:cxnSpMkLst>
        </pc:cxnChg>
        <pc:cxnChg chg="add">
          <ac:chgData name="胡 翌霖" userId="a9a41afe759712f0" providerId="LiveId" clId="{2DBA92D2-011E-45AF-9D82-7479E4B250F0}" dt="2021-10-25T15:40:44.372" v="124" actId="26606"/>
          <ac:cxnSpMkLst>
            <pc:docMk/>
            <pc:sldMk cId="2997731456" sldId="297"/>
            <ac:cxnSpMk id="12" creationId="{C800968E-0A99-46C4-A9B2-6A63AC66F4B0}"/>
          </ac:cxnSpMkLst>
        </pc:cxnChg>
      </pc:sldChg>
      <pc:sldChg chg="addSp modSp mod setBg">
        <pc:chgData name="胡 翌霖" userId="a9a41afe759712f0" providerId="LiveId" clId="{2DBA92D2-011E-45AF-9D82-7479E4B250F0}" dt="2021-10-25T15:29:08.915" v="61" actId="26606"/>
        <pc:sldMkLst>
          <pc:docMk/>
          <pc:sldMk cId="1904292970" sldId="315"/>
        </pc:sldMkLst>
        <pc:spChg chg="mod ord">
          <ac:chgData name="胡 翌霖" userId="a9a41afe759712f0" providerId="LiveId" clId="{2DBA92D2-011E-45AF-9D82-7479E4B250F0}" dt="2021-10-25T15:29:08.915" v="61" actId="26606"/>
          <ac:spMkLst>
            <pc:docMk/>
            <pc:sldMk cId="1904292970" sldId="315"/>
            <ac:spMk id="2" creationId="{750E2AF2-7A6B-48BA-9B10-228F7269A963}"/>
          </ac:spMkLst>
        </pc:spChg>
        <pc:spChg chg="add">
          <ac:chgData name="胡 翌霖" userId="a9a41afe759712f0" providerId="LiveId" clId="{2DBA92D2-011E-45AF-9D82-7479E4B250F0}" dt="2021-10-25T15:29:08.915" v="61" actId="26606"/>
          <ac:spMkLst>
            <pc:docMk/>
            <pc:sldMk cId="1904292970" sldId="315"/>
            <ac:spMk id="10" creationId="{E4505C23-674B-4195-81D6-0C127FEAE3F8}"/>
          </ac:spMkLst>
        </pc:spChg>
        <pc:spChg chg="add">
          <ac:chgData name="胡 翌霖" userId="a9a41afe759712f0" providerId="LiveId" clId="{2DBA92D2-011E-45AF-9D82-7479E4B250F0}" dt="2021-10-25T15:29:08.915" v="61" actId="26606"/>
          <ac:spMkLst>
            <pc:docMk/>
            <pc:sldMk cId="1904292970" sldId="315"/>
            <ac:spMk id="12" creationId="{65C9B8F0-FF66-4C15-BD05-E86B87331846}"/>
          </ac:spMkLst>
        </pc:spChg>
        <pc:picChg chg="mod">
          <ac:chgData name="胡 翌霖" userId="a9a41afe759712f0" providerId="LiveId" clId="{2DBA92D2-011E-45AF-9D82-7479E4B250F0}" dt="2021-10-25T15:29:08.915" v="61" actId="26606"/>
          <ac:picMkLst>
            <pc:docMk/>
            <pc:sldMk cId="1904292970" sldId="315"/>
            <ac:picMk id="4" creationId="{ED385DC7-CD5B-44CC-81FE-66EBD533C7B5}"/>
          </ac:picMkLst>
        </pc:picChg>
        <pc:picChg chg="mod">
          <ac:chgData name="胡 翌霖" userId="a9a41afe759712f0" providerId="LiveId" clId="{2DBA92D2-011E-45AF-9D82-7479E4B250F0}" dt="2021-10-25T15:29:08.915" v="61" actId="26606"/>
          <ac:picMkLst>
            <pc:docMk/>
            <pc:sldMk cId="1904292970" sldId="315"/>
            <ac:picMk id="5" creationId="{A5856AEC-11E3-40DC-95E6-A4FEAEEB97F6}"/>
          </ac:picMkLst>
        </pc:picChg>
      </pc:sldChg>
      <pc:sldChg chg="del">
        <pc:chgData name="胡 翌霖" userId="a9a41afe759712f0" providerId="LiveId" clId="{2DBA92D2-011E-45AF-9D82-7479E4B250F0}" dt="2021-10-25T15:31:11.621" v="75" actId="47"/>
        <pc:sldMkLst>
          <pc:docMk/>
          <pc:sldMk cId="3960566294" sldId="325"/>
        </pc:sldMkLst>
      </pc:sldChg>
      <pc:sldChg chg="addSp delSp modSp mod setBg">
        <pc:chgData name="胡 翌霖" userId="a9a41afe759712f0" providerId="LiveId" clId="{2DBA92D2-011E-45AF-9D82-7479E4B250F0}" dt="2021-10-25T15:26:34.787" v="60"/>
        <pc:sldMkLst>
          <pc:docMk/>
          <pc:sldMk cId="2758194847" sldId="326"/>
        </pc:sldMkLst>
        <pc:spChg chg="mod">
          <ac:chgData name="胡 翌霖" userId="a9a41afe759712f0" providerId="LiveId" clId="{2DBA92D2-011E-45AF-9D82-7479E4B250F0}" dt="2021-10-25T15:25:08.132" v="53" actId="26606"/>
          <ac:spMkLst>
            <pc:docMk/>
            <pc:sldMk cId="2758194847" sldId="326"/>
            <ac:spMk id="2" creationId="{E38AC59B-DABC-4553-8528-11F4610E5CAA}"/>
          </ac:spMkLst>
        </pc:spChg>
        <pc:spChg chg="mod">
          <ac:chgData name="胡 翌霖" userId="a9a41afe759712f0" providerId="LiveId" clId="{2DBA92D2-011E-45AF-9D82-7479E4B250F0}" dt="2021-10-25T15:26:34.787" v="60"/>
          <ac:spMkLst>
            <pc:docMk/>
            <pc:sldMk cId="2758194847" sldId="326"/>
            <ac:spMk id="3" creationId="{2856FAA4-729F-48EC-AD82-97661F393BEE}"/>
          </ac:spMkLst>
        </pc:spChg>
        <pc:spChg chg="add del">
          <ac:chgData name="胡 翌霖" userId="a9a41afe759712f0" providerId="LiveId" clId="{2DBA92D2-011E-45AF-9D82-7479E4B250F0}" dt="2021-10-25T15:24:54.866" v="48" actId="26606"/>
          <ac:spMkLst>
            <pc:docMk/>
            <pc:sldMk cId="2758194847" sldId="326"/>
            <ac:spMk id="10" creationId="{18FD74D4-C0F3-4E5B-9628-885593F0B528}"/>
          </ac:spMkLst>
        </pc:spChg>
        <pc:spChg chg="add del">
          <ac:chgData name="胡 翌霖" userId="a9a41afe759712f0" providerId="LiveId" clId="{2DBA92D2-011E-45AF-9D82-7479E4B250F0}" dt="2021-10-25T15:24:54.866" v="48" actId="26606"/>
          <ac:spMkLst>
            <pc:docMk/>
            <pc:sldMk cId="2758194847" sldId="326"/>
            <ac:spMk id="12" creationId="{067CFD9A-AD7C-42E8-898D-F51A83B12D73}"/>
          </ac:spMkLst>
        </pc:spChg>
        <pc:spChg chg="add del">
          <ac:chgData name="胡 翌霖" userId="a9a41afe759712f0" providerId="LiveId" clId="{2DBA92D2-011E-45AF-9D82-7479E4B250F0}" dt="2021-10-25T15:25:00.028" v="50" actId="26606"/>
          <ac:spMkLst>
            <pc:docMk/>
            <pc:sldMk cId="2758194847" sldId="326"/>
            <ac:spMk id="14" creationId="{6CB927A4-E432-4310-9CD5-E89FF5063179}"/>
          </ac:spMkLst>
        </pc:spChg>
        <pc:spChg chg="add del">
          <ac:chgData name="胡 翌霖" userId="a9a41afe759712f0" providerId="LiveId" clId="{2DBA92D2-011E-45AF-9D82-7479E4B250F0}" dt="2021-10-25T15:25:00.028" v="50" actId="26606"/>
          <ac:spMkLst>
            <pc:docMk/>
            <pc:sldMk cId="2758194847" sldId="326"/>
            <ac:spMk id="15" creationId="{8D1AA55E-40D5-461B-A5A8-4AE8AAB71B08}"/>
          </ac:spMkLst>
        </pc:spChg>
        <pc:spChg chg="add del">
          <ac:chgData name="胡 翌霖" userId="a9a41afe759712f0" providerId="LiveId" clId="{2DBA92D2-011E-45AF-9D82-7479E4B250F0}" dt="2021-10-25T15:25:00.028" v="50" actId="26606"/>
          <ac:spMkLst>
            <pc:docMk/>
            <pc:sldMk cId="2758194847" sldId="326"/>
            <ac:spMk id="16" creationId="{E3020543-B24B-4EC4-8FFC-8DD88EEA91A8}"/>
          </ac:spMkLst>
        </pc:spChg>
        <pc:picChg chg="add mod">
          <ac:chgData name="胡 翌霖" userId="a9a41afe759712f0" providerId="LiveId" clId="{2DBA92D2-011E-45AF-9D82-7479E4B250F0}" dt="2021-10-25T15:25:37.060" v="54"/>
          <ac:picMkLst>
            <pc:docMk/>
            <pc:sldMk cId="2758194847" sldId="326"/>
            <ac:picMk id="5" creationId="{AE05A77F-FCB9-47A5-A905-E9C79DDEDF9D}"/>
          </ac:picMkLst>
        </pc:picChg>
        <pc:cxnChg chg="add">
          <ac:chgData name="胡 翌霖" userId="a9a41afe759712f0" providerId="LiveId" clId="{2DBA92D2-011E-45AF-9D82-7479E4B250F0}" dt="2021-10-25T15:25:08.132" v="53" actId="26606"/>
          <ac:cxnSpMkLst>
            <pc:docMk/>
            <pc:sldMk cId="2758194847" sldId="326"/>
            <ac:cxnSpMk id="7" creationId="{A7F400EE-A8A5-48AF-B4D6-291B52C6F0B0}"/>
          </ac:cxnSpMkLst>
        </pc:cxnChg>
        <pc:cxnChg chg="add del">
          <ac:chgData name="胡 翌霖" userId="a9a41afe759712f0" providerId="LiveId" clId="{2DBA92D2-011E-45AF-9D82-7479E4B250F0}" dt="2021-10-25T15:25:00.028" v="50" actId="26606"/>
          <ac:cxnSpMkLst>
            <pc:docMk/>
            <pc:sldMk cId="2758194847" sldId="326"/>
            <ac:cxnSpMk id="17" creationId="{7EB498BD-8089-4626-91EA-4978EBEF535E}"/>
          </ac:cxnSpMkLst>
        </pc:cxnChg>
      </pc:sldChg>
      <pc:sldChg chg="addSp delSp modSp mod setBg">
        <pc:chgData name="胡 翌霖" userId="a9a41afe759712f0" providerId="LiveId" clId="{2DBA92D2-011E-45AF-9D82-7479E4B250F0}" dt="2021-10-25T15:36:31.165" v="96" actId="26606"/>
        <pc:sldMkLst>
          <pc:docMk/>
          <pc:sldMk cId="3295335418" sldId="4952"/>
        </pc:sldMkLst>
        <pc:spChg chg="mod ord">
          <ac:chgData name="胡 翌霖" userId="a9a41afe759712f0" providerId="LiveId" clId="{2DBA92D2-011E-45AF-9D82-7479E4B250F0}" dt="2021-10-25T15:36:31.165" v="96" actId="26606"/>
          <ac:spMkLst>
            <pc:docMk/>
            <pc:sldMk cId="3295335418" sldId="4952"/>
            <ac:spMk id="2" creationId="{A8CF6FAC-01E9-4F2E-B3ED-F42AB85C8EB8}"/>
          </ac:spMkLst>
        </pc:spChg>
        <pc:spChg chg="add del">
          <ac:chgData name="胡 翌霖" userId="a9a41afe759712f0" providerId="LiveId" clId="{2DBA92D2-011E-45AF-9D82-7479E4B250F0}" dt="2021-10-25T15:36:31.161" v="95" actId="26606"/>
          <ac:spMkLst>
            <pc:docMk/>
            <pc:sldMk cId="3295335418" sldId="4952"/>
            <ac:spMk id="12" creationId="{A5711A0E-A428-4ED1-96CB-33D69FD842E4}"/>
          </ac:spMkLst>
        </pc:spChg>
        <pc:spChg chg="add">
          <ac:chgData name="胡 翌霖" userId="a9a41afe759712f0" providerId="LiveId" clId="{2DBA92D2-011E-45AF-9D82-7479E4B250F0}" dt="2021-10-25T15:36:31.165" v="96" actId="26606"/>
          <ac:spMkLst>
            <pc:docMk/>
            <pc:sldMk cId="3295335418" sldId="4952"/>
            <ac:spMk id="16" creationId="{823AC064-BC96-4F32-8AE1-B2FD38754823}"/>
          </ac:spMkLst>
        </pc:spChg>
        <pc:picChg chg="mod">
          <ac:chgData name="胡 翌霖" userId="a9a41afe759712f0" providerId="LiveId" clId="{2DBA92D2-011E-45AF-9D82-7479E4B250F0}" dt="2021-10-25T15:36:31.165" v="96" actId="26606"/>
          <ac:picMkLst>
            <pc:docMk/>
            <pc:sldMk cId="3295335418" sldId="4952"/>
            <ac:picMk id="5" creationId="{25F5C734-BA2D-4590-9FCB-B15C00CA8007}"/>
          </ac:picMkLst>
        </pc:picChg>
        <pc:picChg chg="mod">
          <ac:chgData name="胡 翌霖" userId="a9a41afe759712f0" providerId="LiveId" clId="{2DBA92D2-011E-45AF-9D82-7479E4B250F0}" dt="2021-10-25T15:36:31.165" v="96" actId="26606"/>
          <ac:picMkLst>
            <pc:docMk/>
            <pc:sldMk cId="3295335418" sldId="4952"/>
            <ac:picMk id="6" creationId="{186B369B-A880-4659-AA2E-746195A72B3A}"/>
          </ac:picMkLst>
        </pc:picChg>
        <pc:cxnChg chg="add">
          <ac:chgData name="胡 翌霖" userId="a9a41afe759712f0" providerId="LiveId" clId="{2DBA92D2-011E-45AF-9D82-7479E4B250F0}" dt="2021-10-25T15:36:31.165" v="96" actId="26606"/>
          <ac:cxnSpMkLst>
            <pc:docMk/>
            <pc:sldMk cId="3295335418" sldId="4952"/>
            <ac:cxnSpMk id="14" creationId="{DB146403-F3D6-484B-B2ED-97F9565D0370}"/>
          </ac:cxnSpMkLst>
        </pc:cxnChg>
        <pc:cxnChg chg="add">
          <ac:chgData name="胡 翌霖" userId="a9a41afe759712f0" providerId="LiveId" clId="{2DBA92D2-011E-45AF-9D82-7479E4B250F0}" dt="2021-10-25T15:36:31.165" v="96" actId="26606"/>
          <ac:cxnSpMkLst>
            <pc:docMk/>
            <pc:sldMk cId="3295335418" sldId="4952"/>
            <ac:cxnSpMk id="18" creationId="{7E7C77BC-7138-40B1-A15B-20F57A494629}"/>
          </ac:cxnSpMkLst>
        </pc:cxnChg>
      </pc:sldChg>
      <pc:sldChg chg="addSp delSp modSp mod setBg addAnim delAnim setClrOvrMap">
        <pc:chgData name="胡 翌霖" userId="a9a41afe759712f0" providerId="LiveId" clId="{2DBA92D2-011E-45AF-9D82-7479E4B250F0}" dt="2021-10-25T15:39:32.710" v="121" actId="14100"/>
        <pc:sldMkLst>
          <pc:docMk/>
          <pc:sldMk cId="3885405491" sldId="4954"/>
        </pc:sldMkLst>
        <pc:spChg chg="mod">
          <ac:chgData name="胡 翌霖" userId="a9a41afe759712f0" providerId="LiveId" clId="{2DBA92D2-011E-45AF-9D82-7479E4B250F0}" dt="2021-10-25T15:38:52.915" v="116" actId="1076"/>
          <ac:spMkLst>
            <pc:docMk/>
            <pc:sldMk cId="3885405491" sldId="4954"/>
            <ac:spMk id="2" creationId="{575FAD24-44AD-4FD1-9545-0A3F6F050844}"/>
          </ac:spMkLst>
        </pc:spChg>
        <pc:spChg chg="add del">
          <ac:chgData name="胡 翌霖" userId="a9a41afe759712f0" providerId="LiveId" clId="{2DBA92D2-011E-45AF-9D82-7479E4B250F0}" dt="2021-10-25T15:37:34.181" v="98" actId="26606"/>
          <ac:spMkLst>
            <pc:docMk/>
            <pc:sldMk cId="3885405491" sldId="4954"/>
            <ac:spMk id="9232" creationId="{823AC064-BC96-4F32-8AE1-B2FD38754823}"/>
          </ac:spMkLst>
        </pc:spChg>
        <pc:spChg chg="add del">
          <ac:chgData name="胡 翌霖" userId="a9a41afe759712f0" providerId="LiveId" clId="{2DBA92D2-011E-45AF-9D82-7479E4B250F0}" dt="2021-10-25T15:38:12.409" v="106" actId="26606"/>
          <ac:spMkLst>
            <pc:docMk/>
            <pc:sldMk cId="3885405491" sldId="4954"/>
            <ac:spMk id="9235" creationId="{765F4110-C0FC-4D61-ACD2-A7C950EAE908}"/>
          </ac:spMkLst>
        </pc:spChg>
        <pc:picChg chg="mod ord modCrop">
          <ac:chgData name="胡 翌霖" userId="a9a41afe759712f0" providerId="LiveId" clId="{2DBA92D2-011E-45AF-9D82-7479E4B250F0}" dt="2021-10-25T15:38:59.971" v="117" actId="732"/>
          <ac:picMkLst>
            <pc:docMk/>
            <pc:sldMk cId="3885405491" sldId="4954"/>
            <ac:picMk id="4" creationId="{EF96B0D9-46DC-45BA-A72B-0B5AE1402450}"/>
          </ac:picMkLst>
        </pc:picChg>
        <pc:picChg chg="mod ord">
          <ac:chgData name="胡 翌霖" userId="a9a41afe759712f0" providerId="LiveId" clId="{2DBA92D2-011E-45AF-9D82-7479E4B250F0}" dt="2021-10-25T15:39:32.710" v="121" actId="14100"/>
          <ac:picMkLst>
            <pc:docMk/>
            <pc:sldMk cId="3885405491" sldId="4954"/>
            <ac:picMk id="9220" creationId="{66008418-CF3E-4654-99AE-C0BA4204B8CE}"/>
          </ac:picMkLst>
        </pc:picChg>
        <pc:cxnChg chg="add del">
          <ac:chgData name="胡 翌霖" userId="a9a41afe759712f0" providerId="LiveId" clId="{2DBA92D2-011E-45AF-9D82-7479E4B250F0}" dt="2021-10-25T15:38:06.599" v="103" actId="26606"/>
          <ac:cxnSpMkLst>
            <pc:docMk/>
            <pc:sldMk cId="3885405491" sldId="4954"/>
            <ac:cxnSpMk id="89" creationId="{B6375111-306C-49EA-9DD1-79A2ED78FA30}"/>
          </ac:cxnSpMkLst>
        </pc:cxnChg>
        <pc:cxnChg chg="add del">
          <ac:chgData name="胡 翌霖" userId="a9a41afe759712f0" providerId="LiveId" clId="{2DBA92D2-011E-45AF-9D82-7479E4B250F0}" dt="2021-10-25T15:37:34.181" v="98" actId="26606"/>
          <ac:cxnSpMkLst>
            <pc:docMk/>
            <pc:sldMk cId="3885405491" sldId="4954"/>
            <ac:cxnSpMk id="9225" creationId="{DB146403-F3D6-484B-B2ED-97F9565D0370}"/>
          </ac:cxnSpMkLst>
        </pc:cxnChg>
        <pc:cxnChg chg="add del">
          <ac:chgData name="胡 翌霖" userId="a9a41afe759712f0" providerId="LiveId" clId="{2DBA92D2-011E-45AF-9D82-7479E4B250F0}" dt="2021-10-25T15:37:34.181" v="98" actId="26606"/>
          <ac:cxnSpMkLst>
            <pc:docMk/>
            <pc:sldMk cId="3885405491" sldId="4954"/>
            <ac:cxnSpMk id="9233" creationId="{7E7C77BC-7138-40B1-A15B-20F57A494629}"/>
          </ac:cxnSpMkLst>
        </pc:cxnChg>
        <pc:cxnChg chg="add del">
          <ac:chgData name="胡 翌霖" userId="a9a41afe759712f0" providerId="LiveId" clId="{2DBA92D2-011E-45AF-9D82-7479E4B250F0}" dt="2021-10-25T15:38:12.409" v="106" actId="26606"/>
          <ac:cxnSpMkLst>
            <pc:docMk/>
            <pc:sldMk cId="3885405491" sldId="4954"/>
            <ac:cxnSpMk id="9236" creationId="{CC94CBDB-A76C-499E-95AB-C0A049E3154E}"/>
          </ac:cxnSpMkLst>
        </pc:cxnChg>
      </pc:sldChg>
      <pc:sldChg chg="delSp modSp mod">
        <pc:chgData name="胡 翌霖" userId="a9a41afe759712f0" providerId="LiveId" clId="{2DBA92D2-011E-45AF-9D82-7479E4B250F0}" dt="2021-10-25T15:40:16.968" v="123" actId="1076"/>
        <pc:sldMkLst>
          <pc:docMk/>
          <pc:sldMk cId="3547261125" sldId="4955"/>
        </pc:sldMkLst>
        <pc:spChg chg="del">
          <ac:chgData name="胡 翌霖" userId="a9a41afe759712f0" providerId="LiveId" clId="{2DBA92D2-011E-45AF-9D82-7479E4B250F0}" dt="2021-10-25T15:39:59.292" v="122" actId="478"/>
          <ac:spMkLst>
            <pc:docMk/>
            <pc:sldMk cId="3547261125" sldId="4955"/>
            <ac:spMk id="3" creationId="{0E4CE4A5-C13C-4188-86C1-B6662DB46722}"/>
          </ac:spMkLst>
        </pc:spChg>
        <pc:picChg chg="mod">
          <ac:chgData name="胡 翌霖" userId="a9a41afe759712f0" providerId="LiveId" clId="{2DBA92D2-011E-45AF-9D82-7479E4B250F0}" dt="2021-10-25T15:40:16.968" v="123" actId="1076"/>
          <ac:picMkLst>
            <pc:docMk/>
            <pc:sldMk cId="3547261125" sldId="4955"/>
            <ac:picMk id="5" creationId="{B103F69E-7861-4C21-A846-91A18BBDE6B5}"/>
          </ac:picMkLst>
        </pc:picChg>
      </pc:sldChg>
      <pc:sldChg chg="delSp mod">
        <pc:chgData name="胡 翌霖" userId="a9a41afe759712f0" providerId="LiveId" clId="{2DBA92D2-011E-45AF-9D82-7479E4B250F0}" dt="2021-10-25T15:41:10.419" v="125" actId="478"/>
        <pc:sldMkLst>
          <pc:docMk/>
          <pc:sldMk cId="3188828571" sldId="4963"/>
        </pc:sldMkLst>
        <pc:spChg chg="del">
          <ac:chgData name="胡 翌霖" userId="a9a41afe759712f0" providerId="LiveId" clId="{2DBA92D2-011E-45AF-9D82-7479E4B250F0}" dt="2021-10-25T15:41:10.419" v="125" actId="478"/>
          <ac:spMkLst>
            <pc:docMk/>
            <pc:sldMk cId="3188828571" sldId="4963"/>
            <ac:spMk id="2" creationId="{0BB01B54-5C53-470F-9770-69E2F7A35661}"/>
          </ac:spMkLst>
        </pc:spChg>
      </pc:sldChg>
      <pc:sldChg chg="del">
        <pc:chgData name="胡 翌霖" userId="a9a41afe759712f0" providerId="LiveId" clId="{2DBA92D2-011E-45AF-9D82-7479E4B250F0}" dt="2021-10-25T15:31:11.115" v="74" actId="47"/>
        <pc:sldMkLst>
          <pc:docMk/>
          <pc:sldMk cId="3950836696" sldId="4966"/>
        </pc:sldMkLst>
      </pc:sldChg>
      <pc:sldChg chg="addSp delSp modSp mod">
        <pc:chgData name="胡 翌霖" userId="a9a41afe759712f0" providerId="LiveId" clId="{2DBA92D2-011E-45AF-9D82-7479E4B250F0}" dt="2021-10-25T15:34:29.290" v="92" actId="26606"/>
        <pc:sldMkLst>
          <pc:docMk/>
          <pc:sldMk cId="2082515505" sldId="4967"/>
        </pc:sldMkLst>
        <pc:spChg chg="mod">
          <ac:chgData name="胡 翌霖" userId="a9a41afe759712f0" providerId="LiveId" clId="{2DBA92D2-011E-45AF-9D82-7479E4B250F0}" dt="2021-10-25T15:34:29.290" v="92" actId="26606"/>
          <ac:spMkLst>
            <pc:docMk/>
            <pc:sldMk cId="2082515505" sldId="4967"/>
            <ac:spMk id="2" creationId="{6BA9A6CF-C052-4AD1-860C-7D006AC90C6E}"/>
          </ac:spMkLst>
        </pc:spChg>
        <pc:spChg chg="mod">
          <ac:chgData name="胡 翌霖" userId="a9a41afe759712f0" providerId="LiveId" clId="{2DBA92D2-011E-45AF-9D82-7479E4B250F0}" dt="2021-10-25T15:34:29.290" v="92" actId="26606"/>
          <ac:spMkLst>
            <pc:docMk/>
            <pc:sldMk cId="2082515505" sldId="4967"/>
            <ac:spMk id="3" creationId="{4382FBE5-DD14-4C29-9014-DAE569D31678}"/>
          </ac:spMkLst>
        </pc:spChg>
        <pc:spChg chg="del">
          <ac:chgData name="胡 翌霖" userId="a9a41afe759712f0" providerId="LiveId" clId="{2DBA92D2-011E-45AF-9D82-7479E4B250F0}" dt="2021-10-25T15:34:29.290" v="92" actId="26606"/>
          <ac:spMkLst>
            <pc:docMk/>
            <pc:sldMk cId="2082515505" sldId="4967"/>
            <ac:spMk id="37" creationId="{3A93628A-4A26-42A6-859F-D1C95150AD7C}"/>
          </ac:spMkLst>
        </pc:spChg>
        <pc:spChg chg="del">
          <ac:chgData name="胡 翌霖" userId="a9a41afe759712f0" providerId="LiveId" clId="{2DBA92D2-011E-45AF-9D82-7479E4B250F0}" dt="2021-10-25T15:34:29.290" v="92" actId="26606"/>
          <ac:spMkLst>
            <pc:docMk/>
            <pc:sldMk cId="2082515505" sldId="4967"/>
            <ac:spMk id="38" creationId="{9D1E181F-DCF6-4D62-86AF-799CDE52FA58}"/>
          </ac:spMkLst>
        </pc:spChg>
        <pc:spChg chg="add">
          <ac:chgData name="胡 翌霖" userId="a9a41afe759712f0" providerId="LiveId" clId="{2DBA92D2-011E-45AF-9D82-7479E4B250F0}" dt="2021-10-25T15:34:29.290" v="92" actId="26606"/>
          <ac:spMkLst>
            <pc:docMk/>
            <pc:sldMk cId="2082515505" sldId="4967"/>
            <ac:spMk id="44" creationId="{26CAED0A-2A45-4C9C-BCDD-21A8A092C5F3}"/>
          </ac:spMkLst>
        </pc:spChg>
        <pc:spChg chg="add">
          <ac:chgData name="胡 翌霖" userId="a9a41afe759712f0" providerId="LiveId" clId="{2DBA92D2-011E-45AF-9D82-7479E4B250F0}" dt="2021-10-25T15:34:29.290" v="92" actId="26606"/>
          <ac:spMkLst>
            <pc:docMk/>
            <pc:sldMk cId="2082515505" sldId="4967"/>
            <ac:spMk id="46" creationId="{3A9A4357-BD1D-4622-A4FE-766E6AB8DE84}"/>
          </ac:spMkLst>
        </pc:spChg>
        <pc:spChg chg="add">
          <ac:chgData name="胡 翌霖" userId="a9a41afe759712f0" providerId="LiveId" clId="{2DBA92D2-011E-45AF-9D82-7479E4B250F0}" dt="2021-10-25T15:34:29.290" v="92" actId="26606"/>
          <ac:spMkLst>
            <pc:docMk/>
            <pc:sldMk cId="2082515505" sldId="4967"/>
            <ac:spMk id="48" creationId="{E659831F-0D9A-4C63-9EBB-8435B85A440F}"/>
          </ac:spMkLst>
        </pc:spChg>
        <pc:spChg chg="add">
          <ac:chgData name="胡 翌霖" userId="a9a41afe759712f0" providerId="LiveId" clId="{2DBA92D2-011E-45AF-9D82-7479E4B250F0}" dt="2021-10-25T15:34:29.290" v="92" actId="26606"/>
          <ac:spMkLst>
            <pc:docMk/>
            <pc:sldMk cId="2082515505" sldId="4967"/>
            <ac:spMk id="50" creationId="{E6995CE5-F890-4ABA-82A2-26507CE8D2A3}"/>
          </ac:spMkLst>
        </pc:spChg>
        <pc:picChg chg="mod">
          <ac:chgData name="胡 翌霖" userId="a9a41afe759712f0" providerId="LiveId" clId="{2DBA92D2-011E-45AF-9D82-7479E4B250F0}" dt="2021-10-25T15:34:29.290" v="92" actId="26606"/>
          <ac:picMkLst>
            <pc:docMk/>
            <pc:sldMk cId="2082515505" sldId="4967"/>
            <ac:picMk id="4" creationId="{AF7CCB04-B915-495F-A2AB-AF99F9F35049}"/>
          </ac:picMkLst>
        </pc:picChg>
        <pc:picChg chg="mod">
          <ac:chgData name="胡 翌霖" userId="a9a41afe759712f0" providerId="LiveId" clId="{2DBA92D2-011E-45AF-9D82-7479E4B250F0}" dt="2021-10-25T15:34:29.290" v="92" actId="26606"/>
          <ac:picMkLst>
            <pc:docMk/>
            <pc:sldMk cId="2082515505" sldId="4967"/>
            <ac:picMk id="5" creationId="{9F3A3243-B532-456A-B751-7A545C7D35E7}"/>
          </ac:picMkLst>
        </pc:picChg>
        <pc:cxnChg chg="del">
          <ac:chgData name="胡 翌霖" userId="a9a41afe759712f0" providerId="LiveId" clId="{2DBA92D2-011E-45AF-9D82-7479E4B250F0}" dt="2021-10-25T15:34:29.290" v="92" actId="26606"/>
          <ac:cxnSpMkLst>
            <pc:docMk/>
            <pc:sldMk cId="2082515505" sldId="4967"/>
            <ac:cxnSpMk id="39" creationId="{7A5FDA87-C737-406E-9876-2EF48219DD37}"/>
          </ac:cxnSpMkLst>
        </pc:cxnChg>
      </pc:sldChg>
    </pc:docChg>
  </pc:docChgLst>
  <pc:docChgLst>
    <pc:chgData name="胡 翌霖" userId="a9a41afe759712f0" providerId="LiveId" clId="{ADB5898D-954A-4CE3-A627-A0D4F2D6C589}"/>
    <pc:docChg chg="undo redo custSel addSld delSld modSld sldOrd delMainMaster">
      <pc:chgData name="胡 翌霖" userId="a9a41afe759712f0" providerId="LiveId" clId="{ADB5898D-954A-4CE3-A627-A0D4F2D6C589}" dt="2021-10-19T05:55:12.338" v="886"/>
      <pc:docMkLst>
        <pc:docMk/>
      </pc:docMkLst>
      <pc:sldChg chg="addSp delSp modSp add del mod setBg addAnim setClrOvrMap delDesignElem">
        <pc:chgData name="胡 翌霖" userId="a9a41afe759712f0" providerId="LiveId" clId="{ADB5898D-954A-4CE3-A627-A0D4F2D6C589}" dt="2021-10-18T16:57:40.903" v="645" actId="47"/>
        <pc:sldMkLst>
          <pc:docMk/>
          <pc:sldMk cId="3600200825" sldId="256"/>
        </pc:sldMkLst>
        <pc:spChg chg="mod ord">
          <ac:chgData name="胡 翌霖" userId="a9a41afe759712f0" providerId="LiveId" clId="{ADB5898D-954A-4CE3-A627-A0D4F2D6C589}" dt="2021-10-18T16:55:37.933" v="581" actId="20577"/>
          <ac:spMkLst>
            <pc:docMk/>
            <pc:sldMk cId="3600200825" sldId="256"/>
            <ac:spMk id="2" creationId="{DCA2FD27-7DFD-4D75-AF15-5739F5DD4B87}"/>
          </ac:spMkLst>
        </pc:spChg>
        <pc:spChg chg="mod ord">
          <ac:chgData name="胡 翌霖" userId="a9a41afe759712f0" providerId="LiveId" clId="{ADB5898D-954A-4CE3-A627-A0D4F2D6C589}" dt="2021-10-18T16:55:32.097" v="578" actId="26606"/>
          <ac:spMkLst>
            <pc:docMk/>
            <pc:sldMk cId="3600200825" sldId="256"/>
            <ac:spMk id="3" creationId="{886B35A7-140C-4AF5-84B1-697E31EAB47D}"/>
          </ac:spMkLst>
        </pc:spChg>
        <pc:spChg chg="add">
          <ac:chgData name="胡 翌霖" userId="a9a41afe759712f0" providerId="LiveId" clId="{ADB5898D-954A-4CE3-A627-A0D4F2D6C589}" dt="2021-10-18T16:55:32.097" v="578" actId="26606"/>
          <ac:spMkLst>
            <pc:docMk/>
            <pc:sldMk cId="3600200825" sldId="256"/>
            <ac:spMk id="25" creationId="{0AB225BA-7412-4605-8E8D-5AED2BF56A11}"/>
          </ac:spMkLst>
        </pc:spChg>
        <pc:spChg chg="add">
          <ac:chgData name="胡 翌霖" userId="a9a41afe759712f0" providerId="LiveId" clId="{ADB5898D-954A-4CE3-A627-A0D4F2D6C589}" dt="2021-10-18T16:55:32.097" v="578" actId="26606"/>
          <ac:spMkLst>
            <pc:docMk/>
            <pc:sldMk cId="3600200825" sldId="256"/>
            <ac:spMk id="32" creationId="{604BB9CD-970D-4FE5-B4E3-D651735BF4FE}"/>
          </ac:spMkLst>
        </pc:spChg>
        <pc:spChg chg="add">
          <ac:chgData name="胡 翌霖" userId="a9a41afe759712f0" providerId="LiveId" clId="{ADB5898D-954A-4CE3-A627-A0D4F2D6C589}" dt="2021-10-18T16:55:32.097" v="578" actId="26606"/>
          <ac:spMkLst>
            <pc:docMk/>
            <pc:sldMk cId="3600200825" sldId="256"/>
            <ac:spMk id="33" creationId="{5E0D6276-8D53-4DDA-A15A-90E0831F6D61}"/>
          </ac:spMkLst>
        </pc:spChg>
        <pc:spChg chg="add">
          <ac:chgData name="胡 翌霖" userId="a9a41afe759712f0" providerId="LiveId" clId="{ADB5898D-954A-4CE3-A627-A0D4F2D6C589}" dt="2021-10-18T16:55:32.097" v="578" actId="26606"/>
          <ac:spMkLst>
            <pc:docMk/>
            <pc:sldMk cId="3600200825" sldId="256"/>
            <ac:spMk id="34" creationId="{00C150C7-96FB-4EB9-BDF9-212535A6089F}"/>
          </ac:spMkLst>
        </pc:spChg>
        <pc:spChg chg="add del">
          <ac:chgData name="胡 翌霖" userId="a9a41afe759712f0" providerId="LiveId" clId="{ADB5898D-954A-4CE3-A627-A0D4F2D6C589}" dt="2021-10-18T16:55:12.040" v="553" actId="26606"/>
          <ac:spMkLst>
            <pc:docMk/>
            <pc:sldMk cId="3600200825" sldId="256"/>
            <ac:spMk id="72" creationId="{416A0E3C-60E6-4F39-BC55-5F7C224E1F7C}"/>
          </ac:spMkLst>
        </pc:spChg>
        <pc:spChg chg="add del">
          <ac:chgData name="胡 翌霖" userId="a9a41afe759712f0" providerId="LiveId" clId="{ADB5898D-954A-4CE3-A627-A0D4F2D6C589}" dt="2021-10-18T16:55:12.040" v="553" actId="26606"/>
          <ac:spMkLst>
            <pc:docMk/>
            <pc:sldMk cId="3600200825" sldId="256"/>
            <ac:spMk id="73" creationId="{1A03258A-52C6-4288-AA56-C3262A0D2584}"/>
          </ac:spMkLst>
        </pc:spChg>
        <pc:spChg chg="add del">
          <ac:chgData name="胡 翌霖" userId="a9a41afe759712f0" providerId="LiveId" clId="{ADB5898D-954A-4CE3-A627-A0D4F2D6C589}" dt="2021-10-18T16:55:12.040" v="553" actId="26606"/>
          <ac:spMkLst>
            <pc:docMk/>
            <pc:sldMk cId="3600200825" sldId="256"/>
            <ac:spMk id="75" creationId="{990D0034-F768-41E7-85D4-F38C4DE85770}"/>
          </ac:spMkLst>
        </pc:spChg>
        <pc:spChg chg="add del">
          <ac:chgData name="胡 翌霖" userId="a9a41afe759712f0" providerId="LiveId" clId="{ADB5898D-954A-4CE3-A627-A0D4F2D6C589}" dt="2021-10-18T16:55:12.040" v="553" actId="26606"/>
          <ac:spMkLst>
            <pc:docMk/>
            <pc:sldMk cId="3600200825" sldId="256"/>
            <ac:spMk id="76" creationId="{95B38FD6-641F-41BF-B466-C1C6366420F0}"/>
          </ac:spMkLst>
        </pc:spChg>
        <pc:spChg chg="add del">
          <ac:chgData name="胡 翌霖" userId="a9a41afe759712f0" providerId="LiveId" clId="{ADB5898D-954A-4CE3-A627-A0D4F2D6C589}" dt="2021-10-18T16:55:12.040" v="553" actId="26606"/>
          <ac:spMkLst>
            <pc:docMk/>
            <pc:sldMk cId="3600200825" sldId="256"/>
            <ac:spMk id="77" creationId="{FFDAE799-CF89-4844-9410-D1C0F8CBC837}"/>
          </ac:spMkLst>
        </pc:spChg>
        <pc:spChg chg="add del">
          <ac:chgData name="胡 翌霖" userId="a9a41afe759712f0" providerId="LiveId" clId="{ADB5898D-954A-4CE3-A627-A0D4F2D6C589}" dt="2021-10-18T16:55:08.414" v="550" actId="26606"/>
          <ac:spMkLst>
            <pc:docMk/>
            <pc:sldMk cId="3600200825" sldId="256"/>
            <ac:spMk id="84" creationId="{DA0CA737-33FC-47E3-965A-D1C2CAA62894}"/>
          </ac:spMkLst>
        </pc:spChg>
        <pc:spChg chg="add del">
          <ac:chgData name="胡 翌霖" userId="a9a41afe759712f0" providerId="LiveId" clId="{ADB5898D-954A-4CE3-A627-A0D4F2D6C589}" dt="2021-10-18T16:55:08.414" v="550" actId="26606"/>
          <ac:spMkLst>
            <pc:docMk/>
            <pc:sldMk cId="3600200825" sldId="256"/>
            <ac:spMk id="86" creationId="{22189942-24EB-488E-8B69-EB80F7E53E36}"/>
          </ac:spMkLst>
        </pc:spChg>
        <pc:spChg chg="add del">
          <ac:chgData name="胡 翌霖" userId="a9a41afe759712f0" providerId="LiveId" clId="{ADB5898D-954A-4CE3-A627-A0D4F2D6C589}" dt="2021-10-18T16:55:11.994" v="552" actId="26606"/>
          <ac:spMkLst>
            <pc:docMk/>
            <pc:sldMk cId="3600200825" sldId="256"/>
            <ac:spMk id="88" creationId="{2FDF0794-1B86-42B2-B8C7-F60123E638ED}"/>
          </ac:spMkLst>
        </pc:spChg>
        <pc:spChg chg="add del">
          <ac:chgData name="胡 翌霖" userId="a9a41afe759712f0" providerId="LiveId" clId="{ADB5898D-954A-4CE3-A627-A0D4F2D6C589}" dt="2021-10-18T16:55:11.994" v="552" actId="26606"/>
          <ac:spMkLst>
            <pc:docMk/>
            <pc:sldMk cId="3600200825" sldId="256"/>
            <ac:spMk id="89" creationId="{C5373426-E26E-431D-959C-5DB96C0B6208}"/>
          </ac:spMkLst>
        </pc:spChg>
        <pc:spChg chg="add del">
          <ac:chgData name="胡 翌霖" userId="a9a41afe759712f0" providerId="LiveId" clId="{ADB5898D-954A-4CE3-A627-A0D4F2D6C589}" dt="2021-10-18T16:55:27.661" v="563"/>
          <ac:spMkLst>
            <pc:docMk/>
            <pc:sldMk cId="3600200825" sldId="256"/>
            <ac:spMk id="92" creationId="{7319A1DD-F557-4EC6-8A8C-F7617B4CD678}"/>
          </ac:spMkLst>
        </pc:spChg>
        <pc:picChg chg="del">
          <ac:chgData name="胡 翌霖" userId="a9a41afe759712f0" providerId="LiveId" clId="{ADB5898D-954A-4CE3-A627-A0D4F2D6C589}" dt="2021-10-18T07:33:52.997" v="0" actId="478"/>
          <ac:picMkLst>
            <pc:docMk/>
            <pc:sldMk cId="3600200825" sldId="256"/>
            <ac:picMk id="4" creationId="{65A6717C-FD30-4B6A-99C7-053A8EBD7569}"/>
          </ac:picMkLst>
        </pc:picChg>
        <pc:picChg chg="add del mod">
          <ac:chgData name="胡 翌霖" userId="a9a41afe759712f0" providerId="LiveId" clId="{ADB5898D-954A-4CE3-A627-A0D4F2D6C589}" dt="2021-10-18T16:53:50.477" v="544" actId="478"/>
          <ac:picMkLst>
            <pc:docMk/>
            <pc:sldMk cId="3600200825" sldId="256"/>
            <ac:picMk id="5" creationId="{17212B28-D994-442B-AC03-623874EB55A5}"/>
          </ac:picMkLst>
        </pc:picChg>
        <pc:picChg chg="add del mod">
          <ac:chgData name="胡 翌霖" userId="a9a41afe759712f0" providerId="LiveId" clId="{ADB5898D-954A-4CE3-A627-A0D4F2D6C589}" dt="2021-10-18T16:55:02.474" v="548" actId="478"/>
          <ac:picMkLst>
            <pc:docMk/>
            <pc:sldMk cId="3600200825" sldId="256"/>
            <ac:picMk id="7" creationId="{030A457F-4749-4EBD-90A7-05F8F48901DE}"/>
          </ac:picMkLst>
        </pc:picChg>
        <pc:picChg chg="add del mod">
          <ac:chgData name="胡 翌霖" userId="a9a41afe759712f0" providerId="LiveId" clId="{ADB5898D-954A-4CE3-A627-A0D4F2D6C589}" dt="2021-10-18T16:57:39.741" v="639" actId="21"/>
          <ac:picMkLst>
            <pc:docMk/>
            <pc:sldMk cId="3600200825" sldId="256"/>
            <ac:picMk id="9" creationId="{85181AD2-5E36-4C8F-BF42-B81CCFA321CF}"/>
          </ac:picMkLst>
        </pc:picChg>
        <pc:cxnChg chg="add del">
          <ac:chgData name="胡 翌霖" userId="a9a41afe759712f0" providerId="LiveId" clId="{ADB5898D-954A-4CE3-A627-A0D4F2D6C589}" dt="2021-10-18T16:55:12.040" v="553" actId="26606"/>
          <ac:cxnSpMkLst>
            <pc:docMk/>
            <pc:sldMk cId="3600200825" sldId="256"/>
            <ac:cxnSpMk id="74" creationId="{C5025DAC-8B93-4160-B017-3A274A5828C0}"/>
          </ac:cxnSpMkLst>
        </pc:cxnChg>
        <pc:cxnChg chg="add del">
          <ac:chgData name="胡 翌霖" userId="a9a41afe759712f0" providerId="LiveId" clId="{ADB5898D-954A-4CE3-A627-A0D4F2D6C589}" dt="2021-10-18T16:55:08.414" v="550" actId="26606"/>
          <ac:cxnSpMkLst>
            <pc:docMk/>
            <pc:sldMk cId="3600200825" sldId="256"/>
            <ac:cxnSpMk id="82" creationId="{F3CC58E3-BDF9-495D-9327-85F68058BE32}"/>
          </ac:cxnSpMkLst>
        </pc:cxnChg>
        <pc:cxnChg chg="add del">
          <ac:chgData name="胡 翌霖" userId="a9a41afe759712f0" providerId="LiveId" clId="{ADB5898D-954A-4CE3-A627-A0D4F2D6C589}" dt="2021-10-18T16:55:11.994" v="552" actId="26606"/>
          <ac:cxnSpMkLst>
            <pc:docMk/>
            <pc:sldMk cId="3600200825" sldId="256"/>
            <ac:cxnSpMk id="90" creationId="{96D07482-83A3-4451-943C-B46961082957}"/>
          </ac:cxnSpMkLst>
        </pc:cxnChg>
        <pc:cxnChg chg="add del">
          <ac:chgData name="胡 翌霖" userId="a9a41afe759712f0" providerId="LiveId" clId="{ADB5898D-954A-4CE3-A627-A0D4F2D6C589}" dt="2021-10-18T16:55:27.661" v="563"/>
          <ac:cxnSpMkLst>
            <pc:docMk/>
            <pc:sldMk cId="3600200825" sldId="256"/>
            <ac:cxnSpMk id="93" creationId="{D28A9C89-B313-458F-9C85-515930A51A93}"/>
          </ac:cxnSpMkLst>
        </pc:cxnChg>
      </pc:sldChg>
      <pc:sldChg chg="addSp delSp modSp mod setBg delDesignElem">
        <pc:chgData name="胡 翌霖" userId="a9a41afe759712f0" providerId="LiveId" clId="{ADB5898D-954A-4CE3-A627-A0D4F2D6C589}" dt="2021-10-18T16:58:16.348" v="657" actId="26606"/>
        <pc:sldMkLst>
          <pc:docMk/>
          <pc:sldMk cId="3529773061" sldId="257"/>
        </pc:sldMkLst>
        <pc:spChg chg="mod">
          <ac:chgData name="胡 翌霖" userId="a9a41afe759712f0" providerId="LiveId" clId="{ADB5898D-954A-4CE3-A627-A0D4F2D6C589}" dt="2021-10-18T16:58:16.348" v="657" actId="26606"/>
          <ac:spMkLst>
            <pc:docMk/>
            <pc:sldMk cId="3529773061" sldId="257"/>
            <ac:spMk id="2" creationId="{AE8FF2ED-2151-4CA3-A000-CF574F88E4E4}"/>
          </ac:spMkLst>
        </pc:spChg>
        <pc:spChg chg="add del mod">
          <ac:chgData name="胡 翌霖" userId="a9a41afe759712f0" providerId="LiveId" clId="{ADB5898D-954A-4CE3-A627-A0D4F2D6C589}" dt="2021-10-18T15:36:50.114" v="121" actId="26606"/>
          <ac:spMkLst>
            <pc:docMk/>
            <pc:sldMk cId="3529773061" sldId="257"/>
            <ac:spMk id="3" creationId="{A391EA72-4272-4DAD-82F6-2D7FBBCE276C}"/>
          </ac:spMkLst>
        </pc:spChg>
        <pc:spChg chg="add del">
          <ac:chgData name="胡 翌霖" userId="a9a41afe759712f0" providerId="LiveId" clId="{ADB5898D-954A-4CE3-A627-A0D4F2D6C589}" dt="2021-10-18T15:36:50.114" v="121" actId="26606"/>
          <ac:spMkLst>
            <pc:docMk/>
            <pc:sldMk cId="3529773061" sldId="257"/>
            <ac:spMk id="8" creationId="{3741B58E-3B65-4A01-A276-975AB2CF8A08}"/>
          </ac:spMkLst>
        </pc:spChg>
        <pc:spChg chg="add del">
          <ac:chgData name="胡 翌霖" userId="a9a41afe759712f0" providerId="LiveId" clId="{ADB5898D-954A-4CE3-A627-A0D4F2D6C589}" dt="2021-10-18T15:36:50.114" v="121" actId="26606"/>
          <ac:spMkLst>
            <pc:docMk/>
            <pc:sldMk cId="3529773061" sldId="257"/>
            <ac:spMk id="10" creationId="{7AAC67C3-831B-4AB1-A259-DFB839CAFAFC}"/>
          </ac:spMkLst>
        </pc:spChg>
        <pc:spChg chg="add del">
          <ac:chgData name="胡 翌霖" userId="a9a41afe759712f0" providerId="LiveId" clId="{ADB5898D-954A-4CE3-A627-A0D4F2D6C589}" dt="2021-10-18T15:36:50.114" v="121" actId="26606"/>
          <ac:spMkLst>
            <pc:docMk/>
            <pc:sldMk cId="3529773061" sldId="257"/>
            <ac:spMk id="12" creationId="{054B3F04-9EAC-45C0-B3CE-0387EEA10A0C}"/>
          </ac:spMkLst>
        </pc:spChg>
        <pc:spChg chg="add del">
          <ac:chgData name="胡 翌霖" userId="a9a41afe759712f0" providerId="LiveId" clId="{ADB5898D-954A-4CE3-A627-A0D4F2D6C589}" dt="2021-10-18T16:55:27.661" v="563"/>
          <ac:spMkLst>
            <pc:docMk/>
            <pc:sldMk cId="3529773061" sldId="257"/>
            <ac:spMk id="15" creationId="{EE1530B0-6F96-46C0-8B3E-3215CB756BE4}"/>
          </ac:spMkLst>
        </pc:spChg>
        <pc:spChg chg="add del">
          <ac:chgData name="胡 翌霖" userId="a9a41afe759712f0" providerId="LiveId" clId="{ADB5898D-954A-4CE3-A627-A0D4F2D6C589}" dt="2021-10-18T16:55:27.661" v="563"/>
          <ac:spMkLst>
            <pc:docMk/>
            <pc:sldMk cId="3529773061" sldId="257"/>
            <ac:spMk id="16" creationId="{754910CF-1B56-45D3-960A-E89F7B3B9131}"/>
          </ac:spMkLst>
        </pc:spChg>
        <pc:spChg chg="add del">
          <ac:chgData name="胡 翌霖" userId="a9a41afe759712f0" providerId="LiveId" clId="{ADB5898D-954A-4CE3-A627-A0D4F2D6C589}" dt="2021-10-18T16:55:27.661" v="563"/>
          <ac:spMkLst>
            <pc:docMk/>
            <pc:sldMk cId="3529773061" sldId="257"/>
            <ac:spMk id="17" creationId="{6669F804-A677-4B75-95F4-A5E4426FB774}"/>
          </ac:spMkLst>
        </pc:spChg>
        <pc:spChg chg="add del">
          <ac:chgData name="胡 翌霖" userId="a9a41afe759712f0" providerId="LiveId" clId="{ADB5898D-954A-4CE3-A627-A0D4F2D6C589}" dt="2021-10-18T15:22:18.552" v="80" actId="26606"/>
          <ac:spMkLst>
            <pc:docMk/>
            <pc:sldMk cId="3529773061" sldId="257"/>
            <ac:spMk id="18" creationId="{EE1530B0-6F96-46C0-8B3E-3215CB756BE4}"/>
          </ac:spMkLst>
        </pc:spChg>
        <pc:spChg chg="add del">
          <ac:chgData name="胡 翌霖" userId="a9a41afe759712f0" providerId="LiveId" clId="{ADB5898D-954A-4CE3-A627-A0D4F2D6C589}" dt="2021-10-18T15:22:18.552" v="80" actId="26606"/>
          <ac:spMkLst>
            <pc:docMk/>
            <pc:sldMk cId="3529773061" sldId="257"/>
            <ac:spMk id="20" creationId="{754910CF-1B56-45D3-960A-E89F7B3B9131}"/>
          </ac:spMkLst>
        </pc:spChg>
        <pc:spChg chg="add del">
          <ac:chgData name="胡 翌霖" userId="a9a41afe759712f0" providerId="LiveId" clId="{ADB5898D-954A-4CE3-A627-A0D4F2D6C589}" dt="2021-10-18T15:22:18.552" v="80" actId="26606"/>
          <ac:spMkLst>
            <pc:docMk/>
            <pc:sldMk cId="3529773061" sldId="257"/>
            <ac:spMk id="22" creationId="{6669F804-A677-4B75-95F4-A5E4426FB774}"/>
          </ac:spMkLst>
        </pc:spChg>
        <pc:spChg chg="add">
          <ac:chgData name="胡 翌霖" userId="a9a41afe759712f0" providerId="LiveId" clId="{ADB5898D-954A-4CE3-A627-A0D4F2D6C589}" dt="2021-10-18T16:58:16.348" v="657" actId="26606"/>
          <ac:spMkLst>
            <pc:docMk/>
            <pc:sldMk cId="3529773061" sldId="257"/>
            <ac:spMk id="24" creationId="{D4771268-CB57-404A-9271-370EB28F6090}"/>
          </ac:spMkLst>
        </pc:spChg>
        <pc:graphicFrameChg chg="add del">
          <ac:chgData name="胡 翌霖" userId="a9a41afe759712f0" providerId="LiveId" clId="{ADB5898D-954A-4CE3-A627-A0D4F2D6C589}" dt="2021-10-18T15:22:18.552" v="80" actId="26606"/>
          <ac:graphicFrameMkLst>
            <pc:docMk/>
            <pc:sldMk cId="3529773061" sldId="257"/>
            <ac:graphicFrameMk id="14" creationId="{90B56F66-D593-482B-AD8E-F1F426E0FBC3}"/>
          </ac:graphicFrameMkLst>
        </pc:graphicFrameChg>
        <pc:graphicFrameChg chg="add mod">
          <ac:chgData name="胡 翌霖" userId="a9a41afe759712f0" providerId="LiveId" clId="{ADB5898D-954A-4CE3-A627-A0D4F2D6C589}" dt="2021-10-18T16:48:36.493" v="503" actId="20577"/>
          <ac:graphicFrameMkLst>
            <pc:docMk/>
            <pc:sldMk cId="3529773061" sldId="257"/>
            <ac:graphicFrameMk id="19" creationId="{98E68016-F064-47FF-860C-A15180027CC1}"/>
          </ac:graphicFrameMkLst>
        </pc:graphicFrameChg>
      </pc:sldChg>
      <pc:sldChg chg="addSp delSp modSp mod ord">
        <pc:chgData name="胡 翌霖" userId="a9a41afe759712f0" providerId="LiveId" clId="{ADB5898D-954A-4CE3-A627-A0D4F2D6C589}" dt="2021-10-18T16:57:56.796" v="651" actId="26606"/>
        <pc:sldMkLst>
          <pc:docMk/>
          <pc:sldMk cId="3834881669" sldId="259"/>
        </pc:sldMkLst>
        <pc:spChg chg="mod">
          <ac:chgData name="胡 翌霖" userId="a9a41afe759712f0" providerId="LiveId" clId="{ADB5898D-954A-4CE3-A627-A0D4F2D6C589}" dt="2021-10-18T16:57:56.796" v="651" actId="26606"/>
          <ac:spMkLst>
            <pc:docMk/>
            <pc:sldMk cId="3834881669" sldId="259"/>
            <ac:spMk id="2" creationId="{D0BFA5F0-E536-495A-AB15-C5B98F54AE1F}"/>
          </ac:spMkLst>
        </pc:spChg>
        <pc:spChg chg="del">
          <ac:chgData name="胡 翌霖" userId="a9a41afe759712f0" providerId="LiveId" clId="{ADB5898D-954A-4CE3-A627-A0D4F2D6C589}" dt="2021-10-18T15:37:23.712" v="122" actId="26606"/>
          <ac:spMkLst>
            <pc:docMk/>
            <pc:sldMk cId="3834881669" sldId="259"/>
            <ac:spMk id="23" creationId="{EE1530B0-6F96-46C0-8B3E-3215CB756BE4}"/>
          </ac:spMkLst>
        </pc:spChg>
        <pc:spChg chg="del">
          <ac:chgData name="胡 翌霖" userId="a9a41afe759712f0" providerId="LiveId" clId="{ADB5898D-954A-4CE3-A627-A0D4F2D6C589}" dt="2021-10-18T15:37:23.712" v="122" actId="26606"/>
          <ac:spMkLst>
            <pc:docMk/>
            <pc:sldMk cId="3834881669" sldId="259"/>
            <ac:spMk id="24" creationId="{754910CF-1B56-45D3-960A-E89F7B3B9131}"/>
          </ac:spMkLst>
        </pc:spChg>
        <pc:spChg chg="del">
          <ac:chgData name="胡 翌霖" userId="a9a41afe759712f0" providerId="LiveId" clId="{ADB5898D-954A-4CE3-A627-A0D4F2D6C589}" dt="2021-10-18T15:37:23.712" v="122" actId="26606"/>
          <ac:spMkLst>
            <pc:docMk/>
            <pc:sldMk cId="3834881669" sldId="259"/>
            <ac:spMk id="25" creationId="{6669F804-A677-4B75-95F4-A5E4426FB774}"/>
          </ac:spMkLst>
        </pc:spChg>
        <pc:spChg chg="add">
          <ac:chgData name="胡 翌霖" userId="a9a41afe759712f0" providerId="LiveId" clId="{ADB5898D-954A-4CE3-A627-A0D4F2D6C589}" dt="2021-10-18T16:57:56.796" v="651" actId="26606"/>
          <ac:spMkLst>
            <pc:docMk/>
            <pc:sldMk cId="3834881669" sldId="259"/>
            <ac:spMk id="28" creationId="{6C4028FD-8BAA-4A19-BFDE-594D991B7552}"/>
          </ac:spMkLst>
        </pc:spChg>
        <pc:spChg chg="add del">
          <ac:chgData name="胡 翌霖" userId="a9a41afe759712f0" providerId="LiveId" clId="{ADB5898D-954A-4CE3-A627-A0D4F2D6C589}" dt="2021-10-18T16:52:19.967" v="540" actId="26606"/>
          <ac:spMkLst>
            <pc:docMk/>
            <pc:sldMk cId="3834881669" sldId="259"/>
            <ac:spMk id="31" creationId="{103E59AE-44F8-4FB9-BF05-C888FE3E1DFA}"/>
          </ac:spMkLst>
        </pc:spChg>
        <pc:spChg chg="add del">
          <ac:chgData name="胡 翌霖" userId="a9a41afe759712f0" providerId="LiveId" clId="{ADB5898D-954A-4CE3-A627-A0D4F2D6C589}" dt="2021-10-18T16:52:19.967" v="540" actId="26606"/>
          <ac:spMkLst>
            <pc:docMk/>
            <pc:sldMk cId="3834881669" sldId="259"/>
            <ac:spMk id="35" creationId="{3194563F-A66F-4B71-9C8D-5610CF13D6B0}"/>
          </ac:spMkLst>
        </pc:spChg>
        <pc:spChg chg="add del">
          <ac:chgData name="胡 翌霖" userId="a9a41afe759712f0" providerId="LiveId" clId="{ADB5898D-954A-4CE3-A627-A0D4F2D6C589}" dt="2021-10-18T16:52:19.967" v="540" actId="26606"/>
          <ac:spMkLst>
            <pc:docMk/>
            <pc:sldMk cId="3834881669" sldId="259"/>
            <ac:spMk id="37" creationId="{4403595A-19F1-44C4-8C24-6E498B5F72BF}"/>
          </ac:spMkLst>
        </pc:spChg>
        <pc:graphicFrameChg chg="mod modGraphic">
          <ac:chgData name="胡 翌霖" userId="a9a41afe759712f0" providerId="LiveId" clId="{ADB5898D-954A-4CE3-A627-A0D4F2D6C589}" dt="2021-10-18T16:57:56.796" v="651" actId="26606"/>
          <ac:graphicFrameMkLst>
            <pc:docMk/>
            <pc:sldMk cId="3834881669" sldId="259"/>
            <ac:graphicFrameMk id="26" creationId="{C5A9FC50-6A67-46EC-BD3F-B566E5C9AB5E}"/>
          </ac:graphicFrameMkLst>
        </pc:graphicFrameChg>
        <pc:cxnChg chg="add del">
          <ac:chgData name="胡 翌霖" userId="a9a41afe759712f0" providerId="LiveId" clId="{ADB5898D-954A-4CE3-A627-A0D4F2D6C589}" dt="2021-10-18T16:52:19.967" v="540" actId="26606"/>
          <ac:cxnSpMkLst>
            <pc:docMk/>
            <pc:sldMk cId="3834881669" sldId="259"/>
            <ac:cxnSpMk id="33" creationId="{2752F38C-F560-47AA-90AD-209F39C04150}"/>
          </ac:cxnSpMkLst>
        </pc:cxnChg>
      </pc:sldChg>
      <pc:sldChg chg="del">
        <pc:chgData name="胡 翌霖" userId="a9a41afe759712f0" providerId="LiveId" clId="{ADB5898D-954A-4CE3-A627-A0D4F2D6C589}" dt="2021-10-18T07:37:50.129" v="30" actId="47"/>
        <pc:sldMkLst>
          <pc:docMk/>
          <pc:sldMk cId="1094722714" sldId="261"/>
        </pc:sldMkLst>
      </pc:sldChg>
      <pc:sldChg chg="addSp delSp modSp mod setBg">
        <pc:chgData name="胡 翌霖" userId="a9a41afe759712f0" providerId="LiveId" clId="{ADB5898D-954A-4CE3-A627-A0D4F2D6C589}" dt="2021-10-19T05:50:37.772" v="835" actId="14100"/>
        <pc:sldMkLst>
          <pc:docMk/>
          <pc:sldMk cId="591110536" sldId="262"/>
        </pc:sldMkLst>
        <pc:spChg chg="mod">
          <ac:chgData name="胡 翌霖" userId="a9a41afe759712f0" providerId="LiveId" clId="{ADB5898D-954A-4CE3-A627-A0D4F2D6C589}" dt="2021-10-19T05:50:20.307" v="832" actId="26606"/>
          <ac:spMkLst>
            <pc:docMk/>
            <pc:sldMk cId="591110536" sldId="262"/>
            <ac:spMk id="2" creationId="{C0B111B3-2081-47C0-88F4-DFE40E40ACBB}"/>
          </ac:spMkLst>
        </pc:spChg>
        <pc:spChg chg="mod">
          <ac:chgData name="胡 翌霖" userId="a9a41afe759712f0" providerId="LiveId" clId="{ADB5898D-954A-4CE3-A627-A0D4F2D6C589}" dt="2021-10-19T05:50:20.307" v="832" actId="26606"/>
          <ac:spMkLst>
            <pc:docMk/>
            <pc:sldMk cId="591110536" sldId="262"/>
            <ac:spMk id="3" creationId="{6D4BA5DF-2E79-4520-A05F-A4DB0EB8C3D5}"/>
          </ac:spMkLst>
        </pc:spChg>
        <pc:spChg chg="add del">
          <ac:chgData name="胡 翌霖" userId="a9a41afe759712f0" providerId="LiveId" clId="{ADB5898D-954A-4CE3-A627-A0D4F2D6C589}" dt="2021-10-19T05:50:20.307" v="832" actId="26606"/>
          <ac:spMkLst>
            <pc:docMk/>
            <pc:sldMk cId="591110536" sldId="262"/>
            <ac:spMk id="12" creationId="{26CAED0A-2A45-4C9C-BCDD-21A8A092C5F3}"/>
          </ac:spMkLst>
        </pc:spChg>
        <pc:spChg chg="add del">
          <ac:chgData name="胡 翌霖" userId="a9a41afe759712f0" providerId="LiveId" clId="{ADB5898D-954A-4CE3-A627-A0D4F2D6C589}" dt="2021-10-19T05:50:20.307" v="832" actId="26606"/>
          <ac:spMkLst>
            <pc:docMk/>
            <pc:sldMk cId="591110536" sldId="262"/>
            <ac:spMk id="14" creationId="{3A9A4357-BD1D-4622-A4FE-766E6AB8DE84}"/>
          </ac:spMkLst>
        </pc:spChg>
        <pc:spChg chg="add del">
          <ac:chgData name="胡 翌霖" userId="a9a41afe759712f0" providerId="LiveId" clId="{ADB5898D-954A-4CE3-A627-A0D4F2D6C589}" dt="2021-10-19T05:50:20.307" v="832" actId="26606"/>
          <ac:spMkLst>
            <pc:docMk/>
            <pc:sldMk cId="591110536" sldId="262"/>
            <ac:spMk id="16" creationId="{E659831F-0D9A-4C63-9EBB-8435B85A440F}"/>
          </ac:spMkLst>
        </pc:spChg>
        <pc:spChg chg="add del">
          <ac:chgData name="胡 翌霖" userId="a9a41afe759712f0" providerId="LiveId" clId="{ADB5898D-954A-4CE3-A627-A0D4F2D6C589}" dt="2021-10-19T05:50:20.307" v="832" actId="26606"/>
          <ac:spMkLst>
            <pc:docMk/>
            <pc:sldMk cId="591110536" sldId="262"/>
            <ac:spMk id="18" creationId="{E6995CE5-F890-4ABA-82A2-26507CE8D2A3}"/>
          </ac:spMkLst>
        </pc:spChg>
        <pc:spChg chg="add del">
          <ac:chgData name="胡 翌霖" userId="a9a41afe759712f0" providerId="LiveId" clId="{ADB5898D-954A-4CE3-A627-A0D4F2D6C589}" dt="2021-10-19T05:50:20.301" v="831" actId="26606"/>
          <ac:spMkLst>
            <pc:docMk/>
            <pc:sldMk cId="591110536" sldId="262"/>
            <ac:spMk id="23" creationId="{46A9B1A4-1855-4EE1-8807-C8B5D08C5FBA}"/>
          </ac:spMkLst>
        </pc:spChg>
        <pc:spChg chg="add del">
          <ac:chgData name="胡 翌霖" userId="a9a41afe759712f0" providerId="LiveId" clId="{ADB5898D-954A-4CE3-A627-A0D4F2D6C589}" dt="2021-10-19T05:50:20.301" v="831" actId="26606"/>
          <ac:spMkLst>
            <pc:docMk/>
            <pc:sldMk cId="591110536" sldId="262"/>
            <ac:spMk id="29" creationId="{8C4F1A0C-BD28-4977-9745-E2A4FB752792}"/>
          </ac:spMkLst>
        </pc:spChg>
        <pc:spChg chg="add del">
          <ac:chgData name="胡 翌霖" userId="a9a41afe759712f0" providerId="LiveId" clId="{ADB5898D-954A-4CE3-A627-A0D4F2D6C589}" dt="2021-10-19T05:50:20.301" v="831" actId="26606"/>
          <ac:spMkLst>
            <pc:docMk/>
            <pc:sldMk cId="591110536" sldId="262"/>
            <ac:spMk id="31" creationId="{2AD292BD-58D8-4261-AD54-80C939F13300}"/>
          </ac:spMkLst>
        </pc:spChg>
        <pc:spChg chg="add">
          <ac:chgData name="胡 翌霖" userId="a9a41afe759712f0" providerId="LiveId" clId="{ADB5898D-954A-4CE3-A627-A0D4F2D6C589}" dt="2021-10-19T05:50:20.307" v="832" actId="26606"/>
          <ac:spMkLst>
            <pc:docMk/>
            <pc:sldMk cId="591110536" sldId="262"/>
            <ac:spMk id="33" creationId="{2CB962CF-61A3-4EF9-94F6-7C59B0329524}"/>
          </ac:spMkLst>
        </pc:spChg>
        <pc:grpChg chg="add del">
          <ac:chgData name="胡 翌霖" userId="a9a41afe759712f0" providerId="LiveId" clId="{ADB5898D-954A-4CE3-A627-A0D4F2D6C589}" dt="2021-10-19T05:50:20.301" v="831" actId="26606"/>
          <ac:grpSpMkLst>
            <pc:docMk/>
            <pc:sldMk cId="591110536" sldId="262"/>
            <ac:grpSpMk id="25" creationId="{EBAD34AF-5414-49A5-AB75-F1CA854B3094}"/>
          </ac:grpSpMkLst>
        </pc:grpChg>
        <pc:picChg chg="mod ord">
          <ac:chgData name="胡 翌霖" userId="a9a41afe759712f0" providerId="LiveId" clId="{ADB5898D-954A-4CE3-A627-A0D4F2D6C589}" dt="2021-10-19T05:50:20.307" v="832" actId="26606"/>
          <ac:picMkLst>
            <pc:docMk/>
            <pc:sldMk cId="591110536" sldId="262"/>
            <ac:picMk id="5" creationId="{80B8EB24-7193-491E-A9AD-9E55C09531B4}"/>
          </ac:picMkLst>
        </pc:picChg>
        <pc:picChg chg="mod">
          <ac:chgData name="胡 翌霖" userId="a9a41afe759712f0" providerId="LiveId" clId="{ADB5898D-954A-4CE3-A627-A0D4F2D6C589}" dt="2021-10-19T05:50:37.772" v="835" actId="14100"/>
          <ac:picMkLst>
            <pc:docMk/>
            <pc:sldMk cId="591110536" sldId="262"/>
            <ac:picMk id="7" creationId="{81C0D7C8-E411-40B3-BD3A-19F2DADC1BA9}"/>
          </ac:picMkLst>
        </pc:picChg>
      </pc:sldChg>
      <pc:sldChg chg="addSp modSp mod setBg">
        <pc:chgData name="胡 翌霖" userId="a9a41afe759712f0" providerId="LiveId" clId="{ADB5898D-954A-4CE3-A627-A0D4F2D6C589}" dt="2021-10-18T17:07:44.550" v="708" actId="26606"/>
        <pc:sldMkLst>
          <pc:docMk/>
          <pc:sldMk cId="1946126526" sldId="263"/>
        </pc:sldMkLst>
        <pc:spChg chg="mod">
          <ac:chgData name="胡 翌霖" userId="a9a41afe759712f0" providerId="LiveId" clId="{ADB5898D-954A-4CE3-A627-A0D4F2D6C589}" dt="2021-10-18T17:07:44.550" v="708" actId="26606"/>
          <ac:spMkLst>
            <pc:docMk/>
            <pc:sldMk cId="1946126526" sldId="263"/>
            <ac:spMk id="2" creationId="{31691CDE-7391-456E-9A61-934A7010F1BC}"/>
          </ac:spMkLst>
        </pc:spChg>
        <pc:spChg chg="mod">
          <ac:chgData name="胡 翌霖" userId="a9a41afe759712f0" providerId="LiveId" clId="{ADB5898D-954A-4CE3-A627-A0D4F2D6C589}" dt="2021-10-18T17:07:44.550" v="708" actId="26606"/>
          <ac:spMkLst>
            <pc:docMk/>
            <pc:sldMk cId="1946126526" sldId="263"/>
            <ac:spMk id="3" creationId="{21E5C147-A12F-4FE6-8B52-9E009414106D}"/>
          </ac:spMkLst>
        </pc:spChg>
        <pc:spChg chg="add">
          <ac:chgData name="胡 翌霖" userId="a9a41afe759712f0" providerId="LiveId" clId="{ADB5898D-954A-4CE3-A627-A0D4F2D6C589}" dt="2021-10-18T17:07:44.550" v="708" actId="26606"/>
          <ac:spMkLst>
            <pc:docMk/>
            <pc:sldMk cId="1946126526" sldId="263"/>
            <ac:spMk id="10" creationId="{04812C46-200A-4DEB-A05E-3ED6C68C2387}"/>
          </ac:spMkLst>
        </pc:spChg>
        <pc:spChg chg="add">
          <ac:chgData name="胡 翌霖" userId="a9a41afe759712f0" providerId="LiveId" clId="{ADB5898D-954A-4CE3-A627-A0D4F2D6C589}" dt="2021-10-18T17:07:44.550" v="708" actId="26606"/>
          <ac:spMkLst>
            <pc:docMk/>
            <pc:sldMk cId="1946126526" sldId="263"/>
            <ac:spMk id="12" creationId="{D1EA859B-E555-4109-94F3-6700E046E008}"/>
          </ac:spMkLst>
        </pc:spChg>
        <pc:picChg chg="mod ord">
          <ac:chgData name="胡 翌霖" userId="a9a41afe759712f0" providerId="LiveId" clId="{ADB5898D-954A-4CE3-A627-A0D4F2D6C589}" dt="2021-10-18T17:07:44.550" v="708" actId="26606"/>
          <ac:picMkLst>
            <pc:docMk/>
            <pc:sldMk cId="1946126526" sldId="263"/>
            <ac:picMk id="5" creationId="{8DAEC134-52D5-4D76-BB19-B0391BA6D4E4}"/>
          </ac:picMkLst>
        </pc:picChg>
      </pc:sldChg>
      <pc:sldChg chg="addSp delSp modSp mod setBg">
        <pc:chgData name="胡 翌霖" userId="a9a41afe759712f0" providerId="LiveId" clId="{ADB5898D-954A-4CE3-A627-A0D4F2D6C589}" dt="2021-10-18T16:58:10.557" v="656" actId="26606"/>
        <pc:sldMkLst>
          <pc:docMk/>
          <pc:sldMk cId="1274744777" sldId="264"/>
        </pc:sldMkLst>
        <pc:spChg chg="mod">
          <ac:chgData name="胡 翌霖" userId="a9a41afe759712f0" providerId="LiveId" clId="{ADB5898D-954A-4CE3-A627-A0D4F2D6C589}" dt="2021-10-18T16:58:10.557" v="656" actId="26606"/>
          <ac:spMkLst>
            <pc:docMk/>
            <pc:sldMk cId="1274744777" sldId="264"/>
            <ac:spMk id="2" creationId="{FD39C010-0855-45E5-8D6D-B1D85A407DA1}"/>
          </ac:spMkLst>
        </pc:spChg>
        <pc:spChg chg="add del mod ord">
          <ac:chgData name="胡 翌霖" userId="a9a41afe759712f0" providerId="LiveId" clId="{ADB5898D-954A-4CE3-A627-A0D4F2D6C589}" dt="2021-10-18T16:58:10.557" v="656" actId="26606"/>
          <ac:spMkLst>
            <pc:docMk/>
            <pc:sldMk cId="1274744777" sldId="264"/>
            <ac:spMk id="3" creationId="{C1CF347D-6EF4-4087-A8C8-A630BB24D0F8}"/>
          </ac:spMkLst>
        </pc:spChg>
        <pc:spChg chg="add del">
          <ac:chgData name="胡 翌霖" userId="a9a41afe759712f0" providerId="LiveId" clId="{ADB5898D-954A-4CE3-A627-A0D4F2D6C589}" dt="2021-10-18T16:58:07.180" v="653" actId="26606"/>
          <ac:spMkLst>
            <pc:docMk/>
            <pc:sldMk cId="1274744777" sldId="264"/>
            <ac:spMk id="10" creationId="{6ECA6DCB-B7E1-40A9-9524-540C6DA40B1B}"/>
          </ac:spMkLst>
        </pc:spChg>
        <pc:spChg chg="add del">
          <ac:chgData name="胡 翌霖" userId="a9a41afe759712f0" providerId="LiveId" clId="{ADB5898D-954A-4CE3-A627-A0D4F2D6C589}" dt="2021-10-18T15:20:09.856" v="32" actId="26606"/>
          <ac:spMkLst>
            <pc:docMk/>
            <pc:sldMk cId="1274744777" sldId="264"/>
            <ac:spMk id="12" creationId="{E36F1772-5B88-4687-974A-52C4564FFF24}"/>
          </ac:spMkLst>
        </pc:spChg>
        <pc:spChg chg="add del">
          <ac:chgData name="胡 翌霖" userId="a9a41afe759712f0" providerId="LiveId" clId="{ADB5898D-954A-4CE3-A627-A0D4F2D6C589}" dt="2021-10-18T15:20:09.856" v="32" actId="26606"/>
          <ac:spMkLst>
            <pc:docMk/>
            <pc:sldMk cId="1274744777" sldId="264"/>
            <ac:spMk id="16" creationId="{C7E8667B-49C4-4E47-AB3E-78AC18E95CB5}"/>
          </ac:spMkLst>
        </pc:spChg>
        <pc:spChg chg="add del">
          <ac:chgData name="胡 翌霖" userId="a9a41afe759712f0" providerId="LiveId" clId="{ADB5898D-954A-4CE3-A627-A0D4F2D6C589}" dt="2021-10-18T16:58:07.180" v="653" actId="26606"/>
          <ac:spMkLst>
            <pc:docMk/>
            <pc:sldMk cId="1274744777" sldId="264"/>
            <ac:spMk id="17" creationId="{3873B707-463F-40B0-8227-E8CC6C67EB25}"/>
          </ac:spMkLst>
        </pc:spChg>
        <pc:spChg chg="add del">
          <ac:chgData name="胡 翌霖" userId="a9a41afe759712f0" providerId="LiveId" clId="{ADB5898D-954A-4CE3-A627-A0D4F2D6C589}" dt="2021-10-18T15:20:09.856" v="32" actId="26606"/>
          <ac:spMkLst>
            <pc:docMk/>
            <pc:sldMk cId="1274744777" sldId="264"/>
            <ac:spMk id="18" creationId="{8A1780B1-1435-4EBC-947B-9609953FD3FE}"/>
          </ac:spMkLst>
        </pc:spChg>
        <pc:spChg chg="add del">
          <ac:chgData name="胡 翌霖" userId="a9a41afe759712f0" providerId="LiveId" clId="{ADB5898D-954A-4CE3-A627-A0D4F2D6C589}" dt="2021-10-18T16:58:07.180" v="653" actId="26606"/>
          <ac:spMkLst>
            <pc:docMk/>
            <pc:sldMk cId="1274744777" sldId="264"/>
            <ac:spMk id="19" creationId="{C13237C8-E62C-4F0D-A318-BD6FB6C2D138}"/>
          </ac:spMkLst>
        </pc:spChg>
        <pc:spChg chg="add del">
          <ac:chgData name="胡 翌霖" userId="a9a41afe759712f0" providerId="LiveId" clId="{ADB5898D-954A-4CE3-A627-A0D4F2D6C589}" dt="2021-10-18T15:20:11.862" v="34" actId="26606"/>
          <ac:spMkLst>
            <pc:docMk/>
            <pc:sldMk cId="1274744777" sldId="264"/>
            <ac:spMk id="20" creationId="{EE6D0A0E-AC19-415C-B3AE-96786F30101F}"/>
          </ac:spMkLst>
        </pc:spChg>
        <pc:spChg chg="add del">
          <ac:chgData name="胡 翌霖" userId="a9a41afe759712f0" providerId="LiveId" clId="{ADB5898D-954A-4CE3-A627-A0D4F2D6C589}" dt="2021-10-18T15:20:11.862" v="34" actId="26606"/>
          <ac:spMkLst>
            <pc:docMk/>
            <pc:sldMk cId="1274744777" sldId="264"/>
            <ac:spMk id="22" creationId="{59743FD2-096E-4E3C-B8A6-CC50548F477F}"/>
          </ac:spMkLst>
        </pc:spChg>
        <pc:spChg chg="add del">
          <ac:chgData name="胡 翌霖" userId="a9a41afe759712f0" providerId="LiveId" clId="{ADB5898D-954A-4CE3-A627-A0D4F2D6C589}" dt="2021-10-18T15:20:11.862" v="34" actId="26606"/>
          <ac:spMkLst>
            <pc:docMk/>
            <pc:sldMk cId="1274744777" sldId="264"/>
            <ac:spMk id="23" creationId="{10A17A06-682A-4722-93B3-03636927AA62}"/>
          </ac:spMkLst>
        </pc:spChg>
        <pc:spChg chg="add del">
          <ac:chgData name="胡 翌霖" userId="a9a41afe759712f0" providerId="LiveId" clId="{ADB5898D-954A-4CE3-A627-A0D4F2D6C589}" dt="2021-10-18T16:58:07.180" v="653" actId="26606"/>
          <ac:spMkLst>
            <pc:docMk/>
            <pc:sldMk cId="1274744777" sldId="264"/>
            <ac:spMk id="24" creationId="{8CB5D2D7-DF65-4E86-BFBA-FFB9B5ACEB64}"/>
          </ac:spMkLst>
        </pc:spChg>
        <pc:spChg chg="add del">
          <ac:chgData name="胡 翌霖" userId="a9a41afe759712f0" providerId="LiveId" clId="{ADB5898D-954A-4CE3-A627-A0D4F2D6C589}" dt="2021-10-18T15:20:15.683" v="36" actId="26606"/>
          <ac:spMkLst>
            <pc:docMk/>
            <pc:sldMk cId="1274744777" sldId="264"/>
            <ac:spMk id="25" creationId="{3D67B7B4-ABB0-49C7-860C-50D0B8873238}"/>
          </ac:spMkLst>
        </pc:spChg>
        <pc:spChg chg="add del">
          <ac:chgData name="胡 翌霖" userId="a9a41afe759712f0" providerId="LiveId" clId="{ADB5898D-954A-4CE3-A627-A0D4F2D6C589}" dt="2021-10-18T15:20:15.683" v="36" actId="26606"/>
          <ac:spMkLst>
            <pc:docMk/>
            <pc:sldMk cId="1274744777" sldId="264"/>
            <ac:spMk id="26" creationId="{59655E30-B203-42D2-8200-B57B8FB0CCD8}"/>
          </ac:spMkLst>
        </pc:spChg>
        <pc:spChg chg="add del">
          <ac:chgData name="胡 翌霖" userId="a9a41afe759712f0" providerId="LiveId" clId="{ADB5898D-954A-4CE3-A627-A0D4F2D6C589}" dt="2021-10-18T15:20:15.683" v="36" actId="26606"/>
          <ac:spMkLst>
            <pc:docMk/>
            <pc:sldMk cId="1274744777" sldId="264"/>
            <ac:spMk id="27" creationId="{F3627338-DFDF-49A3-BA42-EBF0B4ED129B}"/>
          </ac:spMkLst>
        </pc:spChg>
        <pc:spChg chg="add del">
          <ac:chgData name="胡 翌霖" userId="a9a41afe759712f0" providerId="LiveId" clId="{ADB5898D-954A-4CE3-A627-A0D4F2D6C589}" dt="2021-10-18T15:20:15.683" v="36" actId="26606"/>
          <ac:spMkLst>
            <pc:docMk/>
            <pc:sldMk cId="1274744777" sldId="264"/>
            <ac:spMk id="28" creationId="{ACE38606-29D6-4D73-9B80-6A633D29DF91}"/>
          </ac:spMkLst>
        </pc:spChg>
        <pc:spChg chg="add del">
          <ac:chgData name="胡 翌霖" userId="a9a41afe759712f0" providerId="LiveId" clId="{ADB5898D-954A-4CE3-A627-A0D4F2D6C589}" dt="2021-10-18T16:58:07.180" v="653" actId="26606"/>
          <ac:spMkLst>
            <pc:docMk/>
            <pc:sldMk cId="1274744777" sldId="264"/>
            <ac:spMk id="29" creationId="{19C9EAEA-39D0-4B0E-A0EB-51E7B26740B1}"/>
          </ac:spMkLst>
        </pc:spChg>
        <pc:spChg chg="add del">
          <ac:chgData name="胡 翌霖" userId="a9a41afe759712f0" providerId="LiveId" clId="{ADB5898D-954A-4CE3-A627-A0D4F2D6C589}" dt="2021-10-18T16:58:10.542" v="655" actId="26606"/>
          <ac:spMkLst>
            <pc:docMk/>
            <pc:sldMk cId="1274744777" sldId="264"/>
            <ac:spMk id="31" creationId="{99F1FFA9-D672-408C-9220-ADEEC6ABDD09}"/>
          </ac:spMkLst>
        </pc:spChg>
        <pc:spChg chg="add">
          <ac:chgData name="胡 翌霖" userId="a9a41afe759712f0" providerId="LiveId" clId="{ADB5898D-954A-4CE3-A627-A0D4F2D6C589}" dt="2021-10-18T16:58:10.557" v="656" actId="26606"/>
          <ac:spMkLst>
            <pc:docMk/>
            <pc:sldMk cId="1274744777" sldId="264"/>
            <ac:spMk id="39" creationId="{1A1F4363-ED34-490E-81D7-49B1643CE2F2}"/>
          </ac:spMkLst>
        </pc:spChg>
        <pc:spChg chg="add">
          <ac:chgData name="胡 翌霖" userId="a9a41afe759712f0" providerId="LiveId" clId="{ADB5898D-954A-4CE3-A627-A0D4F2D6C589}" dt="2021-10-18T16:58:10.557" v="656" actId="26606"/>
          <ac:spMkLst>
            <pc:docMk/>
            <pc:sldMk cId="1274744777" sldId="264"/>
            <ac:spMk id="40" creationId="{D6C80E47-971C-437F-B030-191115B01D68}"/>
          </ac:spMkLst>
        </pc:spChg>
        <pc:spChg chg="add">
          <ac:chgData name="胡 翌霖" userId="a9a41afe759712f0" providerId="LiveId" clId="{ADB5898D-954A-4CE3-A627-A0D4F2D6C589}" dt="2021-10-18T16:58:10.557" v="656" actId="26606"/>
          <ac:spMkLst>
            <pc:docMk/>
            <pc:sldMk cId="1274744777" sldId="264"/>
            <ac:spMk id="41" creationId="{3CD1EA40-7116-4FCB-9369-70F29FAA91EC}"/>
          </ac:spMkLst>
        </pc:spChg>
        <pc:spChg chg="add">
          <ac:chgData name="胡 翌霖" userId="a9a41afe759712f0" providerId="LiveId" clId="{ADB5898D-954A-4CE3-A627-A0D4F2D6C589}" dt="2021-10-18T16:58:10.557" v="656" actId="26606"/>
          <ac:spMkLst>
            <pc:docMk/>
            <pc:sldMk cId="1274744777" sldId="264"/>
            <ac:spMk id="42" creationId="{BF647E38-F93D-4661-8D77-CE13EEB65B5A}"/>
          </ac:spMkLst>
        </pc:spChg>
        <pc:grpChg chg="add del">
          <ac:chgData name="胡 翌霖" userId="a9a41afe759712f0" providerId="LiveId" clId="{ADB5898D-954A-4CE3-A627-A0D4F2D6C589}" dt="2021-10-18T16:58:07.180" v="653" actId="26606"/>
          <ac:grpSpMkLst>
            <pc:docMk/>
            <pc:sldMk cId="1274744777" sldId="264"/>
            <ac:grpSpMk id="11" creationId="{1DE889C7-FAD6-4397-98E2-05D503484459}"/>
          </ac:grpSpMkLst>
        </pc:grpChg>
        <pc:grpChg chg="add">
          <ac:chgData name="胡 翌霖" userId="a9a41afe759712f0" providerId="LiveId" clId="{ADB5898D-954A-4CE3-A627-A0D4F2D6C589}" dt="2021-10-18T16:58:10.557" v="656" actId="26606"/>
          <ac:grpSpMkLst>
            <pc:docMk/>
            <pc:sldMk cId="1274744777" sldId="264"/>
            <ac:grpSpMk id="43" creationId="{6E00B104-DE00-42AE-B339-80E3E78871D2}"/>
          </ac:grpSpMkLst>
        </pc:grpChg>
        <pc:graphicFrameChg chg="add del">
          <ac:chgData name="胡 翌霖" userId="a9a41afe759712f0" providerId="LiveId" clId="{ADB5898D-954A-4CE3-A627-A0D4F2D6C589}" dt="2021-10-18T15:20:18.558" v="38" actId="26606"/>
          <ac:graphicFrameMkLst>
            <pc:docMk/>
            <pc:sldMk cId="1274744777" sldId="264"/>
            <ac:graphicFrameMk id="30" creationId="{799F662E-3DD4-45D9-9777-D3C3DC78C1A1}"/>
          </ac:graphicFrameMkLst>
        </pc:graphicFrameChg>
        <pc:picChg chg="mod ord">
          <ac:chgData name="胡 翌霖" userId="a9a41afe759712f0" providerId="LiveId" clId="{ADB5898D-954A-4CE3-A627-A0D4F2D6C589}" dt="2021-10-18T16:58:10.557" v="656" actId="26606"/>
          <ac:picMkLst>
            <pc:docMk/>
            <pc:sldMk cId="1274744777" sldId="264"/>
            <ac:picMk id="5" creationId="{E1568346-0D47-4BB5-A490-758FA22AE4C7}"/>
          </ac:picMkLst>
        </pc:picChg>
        <pc:picChg chg="mod ord">
          <ac:chgData name="胡 翌霖" userId="a9a41afe759712f0" providerId="LiveId" clId="{ADB5898D-954A-4CE3-A627-A0D4F2D6C589}" dt="2021-10-18T16:58:10.557" v="656" actId="26606"/>
          <ac:picMkLst>
            <pc:docMk/>
            <pc:sldMk cId="1274744777" sldId="264"/>
            <ac:picMk id="7" creationId="{D7FFEB63-F198-4B67-B549-5BC7AADF853B}"/>
          </ac:picMkLst>
        </pc:picChg>
        <pc:cxnChg chg="add del">
          <ac:chgData name="胡 翌霖" userId="a9a41afe759712f0" providerId="LiveId" clId="{ADB5898D-954A-4CE3-A627-A0D4F2D6C589}" dt="2021-10-18T15:20:09.856" v="32" actId="26606"/>
          <ac:cxnSpMkLst>
            <pc:docMk/>
            <pc:sldMk cId="1274744777" sldId="264"/>
            <ac:cxnSpMk id="14" creationId="{FC2C99CD-8BCA-45F5-BA47-7A6D80CA8924}"/>
          </ac:cxnSpMkLst>
        </pc:cxnChg>
        <pc:cxnChg chg="add del">
          <ac:chgData name="胡 翌霖" userId="a9a41afe759712f0" providerId="LiveId" clId="{ADB5898D-954A-4CE3-A627-A0D4F2D6C589}" dt="2021-10-18T15:20:11.862" v="34" actId="26606"/>
          <ac:cxnSpMkLst>
            <pc:docMk/>
            <pc:sldMk cId="1274744777" sldId="264"/>
            <ac:cxnSpMk id="21" creationId="{D4B6B151-91C6-4075-8FB3-43E838C2A990}"/>
          </ac:cxnSpMkLst>
        </pc:cxnChg>
      </pc:sldChg>
      <pc:sldChg chg="del">
        <pc:chgData name="胡 翌霖" userId="a9a41afe759712f0" providerId="LiveId" clId="{ADB5898D-954A-4CE3-A627-A0D4F2D6C589}" dt="2021-10-18T07:37:50.129" v="30" actId="47"/>
        <pc:sldMkLst>
          <pc:docMk/>
          <pc:sldMk cId="3175161204" sldId="266"/>
        </pc:sldMkLst>
      </pc:sldChg>
      <pc:sldChg chg="addSp delSp modSp mod setBg delDesignElem">
        <pc:chgData name="胡 翌霖" userId="a9a41afe759712f0" providerId="LiveId" clId="{ADB5898D-954A-4CE3-A627-A0D4F2D6C589}" dt="2021-10-18T16:59:10.576" v="667" actId="26606"/>
        <pc:sldMkLst>
          <pc:docMk/>
          <pc:sldMk cId="661761508" sldId="267"/>
        </pc:sldMkLst>
        <pc:spChg chg="mod">
          <ac:chgData name="胡 翌霖" userId="a9a41afe759712f0" providerId="LiveId" clId="{ADB5898D-954A-4CE3-A627-A0D4F2D6C589}" dt="2021-10-18T16:59:10.576" v="667" actId="26606"/>
          <ac:spMkLst>
            <pc:docMk/>
            <pc:sldMk cId="661761508" sldId="267"/>
            <ac:spMk id="2" creationId="{AD79EDFB-E659-438A-9277-033BA210858E}"/>
          </ac:spMkLst>
        </pc:spChg>
        <pc:spChg chg="mod ord">
          <ac:chgData name="胡 翌霖" userId="a9a41afe759712f0" providerId="LiveId" clId="{ADB5898D-954A-4CE3-A627-A0D4F2D6C589}" dt="2021-10-18T16:59:10.576" v="667" actId="26606"/>
          <ac:spMkLst>
            <pc:docMk/>
            <pc:sldMk cId="661761508" sldId="267"/>
            <ac:spMk id="3" creationId="{05408C86-4ECF-46B1-89C7-34E442DF20B5}"/>
          </ac:spMkLst>
        </pc:spChg>
        <pc:spChg chg="add del">
          <ac:chgData name="胡 翌霖" userId="a9a41afe759712f0" providerId="LiveId" clId="{ADB5898D-954A-4CE3-A627-A0D4F2D6C589}" dt="2021-10-18T16:59:07.235" v="664" actId="26606"/>
          <ac:spMkLst>
            <pc:docMk/>
            <pc:sldMk cId="661761508" sldId="267"/>
            <ac:spMk id="9" creationId="{6ECA6DCB-B7E1-40A9-9524-540C6DA40B1B}"/>
          </ac:spMkLst>
        </pc:spChg>
        <pc:spChg chg="add del">
          <ac:chgData name="胡 翌霖" userId="a9a41afe759712f0" providerId="LiveId" clId="{ADB5898D-954A-4CE3-A627-A0D4F2D6C589}" dt="2021-10-18T16:02:50.867" v="218" actId="26606"/>
          <ac:spMkLst>
            <pc:docMk/>
            <pc:sldMk cId="661761508" sldId="267"/>
            <ac:spMk id="12" creationId="{3D67B7B4-ABB0-49C7-860C-50D0B8873238}"/>
          </ac:spMkLst>
        </pc:spChg>
        <pc:spChg chg="add del">
          <ac:chgData name="胡 翌霖" userId="a9a41afe759712f0" providerId="LiveId" clId="{ADB5898D-954A-4CE3-A627-A0D4F2D6C589}" dt="2021-10-18T16:59:07.235" v="664" actId="26606"/>
          <ac:spMkLst>
            <pc:docMk/>
            <pc:sldMk cId="661761508" sldId="267"/>
            <ac:spMk id="13" creationId="{3873B707-463F-40B0-8227-E8CC6C67EB25}"/>
          </ac:spMkLst>
        </pc:spChg>
        <pc:spChg chg="add del">
          <ac:chgData name="胡 翌霖" userId="a9a41afe759712f0" providerId="LiveId" clId="{ADB5898D-954A-4CE3-A627-A0D4F2D6C589}" dt="2021-10-18T16:02:50.867" v="218" actId="26606"/>
          <ac:spMkLst>
            <pc:docMk/>
            <pc:sldMk cId="661761508" sldId="267"/>
            <ac:spMk id="14" creationId="{59655E30-B203-42D2-8200-B57B8FB0CCD8}"/>
          </ac:spMkLst>
        </pc:spChg>
        <pc:spChg chg="add del">
          <ac:chgData name="胡 翌霖" userId="a9a41afe759712f0" providerId="LiveId" clId="{ADB5898D-954A-4CE3-A627-A0D4F2D6C589}" dt="2021-10-18T16:02:50.867" v="218" actId="26606"/>
          <ac:spMkLst>
            <pc:docMk/>
            <pc:sldMk cId="661761508" sldId="267"/>
            <ac:spMk id="16" creationId="{F3627338-DFDF-49A3-BA42-EBF0B4ED129B}"/>
          </ac:spMkLst>
        </pc:spChg>
        <pc:spChg chg="add del">
          <ac:chgData name="胡 翌霖" userId="a9a41afe759712f0" providerId="LiveId" clId="{ADB5898D-954A-4CE3-A627-A0D4F2D6C589}" dt="2021-10-18T16:59:07.235" v="664" actId="26606"/>
          <ac:spMkLst>
            <pc:docMk/>
            <pc:sldMk cId="661761508" sldId="267"/>
            <ac:spMk id="17" creationId="{C13237C8-E62C-4F0D-A318-BD6FB6C2D138}"/>
          </ac:spMkLst>
        </pc:spChg>
        <pc:spChg chg="add del">
          <ac:chgData name="胡 翌霖" userId="a9a41afe759712f0" providerId="LiveId" clId="{ADB5898D-954A-4CE3-A627-A0D4F2D6C589}" dt="2021-10-18T16:02:50.867" v="218" actId="26606"/>
          <ac:spMkLst>
            <pc:docMk/>
            <pc:sldMk cId="661761508" sldId="267"/>
            <ac:spMk id="18" creationId="{ACE38606-29D6-4D73-9B80-6A633D29DF91}"/>
          </ac:spMkLst>
        </pc:spChg>
        <pc:spChg chg="add del">
          <ac:chgData name="胡 翌霖" userId="a9a41afe759712f0" providerId="LiveId" clId="{ADB5898D-954A-4CE3-A627-A0D4F2D6C589}" dt="2021-10-18T16:59:07.235" v="664" actId="26606"/>
          <ac:spMkLst>
            <pc:docMk/>
            <pc:sldMk cId="661761508" sldId="267"/>
            <ac:spMk id="19" creationId="{19C9EAEA-39D0-4B0E-A0EB-51E7B26740B1}"/>
          </ac:spMkLst>
        </pc:spChg>
        <pc:spChg chg="add del">
          <ac:chgData name="胡 翌霖" userId="a9a41afe759712f0" providerId="LiveId" clId="{ADB5898D-954A-4CE3-A627-A0D4F2D6C589}" dt="2021-10-18T16:55:27.661" v="563"/>
          <ac:spMkLst>
            <pc:docMk/>
            <pc:sldMk cId="661761508" sldId="267"/>
            <ac:spMk id="20" creationId="{EE6D0A0E-AC19-415C-B3AE-96786F30101F}"/>
          </ac:spMkLst>
        </pc:spChg>
        <pc:spChg chg="add del">
          <ac:chgData name="胡 翌霖" userId="a9a41afe759712f0" providerId="LiveId" clId="{ADB5898D-954A-4CE3-A627-A0D4F2D6C589}" dt="2021-10-18T16:55:27.661" v="563"/>
          <ac:spMkLst>
            <pc:docMk/>
            <pc:sldMk cId="661761508" sldId="267"/>
            <ac:spMk id="22" creationId="{59743FD2-096E-4E3C-B8A6-CC50548F477F}"/>
          </ac:spMkLst>
        </pc:spChg>
        <pc:spChg chg="add del">
          <ac:chgData name="胡 翌霖" userId="a9a41afe759712f0" providerId="LiveId" clId="{ADB5898D-954A-4CE3-A627-A0D4F2D6C589}" dt="2021-10-18T16:55:27.661" v="563"/>
          <ac:spMkLst>
            <pc:docMk/>
            <pc:sldMk cId="661761508" sldId="267"/>
            <ac:spMk id="23" creationId="{10A17A06-682A-4722-93B3-03636927AA62}"/>
          </ac:spMkLst>
        </pc:spChg>
        <pc:spChg chg="add del">
          <ac:chgData name="胡 翌霖" userId="a9a41afe759712f0" providerId="LiveId" clId="{ADB5898D-954A-4CE3-A627-A0D4F2D6C589}" dt="2021-10-18T16:59:07.235" v="664" actId="26606"/>
          <ac:spMkLst>
            <pc:docMk/>
            <pc:sldMk cId="661761508" sldId="267"/>
            <ac:spMk id="24" creationId="{8CB5D2D7-DF65-4E86-BFBA-FFB9B5ACEB64}"/>
          </ac:spMkLst>
        </pc:spChg>
        <pc:spChg chg="add del">
          <ac:chgData name="胡 翌霖" userId="a9a41afe759712f0" providerId="LiveId" clId="{ADB5898D-954A-4CE3-A627-A0D4F2D6C589}" dt="2021-10-18T16:59:10.564" v="666" actId="26606"/>
          <ac:spMkLst>
            <pc:docMk/>
            <pc:sldMk cId="661761508" sldId="267"/>
            <ac:spMk id="39" creationId="{B2C93D80-2AB2-4AED-98C1-51FF03C9DDCB}"/>
          </ac:spMkLst>
        </pc:spChg>
        <pc:spChg chg="add del">
          <ac:chgData name="胡 翌霖" userId="a9a41afe759712f0" providerId="LiveId" clId="{ADB5898D-954A-4CE3-A627-A0D4F2D6C589}" dt="2021-10-18T16:59:10.564" v="666" actId="26606"/>
          <ac:spMkLst>
            <pc:docMk/>
            <pc:sldMk cId="661761508" sldId="267"/>
            <ac:spMk id="40" creationId="{D6C80E47-971C-437F-B030-191115B01D68}"/>
          </ac:spMkLst>
        </pc:spChg>
        <pc:spChg chg="add del">
          <ac:chgData name="胡 翌霖" userId="a9a41afe759712f0" providerId="LiveId" clId="{ADB5898D-954A-4CE3-A627-A0D4F2D6C589}" dt="2021-10-18T16:59:10.564" v="666" actId="26606"/>
          <ac:spMkLst>
            <pc:docMk/>
            <pc:sldMk cId="661761508" sldId="267"/>
            <ac:spMk id="41" creationId="{3CD1EA40-7116-4FCB-9369-70F29FAA91EC}"/>
          </ac:spMkLst>
        </pc:spChg>
        <pc:spChg chg="add del">
          <ac:chgData name="胡 翌霖" userId="a9a41afe759712f0" providerId="LiveId" clId="{ADB5898D-954A-4CE3-A627-A0D4F2D6C589}" dt="2021-10-18T16:59:10.564" v="666" actId="26606"/>
          <ac:spMkLst>
            <pc:docMk/>
            <pc:sldMk cId="661761508" sldId="267"/>
            <ac:spMk id="42" creationId="{BF647E38-F93D-4661-8D77-CE13EEB65B5A}"/>
          </ac:spMkLst>
        </pc:spChg>
        <pc:spChg chg="add">
          <ac:chgData name="胡 翌霖" userId="a9a41afe759712f0" providerId="LiveId" clId="{ADB5898D-954A-4CE3-A627-A0D4F2D6C589}" dt="2021-10-18T16:59:10.576" v="667" actId="26606"/>
          <ac:spMkLst>
            <pc:docMk/>
            <pc:sldMk cId="661761508" sldId="267"/>
            <ac:spMk id="51" creationId="{6ECA6DCB-B7E1-40A9-9524-540C6DA40B1B}"/>
          </ac:spMkLst>
        </pc:spChg>
        <pc:spChg chg="add">
          <ac:chgData name="胡 翌霖" userId="a9a41afe759712f0" providerId="LiveId" clId="{ADB5898D-954A-4CE3-A627-A0D4F2D6C589}" dt="2021-10-18T16:59:10.576" v="667" actId="26606"/>
          <ac:spMkLst>
            <pc:docMk/>
            <pc:sldMk cId="661761508" sldId="267"/>
            <ac:spMk id="54" creationId="{3873B707-463F-40B0-8227-E8CC6C67EB25}"/>
          </ac:spMkLst>
        </pc:spChg>
        <pc:spChg chg="add">
          <ac:chgData name="胡 翌霖" userId="a9a41afe759712f0" providerId="LiveId" clId="{ADB5898D-954A-4CE3-A627-A0D4F2D6C589}" dt="2021-10-18T16:59:10.576" v="667" actId="26606"/>
          <ac:spMkLst>
            <pc:docMk/>
            <pc:sldMk cId="661761508" sldId="267"/>
            <ac:spMk id="55" creationId="{C13237C8-E62C-4F0D-A318-BD6FB6C2D138}"/>
          </ac:spMkLst>
        </pc:spChg>
        <pc:spChg chg="add">
          <ac:chgData name="胡 翌霖" userId="a9a41afe759712f0" providerId="LiveId" clId="{ADB5898D-954A-4CE3-A627-A0D4F2D6C589}" dt="2021-10-18T16:59:10.576" v="667" actId="26606"/>
          <ac:spMkLst>
            <pc:docMk/>
            <pc:sldMk cId="661761508" sldId="267"/>
            <ac:spMk id="56" creationId="{19C9EAEA-39D0-4B0E-A0EB-51E7B26740B1}"/>
          </ac:spMkLst>
        </pc:spChg>
        <pc:spChg chg="add">
          <ac:chgData name="胡 翌霖" userId="a9a41afe759712f0" providerId="LiveId" clId="{ADB5898D-954A-4CE3-A627-A0D4F2D6C589}" dt="2021-10-18T16:59:10.576" v="667" actId="26606"/>
          <ac:spMkLst>
            <pc:docMk/>
            <pc:sldMk cId="661761508" sldId="267"/>
            <ac:spMk id="57" creationId="{8CB5D2D7-DF65-4E86-BFBA-FFB9B5ACEB64}"/>
          </ac:spMkLst>
        </pc:spChg>
        <pc:grpChg chg="add del">
          <ac:chgData name="胡 翌霖" userId="a9a41afe759712f0" providerId="LiveId" clId="{ADB5898D-954A-4CE3-A627-A0D4F2D6C589}" dt="2021-10-18T16:59:07.235" v="664" actId="26606"/>
          <ac:grpSpMkLst>
            <pc:docMk/>
            <pc:sldMk cId="661761508" sldId="267"/>
            <ac:grpSpMk id="10" creationId="{1DE889C7-FAD6-4397-98E2-05D503484459}"/>
          </ac:grpSpMkLst>
        </pc:grpChg>
        <pc:grpChg chg="add del">
          <ac:chgData name="胡 翌霖" userId="a9a41afe759712f0" providerId="LiveId" clId="{ADB5898D-954A-4CE3-A627-A0D4F2D6C589}" dt="2021-10-18T16:59:10.564" v="666" actId="26606"/>
          <ac:grpSpMkLst>
            <pc:docMk/>
            <pc:sldMk cId="661761508" sldId="267"/>
            <ac:grpSpMk id="43" creationId="{C87B5BBF-D7F8-4180-AC84-500CAEF16B3D}"/>
          </ac:grpSpMkLst>
        </pc:grpChg>
        <pc:grpChg chg="add">
          <ac:chgData name="胡 翌霖" userId="a9a41afe759712f0" providerId="LiveId" clId="{ADB5898D-954A-4CE3-A627-A0D4F2D6C589}" dt="2021-10-18T16:59:10.576" v="667" actId="26606"/>
          <ac:grpSpMkLst>
            <pc:docMk/>
            <pc:sldMk cId="661761508" sldId="267"/>
            <ac:grpSpMk id="52" creationId="{1DE889C7-FAD6-4397-98E2-05D503484459}"/>
          </ac:grpSpMkLst>
        </pc:grpChg>
        <pc:picChg chg="mod ord">
          <ac:chgData name="胡 翌霖" userId="a9a41afe759712f0" providerId="LiveId" clId="{ADB5898D-954A-4CE3-A627-A0D4F2D6C589}" dt="2021-10-18T16:59:10.576" v="667" actId="26606"/>
          <ac:picMkLst>
            <pc:docMk/>
            <pc:sldMk cId="661761508" sldId="267"/>
            <ac:picMk id="5" creationId="{75BF930D-6914-4777-834C-CD501ED62F3F}"/>
          </ac:picMkLst>
        </pc:picChg>
        <pc:picChg chg="mod">
          <ac:chgData name="胡 翌霖" userId="a9a41afe759712f0" providerId="LiveId" clId="{ADB5898D-954A-4CE3-A627-A0D4F2D6C589}" dt="2021-10-18T16:59:10.576" v="667" actId="26606"/>
          <ac:picMkLst>
            <pc:docMk/>
            <pc:sldMk cId="661761508" sldId="267"/>
            <ac:picMk id="7" creationId="{01307C0C-D625-470E-82DD-E2CF5309FEFB}"/>
          </ac:picMkLst>
        </pc:picChg>
        <pc:cxnChg chg="add del">
          <ac:chgData name="胡 翌霖" userId="a9a41afe759712f0" providerId="LiveId" clId="{ADB5898D-954A-4CE3-A627-A0D4F2D6C589}" dt="2021-10-18T16:55:27.661" v="563"/>
          <ac:cxnSpMkLst>
            <pc:docMk/>
            <pc:sldMk cId="661761508" sldId="267"/>
            <ac:cxnSpMk id="21" creationId="{D4B6B151-91C6-4075-8FB3-43E838C2A990}"/>
          </ac:cxnSpMkLst>
        </pc:cxnChg>
      </pc:sldChg>
      <pc:sldChg chg="addSp delSp modSp mod ord setBg">
        <pc:chgData name="胡 翌霖" userId="a9a41afe759712f0" providerId="LiveId" clId="{ADB5898D-954A-4CE3-A627-A0D4F2D6C589}" dt="2021-10-18T16:58:41.515" v="662" actId="26606"/>
        <pc:sldMkLst>
          <pc:docMk/>
          <pc:sldMk cId="1803891484" sldId="268"/>
        </pc:sldMkLst>
        <pc:spChg chg="mod ord">
          <ac:chgData name="胡 翌霖" userId="a9a41afe759712f0" providerId="LiveId" clId="{ADB5898D-954A-4CE3-A627-A0D4F2D6C589}" dt="2021-10-18T16:58:41.515" v="662" actId="26606"/>
          <ac:spMkLst>
            <pc:docMk/>
            <pc:sldMk cId="1803891484" sldId="268"/>
            <ac:spMk id="2" creationId="{3655DA98-3AC7-4DD0-8D26-F6DD2AAEBF31}"/>
          </ac:spMkLst>
        </pc:spChg>
        <pc:spChg chg="mod ord">
          <ac:chgData name="胡 翌霖" userId="a9a41afe759712f0" providerId="LiveId" clId="{ADB5898D-954A-4CE3-A627-A0D4F2D6C589}" dt="2021-10-18T16:58:41.515" v="662" actId="26606"/>
          <ac:spMkLst>
            <pc:docMk/>
            <pc:sldMk cId="1803891484" sldId="268"/>
            <ac:spMk id="3" creationId="{3A380D52-7102-4615-AEFE-7F7CAADAE774}"/>
          </ac:spMkLst>
        </pc:spChg>
        <pc:spChg chg="add del">
          <ac:chgData name="胡 翌霖" userId="a9a41afe759712f0" providerId="LiveId" clId="{ADB5898D-954A-4CE3-A627-A0D4F2D6C589}" dt="2021-10-18T16:58:39.441" v="659" actId="26606"/>
          <ac:spMkLst>
            <pc:docMk/>
            <pc:sldMk cId="1803891484" sldId="268"/>
            <ac:spMk id="7" creationId="{73DE2CFE-42F2-48F0-8706-5264E012B10C}"/>
          </ac:spMkLst>
        </pc:spChg>
        <pc:spChg chg="add del">
          <ac:chgData name="胡 翌霖" userId="a9a41afe759712f0" providerId="LiveId" clId="{ADB5898D-954A-4CE3-A627-A0D4F2D6C589}" dt="2021-10-18T16:58:41.510" v="661" actId="26606"/>
          <ac:spMkLst>
            <pc:docMk/>
            <pc:sldMk cId="1803891484" sldId="268"/>
            <ac:spMk id="9" creationId="{80DF40B2-80F7-4E71-B46C-284163F3654A}"/>
          </ac:spMkLst>
        </pc:spChg>
        <pc:spChg chg="add del">
          <ac:chgData name="胡 翌霖" userId="a9a41afe759712f0" providerId="LiveId" clId="{ADB5898D-954A-4CE3-A627-A0D4F2D6C589}" dt="2021-10-18T15:21:58.794" v="69" actId="26606"/>
          <ac:spMkLst>
            <pc:docMk/>
            <pc:sldMk cId="1803891484" sldId="268"/>
            <ac:spMk id="10" creationId="{873ECEC8-0F24-45B8-950F-35FC94BCEAC8}"/>
          </ac:spMkLst>
        </pc:spChg>
        <pc:spChg chg="add">
          <ac:chgData name="胡 翌霖" userId="a9a41afe759712f0" providerId="LiveId" clId="{ADB5898D-954A-4CE3-A627-A0D4F2D6C589}" dt="2021-10-18T16:58:41.515" v="662" actId="26606"/>
          <ac:spMkLst>
            <pc:docMk/>
            <pc:sldMk cId="1803891484" sldId="268"/>
            <ac:spMk id="11" creationId="{73DE2CFE-42F2-48F0-8706-5264E012B10C}"/>
          </ac:spMkLst>
        </pc:spChg>
        <pc:spChg chg="add del">
          <ac:chgData name="胡 翌霖" userId="a9a41afe759712f0" providerId="LiveId" clId="{ADB5898D-954A-4CE3-A627-A0D4F2D6C589}" dt="2021-10-18T15:21:58.794" v="69" actId="26606"/>
          <ac:spMkLst>
            <pc:docMk/>
            <pc:sldMk cId="1803891484" sldId="268"/>
            <ac:spMk id="14" creationId="{7D417315-0A35-4882-ABD2-ABE3C89E5DCF}"/>
          </ac:spMkLst>
        </pc:spChg>
        <pc:spChg chg="add del">
          <ac:chgData name="胡 翌霖" userId="a9a41afe759712f0" providerId="LiveId" clId="{ADB5898D-954A-4CE3-A627-A0D4F2D6C589}" dt="2021-10-18T15:21:58.794" v="69" actId="26606"/>
          <ac:spMkLst>
            <pc:docMk/>
            <pc:sldMk cId="1803891484" sldId="268"/>
            <ac:spMk id="16" creationId="{8B53612E-ADB2-4457-9688-89506397AF28}"/>
          </ac:spMkLst>
        </pc:spChg>
        <pc:spChg chg="add del">
          <ac:chgData name="胡 翌霖" userId="a9a41afe759712f0" providerId="LiveId" clId="{ADB5898D-954A-4CE3-A627-A0D4F2D6C589}" dt="2021-10-18T15:22:02.126" v="71" actId="26606"/>
          <ac:spMkLst>
            <pc:docMk/>
            <pc:sldMk cId="1803891484" sldId="268"/>
            <ac:spMk id="18" creationId="{990D0034-F768-41E7-85D4-F38C4DE85770}"/>
          </ac:spMkLst>
        </pc:spChg>
        <pc:spChg chg="add del">
          <ac:chgData name="胡 翌霖" userId="a9a41afe759712f0" providerId="LiveId" clId="{ADB5898D-954A-4CE3-A627-A0D4F2D6C589}" dt="2021-10-18T15:22:06.307" v="73" actId="26606"/>
          <ac:spMkLst>
            <pc:docMk/>
            <pc:sldMk cId="1803891484" sldId="268"/>
            <ac:spMk id="21" creationId="{990D0034-F768-41E7-85D4-F38C4DE85770}"/>
          </ac:spMkLst>
        </pc:spChg>
        <pc:spChg chg="add del">
          <ac:chgData name="胡 翌霖" userId="a9a41afe759712f0" providerId="LiveId" clId="{ADB5898D-954A-4CE3-A627-A0D4F2D6C589}" dt="2021-10-18T15:22:06.307" v="73" actId="26606"/>
          <ac:spMkLst>
            <pc:docMk/>
            <pc:sldMk cId="1803891484" sldId="268"/>
            <ac:spMk id="22" creationId="{95B38FD6-641F-41BF-B466-C1C6366420F0}"/>
          </ac:spMkLst>
        </pc:spChg>
        <pc:spChg chg="add del">
          <ac:chgData name="胡 翌霖" userId="a9a41afe759712f0" providerId="LiveId" clId="{ADB5898D-954A-4CE3-A627-A0D4F2D6C589}" dt="2021-10-18T15:22:06.307" v="73" actId="26606"/>
          <ac:spMkLst>
            <pc:docMk/>
            <pc:sldMk cId="1803891484" sldId="268"/>
            <ac:spMk id="23" creationId="{FFDAE799-CF89-4844-9410-D1C0F8CBC837}"/>
          </ac:spMkLst>
        </pc:spChg>
        <pc:spChg chg="add del">
          <ac:chgData name="胡 翌霖" userId="a9a41afe759712f0" providerId="LiveId" clId="{ADB5898D-954A-4CE3-A627-A0D4F2D6C589}" dt="2021-10-18T15:22:12.646" v="75" actId="26606"/>
          <ac:spMkLst>
            <pc:docMk/>
            <pc:sldMk cId="1803891484" sldId="268"/>
            <ac:spMk id="25" creationId="{990D0034-F768-41E7-85D4-F38C4DE85770}"/>
          </ac:spMkLst>
        </pc:spChg>
        <pc:spChg chg="add del">
          <ac:chgData name="胡 翌霖" userId="a9a41afe759712f0" providerId="LiveId" clId="{ADB5898D-954A-4CE3-A627-A0D4F2D6C589}" dt="2021-10-18T15:22:12.646" v="75" actId="26606"/>
          <ac:spMkLst>
            <pc:docMk/>
            <pc:sldMk cId="1803891484" sldId="268"/>
            <ac:spMk id="26" creationId="{C4F7E42D-8B5A-4FC8-81CD-9E60171F7FA8}"/>
          </ac:spMkLst>
        </pc:spChg>
        <pc:spChg chg="add del">
          <ac:chgData name="胡 翌霖" userId="a9a41afe759712f0" providerId="LiveId" clId="{ADB5898D-954A-4CE3-A627-A0D4F2D6C589}" dt="2021-10-18T15:22:12.646" v="75" actId="26606"/>
          <ac:spMkLst>
            <pc:docMk/>
            <pc:sldMk cId="1803891484" sldId="268"/>
            <ac:spMk id="27" creationId="{8C04651D-B9F4-4935-A02D-364153FBDF54}"/>
          </ac:spMkLst>
        </pc:spChg>
        <pc:spChg chg="add del">
          <ac:chgData name="胡 翌霖" userId="a9a41afe759712f0" providerId="LiveId" clId="{ADB5898D-954A-4CE3-A627-A0D4F2D6C589}" dt="2021-10-18T15:22:15.708" v="77" actId="26606"/>
          <ac:spMkLst>
            <pc:docMk/>
            <pc:sldMk cId="1803891484" sldId="268"/>
            <ac:spMk id="29" creationId="{0AB6E427-3F73-4C06-A5D5-AE52C3883B50}"/>
          </ac:spMkLst>
        </pc:spChg>
        <pc:spChg chg="add del">
          <ac:chgData name="胡 翌霖" userId="a9a41afe759712f0" providerId="LiveId" clId="{ADB5898D-954A-4CE3-A627-A0D4F2D6C589}" dt="2021-10-18T15:22:15.708" v="77" actId="26606"/>
          <ac:spMkLst>
            <pc:docMk/>
            <pc:sldMk cId="1803891484" sldId="268"/>
            <ac:spMk id="30" creationId="{D8C9BDAA-0390-4B39-9B5C-BC95E5120DA4}"/>
          </ac:spMkLst>
        </pc:spChg>
        <pc:spChg chg="add del">
          <ac:chgData name="胡 翌霖" userId="a9a41afe759712f0" providerId="LiveId" clId="{ADB5898D-954A-4CE3-A627-A0D4F2D6C589}" dt="2021-10-18T15:22:15.708" v="77" actId="26606"/>
          <ac:spMkLst>
            <pc:docMk/>
            <pc:sldMk cId="1803891484" sldId="268"/>
            <ac:spMk id="31" creationId="{F9DB1FE5-9D46-433B-99D1-2F1B8DC79855}"/>
          </ac:spMkLst>
        </pc:spChg>
        <pc:spChg chg="add del">
          <ac:chgData name="胡 翌霖" userId="a9a41afe759712f0" providerId="LiveId" clId="{ADB5898D-954A-4CE3-A627-A0D4F2D6C589}" dt="2021-10-18T15:22:17.892" v="79" actId="26606"/>
          <ac:spMkLst>
            <pc:docMk/>
            <pc:sldMk cId="1803891484" sldId="268"/>
            <ac:spMk id="33" creationId="{873ECEC8-0F24-45B8-950F-35FC94BCEAC8}"/>
          </ac:spMkLst>
        </pc:spChg>
        <pc:spChg chg="add del">
          <ac:chgData name="胡 翌霖" userId="a9a41afe759712f0" providerId="LiveId" clId="{ADB5898D-954A-4CE3-A627-A0D4F2D6C589}" dt="2021-10-18T15:22:17.892" v="79" actId="26606"/>
          <ac:spMkLst>
            <pc:docMk/>
            <pc:sldMk cId="1803891484" sldId="268"/>
            <ac:spMk id="35" creationId="{7D417315-0A35-4882-ABD2-ABE3C89E5DCF}"/>
          </ac:spMkLst>
        </pc:spChg>
        <pc:spChg chg="add del">
          <ac:chgData name="胡 翌霖" userId="a9a41afe759712f0" providerId="LiveId" clId="{ADB5898D-954A-4CE3-A627-A0D4F2D6C589}" dt="2021-10-18T15:22:17.892" v="79" actId="26606"/>
          <ac:spMkLst>
            <pc:docMk/>
            <pc:sldMk cId="1803891484" sldId="268"/>
            <ac:spMk id="36" creationId="{8B53612E-ADB2-4457-9688-89506397AF28}"/>
          </ac:spMkLst>
        </pc:spChg>
        <pc:picChg chg="mod">
          <ac:chgData name="胡 翌霖" userId="a9a41afe759712f0" providerId="LiveId" clId="{ADB5898D-954A-4CE3-A627-A0D4F2D6C589}" dt="2021-10-18T16:58:41.515" v="662" actId="26606"/>
          <ac:picMkLst>
            <pc:docMk/>
            <pc:sldMk cId="1803891484" sldId="268"/>
            <ac:picMk id="5" creationId="{FE2F7B9C-A0E1-4ED0-8238-994E987CA95B}"/>
          </ac:picMkLst>
        </pc:picChg>
        <pc:cxnChg chg="add del">
          <ac:chgData name="胡 翌霖" userId="a9a41afe759712f0" providerId="LiveId" clId="{ADB5898D-954A-4CE3-A627-A0D4F2D6C589}" dt="2021-10-18T15:21:58.794" v="69" actId="26606"/>
          <ac:cxnSpMkLst>
            <pc:docMk/>
            <pc:sldMk cId="1803891484" sldId="268"/>
            <ac:cxnSpMk id="12" creationId="{89EB8C68-FF1B-4849-867B-32D29B19F102}"/>
          </ac:cxnSpMkLst>
        </pc:cxnChg>
        <pc:cxnChg chg="add del">
          <ac:chgData name="胡 翌霖" userId="a9a41afe759712f0" providerId="LiveId" clId="{ADB5898D-954A-4CE3-A627-A0D4F2D6C589}" dt="2021-10-18T15:22:02.126" v="71" actId="26606"/>
          <ac:cxnSpMkLst>
            <pc:docMk/>
            <pc:sldMk cId="1803891484" sldId="268"/>
            <ac:cxnSpMk id="19" creationId="{5A0A5CF6-407C-4691-8122-49DF69D0020D}"/>
          </ac:cxnSpMkLst>
        </pc:cxnChg>
        <pc:cxnChg chg="add del">
          <ac:chgData name="胡 翌霖" userId="a9a41afe759712f0" providerId="LiveId" clId="{ADB5898D-954A-4CE3-A627-A0D4F2D6C589}" dt="2021-10-18T15:22:17.892" v="79" actId="26606"/>
          <ac:cxnSpMkLst>
            <pc:docMk/>
            <pc:sldMk cId="1803891484" sldId="268"/>
            <ac:cxnSpMk id="34" creationId="{89EB8C68-FF1B-4849-867B-32D29B19F102}"/>
          </ac:cxnSpMkLst>
        </pc:cxnChg>
      </pc:sldChg>
      <pc:sldChg chg="modSp mod ord">
        <pc:chgData name="胡 翌霖" userId="a9a41afe759712f0" providerId="LiveId" clId="{ADB5898D-954A-4CE3-A627-A0D4F2D6C589}" dt="2021-10-18T16:55:28.227" v="567" actId="27636"/>
        <pc:sldMkLst>
          <pc:docMk/>
          <pc:sldMk cId="579577571" sldId="269"/>
        </pc:sldMkLst>
        <pc:spChg chg="mod">
          <ac:chgData name="胡 翌霖" userId="a9a41afe759712f0" providerId="LiveId" clId="{ADB5898D-954A-4CE3-A627-A0D4F2D6C589}" dt="2021-10-18T16:55:28.227" v="567" actId="27636"/>
          <ac:spMkLst>
            <pc:docMk/>
            <pc:sldMk cId="579577571" sldId="269"/>
            <ac:spMk id="3" creationId="{81624D6B-18C2-4A72-93BF-6A5136CC28B4}"/>
          </ac:spMkLst>
        </pc:spChg>
      </pc:sldChg>
      <pc:sldChg chg="addSp delSp modSp mod setBg delDesignElem">
        <pc:chgData name="胡 翌霖" userId="a9a41afe759712f0" providerId="LiveId" clId="{ADB5898D-954A-4CE3-A627-A0D4F2D6C589}" dt="2021-10-18T16:59:20.413" v="670" actId="26606"/>
        <pc:sldMkLst>
          <pc:docMk/>
          <pc:sldMk cId="996300373" sldId="270"/>
        </pc:sldMkLst>
        <pc:spChg chg="mod">
          <ac:chgData name="胡 翌霖" userId="a9a41afe759712f0" providerId="LiveId" clId="{ADB5898D-954A-4CE3-A627-A0D4F2D6C589}" dt="2021-10-18T16:59:20.413" v="670" actId="26606"/>
          <ac:spMkLst>
            <pc:docMk/>
            <pc:sldMk cId="996300373" sldId="270"/>
            <ac:spMk id="2" creationId="{A3979C41-3A22-4A27-ABB8-E2A3341609DD}"/>
          </ac:spMkLst>
        </pc:spChg>
        <pc:spChg chg="add del mod ord">
          <ac:chgData name="胡 翌霖" userId="a9a41afe759712f0" providerId="LiveId" clId="{ADB5898D-954A-4CE3-A627-A0D4F2D6C589}" dt="2021-10-18T15:32:23.735" v="101" actId="26606"/>
          <ac:spMkLst>
            <pc:docMk/>
            <pc:sldMk cId="996300373" sldId="270"/>
            <ac:spMk id="3" creationId="{D53C66F1-B912-46E9-A598-9FC683D66D6B}"/>
          </ac:spMkLst>
        </pc:spChg>
        <pc:spChg chg="add del">
          <ac:chgData name="胡 翌霖" userId="a9a41afe759712f0" providerId="LiveId" clId="{ADB5898D-954A-4CE3-A627-A0D4F2D6C589}" dt="2021-10-18T15:29:46.544" v="86" actId="26606"/>
          <ac:spMkLst>
            <pc:docMk/>
            <pc:sldMk cId="996300373" sldId="270"/>
            <ac:spMk id="71" creationId="{F64BBAA4-C62B-4146-B49F-FE4CC4655EE0}"/>
          </ac:spMkLst>
        </pc:spChg>
        <pc:spChg chg="add del">
          <ac:chgData name="胡 翌霖" userId="a9a41afe759712f0" providerId="LiveId" clId="{ADB5898D-954A-4CE3-A627-A0D4F2D6C589}" dt="2021-10-18T15:29:46.544" v="86" actId="26606"/>
          <ac:spMkLst>
            <pc:docMk/>
            <pc:sldMk cId="996300373" sldId="270"/>
            <ac:spMk id="73" creationId="{77C34054-98F8-4229-885E-04C525969C5E}"/>
          </ac:spMkLst>
        </pc:spChg>
        <pc:spChg chg="add del">
          <ac:chgData name="胡 翌霖" userId="a9a41afe759712f0" providerId="LiveId" clId="{ADB5898D-954A-4CE3-A627-A0D4F2D6C589}" dt="2021-10-18T15:29:46.544" v="86" actId="26606"/>
          <ac:spMkLst>
            <pc:docMk/>
            <pc:sldMk cId="996300373" sldId="270"/>
            <ac:spMk id="75" creationId="{22AAB964-B835-4B93-A1F3-4A30D1F38589}"/>
          </ac:spMkLst>
        </pc:spChg>
        <pc:spChg chg="add del">
          <ac:chgData name="胡 翌霖" userId="a9a41afe759712f0" providerId="LiveId" clId="{ADB5898D-954A-4CE3-A627-A0D4F2D6C589}" dt="2021-10-18T15:29:57.372" v="90" actId="26606"/>
          <ac:spMkLst>
            <pc:docMk/>
            <pc:sldMk cId="996300373" sldId="270"/>
            <ac:spMk id="77" creationId="{8B53612E-ADB2-4457-9688-89506397AF28}"/>
          </ac:spMkLst>
        </pc:spChg>
        <pc:spChg chg="add del">
          <ac:chgData name="胡 翌霖" userId="a9a41afe759712f0" providerId="LiveId" clId="{ADB5898D-954A-4CE3-A627-A0D4F2D6C589}" dt="2021-10-18T16:59:20.403" v="669" actId="26606"/>
          <ac:spMkLst>
            <pc:docMk/>
            <pc:sldMk cId="996300373" sldId="270"/>
            <ac:spMk id="100" creationId="{73DE2CFE-42F2-48F0-8706-5264E012B10C}"/>
          </ac:spMkLst>
        </pc:spChg>
        <pc:spChg chg="add">
          <ac:chgData name="胡 翌霖" userId="a9a41afe759712f0" providerId="LiveId" clId="{ADB5898D-954A-4CE3-A627-A0D4F2D6C589}" dt="2021-10-18T16:59:20.413" v="670" actId="26606"/>
          <ac:spMkLst>
            <pc:docMk/>
            <pc:sldMk cId="996300373" sldId="270"/>
            <ac:spMk id="102" creationId="{08980754-6F4B-43C9-B9BE-127B6BED6586}"/>
          </ac:spMkLst>
        </pc:spChg>
        <pc:spChg chg="add">
          <ac:chgData name="胡 翌霖" userId="a9a41afe759712f0" providerId="LiveId" clId="{ADB5898D-954A-4CE3-A627-A0D4F2D6C589}" dt="2021-10-18T16:59:20.413" v="670" actId="26606"/>
          <ac:spMkLst>
            <pc:docMk/>
            <pc:sldMk cId="996300373" sldId="270"/>
            <ac:spMk id="104" creationId="{2C1BBA94-3F40-40AA-8BB9-E69E25E537C1}"/>
          </ac:spMkLst>
        </pc:spChg>
        <pc:spChg chg="add">
          <ac:chgData name="胡 翌霖" userId="a9a41afe759712f0" providerId="LiveId" clId="{ADB5898D-954A-4CE3-A627-A0D4F2D6C589}" dt="2021-10-18T16:59:20.413" v="670" actId="26606"/>
          <ac:spMkLst>
            <pc:docMk/>
            <pc:sldMk cId="996300373" sldId="270"/>
            <ac:spMk id="106" creationId="{169CC832-2974-4E8D-90ED-3E2941BA7336}"/>
          </ac:spMkLst>
        </pc:spChg>
        <pc:spChg chg="add">
          <ac:chgData name="胡 翌霖" userId="a9a41afe759712f0" providerId="LiveId" clId="{ADB5898D-954A-4CE3-A627-A0D4F2D6C589}" dt="2021-10-18T16:59:20.413" v="670" actId="26606"/>
          <ac:spMkLst>
            <pc:docMk/>
            <pc:sldMk cId="996300373" sldId="270"/>
            <ac:spMk id="108" creationId="{55222F96-971A-4F90-B841-6BAB416C7AC1}"/>
          </ac:spMkLst>
        </pc:spChg>
        <pc:spChg chg="add del">
          <ac:chgData name="胡 翌霖" userId="a9a41afe759712f0" providerId="LiveId" clId="{ADB5898D-954A-4CE3-A627-A0D4F2D6C589}" dt="2021-10-18T15:29:47.502" v="88" actId="26606"/>
          <ac:spMkLst>
            <pc:docMk/>
            <pc:sldMk cId="996300373" sldId="270"/>
            <ac:spMk id="1028" creationId="{0AB6E427-3F73-4C06-A5D5-AE52C3883B50}"/>
          </ac:spMkLst>
        </pc:spChg>
        <pc:spChg chg="add del">
          <ac:chgData name="胡 翌霖" userId="a9a41afe759712f0" providerId="LiveId" clId="{ADB5898D-954A-4CE3-A627-A0D4F2D6C589}" dt="2021-10-18T15:29:47.502" v="88" actId="26606"/>
          <ac:spMkLst>
            <pc:docMk/>
            <pc:sldMk cId="996300373" sldId="270"/>
            <ac:spMk id="1029" creationId="{D8C9BDAA-0390-4B39-9B5C-BC95E5120DA4}"/>
          </ac:spMkLst>
        </pc:spChg>
        <pc:spChg chg="add del">
          <ac:chgData name="胡 翌霖" userId="a9a41afe759712f0" providerId="LiveId" clId="{ADB5898D-954A-4CE3-A627-A0D4F2D6C589}" dt="2021-10-18T15:29:47.502" v="88" actId="26606"/>
          <ac:spMkLst>
            <pc:docMk/>
            <pc:sldMk cId="996300373" sldId="270"/>
            <ac:spMk id="1030" creationId="{F9DB1FE5-9D46-433B-99D1-2F1B8DC79855}"/>
          </ac:spMkLst>
        </pc:spChg>
        <pc:spChg chg="add del">
          <ac:chgData name="胡 翌霖" userId="a9a41afe759712f0" providerId="LiveId" clId="{ADB5898D-954A-4CE3-A627-A0D4F2D6C589}" dt="2021-10-18T15:29:57.372" v="90" actId="26606"/>
          <ac:spMkLst>
            <pc:docMk/>
            <pc:sldMk cId="996300373" sldId="270"/>
            <ac:spMk id="1032" creationId="{873ECEC8-0F24-45B8-950F-35FC94BCEAC8}"/>
          </ac:spMkLst>
        </pc:spChg>
        <pc:spChg chg="add del">
          <ac:chgData name="胡 翌霖" userId="a9a41afe759712f0" providerId="LiveId" clId="{ADB5898D-954A-4CE3-A627-A0D4F2D6C589}" dt="2021-10-18T15:29:57.372" v="90" actId="26606"/>
          <ac:spMkLst>
            <pc:docMk/>
            <pc:sldMk cId="996300373" sldId="270"/>
            <ac:spMk id="1034" creationId="{7D417315-0A35-4882-ABD2-ABE3C89E5DCF}"/>
          </ac:spMkLst>
        </pc:spChg>
        <pc:spChg chg="add del">
          <ac:chgData name="胡 翌霖" userId="a9a41afe759712f0" providerId="LiveId" clId="{ADB5898D-954A-4CE3-A627-A0D4F2D6C589}" dt="2021-10-18T15:30:04.004" v="92" actId="26606"/>
          <ac:spMkLst>
            <pc:docMk/>
            <pc:sldMk cId="996300373" sldId="270"/>
            <ac:spMk id="1036" creationId="{990D0034-F768-41E7-85D4-F38C4DE85770}"/>
          </ac:spMkLst>
        </pc:spChg>
        <pc:spChg chg="add del">
          <ac:chgData name="胡 翌霖" userId="a9a41afe759712f0" providerId="LiveId" clId="{ADB5898D-954A-4CE3-A627-A0D4F2D6C589}" dt="2021-10-18T15:30:04.004" v="92" actId="26606"/>
          <ac:spMkLst>
            <pc:docMk/>
            <pc:sldMk cId="996300373" sldId="270"/>
            <ac:spMk id="1037" creationId="{C4F7E42D-8B5A-4FC8-81CD-9E60171F7FA8}"/>
          </ac:spMkLst>
        </pc:spChg>
        <pc:spChg chg="add del">
          <ac:chgData name="胡 翌霖" userId="a9a41afe759712f0" providerId="LiveId" clId="{ADB5898D-954A-4CE3-A627-A0D4F2D6C589}" dt="2021-10-18T15:30:04.004" v="92" actId="26606"/>
          <ac:spMkLst>
            <pc:docMk/>
            <pc:sldMk cId="996300373" sldId="270"/>
            <ac:spMk id="1038" creationId="{8C04651D-B9F4-4935-A02D-364153FBDF54}"/>
          </ac:spMkLst>
        </pc:spChg>
        <pc:spChg chg="add del">
          <ac:chgData name="胡 翌霖" userId="a9a41afe759712f0" providerId="LiveId" clId="{ADB5898D-954A-4CE3-A627-A0D4F2D6C589}" dt="2021-10-18T15:30:05.443" v="94" actId="26606"/>
          <ac:spMkLst>
            <pc:docMk/>
            <pc:sldMk cId="996300373" sldId="270"/>
            <ac:spMk id="1040" creationId="{5E0A8391-2737-4F1C-B27A-C44629DB4D33}"/>
          </ac:spMkLst>
        </pc:spChg>
        <pc:spChg chg="add del">
          <ac:chgData name="胡 翌霖" userId="a9a41afe759712f0" providerId="LiveId" clId="{ADB5898D-954A-4CE3-A627-A0D4F2D6C589}" dt="2021-10-18T15:30:05.443" v="94" actId="26606"/>
          <ac:spMkLst>
            <pc:docMk/>
            <pc:sldMk cId="996300373" sldId="270"/>
            <ac:spMk id="1041" creationId="{E75DDEB2-8C7E-4057-BACC-E31322D8B4B9}"/>
          </ac:spMkLst>
        </pc:spChg>
        <pc:spChg chg="add del">
          <ac:chgData name="胡 翌霖" userId="a9a41afe759712f0" providerId="LiveId" clId="{ADB5898D-954A-4CE3-A627-A0D4F2D6C589}" dt="2021-10-18T15:30:05.443" v="94" actId="26606"/>
          <ac:spMkLst>
            <pc:docMk/>
            <pc:sldMk cId="996300373" sldId="270"/>
            <ac:spMk id="1042" creationId="{7318A5EE-3B62-4E05-A9DD-88EB7DD68283}"/>
          </ac:spMkLst>
        </pc:spChg>
        <pc:spChg chg="add del">
          <ac:chgData name="胡 翌霖" userId="a9a41afe759712f0" providerId="LiveId" clId="{ADB5898D-954A-4CE3-A627-A0D4F2D6C589}" dt="2021-10-18T15:32:23.727" v="100" actId="26606"/>
          <ac:spMkLst>
            <pc:docMk/>
            <pc:sldMk cId="996300373" sldId="270"/>
            <ac:spMk id="1048" creationId="{0AB6E427-3F73-4C06-A5D5-AE52C3883B50}"/>
          </ac:spMkLst>
        </pc:spChg>
        <pc:spChg chg="add del">
          <ac:chgData name="胡 翌霖" userId="a9a41afe759712f0" providerId="LiveId" clId="{ADB5898D-954A-4CE3-A627-A0D4F2D6C589}" dt="2021-10-18T15:32:23.727" v="100" actId="26606"/>
          <ac:spMkLst>
            <pc:docMk/>
            <pc:sldMk cId="996300373" sldId="270"/>
            <ac:spMk id="1049" creationId="{D8C9BDAA-0390-4B39-9B5C-BC95E5120DA4}"/>
          </ac:spMkLst>
        </pc:spChg>
        <pc:spChg chg="add del">
          <ac:chgData name="胡 翌霖" userId="a9a41afe759712f0" providerId="LiveId" clId="{ADB5898D-954A-4CE3-A627-A0D4F2D6C589}" dt="2021-10-18T15:32:23.727" v="100" actId="26606"/>
          <ac:spMkLst>
            <pc:docMk/>
            <pc:sldMk cId="996300373" sldId="270"/>
            <ac:spMk id="1050" creationId="{D53C66F1-B912-46E9-A598-9FC683D66D6B}"/>
          </ac:spMkLst>
        </pc:spChg>
        <pc:spChg chg="add del">
          <ac:chgData name="胡 翌霖" userId="a9a41afe759712f0" providerId="LiveId" clId="{ADB5898D-954A-4CE3-A627-A0D4F2D6C589}" dt="2021-10-18T15:32:23.727" v="100" actId="26606"/>
          <ac:spMkLst>
            <pc:docMk/>
            <pc:sldMk cId="996300373" sldId="270"/>
            <ac:spMk id="1051" creationId="{F9DB1FE5-9D46-433B-99D1-2F1B8DC79855}"/>
          </ac:spMkLst>
        </pc:spChg>
        <pc:spChg chg="add del">
          <ac:chgData name="胡 翌霖" userId="a9a41afe759712f0" providerId="LiveId" clId="{ADB5898D-954A-4CE3-A627-A0D4F2D6C589}" dt="2021-10-18T16:55:27.661" v="563"/>
          <ac:spMkLst>
            <pc:docMk/>
            <pc:sldMk cId="996300373" sldId="270"/>
            <ac:spMk id="1053" creationId="{873ECEC8-0F24-45B8-950F-35FC94BCEAC8}"/>
          </ac:spMkLst>
        </pc:spChg>
        <pc:spChg chg="add mod ord">
          <ac:chgData name="胡 翌霖" userId="a9a41afe759712f0" providerId="LiveId" clId="{ADB5898D-954A-4CE3-A627-A0D4F2D6C589}" dt="2021-10-18T16:59:20.413" v="670" actId="26606"/>
          <ac:spMkLst>
            <pc:docMk/>
            <pc:sldMk cId="996300373" sldId="270"/>
            <ac:spMk id="1055" creationId="{D53C66F1-B912-46E9-A598-9FC683D66D6B}"/>
          </ac:spMkLst>
        </pc:spChg>
        <pc:spChg chg="add del">
          <ac:chgData name="胡 翌霖" userId="a9a41afe759712f0" providerId="LiveId" clId="{ADB5898D-954A-4CE3-A627-A0D4F2D6C589}" dt="2021-10-18T16:55:27.661" v="563"/>
          <ac:spMkLst>
            <pc:docMk/>
            <pc:sldMk cId="996300373" sldId="270"/>
            <ac:spMk id="1056" creationId="{7D417315-0A35-4882-ABD2-ABE3C89E5DCF}"/>
          </ac:spMkLst>
        </pc:spChg>
        <pc:spChg chg="add del">
          <ac:chgData name="胡 翌霖" userId="a9a41afe759712f0" providerId="LiveId" clId="{ADB5898D-954A-4CE3-A627-A0D4F2D6C589}" dt="2021-10-18T16:55:27.661" v="563"/>
          <ac:spMkLst>
            <pc:docMk/>
            <pc:sldMk cId="996300373" sldId="270"/>
            <ac:spMk id="1057" creationId="{8B53612E-ADB2-4457-9688-89506397AF28}"/>
          </ac:spMkLst>
        </pc:spChg>
        <pc:spChg chg="add">
          <ac:chgData name="胡 翌霖" userId="a9a41afe759712f0" providerId="LiveId" clId="{ADB5898D-954A-4CE3-A627-A0D4F2D6C589}" dt="2021-10-18T16:59:20.413" v="670" actId="26606"/>
          <ac:spMkLst>
            <pc:docMk/>
            <pc:sldMk cId="996300373" sldId="270"/>
            <ac:spMk id="1058" creationId="{3756B343-807D-456E-AA26-80E96B75D13B}"/>
          </ac:spMkLst>
        </pc:spChg>
        <pc:graphicFrameChg chg="add del">
          <ac:chgData name="胡 翌霖" userId="a9a41afe759712f0" providerId="LiveId" clId="{ADB5898D-954A-4CE3-A627-A0D4F2D6C589}" dt="2021-10-18T15:30:07.312" v="96" actId="26606"/>
          <ac:graphicFrameMkLst>
            <pc:docMk/>
            <pc:sldMk cId="996300373" sldId="270"/>
            <ac:graphicFrameMk id="1044" creationId="{F062A7B9-2D99-4EAE-9288-71CA31BF2B50}"/>
          </ac:graphicFrameMkLst>
        </pc:graphicFrameChg>
        <pc:graphicFrameChg chg="add del">
          <ac:chgData name="胡 翌霖" userId="a9a41afe759712f0" providerId="LiveId" clId="{ADB5898D-954A-4CE3-A627-A0D4F2D6C589}" dt="2021-10-18T15:30:09.620" v="98" actId="26606"/>
          <ac:graphicFrameMkLst>
            <pc:docMk/>
            <pc:sldMk cId="996300373" sldId="270"/>
            <ac:graphicFrameMk id="1046" creationId="{0FE10879-0730-44F7-AB07-1DEF9B247D1B}"/>
          </ac:graphicFrameMkLst>
        </pc:graphicFrameChg>
        <pc:picChg chg="del">
          <ac:chgData name="胡 翌霖" userId="a9a41afe759712f0" providerId="LiveId" clId="{ADB5898D-954A-4CE3-A627-A0D4F2D6C589}" dt="2021-10-18T15:29:17.129" v="81" actId="478"/>
          <ac:picMkLst>
            <pc:docMk/>
            <pc:sldMk cId="996300373" sldId="270"/>
            <ac:picMk id="4" creationId="{B7B5EA52-1B66-448E-9E7A-DE1F76CFFD90}"/>
          </ac:picMkLst>
        </pc:picChg>
        <pc:picChg chg="add mod">
          <ac:chgData name="胡 翌霖" userId="a9a41afe759712f0" providerId="LiveId" clId="{ADB5898D-954A-4CE3-A627-A0D4F2D6C589}" dt="2021-10-18T16:59:20.413" v="670" actId="26606"/>
          <ac:picMkLst>
            <pc:docMk/>
            <pc:sldMk cId="996300373" sldId="270"/>
            <ac:picMk id="1026" creationId="{AF4A0EA3-2851-481D-AC5A-ECE417DB2C20}"/>
          </ac:picMkLst>
        </pc:picChg>
        <pc:cxnChg chg="add del">
          <ac:chgData name="胡 翌霖" userId="a9a41afe759712f0" providerId="LiveId" clId="{ADB5898D-954A-4CE3-A627-A0D4F2D6C589}" dt="2021-10-18T15:29:57.372" v="90" actId="26606"/>
          <ac:cxnSpMkLst>
            <pc:docMk/>
            <pc:sldMk cId="996300373" sldId="270"/>
            <ac:cxnSpMk id="1033" creationId="{89EB8C68-FF1B-4849-867B-32D29B19F102}"/>
          </ac:cxnSpMkLst>
        </pc:cxnChg>
        <pc:cxnChg chg="add del">
          <ac:chgData name="胡 翌霖" userId="a9a41afe759712f0" providerId="LiveId" clId="{ADB5898D-954A-4CE3-A627-A0D4F2D6C589}" dt="2021-10-18T16:55:27.661" v="563"/>
          <ac:cxnSpMkLst>
            <pc:docMk/>
            <pc:sldMk cId="996300373" sldId="270"/>
            <ac:cxnSpMk id="1054" creationId="{89EB8C68-FF1B-4849-867B-32D29B19F102}"/>
          </ac:cxnSpMkLst>
        </pc:cxnChg>
      </pc:sldChg>
      <pc:sldChg chg="addSp modSp mod setBg">
        <pc:chgData name="胡 翌霖" userId="a9a41afe759712f0" providerId="LiveId" clId="{ADB5898D-954A-4CE3-A627-A0D4F2D6C589}" dt="2021-10-19T05:06:17.710" v="750"/>
        <pc:sldMkLst>
          <pc:docMk/>
          <pc:sldMk cId="2986908439" sldId="271"/>
        </pc:sldMkLst>
        <pc:spChg chg="mod">
          <ac:chgData name="胡 翌霖" userId="a9a41afe759712f0" providerId="LiveId" clId="{ADB5898D-954A-4CE3-A627-A0D4F2D6C589}" dt="2021-10-18T16:59:39.338" v="671" actId="26606"/>
          <ac:spMkLst>
            <pc:docMk/>
            <pc:sldMk cId="2986908439" sldId="271"/>
            <ac:spMk id="2" creationId="{8F1A29E0-D7DF-4D28-A1B8-551FC1286D70}"/>
          </ac:spMkLst>
        </pc:spChg>
        <pc:spChg chg="mod">
          <ac:chgData name="胡 翌霖" userId="a9a41afe759712f0" providerId="LiveId" clId="{ADB5898D-954A-4CE3-A627-A0D4F2D6C589}" dt="2021-10-19T05:06:17.710" v="750"/>
          <ac:spMkLst>
            <pc:docMk/>
            <pc:sldMk cId="2986908439" sldId="271"/>
            <ac:spMk id="3" creationId="{B1899E7C-C961-4E22-8310-540E2EE3F45F}"/>
          </ac:spMkLst>
        </pc:spChg>
        <pc:spChg chg="add">
          <ac:chgData name="胡 翌霖" userId="a9a41afe759712f0" providerId="LiveId" clId="{ADB5898D-954A-4CE3-A627-A0D4F2D6C589}" dt="2021-10-18T16:59:39.338" v="671" actId="26606"/>
          <ac:spMkLst>
            <pc:docMk/>
            <pc:sldMk cId="2986908439" sldId="271"/>
            <ac:spMk id="75" creationId="{26CAED0A-2A45-4C9C-BCDD-21A8A092C5F3}"/>
          </ac:spMkLst>
        </pc:spChg>
        <pc:spChg chg="add">
          <ac:chgData name="胡 翌霖" userId="a9a41afe759712f0" providerId="LiveId" clId="{ADB5898D-954A-4CE3-A627-A0D4F2D6C589}" dt="2021-10-18T16:59:39.338" v="671" actId="26606"/>
          <ac:spMkLst>
            <pc:docMk/>
            <pc:sldMk cId="2986908439" sldId="271"/>
            <ac:spMk id="77" creationId="{3A9A4357-BD1D-4622-A4FE-766E6AB8DE84}"/>
          </ac:spMkLst>
        </pc:spChg>
        <pc:spChg chg="add">
          <ac:chgData name="胡 翌霖" userId="a9a41afe759712f0" providerId="LiveId" clId="{ADB5898D-954A-4CE3-A627-A0D4F2D6C589}" dt="2021-10-18T16:59:39.338" v="671" actId="26606"/>
          <ac:spMkLst>
            <pc:docMk/>
            <pc:sldMk cId="2986908439" sldId="271"/>
            <ac:spMk id="79" creationId="{E659831F-0D9A-4C63-9EBB-8435B85A440F}"/>
          </ac:spMkLst>
        </pc:spChg>
        <pc:spChg chg="add">
          <ac:chgData name="胡 翌霖" userId="a9a41afe759712f0" providerId="LiveId" clId="{ADB5898D-954A-4CE3-A627-A0D4F2D6C589}" dt="2021-10-18T16:59:39.338" v="671" actId="26606"/>
          <ac:spMkLst>
            <pc:docMk/>
            <pc:sldMk cId="2986908439" sldId="271"/>
            <ac:spMk id="81" creationId="{E6995CE5-F890-4ABA-82A2-26507CE8D2A3}"/>
          </ac:spMkLst>
        </pc:spChg>
        <pc:picChg chg="mod">
          <ac:chgData name="胡 翌霖" userId="a9a41afe759712f0" providerId="LiveId" clId="{ADB5898D-954A-4CE3-A627-A0D4F2D6C589}" dt="2021-10-18T16:59:39.338" v="671" actId="26606"/>
          <ac:picMkLst>
            <pc:docMk/>
            <pc:sldMk cId="2986908439" sldId="271"/>
            <ac:picMk id="1026" creationId="{3D0F0BB9-961D-4952-97C7-F03977758C97}"/>
          </ac:picMkLst>
        </pc:picChg>
        <pc:picChg chg="mod">
          <ac:chgData name="胡 翌霖" userId="a9a41afe759712f0" providerId="LiveId" clId="{ADB5898D-954A-4CE3-A627-A0D4F2D6C589}" dt="2021-10-18T16:59:39.338" v="671" actId="26606"/>
          <ac:picMkLst>
            <pc:docMk/>
            <pc:sldMk cId="2986908439" sldId="271"/>
            <ac:picMk id="1030" creationId="{20250FC7-AA0D-451A-BE92-63863C29969A}"/>
          </ac:picMkLst>
        </pc:picChg>
      </pc:sldChg>
      <pc:sldChg chg="addSp delSp modSp mod setBg">
        <pc:chgData name="胡 翌霖" userId="a9a41afe759712f0" providerId="LiveId" clId="{ADB5898D-954A-4CE3-A627-A0D4F2D6C589}" dt="2021-10-19T05:26:39.132" v="806" actId="404"/>
        <pc:sldMkLst>
          <pc:docMk/>
          <pc:sldMk cId="2414963682" sldId="272"/>
        </pc:sldMkLst>
        <pc:spChg chg="mod">
          <ac:chgData name="胡 翌霖" userId="a9a41afe759712f0" providerId="LiveId" clId="{ADB5898D-954A-4CE3-A627-A0D4F2D6C589}" dt="2021-10-19T05:20:02.586" v="779" actId="26606"/>
          <ac:spMkLst>
            <pc:docMk/>
            <pc:sldMk cId="2414963682" sldId="272"/>
            <ac:spMk id="2" creationId="{5B9C52EA-5EB8-4765-BD4D-F8FA0BE73BB7}"/>
          </ac:spMkLst>
        </pc:spChg>
        <pc:spChg chg="mod">
          <ac:chgData name="胡 翌霖" userId="a9a41afe759712f0" providerId="LiveId" clId="{ADB5898D-954A-4CE3-A627-A0D4F2D6C589}" dt="2021-10-19T05:26:39.132" v="806" actId="404"/>
          <ac:spMkLst>
            <pc:docMk/>
            <pc:sldMk cId="2414963682" sldId="272"/>
            <ac:spMk id="3" creationId="{9A1B000D-8E92-41D5-8911-A0E689186FDE}"/>
          </ac:spMkLst>
        </pc:spChg>
        <pc:spChg chg="add del">
          <ac:chgData name="胡 翌霖" userId="a9a41afe759712f0" providerId="LiveId" clId="{ADB5898D-954A-4CE3-A627-A0D4F2D6C589}" dt="2021-10-19T05:19:36.762" v="775" actId="26606"/>
          <ac:spMkLst>
            <pc:docMk/>
            <pc:sldMk cId="2414963682" sldId="272"/>
            <ac:spMk id="5127" creationId="{7383B190-6BFB-422F-B667-06B7B25F096A}"/>
          </ac:spMkLst>
        </pc:spChg>
        <pc:spChg chg="add del">
          <ac:chgData name="胡 翌霖" userId="a9a41afe759712f0" providerId="LiveId" clId="{ADB5898D-954A-4CE3-A627-A0D4F2D6C589}" dt="2021-10-19T05:20:02.586" v="779" actId="26606"/>
          <ac:spMkLst>
            <pc:docMk/>
            <pc:sldMk cId="2414963682" sldId="272"/>
            <ac:spMk id="5130" creationId="{70155189-D96C-4527-B0EC-654B946BE615}"/>
          </ac:spMkLst>
        </pc:spChg>
        <pc:picChg chg="del mod">
          <ac:chgData name="胡 翌霖" userId="a9a41afe759712f0" providerId="LiveId" clId="{ADB5898D-954A-4CE3-A627-A0D4F2D6C589}" dt="2021-10-19T05:18:44.913" v="763" actId="478"/>
          <ac:picMkLst>
            <pc:docMk/>
            <pc:sldMk cId="2414963682" sldId="272"/>
            <ac:picMk id="5" creationId="{22118CCE-54AF-4A95-B6E3-FE42DA6744A0}"/>
          </ac:picMkLst>
        </pc:picChg>
        <pc:picChg chg="add mod ord">
          <ac:chgData name="胡 翌霖" userId="a9a41afe759712f0" providerId="LiveId" clId="{ADB5898D-954A-4CE3-A627-A0D4F2D6C589}" dt="2021-10-19T05:26:17.039" v="802" actId="14100"/>
          <ac:picMkLst>
            <pc:docMk/>
            <pc:sldMk cId="2414963682" sldId="272"/>
            <ac:picMk id="6" creationId="{64F8E83E-046D-4A3A-B4C1-427A100F6FEA}"/>
          </ac:picMkLst>
        </pc:picChg>
        <pc:picChg chg="mod">
          <ac:chgData name="胡 翌霖" userId="a9a41afe759712f0" providerId="LiveId" clId="{ADB5898D-954A-4CE3-A627-A0D4F2D6C589}" dt="2021-10-19T05:26:08.596" v="800" actId="166"/>
          <ac:picMkLst>
            <pc:docMk/>
            <pc:sldMk cId="2414963682" sldId="272"/>
            <ac:picMk id="5122" creationId="{DEEF0598-1232-4CDD-A6BD-1B4A08AAE886}"/>
          </ac:picMkLst>
        </pc:picChg>
        <pc:picChg chg="mod ord">
          <ac:chgData name="胡 翌霖" userId="a9a41afe759712f0" providerId="LiveId" clId="{ADB5898D-954A-4CE3-A627-A0D4F2D6C589}" dt="2021-10-19T05:26:01.099" v="796" actId="1076"/>
          <ac:picMkLst>
            <pc:docMk/>
            <pc:sldMk cId="2414963682" sldId="272"/>
            <ac:picMk id="5124" creationId="{050920DF-3FFF-46A6-975E-C464EF033EF8}"/>
          </ac:picMkLst>
        </pc:picChg>
        <pc:picChg chg="del mod">
          <ac:chgData name="胡 翌霖" userId="a9a41afe759712f0" providerId="LiveId" clId="{ADB5898D-954A-4CE3-A627-A0D4F2D6C589}" dt="2021-10-19T05:19:06.067" v="768" actId="21"/>
          <ac:picMkLst>
            <pc:docMk/>
            <pc:sldMk cId="2414963682" sldId="272"/>
            <ac:picMk id="5126" creationId="{3B921561-2C76-41F2-898D-839B6320A40A}"/>
          </ac:picMkLst>
        </pc:picChg>
        <pc:picChg chg="del mod">
          <ac:chgData name="胡 翌霖" userId="a9a41afe759712f0" providerId="LiveId" clId="{ADB5898D-954A-4CE3-A627-A0D4F2D6C589}" dt="2021-10-19T05:19:10.642" v="770" actId="21"/>
          <ac:picMkLst>
            <pc:docMk/>
            <pc:sldMk cId="2414963682" sldId="272"/>
            <ac:picMk id="5128" creationId="{1B1B2BC8-E9F2-4B88-A848-44F3616D278B}"/>
          </ac:picMkLst>
        </pc:picChg>
        <pc:cxnChg chg="add del">
          <ac:chgData name="胡 翌霖" userId="a9a41afe759712f0" providerId="LiveId" clId="{ADB5898D-954A-4CE3-A627-A0D4F2D6C589}" dt="2021-10-19T05:19:32.043" v="773" actId="26606"/>
          <ac:cxnSpMkLst>
            <pc:docMk/>
            <pc:sldMk cId="2414963682" sldId="272"/>
            <ac:cxnSpMk id="73" creationId="{60188E89-AF78-40F6-B787-E9BD9C625686}"/>
          </ac:cxnSpMkLst>
        </pc:cxnChg>
        <pc:cxnChg chg="add del">
          <ac:chgData name="胡 翌霖" userId="a9a41afe759712f0" providerId="LiveId" clId="{ADB5898D-954A-4CE3-A627-A0D4F2D6C589}" dt="2021-10-19T05:19:36.762" v="775" actId="26606"/>
          <ac:cxnSpMkLst>
            <pc:docMk/>
            <pc:sldMk cId="2414963682" sldId="272"/>
            <ac:cxnSpMk id="75" creationId="{ED28E597-4AF8-4D69-A9AB-A1EDC6156B04}"/>
          </ac:cxnSpMkLst>
        </pc:cxnChg>
        <pc:cxnChg chg="add del">
          <ac:chgData name="胡 翌霖" userId="a9a41afe759712f0" providerId="LiveId" clId="{ADB5898D-954A-4CE3-A627-A0D4F2D6C589}" dt="2021-10-19T05:19:52.627" v="777" actId="26606"/>
          <ac:cxnSpMkLst>
            <pc:docMk/>
            <pc:sldMk cId="2414963682" sldId="272"/>
            <ac:cxnSpMk id="5129" creationId="{60188E89-AF78-40F6-B787-E9BD9C625686}"/>
          </ac:cxnSpMkLst>
        </pc:cxnChg>
      </pc:sldChg>
      <pc:sldChg chg="addSp modSp mod setBg">
        <pc:chgData name="胡 翌霖" userId="a9a41afe759712f0" providerId="LiveId" clId="{ADB5898D-954A-4CE3-A627-A0D4F2D6C589}" dt="2021-10-18T17:01:30.239" v="679" actId="26606"/>
        <pc:sldMkLst>
          <pc:docMk/>
          <pc:sldMk cId="509758898" sldId="273"/>
        </pc:sldMkLst>
        <pc:spChg chg="mod">
          <ac:chgData name="胡 翌霖" userId="a9a41afe759712f0" providerId="LiveId" clId="{ADB5898D-954A-4CE3-A627-A0D4F2D6C589}" dt="2021-10-18T17:01:30.239" v="679" actId="26606"/>
          <ac:spMkLst>
            <pc:docMk/>
            <pc:sldMk cId="509758898" sldId="273"/>
            <ac:spMk id="2" creationId="{01632CC5-5338-48F8-8484-638B93EA5991}"/>
          </ac:spMkLst>
        </pc:spChg>
        <pc:spChg chg="mod">
          <ac:chgData name="胡 翌霖" userId="a9a41afe759712f0" providerId="LiveId" clId="{ADB5898D-954A-4CE3-A627-A0D4F2D6C589}" dt="2021-10-18T17:01:30.239" v="679" actId="26606"/>
          <ac:spMkLst>
            <pc:docMk/>
            <pc:sldMk cId="509758898" sldId="273"/>
            <ac:spMk id="3" creationId="{946DE9AC-5CE7-4D93-90DC-705EAAC6639E}"/>
          </ac:spMkLst>
        </pc:spChg>
        <pc:spChg chg="add">
          <ac:chgData name="胡 翌霖" userId="a9a41afe759712f0" providerId="LiveId" clId="{ADB5898D-954A-4CE3-A627-A0D4F2D6C589}" dt="2021-10-18T17:01:30.239" v="679" actId="26606"/>
          <ac:spMkLst>
            <pc:docMk/>
            <pc:sldMk cId="509758898" sldId="273"/>
            <ac:spMk id="71" creationId="{38468727-63BE-4191-B4A6-C30C82C0E986}"/>
          </ac:spMkLst>
        </pc:spChg>
        <pc:spChg chg="add">
          <ac:chgData name="胡 翌霖" userId="a9a41afe759712f0" providerId="LiveId" clId="{ADB5898D-954A-4CE3-A627-A0D4F2D6C589}" dt="2021-10-18T17:01:30.239" v="679" actId="26606"/>
          <ac:spMkLst>
            <pc:docMk/>
            <pc:sldMk cId="509758898" sldId="273"/>
            <ac:spMk id="73" creationId="{9D355BB6-1BB8-4828-B246-CFB31742D7B8}"/>
          </ac:spMkLst>
        </pc:spChg>
        <pc:spChg chg="add">
          <ac:chgData name="胡 翌霖" userId="a9a41afe759712f0" providerId="LiveId" clId="{ADB5898D-954A-4CE3-A627-A0D4F2D6C589}" dt="2021-10-18T17:01:30.239" v="679" actId="26606"/>
          <ac:spMkLst>
            <pc:docMk/>
            <pc:sldMk cId="509758898" sldId="273"/>
            <ac:spMk id="75" creationId="{CA52A9B9-B2B3-46F0-9D53-0EFF9905BF8F}"/>
          </ac:spMkLst>
        </pc:spChg>
        <pc:picChg chg="mod">
          <ac:chgData name="胡 翌霖" userId="a9a41afe759712f0" providerId="LiveId" clId="{ADB5898D-954A-4CE3-A627-A0D4F2D6C589}" dt="2021-10-18T17:01:30.239" v="679" actId="26606"/>
          <ac:picMkLst>
            <pc:docMk/>
            <pc:sldMk cId="509758898" sldId="273"/>
            <ac:picMk id="4" creationId="{B49D048E-394D-431F-8034-A391741CF8B1}"/>
          </ac:picMkLst>
        </pc:picChg>
        <pc:picChg chg="mod">
          <ac:chgData name="胡 翌霖" userId="a9a41afe759712f0" providerId="LiveId" clId="{ADB5898D-954A-4CE3-A627-A0D4F2D6C589}" dt="2021-10-18T17:01:30.239" v="679" actId="26606"/>
          <ac:picMkLst>
            <pc:docMk/>
            <pc:sldMk cId="509758898" sldId="273"/>
            <ac:picMk id="4098" creationId="{DA43E152-A9ED-455B-84BC-2E04BEDA26F7}"/>
          </ac:picMkLst>
        </pc:picChg>
      </pc:sldChg>
      <pc:sldChg chg="addSp modSp mod setBg">
        <pc:chgData name="胡 翌霖" userId="a9a41afe759712f0" providerId="LiveId" clId="{ADB5898D-954A-4CE3-A627-A0D4F2D6C589}" dt="2021-10-19T05:07:55.284" v="760"/>
        <pc:sldMkLst>
          <pc:docMk/>
          <pc:sldMk cId="1061450574" sldId="274"/>
        </pc:sldMkLst>
        <pc:spChg chg="mod">
          <ac:chgData name="胡 翌霖" userId="a9a41afe759712f0" providerId="LiveId" clId="{ADB5898D-954A-4CE3-A627-A0D4F2D6C589}" dt="2021-10-18T17:01:44.241" v="680" actId="26606"/>
          <ac:spMkLst>
            <pc:docMk/>
            <pc:sldMk cId="1061450574" sldId="274"/>
            <ac:spMk id="2" creationId="{9B7182FB-E31B-44BA-8515-344D40B1B86E}"/>
          </ac:spMkLst>
        </pc:spChg>
        <pc:spChg chg="mod">
          <ac:chgData name="胡 翌霖" userId="a9a41afe759712f0" providerId="LiveId" clId="{ADB5898D-954A-4CE3-A627-A0D4F2D6C589}" dt="2021-10-19T05:07:55.284" v="760"/>
          <ac:spMkLst>
            <pc:docMk/>
            <pc:sldMk cId="1061450574" sldId="274"/>
            <ac:spMk id="3" creationId="{A704460F-4A3C-4608-A330-AC61E27B833D}"/>
          </ac:spMkLst>
        </pc:spChg>
        <pc:spChg chg="add">
          <ac:chgData name="胡 翌霖" userId="a9a41afe759712f0" providerId="LiveId" clId="{ADB5898D-954A-4CE3-A627-A0D4F2D6C589}" dt="2021-10-18T17:01:44.241" v="680" actId="26606"/>
          <ac:spMkLst>
            <pc:docMk/>
            <pc:sldMk cId="1061450574" sldId="274"/>
            <ac:spMk id="75" creationId="{0550F5B9-399F-4FAD-AE6C-ED65F9A43A74}"/>
          </ac:spMkLst>
        </pc:spChg>
        <pc:spChg chg="add">
          <ac:chgData name="胡 翌霖" userId="a9a41afe759712f0" providerId="LiveId" clId="{ADB5898D-954A-4CE3-A627-A0D4F2D6C589}" dt="2021-10-18T17:01:44.241" v="680" actId="26606"/>
          <ac:spMkLst>
            <pc:docMk/>
            <pc:sldMk cId="1061450574" sldId="274"/>
            <ac:spMk id="77" creationId="{C062E60F-5CD4-4268-8359-8076634680E5}"/>
          </ac:spMkLst>
        </pc:spChg>
        <pc:spChg chg="add">
          <ac:chgData name="胡 翌霖" userId="a9a41afe759712f0" providerId="LiveId" clId="{ADB5898D-954A-4CE3-A627-A0D4F2D6C589}" dt="2021-10-18T17:01:44.241" v="680" actId="26606"/>
          <ac:spMkLst>
            <pc:docMk/>
            <pc:sldMk cId="1061450574" sldId="274"/>
            <ac:spMk id="79" creationId="{BB341EC3-1810-4D33-BA3F-E2D0AA0ECFB6}"/>
          </ac:spMkLst>
        </pc:spChg>
        <pc:spChg chg="add">
          <ac:chgData name="胡 翌霖" userId="a9a41afe759712f0" providerId="LiveId" clId="{ADB5898D-954A-4CE3-A627-A0D4F2D6C589}" dt="2021-10-18T17:01:44.241" v="680" actId="26606"/>
          <ac:spMkLst>
            <pc:docMk/>
            <pc:sldMk cId="1061450574" sldId="274"/>
            <ac:spMk id="81" creationId="{10127CDE-2B99-47A8-BB3C-7D17519105E0}"/>
          </ac:spMkLst>
        </pc:spChg>
        <pc:picChg chg="mod">
          <ac:chgData name="胡 翌霖" userId="a9a41afe759712f0" providerId="LiveId" clId="{ADB5898D-954A-4CE3-A627-A0D4F2D6C589}" dt="2021-10-18T17:01:44.241" v="680" actId="26606"/>
          <ac:picMkLst>
            <pc:docMk/>
            <pc:sldMk cId="1061450574" sldId="274"/>
            <ac:picMk id="2050" creationId="{BB7387DB-82B9-441C-8AAE-86E5A7124C1A}"/>
          </ac:picMkLst>
        </pc:picChg>
        <pc:picChg chg="mod">
          <ac:chgData name="胡 翌霖" userId="a9a41afe759712f0" providerId="LiveId" clId="{ADB5898D-954A-4CE3-A627-A0D4F2D6C589}" dt="2021-10-18T17:01:44.241" v="680" actId="26606"/>
          <ac:picMkLst>
            <pc:docMk/>
            <pc:sldMk cId="1061450574" sldId="274"/>
            <ac:picMk id="2052" creationId="{688277D9-01BB-4DC0-B0E2-8A050555E3DD}"/>
          </ac:picMkLst>
        </pc:picChg>
        <pc:picChg chg="mod">
          <ac:chgData name="胡 翌霖" userId="a9a41afe759712f0" providerId="LiveId" clId="{ADB5898D-954A-4CE3-A627-A0D4F2D6C589}" dt="2021-10-18T17:01:44.241" v="680" actId="26606"/>
          <ac:picMkLst>
            <pc:docMk/>
            <pc:sldMk cId="1061450574" sldId="274"/>
            <ac:picMk id="2054" creationId="{B346A672-6974-49EF-9C1A-8C4A6A7292D9}"/>
          </ac:picMkLst>
        </pc:picChg>
      </pc:sldChg>
      <pc:sldChg chg="del">
        <pc:chgData name="胡 翌霖" userId="a9a41afe759712f0" providerId="LiveId" clId="{ADB5898D-954A-4CE3-A627-A0D4F2D6C589}" dt="2021-10-18T07:37:50.129" v="30" actId="47"/>
        <pc:sldMkLst>
          <pc:docMk/>
          <pc:sldMk cId="2150137985" sldId="277"/>
        </pc:sldMkLst>
      </pc:sldChg>
      <pc:sldChg chg="del">
        <pc:chgData name="胡 翌霖" userId="a9a41afe759712f0" providerId="LiveId" clId="{ADB5898D-954A-4CE3-A627-A0D4F2D6C589}" dt="2021-10-18T07:37:50.129" v="30" actId="47"/>
        <pc:sldMkLst>
          <pc:docMk/>
          <pc:sldMk cId="3532010156" sldId="278"/>
        </pc:sldMkLst>
      </pc:sldChg>
      <pc:sldChg chg="del">
        <pc:chgData name="胡 翌霖" userId="a9a41afe759712f0" providerId="LiveId" clId="{ADB5898D-954A-4CE3-A627-A0D4F2D6C589}" dt="2021-10-18T07:37:50.129" v="30" actId="47"/>
        <pc:sldMkLst>
          <pc:docMk/>
          <pc:sldMk cId="3803521327" sldId="279"/>
        </pc:sldMkLst>
      </pc:sldChg>
      <pc:sldChg chg="delSp del mod">
        <pc:chgData name="胡 翌霖" userId="a9a41afe759712f0" providerId="LiveId" clId="{ADB5898D-954A-4CE3-A627-A0D4F2D6C589}" dt="2021-10-18T16:17:14.565" v="253" actId="47"/>
        <pc:sldMkLst>
          <pc:docMk/>
          <pc:sldMk cId="2298109835" sldId="280"/>
        </pc:sldMkLst>
        <pc:picChg chg="del">
          <ac:chgData name="胡 翌霖" userId="a9a41afe759712f0" providerId="LiveId" clId="{ADB5898D-954A-4CE3-A627-A0D4F2D6C589}" dt="2021-10-18T16:17:13.054" v="252" actId="21"/>
          <ac:picMkLst>
            <pc:docMk/>
            <pc:sldMk cId="2298109835" sldId="280"/>
            <ac:picMk id="10" creationId="{FDA37D84-4BD0-4DF1-81D9-B28E5AF5AF10}"/>
          </ac:picMkLst>
        </pc:picChg>
      </pc:sldChg>
      <pc:sldChg chg="addSp delSp modSp mod setBg delDesignElem">
        <pc:chgData name="胡 翌霖" userId="a9a41afe759712f0" providerId="LiveId" clId="{ADB5898D-954A-4CE3-A627-A0D4F2D6C589}" dt="2021-10-18T17:00:23.227" v="678" actId="1076"/>
        <pc:sldMkLst>
          <pc:docMk/>
          <pc:sldMk cId="1945583804" sldId="281"/>
        </pc:sldMkLst>
        <pc:spChg chg="mod">
          <ac:chgData name="胡 翌霖" userId="a9a41afe759712f0" providerId="LiveId" clId="{ADB5898D-954A-4CE3-A627-A0D4F2D6C589}" dt="2021-10-18T17:00:02.292" v="674" actId="26606"/>
          <ac:spMkLst>
            <pc:docMk/>
            <pc:sldMk cId="1945583804" sldId="281"/>
            <ac:spMk id="2" creationId="{2BDA8A8F-D865-425A-AD87-7E8F59318DEE}"/>
          </ac:spMkLst>
        </pc:spChg>
        <pc:spChg chg="mod ord">
          <ac:chgData name="胡 翌霖" userId="a9a41afe759712f0" providerId="LiveId" clId="{ADB5898D-954A-4CE3-A627-A0D4F2D6C589}" dt="2021-10-18T17:00:02.292" v="674" actId="26606"/>
          <ac:spMkLst>
            <pc:docMk/>
            <pc:sldMk cId="1945583804" sldId="281"/>
            <ac:spMk id="3" creationId="{703F52D2-2A33-49E2-B2D6-3D1FDCEF8997}"/>
          </ac:spMkLst>
        </pc:spChg>
        <pc:spChg chg="add del">
          <ac:chgData name="胡 翌霖" userId="a9a41afe759712f0" providerId="LiveId" clId="{ADB5898D-954A-4CE3-A627-A0D4F2D6C589}" dt="2021-10-18T16:55:27.661" v="563"/>
          <ac:spMkLst>
            <pc:docMk/>
            <pc:sldMk cId="1945583804" sldId="281"/>
            <ac:spMk id="71" creationId="{0A913F90-4522-4E66-98B7-DC02FD8BBE9F}"/>
          </ac:spMkLst>
        </pc:spChg>
        <pc:spChg chg="add del">
          <ac:chgData name="胡 翌霖" userId="a9a41afe759712f0" providerId="LiveId" clId="{ADB5898D-954A-4CE3-A627-A0D4F2D6C589}" dt="2021-10-18T16:55:27.661" v="563"/>
          <ac:spMkLst>
            <pc:docMk/>
            <pc:sldMk cId="1945583804" sldId="281"/>
            <ac:spMk id="75" creationId="{18BE9FB2-E84F-4594-93B7-BB203A20E5DA}"/>
          </ac:spMkLst>
        </pc:spChg>
        <pc:spChg chg="add del">
          <ac:chgData name="胡 翌霖" userId="a9a41afe759712f0" providerId="LiveId" clId="{ADB5898D-954A-4CE3-A627-A0D4F2D6C589}" dt="2021-10-18T16:55:27.661" v="563"/>
          <ac:spMkLst>
            <pc:docMk/>
            <pc:sldMk cId="1945583804" sldId="281"/>
            <ac:spMk id="77" creationId="{449A5B82-3ED2-4FE6-86BD-BA88CC541968}"/>
          </ac:spMkLst>
        </pc:spChg>
        <pc:spChg chg="add">
          <ac:chgData name="胡 翌霖" userId="a9a41afe759712f0" providerId="LiveId" clId="{ADB5898D-954A-4CE3-A627-A0D4F2D6C589}" dt="2021-10-18T17:00:02.292" v="674" actId="26606"/>
          <ac:spMkLst>
            <pc:docMk/>
            <pc:sldMk cId="1945583804" sldId="281"/>
            <ac:spMk id="99" creationId="{D6C80E47-971C-437F-B030-191115B01D68}"/>
          </ac:spMkLst>
        </pc:spChg>
        <pc:spChg chg="add del">
          <ac:chgData name="胡 翌霖" userId="a9a41afe759712f0" providerId="LiveId" clId="{ADB5898D-954A-4CE3-A627-A0D4F2D6C589}" dt="2021-10-18T17:00:02.277" v="673" actId="26606"/>
          <ac:spMkLst>
            <pc:docMk/>
            <pc:sldMk cId="1945583804" sldId="281"/>
            <ac:spMk id="3076" creationId="{5BA49487-3FDB-4FB7-9D50-2B4F9454DA91}"/>
          </ac:spMkLst>
        </pc:spChg>
        <pc:spChg chg="add del">
          <ac:chgData name="胡 翌霖" userId="a9a41afe759712f0" providerId="LiveId" clId="{ADB5898D-954A-4CE3-A627-A0D4F2D6C589}" dt="2021-10-18T17:00:02.277" v="673" actId="26606"/>
          <ac:spMkLst>
            <pc:docMk/>
            <pc:sldMk cId="1945583804" sldId="281"/>
            <ac:spMk id="3077" creationId="{1C938212-FA12-4FF1-87C8-ACDE99D06F69}"/>
          </ac:spMkLst>
        </pc:spChg>
        <pc:spChg chg="add del">
          <ac:chgData name="胡 翌霖" userId="a9a41afe759712f0" providerId="LiveId" clId="{ADB5898D-954A-4CE3-A627-A0D4F2D6C589}" dt="2021-10-18T17:00:02.277" v="673" actId="26606"/>
          <ac:spMkLst>
            <pc:docMk/>
            <pc:sldMk cId="1945583804" sldId="281"/>
            <ac:spMk id="3078" creationId="{369F152D-E540-4B48-BA11-2ADF043C6111}"/>
          </ac:spMkLst>
        </pc:spChg>
        <pc:spChg chg="add del">
          <ac:chgData name="胡 翌霖" userId="a9a41afe759712f0" providerId="LiveId" clId="{ADB5898D-954A-4CE3-A627-A0D4F2D6C589}" dt="2021-10-18T17:00:02.277" v="673" actId="26606"/>
          <ac:spMkLst>
            <pc:docMk/>
            <pc:sldMk cId="1945583804" sldId="281"/>
            <ac:spMk id="3079" creationId="{0C059F7E-04C4-4C46-9B3E-E5CE267E347D}"/>
          </ac:spMkLst>
        </pc:spChg>
        <pc:spChg chg="add">
          <ac:chgData name="胡 翌霖" userId="a9a41afe759712f0" providerId="LiveId" clId="{ADB5898D-954A-4CE3-A627-A0D4F2D6C589}" dt="2021-10-18T17:00:02.292" v="674" actId="26606"/>
          <ac:spMkLst>
            <pc:docMk/>
            <pc:sldMk cId="1945583804" sldId="281"/>
            <ac:spMk id="3081" creationId="{40AF8A4E-93BE-4C6A-A381-D03AD59FC813}"/>
          </ac:spMkLst>
        </pc:spChg>
        <pc:spChg chg="add">
          <ac:chgData name="胡 翌霖" userId="a9a41afe759712f0" providerId="LiveId" clId="{ADB5898D-954A-4CE3-A627-A0D4F2D6C589}" dt="2021-10-18T17:00:02.292" v="674" actId="26606"/>
          <ac:spMkLst>
            <pc:docMk/>
            <pc:sldMk cId="1945583804" sldId="281"/>
            <ac:spMk id="3082" creationId="{3CD1EA40-7116-4FCB-9369-70F29FAA91EC}"/>
          </ac:spMkLst>
        </pc:spChg>
        <pc:spChg chg="add">
          <ac:chgData name="胡 翌霖" userId="a9a41afe759712f0" providerId="LiveId" clId="{ADB5898D-954A-4CE3-A627-A0D4F2D6C589}" dt="2021-10-18T17:00:02.292" v="674" actId="26606"/>
          <ac:spMkLst>
            <pc:docMk/>
            <pc:sldMk cId="1945583804" sldId="281"/>
            <ac:spMk id="3083" creationId="{BF647E38-F93D-4661-8D77-CE13EEB65B5A}"/>
          </ac:spMkLst>
        </pc:spChg>
        <pc:grpChg chg="add">
          <ac:chgData name="胡 翌霖" userId="a9a41afe759712f0" providerId="LiveId" clId="{ADB5898D-954A-4CE3-A627-A0D4F2D6C589}" dt="2021-10-18T17:00:02.292" v="674" actId="26606"/>
          <ac:grpSpMkLst>
            <pc:docMk/>
            <pc:sldMk cId="1945583804" sldId="281"/>
            <ac:grpSpMk id="3084" creationId="{5CA94304-5BB9-4D36-A82D-7BC2EBCA3EA2}"/>
          </ac:grpSpMkLst>
        </pc:grpChg>
        <pc:picChg chg="mod ord">
          <ac:chgData name="胡 翌霖" userId="a9a41afe759712f0" providerId="LiveId" clId="{ADB5898D-954A-4CE3-A627-A0D4F2D6C589}" dt="2021-10-18T17:00:16.286" v="677" actId="1076"/>
          <ac:picMkLst>
            <pc:docMk/>
            <pc:sldMk cId="1945583804" sldId="281"/>
            <ac:picMk id="5" creationId="{C1C1612B-5884-4BE0-A642-A39CB3C7BE9F}"/>
          </ac:picMkLst>
        </pc:picChg>
        <pc:picChg chg="add del mod">
          <ac:chgData name="胡 翌霖" userId="a9a41afe759712f0" providerId="LiveId" clId="{ADB5898D-954A-4CE3-A627-A0D4F2D6C589}" dt="2021-10-18T16:23:20.765" v="258" actId="478"/>
          <ac:picMkLst>
            <pc:docMk/>
            <pc:sldMk cId="1945583804" sldId="281"/>
            <ac:picMk id="6" creationId="{661F07DC-4B13-4B3C-B27F-3FDE1E1414CD}"/>
          </ac:picMkLst>
        </pc:picChg>
        <pc:picChg chg="add mod ord">
          <ac:chgData name="胡 翌霖" userId="a9a41afe759712f0" providerId="LiveId" clId="{ADB5898D-954A-4CE3-A627-A0D4F2D6C589}" dt="2021-10-18T17:00:02.292" v="674" actId="26606"/>
          <ac:picMkLst>
            <pc:docMk/>
            <pc:sldMk cId="1945583804" sldId="281"/>
            <ac:picMk id="7" creationId="{92237DFD-2444-4F68-9609-DAB38F40AB11}"/>
          </ac:picMkLst>
        </pc:picChg>
        <pc:picChg chg="mod ord">
          <ac:chgData name="胡 翌霖" userId="a9a41afe759712f0" providerId="LiveId" clId="{ADB5898D-954A-4CE3-A627-A0D4F2D6C589}" dt="2021-10-18T17:00:23.227" v="678" actId="1076"/>
          <ac:picMkLst>
            <pc:docMk/>
            <pc:sldMk cId="1945583804" sldId="281"/>
            <ac:picMk id="3074" creationId="{12F745C8-5FC0-4A3D-A3B4-8CB14F9D1EAE}"/>
          </ac:picMkLst>
        </pc:picChg>
        <pc:cxnChg chg="add del">
          <ac:chgData name="胡 翌霖" userId="a9a41afe759712f0" providerId="LiveId" clId="{ADB5898D-954A-4CE3-A627-A0D4F2D6C589}" dt="2021-10-18T16:55:27.661" v="563"/>
          <ac:cxnSpMkLst>
            <pc:docMk/>
            <pc:sldMk cId="1945583804" sldId="281"/>
            <ac:cxnSpMk id="73" creationId="{74E369E2-CE06-4376-B557-4B5FE5B4145C}"/>
          </ac:cxnSpMkLst>
        </pc:cxnChg>
      </pc:sldChg>
      <pc:sldChg chg="addSp delSp modSp mod setBg">
        <pc:chgData name="胡 翌霖" userId="a9a41afe759712f0" providerId="LiveId" clId="{ADB5898D-954A-4CE3-A627-A0D4F2D6C589}" dt="2021-10-18T17:03:14.088" v="690" actId="26606"/>
        <pc:sldMkLst>
          <pc:docMk/>
          <pc:sldMk cId="3504751736" sldId="282"/>
        </pc:sldMkLst>
        <pc:spChg chg="mod">
          <ac:chgData name="胡 翌霖" userId="a9a41afe759712f0" providerId="LiveId" clId="{ADB5898D-954A-4CE3-A627-A0D4F2D6C589}" dt="2021-10-18T17:03:14.088" v="690" actId="26606"/>
          <ac:spMkLst>
            <pc:docMk/>
            <pc:sldMk cId="3504751736" sldId="282"/>
            <ac:spMk id="2" creationId="{65D71DC0-B783-4A1F-871F-EA3519FF8042}"/>
          </ac:spMkLst>
        </pc:spChg>
        <pc:spChg chg="mod ord">
          <ac:chgData name="胡 翌霖" userId="a9a41afe759712f0" providerId="LiveId" clId="{ADB5898D-954A-4CE3-A627-A0D4F2D6C589}" dt="2021-10-18T17:03:14.088" v="690" actId="26606"/>
          <ac:spMkLst>
            <pc:docMk/>
            <pc:sldMk cId="3504751736" sldId="282"/>
            <ac:spMk id="3" creationId="{A3B46A3C-F5A7-42EE-903E-A1B87E7D830E}"/>
          </ac:spMkLst>
        </pc:spChg>
        <pc:spChg chg="add del">
          <ac:chgData name="胡 翌霖" userId="a9a41afe759712f0" providerId="LiveId" clId="{ADB5898D-954A-4CE3-A627-A0D4F2D6C589}" dt="2021-10-18T17:03:14.080" v="689" actId="26606"/>
          <ac:spMkLst>
            <pc:docMk/>
            <pc:sldMk cId="3504751736" sldId="282"/>
            <ac:spMk id="71" creationId="{3CD9DF72-87A3-404E-A828-84CBF11A8303}"/>
          </ac:spMkLst>
        </pc:spChg>
        <pc:spChg chg="add">
          <ac:chgData name="胡 翌霖" userId="a9a41afe759712f0" providerId="LiveId" clId="{ADB5898D-954A-4CE3-A627-A0D4F2D6C589}" dt="2021-10-18T17:03:14.088" v="690" actId="26606"/>
          <ac:spMkLst>
            <pc:docMk/>
            <pc:sldMk cId="3504751736" sldId="282"/>
            <ac:spMk id="75" creationId="{2C1BBA94-3F40-40AA-8BB9-E69E25E537C1}"/>
          </ac:spMkLst>
        </pc:spChg>
        <pc:spChg chg="add">
          <ac:chgData name="胡 翌霖" userId="a9a41afe759712f0" providerId="LiveId" clId="{ADB5898D-954A-4CE3-A627-A0D4F2D6C589}" dt="2021-10-18T17:03:14.088" v="690" actId="26606"/>
          <ac:spMkLst>
            <pc:docMk/>
            <pc:sldMk cId="3504751736" sldId="282"/>
            <ac:spMk id="77" creationId="{FE43805F-24A6-46A4-B19B-54F28347355C}"/>
          </ac:spMkLst>
        </pc:spChg>
        <pc:spChg chg="add">
          <ac:chgData name="胡 翌霖" userId="a9a41afe759712f0" providerId="LiveId" clId="{ADB5898D-954A-4CE3-A627-A0D4F2D6C589}" dt="2021-10-18T17:03:14.088" v="690" actId="26606"/>
          <ac:spMkLst>
            <pc:docMk/>
            <pc:sldMk cId="3504751736" sldId="282"/>
            <ac:spMk id="6148" creationId="{7FEAE179-C525-48F3-AD47-0E9E2B6F2E2E}"/>
          </ac:spMkLst>
        </pc:spChg>
        <pc:spChg chg="add">
          <ac:chgData name="胡 翌霖" userId="a9a41afe759712f0" providerId="LiveId" clId="{ADB5898D-954A-4CE3-A627-A0D4F2D6C589}" dt="2021-10-18T17:03:14.088" v="690" actId="26606"/>
          <ac:spMkLst>
            <pc:docMk/>
            <pc:sldMk cId="3504751736" sldId="282"/>
            <ac:spMk id="6149" creationId="{95C8260E-968F-44E8-A823-ABB431311926}"/>
          </ac:spMkLst>
        </pc:spChg>
        <pc:picChg chg="mod ord">
          <ac:chgData name="胡 翌霖" userId="a9a41afe759712f0" providerId="LiveId" clId="{ADB5898D-954A-4CE3-A627-A0D4F2D6C589}" dt="2021-10-18T17:03:14.088" v="690" actId="26606"/>
          <ac:picMkLst>
            <pc:docMk/>
            <pc:sldMk cId="3504751736" sldId="282"/>
            <ac:picMk id="6146" creationId="{FEE6408B-5AB6-4738-874B-EBF5417B14E4}"/>
          </ac:picMkLst>
        </pc:picChg>
        <pc:cxnChg chg="add del">
          <ac:chgData name="胡 翌霖" userId="a9a41afe759712f0" providerId="LiveId" clId="{ADB5898D-954A-4CE3-A627-A0D4F2D6C589}" dt="2021-10-18T17:03:14.080" v="689" actId="26606"/>
          <ac:cxnSpMkLst>
            <pc:docMk/>
            <pc:sldMk cId="3504751736" sldId="282"/>
            <ac:cxnSpMk id="73" creationId="{20E3A342-4D61-4E3F-AF90-1AB42AEB96CC}"/>
          </ac:cxnSpMkLst>
        </pc:cxnChg>
      </pc:sldChg>
      <pc:sldChg chg="addSp delSp modSp mod setBg delDesignElem">
        <pc:chgData name="胡 翌霖" userId="a9a41afe759712f0" providerId="LiveId" clId="{ADB5898D-954A-4CE3-A627-A0D4F2D6C589}" dt="2021-10-18T17:04:03.320" v="694" actId="26606"/>
        <pc:sldMkLst>
          <pc:docMk/>
          <pc:sldMk cId="858792604" sldId="283"/>
        </pc:sldMkLst>
        <pc:spChg chg="mod">
          <ac:chgData name="胡 翌霖" userId="a9a41afe759712f0" providerId="LiveId" clId="{ADB5898D-954A-4CE3-A627-A0D4F2D6C589}" dt="2021-10-18T17:04:03.320" v="694" actId="26606"/>
          <ac:spMkLst>
            <pc:docMk/>
            <pc:sldMk cId="858792604" sldId="283"/>
            <ac:spMk id="2" creationId="{22E88D2E-F37B-451D-B533-768F962CF4D3}"/>
          </ac:spMkLst>
        </pc:spChg>
        <pc:spChg chg="mod ord">
          <ac:chgData name="胡 翌霖" userId="a9a41afe759712f0" providerId="LiveId" clId="{ADB5898D-954A-4CE3-A627-A0D4F2D6C589}" dt="2021-10-18T17:04:03.320" v="694" actId="26606"/>
          <ac:spMkLst>
            <pc:docMk/>
            <pc:sldMk cId="858792604" sldId="283"/>
            <ac:spMk id="3" creationId="{1B584016-FE45-43E1-89BD-69663A55F154}"/>
          </ac:spMkLst>
        </pc:spChg>
        <pc:spChg chg="add del">
          <ac:chgData name="胡 翌霖" userId="a9a41afe759712f0" providerId="LiveId" clId="{ADB5898D-954A-4CE3-A627-A0D4F2D6C589}" dt="2021-10-18T16:34:35.244" v="289" actId="26606"/>
          <ac:spMkLst>
            <pc:docMk/>
            <pc:sldMk cId="858792604" sldId="283"/>
            <ac:spMk id="72" creationId="{08CB54FC-0B2A-4107-9A70-958B90B76585}"/>
          </ac:spMkLst>
        </pc:spChg>
        <pc:spChg chg="add del">
          <ac:chgData name="胡 翌霖" userId="a9a41afe759712f0" providerId="LiveId" clId="{ADB5898D-954A-4CE3-A627-A0D4F2D6C589}" dt="2021-10-18T16:34:35.244" v="289" actId="26606"/>
          <ac:spMkLst>
            <pc:docMk/>
            <pc:sldMk cId="858792604" sldId="283"/>
            <ac:spMk id="76" creationId="{6587DBF8-5C50-4034-8B79-FE54A01A8E15}"/>
          </ac:spMkLst>
        </pc:spChg>
        <pc:spChg chg="add del">
          <ac:chgData name="胡 翌霖" userId="a9a41afe759712f0" providerId="LiveId" clId="{ADB5898D-954A-4CE3-A627-A0D4F2D6C589}" dt="2021-10-18T16:34:35.244" v="289" actId="26606"/>
          <ac:spMkLst>
            <pc:docMk/>
            <pc:sldMk cId="858792604" sldId="283"/>
            <ac:spMk id="78" creationId="{14720853-E885-4BE5-BFE2-24004CEF6952}"/>
          </ac:spMkLst>
        </pc:spChg>
        <pc:spChg chg="add del">
          <ac:chgData name="胡 翌霖" userId="a9a41afe759712f0" providerId="LiveId" clId="{ADB5898D-954A-4CE3-A627-A0D4F2D6C589}" dt="2021-10-18T17:04:03.311" v="693" actId="26606"/>
          <ac:spMkLst>
            <pc:docMk/>
            <pc:sldMk cId="858792604" sldId="283"/>
            <ac:spMk id="80" creationId="{2C1BBA94-3F40-40AA-8BB9-E69E25E537C1}"/>
          </ac:spMkLst>
        </pc:spChg>
        <pc:spChg chg="add del">
          <ac:chgData name="胡 翌霖" userId="a9a41afe759712f0" providerId="LiveId" clId="{ADB5898D-954A-4CE3-A627-A0D4F2D6C589}" dt="2021-10-18T16:34:38.143" v="291" actId="26606"/>
          <ac:spMkLst>
            <pc:docMk/>
            <pc:sldMk cId="858792604" sldId="283"/>
            <ac:spMk id="3077" creationId="{13BCCAE5-A35B-4B66-A4A7-E23C34A403A4}"/>
          </ac:spMkLst>
        </pc:spChg>
        <pc:spChg chg="add del">
          <ac:chgData name="胡 翌霖" userId="a9a41afe759712f0" providerId="LiveId" clId="{ADB5898D-954A-4CE3-A627-A0D4F2D6C589}" dt="2021-10-18T16:34:38.143" v="291" actId="26606"/>
          <ac:spMkLst>
            <pc:docMk/>
            <pc:sldMk cId="858792604" sldId="283"/>
            <ac:spMk id="3079" creationId="{BD7A74B5-8367-4A83-ABEC-0FCDDE97B149}"/>
          </ac:spMkLst>
        </pc:spChg>
        <pc:spChg chg="add del">
          <ac:chgData name="胡 翌霖" userId="a9a41afe759712f0" providerId="LiveId" clId="{ADB5898D-954A-4CE3-A627-A0D4F2D6C589}" dt="2021-10-18T16:34:38.143" v="291" actId="26606"/>
          <ac:spMkLst>
            <pc:docMk/>
            <pc:sldMk cId="858792604" sldId="283"/>
            <ac:spMk id="3080" creationId="{2CC184B0-C2C6-4BF0-B078-816C7AF95977}"/>
          </ac:spMkLst>
        </pc:spChg>
        <pc:spChg chg="add del">
          <ac:chgData name="胡 翌霖" userId="a9a41afe759712f0" providerId="LiveId" clId="{ADB5898D-954A-4CE3-A627-A0D4F2D6C589}" dt="2021-10-18T17:04:03.311" v="693" actId="26606"/>
          <ac:spMkLst>
            <pc:docMk/>
            <pc:sldMk cId="858792604" sldId="283"/>
            <ac:spMk id="3081" creationId="{2F687420-BEB4-45CD-8226-339BE553B8E6}"/>
          </ac:spMkLst>
        </pc:spChg>
        <pc:spChg chg="add del">
          <ac:chgData name="胡 翌霖" userId="a9a41afe759712f0" providerId="LiveId" clId="{ADB5898D-954A-4CE3-A627-A0D4F2D6C589}" dt="2021-10-18T16:34:40.675" v="293" actId="26606"/>
          <ac:spMkLst>
            <pc:docMk/>
            <pc:sldMk cId="858792604" sldId="283"/>
            <ac:spMk id="3082" creationId="{08CB54FC-0B2A-4107-9A70-958B90B76585}"/>
          </ac:spMkLst>
        </pc:spChg>
        <pc:spChg chg="add del">
          <ac:chgData name="胡 翌霖" userId="a9a41afe759712f0" providerId="LiveId" clId="{ADB5898D-954A-4CE3-A627-A0D4F2D6C589}" dt="2021-10-18T16:34:40.675" v="293" actId="26606"/>
          <ac:spMkLst>
            <pc:docMk/>
            <pc:sldMk cId="858792604" sldId="283"/>
            <ac:spMk id="3084" creationId="{6587DBF8-5C50-4034-8B79-FE54A01A8E15}"/>
          </ac:spMkLst>
        </pc:spChg>
        <pc:spChg chg="add del">
          <ac:chgData name="胡 翌霖" userId="a9a41afe759712f0" providerId="LiveId" clId="{ADB5898D-954A-4CE3-A627-A0D4F2D6C589}" dt="2021-10-18T16:34:40.675" v="293" actId="26606"/>
          <ac:spMkLst>
            <pc:docMk/>
            <pc:sldMk cId="858792604" sldId="283"/>
            <ac:spMk id="3085" creationId="{14720853-E885-4BE5-BFE2-24004CEF6952}"/>
          </ac:spMkLst>
        </pc:spChg>
        <pc:spChg chg="add del">
          <ac:chgData name="胡 翌霖" userId="a9a41afe759712f0" providerId="LiveId" clId="{ADB5898D-954A-4CE3-A627-A0D4F2D6C589}" dt="2021-10-18T17:04:03.311" v="693" actId="26606"/>
          <ac:spMkLst>
            <pc:docMk/>
            <pc:sldMk cId="858792604" sldId="283"/>
            <ac:spMk id="3086" creationId="{169CC832-2974-4E8D-90ED-3E2941BA7336}"/>
          </ac:spMkLst>
        </pc:spChg>
        <pc:spChg chg="add del">
          <ac:chgData name="胡 翌霖" userId="a9a41afe759712f0" providerId="LiveId" clId="{ADB5898D-954A-4CE3-A627-A0D4F2D6C589}" dt="2021-10-18T16:34:43.006" v="295" actId="26606"/>
          <ac:spMkLst>
            <pc:docMk/>
            <pc:sldMk cId="858792604" sldId="283"/>
            <ac:spMk id="3087" creationId="{0AB6E427-3F73-4C06-A5D5-AE52C3883B50}"/>
          </ac:spMkLst>
        </pc:spChg>
        <pc:spChg chg="add del">
          <ac:chgData name="胡 翌霖" userId="a9a41afe759712f0" providerId="LiveId" clId="{ADB5898D-954A-4CE3-A627-A0D4F2D6C589}" dt="2021-10-18T16:34:43.006" v="295" actId="26606"/>
          <ac:spMkLst>
            <pc:docMk/>
            <pc:sldMk cId="858792604" sldId="283"/>
            <ac:spMk id="3088" creationId="{D8C9BDAA-0390-4B39-9B5C-BC95E5120DA4}"/>
          </ac:spMkLst>
        </pc:spChg>
        <pc:spChg chg="add del">
          <ac:chgData name="胡 翌霖" userId="a9a41afe759712f0" providerId="LiveId" clId="{ADB5898D-954A-4CE3-A627-A0D4F2D6C589}" dt="2021-10-18T16:34:43.006" v="295" actId="26606"/>
          <ac:spMkLst>
            <pc:docMk/>
            <pc:sldMk cId="858792604" sldId="283"/>
            <ac:spMk id="3089" creationId="{F9DB1FE5-9D46-433B-99D1-2F1B8DC79855}"/>
          </ac:spMkLst>
        </pc:spChg>
        <pc:spChg chg="add del">
          <ac:chgData name="胡 翌霖" userId="a9a41afe759712f0" providerId="LiveId" clId="{ADB5898D-954A-4CE3-A627-A0D4F2D6C589}" dt="2021-10-18T17:04:03.311" v="693" actId="26606"/>
          <ac:spMkLst>
            <pc:docMk/>
            <pc:sldMk cId="858792604" sldId="283"/>
            <ac:spMk id="3090" creationId="{55222F96-971A-4F90-B841-6BAB416C7AC1}"/>
          </ac:spMkLst>
        </pc:spChg>
        <pc:spChg chg="add del">
          <ac:chgData name="胡 翌霖" userId="a9a41afe759712f0" providerId="LiveId" clId="{ADB5898D-954A-4CE3-A627-A0D4F2D6C589}" dt="2021-10-18T16:34:43.694" v="297" actId="26606"/>
          <ac:spMkLst>
            <pc:docMk/>
            <pc:sldMk cId="858792604" sldId="283"/>
            <ac:spMk id="3091" creationId="{13BCCAE5-A35B-4B66-A4A7-E23C34A403A4}"/>
          </ac:spMkLst>
        </pc:spChg>
        <pc:spChg chg="add del">
          <ac:chgData name="胡 翌霖" userId="a9a41afe759712f0" providerId="LiveId" clId="{ADB5898D-954A-4CE3-A627-A0D4F2D6C589}" dt="2021-10-18T16:34:43.694" v="297" actId="26606"/>
          <ac:spMkLst>
            <pc:docMk/>
            <pc:sldMk cId="858792604" sldId="283"/>
            <ac:spMk id="3093" creationId="{BD7A74B5-8367-4A83-ABEC-0FCDDE97B149}"/>
          </ac:spMkLst>
        </pc:spChg>
        <pc:spChg chg="add del">
          <ac:chgData name="胡 翌霖" userId="a9a41afe759712f0" providerId="LiveId" clId="{ADB5898D-954A-4CE3-A627-A0D4F2D6C589}" dt="2021-10-18T16:34:43.694" v="297" actId="26606"/>
          <ac:spMkLst>
            <pc:docMk/>
            <pc:sldMk cId="858792604" sldId="283"/>
            <ac:spMk id="3094" creationId="{2CC184B0-C2C6-4BF0-B078-816C7AF95977}"/>
          </ac:spMkLst>
        </pc:spChg>
        <pc:spChg chg="add del">
          <ac:chgData name="胡 翌霖" userId="a9a41afe759712f0" providerId="LiveId" clId="{ADB5898D-954A-4CE3-A627-A0D4F2D6C589}" dt="2021-10-18T17:04:03.311" v="693" actId="26606"/>
          <ac:spMkLst>
            <pc:docMk/>
            <pc:sldMk cId="858792604" sldId="283"/>
            <ac:spMk id="3095" creationId="{08980754-6F4B-43C9-B9BE-127B6BED6586}"/>
          </ac:spMkLst>
        </pc:spChg>
        <pc:spChg chg="add del">
          <ac:chgData name="胡 翌霖" userId="a9a41afe759712f0" providerId="LiveId" clId="{ADB5898D-954A-4CE3-A627-A0D4F2D6C589}" dt="2021-10-18T16:34:45.427" v="299" actId="26606"/>
          <ac:spMkLst>
            <pc:docMk/>
            <pc:sldMk cId="858792604" sldId="283"/>
            <ac:spMk id="3096" creationId="{B44C3061-D558-447B-A988-09ECE14461D7}"/>
          </ac:spMkLst>
        </pc:spChg>
        <pc:spChg chg="add del">
          <ac:chgData name="胡 翌霖" userId="a9a41afe759712f0" providerId="LiveId" clId="{ADB5898D-954A-4CE3-A627-A0D4F2D6C589}" dt="2021-10-18T16:34:45.427" v="299" actId="26606"/>
          <ac:spMkLst>
            <pc:docMk/>
            <pc:sldMk cId="858792604" sldId="283"/>
            <ac:spMk id="3097" creationId="{59339771-9C8F-497E-8974-E09A86FEEB23}"/>
          </ac:spMkLst>
        </pc:spChg>
        <pc:spChg chg="add del">
          <ac:chgData name="胡 翌霖" userId="a9a41afe759712f0" providerId="LiveId" clId="{ADB5898D-954A-4CE3-A627-A0D4F2D6C589}" dt="2021-10-18T16:34:45.427" v="299" actId="26606"/>
          <ac:spMkLst>
            <pc:docMk/>
            <pc:sldMk cId="858792604" sldId="283"/>
            <ac:spMk id="3098" creationId="{BDB54B0B-6CFB-4B92-A5DC-5DCD05BE5B4D}"/>
          </ac:spMkLst>
        </pc:spChg>
        <pc:spChg chg="add">
          <ac:chgData name="胡 翌霖" userId="a9a41afe759712f0" providerId="LiveId" clId="{ADB5898D-954A-4CE3-A627-A0D4F2D6C589}" dt="2021-10-18T17:04:03.320" v="694" actId="26606"/>
          <ac:spMkLst>
            <pc:docMk/>
            <pc:sldMk cId="858792604" sldId="283"/>
            <ac:spMk id="3099" creationId="{361DC183-07AE-409A-AB63-34A0C77B60E6}"/>
          </ac:spMkLst>
        </pc:spChg>
        <pc:spChg chg="add del">
          <ac:chgData name="胡 翌霖" userId="a9a41afe759712f0" providerId="LiveId" clId="{ADB5898D-954A-4CE3-A627-A0D4F2D6C589}" dt="2021-10-18T16:34:50.986" v="301" actId="26606"/>
          <ac:spMkLst>
            <pc:docMk/>
            <pc:sldMk cId="858792604" sldId="283"/>
            <ac:spMk id="3100" creationId="{80861964-D86C-4A50-8F6D-B466384A61B1}"/>
          </ac:spMkLst>
        </pc:spChg>
        <pc:spChg chg="add del">
          <ac:chgData name="胡 翌霖" userId="a9a41afe759712f0" providerId="LiveId" clId="{ADB5898D-954A-4CE3-A627-A0D4F2D6C589}" dt="2021-10-18T16:34:50.986" v="301" actId="26606"/>
          <ac:spMkLst>
            <pc:docMk/>
            <pc:sldMk cId="858792604" sldId="283"/>
            <ac:spMk id="3102" creationId="{02CE8509-9E93-4D74-BF24-661F111C72AB}"/>
          </ac:spMkLst>
        </pc:spChg>
        <pc:spChg chg="add del">
          <ac:chgData name="胡 翌霖" userId="a9a41afe759712f0" providerId="LiveId" clId="{ADB5898D-954A-4CE3-A627-A0D4F2D6C589}" dt="2021-10-18T16:34:50.986" v="301" actId="26606"/>
          <ac:spMkLst>
            <pc:docMk/>
            <pc:sldMk cId="858792604" sldId="283"/>
            <ac:spMk id="3103" creationId="{66E8BA98-E13C-403B-AC96-75E203799CC0}"/>
          </ac:spMkLst>
        </pc:spChg>
        <pc:spChg chg="add">
          <ac:chgData name="胡 翌霖" userId="a9a41afe759712f0" providerId="LiveId" clId="{ADB5898D-954A-4CE3-A627-A0D4F2D6C589}" dt="2021-10-18T17:04:03.320" v="694" actId="26606"/>
          <ac:spMkLst>
            <pc:docMk/>
            <pc:sldMk cId="858792604" sldId="283"/>
            <ac:spMk id="3104" creationId="{90464369-70FA-42AF-948F-80664CA7BFE5}"/>
          </ac:spMkLst>
        </pc:spChg>
        <pc:spChg chg="add del">
          <ac:chgData name="胡 翌霖" userId="a9a41afe759712f0" providerId="LiveId" clId="{ADB5898D-954A-4CE3-A627-A0D4F2D6C589}" dt="2021-10-18T16:34:51.676" v="303" actId="26606"/>
          <ac:spMkLst>
            <pc:docMk/>
            <pc:sldMk cId="858792604" sldId="283"/>
            <ac:spMk id="3105" creationId="{0AB6E427-3F73-4C06-A5D5-AE52C3883B50}"/>
          </ac:spMkLst>
        </pc:spChg>
        <pc:spChg chg="add del">
          <ac:chgData name="胡 翌霖" userId="a9a41afe759712f0" providerId="LiveId" clId="{ADB5898D-954A-4CE3-A627-A0D4F2D6C589}" dt="2021-10-18T16:34:51.676" v="303" actId="26606"/>
          <ac:spMkLst>
            <pc:docMk/>
            <pc:sldMk cId="858792604" sldId="283"/>
            <ac:spMk id="3106" creationId="{D8C9BDAA-0390-4B39-9B5C-BC95E5120DA4}"/>
          </ac:spMkLst>
        </pc:spChg>
        <pc:spChg chg="add del">
          <ac:chgData name="胡 翌霖" userId="a9a41afe759712f0" providerId="LiveId" clId="{ADB5898D-954A-4CE3-A627-A0D4F2D6C589}" dt="2021-10-18T16:34:51.676" v="303" actId="26606"/>
          <ac:spMkLst>
            <pc:docMk/>
            <pc:sldMk cId="858792604" sldId="283"/>
            <ac:spMk id="3107" creationId="{F9DB1FE5-9D46-433B-99D1-2F1B8DC79855}"/>
          </ac:spMkLst>
        </pc:spChg>
        <pc:spChg chg="add">
          <ac:chgData name="胡 翌霖" userId="a9a41afe759712f0" providerId="LiveId" clId="{ADB5898D-954A-4CE3-A627-A0D4F2D6C589}" dt="2021-10-18T17:04:03.320" v="694" actId="26606"/>
          <ac:spMkLst>
            <pc:docMk/>
            <pc:sldMk cId="858792604" sldId="283"/>
            <ac:spMk id="3108" creationId="{A6604B49-AD5C-4590-B051-06C8222ECD99}"/>
          </ac:spMkLst>
        </pc:spChg>
        <pc:spChg chg="add del">
          <ac:chgData name="胡 翌霖" userId="a9a41afe759712f0" providerId="LiveId" clId="{ADB5898D-954A-4CE3-A627-A0D4F2D6C589}" dt="2021-10-18T16:55:27.661" v="563"/>
          <ac:spMkLst>
            <pc:docMk/>
            <pc:sldMk cId="858792604" sldId="283"/>
            <ac:spMk id="3109" creationId="{08CB54FC-0B2A-4107-9A70-958B90B76585}"/>
          </ac:spMkLst>
        </pc:spChg>
        <pc:spChg chg="add del">
          <ac:chgData name="胡 翌霖" userId="a9a41afe759712f0" providerId="LiveId" clId="{ADB5898D-954A-4CE3-A627-A0D4F2D6C589}" dt="2021-10-18T16:55:27.661" v="563"/>
          <ac:spMkLst>
            <pc:docMk/>
            <pc:sldMk cId="858792604" sldId="283"/>
            <ac:spMk id="3111" creationId="{6587DBF8-5C50-4034-8B79-FE54A01A8E15}"/>
          </ac:spMkLst>
        </pc:spChg>
        <pc:spChg chg="add del">
          <ac:chgData name="胡 翌霖" userId="a9a41afe759712f0" providerId="LiveId" clId="{ADB5898D-954A-4CE3-A627-A0D4F2D6C589}" dt="2021-10-18T16:55:27.661" v="563"/>
          <ac:spMkLst>
            <pc:docMk/>
            <pc:sldMk cId="858792604" sldId="283"/>
            <ac:spMk id="3112" creationId="{14720853-E885-4BE5-BFE2-24004CEF6952}"/>
          </ac:spMkLst>
        </pc:spChg>
        <pc:spChg chg="add">
          <ac:chgData name="胡 翌霖" userId="a9a41afe759712f0" providerId="LiveId" clId="{ADB5898D-954A-4CE3-A627-A0D4F2D6C589}" dt="2021-10-18T17:04:03.320" v="694" actId="26606"/>
          <ac:spMkLst>
            <pc:docMk/>
            <pc:sldMk cId="858792604" sldId="283"/>
            <ac:spMk id="3113" creationId="{CC552A98-EF7D-4D42-AB69-066B786AB55B}"/>
          </ac:spMkLst>
        </pc:spChg>
        <pc:spChg chg="add">
          <ac:chgData name="胡 翌霖" userId="a9a41afe759712f0" providerId="LiveId" clId="{ADB5898D-954A-4CE3-A627-A0D4F2D6C589}" dt="2021-10-18T17:04:03.320" v="694" actId="26606"/>
          <ac:spMkLst>
            <pc:docMk/>
            <pc:sldMk cId="858792604" sldId="283"/>
            <ac:spMk id="3114" creationId="{A648176E-454C-437C-B0FC-9B82FCF32B24}"/>
          </ac:spMkLst>
        </pc:spChg>
        <pc:picChg chg="del">
          <ac:chgData name="胡 翌霖" userId="a9a41afe759712f0" providerId="LiveId" clId="{ADB5898D-954A-4CE3-A627-A0D4F2D6C589}" dt="2021-10-18T16:34:29.254" v="287" actId="478"/>
          <ac:picMkLst>
            <pc:docMk/>
            <pc:sldMk cId="858792604" sldId="283"/>
            <ac:picMk id="3074" creationId="{52A4DADD-47C4-40AC-A205-182CDF0B0E6A}"/>
          </ac:picMkLst>
        </pc:picChg>
        <pc:picChg chg="mod">
          <ac:chgData name="胡 翌霖" userId="a9a41afe759712f0" providerId="LiveId" clId="{ADB5898D-954A-4CE3-A627-A0D4F2D6C589}" dt="2021-10-18T17:04:03.320" v="694" actId="26606"/>
          <ac:picMkLst>
            <pc:docMk/>
            <pc:sldMk cId="858792604" sldId="283"/>
            <ac:picMk id="3075" creationId="{86030B2C-D485-43E5-AD19-56508853C4B5}"/>
          </ac:picMkLst>
        </pc:picChg>
        <pc:cxnChg chg="add del">
          <ac:chgData name="胡 翌霖" userId="a9a41afe759712f0" providerId="LiveId" clId="{ADB5898D-954A-4CE3-A627-A0D4F2D6C589}" dt="2021-10-18T16:34:35.244" v="289" actId="26606"/>
          <ac:cxnSpMkLst>
            <pc:docMk/>
            <pc:sldMk cId="858792604" sldId="283"/>
            <ac:cxnSpMk id="74" creationId="{7855A9B5-1710-4B19-B0F1-CDFDD4ED5B7E}"/>
          </ac:cxnSpMkLst>
        </pc:cxnChg>
        <pc:cxnChg chg="add del">
          <ac:chgData name="胡 翌霖" userId="a9a41afe759712f0" providerId="LiveId" clId="{ADB5898D-954A-4CE3-A627-A0D4F2D6C589}" dt="2021-10-18T16:34:38.143" v="291" actId="26606"/>
          <ac:cxnSpMkLst>
            <pc:docMk/>
            <pc:sldMk cId="858792604" sldId="283"/>
            <ac:cxnSpMk id="3078" creationId="{6987BDFB-DE64-4B56-B44F-45FAE19FA94E}"/>
          </ac:cxnSpMkLst>
        </pc:cxnChg>
        <pc:cxnChg chg="add del">
          <ac:chgData name="胡 翌霖" userId="a9a41afe759712f0" providerId="LiveId" clId="{ADB5898D-954A-4CE3-A627-A0D4F2D6C589}" dt="2021-10-18T16:34:40.675" v="293" actId="26606"/>
          <ac:cxnSpMkLst>
            <pc:docMk/>
            <pc:sldMk cId="858792604" sldId="283"/>
            <ac:cxnSpMk id="3083" creationId="{7855A9B5-1710-4B19-B0F1-CDFDD4ED5B7E}"/>
          </ac:cxnSpMkLst>
        </pc:cxnChg>
        <pc:cxnChg chg="add del">
          <ac:chgData name="胡 翌霖" userId="a9a41afe759712f0" providerId="LiveId" clId="{ADB5898D-954A-4CE3-A627-A0D4F2D6C589}" dt="2021-10-18T16:34:43.694" v="297" actId="26606"/>
          <ac:cxnSpMkLst>
            <pc:docMk/>
            <pc:sldMk cId="858792604" sldId="283"/>
            <ac:cxnSpMk id="3092" creationId="{6987BDFB-DE64-4B56-B44F-45FAE19FA94E}"/>
          </ac:cxnSpMkLst>
        </pc:cxnChg>
        <pc:cxnChg chg="add del">
          <ac:chgData name="胡 翌霖" userId="a9a41afe759712f0" providerId="LiveId" clId="{ADB5898D-954A-4CE3-A627-A0D4F2D6C589}" dt="2021-10-18T16:34:50.986" v="301" actId="26606"/>
          <ac:cxnSpMkLst>
            <pc:docMk/>
            <pc:sldMk cId="858792604" sldId="283"/>
            <ac:cxnSpMk id="3101" creationId="{754A678E-8F30-4E92-A5BF-F5D03D011394}"/>
          </ac:cxnSpMkLst>
        </pc:cxnChg>
        <pc:cxnChg chg="add del">
          <ac:chgData name="胡 翌霖" userId="a9a41afe759712f0" providerId="LiveId" clId="{ADB5898D-954A-4CE3-A627-A0D4F2D6C589}" dt="2021-10-18T16:55:27.661" v="563"/>
          <ac:cxnSpMkLst>
            <pc:docMk/>
            <pc:sldMk cId="858792604" sldId="283"/>
            <ac:cxnSpMk id="3110" creationId="{7855A9B5-1710-4B19-B0F1-CDFDD4ED5B7E}"/>
          </ac:cxnSpMkLst>
        </pc:cxnChg>
      </pc:sldChg>
      <pc:sldChg chg="modSp mod">
        <pc:chgData name="胡 翌霖" userId="a9a41afe759712f0" providerId="LiveId" clId="{ADB5898D-954A-4CE3-A627-A0D4F2D6C589}" dt="2021-10-19T05:28:25.375" v="818"/>
        <pc:sldMkLst>
          <pc:docMk/>
          <pc:sldMk cId="1060632048" sldId="284"/>
        </pc:sldMkLst>
        <pc:spChg chg="mod">
          <ac:chgData name="胡 翌霖" userId="a9a41afe759712f0" providerId="LiveId" clId="{ADB5898D-954A-4CE3-A627-A0D4F2D6C589}" dt="2021-10-18T16:55:27.661" v="563"/>
          <ac:spMkLst>
            <pc:docMk/>
            <pc:sldMk cId="1060632048" sldId="284"/>
            <ac:spMk id="2" creationId="{B9A30443-164F-4665-A648-5D9EF8A712E1}"/>
          </ac:spMkLst>
        </pc:spChg>
        <pc:spChg chg="mod">
          <ac:chgData name="胡 翌霖" userId="a9a41afe759712f0" providerId="LiveId" clId="{ADB5898D-954A-4CE3-A627-A0D4F2D6C589}" dt="2021-10-19T05:28:25.375" v="818"/>
          <ac:spMkLst>
            <pc:docMk/>
            <pc:sldMk cId="1060632048" sldId="284"/>
            <ac:spMk id="3" creationId="{553337ED-9264-405D-B4BA-3255A3F8B4FE}"/>
          </ac:spMkLst>
        </pc:spChg>
      </pc:sldChg>
      <pc:sldChg chg="addSp modSp mod setBg">
        <pc:chgData name="胡 翌霖" userId="a9a41afe759712f0" providerId="LiveId" clId="{ADB5898D-954A-4CE3-A627-A0D4F2D6C589}" dt="2021-10-18T17:03:25.196" v="691" actId="26606"/>
        <pc:sldMkLst>
          <pc:docMk/>
          <pc:sldMk cId="1075085118" sldId="285"/>
        </pc:sldMkLst>
        <pc:spChg chg="mod">
          <ac:chgData name="胡 翌霖" userId="a9a41afe759712f0" providerId="LiveId" clId="{ADB5898D-954A-4CE3-A627-A0D4F2D6C589}" dt="2021-10-18T17:03:25.196" v="691" actId="26606"/>
          <ac:spMkLst>
            <pc:docMk/>
            <pc:sldMk cId="1075085118" sldId="285"/>
            <ac:spMk id="2" creationId="{B9CC0A53-B9DE-445B-9573-BB177EBEEF3A}"/>
          </ac:spMkLst>
        </pc:spChg>
        <pc:spChg chg="mod">
          <ac:chgData name="胡 翌霖" userId="a9a41afe759712f0" providerId="LiveId" clId="{ADB5898D-954A-4CE3-A627-A0D4F2D6C589}" dt="2021-10-18T17:03:25.196" v="691" actId="26606"/>
          <ac:spMkLst>
            <pc:docMk/>
            <pc:sldMk cId="1075085118" sldId="285"/>
            <ac:spMk id="3" creationId="{9C1822D4-E580-4920-9C89-416B18A378AF}"/>
          </ac:spMkLst>
        </pc:spChg>
        <pc:spChg chg="add">
          <ac:chgData name="胡 翌霖" userId="a9a41afe759712f0" providerId="LiveId" clId="{ADB5898D-954A-4CE3-A627-A0D4F2D6C589}" dt="2021-10-18T17:03:25.196" v="691" actId="26606"/>
          <ac:spMkLst>
            <pc:docMk/>
            <pc:sldMk cId="1075085118" sldId="285"/>
            <ac:spMk id="71" creationId="{BA79A7CF-01AF-4178-9369-94E0C90EB046}"/>
          </ac:spMkLst>
        </pc:spChg>
        <pc:spChg chg="add">
          <ac:chgData name="胡 翌霖" userId="a9a41afe759712f0" providerId="LiveId" clId="{ADB5898D-954A-4CE3-A627-A0D4F2D6C589}" dt="2021-10-18T17:03:25.196" v="691" actId="26606"/>
          <ac:spMkLst>
            <pc:docMk/>
            <pc:sldMk cId="1075085118" sldId="285"/>
            <ac:spMk id="73" creationId="{99413ED5-9ED4-4772-BCE4-2BCAE6B12E35}"/>
          </ac:spMkLst>
        </pc:spChg>
        <pc:spChg chg="add">
          <ac:chgData name="胡 翌霖" userId="a9a41afe759712f0" providerId="LiveId" clId="{ADB5898D-954A-4CE3-A627-A0D4F2D6C589}" dt="2021-10-18T17:03:25.196" v="691" actId="26606"/>
          <ac:spMkLst>
            <pc:docMk/>
            <pc:sldMk cId="1075085118" sldId="285"/>
            <ac:spMk id="75" creationId="{04357C93-F0CB-4A1C-8F77-4E9063789819}"/>
          </ac:spMkLst>
        </pc:spChg>
        <pc:spChg chg="add">
          <ac:chgData name="胡 翌霖" userId="a9a41afe759712f0" providerId="LiveId" clId="{ADB5898D-954A-4CE3-A627-A0D4F2D6C589}" dt="2021-10-18T17:03:25.196" v="691" actId="26606"/>
          <ac:spMkLst>
            <pc:docMk/>
            <pc:sldMk cId="1075085118" sldId="285"/>
            <ac:spMk id="77" creationId="{90F533E9-6690-41A8-A372-4C6C622D028D}"/>
          </ac:spMkLst>
        </pc:spChg>
        <pc:picChg chg="mod">
          <ac:chgData name="胡 翌霖" userId="a9a41afe759712f0" providerId="LiveId" clId="{ADB5898D-954A-4CE3-A627-A0D4F2D6C589}" dt="2021-10-18T17:03:25.196" v="691" actId="26606"/>
          <ac:picMkLst>
            <pc:docMk/>
            <pc:sldMk cId="1075085118" sldId="285"/>
            <ac:picMk id="7170" creationId="{F999EFF2-EE22-42DA-AD91-7FAD95F190C9}"/>
          </ac:picMkLst>
        </pc:picChg>
      </pc:sldChg>
      <pc:sldChg chg="addSp delSp modSp mod setBg">
        <pc:chgData name="胡 翌霖" userId="a9a41afe759712f0" providerId="LiveId" clId="{ADB5898D-954A-4CE3-A627-A0D4F2D6C589}" dt="2021-10-19T05:30:18.437" v="829" actId="1076"/>
        <pc:sldMkLst>
          <pc:docMk/>
          <pc:sldMk cId="2866183508" sldId="286"/>
        </pc:sldMkLst>
        <pc:spChg chg="mod">
          <ac:chgData name="胡 翌霖" userId="a9a41afe759712f0" providerId="LiveId" clId="{ADB5898D-954A-4CE3-A627-A0D4F2D6C589}" dt="2021-10-19T05:30:00.817" v="824" actId="26606"/>
          <ac:spMkLst>
            <pc:docMk/>
            <pc:sldMk cId="2866183508" sldId="286"/>
            <ac:spMk id="2" creationId="{09E04E19-BD47-4B63-BF35-C9E35C3D463F}"/>
          </ac:spMkLst>
        </pc:spChg>
        <pc:spChg chg="mod">
          <ac:chgData name="胡 翌霖" userId="a9a41afe759712f0" providerId="LiveId" clId="{ADB5898D-954A-4CE3-A627-A0D4F2D6C589}" dt="2021-10-19T05:30:00.817" v="824" actId="26606"/>
          <ac:spMkLst>
            <pc:docMk/>
            <pc:sldMk cId="2866183508" sldId="286"/>
            <ac:spMk id="3" creationId="{BDB96658-8736-4A0F-8EE3-00736BCDB555}"/>
          </ac:spMkLst>
        </pc:spChg>
        <pc:spChg chg="add del">
          <ac:chgData name="胡 翌霖" userId="a9a41afe759712f0" providerId="LiveId" clId="{ADB5898D-954A-4CE3-A627-A0D4F2D6C589}" dt="2021-10-19T05:30:00.817" v="824" actId="26606"/>
          <ac:spMkLst>
            <pc:docMk/>
            <pc:sldMk cId="2866183508" sldId="286"/>
            <ac:spMk id="8" creationId="{9D3A9E89-033E-4C4A-8C41-416DABFFD307}"/>
          </ac:spMkLst>
        </pc:spChg>
        <pc:spChg chg="add del">
          <ac:chgData name="胡 翌霖" userId="a9a41afe759712f0" providerId="LiveId" clId="{ADB5898D-954A-4CE3-A627-A0D4F2D6C589}" dt="2021-10-19T05:30:00.817" v="824" actId="26606"/>
          <ac:spMkLst>
            <pc:docMk/>
            <pc:sldMk cId="2866183508" sldId="286"/>
            <ac:spMk id="10" creationId="{86293361-111E-427D-8E5B-256944AC8395}"/>
          </ac:spMkLst>
        </pc:spChg>
        <pc:spChg chg="add del">
          <ac:chgData name="胡 翌霖" userId="a9a41afe759712f0" providerId="LiveId" clId="{ADB5898D-954A-4CE3-A627-A0D4F2D6C589}" dt="2021-10-19T05:30:00.817" v="824" actId="26606"/>
          <ac:spMkLst>
            <pc:docMk/>
            <pc:sldMk cId="2866183508" sldId="286"/>
            <ac:spMk id="34" creationId="{78907291-9D6D-4740-81DB-441477BCA279}"/>
          </ac:spMkLst>
        </pc:spChg>
        <pc:spChg chg="add del">
          <ac:chgData name="胡 翌霖" userId="a9a41afe759712f0" providerId="LiveId" clId="{ADB5898D-954A-4CE3-A627-A0D4F2D6C589}" dt="2021-10-19T05:30:00.817" v="824" actId="26606"/>
          <ac:spMkLst>
            <pc:docMk/>
            <pc:sldMk cId="2866183508" sldId="286"/>
            <ac:spMk id="41" creationId="{D1D34770-47A8-402C-AF23-2B653F2D88C1}"/>
          </ac:spMkLst>
        </pc:spChg>
        <pc:grpChg chg="add del">
          <ac:chgData name="胡 翌霖" userId="a9a41afe759712f0" providerId="LiveId" clId="{ADB5898D-954A-4CE3-A627-A0D4F2D6C589}" dt="2021-10-19T05:30:00.817" v="824" actId="26606"/>
          <ac:grpSpMkLst>
            <pc:docMk/>
            <pc:sldMk cId="2866183508" sldId="286"/>
            <ac:grpSpMk id="12" creationId="{6DD44263-0C4E-4CE2-9EE0-B4C1C0667EBE}"/>
          </ac:grpSpMkLst>
        </pc:grpChg>
        <pc:picChg chg="add mod">
          <ac:chgData name="胡 翌霖" userId="a9a41afe759712f0" providerId="LiveId" clId="{ADB5898D-954A-4CE3-A627-A0D4F2D6C589}" dt="2021-10-19T05:30:18.437" v="829" actId="1076"/>
          <ac:picMkLst>
            <pc:docMk/>
            <pc:sldMk cId="2866183508" sldId="286"/>
            <ac:picMk id="33" creationId="{73FD8D27-F9EA-4555-A6E3-0E6ED8C6785A}"/>
          </ac:picMkLst>
        </pc:picChg>
        <pc:cxnChg chg="add del">
          <ac:chgData name="胡 翌霖" userId="a9a41afe759712f0" providerId="LiveId" clId="{ADB5898D-954A-4CE3-A627-A0D4F2D6C589}" dt="2021-10-19T05:29:58.474" v="822" actId="26606"/>
          <ac:cxnSpMkLst>
            <pc:docMk/>
            <pc:sldMk cId="2866183508" sldId="286"/>
            <ac:cxnSpMk id="39" creationId="{A7F400EE-A8A5-48AF-B4D6-291B52C6F0B0}"/>
          </ac:cxnSpMkLst>
        </pc:cxnChg>
      </pc:sldChg>
      <pc:sldChg chg="modSp">
        <pc:chgData name="胡 翌霖" userId="a9a41afe759712f0" providerId="LiveId" clId="{ADB5898D-954A-4CE3-A627-A0D4F2D6C589}" dt="2021-10-18T16:55:27.661" v="563"/>
        <pc:sldMkLst>
          <pc:docMk/>
          <pc:sldMk cId="1132787032" sldId="287"/>
        </pc:sldMkLst>
        <pc:spChg chg="mod">
          <ac:chgData name="胡 翌霖" userId="a9a41afe759712f0" providerId="LiveId" clId="{ADB5898D-954A-4CE3-A627-A0D4F2D6C589}" dt="2021-10-18T16:55:27.661" v="563"/>
          <ac:spMkLst>
            <pc:docMk/>
            <pc:sldMk cId="1132787032" sldId="287"/>
            <ac:spMk id="11" creationId="{D5683250-23C7-438F-B2D9-CE2D348B0137}"/>
          </ac:spMkLst>
        </pc:spChg>
      </pc:sldChg>
      <pc:sldChg chg="delSp modSp mod">
        <pc:chgData name="胡 翌霖" userId="a9a41afe759712f0" providerId="LiveId" clId="{ADB5898D-954A-4CE3-A627-A0D4F2D6C589}" dt="2021-10-19T05:29:48.575" v="819" actId="21"/>
        <pc:sldMkLst>
          <pc:docMk/>
          <pc:sldMk cId="1006655231" sldId="288"/>
        </pc:sldMkLst>
        <pc:spChg chg="mod">
          <ac:chgData name="胡 翌霖" userId="a9a41afe759712f0" providerId="LiveId" clId="{ADB5898D-954A-4CE3-A627-A0D4F2D6C589}" dt="2021-10-18T16:55:27.661" v="563"/>
          <ac:spMkLst>
            <pc:docMk/>
            <pc:sldMk cId="1006655231" sldId="288"/>
            <ac:spMk id="2" creationId="{A6D3E1AC-593B-4673-B5AA-A15D003308FE}"/>
          </ac:spMkLst>
        </pc:spChg>
        <pc:spChg chg="mod">
          <ac:chgData name="胡 翌霖" userId="a9a41afe759712f0" providerId="LiveId" clId="{ADB5898D-954A-4CE3-A627-A0D4F2D6C589}" dt="2021-10-18T16:55:28.404" v="572" actId="27636"/>
          <ac:spMkLst>
            <pc:docMk/>
            <pc:sldMk cId="1006655231" sldId="288"/>
            <ac:spMk id="3" creationId="{07B65402-03F4-4BAE-A34C-57777A553D7E}"/>
          </ac:spMkLst>
        </pc:spChg>
        <pc:picChg chg="del mod">
          <ac:chgData name="胡 翌霖" userId="a9a41afe759712f0" providerId="LiveId" clId="{ADB5898D-954A-4CE3-A627-A0D4F2D6C589}" dt="2021-10-19T05:29:48.575" v="819" actId="21"/>
          <ac:picMkLst>
            <pc:docMk/>
            <pc:sldMk cId="1006655231" sldId="288"/>
            <ac:picMk id="5" creationId="{41E73584-FA07-48A0-BC28-CF4383EA403F}"/>
          </ac:picMkLst>
        </pc:picChg>
      </pc:sldChg>
      <pc:sldChg chg="addSp delSp modSp mod setBg">
        <pc:chgData name="胡 翌霖" userId="a9a41afe759712f0" providerId="LiveId" clId="{ADB5898D-954A-4CE3-A627-A0D4F2D6C589}" dt="2021-10-18T17:05:12.663" v="699" actId="26606"/>
        <pc:sldMkLst>
          <pc:docMk/>
          <pc:sldMk cId="400572447" sldId="289"/>
        </pc:sldMkLst>
        <pc:spChg chg="mod">
          <ac:chgData name="胡 翌霖" userId="a9a41afe759712f0" providerId="LiveId" clId="{ADB5898D-954A-4CE3-A627-A0D4F2D6C589}" dt="2021-10-18T17:05:12.663" v="699" actId="26606"/>
          <ac:spMkLst>
            <pc:docMk/>
            <pc:sldMk cId="400572447" sldId="289"/>
            <ac:spMk id="2" creationId="{9E393F24-C5C7-4FE7-A3BD-01E30AF4F07C}"/>
          </ac:spMkLst>
        </pc:spChg>
        <pc:spChg chg="mod">
          <ac:chgData name="胡 翌霖" userId="a9a41afe759712f0" providerId="LiveId" clId="{ADB5898D-954A-4CE3-A627-A0D4F2D6C589}" dt="2021-10-18T17:05:12.663" v="699" actId="26606"/>
          <ac:spMkLst>
            <pc:docMk/>
            <pc:sldMk cId="400572447" sldId="289"/>
            <ac:spMk id="3" creationId="{543479E1-AF61-445C-B661-0A67780D3E33}"/>
          </ac:spMkLst>
        </pc:spChg>
        <pc:spChg chg="add del">
          <ac:chgData name="胡 翌霖" userId="a9a41afe759712f0" providerId="LiveId" clId="{ADB5898D-954A-4CE3-A627-A0D4F2D6C589}" dt="2021-10-18T17:05:12.663" v="699" actId="26606"/>
          <ac:spMkLst>
            <pc:docMk/>
            <pc:sldMk cId="400572447" sldId="289"/>
            <ac:spMk id="71" creationId="{24C606F0-B762-4A69-A23B-D70EA0DC6933}"/>
          </ac:spMkLst>
        </pc:spChg>
        <pc:spChg chg="add del">
          <ac:chgData name="胡 翌霖" userId="a9a41afe759712f0" providerId="LiveId" clId="{ADB5898D-954A-4CE3-A627-A0D4F2D6C589}" dt="2021-10-18T17:05:12.663" v="699" actId="26606"/>
          <ac:spMkLst>
            <pc:docMk/>
            <pc:sldMk cId="400572447" sldId="289"/>
            <ac:spMk id="73" creationId="{647702F7-5C79-4B7D-B581-85F2992917E8}"/>
          </ac:spMkLst>
        </pc:spChg>
        <pc:spChg chg="add del">
          <ac:chgData name="胡 翌霖" userId="a9a41afe759712f0" providerId="LiveId" clId="{ADB5898D-954A-4CE3-A627-A0D4F2D6C589}" dt="2021-10-18T17:05:12.663" v="699" actId="26606"/>
          <ac:spMkLst>
            <pc:docMk/>
            <pc:sldMk cId="400572447" sldId="289"/>
            <ac:spMk id="97" creationId="{6A0830D7-560A-44A6-B6B3-C17A26405B44}"/>
          </ac:spMkLst>
        </pc:spChg>
        <pc:grpChg chg="add del">
          <ac:chgData name="胡 翌霖" userId="a9a41afe759712f0" providerId="LiveId" clId="{ADB5898D-954A-4CE3-A627-A0D4F2D6C589}" dt="2021-10-18T17:05:12.663" v="699" actId="26606"/>
          <ac:grpSpMkLst>
            <pc:docMk/>
            <pc:sldMk cId="400572447" sldId="289"/>
            <ac:grpSpMk id="75" creationId="{B7F4DB96-7117-43BC-BAFA-79F7CC1542B6}"/>
          </ac:grpSpMkLst>
        </pc:grpChg>
        <pc:picChg chg="mod">
          <ac:chgData name="胡 翌霖" userId="a9a41afe759712f0" providerId="LiveId" clId="{ADB5898D-954A-4CE3-A627-A0D4F2D6C589}" dt="2021-10-18T17:05:12.663" v="699" actId="26606"/>
          <ac:picMkLst>
            <pc:docMk/>
            <pc:sldMk cId="400572447" sldId="289"/>
            <ac:picMk id="5" creationId="{4AF20087-0A6C-406B-92C7-205E09CCB909}"/>
          </ac:picMkLst>
        </pc:picChg>
        <pc:picChg chg="mod">
          <ac:chgData name="胡 翌霖" userId="a9a41afe759712f0" providerId="LiveId" clId="{ADB5898D-954A-4CE3-A627-A0D4F2D6C589}" dt="2021-10-18T17:05:12.663" v="699" actId="26606"/>
          <ac:picMkLst>
            <pc:docMk/>
            <pc:sldMk cId="400572447" sldId="289"/>
            <ac:picMk id="7" creationId="{45D41189-2E7A-4689-AA9F-233704C638A1}"/>
          </ac:picMkLst>
        </pc:picChg>
        <pc:picChg chg="mod ord">
          <ac:chgData name="胡 翌霖" userId="a9a41afe759712f0" providerId="LiveId" clId="{ADB5898D-954A-4CE3-A627-A0D4F2D6C589}" dt="2021-10-18T17:05:12.663" v="699" actId="26606"/>
          <ac:picMkLst>
            <pc:docMk/>
            <pc:sldMk cId="400572447" sldId="289"/>
            <ac:picMk id="10242" creationId="{E41569DE-F7B5-4809-B005-8515220E549A}"/>
          </ac:picMkLst>
        </pc:picChg>
      </pc:sldChg>
      <pc:sldChg chg="addSp modSp mod setBg setClrOvrMap">
        <pc:chgData name="胡 翌霖" userId="a9a41afe759712f0" providerId="LiveId" clId="{ADB5898D-954A-4CE3-A627-A0D4F2D6C589}" dt="2021-10-18T17:05:48.598" v="700" actId="26606"/>
        <pc:sldMkLst>
          <pc:docMk/>
          <pc:sldMk cId="4135706163" sldId="291"/>
        </pc:sldMkLst>
        <pc:spChg chg="mod">
          <ac:chgData name="胡 翌霖" userId="a9a41afe759712f0" providerId="LiveId" clId="{ADB5898D-954A-4CE3-A627-A0D4F2D6C589}" dt="2021-10-18T17:05:48.598" v="700" actId="26606"/>
          <ac:spMkLst>
            <pc:docMk/>
            <pc:sldMk cId="4135706163" sldId="291"/>
            <ac:spMk id="2" creationId="{A466B025-8DDA-48B7-8EA1-95445F83CC90}"/>
          </ac:spMkLst>
        </pc:spChg>
        <pc:spChg chg="mod">
          <ac:chgData name="胡 翌霖" userId="a9a41afe759712f0" providerId="LiveId" clId="{ADB5898D-954A-4CE3-A627-A0D4F2D6C589}" dt="2021-10-18T17:05:48.598" v="700" actId="26606"/>
          <ac:spMkLst>
            <pc:docMk/>
            <pc:sldMk cId="4135706163" sldId="291"/>
            <ac:spMk id="3" creationId="{4F96D8DE-4E5E-4D6F-9BC3-01901DAC0080}"/>
          </ac:spMkLst>
        </pc:spChg>
        <pc:picChg chg="mod ord">
          <ac:chgData name="胡 翌霖" userId="a9a41afe759712f0" providerId="LiveId" clId="{ADB5898D-954A-4CE3-A627-A0D4F2D6C589}" dt="2021-10-18T17:05:48.598" v="700" actId="26606"/>
          <ac:picMkLst>
            <pc:docMk/>
            <pc:sldMk cId="4135706163" sldId="291"/>
            <ac:picMk id="12290" creationId="{E321F9E3-0D2D-4454-AA9C-5C6533C55683}"/>
          </ac:picMkLst>
        </pc:picChg>
        <pc:picChg chg="mod">
          <ac:chgData name="胡 翌霖" userId="a9a41afe759712f0" providerId="LiveId" clId="{ADB5898D-954A-4CE3-A627-A0D4F2D6C589}" dt="2021-10-18T17:05:48.598" v="700" actId="26606"/>
          <ac:picMkLst>
            <pc:docMk/>
            <pc:sldMk cId="4135706163" sldId="291"/>
            <ac:picMk id="12292" creationId="{C5481E0F-011C-4A28-A9A0-81BF5D3AA737}"/>
          </ac:picMkLst>
        </pc:picChg>
        <pc:cxnChg chg="add">
          <ac:chgData name="胡 翌霖" userId="a9a41afe759712f0" providerId="LiveId" clId="{ADB5898D-954A-4CE3-A627-A0D4F2D6C589}" dt="2021-10-18T17:05:48.598" v="700" actId="26606"/>
          <ac:cxnSpMkLst>
            <pc:docMk/>
            <pc:sldMk cId="4135706163" sldId="291"/>
            <ac:cxnSpMk id="73" creationId="{EBAD6A72-88E8-42F7-88B9-CAF744536BE4}"/>
          </ac:cxnSpMkLst>
        </pc:cxnChg>
        <pc:cxnChg chg="add">
          <ac:chgData name="胡 翌霖" userId="a9a41afe759712f0" providerId="LiveId" clId="{ADB5898D-954A-4CE3-A627-A0D4F2D6C589}" dt="2021-10-18T17:05:48.598" v="700" actId="26606"/>
          <ac:cxnSpMkLst>
            <pc:docMk/>
            <pc:sldMk cId="4135706163" sldId="291"/>
            <ac:cxnSpMk id="75" creationId="{C800968E-0A99-46C4-A9B2-6A63AC66F4B0}"/>
          </ac:cxnSpMkLst>
        </pc:cxnChg>
      </pc:sldChg>
      <pc:sldChg chg="modSp">
        <pc:chgData name="胡 翌霖" userId="a9a41afe759712f0" providerId="LiveId" clId="{ADB5898D-954A-4CE3-A627-A0D4F2D6C589}" dt="2021-10-18T16:55:27.661" v="563"/>
        <pc:sldMkLst>
          <pc:docMk/>
          <pc:sldMk cId="259104421" sldId="292"/>
        </pc:sldMkLst>
        <pc:spChg chg="mod">
          <ac:chgData name="胡 翌霖" userId="a9a41afe759712f0" providerId="LiveId" clId="{ADB5898D-954A-4CE3-A627-A0D4F2D6C589}" dt="2021-10-18T16:55:27.661" v="563"/>
          <ac:spMkLst>
            <pc:docMk/>
            <pc:sldMk cId="259104421" sldId="292"/>
            <ac:spMk id="3" creationId="{94D56FFE-BF01-4843-9FFB-CEBF920C715B}"/>
          </ac:spMkLst>
        </pc:spChg>
      </pc:sldChg>
      <pc:sldChg chg="modSp mod">
        <pc:chgData name="胡 翌霖" userId="a9a41afe759712f0" providerId="LiveId" clId="{ADB5898D-954A-4CE3-A627-A0D4F2D6C589}" dt="2021-10-18T17:06:24.997" v="705" actId="27636"/>
        <pc:sldMkLst>
          <pc:docMk/>
          <pc:sldMk cId="661478525" sldId="293"/>
        </pc:sldMkLst>
        <pc:spChg chg="mod">
          <ac:chgData name="胡 翌霖" userId="a9a41afe759712f0" providerId="LiveId" clId="{ADB5898D-954A-4CE3-A627-A0D4F2D6C589}" dt="2021-10-18T17:06:24.997" v="705" actId="27636"/>
          <ac:spMkLst>
            <pc:docMk/>
            <pc:sldMk cId="661478525" sldId="293"/>
            <ac:spMk id="3" creationId="{2C9A93C8-7567-45F1-9A96-284942AA10B5}"/>
          </ac:spMkLst>
        </pc:spChg>
      </pc:sldChg>
      <pc:sldChg chg="addSp modSp mod setBg">
        <pc:chgData name="胡 翌霖" userId="a9a41afe759712f0" providerId="LiveId" clId="{ADB5898D-954A-4CE3-A627-A0D4F2D6C589}" dt="2021-10-19T05:51:48.088" v="879"/>
        <pc:sldMkLst>
          <pc:docMk/>
          <pc:sldMk cId="2162818672" sldId="294"/>
        </pc:sldMkLst>
        <pc:spChg chg="mod">
          <ac:chgData name="胡 翌霖" userId="a9a41afe759712f0" providerId="LiveId" clId="{ADB5898D-954A-4CE3-A627-A0D4F2D6C589}" dt="2021-10-18T17:07:30.704" v="707" actId="26606"/>
          <ac:spMkLst>
            <pc:docMk/>
            <pc:sldMk cId="2162818672" sldId="294"/>
            <ac:spMk id="2" creationId="{B3D16D3E-3D84-4CFA-8311-476D14B93E49}"/>
          </ac:spMkLst>
        </pc:spChg>
        <pc:spChg chg="mod">
          <ac:chgData name="胡 翌霖" userId="a9a41afe759712f0" providerId="LiveId" clId="{ADB5898D-954A-4CE3-A627-A0D4F2D6C589}" dt="2021-10-19T05:51:48.088" v="879"/>
          <ac:spMkLst>
            <pc:docMk/>
            <pc:sldMk cId="2162818672" sldId="294"/>
            <ac:spMk id="3" creationId="{0BB0C9E8-12D5-443C-B29C-B9C40BB8249E}"/>
          </ac:spMkLst>
        </pc:spChg>
        <pc:spChg chg="add">
          <ac:chgData name="胡 翌霖" userId="a9a41afe759712f0" providerId="LiveId" clId="{ADB5898D-954A-4CE3-A627-A0D4F2D6C589}" dt="2021-10-18T17:07:30.704" v="707" actId="26606"/>
          <ac:spMkLst>
            <pc:docMk/>
            <pc:sldMk cId="2162818672" sldId="294"/>
            <ac:spMk id="10" creationId="{201CC55D-ED54-4C5C-95E6-10947BD1103B}"/>
          </ac:spMkLst>
        </pc:spChg>
        <pc:spChg chg="add">
          <ac:chgData name="胡 翌霖" userId="a9a41afe759712f0" providerId="LiveId" clId="{ADB5898D-954A-4CE3-A627-A0D4F2D6C589}" dt="2021-10-18T17:07:30.704" v="707" actId="26606"/>
          <ac:spMkLst>
            <pc:docMk/>
            <pc:sldMk cId="2162818672" sldId="294"/>
            <ac:spMk id="16" creationId="{3873B707-463F-40B0-8227-E8CC6C67EB25}"/>
          </ac:spMkLst>
        </pc:spChg>
        <pc:spChg chg="add">
          <ac:chgData name="胡 翌霖" userId="a9a41afe759712f0" providerId="LiveId" clId="{ADB5898D-954A-4CE3-A627-A0D4F2D6C589}" dt="2021-10-18T17:07:30.704" v="707" actId="26606"/>
          <ac:spMkLst>
            <pc:docMk/>
            <pc:sldMk cId="2162818672" sldId="294"/>
            <ac:spMk id="18" creationId="{C13237C8-E62C-4F0D-A318-BD6FB6C2D138}"/>
          </ac:spMkLst>
        </pc:spChg>
        <pc:spChg chg="add">
          <ac:chgData name="胡 翌霖" userId="a9a41afe759712f0" providerId="LiveId" clId="{ADB5898D-954A-4CE3-A627-A0D4F2D6C589}" dt="2021-10-18T17:07:30.704" v="707" actId="26606"/>
          <ac:spMkLst>
            <pc:docMk/>
            <pc:sldMk cId="2162818672" sldId="294"/>
            <ac:spMk id="20" creationId="{19C9EAEA-39D0-4B0E-A0EB-51E7B26740B1}"/>
          </ac:spMkLst>
        </pc:spChg>
        <pc:grpChg chg="add">
          <ac:chgData name="胡 翌霖" userId="a9a41afe759712f0" providerId="LiveId" clId="{ADB5898D-954A-4CE3-A627-A0D4F2D6C589}" dt="2021-10-18T17:07:30.704" v="707" actId="26606"/>
          <ac:grpSpMkLst>
            <pc:docMk/>
            <pc:sldMk cId="2162818672" sldId="294"/>
            <ac:grpSpMk id="12" creationId="{1DE889C7-FAD6-4397-98E2-05D503484459}"/>
          </ac:grpSpMkLst>
        </pc:grpChg>
        <pc:picChg chg="mod">
          <ac:chgData name="胡 翌霖" userId="a9a41afe759712f0" providerId="LiveId" clId="{ADB5898D-954A-4CE3-A627-A0D4F2D6C589}" dt="2021-10-18T17:07:30.704" v="707" actId="26606"/>
          <ac:picMkLst>
            <pc:docMk/>
            <pc:sldMk cId="2162818672" sldId="294"/>
            <ac:picMk id="5" creationId="{207CF838-CD56-4F57-A2C0-C6DCA9503499}"/>
          </ac:picMkLst>
        </pc:picChg>
      </pc:sldChg>
      <pc:sldChg chg="addSp modSp mod setBg">
        <pc:chgData name="胡 翌霖" userId="a9a41afe759712f0" providerId="LiveId" clId="{ADB5898D-954A-4CE3-A627-A0D4F2D6C589}" dt="2021-10-18T17:07:53.019" v="709" actId="26606"/>
        <pc:sldMkLst>
          <pc:docMk/>
          <pc:sldMk cId="63157963" sldId="297"/>
        </pc:sldMkLst>
        <pc:spChg chg="mod">
          <ac:chgData name="胡 翌霖" userId="a9a41afe759712f0" providerId="LiveId" clId="{ADB5898D-954A-4CE3-A627-A0D4F2D6C589}" dt="2021-10-18T17:07:53.019" v="709" actId="26606"/>
          <ac:spMkLst>
            <pc:docMk/>
            <pc:sldMk cId="63157963" sldId="297"/>
            <ac:spMk id="2" creationId="{4556278E-C10A-4E3E-A789-157C41F9B39B}"/>
          </ac:spMkLst>
        </pc:spChg>
        <pc:spChg chg="mod">
          <ac:chgData name="胡 翌霖" userId="a9a41afe759712f0" providerId="LiveId" clId="{ADB5898D-954A-4CE3-A627-A0D4F2D6C589}" dt="2021-10-18T17:07:53.019" v="709" actId="26606"/>
          <ac:spMkLst>
            <pc:docMk/>
            <pc:sldMk cId="63157963" sldId="297"/>
            <ac:spMk id="3" creationId="{168E3B22-EBCD-4982-B0DB-DD86B4DA6F35}"/>
          </ac:spMkLst>
        </pc:spChg>
        <pc:spChg chg="add">
          <ac:chgData name="胡 翌霖" userId="a9a41afe759712f0" providerId="LiveId" clId="{ADB5898D-954A-4CE3-A627-A0D4F2D6C589}" dt="2021-10-18T17:07:53.019" v="709" actId="26606"/>
          <ac:spMkLst>
            <pc:docMk/>
            <pc:sldMk cId="63157963" sldId="297"/>
            <ac:spMk id="10" creationId="{04812C46-200A-4DEB-A05E-3ED6C68C2387}"/>
          </ac:spMkLst>
        </pc:spChg>
        <pc:spChg chg="add">
          <ac:chgData name="胡 翌霖" userId="a9a41afe759712f0" providerId="LiveId" clId="{ADB5898D-954A-4CE3-A627-A0D4F2D6C589}" dt="2021-10-18T17:07:53.019" v="709" actId="26606"/>
          <ac:spMkLst>
            <pc:docMk/>
            <pc:sldMk cId="63157963" sldId="297"/>
            <ac:spMk id="12" creationId="{D1EA859B-E555-4109-94F3-6700E046E008}"/>
          </ac:spMkLst>
        </pc:spChg>
        <pc:picChg chg="mod ord">
          <ac:chgData name="胡 翌霖" userId="a9a41afe759712f0" providerId="LiveId" clId="{ADB5898D-954A-4CE3-A627-A0D4F2D6C589}" dt="2021-10-18T17:07:53.019" v="709" actId="26606"/>
          <ac:picMkLst>
            <pc:docMk/>
            <pc:sldMk cId="63157963" sldId="297"/>
            <ac:picMk id="5" creationId="{6111C471-E2E9-4E68-9B4F-4CAF32133DC6}"/>
          </ac:picMkLst>
        </pc:picChg>
      </pc:sldChg>
      <pc:sldChg chg="addSp delSp modSp mod setBg delDesignElem">
        <pc:chgData name="胡 翌霖" userId="a9a41afe759712f0" providerId="LiveId" clId="{ADB5898D-954A-4CE3-A627-A0D4F2D6C589}" dt="2021-10-18T17:08:04.190" v="710" actId="26606"/>
        <pc:sldMkLst>
          <pc:docMk/>
          <pc:sldMk cId="718481865" sldId="298"/>
        </pc:sldMkLst>
        <pc:spChg chg="mod">
          <ac:chgData name="胡 翌霖" userId="a9a41afe759712f0" providerId="LiveId" clId="{ADB5898D-954A-4CE3-A627-A0D4F2D6C589}" dt="2021-10-18T17:08:04.190" v="710" actId="26606"/>
          <ac:spMkLst>
            <pc:docMk/>
            <pc:sldMk cId="718481865" sldId="298"/>
            <ac:spMk id="2" creationId="{1594D0D5-CB4D-41A4-9C89-545471365165}"/>
          </ac:spMkLst>
        </pc:spChg>
        <pc:spChg chg="mod ord">
          <ac:chgData name="胡 翌霖" userId="a9a41afe759712f0" providerId="LiveId" clId="{ADB5898D-954A-4CE3-A627-A0D4F2D6C589}" dt="2021-10-18T17:08:04.190" v="710" actId="26606"/>
          <ac:spMkLst>
            <pc:docMk/>
            <pc:sldMk cId="718481865" sldId="298"/>
            <ac:spMk id="3" creationId="{5DCCC7E4-65CB-4E52-A2EC-5F281466BD2F}"/>
          </ac:spMkLst>
        </pc:spChg>
        <pc:spChg chg="add">
          <ac:chgData name="胡 翌霖" userId="a9a41afe759712f0" providerId="LiveId" clId="{ADB5898D-954A-4CE3-A627-A0D4F2D6C589}" dt="2021-10-18T17:08:04.190" v="710" actId="26606"/>
          <ac:spMkLst>
            <pc:docMk/>
            <pc:sldMk cId="718481865" sldId="298"/>
            <ac:spMk id="7" creationId="{04812C46-200A-4DEB-A05E-3ED6C68C2387}"/>
          </ac:spMkLst>
        </pc:spChg>
        <pc:spChg chg="add">
          <ac:chgData name="胡 翌霖" userId="a9a41afe759712f0" providerId="LiveId" clId="{ADB5898D-954A-4CE3-A627-A0D4F2D6C589}" dt="2021-10-18T17:08:04.190" v="710" actId="26606"/>
          <ac:spMkLst>
            <pc:docMk/>
            <pc:sldMk cId="718481865" sldId="298"/>
            <ac:spMk id="8" creationId="{D1EA859B-E555-4109-94F3-6700E046E008}"/>
          </ac:spMkLst>
        </pc:spChg>
        <pc:spChg chg="add del">
          <ac:chgData name="胡 翌霖" userId="a9a41afe759712f0" providerId="LiveId" clId="{ADB5898D-954A-4CE3-A627-A0D4F2D6C589}" dt="2021-10-18T16:55:27.661" v="563"/>
          <ac:spMkLst>
            <pc:docMk/>
            <pc:sldMk cId="718481865" sldId="298"/>
            <ac:spMk id="10" creationId="{08CB54FC-0B2A-4107-9A70-958B90B76585}"/>
          </ac:spMkLst>
        </pc:spChg>
        <pc:spChg chg="add del">
          <ac:chgData name="胡 翌霖" userId="a9a41afe759712f0" providerId="LiveId" clId="{ADB5898D-954A-4CE3-A627-A0D4F2D6C589}" dt="2021-10-18T16:55:27.661" v="563"/>
          <ac:spMkLst>
            <pc:docMk/>
            <pc:sldMk cId="718481865" sldId="298"/>
            <ac:spMk id="14" creationId="{6587DBF8-5C50-4034-8B79-FE54A01A8E15}"/>
          </ac:spMkLst>
        </pc:spChg>
        <pc:spChg chg="add del">
          <ac:chgData name="胡 翌霖" userId="a9a41afe759712f0" providerId="LiveId" clId="{ADB5898D-954A-4CE3-A627-A0D4F2D6C589}" dt="2021-10-18T16:55:27.661" v="563"/>
          <ac:spMkLst>
            <pc:docMk/>
            <pc:sldMk cId="718481865" sldId="298"/>
            <ac:spMk id="16" creationId="{14720853-E885-4BE5-BFE2-24004CEF6952}"/>
          </ac:spMkLst>
        </pc:spChg>
        <pc:picChg chg="add mod ord">
          <ac:chgData name="胡 翌霖" userId="a9a41afe759712f0" providerId="LiveId" clId="{ADB5898D-954A-4CE3-A627-A0D4F2D6C589}" dt="2021-10-18T17:08:04.190" v="710" actId="26606"/>
          <ac:picMkLst>
            <pc:docMk/>
            <pc:sldMk cId="718481865" sldId="298"/>
            <ac:picMk id="5" creationId="{09E877E4-C05D-4C75-ADA3-66E06103DE6E}"/>
          </ac:picMkLst>
        </pc:picChg>
        <pc:picChg chg="del">
          <ac:chgData name="胡 翌霖" userId="a9a41afe759712f0" providerId="LiveId" clId="{ADB5898D-954A-4CE3-A627-A0D4F2D6C589}" dt="2021-10-18T16:45:07.560" v="472" actId="478"/>
          <ac:picMkLst>
            <pc:docMk/>
            <pc:sldMk cId="718481865" sldId="298"/>
            <ac:picMk id="4098" creationId="{7C65B30B-82F3-48FA-B780-54BA5E08E7FA}"/>
          </ac:picMkLst>
        </pc:picChg>
        <pc:cxnChg chg="add del">
          <ac:chgData name="胡 翌霖" userId="a9a41afe759712f0" providerId="LiveId" clId="{ADB5898D-954A-4CE3-A627-A0D4F2D6C589}" dt="2021-10-18T16:55:27.661" v="563"/>
          <ac:cxnSpMkLst>
            <pc:docMk/>
            <pc:sldMk cId="718481865" sldId="298"/>
            <ac:cxnSpMk id="12" creationId="{7855A9B5-1710-4B19-B0F1-CDFDD4ED5B7E}"/>
          </ac:cxnSpMkLst>
        </pc:cxnChg>
      </pc:sldChg>
      <pc:sldChg chg="delSp modSp mod">
        <pc:chgData name="胡 翌霖" userId="a9a41afe759712f0" providerId="LiveId" clId="{ADB5898D-954A-4CE3-A627-A0D4F2D6C589}" dt="2021-10-18T17:09:30.374" v="725" actId="27636"/>
        <pc:sldMkLst>
          <pc:docMk/>
          <pc:sldMk cId="2854250307" sldId="299"/>
        </pc:sldMkLst>
        <pc:spChg chg="del mod">
          <ac:chgData name="胡 翌霖" userId="a9a41afe759712f0" providerId="LiveId" clId="{ADB5898D-954A-4CE3-A627-A0D4F2D6C589}" dt="2021-10-18T17:08:44.560" v="714" actId="478"/>
          <ac:spMkLst>
            <pc:docMk/>
            <pc:sldMk cId="2854250307" sldId="299"/>
            <ac:spMk id="2" creationId="{CA935CFA-DF17-4FCB-A84B-F0DDC029EEEE}"/>
          </ac:spMkLst>
        </pc:spChg>
        <pc:spChg chg="mod">
          <ac:chgData name="胡 翌霖" userId="a9a41afe759712f0" providerId="LiveId" clId="{ADB5898D-954A-4CE3-A627-A0D4F2D6C589}" dt="2021-10-18T17:09:30.374" v="725" actId="27636"/>
          <ac:spMkLst>
            <pc:docMk/>
            <pc:sldMk cId="2854250307" sldId="299"/>
            <ac:spMk id="3" creationId="{CD152CB5-6B3C-4336-A29D-1A74AA95C8D0}"/>
          </ac:spMkLst>
        </pc:spChg>
      </pc:sldChg>
      <pc:sldChg chg="add del">
        <pc:chgData name="胡 翌霖" userId="a9a41afe759712f0" providerId="LiveId" clId="{ADB5898D-954A-4CE3-A627-A0D4F2D6C589}" dt="2021-10-18T16:45:43.712" v="476"/>
        <pc:sldMkLst>
          <pc:docMk/>
          <pc:sldMk cId="102609895" sldId="300"/>
        </pc:sldMkLst>
      </pc:sldChg>
      <pc:sldChg chg="del">
        <pc:chgData name="胡 翌霖" userId="a9a41afe759712f0" providerId="LiveId" clId="{ADB5898D-954A-4CE3-A627-A0D4F2D6C589}" dt="2021-10-18T07:37:50.129" v="30" actId="47"/>
        <pc:sldMkLst>
          <pc:docMk/>
          <pc:sldMk cId="1976372694" sldId="300"/>
        </pc:sldMkLst>
      </pc:sldChg>
      <pc:sldChg chg="del">
        <pc:chgData name="胡 翌霖" userId="a9a41afe759712f0" providerId="LiveId" clId="{ADB5898D-954A-4CE3-A627-A0D4F2D6C589}" dt="2021-10-18T07:37:50.129" v="30" actId="47"/>
        <pc:sldMkLst>
          <pc:docMk/>
          <pc:sldMk cId="1040198312" sldId="302"/>
        </pc:sldMkLst>
      </pc:sldChg>
      <pc:sldChg chg="del">
        <pc:chgData name="胡 翌霖" userId="a9a41afe759712f0" providerId="LiveId" clId="{ADB5898D-954A-4CE3-A627-A0D4F2D6C589}" dt="2021-10-18T07:37:50.129" v="30" actId="47"/>
        <pc:sldMkLst>
          <pc:docMk/>
          <pc:sldMk cId="3646800748" sldId="305"/>
        </pc:sldMkLst>
      </pc:sldChg>
      <pc:sldChg chg="addSp delSp modSp add mod setBg setClrOvrMap delDesignElem">
        <pc:chgData name="胡 翌霖" userId="a9a41afe759712f0" providerId="LiveId" clId="{ADB5898D-954A-4CE3-A627-A0D4F2D6C589}" dt="2021-10-19T05:52:18.564" v="884" actId="27636"/>
        <pc:sldMkLst>
          <pc:docMk/>
          <pc:sldMk cId="805984027" sldId="321"/>
        </pc:sldMkLst>
        <pc:spChg chg="mod">
          <ac:chgData name="胡 翌霖" userId="a9a41afe759712f0" providerId="LiveId" clId="{ADB5898D-954A-4CE3-A627-A0D4F2D6C589}" dt="2021-10-19T05:52:10.686" v="880" actId="14100"/>
          <ac:spMkLst>
            <pc:docMk/>
            <pc:sldMk cId="805984027" sldId="321"/>
            <ac:spMk id="2" creationId="{9DB93D3E-FDD5-47C2-9BC3-FEBB78B38C2A}"/>
          </ac:spMkLst>
        </pc:spChg>
        <pc:spChg chg="mod ord">
          <ac:chgData name="胡 翌霖" userId="a9a41afe759712f0" providerId="LiveId" clId="{ADB5898D-954A-4CE3-A627-A0D4F2D6C589}" dt="2021-10-19T05:52:18.564" v="884" actId="27636"/>
          <ac:spMkLst>
            <pc:docMk/>
            <pc:sldMk cId="805984027" sldId="321"/>
            <ac:spMk id="3" creationId="{BD2EFC67-1EAE-4B9D-A799-9A33BDFAD3EA}"/>
          </ac:spMkLst>
        </pc:spChg>
        <pc:spChg chg="del">
          <ac:chgData name="胡 翌霖" userId="a9a41afe759712f0" providerId="LiveId" clId="{ADB5898D-954A-4CE3-A627-A0D4F2D6C589}" dt="2021-10-18T16:45:55.146" v="478"/>
          <ac:spMkLst>
            <pc:docMk/>
            <pc:sldMk cId="805984027" sldId="321"/>
            <ac:spMk id="75" creationId="{98135EBA-B3A3-4F88-BCB1-D0C8E63F47CA}"/>
          </ac:spMkLst>
        </pc:spChg>
        <pc:spChg chg="add del">
          <ac:chgData name="胡 翌霖" userId="a9a41afe759712f0" providerId="LiveId" clId="{ADB5898D-954A-4CE3-A627-A0D4F2D6C589}" dt="2021-10-18T16:46:00.509" v="480" actId="26606"/>
          <ac:spMkLst>
            <pc:docMk/>
            <pc:sldMk cId="805984027" sldId="321"/>
            <ac:spMk id="79" creationId="{D171B505-0302-4EC9-95C4-DA1A696A503C}"/>
          </ac:spMkLst>
        </pc:spChg>
        <pc:spChg chg="add del">
          <ac:chgData name="胡 翌霖" userId="a9a41afe759712f0" providerId="LiveId" clId="{ADB5898D-954A-4CE3-A627-A0D4F2D6C589}" dt="2021-10-18T16:46:00.509" v="480" actId="26606"/>
          <ac:spMkLst>
            <pc:docMk/>
            <pc:sldMk cId="805984027" sldId="321"/>
            <ac:spMk id="83" creationId="{0799935F-7D6D-4E82-BC87-6FCF19FCBB24}"/>
          </ac:spMkLst>
        </pc:spChg>
        <pc:spChg chg="add del">
          <ac:chgData name="胡 翌霖" userId="a9a41afe759712f0" providerId="LiveId" clId="{ADB5898D-954A-4CE3-A627-A0D4F2D6C589}" dt="2021-10-18T16:46:00.509" v="480" actId="26606"/>
          <ac:spMkLst>
            <pc:docMk/>
            <pc:sldMk cId="805984027" sldId="321"/>
            <ac:spMk id="85" creationId="{FA6CB3F1-080E-452F-9D30-AC4246AD8A72}"/>
          </ac:spMkLst>
        </pc:spChg>
        <pc:spChg chg="add del">
          <ac:chgData name="胡 翌霖" userId="a9a41afe759712f0" providerId="LiveId" clId="{ADB5898D-954A-4CE3-A627-A0D4F2D6C589}" dt="2021-10-18T16:46:00.509" v="480" actId="26606"/>
          <ac:spMkLst>
            <pc:docMk/>
            <pc:sldMk cId="805984027" sldId="321"/>
            <ac:spMk id="87" creationId="{90C46CFA-75B0-4CA7-BA13-B4AD93EEDB85}"/>
          </ac:spMkLst>
        </pc:spChg>
        <pc:spChg chg="add del">
          <ac:chgData name="胡 翌霖" userId="a9a41afe759712f0" providerId="LiveId" clId="{ADB5898D-954A-4CE3-A627-A0D4F2D6C589}" dt="2021-10-18T16:46:00.509" v="480" actId="26606"/>
          <ac:spMkLst>
            <pc:docMk/>
            <pc:sldMk cId="805984027" sldId="321"/>
            <ac:spMk id="89" creationId="{A94757EB-DA03-4E4A-A3D5-875DCC5370F8}"/>
          </ac:spMkLst>
        </pc:spChg>
        <pc:spChg chg="add del">
          <ac:chgData name="胡 翌霖" userId="a9a41afe759712f0" providerId="LiveId" clId="{ADB5898D-954A-4CE3-A627-A0D4F2D6C589}" dt="2021-10-18T16:46:00.509" v="480" actId="26606"/>
          <ac:spMkLst>
            <pc:docMk/>
            <pc:sldMk cId="805984027" sldId="321"/>
            <ac:spMk id="1032" creationId="{6E0FD918-E505-429B-9DE6-44DFB7C95385}"/>
          </ac:spMkLst>
        </pc:spChg>
        <pc:spChg chg="add del">
          <ac:chgData name="胡 翌霖" userId="a9a41afe759712f0" providerId="LiveId" clId="{ADB5898D-954A-4CE3-A627-A0D4F2D6C589}" dt="2021-10-18T16:46:00.509" v="480" actId="26606"/>
          <ac:spMkLst>
            <pc:docMk/>
            <pc:sldMk cId="805984027" sldId="321"/>
            <ac:spMk id="1033" creationId="{5EEF9DDC-B162-4026-812F-AA0327FBF017}"/>
          </ac:spMkLst>
        </pc:spChg>
        <pc:spChg chg="add del">
          <ac:chgData name="胡 翌霖" userId="a9a41afe759712f0" providerId="LiveId" clId="{ADB5898D-954A-4CE3-A627-A0D4F2D6C589}" dt="2021-10-18T17:08:32.679" v="712" actId="26606"/>
          <ac:spMkLst>
            <pc:docMk/>
            <pc:sldMk cId="805984027" sldId="321"/>
            <ac:spMk id="1034" creationId="{12C63567-9A18-430B-817B-152D609F572F}"/>
          </ac:spMkLst>
        </pc:spChg>
        <pc:spChg chg="add del">
          <ac:chgData name="胡 翌霖" userId="a9a41afe759712f0" providerId="LiveId" clId="{ADB5898D-954A-4CE3-A627-A0D4F2D6C589}" dt="2021-10-18T16:55:27.661" v="563"/>
          <ac:spMkLst>
            <pc:docMk/>
            <pc:sldMk cId="805984027" sldId="321"/>
            <ac:spMk id="1035" creationId="{FA745CAC-FFD0-4517-8142-20EC93DD44D1}"/>
          </ac:spMkLst>
        </pc:spChg>
        <pc:spChg chg="add del">
          <ac:chgData name="胡 翌霖" userId="a9a41afe759712f0" providerId="LiveId" clId="{ADB5898D-954A-4CE3-A627-A0D4F2D6C589}" dt="2021-10-18T16:55:27.661" v="563"/>
          <ac:spMkLst>
            <pc:docMk/>
            <pc:sldMk cId="805984027" sldId="321"/>
            <ac:spMk id="1036" creationId="{422ACD4E-F9F3-4967-BF3E-91C8211B3CEF}"/>
          </ac:spMkLst>
        </pc:spChg>
        <pc:spChg chg="add del">
          <ac:chgData name="胡 翌霖" userId="a9a41afe759712f0" providerId="LiveId" clId="{ADB5898D-954A-4CE3-A627-A0D4F2D6C589}" dt="2021-10-18T16:55:27.661" v="563"/>
          <ac:spMkLst>
            <pc:docMk/>
            <pc:sldMk cId="805984027" sldId="321"/>
            <ac:spMk id="1037" creationId="{9571C2EE-E8A4-43CB-B60C-DD36D217891E}"/>
          </ac:spMkLst>
        </pc:spChg>
        <pc:spChg chg="add del">
          <ac:chgData name="胡 翌霖" userId="a9a41afe759712f0" providerId="LiveId" clId="{ADB5898D-954A-4CE3-A627-A0D4F2D6C589}" dt="2021-10-18T16:55:27.661" v="563"/>
          <ac:spMkLst>
            <pc:docMk/>
            <pc:sldMk cId="805984027" sldId="321"/>
            <ac:spMk id="1038" creationId="{DBF4EF93-1FC0-4BDC-9735-DE490E8E93AB}"/>
          </ac:spMkLst>
        </pc:spChg>
        <pc:spChg chg="add del">
          <ac:chgData name="胡 翌霖" userId="a9a41afe759712f0" providerId="LiveId" clId="{ADB5898D-954A-4CE3-A627-A0D4F2D6C589}" dt="2021-10-18T16:55:27.661" v="563"/>
          <ac:spMkLst>
            <pc:docMk/>
            <pc:sldMk cId="805984027" sldId="321"/>
            <ac:spMk id="1039" creationId="{5CE1D857-5544-41F4-8F8D-2000276C5A2D}"/>
          </ac:spMkLst>
        </pc:spChg>
        <pc:spChg chg="add del">
          <ac:chgData name="胡 翌霖" userId="a9a41afe759712f0" providerId="LiveId" clId="{ADB5898D-954A-4CE3-A627-A0D4F2D6C589}" dt="2021-10-18T16:55:27.661" v="563"/>
          <ac:spMkLst>
            <pc:docMk/>
            <pc:sldMk cId="805984027" sldId="321"/>
            <ac:spMk id="1040" creationId="{8BFDEC86-7E53-4AE9-9773-4DD9C1A19D00}"/>
          </ac:spMkLst>
        </pc:spChg>
        <pc:spChg chg="add">
          <ac:chgData name="胡 翌霖" userId="a9a41afe759712f0" providerId="LiveId" clId="{ADB5898D-954A-4CE3-A627-A0D4F2D6C589}" dt="2021-10-18T17:08:32.684" v="713" actId="26606"/>
          <ac:spMkLst>
            <pc:docMk/>
            <pc:sldMk cId="805984027" sldId="321"/>
            <ac:spMk id="1041" creationId="{FF93924A-10DF-4647-8C7A-115C0175774D}"/>
          </ac:spMkLst>
        </pc:spChg>
        <pc:picChg chg="mod ord">
          <ac:chgData name="胡 翌霖" userId="a9a41afe759712f0" providerId="LiveId" clId="{ADB5898D-954A-4CE3-A627-A0D4F2D6C589}" dt="2021-10-18T17:08:32.684" v="713" actId="26606"/>
          <ac:picMkLst>
            <pc:docMk/>
            <pc:sldMk cId="805984027" sldId="321"/>
            <ac:picMk id="4" creationId="{D19A4717-0C03-42B0-B371-F64B5E3344E0}"/>
          </ac:picMkLst>
        </pc:picChg>
        <pc:picChg chg="mod ord">
          <ac:chgData name="胡 翌霖" userId="a9a41afe759712f0" providerId="LiveId" clId="{ADB5898D-954A-4CE3-A627-A0D4F2D6C589}" dt="2021-10-18T17:08:32.684" v="713" actId="26606"/>
          <ac:picMkLst>
            <pc:docMk/>
            <pc:sldMk cId="805984027" sldId="321"/>
            <ac:picMk id="1026" creationId="{59188581-A2A0-4B85-966E-0A8847363433}"/>
          </ac:picMkLst>
        </pc:picChg>
        <pc:picChg chg="mod ord">
          <ac:chgData name="胡 翌霖" userId="a9a41afe759712f0" providerId="LiveId" clId="{ADB5898D-954A-4CE3-A627-A0D4F2D6C589}" dt="2021-10-18T17:08:32.684" v="713" actId="26606"/>
          <ac:picMkLst>
            <pc:docMk/>
            <pc:sldMk cId="805984027" sldId="321"/>
            <ac:picMk id="1028" creationId="{2B4D6347-03DD-4B48-B77D-0D61FA97C964}"/>
          </ac:picMkLst>
        </pc:picChg>
        <pc:picChg chg="mod">
          <ac:chgData name="胡 翌霖" userId="a9a41afe759712f0" providerId="LiveId" clId="{ADB5898D-954A-4CE3-A627-A0D4F2D6C589}" dt="2021-10-18T17:08:32.684" v="713" actId="26606"/>
          <ac:picMkLst>
            <pc:docMk/>
            <pc:sldMk cId="805984027" sldId="321"/>
            <ac:picMk id="1030" creationId="{DF6DD114-BFF8-457F-A079-73DD03FF8828}"/>
          </ac:picMkLst>
        </pc:picChg>
        <pc:cxnChg chg="del">
          <ac:chgData name="胡 翌霖" userId="a9a41afe759712f0" providerId="LiveId" clId="{ADB5898D-954A-4CE3-A627-A0D4F2D6C589}" dt="2021-10-18T16:45:55.146" v="478"/>
          <ac:cxnSpMkLst>
            <pc:docMk/>
            <pc:sldMk cId="805984027" sldId="321"/>
            <ac:cxnSpMk id="77" creationId="{447D1B1D-04C6-4151-9423-F5437649E485}"/>
          </ac:cxnSpMkLst>
        </pc:cxnChg>
        <pc:cxnChg chg="add del">
          <ac:chgData name="胡 翌霖" userId="a9a41afe759712f0" providerId="LiveId" clId="{ADB5898D-954A-4CE3-A627-A0D4F2D6C589}" dt="2021-10-18T16:46:00.509" v="480" actId="26606"/>
          <ac:cxnSpMkLst>
            <pc:docMk/>
            <pc:sldMk cId="805984027" sldId="321"/>
            <ac:cxnSpMk id="81" creationId="{486C1E18-CEE2-42F9-8B98-0D4BA539B012}"/>
          </ac:cxnSpMkLst>
        </pc:cxnChg>
      </pc:sldChg>
      <pc:sldChg chg="addSp delSp modSp new mod setBg">
        <pc:chgData name="胡 翌霖" userId="a9a41afe759712f0" providerId="LiveId" clId="{ADB5898D-954A-4CE3-A627-A0D4F2D6C589}" dt="2021-10-19T05:55:12.338" v="886"/>
        <pc:sldMkLst>
          <pc:docMk/>
          <pc:sldMk cId="3092793469" sldId="322"/>
        </pc:sldMkLst>
        <pc:spChg chg="mod">
          <ac:chgData name="胡 翌霖" userId="a9a41afe759712f0" providerId="LiveId" clId="{ADB5898D-954A-4CE3-A627-A0D4F2D6C589}" dt="2021-10-18T16:55:27.661" v="563"/>
          <ac:spMkLst>
            <pc:docMk/>
            <pc:sldMk cId="3092793469" sldId="322"/>
            <ac:spMk id="2" creationId="{6F88B5FE-8FBE-401F-A267-F727B7346531}"/>
          </ac:spMkLst>
        </pc:spChg>
        <pc:spChg chg="add del mod">
          <ac:chgData name="胡 翌霖" userId="a9a41afe759712f0" providerId="LiveId" clId="{ADB5898D-954A-4CE3-A627-A0D4F2D6C589}" dt="2021-10-18T16:49:04.936" v="509" actId="26606"/>
          <ac:spMkLst>
            <pc:docMk/>
            <pc:sldMk cId="3092793469" sldId="322"/>
            <ac:spMk id="3" creationId="{C6390E69-4E3E-41F2-92A6-108C0D562692}"/>
          </ac:spMkLst>
        </pc:spChg>
        <pc:spChg chg="add del">
          <ac:chgData name="胡 翌霖" userId="a9a41afe759712f0" providerId="LiveId" clId="{ADB5898D-954A-4CE3-A627-A0D4F2D6C589}" dt="2021-10-18T16:49:04.912" v="508" actId="26606"/>
          <ac:spMkLst>
            <pc:docMk/>
            <pc:sldMk cId="3092793469" sldId="322"/>
            <ac:spMk id="9" creationId="{EE1530B0-6F96-46C0-8B3E-3215CB756BE4}"/>
          </ac:spMkLst>
        </pc:spChg>
        <pc:spChg chg="add del">
          <ac:chgData name="胡 翌霖" userId="a9a41afe759712f0" providerId="LiveId" clId="{ADB5898D-954A-4CE3-A627-A0D4F2D6C589}" dt="2021-10-18T16:49:04.912" v="508" actId="26606"/>
          <ac:spMkLst>
            <pc:docMk/>
            <pc:sldMk cId="3092793469" sldId="322"/>
            <ac:spMk id="11" creationId="{754910CF-1B56-45D3-960A-E89F7B3B9131}"/>
          </ac:spMkLst>
        </pc:spChg>
        <pc:spChg chg="add del">
          <ac:chgData name="胡 翌霖" userId="a9a41afe759712f0" providerId="LiveId" clId="{ADB5898D-954A-4CE3-A627-A0D4F2D6C589}" dt="2021-10-18T16:49:04.912" v="508" actId="26606"/>
          <ac:spMkLst>
            <pc:docMk/>
            <pc:sldMk cId="3092793469" sldId="322"/>
            <ac:spMk id="13" creationId="{6669F804-A677-4B75-95F4-A5E4426FB774}"/>
          </ac:spMkLst>
        </pc:spChg>
        <pc:graphicFrameChg chg="add del">
          <ac:chgData name="胡 翌霖" userId="a9a41afe759712f0" providerId="LiveId" clId="{ADB5898D-954A-4CE3-A627-A0D4F2D6C589}" dt="2021-10-18T16:49:04.912" v="508" actId="26606"/>
          <ac:graphicFrameMkLst>
            <pc:docMk/>
            <pc:sldMk cId="3092793469" sldId="322"/>
            <ac:graphicFrameMk id="5" creationId="{3B6299CD-E370-4540-B02D-F2717D13B3F9}"/>
          </ac:graphicFrameMkLst>
        </pc:graphicFrameChg>
        <pc:graphicFrameChg chg="add mod modGraphic">
          <ac:chgData name="胡 翌霖" userId="a9a41afe759712f0" providerId="LiveId" clId="{ADB5898D-954A-4CE3-A627-A0D4F2D6C589}" dt="2021-10-19T05:55:12.338" v="886"/>
          <ac:graphicFrameMkLst>
            <pc:docMk/>
            <pc:sldMk cId="3092793469" sldId="322"/>
            <ac:graphicFrameMk id="15" creationId="{40268E85-3DD0-45F0-94AD-871C6921D5E0}"/>
          </ac:graphicFrameMkLst>
        </pc:graphicFrameChg>
      </pc:sldChg>
      <pc:sldChg chg="del">
        <pc:chgData name="胡 翌霖" userId="a9a41afe759712f0" providerId="LiveId" clId="{ADB5898D-954A-4CE3-A627-A0D4F2D6C589}" dt="2021-10-18T07:37:50.129" v="30" actId="47"/>
        <pc:sldMkLst>
          <pc:docMk/>
          <pc:sldMk cId="4193809569" sldId="322"/>
        </pc:sldMkLst>
      </pc:sldChg>
      <pc:sldChg chg="addSp delSp modSp add mod setBg addAnim delAnim modAnim setClrOvrMap delDesignElem">
        <pc:chgData name="胡 翌霖" userId="a9a41afe759712f0" providerId="LiveId" clId="{ADB5898D-954A-4CE3-A627-A0D4F2D6C589}" dt="2021-10-19T05:00:44.935" v="738"/>
        <pc:sldMkLst>
          <pc:docMk/>
          <pc:sldMk cId="492686361" sldId="323"/>
        </pc:sldMkLst>
        <pc:spChg chg="mod">
          <ac:chgData name="胡 翌霖" userId="a9a41afe759712f0" providerId="LiveId" clId="{ADB5898D-954A-4CE3-A627-A0D4F2D6C589}" dt="2021-10-19T05:00:44.935" v="738"/>
          <ac:spMkLst>
            <pc:docMk/>
            <pc:sldMk cId="492686361" sldId="323"/>
            <ac:spMk id="2" creationId="{96233937-605F-48FE-B429-90F8B7CEFBBD}"/>
          </ac:spMkLst>
        </pc:spChg>
        <pc:spChg chg="mod">
          <ac:chgData name="胡 翌霖" userId="a9a41afe759712f0" providerId="LiveId" clId="{ADB5898D-954A-4CE3-A627-A0D4F2D6C589}" dt="2021-10-18T16:57:40.099" v="641" actId="26606"/>
          <ac:spMkLst>
            <pc:docMk/>
            <pc:sldMk cId="492686361" sldId="323"/>
            <ac:spMk id="3" creationId="{267E10EB-7DC3-48A3-9FC5-EAD150663D6E}"/>
          </ac:spMkLst>
        </pc:spChg>
        <pc:spChg chg="add del">
          <ac:chgData name="胡 翌霖" userId="a9a41afe759712f0" providerId="LiveId" clId="{ADB5898D-954A-4CE3-A627-A0D4F2D6C589}" dt="2021-10-18T16:56:29.187" v="602" actId="26606"/>
          <ac:spMkLst>
            <pc:docMk/>
            <pc:sldMk cId="492686361" sldId="323"/>
            <ac:spMk id="12" creationId="{0AB225BA-7412-4605-8E8D-5AED2BF56A11}"/>
          </ac:spMkLst>
        </pc:spChg>
        <pc:spChg chg="add del">
          <ac:chgData name="胡 翌霖" userId="a9a41afe759712f0" providerId="LiveId" clId="{ADB5898D-954A-4CE3-A627-A0D4F2D6C589}" dt="2021-10-18T16:56:29.187" v="602" actId="26606"/>
          <ac:spMkLst>
            <pc:docMk/>
            <pc:sldMk cId="492686361" sldId="323"/>
            <ac:spMk id="14" creationId="{604BB9CD-970D-4FE5-B4E3-D651735BF4FE}"/>
          </ac:spMkLst>
        </pc:spChg>
        <pc:spChg chg="add del">
          <ac:chgData name="胡 翌霖" userId="a9a41afe759712f0" providerId="LiveId" clId="{ADB5898D-954A-4CE3-A627-A0D4F2D6C589}" dt="2021-10-18T16:56:29.187" v="602" actId="26606"/>
          <ac:spMkLst>
            <pc:docMk/>
            <pc:sldMk cId="492686361" sldId="323"/>
            <ac:spMk id="16" creationId="{5E0D6276-8D53-4DDA-A15A-90E0831F6D61}"/>
          </ac:spMkLst>
        </pc:spChg>
        <pc:spChg chg="add del">
          <ac:chgData name="胡 翌霖" userId="a9a41afe759712f0" providerId="LiveId" clId="{ADB5898D-954A-4CE3-A627-A0D4F2D6C589}" dt="2021-10-18T16:56:29.187" v="602" actId="26606"/>
          <ac:spMkLst>
            <pc:docMk/>
            <pc:sldMk cId="492686361" sldId="323"/>
            <ac:spMk id="18" creationId="{00C150C7-96FB-4EB9-BDF9-212535A6089F}"/>
          </ac:spMkLst>
        </pc:spChg>
        <pc:spChg chg="add del">
          <ac:chgData name="胡 翌霖" userId="a9a41afe759712f0" providerId="LiveId" clId="{ADB5898D-954A-4CE3-A627-A0D4F2D6C589}" dt="2021-10-18T16:56:39.159" v="606" actId="26606"/>
          <ac:spMkLst>
            <pc:docMk/>
            <pc:sldMk cId="492686361" sldId="323"/>
            <ac:spMk id="20" creationId="{71B2258F-86CA-4D4D-8270-BC05FCDEBFB3}"/>
          </ac:spMkLst>
        </pc:spChg>
        <pc:spChg chg="add del">
          <ac:chgData name="胡 翌霖" userId="a9a41afe759712f0" providerId="LiveId" clId="{ADB5898D-954A-4CE3-A627-A0D4F2D6C589}" dt="2021-10-18T16:56:54.808" v="610" actId="26606"/>
          <ac:spMkLst>
            <pc:docMk/>
            <pc:sldMk cId="492686361" sldId="323"/>
            <ac:spMk id="22" creationId="{0AB225BA-7412-4605-8E8D-5AED2BF56A11}"/>
          </ac:spMkLst>
        </pc:spChg>
        <pc:spChg chg="add del">
          <ac:chgData name="胡 翌霖" userId="a9a41afe759712f0" providerId="LiveId" clId="{ADB5898D-954A-4CE3-A627-A0D4F2D6C589}" dt="2021-10-18T16:56:54.808" v="610" actId="26606"/>
          <ac:spMkLst>
            <pc:docMk/>
            <pc:sldMk cId="492686361" sldId="323"/>
            <ac:spMk id="23" creationId="{604BB9CD-970D-4FE5-B4E3-D651735BF4FE}"/>
          </ac:spMkLst>
        </pc:spChg>
        <pc:spChg chg="add del">
          <ac:chgData name="胡 翌霖" userId="a9a41afe759712f0" providerId="LiveId" clId="{ADB5898D-954A-4CE3-A627-A0D4F2D6C589}" dt="2021-10-18T16:56:54.808" v="610" actId="26606"/>
          <ac:spMkLst>
            <pc:docMk/>
            <pc:sldMk cId="492686361" sldId="323"/>
            <ac:spMk id="24" creationId="{5E0D6276-8D53-4DDA-A15A-90E0831F6D61}"/>
          </ac:spMkLst>
        </pc:spChg>
        <pc:spChg chg="add del">
          <ac:chgData name="胡 翌霖" userId="a9a41afe759712f0" providerId="LiveId" clId="{ADB5898D-954A-4CE3-A627-A0D4F2D6C589}" dt="2021-10-18T16:56:54.808" v="610" actId="26606"/>
          <ac:spMkLst>
            <pc:docMk/>
            <pc:sldMk cId="492686361" sldId="323"/>
            <ac:spMk id="25" creationId="{00C150C7-96FB-4EB9-BDF9-212535A6089F}"/>
          </ac:spMkLst>
        </pc:spChg>
        <pc:spChg chg="add del">
          <ac:chgData name="胡 翌霖" userId="a9a41afe759712f0" providerId="LiveId" clId="{ADB5898D-954A-4CE3-A627-A0D4F2D6C589}" dt="2021-10-19T05:00:24.606" v="730" actId="26606"/>
          <ac:spMkLst>
            <pc:docMk/>
            <pc:sldMk cId="492686361" sldId="323"/>
            <ac:spMk id="27" creationId="{71B2258F-86CA-4D4D-8270-BC05FCDEBFB3}"/>
          </ac:spMkLst>
        </pc:spChg>
        <pc:spChg chg="add">
          <ac:chgData name="胡 翌霖" userId="a9a41afe759712f0" providerId="LiveId" clId="{ADB5898D-954A-4CE3-A627-A0D4F2D6C589}" dt="2021-10-19T05:00:24.606" v="730" actId="26606"/>
          <ac:spMkLst>
            <pc:docMk/>
            <pc:sldMk cId="492686361" sldId="323"/>
            <ac:spMk id="71" creationId="{71B2258F-86CA-4D4D-8270-BC05FCDEBFB3}"/>
          </ac:spMkLst>
        </pc:spChg>
        <pc:spChg chg="del">
          <ac:chgData name="胡 翌霖" userId="a9a41afe759712f0" providerId="LiveId" clId="{ADB5898D-954A-4CE3-A627-A0D4F2D6C589}" dt="2021-10-18T16:56:00.696" v="583"/>
          <ac:spMkLst>
            <pc:docMk/>
            <pc:sldMk cId="492686361" sldId="323"/>
            <ac:spMk id="91" creationId="{C1DD1A8A-57D5-4A81-AD04-532B043C5611}"/>
          </ac:spMkLst>
        </pc:spChg>
        <pc:spChg chg="del">
          <ac:chgData name="胡 翌霖" userId="a9a41afe759712f0" providerId="LiveId" clId="{ADB5898D-954A-4CE3-A627-A0D4F2D6C589}" dt="2021-10-18T16:56:00.696" v="583"/>
          <ac:spMkLst>
            <pc:docMk/>
            <pc:sldMk cId="492686361" sldId="323"/>
            <ac:spMk id="93" creationId="{007891EC-4501-44ED-A8C8-B11B6DB767AB}"/>
          </ac:spMkLst>
        </pc:spChg>
        <pc:picChg chg="add del">
          <ac:chgData name="胡 翌霖" userId="a9a41afe759712f0" providerId="LiveId" clId="{ADB5898D-954A-4CE3-A627-A0D4F2D6C589}" dt="2021-10-18T16:57:39.737" v="638" actId="478"/>
          <ac:picMkLst>
            <pc:docMk/>
            <pc:sldMk cId="492686361" sldId="323"/>
            <ac:picMk id="6" creationId="{58FDC3B4-C914-461E-B026-07D52DCC187D}"/>
          </ac:picMkLst>
        </pc:picChg>
        <pc:picChg chg="add del mod ord">
          <ac:chgData name="胡 翌霖" userId="a9a41afe759712f0" providerId="LiveId" clId="{ADB5898D-954A-4CE3-A627-A0D4F2D6C589}" dt="2021-10-19T05:00:08.615" v="728" actId="478"/>
          <ac:picMkLst>
            <pc:docMk/>
            <pc:sldMk cId="492686361" sldId="323"/>
            <ac:picMk id="7" creationId="{70BEF656-F1D2-4D1E-AEFC-5E6C3E4C6D90}"/>
          </ac:picMkLst>
        </pc:picChg>
        <pc:picChg chg="add mod ord">
          <ac:chgData name="胡 翌霖" userId="a9a41afe759712f0" providerId="LiveId" clId="{ADB5898D-954A-4CE3-A627-A0D4F2D6C589}" dt="2021-10-19T05:00:35.214" v="733"/>
          <ac:picMkLst>
            <pc:docMk/>
            <pc:sldMk cId="492686361" sldId="323"/>
            <ac:picMk id="1026" creationId="{89E85C42-7BE7-4F2F-8517-A6D3E7A7E826}"/>
          </ac:picMkLst>
        </pc:picChg>
      </pc:sldChg>
      <pc:sldChg chg="addSp delSp add del setBg delDesignElem">
        <pc:chgData name="胡 翌霖" userId="a9a41afe759712f0" providerId="LiveId" clId="{ADB5898D-954A-4CE3-A627-A0D4F2D6C589}" dt="2021-10-18T17:09:16.078" v="720"/>
        <pc:sldMkLst>
          <pc:docMk/>
          <pc:sldMk cId="1985103332" sldId="324"/>
        </pc:sldMkLst>
        <pc:spChg chg="add del">
          <ac:chgData name="胡 翌霖" userId="a9a41afe759712f0" providerId="LiveId" clId="{ADB5898D-954A-4CE3-A627-A0D4F2D6C589}" dt="2021-10-18T17:09:16.078" v="720"/>
          <ac:spMkLst>
            <pc:docMk/>
            <pc:sldMk cId="1985103332" sldId="324"/>
            <ac:spMk id="27" creationId="{71B2258F-86CA-4D4D-8270-BC05FCDEBFB3}"/>
          </ac:spMkLst>
        </pc:spChg>
      </pc:sldChg>
      <pc:sldChg chg="addSp delSp modSp new mod setBg">
        <pc:chgData name="胡 翌霖" userId="a9a41afe759712f0" providerId="LiveId" clId="{ADB5898D-954A-4CE3-A627-A0D4F2D6C589}" dt="2021-10-19T05:25:41.053" v="795" actId="26606"/>
        <pc:sldMkLst>
          <pc:docMk/>
          <pc:sldMk cId="3048211912" sldId="324"/>
        </pc:sldMkLst>
        <pc:spChg chg="mod">
          <ac:chgData name="胡 翌霖" userId="a9a41afe759712f0" providerId="LiveId" clId="{ADB5898D-954A-4CE3-A627-A0D4F2D6C589}" dt="2021-10-19T05:25:41.053" v="795" actId="26606"/>
          <ac:spMkLst>
            <pc:docMk/>
            <pc:sldMk cId="3048211912" sldId="324"/>
            <ac:spMk id="2" creationId="{88897F92-CA4F-448C-98AD-BC2DD9FC86A2}"/>
          </ac:spMkLst>
        </pc:spChg>
        <pc:spChg chg="mod">
          <ac:chgData name="胡 翌霖" userId="a9a41afe759712f0" providerId="LiveId" clId="{ADB5898D-954A-4CE3-A627-A0D4F2D6C589}" dt="2021-10-19T05:25:41.053" v="795" actId="26606"/>
          <ac:spMkLst>
            <pc:docMk/>
            <pc:sldMk cId="3048211912" sldId="324"/>
            <ac:spMk id="3" creationId="{5B5E1EAD-6127-4C66-88B9-E53FE266D548}"/>
          </ac:spMkLst>
        </pc:spChg>
        <pc:spChg chg="add del">
          <ac:chgData name="胡 翌霖" userId="a9a41afe759712f0" providerId="LiveId" clId="{ADB5898D-954A-4CE3-A627-A0D4F2D6C589}" dt="2021-10-19T05:25:41.045" v="794" actId="26606"/>
          <ac:spMkLst>
            <pc:docMk/>
            <pc:sldMk cId="3048211912" sldId="324"/>
            <ac:spMk id="10" creationId="{C4879EFC-8E62-4E00-973C-C45EE9EC676D}"/>
          </ac:spMkLst>
        </pc:spChg>
        <pc:spChg chg="add del">
          <ac:chgData name="胡 翌霖" userId="a9a41afe759712f0" providerId="LiveId" clId="{ADB5898D-954A-4CE3-A627-A0D4F2D6C589}" dt="2021-10-19T05:25:41.045" v="794" actId="26606"/>
          <ac:spMkLst>
            <pc:docMk/>
            <pc:sldMk cId="3048211912" sldId="324"/>
            <ac:spMk id="12" creationId="{D6A9C53F-5F90-40A5-8C85-5412D39C8C68}"/>
          </ac:spMkLst>
        </pc:spChg>
        <pc:spChg chg="add">
          <ac:chgData name="胡 翌霖" userId="a9a41afe759712f0" providerId="LiveId" clId="{ADB5898D-954A-4CE3-A627-A0D4F2D6C589}" dt="2021-10-19T05:25:41.053" v="795" actId="26606"/>
          <ac:spMkLst>
            <pc:docMk/>
            <pc:sldMk cId="3048211912" sldId="324"/>
            <ac:spMk id="14" creationId="{2568BC19-F052-4108-93E1-6A3D1DEC072F}"/>
          </ac:spMkLst>
        </pc:spChg>
        <pc:spChg chg="add">
          <ac:chgData name="胡 翌霖" userId="a9a41afe759712f0" providerId="LiveId" clId="{ADB5898D-954A-4CE3-A627-A0D4F2D6C589}" dt="2021-10-19T05:25:41.053" v="795" actId="26606"/>
          <ac:spMkLst>
            <pc:docMk/>
            <pc:sldMk cId="3048211912" sldId="324"/>
            <ac:spMk id="15" creationId="{88263A24-0C1F-4677-B43C-4AE14E276B27}"/>
          </ac:spMkLst>
        </pc:spChg>
        <pc:spChg chg="add">
          <ac:chgData name="胡 翌霖" userId="a9a41afe759712f0" providerId="LiveId" clId="{ADB5898D-954A-4CE3-A627-A0D4F2D6C589}" dt="2021-10-19T05:25:41.053" v="795" actId="26606"/>
          <ac:spMkLst>
            <pc:docMk/>
            <pc:sldMk cId="3048211912" sldId="324"/>
            <ac:spMk id="16" creationId="{D5FD337D-4D6B-4C8B-B6F5-121097E09881}"/>
          </ac:spMkLst>
        </pc:spChg>
        <pc:spChg chg="add">
          <ac:chgData name="胡 翌霖" userId="a9a41afe759712f0" providerId="LiveId" clId="{ADB5898D-954A-4CE3-A627-A0D4F2D6C589}" dt="2021-10-19T05:25:41.053" v="795" actId="26606"/>
          <ac:spMkLst>
            <pc:docMk/>
            <pc:sldMk cId="3048211912" sldId="324"/>
            <ac:spMk id="17" creationId="{0ADDB668-2CA4-4D2B-9C34-3487CA330BA8}"/>
          </ac:spMkLst>
        </pc:spChg>
        <pc:picChg chg="add mod ord">
          <ac:chgData name="胡 翌霖" userId="a9a41afe759712f0" providerId="LiveId" clId="{ADB5898D-954A-4CE3-A627-A0D4F2D6C589}" dt="2021-10-19T05:25:41.053" v="795" actId="26606"/>
          <ac:picMkLst>
            <pc:docMk/>
            <pc:sldMk cId="3048211912" sldId="324"/>
            <ac:picMk id="4" creationId="{B0F923C8-9711-45CC-9C34-D3C930FE11D1}"/>
          </ac:picMkLst>
        </pc:picChg>
        <pc:picChg chg="add mod">
          <ac:chgData name="胡 翌霖" userId="a9a41afe759712f0" providerId="LiveId" clId="{ADB5898D-954A-4CE3-A627-A0D4F2D6C589}" dt="2021-10-19T05:25:41.053" v="795" actId="26606"/>
          <ac:picMkLst>
            <pc:docMk/>
            <pc:sldMk cId="3048211912" sldId="324"/>
            <ac:picMk id="5" creationId="{113E489A-C805-4620-93F7-0202143F68C5}"/>
          </ac:picMkLst>
        </pc:picChg>
      </pc:sldChg>
      <pc:sldChg chg="del">
        <pc:chgData name="胡 翌霖" userId="a9a41afe759712f0" providerId="LiveId" clId="{ADB5898D-954A-4CE3-A627-A0D4F2D6C589}" dt="2021-10-18T07:37:50.129" v="30" actId="47"/>
        <pc:sldMkLst>
          <pc:docMk/>
          <pc:sldMk cId="2758194847" sldId="325"/>
        </pc:sldMkLst>
      </pc:sldChg>
      <pc:sldChg chg="del">
        <pc:chgData name="胡 翌霖" userId="a9a41afe759712f0" providerId="LiveId" clId="{ADB5898D-954A-4CE3-A627-A0D4F2D6C589}" dt="2021-10-18T07:37:50.129" v="30" actId="47"/>
        <pc:sldMkLst>
          <pc:docMk/>
          <pc:sldMk cId="1367843292" sldId="326"/>
        </pc:sldMkLst>
      </pc:sldChg>
      <pc:sldChg chg="del">
        <pc:chgData name="胡 翌霖" userId="a9a41afe759712f0" providerId="LiveId" clId="{ADB5898D-954A-4CE3-A627-A0D4F2D6C589}" dt="2021-10-18T07:37:50.129" v="30" actId="47"/>
        <pc:sldMkLst>
          <pc:docMk/>
          <pc:sldMk cId="3496203926" sldId="327"/>
        </pc:sldMkLst>
      </pc:sldChg>
      <pc:sldChg chg="del">
        <pc:chgData name="胡 翌霖" userId="a9a41afe759712f0" providerId="LiveId" clId="{ADB5898D-954A-4CE3-A627-A0D4F2D6C589}" dt="2021-10-18T07:37:50.129" v="30" actId="47"/>
        <pc:sldMkLst>
          <pc:docMk/>
          <pc:sldMk cId="1554816708" sldId="328"/>
        </pc:sldMkLst>
      </pc:sldChg>
      <pc:sldChg chg="del">
        <pc:chgData name="胡 翌霖" userId="a9a41afe759712f0" providerId="LiveId" clId="{ADB5898D-954A-4CE3-A627-A0D4F2D6C589}" dt="2021-10-18T07:37:50.129" v="30" actId="47"/>
        <pc:sldMkLst>
          <pc:docMk/>
          <pc:sldMk cId="3712080975" sldId="329"/>
        </pc:sldMkLst>
      </pc:sldChg>
      <pc:sldChg chg="del">
        <pc:chgData name="胡 翌霖" userId="a9a41afe759712f0" providerId="LiveId" clId="{ADB5898D-954A-4CE3-A627-A0D4F2D6C589}" dt="2021-10-18T07:37:50.129" v="30" actId="47"/>
        <pc:sldMkLst>
          <pc:docMk/>
          <pc:sldMk cId="1377429587" sldId="330"/>
        </pc:sldMkLst>
      </pc:sldChg>
      <pc:sldChg chg="del">
        <pc:chgData name="胡 翌霖" userId="a9a41afe759712f0" providerId="LiveId" clId="{ADB5898D-954A-4CE3-A627-A0D4F2D6C589}" dt="2021-10-18T07:37:50.129" v="30" actId="47"/>
        <pc:sldMkLst>
          <pc:docMk/>
          <pc:sldMk cId="2506609014" sldId="331"/>
        </pc:sldMkLst>
      </pc:sldChg>
      <pc:sldChg chg="del">
        <pc:chgData name="胡 翌霖" userId="a9a41afe759712f0" providerId="LiveId" clId="{ADB5898D-954A-4CE3-A627-A0D4F2D6C589}" dt="2021-10-18T07:37:50.129" v="30" actId="47"/>
        <pc:sldMkLst>
          <pc:docMk/>
          <pc:sldMk cId="3976440896" sldId="332"/>
        </pc:sldMkLst>
      </pc:sldChg>
      <pc:sldChg chg="del">
        <pc:chgData name="胡 翌霖" userId="a9a41afe759712f0" providerId="LiveId" clId="{ADB5898D-954A-4CE3-A627-A0D4F2D6C589}" dt="2021-10-18T07:37:50.129" v="30" actId="47"/>
        <pc:sldMkLst>
          <pc:docMk/>
          <pc:sldMk cId="7195139" sldId="333"/>
        </pc:sldMkLst>
      </pc:sldChg>
      <pc:sldChg chg="del">
        <pc:chgData name="胡 翌霖" userId="a9a41afe759712f0" providerId="LiveId" clId="{ADB5898D-954A-4CE3-A627-A0D4F2D6C589}" dt="2021-10-18T07:37:50.129" v="30" actId="47"/>
        <pc:sldMkLst>
          <pc:docMk/>
          <pc:sldMk cId="3295335418" sldId="4952"/>
        </pc:sldMkLst>
      </pc:sldChg>
      <pc:sldChg chg="del">
        <pc:chgData name="胡 翌霖" userId="a9a41afe759712f0" providerId="LiveId" clId="{ADB5898D-954A-4CE3-A627-A0D4F2D6C589}" dt="2021-10-18T07:37:50.129" v="30" actId="47"/>
        <pc:sldMkLst>
          <pc:docMk/>
          <pc:sldMk cId="21100258" sldId="4953"/>
        </pc:sldMkLst>
      </pc:sldChg>
      <pc:sldChg chg="del">
        <pc:chgData name="胡 翌霖" userId="a9a41afe759712f0" providerId="LiveId" clId="{ADB5898D-954A-4CE3-A627-A0D4F2D6C589}" dt="2021-10-18T07:37:50.129" v="30" actId="47"/>
        <pc:sldMkLst>
          <pc:docMk/>
          <pc:sldMk cId="3885405491" sldId="4954"/>
        </pc:sldMkLst>
      </pc:sldChg>
      <pc:sldChg chg="del">
        <pc:chgData name="胡 翌霖" userId="a9a41afe759712f0" providerId="LiveId" clId="{ADB5898D-954A-4CE3-A627-A0D4F2D6C589}" dt="2021-10-18T07:37:50.129" v="30" actId="47"/>
        <pc:sldMkLst>
          <pc:docMk/>
          <pc:sldMk cId="3547261125" sldId="4955"/>
        </pc:sldMkLst>
      </pc:sldChg>
      <pc:sldChg chg="del">
        <pc:chgData name="胡 翌霖" userId="a9a41afe759712f0" providerId="LiveId" clId="{ADB5898D-954A-4CE3-A627-A0D4F2D6C589}" dt="2021-10-18T07:37:50.129" v="30" actId="47"/>
        <pc:sldMkLst>
          <pc:docMk/>
          <pc:sldMk cId="2957885918" sldId="4956"/>
        </pc:sldMkLst>
      </pc:sldChg>
      <pc:sldChg chg="del">
        <pc:chgData name="胡 翌霖" userId="a9a41afe759712f0" providerId="LiveId" clId="{ADB5898D-954A-4CE3-A627-A0D4F2D6C589}" dt="2021-10-18T07:37:50.129" v="30" actId="47"/>
        <pc:sldMkLst>
          <pc:docMk/>
          <pc:sldMk cId="2997731456" sldId="4957"/>
        </pc:sldMkLst>
      </pc:sldChg>
      <pc:sldChg chg="del">
        <pc:chgData name="胡 翌霖" userId="a9a41afe759712f0" providerId="LiveId" clId="{ADB5898D-954A-4CE3-A627-A0D4F2D6C589}" dt="2021-10-18T07:37:50.129" v="30" actId="47"/>
        <pc:sldMkLst>
          <pc:docMk/>
          <pc:sldMk cId="3795185691" sldId="4958"/>
        </pc:sldMkLst>
      </pc:sldChg>
      <pc:sldChg chg="del">
        <pc:chgData name="胡 翌霖" userId="a9a41afe759712f0" providerId="LiveId" clId="{ADB5898D-954A-4CE3-A627-A0D4F2D6C589}" dt="2021-10-18T07:37:50.129" v="30" actId="47"/>
        <pc:sldMkLst>
          <pc:docMk/>
          <pc:sldMk cId="3188828571" sldId="4963"/>
        </pc:sldMkLst>
      </pc:sldChg>
      <pc:sldChg chg="del">
        <pc:chgData name="胡 翌霖" userId="a9a41afe759712f0" providerId="LiveId" clId="{ADB5898D-954A-4CE3-A627-A0D4F2D6C589}" dt="2021-10-18T07:37:50.129" v="30" actId="47"/>
        <pc:sldMkLst>
          <pc:docMk/>
          <pc:sldMk cId="874877914" sldId="4964"/>
        </pc:sldMkLst>
      </pc:sldChg>
      <pc:sldChg chg="del">
        <pc:chgData name="胡 翌霖" userId="a9a41afe759712f0" providerId="LiveId" clId="{ADB5898D-954A-4CE3-A627-A0D4F2D6C589}" dt="2021-10-18T07:37:50.129" v="30" actId="47"/>
        <pc:sldMkLst>
          <pc:docMk/>
          <pc:sldMk cId="3329755082" sldId="4965"/>
        </pc:sldMkLst>
      </pc:sldChg>
      <pc:sldChg chg="del">
        <pc:chgData name="胡 翌霖" userId="a9a41afe759712f0" providerId="LiveId" clId="{ADB5898D-954A-4CE3-A627-A0D4F2D6C589}" dt="2021-10-18T07:37:50.129" v="30" actId="47"/>
        <pc:sldMkLst>
          <pc:docMk/>
          <pc:sldMk cId="3900751830" sldId="4966"/>
        </pc:sldMkLst>
      </pc:sldChg>
      <pc:sldChg chg="del">
        <pc:chgData name="胡 翌霖" userId="a9a41afe759712f0" providerId="LiveId" clId="{ADB5898D-954A-4CE3-A627-A0D4F2D6C589}" dt="2021-10-18T07:37:50.129" v="30" actId="47"/>
        <pc:sldMkLst>
          <pc:docMk/>
          <pc:sldMk cId="3385209508" sldId="4967"/>
        </pc:sldMkLst>
      </pc:sldChg>
      <pc:sldChg chg="del">
        <pc:chgData name="胡 翌霖" userId="a9a41afe759712f0" providerId="LiveId" clId="{ADB5898D-954A-4CE3-A627-A0D4F2D6C589}" dt="2021-10-18T07:37:50.129" v="30" actId="47"/>
        <pc:sldMkLst>
          <pc:docMk/>
          <pc:sldMk cId="987886586" sldId="4968"/>
        </pc:sldMkLst>
      </pc:sldChg>
      <pc:sldChg chg="del">
        <pc:chgData name="胡 翌霖" userId="a9a41afe759712f0" providerId="LiveId" clId="{ADB5898D-954A-4CE3-A627-A0D4F2D6C589}" dt="2021-10-18T07:37:50.129" v="30" actId="47"/>
        <pc:sldMkLst>
          <pc:docMk/>
          <pc:sldMk cId="287502289" sldId="4969"/>
        </pc:sldMkLst>
      </pc:sldChg>
      <pc:sldMasterChg chg="del delSldLayout">
        <pc:chgData name="胡 翌霖" userId="a9a41afe759712f0" providerId="LiveId" clId="{ADB5898D-954A-4CE3-A627-A0D4F2D6C589}" dt="2021-10-18T07:37:50.129" v="30" actId="47"/>
        <pc:sldMasterMkLst>
          <pc:docMk/>
          <pc:sldMasterMk cId="804356386" sldId="2147483738"/>
        </pc:sldMasterMkLst>
        <pc:sldLayoutChg chg="del">
          <pc:chgData name="胡 翌霖" userId="a9a41afe759712f0" providerId="LiveId" clId="{ADB5898D-954A-4CE3-A627-A0D4F2D6C589}" dt="2021-10-18T07:37:50.129" v="30" actId="47"/>
          <pc:sldLayoutMkLst>
            <pc:docMk/>
            <pc:sldMasterMk cId="804356386" sldId="2147483738"/>
            <pc:sldLayoutMk cId="1391145275" sldId="2147483739"/>
          </pc:sldLayoutMkLst>
        </pc:sldLayoutChg>
        <pc:sldLayoutChg chg="del">
          <pc:chgData name="胡 翌霖" userId="a9a41afe759712f0" providerId="LiveId" clId="{ADB5898D-954A-4CE3-A627-A0D4F2D6C589}" dt="2021-10-18T07:37:50.129" v="30" actId="47"/>
          <pc:sldLayoutMkLst>
            <pc:docMk/>
            <pc:sldMasterMk cId="804356386" sldId="2147483738"/>
            <pc:sldLayoutMk cId="1259397798" sldId="2147483740"/>
          </pc:sldLayoutMkLst>
        </pc:sldLayoutChg>
        <pc:sldLayoutChg chg="del">
          <pc:chgData name="胡 翌霖" userId="a9a41afe759712f0" providerId="LiveId" clId="{ADB5898D-954A-4CE3-A627-A0D4F2D6C589}" dt="2021-10-18T07:37:50.129" v="30" actId="47"/>
          <pc:sldLayoutMkLst>
            <pc:docMk/>
            <pc:sldMasterMk cId="804356386" sldId="2147483738"/>
            <pc:sldLayoutMk cId="3115760013" sldId="2147483741"/>
          </pc:sldLayoutMkLst>
        </pc:sldLayoutChg>
        <pc:sldLayoutChg chg="del">
          <pc:chgData name="胡 翌霖" userId="a9a41afe759712f0" providerId="LiveId" clId="{ADB5898D-954A-4CE3-A627-A0D4F2D6C589}" dt="2021-10-18T07:37:50.129" v="30" actId="47"/>
          <pc:sldLayoutMkLst>
            <pc:docMk/>
            <pc:sldMasterMk cId="804356386" sldId="2147483738"/>
            <pc:sldLayoutMk cId="169125995" sldId="2147483742"/>
          </pc:sldLayoutMkLst>
        </pc:sldLayoutChg>
        <pc:sldLayoutChg chg="del">
          <pc:chgData name="胡 翌霖" userId="a9a41afe759712f0" providerId="LiveId" clId="{ADB5898D-954A-4CE3-A627-A0D4F2D6C589}" dt="2021-10-18T07:37:50.129" v="30" actId="47"/>
          <pc:sldLayoutMkLst>
            <pc:docMk/>
            <pc:sldMasterMk cId="804356386" sldId="2147483738"/>
            <pc:sldLayoutMk cId="798222970" sldId="2147483743"/>
          </pc:sldLayoutMkLst>
        </pc:sldLayoutChg>
        <pc:sldLayoutChg chg="del">
          <pc:chgData name="胡 翌霖" userId="a9a41afe759712f0" providerId="LiveId" clId="{ADB5898D-954A-4CE3-A627-A0D4F2D6C589}" dt="2021-10-18T07:37:50.129" v="30" actId="47"/>
          <pc:sldLayoutMkLst>
            <pc:docMk/>
            <pc:sldMasterMk cId="804356386" sldId="2147483738"/>
            <pc:sldLayoutMk cId="3387939346" sldId="2147483744"/>
          </pc:sldLayoutMkLst>
        </pc:sldLayoutChg>
        <pc:sldLayoutChg chg="del">
          <pc:chgData name="胡 翌霖" userId="a9a41afe759712f0" providerId="LiveId" clId="{ADB5898D-954A-4CE3-A627-A0D4F2D6C589}" dt="2021-10-18T07:37:50.129" v="30" actId="47"/>
          <pc:sldLayoutMkLst>
            <pc:docMk/>
            <pc:sldMasterMk cId="804356386" sldId="2147483738"/>
            <pc:sldLayoutMk cId="1898543392" sldId="2147483745"/>
          </pc:sldLayoutMkLst>
        </pc:sldLayoutChg>
        <pc:sldLayoutChg chg="del">
          <pc:chgData name="胡 翌霖" userId="a9a41afe759712f0" providerId="LiveId" clId="{ADB5898D-954A-4CE3-A627-A0D4F2D6C589}" dt="2021-10-18T07:37:50.129" v="30" actId="47"/>
          <pc:sldLayoutMkLst>
            <pc:docMk/>
            <pc:sldMasterMk cId="804356386" sldId="2147483738"/>
            <pc:sldLayoutMk cId="1279736334" sldId="2147483746"/>
          </pc:sldLayoutMkLst>
        </pc:sldLayoutChg>
        <pc:sldLayoutChg chg="del">
          <pc:chgData name="胡 翌霖" userId="a9a41afe759712f0" providerId="LiveId" clId="{ADB5898D-954A-4CE3-A627-A0D4F2D6C589}" dt="2021-10-18T07:37:50.129" v="30" actId="47"/>
          <pc:sldLayoutMkLst>
            <pc:docMk/>
            <pc:sldMasterMk cId="804356386" sldId="2147483738"/>
            <pc:sldLayoutMk cId="4083003183" sldId="2147483747"/>
          </pc:sldLayoutMkLst>
        </pc:sldLayoutChg>
        <pc:sldLayoutChg chg="del">
          <pc:chgData name="胡 翌霖" userId="a9a41afe759712f0" providerId="LiveId" clId="{ADB5898D-954A-4CE3-A627-A0D4F2D6C589}" dt="2021-10-18T07:37:50.129" v="30" actId="47"/>
          <pc:sldLayoutMkLst>
            <pc:docMk/>
            <pc:sldMasterMk cId="804356386" sldId="2147483738"/>
            <pc:sldLayoutMk cId="2674035512" sldId="2147483748"/>
          </pc:sldLayoutMkLst>
        </pc:sldLayoutChg>
        <pc:sldLayoutChg chg="del">
          <pc:chgData name="胡 翌霖" userId="a9a41afe759712f0" providerId="LiveId" clId="{ADB5898D-954A-4CE3-A627-A0D4F2D6C589}" dt="2021-10-18T07:37:50.129" v="30" actId="47"/>
          <pc:sldLayoutMkLst>
            <pc:docMk/>
            <pc:sldMasterMk cId="804356386" sldId="2147483738"/>
            <pc:sldLayoutMk cId="2345408013" sldId="2147483749"/>
          </pc:sldLayoutMkLst>
        </pc:sldLayoutChg>
      </pc:sldMasterChg>
    </pc:docChg>
  </pc:docChgLst>
  <pc:docChgLst>
    <pc:chgData name="翌霖 胡" userId="a9a41afe759712f0" providerId="LiveId" clId="{532A1CBA-4FF3-4D21-866D-03BA94E192E4}"/>
    <pc:docChg chg="custSel modSld">
      <pc:chgData name="翌霖 胡" userId="a9a41afe759712f0" providerId="LiveId" clId="{532A1CBA-4FF3-4D21-866D-03BA94E192E4}" dt="2023-11-14T07:12:45.520" v="82"/>
      <pc:docMkLst>
        <pc:docMk/>
      </pc:docMkLst>
      <pc:sldChg chg="modSp mod">
        <pc:chgData name="翌霖 胡" userId="a9a41afe759712f0" providerId="LiveId" clId="{532A1CBA-4FF3-4D21-866D-03BA94E192E4}" dt="2023-11-14T07:08:12.722" v="3" actId="20577"/>
        <pc:sldMkLst>
          <pc:docMk/>
          <pc:sldMk cId="492686361" sldId="323"/>
        </pc:sldMkLst>
        <pc:spChg chg="mod">
          <ac:chgData name="翌霖 胡" userId="a9a41afe759712f0" providerId="LiveId" clId="{532A1CBA-4FF3-4D21-866D-03BA94E192E4}" dt="2023-11-14T07:08:12.722" v="3" actId="20577"/>
          <ac:spMkLst>
            <pc:docMk/>
            <pc:sldMk cId="492686361" sldId="323"/>
            <ac:spMk id="2" creationId="{96233937-605F-48FE-B429-90F8B7CEFBBD}"/>
          </ac:spMkLst>
        </pc:spChg>
      </pc:sldChg>
      <pc:sldChg chg="modSp mod">
        <pc:chgData name="翌霖 胡" userId="a9a41afe759712f0" providerId="LiveId" clId="{532A1CBA-4FF3-4D21-866D-03BA94E192E4}" dt="2023-11-14T07:10:07.674" v="22"/>
        <pc:sldMkLst>
          <pc:docMk/>
          <pc:sldMk cId="2150989675" sldId="360"/>
        </pc:sldMkLst>
        <pc:spChg chg="mod">
          <ac:chgData name="翌霖 胡" userId="a9a41afe759712f0" providerId="LiveId" clId="{532A1CBA-4FF3-4D21-866D-03BA94E192E4}" dt="2023-11-14T07:10:07.674" v="22"/>
          <ac:spMkLst>
            <pc:docMk/>
            <pc:sldMk cId="2150989675" sldId="360"/>
            <ac:spMk id="3" creationId="{24CE69ED-60A6-4F0A-AB5B-C2CE9CEF9F76}"/>
          </ac:spMkLst>
        </pc:spChg>
      </pc:sldChg>
      <pc:sldChg chg="modSp mod">
        <pc:chgData name="翌霖 胡" userId="a9a41afe759712f0" providerId="LiveId" clId="{532A1CBA-4FF3-4D21-866D-03BA94E192E4}" dt="2023-11-14T07:12:45.520" v="82"/>
        <pc:sldMkLst>
          <pc:docMk/>
          <pc:sldMk cId="40010212" sldId="4977"/>
        </pc:sldMkLst>
        <pc:spChg chg="mod">
          <ac:chgData name="翌霖 胡" userId="a9a41afe759712f0" providerId="LiveId" clId="{532A1CBA-4FF3-4D21-866D-03BA94E192E4}" dt="2023-11-14T07:12:45.520" v="82"/>
          <ac:spMkLst>
            <pc:docMk/>
            <pc:sldMk cId="40010212" sldId="4977"/>
            <ac:spMk id="3" creationId="{BD4C9056-E165-426B-AE3D-4137F1DC26A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524D4F-1423-4D04-AB25-19E29437C57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88C4466-3679-4E16-B47F-76559DABD255}">
      <dgm:prSet/>
      <dgm:spPr/>
      <dgm:t>
        <a:bodyPr/>
        <a:lstStyle/>
        <a:p>
          <a:r>
            <a:rPr lang="en-US" dirty="0"/>
            <a:t>1.</a:t>
          </a:r>
          <a:r>
            <a:rPr lang="zh-CN" dirty="0"/>
            <a:t>瓦特（</a:t>
          </a:r>
          <a:r>
            <a:rPr lang="en-US" dirty="0"/>
            <a:t>1736-1819</a:t>
          </a:r>
          <a:r>
            <a:rPr lang="zh-CN" dirty="0"/>
            <a:t>）出生时他奶奶（</a:t>
          </a:r>
          <a:r>
            <a:rPr lang="en-US" altLang="zh-CN" dirty="0"/>
            <a:t>Margaret,</a:t>
          </a:r>
          <a:r>
            <a:rPr lang="en-US" dirty="0"/>
            <a:t>1656–1735</a:t>
          </a:r>
          <a:r>
            <a:rPr lang="zh-CN" dirty="0"/>
            <a:t>）已去世</a:t>
          </a:r>
          <a:endParaRPr lang="en-US" dirty="0"/>
        </a:p>
      </dgm:t>
    </dgm:pt>
    <dgm:pt modelId="{D6FF9F07-5588-48C0-9A19-820401FB120A}" type="parTrans" cxnId="{50FE26CF-38A4-4CB3-BDC1-CB97652CAE9F}">
      <dgm:prSet/>
      <dgm:spPr/>
      <dgm:t>
        <a:bodyPr/>
        <a:lstStyle/>
        <a:p>
          <a:endParaRPr lang="en-US"/>
        </a:p>
      </dgm:t>
    </dgm:pt>
    <dgm:pt modelId="{2C865E54-D782-4CB9-AA38-CFC1E5EF0AB8}" type="sibTrans" cxnId="{50FE26CF-38A4-4CB3-BDC1-CB97652CAE9F}">
      <dgm:prSet/>
      <dgm:spPr/>
      <dgm:t>
        <a:bodyPr/>
        <a:lstStyle/>
        <a:p>
          <a:endParaRPr lang="en-US"/>
        </a:p>
      </dgm:t>
    </dgm:pt>
    <dgm:pt modelId="{188DC891-376E-4816-BCC7-68FA2C66934B}">
      <dgm:prSet/>
      <dgm:spPr/>
      <dgm:t>
        <a:bodyPr/>
        <a:lstStyle/>
        <a:p>
          <a:r>
            <a:rPr lang="en-US" dirty="0"/>
            <a:t>2.</a:t>
          </a:r>
          <a:r>
            <a:rPr lang="zh-CN" dirty="0"/>
            <a:t>瓦特出生前早已有蒸汽机流行，瓦特只是改良者</a:t>
          </a:r>
          <a:endParaRPr lang="en-US" dirty="0"/>
        </a:p>
      </dgm:t>
    </dgm:pt>
    <dgm:pt modelId="{CB02EFE7-2FD3-4041-94A5-AAF8F1FCAAB4}" type="parTrans" cxnId="{54781EBB-4EDA-427E-9C47-1F57F4B475EC}">
      <dgm:prSet/>
      <dgm:spPr/>
      <dgm:t>
        <a:bodyPr/>
        <a:lstStyle/>
        <a:p>
          <a:endParaRPr lang="en-US"/>
        </a:p>
      </dgm:t>
    </dgm:pt>
    <dgm:pt modelId="{DD0935E8-6C21-478E-B72C-9642A068D6B1}" type="sibTrans" cxnId="{54781EBB-4EDA-427E-9C47-1F57F4B475EC}">
      <dgm:prSet/>
      <dgm:spPr/>
      <dgm:t>
        <a:bodyPr/>
        <a:lstStyle/>
        <a:p>
          <a:endParaRPr lang="en-US"/>
        </a:p>
      </dgm:t>
    </dgm:pt>
    <dgm:pt modelId="{7C384546-1E6C-457B-BC63-14E775907680}">
      <dgm:prSet/>
      <dgm:spPr/>
      <dgm:t>
        <a:bodyPr/>
        <a:lstStyle/>
        <a:p>
          <a:r>
            <a:rPr lang="en-US" dirty="0"/>
            <a:t>3.</a:t>
          </a:r>
          <a:r>
            <a:rPr lang="zh-CN" dirty="0"/>
            <a:t>早期的蒸汽机其实是“大气机”，原理与壶盖被顶起是两回事</a:t>
          </a:r>
          <a:endParaRPr lang="en-US" dirty="0"/>
        </a:p>
      </dgm:t>
    </dgm:pt>
    <dgm:pt modelId="{32FCF824-D232-479C-99E0-73B5525038DE}" type="parTrans" cxnId="{7A2E4B34-854E-4736-BF60-756F79E1ADFC}">
      <dgm:prSet/>
      <dgm:spPr/>
      <dgm:t>
        <a:bodyPr/>
        <a:lstStyle/>
        <a:p>
          <a:endParaRPr lang="en-US"/>
        </a:p>
      </dgm:t>
    </dgm:pt>
    <dgm:pt modelId="{843C5150-AD73-424F-95C0-AFAB521DEF53}" type="sibTrans" cxnId="{7A2E4B34-854E-4736-BF60-756F79E1ADFC}">
      <dgm:prSet/>
      <dgm:spPr/>
      <dgm:t>
        <a:bodyPr/>
        <a:lstStyle/>
        <a:p>
          <a:endParaRPr lang="en-US"/>
        </a:p>
      </dgm:t>
    </dgm:pt>
    <dgm:pt modelId="{A7CEBE77-9A76-4FF5-B19C-3D879F08F8AC}" type="pres">
      <dgm:prSet presAssocID="{23524D4F-1423-4D04-AB25-19E29437C573}" presName="linear" presStyleCnt="0">
        <dgm:presLayoutVars>
          <dgm:animLvl val="lvl"/>
          <dgm:resizeHandles val="exact"/>
        </dgm:presLayoutVars>
      </dgm:prSet>
      <dgm:spPr/>
    </dgm:pt>
    <dgm:pt modelId="{CAEBC2E7-CABE-426C-9737-30C798A55B28}" type="pres">
      <dgm:prSet presAssocID="{588C4466-3679-4E16-B47F-76559DABD255}" presName="parentText" presStyleLbl="node1" presStyleIdx="0" presStyleCnt="3">
        <dgm:presLayoutVars>
          <dgm:chMax val="0"/>
          <dgm:bulletEnabled val="1"/>
        </dgm:presLayoutVars>
      </dgm:prSet>
      <dgm:spPr/>
    </dgm:pt>
    <dgm:pt modelId="{9CD0AF0A-F4AF-48AF-BE33-7626824FE440}" type="pres">
      <dgm:prSet presAssocID="{2C865E54-D782-4CB9-AA38-CFC1E5EF0AB8}" presName="spacer" presStyleCnt="0"/>
      <dgm:spPr/>
    </dgm:pt>
    <dgm:pt modelId="{65EBDEFD-4CCF-44A6-AF44-D22AAF10690D}" type="pres">
      <dgm:prSet presAssocID="{188DC891-376E-4816-BCC7-68FA2C66934B}" presName="parentText" presStyleLbl="node1" presStyleIdx="1" presStyleCnt="3">
        <dgm:presLayoutVars>
          <dgm:chMax val="0"/>
          <dgm:bulletEnabled val="1"/>
        </dgm:presLayoutVars>
      </dgm:prSet>
      <dgm:spPr/>
    </dgm:pt>
    <dgm:pt modelId="{73446B42-937D-42B9-B761-6337CEF02346}" type="pres">
      <dgm:prSet presAssocID="{DD0935E8-6C21-478E-B72C-9642A068D6B1}" presName="spacer" presStyleCnt="0"/>
      <dgm:spPr/>
    </dgm:pt>
    <dgm:pt modelId="{173A2B0E-CEC3-4993-B99A-D4F6A6472B32}" type="pres">
      <dgm:prSet presAssocID="{7C384546-1E6C-457B-BC63-14E775907680}" presName="parentText" presStyleLbl="node1" presStyleIdx="2" presStyleCnt="3">
        <dgm:presLayoutVars>
          <dgm:chMax val="0"/>
          <dgm:bulletEnabled val="1"/>
        </dgm:presLayoutVars>
      </dgm:prSet>
      <dgm:spPr/>
    </dgm:pt>
  </dgm:ptLst>
  <dgm:cxnLst>
    <dgm:cxn modelId="{7A2E4B34-854E-4736-BF60-756F79E1ADFC}" srcId="{23524D4F-1423-4D04-AB25-19E29437C573}" destId="{7C384546-1E6C-457B-BC63-14E775907680}" srcOrd="2" destOrd="0" parTransId="{32FCF824-D232-479C-99E0-73B5525038DE}" sibTransId="{843C5150-AD73-424F-95C0-AFAB521DEF53}"/>
    <dgm:cxn modelId="{EAA6D177-6210-4AC6-90CE-633376E226E6}" type="presOf" srcId="{7C384546-1E6C-457B-BC63-14E775907680}" destId="{173A2B0E-CEC3-4993-B99A-D4F6A6472B32}" srcOrd="0" destOrd="0" presId="urn:microsoft.com/office/officeart/2005/8/layout/vList2"/>
    <dgm:cxn modelId="{AED0F957-11E3-461C-BA99-6863B9E3EF7C}" type="presOf" srcId="{23524D4F-1423-4D04-AB25-19E29437C573}" destId="{A7CEBE77-9A76-4FF5-B19C-3D879F08F8AC}" srcOrd="0" destOrd="0" presId="urn:microsoft.com/office/officeart/2005/8/layout/vList2"/>
    <dgm:cxn modelId="{B6A23E92-944E-43A7-A71B-3EF6A136A116}" type="presOf" srcId="{188DC891-376E-4816-BCC7-68FA2C66934B}" destId="{65EBDEFD-4CCF-44A6-AF44-D22AAF10690D}" srcOrd="0" destOrd="0" presId="urn:microsoft.com/office/officeart/2005/8/layout/vList2"/>
    <dgm:cxn modelId="{54781EBB-4EDA-427E-9C47-1F57F4B475EC}" srcId="{23524D4F-1423-4D04-AB25-19E29437C573}" destId="{188DC891-376E-4816-BCC7-68FA2C66934B}" srcOrd="1" destOrd="0" parTransId="{CB02EFE7-2FD3-4041-94A5-AAF8F1FCAAB4}" sibTransId="{DD0935E8-6C21-478E-B72C-9642A068D6B1}"/>
    <dgm:cxn modelId="{50FE26CF-38A4-4CB3-BDC1-CB97652CAE9F}" srcId="{23524D4F-1423-4D04-AB25-19E29437C573}" destId="{588C4466-3679-4E16-B47F-76559DABD255}" srcOrd="0" destOrd="0" parTransId="{D6FF9F07-5588-48C0-9A19-820401FB120A}" sibTransId="{2C865E54-D782-4CB9-AA38-CFC1E5EF0AB8}"/>
    <dgm:cxn modelId="{DAA35EF8-716D-4535-AA24-677419839369}" type="presOf" srcId="{588C4466-3679-4E16-B47F-76559DABD255}" destId="{CAEBC2E7-CABE-426C-9737-30C798A55B28}" srcOrd="0" destOrd="0" presId="urn:microsoft.com/office/officeart/2005/8/layout/vList2"/>
    <dgm:cxn modelId="{F7D435ED-A4E0-4843-B578-0AB535E343AE}" type="presParOf" srcId="{A7CEBE77-9A76-4FF5-B19C-3D879F08F8AC}" destId="{CAEBC2E7-CABE-426C-9737-30C798A55B28}" srcOrd="0" destOrd="0" presId="urn:microsoft.com/office/officeart/2005/8/layout/vList2"/>
    <dgm:cxn modelId="{2ECA02D9-36A4-43A1-802A-E95CF2FDB6CA}" type="presParOf" srcId="{A7CEBE77-9A76-4FF5-B19C-3D879F08F8AC}" destId="{9CD0AF0A-F4AF-48AF-BE33-7626824FE440}" srcOrd="1" destOrd="0" presId="urn:microsoft.com/office/officeart/2005/8/layout/vList2"/>
    <dgm:cxn modelId="{28DB67BE-54CB-46A9-804C-7A8482C9D0F2}" type="presParOf" srcId="{A7CEBE77-9A76-4FF5-B19C-3D879F08F8AC}" destId="{65EBDEFD-4CCF-44A6-AF44-D22AAF10690D}" srcOrd="2" destOrd="0" presId="urn:microsoft.com/office/officeart/2005/8/layout/vList2"/>
    <dgm:cxn modelId="{C6C27B60-A639-46DA-9374-D4D3F40D09DB}" type="presParOf" srcId="{A7CEBE77-9A76-4FF5-B19C-3D879F08F8AC}" destId="{73446B42-937D-42B9-B761-6337CEF02346}" srcOrd="3" destOrd="0" presId="urn:microsoft.com/office/officeart/2005/8/layout/vList2"/>
    <dgm:cxn modelId="{4351CB3C-F72E-4BD9-9DE6-269A70F0A09C}" type="presParOf" srcId="{A7CEBE77-9A76-4FF5-B19C-3D879F08F8AC}" destId="{173A2B0E-CEC3-4993-B99A-D4F6A6472B3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50C143-D265-44E3-B25C-E661FF0215B8}"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5D5FB677-FD33-42B3-914D-17F9A3C7D305}">
      <dgm:prSet/>
      <dgm:spPr/>
      <dgm:t>
        <a:bodyPr/>
        <a:lstStyle/>
        <a:p>
          <a:r>
            <a:rPr lang="zh-CN" dirty="0"/>
            <a:t>科学仪器</a:t>
          </a:r>
          <a:r>
            <a:rPr lang="zh-CN" altLang="en-US" dirty="0"/>
            <a:t>产业</a:t>
          </a:r>
          <a:endParaRPr lang="en-US" dirty="0"/>
        </a:p>
      </dgm:t>
    </dgm:pt>
    <dgm:pt modelId="{7AFD6F78-08F7-40B8-954B-F5262CAB4CC2}" type="parTrans" cxnId="{1068C54B-C75E-4A2E-97DF-1A2C3B0CDB7A}">
      <dgm:prSet/>
      <dgm:spPr/>
      <dgm:t>
        <a:bodyPr/>
        <a:lstStyle/>
        <a:p>
          <a:endParaRPr lang="en-US"/>
        </a:p>
      </dgm:t>
    </dgm:pt>
    <dgm:pt modelId="{A3CDADFB-7A68-4FD3-8B54-BCBFF225CA45}" type="sibTrans" cxnId="{1068C54B-C75E-4A2E-97DF-1A2C3B0CDB7A}">
      <dgm:prSet/>
      <dgm:spPr/>
      <dgm:t>
        <a:bodyPr/>
        <a:lstStyle/>
        <a:p>
          <a:endParaRPr lang="en-US"/>
        </a:p>
      </dgm:t>
    </dgm:pt>
    <dgm:pt modelId="{A92669B6-CEC4-495B-AC10-AB19ACF6B2E1}">
      <dgm:prSet/>
      <dgm:spPr/>
      <dgm:t>
        <a:bodyPr/>
        <a:lstStyle/>
        <a:p>
          <a:r>
            <a:rPr lang="zh-CN" dirty="0"/>
            <a:t>格拉斯哥大学专职维修员</a:t>
          </a:r>
          <a:r>
            <a:rPr lang="zh-CN" altLang="en-US" dirty="0"/>
            <a:t>，</a:t>
          </a:r>
          <a:r>
            <a:rPr lang="zh-CN" dirty="0"/>
            <a:t>在修理大学中的钮可门蒸汽机时想到改进</a:t>
          </a:r>
          <a:endParaRPr lang="en-US" dirty="0"/>
        </a:p>
      </dgm:t>
    </dgm:pt>
    <dgm:pt modelId="{6DA87B25-5F44-4A8C-8362-861D7BB273C0}" type="parTrans" cxnId="{2FD40986-8FFB-4AE5-9AF3-B834131840EC}">
      <dgm:prSet/>
      <dgm:spPr/>
      <dgm:t>
        <a:bodyPr/>
        <a:lstStyle/>
        <a:p>
          <a:endParaRPr lang="en-US"/>
        </a:p>
      </dgm:t>
    </dgm:pt>
    <dgm:pt modelId="{DF063CD8-1B68-4AA5-AD3C-8414B664AFD4}" type="sibTrans" cxnId="{2FD40986-8FFB-4AE5-9AF3-B834131840EC}">
      <dgm:prSet/>
      <dgm:spPr/>
      <dgm:t>
        <a:bodyPr/>
        <a:lstStyle/>
        <a:p>
          <a:endParaRPr lang="en-US"/>
        </a:p>
      </dgm:t>
    </dgm:pt>
    <dgm:pt modelId="{56AD651D-A9F8-4F63-A9D9-0C3A53E9F8F5}">
      <dgm:prSet/>
      <dgm:spPr/>
      <dgm:t>
        <a:bodyPr/>
        <a:lstStyle/>
        <a:p>
          <a:r>
            <a:rPr lang="zh-CN" dirty="0"/>
            <a:t>工匠</a:t>
          </a:r>
          <a:r>
            <a:rPr lang="zh-CN" altLang="en-US" dirty="0"/>
            <a:t>地位提升</a:t>
          </a:r>
          <a:endParaRPr lang="en-US" dirty="0"/>
        </a:p>
      </dgm:t>
    </dgm:pt>
    <dgm:pt modelId="{D62CD978-E3B6-4F58-9AAA-908B4766B374}" type="parTrans" cxnId="{F3D29CB0-F72E-4449-98DC-36AB8E230140}">
      <dgm:prSet/>
      <dgm:spPr/>
      <dgm:t>
        <a:bodyPr/>
        <a:lstStyle/>
        <a:p>
          <a:endParaRPr lang="en-US"/>
        </a:p>
      </dgm:t>
    </dgm:pt>
    <dgm:pt modelId="{6189160B-1118-49CE-9904-91B66BABF369}" type="sibTrans" cxnId="{F3D29CB0-F72E-4449-98DC-36AB8E230140}">
      <dgm:prSet/>
      <dgm:spPr/>
      <dgm:t>
        <a:bodyPr/>
        <a:lstStyle/>
        <a:p>
          <a:endParaRPr lang="en-US"/>
        </a:p>
      </dgm:t>
    </dgm:pt>
    <dgm:pt modelId="{444115A5-51F0-4021-9F12-6F48C75D235A}">
      <dgm:prSet/>
      <dgm:spPr/>
      <dgm:t>
        <a:bodyPr/>
        <a:lstStyle/>
        <a:p>
          <a:r>
            <a:rPr lang="zh-CN"/>
            <a:t>出身工匠家庭，但并不贫寒，接受科学教育，学习数学与机械学。</a:t>
          </a:r>
          <a:endParaRPr lang="en-US"/>
        </a:p>
      </dgm:t>
    </dgm:pt>
    <dgm:pt modelId="{079DCE1B-9234-457D-9FC8-7301C4DAF379}" type="parTrans" cxnId="{9FF97C34-FD2B-4486-A2B0-8087CF3C9137}">
      <dgm:prSet/>
      <dgm:spPr/>
      <dgm:t>
        <a:bodyPr/>
        <a:lstStyle/>
        <a:p>
          <a:endParaRPr lang="en-US"/>
        </a:p>
      </dgm:t>
    </dgm:pt>
    <dgm:pt modelId="{5FDF3DA2-03E6-402E-999D-1B20C25625E3}" type="sibTrans" cxnId="{9FF97C34-FD2B-4486-A2B0-8087CF3C9137}">
      <dgm:prSet/>
      <dgm:spPr/>
      <dgm:t>
        <a:bodyPr/>
        <a:lstStyle/>
        <a:p>
          <a:endParaRPr lang="en-US"/>
        </a:p>
      </dgm:t>
    </dgm:pt>
    <dgm:pt modelId="{2D4A6BA3-FE20-4DDC-B896-4CDD87D77740}">
      <dgm:prSet/>
      <dgm:spPr/>
      <dgm:t>
        <a:bodyPr/>
        <a:lstStyle/>
        <a:p>
          <a:r>
            <a:rPr lang="zh-CN" dirty="0"/>
            <a:t>科学社团</a:t>
          </a:r>
          <a:r>
            <a:rPr lang="zh-CN" altLang="en-US" dirty="0"/>
            <a:t>兴起</a:t>
          </a:r>
          <a:endParaRPr lang="en-US" dirty="0"/>
        </a:p>
      </dgm:t>
    </dgm:pt>
    <dgm:pt modelId="{6F6E3274-03BA-4A85-9F9E-BFA0354F44A7}" type="parTrans" cxnId="{43A8EC2F-3F0A-49F2-A4C7-B814D6BF1326}">
      <dgm:prSet/>
      <dgm:spPr/>
      <dgm:t>
        <a:bodyPr/>
        <a:lstStyle/>
        <a:p>
          <a:endParaRPr lang="en-US"/>
        </a:p>
      </dgm:t>
    </dgm:pt>
    <dgm:pt modelId="{9CB77F38-BA6B-4202-89EA-5053F3B6D52B}" type="sibTrans" cxnId="{43A8EC2F-3F0A-49F2-A4C7-B814D6BF1326}">
      <dgm:prSet/>
      <dgm:spPr/>
      <dgm:t>
        <a:bodyPr/>
        <a:lstStyle/>
        <a:p>
          <a:endParaRPr lang="en-US"/>
        </a:p>
      </dgm:t>
    </dgm:pt>
    <dgm:pt modelId="{8011460C-5029-40F8-A76F-E5D6B264E3A3}">
      <dgm:prSet/>
      <dgm:spPr/>
      <dgm:t>
        <a:bodyPr/>
        <a:lstStyle/>
        <a:p>
          <a:r>
            <a:rPr lang="zh-CN"/>
            <a:t>工匠、企业家与科学家平等交流，月光社，与普利斯特列、老达尔文等密切交流。</a:t>
          </a:r>
          <a:endParaRPr lang="en-US"/>
        </a:p>
      </dgm:t>
    </dgm:pt>
    <dgm:pt modelId="{D17D1A38-54F0-4382-AF92-B54A1D31B9A8}" type="parTrans" cxnId="{0BBC74B1-C28F-4619-918C-7C94ECB022CA}">
      <dgm:prSet/>
      <dgm:spPr/>
      <dgm:t>
        <a:bodyPr/>
        <a:lstStyle/>
        <a:p>
          <a:endParaRPr lang="en-US"/>
        </a:p>
      </dgm:t>
    </dgm:pt>
    <dgm:pt modelId="{1B509463-3D35-42FA-B400-F0DC44FA4572}" type="sibTrans" cxnId="{0BBC74B1-C28F-4619-918C-7C94ECB022CA}">
      <dgm:prSet/>
      <dgm:spPr/>
      <dgm:t>
        <a:bodyPr/>
        <a:lstStyle/>
        <a:p>
          <a:endParaRPr lang="en-US"/>
        </a:p>
      </dgm:t>
    </dgm:pt>
    <dgm:pt modelId="{31629C55-369D-479F-8A51-4A77F5988025}">
      <dgm:prSet/>
      <dgm:spPr/>
      <dgm:t>
        <a:bodyPr/>
        <a:lstStyle/>
        <a:p>
          <a:r>
            <a:rPr lang="zh-CN" dirty="0"/>
            <a:t>化学</a:t>
          </a:r>
          <a:r>
            <a:rPr lang="zh-CN" altLang="en-US" dirty="0"/>
            <a:t>的兴起</a:t>
          </a:r>
          <a:endParaRPr lang="en-US" dirty="0"/>
        </a:p>
      </dgm:t>
    </dgm:pt>
    <dgm:pt modelId="{74575610-ACF2-4140-8E27-4073F1C0ED02}" type="parTrans" cxnId="{FEDE7BF7-BC97-4DFA-82EF-0F5F9D61A71D}">
      <dgm:prSet/>
      <dgm:spPr/>
      <dgm:t>
        <a:bodyPr/>
        <a:lstStyle/>
        <a:p>
          <a:endParaRPr lang="en-US"/>
        </a:p>
      </dgm:t>
    </dgm:pt>
    <dgm:pt modelId="{B7780D4E-AF07-4E3F-8C39-19D0CCB9A9F8}" type="sibTrans" cxnId="{FEDE7BF7-BC97-4DFA-82EF-0F5F9D61A71D}">
      <dgm:prSet/>
      <dgm:spPr/>
      <dgm:t>
        <a:bodyPr/>
        <a:lstStyle/>
        <a:p>
          <a:endParaRPr lang="en-US"/>
        </a:p>
      </dgm:t>
    </dgm:pt>
    <dgm:pt modelId="{942817E3-8729-4E9C-B394-59704C4F6A65}">
      <dgm:prSet/>
      <dgm:spPr/>
      <dgm:t>
        <a:bodyPr/>
        <a:lstStyle/>
        <a:p>
          <a:r>
            <a:rPr lang="zh-CN" dirty="0"/>
            <a:t>对化学的长期兴趣，</a:t>
          </a:r>
          <a:r>
            <a:rPr lang="zh-CN" altLang="en-US" dirty="0"/>
            <a:t>布莱克的指导，</a:t>
          </a:r>
          <a:r>
            <a:rPr lang="zh-CN" dirty="0"/>
            <a:t>热和蒸汽作为化学对象；妻子的漂白研究</a:t>
          </a:r>
          <a:endParaRPr lang="en-US" dirty="0"/>
        </a:p>
      </dgm:t>
    </dgm:pt>
    <dgm:pt modelId="{68F62EF8-480D-43A6-BD57-61D8AD9ED634}" type="parTrans" cxnId="{BB5F161B-0F3D-4945-A48A-46F537CCEB18}">
      <dgm:prSet/>
      <dgm:spPr/>
      <dgm:t>
        <a:bodyPr/>
        <a:lstStyle/>
        <a:p>
          <a:endParaRPr lang="en-US"/>
        </a:p>
      </dgm:t>
    </dgm:pt>
    <dgm:pt modelId="{464BDD86-445A-43D8-966F-DFB4992D06D4}" type="sibTrans" cxnId="{BB5F161B-0F3D-4945-A48A-46F537CCEB18}">
      <dgm:prSet/>
      <dgm:spPr/>
      <dgm:t>
        <a:bodyPr/>
        <a:lstStyle/>
        <a:p>
          <a:endParaRPr lang="en-US"/>
        </a:p>
      </dgm:t>
    </dgm:pt>
    <dgm:pt modelId="{94E315BC-C7A6-41C8-BA23-782DCEBFFB5F}">
      <dgm:prSet/>
      <dgm:spPr/>
      <dgm:t>
        <a:bodyPr/>
        <a:lstStyle/>
        <a:p>
          <a:r>
            <a:rPr lang="zh-CN" dirty="0"/>
            <a:t>重视数学</a:t>
          </a:r>
          <a:endParaRPr lang="en-US" dirty="0"/>
        </a:p>
      </dgm:t>
    </dgm:pt>
    <dgm:pt modelId="{688E3696-DEE9-423B-A400-2C9882CEE15F}" type="parTrans" cxnId="{C08C0116-B891-4943-AEB0-C01CAAFC19BF}">
      <dgm:prSet/>
      <dgm:spPr/>
      <dgm:t>
        <a:bodyPr/>
        <a:lstStyle/>
        <a:p>
          <a:endParaRPr lang="en-US"/>
        </a:p>
      </dgm:t>
    </dgm:pt>
    <dgm:pt modelId="{D5686E6E-FFAE-4E3E-8C0B-F345DA01FA81}" type="sibTrans" cxnId="{C08C0116-B891-4943-AEB0-C01CAAFC19BF}">
      <dgm:prSet/>
      <dgm:spPr/>
      <dgm:t>
        <a:bodyPr/>
        <a:lstStyle/>
        <a:p>
          <a:endParaRPr lang="en-US"/>
        </a:p>
      </dgm:t>
    </dgm:pt>
    <dgm:pt modelId="{BFE17274-B33B-4AE0-BE5F-9B706DFBDFEE}">
      <dgm:prSet/>
      <dgm:spPr/>
      <dgm:t>
        <a:bodyPr/>
        <a:lstStyle/>
        <a:p>
          <a:r>
            <a:rPr lang="zh-CN"/>
            <a:t>瓦特教导儿子：“几何和算术与一般的计算科学是一切有用的科学的基础，不完全了解它们，自然哲学就不过是消遣。”</a:t>
          </a:r>
          <a:endParaRPr lang="en-US"/>
        </a:p>
      </dgm:t>
    </dgm:pt>
    <dgm:pt modelId="{E6CB186E-A7BE-40E7-9C86-E9E78AC02314}" type="parTrans" cxnId="{2C2E5118-0D94-4E25-8018-FD6110994013}">
      <dgm:prSet/>
      <dgm:spPr/>
      <dgm:t>
        <a:bodyPr/>
        <a:lstStyle/>
        <a:p>
          <a:endParaRPr lang="en-US"/>
        </a:p>
      </dgm:t>
    </dgm:pt>
    <dgm:pt modelId="{8B2F3DD1-580B-43D0-8A36-193C42C3597B}" type="sibTrans" cxnId="{2C2E5118-0D94-4E25-8018-FD6110994013}">
      <dgm:prSet/>
      <dgm:spPr/>
      <dgm:t>
        <a:bodyPr/>
        <a:lstStyle/>
        <a:p>
          <a:endParaRPr lang="en-US"/>
        </a:p>
      </dgm:t>
    </dgm:pt>
    <dgm:pt modelId="{3B7BFF5A-5E30-4611-9EAE-298FDDFB57A6}">
      <dgm:prSet/>
      <dgm:spPr/>
      <dgm:t>
        <a:bodyPr/>
        <a:lstStyle/>
        <a:p>
          <a:r>
            <a:rPr lang="zh-CN" dirty="0"/>
            <a:t>重视实验</a:t>
          </a:r>
          <a:endParaRPr lang="en-US" dirty="0"/>
        </a:p>
      </dgm:t>
    </dgm:pt>
    <dgm:pt modelId="{49B22BE1-736A-4326-8174-41134239E52F}" type="parTrans" cxnId="{D7BBDB5B-35AA-4405-8ACC-7ECB9ACA7F96}">
      <dgm:prSet/>
      <dgm:spPr/>
      <dgm:t>
        <a:bodyPr/>
        <a:lstStyle/>
        <a:p>
          <a:endParaRPr lang="en-US"/>
        </a:p>
      </dgm:t>
    </dgm:pt>
    <dgm:pt modelId="{EA41C29B-565E-449B-87C0-F1A91E75BA6C}" type="sibTrans" cxnId="{D7BBDB5B-35AA-4405-8ACC-7ECB9ACA7F96}">
      <dgm:prSet/>
      <dgm:spPr/>
      <dgm:t>
        <a:bodyPr/>
        <a:lstStyle/>
        <a:p>
          <a:endParaRPr lang="en-US"/>
        </a:p>
      </dgm:t>
    </dgm:pt>
    <dgm:pt modelId="{926979AE-B9B3-4557-A4E3-3DECE0483DD7}">
      <dgm:prSet/>
      <dgm:spPr/>
      <dgm:t>
        <a:bodyPr/>
        <a:lstStyle/>
        <a:p>
          <a:r>
            <a:rPr lang="zh-CN" dirty="0"/>
            <a:t>瓦特的“水壶”。计算、控制、“预置” 的思想。（海德格尔</a:t>
          </a:r>
          <a:r>
            <a:rPr lang="zh-CN" altLang="en-US" dirty="0"/>
            <a:t>：现代技术的本质）</a:t>
          </a:r>
          <a:endParaRPr lang="en-US" dirty="0"/>
        </a:p>
      </dgm:t>
    </dgm:pt>
    <dgm:pt modelId="{2CF2201A-9716-47B1-A3DF-0959A7E4ED7D}" type="parTrans" cxnId="{E2ECC288-E150-47BA-B90D-02AA38336682}">
      <dgm:prSet/>
      <dgm:spPr/>
      <dgm:t>
        <a:bodyPr/>
        <a:lstStyle/>
        <a:p>
          <a:endParaRPr lang="en-US"/>
        </a:p>
      </dgm:t>
    </dgm:pt>
    <dgm:pt modelId="{05410603-57BA-4313-8A91-D6D6C4B1A1CB}" type="sibTrans" cxnId="{E2ECC288-E150-47BA-B90D-02AA38336682}">
      <dgm:prSet/>
      <dgm:spPr/>
      <dgm:t>
        <a:bodyPr/>
        <a:lstStyle/>
        <a:p>
          <a:endParaRPr lang="en-US"/>
        </a:p>
      </dgm:t>
    </dgm:pt>
    <dgm:pt modelId="{03342411-502B-4784-827C-13DB0292860B}" type="pres">
      <dgm:prSet presAssocID="{9D50C143-D265-44E3-B25C-E661FF0215B8}" presName="Name0" presStyleCnt="0">
        <dgm:presLayoutVars>
          <dgm:dir/>
          <dgm:animLvl val="lvl"/>
          <dgm:resizeHandles val="exact"/>
        </dgm:presLayoutVars>
      </dgm:prSet>
      <dgm:spPr/>
    </dgm:pt>
    <dgm:pt modelId="{5E87D811-13EE-48D7-B807-A462B25635B4}" type="pres">
      <dgm:prSet presAssocID="{5D5FB677-FD33-42B3-914D-17F9A3C7D305}" presName="composite" presStyleCnt="0"/>
      <dgm:spPr/>
    </dgm:pt>
    <dgm:pt modelId="{8835061E-FD84-4AD9-AA53-0400770C715C}" type="pres">
      <dgm:prSet presAssocID="{5D5FB677-FD33-42B3-914D-17F9A3C7D305}" presName="parTx" presStyleLbl="alignNode1" presStyleIdx="0" presStyleCnt="6">
        <dgm:presLayoutVars>
          <dgm:chMax val="0"/>
          <dgm:chPref val="0"/>
          <dgm:bulletEnabled val="1"/>
        </dgm:presLayoutVars>
      </dgm:prSet>
      <dgm:spPr/>
    </dgm:pt>
    <dgm:pt modelId="{AE81A98A-E8CC-4C8C-AE0A-C10854133F9E}" type="pres">
      <dgm:prSet presAssocID="{5D5FB677-FD33-42B3-914D-17F9A3C7D305}" presName="desTx" presStyleLbl="alignAccFollowNode1" presStyleIdx="0" presStyleCnt="6">
        <dgm:presLayoutVars>
          <dgm:bulletEnabled val="1"/>
        </dgm:presLayoutVars>
      </dgm:prSet>
      <dgm:spPr/>
    </dgm:pt>
    <dgm:pt modelId="{5D46EE96-E968-4253-9342-8771BF52C9DF}" type="pres">
      <dgm:prSet presAssocID="{A3CDADFB-7A68-4FD3-8B54-BCBFF225CA45}" presName="space" presStyleCnt="0"/>
      <dgm:spPr/>
    </dgm:pt>
    <dgm:pt modelId="{777976ED-3D9A-4C67-8896-F195281306AE}" type="pres">
      <dgm:prSet presAssocID="{56AD651D-A9F8-4F63-A9D9-0C3A53E9F8F5}" presName="composite" presStyleCnt="0"/>
      <dgm:spPr/>
    </dgm:pt>
    <dgm:pt modelId="{DAACF7C5-CF75-4A4A-A948-B91790650998}" type="pres">
      <dgm:prSet presAssocID="{56AD651D-A9F8-4F63-A9D9-0C3A53E9F8F5}" presName="parTx" presStyleLbl="alignNode1" presStyleIdx="1" presStyleCnt="6">
        <dgm:presLayoutVars>
          <dgm:chMax val="0"/>
          <dgm:chPref val="0"/>
          <dgm:bulletEnabled val="1"/>
        </dgm:presLayoutVars>
      </dgm:prSet>
      <dgm:spPr/>
    </dgm:pt>
    <dgm:pt modelId="{C2727D6A-9BA7-47E9-99C3-6AEA525C0D19}" type="pres">
      <dgm:prSet presAssocID="{56AD651D-A9F8-4F63-A9D9-0C3A53E9F8F5}" presName="desTx" presStyleLbl="alignAccFollowNode1" presStyleIdx="1" presStyleCnt="6">
        <dgm:presLayoutVars>
          <dgm:bulletEnabled val="1"/>
        </dgm:presLayoutVars>
      </dgm:prSet>
      <dgm:spPr/>
    </dgm:pt>
    <dgm:pt modelId="{7428A169-AACF-466B-B3E0-31B3B0BC5452}" type="pres">
      <dgm:prSet presAssocID="{6189160B-1118-49CE-9904-91B66BABF369}" presName="space" presStyleCnt="0"/>
      <dgm:spPr/>
    </dgm:pt>
    <dgm:pt modelId="{BA50DECF-AEED-411D-BD89-3B4252291A39}" type="pres">
      <dgm:prSet presAssocID="{2D4A6BA3-FE20-4DDC-B896-4CDD87D77740}" presName="composite" presStyleCnt="0"/>
      <dgm:spPr/>
    </dgm:pt>
    <dgm:pt modelId="{7872F567-3994-4041-8F7D-A2D2ECEAC17D}" type="pres">
      <dgm:prSet presAssocID="{2D4A6BA3-FE20-4DDC-B896-4CDD87D77740}" presName="parTx" presStyleLbl="alignNode1" presStyleIdx="2" presStyleCnt="6">
        <dgm:presLayoutVars>
          <dgm:chMax val="0"/>
          <dgm:chPref val="0"/>
          <dgm:bulletEnabled val="1"/>
        </dgm:presLayoutVars>
      </dgm:prSet>
      <dgm:spPr/>
    </dgm:pt>
    <dgm:pt modelId="{E895CABD-BEA3-4AED-BD8D-E61920104EFB}" type="pres">
      <dgm:prSet presAssocID="{2D4A6BA3-FE20-4DDC-B896-4CDD87D77740}" presName="desTx" presStyleLbl="alignAccFollowNode1" presStyleIdx="2" presStyleCnt="6">
        <dgm:presLayoutVars>
          <dgm:bulletEnabled val="1"/>
        </dgm:presLayoutVars>
      </dgm:prSet>
      <dgm:spPr/>
    </dgm:pt>
    <dgm:pt modelId="{81AF580E-FFA0-43E8-B801-740D5AEED0FF}" type="pres">
      <dgm:prSet presAssocID="{9CB77F38-BA6B-4202-89EA-5053F3B6D52B}" presName="space" presStyleCnt="0"/>
      <dgm:spPr/>
    </dgm:pt>
    <dgm:pt modelId="{5CCDB347-7DB1-42A1-9EE3-3D5353C455B6}" type="pres">
      <dgm:prSet presAssocID="{31629C55-369D-479F-8A51-4A77F5988025}" presName="composite" presStyleCnt="0"/>
      <dgm:spPr/>
    </dgm:pt>
    <dgm:pt modelId="{5A4137D9-FB9E-4347-97CC-205691480B70}" type="pres">
      <dgm:prSet presAssocID="{31629C55-369D-479F-8A51-4A77F5988025}" presName="parTx" presStyleLbl="alignNode1" presStyleIdx="3" presStyleCnt="6">
        <dgm:presLayoutVars>
          <dgm:chMax val="0"/>
          <dgm:chPref val="0"/>
          <dgm:bulletEnabled val="1"/>
        </dgm:presLayoutVars>
      </dgm:prSet>
      <dgm:spPr/>
    </dgm:pt>
    <dgm:pt modelId="{981C4914-16BE-472E-9917-1CB14BEFBFDC}" type="pres">
      <dgm:prSet presAssocID="{31629C55-369D-479F-8A51-4A77F5988025}" presName="desTx" presStyleLbl="alignAccFollowNode1" presStyleIdx="3" presStyleCnt="6">
        <dgm:presLayoutVars>
          <dgm:bulletEnabled val="1"/>
        </dgm:presLayoutVars>
      </dgm:prSet>
      <dgm:spPr/>
    </dgm:pt>
    <dgm:pt modelId="{6412572C-1227-4C77-8271-D1667D667E97}" type="pres">
      <dgm:prSet presAssocID="{B7780D4E-AF07-4E3F-8C39-19D0CCB9A9F8}" presName="space" presStyleCnt="0"/>
      <dgm:spPr/>
    </dgm:pt>
    <dgm:pt modelId="{2057EBFE-C02F-430D-A949-EB65B0FBF2FF}" type="pres">
      <dgm:prSet presAssocID="{94E315BC-C7A6-41C8-BA23-782DCEBFFB5F}" presName="composite" presStyleCnt="0"/>
      <dgm:spPr/>
    </dgm:pt>
    <dgm:pt modelId="{C9D467A8-BBB1-4407-ADE6-27D4551290DA}" type="pres">
      <dgm:prSet presAssocID="{94E315BC-C7A6-41C8-BA23-782DCEBFFB5F}" presName="parTx" presStyleLbl="alignNode1" presStyleIdx="4" presStyleCnt="6">
        <dgm:presLayoutVars>
          <dgm:chMax val="0"/>
          <dgm:chPref val="0"/>
          <dgm:bulletEnabled val="1"/>
        </dgm:presLayoutVars>
      </dgm:prSet>
      <dgm:spPr/>
    </dgm:pt>
    <dgm:pt modelId="{90B47E0B-B461-4F63-9832-FB825C1FC6BA}" type="pres">
      <dgm:prSet presAssocID="{94E315BC-C7A6-41C8-BA23-782DCEBFFB5F}" presName="desTx" presStyleLbl="alignAccFollowNode1" presStyleIdx="4" presStyleCnt="6">
        <dgm:presLayoutVars>
          <dgm:bulletEnabled val="1"/>
        </dgm:presLayoutVars>
      </dgm:prSet>
      <dgm:spPr/>
    </dgm:pt>
    <dgm:pt modelId="{C87F9D9D-B793-47E1-BB3A-CC905C0B18B8}" type="pres">
      <dgm:prSet presAssocID="{D5686E6E-FFAE-4E3E-8C0B-F345DA01FA81}" presName="space" presStyleCnt="0"/>
      <dgm:spPr/>
    </dgm:pt>
    <dgm:pt modelId="{DF911BA3-8DE0-40FF-B9B4-69766896B526}" type="pres">
      <dgm:prSet presAssocID="{3B7BFF5A-5E30-4611-9EAE-298FDDFB57A6}" presName="composite" presStyleCnt="0"/>
      <dgm:spPr/>
    </dgm:pt>
    <dgm:pt modelId="{0F01F0D1-06A5-440F-A6AD-CD87123CA218}" type="pres">
      <dgm:prSet presAssocID="{3B7BFF5A-5E30-4611-9EAE-298FDDFB57A6}" presName="parTx" presStyleLbl="alignNode1" presStyleIdx="5" presStyleCnt="6">
        <dgm:presLayoutVars>
          <dgm:chMax val="0"/>
          <dgm:chPref val="0"/>
          <dgm:bulletEnabled val="1"/>
        </dgm:presLayoutVars>
      </dgm:prSet>
      <dgm:spPr/>
    </dgm:pt>
    <dgm:pt modelId="{5EA87001-F275-44B5-B627-9259EE98FCFE}" type="pres">
      <dgm:prSet presAssocID="{3B7BFF5A-5E30-4611-9EAE-298FDDFB57A6}" presName="desTx" presStyleLbl="alignAccFollowNode1" presStyleIdx="5" presStyleCnt="6">
        <dgm:presLayoutVars>
          <dgm:bulletEnabled val="1"/>
        </dgm:presLayoutVars>
      </dgm:prSet>
      <dgm:spPr/>
    </dgm:pt>
  </dgm:ptLst>
  <dgm:cxnLst>
    <dgm:cxn modelId="{C08C0116-B891-4943-AEB0-C01CAAFC19BF}" srcId="{9D50C143-D265-44E3-B25C-E661FF0215B8}" destId="{94E315BC-C7A6-41C8-BA23-782DCEBFFB5F}" srcOrd="4" destOrd="0" parTransId="{688E3696-DEE9-423B-A400-2C9882CEE15F}" sibTransId="{D5686E6E-FFAE-4E3E-8C0B-F345DA01FA81}"/>
    <dgm:cxn modelId="{2C2E5118-0D94-4E25-8018-FD6110994013}" srcId="{94E315BC-C7A6-41C8-BA23-782DCEBFFB5F}" destId="{BFE17274-B33B-4AE0-BE5F-9B706DFBDFEE}" srcOrd="0" destOrd="0" parTransId="{E6CB186E-A7BE-40E7-9C86-E9E78AC02314}" sibTransId="{8B2F3DD1-580B-43D0-8A36-193C42C3597B}"/>
    <dgm:cxn modelId="{BB5F161B-0F3D-4945-A48A-46F537CCEB18}" srcId="{31629C55-369D-479F-8A51-4A77F5988025}" destId="{942817E3-8729-4E9C-B394-59704C4F6A65}" srcOrd="0" destOrd="0" parTransId="{68F62EF8-480D-43A6-BD57-61D8AD9ED634}" sibTransId="{464BDD86-445A-43D8-966F-DFB4992D06D4}"/>
    <dgm:cxn modelId="{39414A25-0C6E-43D2-8A87-528F46655C01}" type="presOf" srcId="{926979AE-B9B3-4557-A4E3-3DECE0483DD7}" destId="{5EA87001-F275-44B5-B627-9259EE98FCFE}" srcOrd="0" destOrd="0" presId="urn:microsoft.com/office/officeart/2005/8/layout/hList1"/>
    <dgm:cxn modelId="{43A8EC2F-3F0A-49F2-A4C7-B814D6BF1326}" srcId="{9D50C143-D265-44E3-B25C-E661FF0215B8}" destId="{2D4A6BA3-FE20-4DDC-B896-4CDD87D77740}" srcOrd="2" destOrd="0" parTransId="{6F6E3274-03BA-4A85-9F9E-BFA0354F44A7}" sibTransId="{9CB77F38-BA6B-4202-89EA-5053F3B6D52B}"/>
    <dgm:cxn modelId="{9AC92C33-7EF8-4217-A03F-B306A86ADA4F}" type="presOf" srcId="{5D5FB677-FD33-42B3-914D-17F9A3C7D305}" destId="{8835061E-FD84-4AD9-AA53-0400770C715C}" srcOrd="0" destOrd="0" presId="urn:microsoft.com/office/officeart/2005/8/layout/hList1"/>
    <dgm:cxn modelId="{9FF97C34-FD2B-4486-A2B0-8087CF3C9137}" srcId="{56AD651D-A9F8-4F63-A9D9-0C3A53E9F8F5}" destId="{444115A5-51F0-4021-9F12-6F48C75D235A}" srcOrd="0" destOrd="0" parTransId="{079DCE1B-9234-457D-9FC8-7301C4DAF379}" sibTransId="{5FDF3DA2-03E6-402E-999D-1B20C25625E3}"/>
    <dgm:cxn modelId="{D7BBDB5B-35AA-4405-8ACC-7ECB9ACA7F96}" srcId="{9D50C143-D265-44E3-B25C-E661FF0215B8}" destId="{3B7BFF5A-5E30-4611-9EAE-298FDDFB57A6}" srcOrd="5" destOrd="0" parTransId="{49B22BE1-736A-4326-8174-41134239E52F}" sibTransId="{EA41C29B-565E-449B-87C0-F1A91E75BA6C}"/>
    <dgm:cxn modelId="{1068C54B-C75E-4A2E-97DF-1A2C3B0CDB7A}" srcId="{9D50C143-D265-44E3-B25C-E661FF0215B8}" destId="{5D5FB677-FD33-42B3-914D-17F9A3C7D305}" srcOrd="0" destOrd="0" parTransId="{7AFD6F78-08F7-40B8-954B-F5262CAB4CC2}" sibTransId="{A3CDADFB-7A68-4FD3-8B54-BCBFF225CA45}"/>
    <dgm:cxn modelId="{65E03F80-3ED1-4138-819B-AE494C7D9DCB}" type="presOf" srcId="{56AD651D-A9F8-4F63-A9D9-0C3A53E9F8F5}" destId="{DAACF7C5-CF75-4A4A-A948-B91790650998}" srcOrd="0" destOrd="0" presId="urn:microsoft.com/office/officeart/2005/8/layout/hList1"/>
    <dgm:cxn modelId="{AB6AE280-15E2-4B3E-AD39-81753CF026BA}" type="presOf" srcId="{BFE17274-B33B-4AE0-BE5F-9B706DFBDFEE}" destId="{90B47E0B-B461-4F63-9832-FB825C1FC6BA}" srcOrd="0" destOrd="0" presId="urn:microsoft.com/office/officeart/2005/8/layout/hList1"/>
    <dgm:cxn modelId="{E56FE182-7E5C-441B-BDD9-A47D24D7E5A5}" type="presOf" srcId="{9D50C143-D265-44E3-B25C-E661FF0215B8}" destId="{03342411-502B-4784-827C-13DB0292860B}" srcOrd="0" destOrd="0" presId="urn:microsoft.com/office/officeart/2005/8/layout/hList1"/>
    <dgm:cxn modelId="{13743884-4FB4-4962-89E9-770895E29A5F}" type="presOf" srcId="{8011460C-5029-40F8-A76F-E5D6B264E3A3}" destId="{E895CABD-BEA3-4AED-BD8D-E61920104EFB}" srcOrd="0" destOrd="0" presId="urn:microsoft.com/office/officeart/2005/8/layout/hList1"/>
    <dgm:cxn modelId="{87925285-0E21-4ECB-AAE5-20A8DB8FFFE2}" type="presOf" srcId="{942817E3-8729-4E9C-B394-59704C4F6A65}" destId="{981C4914-16BE-472E-9917-1CB14BEFBFDC}" srcOrd="0" destOrd="0" presId="urn:microsoft.com/office/officeart/2005/8/layout/hList1"/>
    <dgm:cxn modelId="{2FD40986-8FFB-4AE5-9AF3-B834131840EC}" srcId="{5D5FB677-FD33-42B3-914D-17F9A3C7D305}" destId="{A92669B6-CEC4-495B-AC10-AB19ACF6B2E1}" srcOrd="0" destOrd="0" parTransId="{6DA87B25-5F44-4A8C-8362-861D7BB273C0}" sibTransId="{DF063CD8-1B68-4AA5-AD3C-8414B664AFD4}"/>
    <dgm:cxn modelId="{E5562D87-2795-428C-8B29-7928B7F03544}" type="presOf" srcId="{31629C55-369D-479F-8A51-4A77F5988025}" destId="{5A4137D9-FB9E-4347-97CC-205691480B70}" srcOrd="0" destOrd="0" presId="urn:microsoft.com/office/officeart/2005/8/layout/hList1"/>
    <dgm:cxn modelId="{E2ECC288-E150-47BA-B90D-02AA38336682}" srcId="{3B7BFF5A-5E30-4611-9EAE-298FDDFB57A6}" destId="{926979AE-B9B3-4557-A4E3-3DECE0483DD7}" srcOrd="0" destOrd="0" parTransId="{2CF2201A-9716-47B1-A3DF-0959A7E4ED7D}" sibTransId="{05410603-57BA-4313-8A91-D6D6C4B1A1CB}"/>
    <dgm:cxn modelId="{833CC589-0542-4721-A086-214EB1807B53}" type="presOf" srcId="{2D4A6BA3-FE20-4DDC-B896-4CDD87D77740}" destId="{7872F567-3994-4041-8F7D-A2D2ECEAC17D}" srcOrd="0" destOrd="0" presId="urn:microsoft.com/office/officeart/2005/8/layout/hList1"/>
    <dgm:cxn modelId="{F3D29CB0-F72E-4449-98DC-36AB8E230140}" srcId="{9D50C143-D265-44E3-B25C-E661FF0215B8}" destId="{56AD651D-A9F8-4F63-A9D9-0C3A53E9F8F5}" srcOrd="1" destOrd="0" parTransId="{D62CD978-E3B6-4F58-9AAA-908B4766B374}" sibTransId="{6189160B-1118-49CE-9904-91B66BABF369}"/>
    <dgm:cxn modelId="{0BBC74B1-C28F-4619-918C-7C94ECB022CA}" srcId="{2D4A6BA3-FE20-4DDC-B896-4CDD87D77740}" destId="{8011460C-5029-40F8-A76F-E5D6B264E3A3}" srcOrd="0" destOrd="0" parTransId="{D17D1A38-54F0-4382-AF92-B54A1D31B9A8}" sibTransId="{1B509463-3D35-42FA-B400-F0DC44FA4572}"/>
    <dgm:cxn modelId="{C8D3D8C4-EA0E-4E6B-8A4B-7100C38EC501}" type="presOf" srcId="{A92669B6-CEC4-495B-AC10-AB19ACF6B2E1}" destId="{AE81A98A-E8CC-4C8C-AE0A-C10854133F9E}" srcOrd="0" destOrd="0" presId="urn:microsoft.com/office/officeart/2005/8/layout/hList1"/>
    <dgm:cxn modelId="{2BACECD1-054F-4E2F-B0AE-7CC02D1D9EE1}" type="presOf" srcId="{3B7BFF5A-5E30-4611-9EAE-298FDDFB57A6}" destId="{0F01F0D1-06A5-440F-A6AD-CD87123CA218}" srcOrd="0" destOrd="0" presId="urn:microsoft.com/office/officeart/2005/8/layout/hList1"/>
    <dgm:cxn modelId="{AE2992D5-9DE6-4CA5-B19B-F7C695D32D65}" type="presOf" srcId="{444115A5-51F0-4021-9F12-6F48C75D235A}" destId="{C2727D6A-9BA7-47E9-99C3-6AEA525C0D19}" srcOrd="0" destOrd="0" presId="urn:microsoft.com/office/officeart/2005/8/layout/hList1"/>
    <dgm:cxn modelId="{811EC2E8-95F1-4660-BDB8-028AAF5AA83C}" type="presOf" srcId="{94E315BC-C7A6-41C8-BA23-782DCEBFFB5F}" destId="{C9D467A8-BBB1-4407-ADE6-27D4551290DA}" srcOrd="0" destOrd="0" presId="urn:microsoft.com/office/officeart/2005/8/layout/hList1"/>
    <dgm:cxn modelId="{FEDE7BF7-BC97-4DFA-82EF-0F5F9D61A71D}" srcId="{9D50C143-D265-44E3-B25C-E661FF0215B8}" destId="{31629C55-369D-479F-8A51-4A77F5988025}" srcOrd="3" destOrd="0" parTransId="{74575610-ACF2-4140-8E27-4073F1C0ED02}" sibTransId="{B7780D4E-AF07-4E3F-8C39-19D0CCB9A9F8}"/>
    <dgm:cxn modelId="{3C4C1835-0BA0-4458-9128-4B45333D5578}" type="presParOf" srcId="{03342411-502B-4784-827C-13DB0292860B}" destId="{5E87D811-13EE-48D7-B807-A462B25635B4}" srcOrd="0" destOrd="0" presId="urn:microsoft.com/office/officeart/2005/8/layout/hList1"/>
    <dgm:cxn modelId="{8DD3076E-6974-4538-A0E0-FB108DDA9900}" type="presParOf" srcId="{5E87D811-13EE-48D7-B807-A462B25635B4}" destId="{8835061E-FD84-4AD9-AA53-0400770C715C}" srcOrd="0" destOrd="0" presId="urn:microsoft.com/office/officeart/2005/8/layout/hList1"/>
    <dgm:cxn modelId="{7595ADB3-41F0-4694-B7AF-EEE3FA1FE287}" type="presParOf" srcId="{5E87D811-13EE-48D7-B807-A462B25635B4}" destId="{AE81A98A-E8CC-4C8C-AE0A-C10854133F9E}" srcOrd="1" destOrd="0" presId="urn:microsoft.com/office/officeart/2005/8/layout/hList1"/>
    <dgm:cxn modelId="{020B68C0-AC2C-4996-839E-AD5566BA0AAF}" type="presParOf" srcId="{03342411-502B-4784-827C-13DB0292860B}" destId="{5D46EE96-E968-4253-9342-8771BF52C9DF}" srcOrd="1" destOrd="0" presId="urn:microsoft.com/office/officeart/2005/8/layout/hList1"/>
    <dgm:cxn modelId="{1DF39564-08AC-485D-8264-FBB2E0A30AB7}" type="presParOf" srcId="{03342411-502B-4784-827C-13DB0292860B}" destId="{777976ED-3D9A-4C67-8896-F195281306AE}" srcOrd="2" destOrd="0" presId="urn:microsoft.com/office/officeart/2005/8/layout/hList1"/>
    <dgm:cxn modelId="{2FF0411A-F88D-437A-85C4-D207554F3BDC}" type="presParOf" srcId="{777976ED-3D9A-4C67-8896-F195281306AE}" destId="{DAACF7C5-CF75-4A4A-A948-B91790650998}" srcOrd="0" destOrd="0" presId="urn:microsoft.com/office/officeart/2005/8/layout/hList1"/>
    <dgm:cxn modelId="{0C824C11-26F5-48BE-84A4-D55F25422FB0}" type="presParOf" srcId="{777976ED-3D9A-4C67-8896-F195281306AE}" destId="{C2727D6A-9BA7-47E9-99C3-6AEA525C0D19}" srcOrd="1" destOrd="0" presId="urn:microsoft.com/office/officeart/2005/8/layout/hList1"/>
    <dgm:cxn modelId="{444C3816-CB09-4DDD-B086-C3DFB46ADE00}" type="presParOf" srcId="{03342411-502B-4784-827C-13DB0292860B}" destId="{7428A169-AACF-466B-B3E0-31B3B0BC5452}" srcOrd="3" destOrd="0" presId="urn:microsoft.com/office/officeart/2005/8/layout/hList1"/>
    <dgm:cxn modelId="{41A1B90E-3AA9-4496-B8C4-BF5FF2D5FB54}" type="presParOf" srcId="{03342411-502B-4784-827C-13DB0292860B}" destId="{BA50DECF-AEED-411D-BD89-3B4252291A39}" srcOrd="4" destOrd="0" presId="urn:microsoft.com/office/officeart/2005/8/layout/hList1"/>
    <dgm:cxn modelId="{B643D209-2768-44AF-B8B6-A8579B189CC6}" type="presParOf" srcId="{BA50DECF-AEED-411D-BD89-3B4252291A39}" destId="{7872F567-3994-4041-8F7D-A2D2ECEAC17D}" srcOrd="0" destOrd="0" presId="urn:microsoft.com/office/officeart/2005/8/layout/hList1"/>
    <dgm:cxn modelId="{17F4EF26-C39B-4723-A491-CEBDE49751D2}" type="presParOf" srcId="{BA50DECF-AEED-411D-BD89-3B4252291A39}" destId="{E895CABD-BEA3-4AED-BD8D-E61920104EFB}" srcOrd="1" destOrd="0" presId="urn:microsoft.com/office/officeart/2005/8/layout/hList1"/>
    <dgm:cxn modelId="{26C49942-1EBE-4DCA-9DAE-43F0E286B3F0}" type="presParOf" srcId="{03342411-502B-4784-827C-13DB0292860B}" destId="{81AF580E-FFA0-43E8-B801-740D5AEED0FF}" srcOrd="5" destOrd="0" presId="urn:microsoft.com/office/officeart/2005/8/layout/hList1"/>
    <dgm:cxn modelId="{C4687EF1-310D-4538-8083-887B73E79C76}" type="presParOf" srcId="{03342411-502B-4784-827C-13DB0292860B}" destId="{5CCDB347-7DB1-42A1-9EE3-3D5353C455B6}" srcOrd="6" destOrd="0" presId="urn:microsoft.com/office/officeart/2005/8/layout/hList1"/>
    <dgm:cxn modelId="{9A79C1EA-DC40-493B-89B9-2DB6A4655003}" type="presParOf" srcId="{5CCDB347-7DB1-42A1-9EE3-3D5353C455B6}" destId="{5A4137D9-FB9E-4347-97CC-205691480B70}" srcOrd="0" destOrd="0" presId="urn:microsoft.com/office/officeart/2005/8/layout/hList1"/>
    <dgm:cxn modelId="{444077C8-3127-4653-9786-EDD4860B2D43}" type="presParOf" srcId="{5CCDB347-7DB1-42A1-9EE3-3D5353C455B6}" destId="{981C4914-16BE-472E-9917-1CB14BEFBFDC}" srcOrd="1" destOrd="0" presId="urn:microsoft.com/office/officeart/2005/8/layout/hList1"/>
    <dgm:cxn modelId="{07B5CA08-2052-48CB-B3CB-A3E0A0C84DEC}" type="presParOf" srcId="{03342411-502B-4784-827C-13DB0292860B}" destId="{6412572C-1227-4C77-8271-D1667D667E97}" srcOrd="7" destOrd="0" presId="urn:microsoft.com/office/officeart/2005/8/layout/hList1"/>
    <dgm:cxn modelId="{C0FF865B-55DD-4702-ACC4-C85BAB0084F4}" type="presParOf" srcId="{03342411-502B-4784-827C-13DB0292860B}" destId="{2057EBFE-C02F-430D-A949-EB65B0FBF2FF}" srcOrd="8" destOrd="0" presId="urn:microsoft.com/office/officeart/2005/8/layout/hList1"/>
    <dgm:cxn modelId="{AD94D1E2-39A6-423C-9029-317033A9EBC8}" type="presParOf" srcId="{2057EBFE-C02F-430D-A949-EB65B0FBF2FF}" destId="{C9D467A8-BBB1-4407-ADE6-27D4551290DA}" srcOrd="0" destOrd="0" presId="urn:microsoft.com/office/officeart/2005/8/layout/hList1"/>
    <dgm:cxn modelId="{668248BE-0459-47C4-A83A-1B6E8C04FBA4}" type="presParOf" srcId="{2057EBFE-C02F-430D-A949-EB65B0FBF2FF}" destId="{90B47E0B-B461-4F63-9832-FB825C1FC6BA}" srcOrd="1" destOrd="0" presId="urn:microsoft.com/office/officeart/2005/8/layout/hList1"/>
    <dgm:cxn modelId="{0541D469-12E4-4541-AA0B-77118642BF8E}" type="presParOf" srcId="{03342411-502B-4784-827C-13DB0292860B}" destId="{C87F9D9D-B793-47E1-BB3A-CC905C0B18B8}" srcOrd="9" destOrd="0" presId="urn:microsoft.com/office/officeart/2005/8/layout/hList1"/>
    <dgm:cxn modelId="{32C56D13-8EF7-497B-AF98-7E64DAEDF7E5}" type="presParOf" srcId="{03342411-502B-4784-827C-13DB0292860B}" destId="{DF911BA3-8DE0-40FF-B9B4-69766896B526}" srcOrd="10" destOrd="0" presId="urn:microsoft.com/office/officeart/2005/8/layout/hList1"/>
    <dgm:cxn modelId="{92E75FEF-D0AF-4F76-9944-5B4E287533B8}" type="presParOf" srcId="{DF911BA3-8DE0-40FF-B9B4-69766896B526}" destId="{0F01F0D1-06A5-440F-A6AD-CD87123CA218}" srcOrd="0" destOrd="0" presId="urn:microsoft.com/office/officeart/2005/8/layout/hList1"/>
    <dgm:cxn modelId="{26DD64C1-E1A9-498B-AA6F-2636986A5086}" type="presParOf" srcId="{DF911BA3-8DE0-40FF-B9B4-69766896B526}" destId="{5EA87001-F275-44B5-B627-9259EE98FCF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764EDC-2B1E-40F4-B2FB-B2922B93CD18}"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E8E5CBFA-287A-4C52-A002-39DE35EF1820}">
      <dgm:prSet/>
      <dgm:spPr/>
      <dgm:t>
        <a:bodyPr/>
        <a:lstStyle/>
        <a:p>
          <a:r>
            <a:rPr lang="zh-CN"/>
            <a:t>小联盟：理论科学</a:t>
          </a:r>
          <a:r>
            <a:rPr lang="en-US"/>
            <a:t>—</a:t>
          </a:r>
          <a:r>
            <a:rPr lang="zh-CN"/>
            <a:t>实验演示</a:t>
          </a:r>
          <a:r>
            <a:rPr lang="en-US"/>
            <a:t>—</a:t>
          </a:r>
          <a:r>
            <a:rPr lang="zh-CN"/>
            <a:t>技术制造的联盟（虽然尚不紧密）</a:t>
          </a:r>
          <a:endParaRPr lang="en-US"/>
        </a:p>
      </dgm:t>
    </dgm:pt>
    <dgm:pt modelId="{BC95AD45-55FF-4B41-951E-C7CACA03B732}" type="parTrans" cxnId="{A8FD18DC-54C6-4F98-B430-8C9A6B6AC4DB}">
      <dgm:prSet/>
      <dgm:spPr/>
      <dgm:t>
        <a:bodyPr/>
        <a:lstStyle/>
        <a:p>
          <a:endParaRPr lang="en-US"/>
        </a:p>
      </dgm:t>
    </dgm:pt>
    <dgm:pt modelId="{85E332F1-DEE8-4C8D-B6F5-99059F60CB89}" type="sibTrans" cxnId="{A8FD18DC-54C6-4F98-B430-8C9A6B6AC4DB}">
      <dgm:prSet/>
      <dgm:spPr/>
      <dgm:t>
        <a:bodyPr/>
        <a:lstStyle/>
        <a:p>
          <a:endParaRPr lang="en-US"/>
        </a:p>
      </dgm:t>
    </dgm:pt>
    <dgm:pt modelId="{50CDE254-3B61-4059-B3AB-C44D7CCB6911}">
      <dgm:prSet/>
      <dgm:spPr/>
      <dgm:t>
        <a:bodyPr/>
        <a:lstStyle/>
        <a:p>
          <a:r>
            <a:rPr lang="zh-CN"/>
            <a:t>大联盟：科学技术</a:t>
          </a:r>
          <a:r>
            <a:rPr lang="en-US"/>
            <a:t>—</a:t>
          </a:r>
          <a:r>
            <a:rPr lang="zh-CN"/>
            <a:t>政治环境（专利保护）</a:t>
          </a:r>
          <a:r>
            <a:rPr lang="en-US"/>
            <a:t>—</a:t>
          </a:r>
          <a:r>
            <a:rPr lang="zh-CN"/>
            <a:t>商业环境（资本主义）三者的联盟</a:t>
          </a:r>
          <a:endParaRPr lang="en-US"/>
        </a:p>
      </dgm:t>
    </dgm:pt>
    <dgm:pt modelId="{D33DD02E-ED53-4296-B2A9-6F39FC5F4657}" type="parTrans" cxnId="{F4834944-F1C1-42A6-A290-EAFDB954628F}">
      <dgm:prSet/>
      <dgm:spPr/>
      <dgm:t>
        <a:bodyPr/>
        <a:lstStyle/>
        <a:p>
          <a:endParaRPr lang="en-US"/>
        </a:p>
      </dgm:t>
    </dgm:pt>
    <dgm:pt modelId="{77C64B5C-418C-4FFB-90BD-DDEB46B82DFF}" type="sibTrans" cxnId="{F4834944-F1C1-42A6-A290-EAFDB954628F}">
      <dgm:prSet/>
      <dgm:spPr/>
      <dgm:t>
        <a:bodyPr/>
        <a:lstStyle/>
        <a:p>
          <a:endParaRPr lang="en-US"/>
        </a:p>
      </dgm:t>
    </dgm:pt>
    <dgm:pt modelId="{D46A90BB-6869-4C94-88F4-39BA59300DF8}" type="pres">
      <dgm:prSet presAssocID="{11764EDC-2B1E-40F4-B2FB-B2922B93CD18}" presName="vert0" presStyleCnt="0">
        <dgm:presLayoutVars>
          <dgm:dir/>
          <dgm:animOne val="branch"/>
          <dgm:animLvl val="lvl"/>
        </dgm:presLayoutVars>
      </dgm:prSet>
      <dgm:spPr/>
    </dgm:pt>
    <dgm:pt modelId="{00721AB9-55F4-4D63-97EC-B6375B353E63}" type="pres">
      <dgm:prSet presAssocID="{E8E5CBFA-287A-4C52-A002-39DE35EF1820}" presName="thickLine" presStyleLbl="alignNode1" presStyleIdx="0" presStyleCnt="2"/>
      <dgm:spPr/>
    </dgm:pt>
    <dgm:pt modelId="{F9C37E7C-B26C-4A6F-8192-456AB4180786}" type="pres">
      <dgm:prSet presAssocID="{E8E5CBFA-287A-4C52-A002-39DE35EF1820}" presName="horz1" presStyleCnt="0"/>
      <dgm:spPr/>
    </dgm:pt>
    <dgm:pt modelId="{D480E06D-C33E-4DE3-BAED-11A7DFE96865}" type="pres">
      <dgm:prSet presAssocID="{E8E5CBFA-287A-4C52-A002-39DE35EF1820}" presName="tx1" presStyleLbl="revTx" presStyleIdx="0" presStyleCnt="2"/>
      <dgm:spPr/>
    </dgm:pt>
    <dgm:pt modelId="{FE883C2A-6957-4898-9E21-227C6B902FA5}" type="pres">
      <dgm:prSet presAssocID="{E8E5CBFA-287A-4C52-A002-39DE35EF1820}" presName="vert1" presStyleCnt="0"/>
      <dgm:spPr/>
    </dgm:pt>
    <dgm:pt modelId="{2795E739-48D6-4D70-88B7-92A76E447DEE}" type="pres">
      <dgm:prSet presAssocID="{50CDE254-3B61-4059-B3AB-C44D7CCB6911}" presName="thickLine" presStyleLbl="alignNode1" presStyleIdx="1" presStyleCnt="2"/>
      <dgm:spPr/>
    </dgm:pt>
    <dgm:pt modelId="{69A620C3-5887-4767-A557-9255668AFEC2}" type="pres">
      <dgm:prSet presAssocID="{50CDE254-3B61-4059-B3AB-C44D7CCB6911}" presName="horz1" presStyleCnt="0"/>
      <dgm:spPr/>
    </dgm:pt>
    <dgm:pt modelId="{8636BD99-CA08-4A54-B0D7-6E4BF92CB795}" type="pres">
      <dgm:prSet presAssocID="{50CDE254-3B61-4059-B3AB-C44D7CCB6911}" presName="tx1" presStyleLbl="revTx" presStyleIdx="1" presStyleCnt="2"/>
      <dgm:spPr/>
    </dgm:pt>
    <dgm:pt modelId="{06052CA3-8984-4130-AA72-8120EDB987FC}" type="pres">
      <dgm:prSet presAssocID="{50CDE254-3B61-4059-B3AB-C44D7CCB6911}" presName="vert1" presStyleCnt="0"/>
      <dgm:spPr/>
    </dgm:pt>
  </dgm:ptLst>
  <dgm:cxnLst>
    <dgm:cxn modelId="{A59EBB11-F519-450F-A91D-C9C2DBCC9739}" type="presOf" srcId="{E8E5CBFA-287A-4C52-A002-39DE35EF1820}" destId="{D480E06D-C33E-4DE3-BAED-11A7DFE96865}" srcOrd="0" destOrd="0" presId="urn:microsoft.com/office/officeart/2008/layout/LinedList"/>
    <dgm:cxn modelId="{F4834944-F1C1-42A6-A290-EAFDB954628F}" srcId="{11764EDC-2B1E-40F4-B2FB-B2922B93CD18}" destId="{50CDE254-3B61-4059-B3AB-C44D7CCB6911}" srcOrd="1" destOrd="0" parTransId="{D33DD02E-ED53-4296-B2A9-6F39FC5F4657}" sibTransId="{77C64B5C-418C-4FFB-90BD-DDEB46B82DFF}"/>
    <dgm:cxn modelId="{6B94D991-5893-433B-9E88-8307EFC9A34F}" type="presOf" srcId="{50CDE254-3B61-4059-B3AB-C44D7CCB6911}" destId="{8636BD99-CA08-4A54-B0D7-6E4BF92CB795}" srcOrd="0" destOrd="0" presId="urn:microsoft.com/office/officeart/2008/layout/LinedList"/>
    <dgm:cxn modelId="{D8BEB9D9-52CA-480C-B9CB-D32ECFF3AA61}" type="presOf" srcId="{11764EDC-2B1E-40F4-B2FB-B2922B93CD18}" destId="{D46A90BB-6869-4C94-88F4-39BA59300DF8}" srcOrd="0" destOrd="0" presId="urn:microsoft.com/office/officeart/2008/layout/LinedList"/>
    <dgm:cxn modelId="{A8FD18DC-54C6-4F98-B430-8C9A6B6AC4DB}" srcId="{11764EDC-2B1E-40F4-B2FB-B2922B93CD18}" destId="{E8E5CBFA-287A-4C52-A002-39DE35EF1820}" srcOrd="0" destOrd="0" parTransId="{BC95AD45-55FF-4B41-951E-C7CACA03B732}" sibTransId="{85E332F1-DEE8-4C8D-B6F5-99059F60CB89}"/>
    <dgm:cxn modelId="{C37EA7DD-A40E-42A1-ACAA-295816B8CD05}" type="presParOf" srcId="{D46A90BB-6869-4C94-88F4-39BA59300DF8}" destId="{00721AB9-55F4-4D63-97EC-B6375B353E63}" srcOrd="0" destOrd="0" presId="urn:microsoft.com/office/officeart/2008/layout/LinedList"/>
    <dgm:cxn modelId="{DC27CB66-9C6A-4A1B-885A-85F8B74B0F2C}" type="presParOf" srcId="{D46A90BB-6869-4C94-88F4-39BA59300DF8}" destId="{F9C37E7C-B26C-4A6F-8192-456AB4180786}" srcOrd="1" destOrd="0" presId="urn:microsoft.com/office/officeart/2008/layout/LinedList"/>
    <dgm:cxn modelId="{E02AA164-D5F3-4963-9FE9-BB1F83B8227F}" type="presParOf" srcId="{F9C37E7C-B26C-4A6F-8192-456AB4180786}" destId="{D480E06D-C33E-4DE3-BAED-11A7DFE96865}" srcOrd="0" destOrd="0" presId="urn:microsoft.com/office/officeart/2008/layout/LinedList"/>
    <dgm:cxn modelId="{2F28D7A9-7CB5-4E8F-B190-A50CA8A69619}" type="presParOf" srcId="{F9C37E7C-B26C-4A6F-8192-456AB4180786}" destId="{FE883C2A-6957-4898-9E21-227C6B902FA5}" srcOrd="1" destOrd="0" presId="urn:microsoft.com/office/officeart/2008/layout/LinedList"/>
    <dgm:cxn modelId="{341D464A-A587-4FA2-BE18-29CC260C56C4}" type="presParOf" srcId="{D46A90BB-6869-4C94-88F4-39BA59300DF8}" destId="{2795E739-48D6-4D70-88B7-92A76E447DEE}" srcOrd="2" destOrd="0" presId="urn:microsoft.com/office/officeart/2008/layout/LinedList"/>
    <dgm:cxn modelId="{0E856730-DF97-42F3-8869-D2C89BC9BDCF}" type="presParOf" srcId="{D46A90BB-6869-4C94-88F4-39BA59300DF8}" destId="{69A620C3-5887-4767-A557-9255668AFEC2}" srcOrd="3" destOrd="0" presId="urn:microsoft.com/office/officeart/2008/layout/LinedList"/>
    <dgm:cxn modelId="{CDD52D0F-E145-4571-BA20-DB422D6898E6}" type="presParOf" srcId="{69A620C3-5887-4767-A557-9255668AFEC2}" destId="{8636BD99-CA08-4A54-B0D7-6E4BF92CB795}" srcOrd="0" destOrd="0" presId="urn:microsoft.com/office/officeart/2008/layout/LinedList"/>
    <dgm:cxn modelId="{A3023914-315E-464F-9F80-A7B205478174}" type="presParOf" srcId="{69A620C3-5887-4767-A557-9255668AFEC2}" destId="{06052CA3-8984-4130-AA72-8120EDB987F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BC2E7-CABE-426C-9737-30C798A55B28}">
      <dsp:nvSpPr>
        <dsp:cNvPr id="0" name=""/>
        <dsp:cNvSpPr/>
      </dsp:nvSpPr>
      <dsp:spPr>
        <a:xfrm>
          <a:off x="0" y="493634"/>
          <a:ext cx="6253721" cy="1298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1.</a:t>
          </a:r>
          <a:r>
            <a:rPr lang="zh-CN" sz="3000" kern="1200" dirty="0"/>
            <a:t>瓦特（</a:t>
          </a:r>
          <a:r>
            <a:rPr lang="en-US" sz="3000" kern="1200" dirty="0"/>
            <a:t>1736-1819</a:t>
          </a:r>
          <a:r>
            <a:rPr lang="zh-CN" sz="3000" kern="1200" dirty="0"/>
            <a:t>）出生时他奶奶（</a:t>
          </a:r>
          <a:r>
            <a:rPr lang="en-US" altLang="zh-CN" sz="3000" kern="1200" dirty="0"/>
            <a:t>Margaret,</a:t>
          </a:r>
          <a:r>
            <a:rPr lang="en-US" sz="3000" kern="1200" dirty="0"/>
            <a:t>1656–1735</a:t>
          </a:r>
          <a:r>
            <a:rPr lang="zh-CN" sz="3000" kern="1200" dirty="0"/>
            <a:t>）已去世</a:t>
          </a:r>
          <a:endParaRPr lang="en-US" sz="3000" kern="1200" dirty="0"/>
        </a:p>
      </dsp:txBody>
      <dsp:txXfrm>
        <a:off x="63397" y="557031"/>
        <a:ext cx="6126927" cy="1171906"/>
      </dsp:txXfrm>
    </dsp:sp>
    <dsp:sp modelId="{65EBDEFD-4CCF-44A6-AF44-D22AAF10690D}">
      <dsp:nvSpPr>
        <dsp:cNvPr id="0" name=""/>
        <dsp:cNvSpPr/>
      </dsp:nvSpPr>
      <dsp:spPr>
        <a:xfrm>
          <a:off x="0" y="1878734"/>
          <a:ext cx="6253721" cy="12987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2.</a:t>
          </a:r>
          <a:r>
            <a:rPr lang="zh-CN" sz="3000" kern="1200" dirty="0"/>
            <a:t>瓦特出生前早已有蒸汽机流行，瓦特只是改良者</a:t>
          </a:r>
          <a:endParaRPr lang="en-US" sz="3000" kern="1200" dirty="0"/>
        </a:p>
      </dsp:txBody>
      <dsp:txXfrm>
        <a:off x="63397" y="1942131"/>
        <a:ext cx="6126927" cy="1171906"/>
      </dsp:txXfrm>
    </dsp:sp>
    <dsp:sp modelId="{173A2B0E-CEC3-4993-B99A-D4F6A6472B32}">
      <dsp:nvSpPr>
        <dsp:cNvPr id="0" name=""/>
        <dsp:cNvSpPr/>
      </dsp:nvSpPr>
      <dsp:spPr>
        <a:xfrm>
          <a:off x="0" y="3263834"/>
          <a:ext cx="6253721" cy="12987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3.</a:t>
          </a:r>
          <a:r>
            <a:rPr lang="zh-CN" sz="3000" kern="1200" dirty="0"/>
            <a:t>早期的蒸汽机其实是“大气机”，原理与壶盖被顶起是两回事</a:t>
          </a:r>
          <a:endParaRPr lang="en-US" sz="3000" kern="1200" dirty="0"/>
        </a:p>
      </dsp:txBody>
      <dsp:txXfrm>
        <a:off x="63397" y="3327231"/>
        <a:ext cx="6126927" cy="11719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5061E-FD84-4AD9-AA53-0400770C715C}">
      <dsp:nvSpPr>
        <dsp:cNvPr id="0" name=""/>
        <dsp:cNvSpPr/>
      </dsp:nvSpPr>
      <dsp:spPr>
        <a:xfrm>
          <a:off x="2952" y="353247"/>
          <a:ext cx="1568611" cy="489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zh-CN" sz="1700" kern="1200" dirty="0"/>
            <a:t>科学仪器</a:t>
          </a:r>
          <a:r>
            <a:rPr lang="zh-CN" altLang="en-US" sz="1700" kern="1200" dirty="0"/>
            <a:t>产业</a:t>
          </a:r>
          <a:endParaRPr lang="en-US" sz="1700" kern="1200" dirty="0"/>
        </a:p>
      </dsp:txBody>
      <dsp:txXfrm>
        <a:off x="2952" y="353247"/>
        <a:ext cx="1568611" cy="489600"/>
      </dsp:txXfrm>
    </dsp:sp>
    <dsp:sp modelId="{AE81A98A-E8CC-4C8C-AE0A-C10854133F9E}">
      <dsp:nvSpPr>
        <dsp:cNvPr id="0" name=""/>
        <dsp:cNvSpPr/>
      </dsp:nvSpPr>
      <dsp:spPr>
        <a:xfrm>
          <a:off x="2952" y="842847"/>
          <a:ext cx="1568611" cy="315644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zh-CN" sz="1700" kern="1200" dirty="0"/>
            <a:t>格拉斯哥大学专职维修员</a:t>
          </a:r>
          <a:r>
            <a:rPr lang="zh-CN" altLang="en-US" sz="1700" kern="1200" dirty="0"/>
            <a:t>，</a:t>
          </a:r>
          <a:r>
            <a:rPr lang="zh-CN" sz="1700" kern="1200" dirty="0"/>
            <a:t>在修理大学中的钮可门蒸汽机时想到改进</a:t>
          </a:r>
          <a:endParaRPr lang="en-US" sz="1700" kern="1200" dirty="0"/>
        </a:p>
      </dsp:txBody>
      <dsp:txXfrm>
        <a:off x="2952" y="842847"/>
        <a:ext cx="1568611" cy="3156449"/>
      </dsp:txXfrm>
    </dsp:sp>
    <dsp:sp modelId="{DAACF7C5-CF75-4A4A-A948-B91790650998}">
      <dsp:nvSpPr>
        <dsp:cNvPr id="0" name=""/>
        <dsp:cNvSpPr/>
      </dsp:nvSpPr>
      <dsp:spPr>
        <a:xfrm>
          <a:off x="1791169" y="353247"/>
          <a:ext cx="1568611" cy="489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zh-CN" sz="1700" kern="1200" dirty="0"/>
            <a:t>工匠</a:t>
          </a:r>
          <a:r>
            <a:rPr lang="zh-CN" altLang="en-US" sz="1700" kern="1200" dirty="0"/>
            <a:t>地位提升</a:t>
          </a:r>
          <a:endParaRPr lang="en-US" sz="1700" kern="1200" dirty="0"/>
        </a:p>
      </dsp:txBody>
      <dsp:txXfrm>
        <a:off x="1791169" y="353247"/>
        <a:ext cx="1568611" cy="489600"/>
      </dsp:txXfrm>
    </dsp:sp>
    <dsp:sp modelId="{C2727D6A-9BA7-47E9-99C3-6AEA525C0D19}">
      <dsp:nvSpPr>
        <dsp:cNvPr id="0" name=""/>
        <dsp:cNvSpPr/>
      </dsp:nvSpPr>
      <dsp:spPr>
        <a:xfrm>
          <a:off x="1791169" y="842847"/>
          <a:ext cx="1568611" cy="315644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zh-CN" sz="1700" kern="1200"/>
            <a:t>出身工匠家庭，但并不贫寒，接受科学教育，学习数学与机械学。</a:t>
          </a:r>
          <a:endParaRPr lang="en-US" sz="1700" kern="1200"/>
        </a:p>
      </dsp:txBody>
      <dsp:txXfrm>
        <a:off x="1791169" y="842847"/>
        <a:ext cx="1568611" cy="3156449"/>
      </dsp:txXfrm>
    </dsp:sp>
    <dsp:sp modelId="{7872F567-3994-4041-8F7D-A2D2ECEAC17D}">
      <dsp:nvSpPr>
        <dsp:cNvPr id="0" name=""/>
        <dsp:cNvSpPr/>
      </dsp:nvSpPr>
      <dsp:spPr>
        <a:xfrm>
          <a:off x="3579385" y="353247"/>
          <a:ext cx="1568611" cy="489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zh-CN" sz="1700" kern="1200" dirty="0"/>
            <a:t>科学社团</a:t>
          </a:r>
          <a:r>
            <a:rPr lang="zh-CN" altLang="en-US" sz="1700" kern="1200" dirty="0"/>
            <a:t>兴起</a:t>
          </a:r>
          <a:endParaRPr lang="en-US" sz="1700" kern="1200" dirty="0"/>
        </a:p>
      </dsp:txBody>
      <dsp:txXfrm>
        <a:off x="3579385" y="353247"/>
        <a:ext cx="1568611" cy="489600"/>
      </dsp:txXfrm>
    </dsp:sp>
    <dsp:sp modelId="{E895CABD-BEA3-4AED-BD8D-E61920104EFB}">
      <dsp:nvSpPr>
        <dsp:cNvPr id="0" name=""/>
        <dsp:cNvSpPr/>
      </dsp:nvSpPr>
      <dsp:spPr>
        <a:xfrm>
          <a:off x="3579385" y="842847"/>
          <a:ext cx="1568611" cy="315644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zh-CN" sz="1700" kern="1200"/>
            <a:t>工匠、企业家与科学家平等交流，月光社，与普利斯特列、老达尔文等密切交流。</a:t>
          </a:r>
          <a:endParaRPr lang="en-US" sz="1700" kern="1200"/>
        </a:p>
      </dsp:txBody>
      <dsp:txXfrm>
        <a:off x="3579385" y="842847"/>
        <a:ext cx="1568611" cy="3156449"/>
      </dsp:txXfrm>
    </dsp:sp>
    <dsp:sp modelId="{5A4137D9-FB9E-4347-97CC-205691480B70}">
      <dsp:nvSpPr>
        <dsp:cNvPr id="0" name=""/>
        <dsp:cNvSpPr/>
      </dsp:nvSpPr>
      <dsp:spPr>
        <a:xfrm>
          <a:off x="5367602" y="353247"/>
          <a:ext cx="1568611" cy="489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zh-CN" sz="1700" kern="1200" dirty="0"/>
            <a:t>化学</a:t>
          </a:r>
          <a:r>
            <a:rPr lang="zh-CN" altLang="en-US" sz="1700" kern="1200" dirty="0"/>
            <a:t>的兴起</a:t>
          </a:r>
          <a:endParaRPr lang="en-US" sz="1700" kern="1200" dirty="0"/>
        </a:p>
      </dsp:txBody>
      <dsp:txXfrm>
        <a:off x="5367602" y="353247"/>
        <a:ext cx="1568611" cy="489600"/>
      </dsp:txXfrm>
    </dsp:sp>
    <dsp:sp modelId="{981C4914-16BE-472E-9917-1CB14BEFBFDC}">
      <dsp:nvSpPr>
        <dsp:cNvPr id="0" name=""/>
        <dsp:cNvSpPr/>
      </dsp:nvSpPr>
      <dsp:spPr>
        <a:xfrm>
          <a:off x="5367602" y="842847"/>
          <a:ext cx="1568611" cy="315644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zh-CN" sz="1700" kern="1200" dirty="0"/>
            <a:t>对化学的长期兴趣，</a:t>
          </a:r>
          <a:r>
            <a:rPr lang="zh-CN" altLang="en-US" sz="1700" kern="1200" dirty="0"/>
            <a:t>布莱克的指导，</a:t>
          </a:r>
          <a:r>
            <a:rPr lang="zh-CN" sz="1700" kern="1200" dirty="0"/>
            <a:t>热和蒸汽作为化学对象；妻子的漂白研究</a:t>
          </a:r>
          <a:endParaRPr lang="en-US" sz="1700" kern="1200" dirty="0"/>
        </a:p>
      </dsp:txBody>
      <dsp:txXfrm>
        <a:off x="5367602" y="842847"/>
        <a:ext cx="1568611" cy="3156449"/>
      </dsp:txXfrm>
    </dsp:sp>
    <dsp:sp modelId="{C9D467A8-BBB1-4407-ADE6-27D4551290DA}">
      <dsp:nvSpPr>
        <dsp:cNvPr id="0" name=""/>
        <dsp:cNvSpPr/>
      </dsp:nvSpPr>
      <dsp:spPr>
        <a:xfrm>
          <a:off x="7155819" y="353247"/>
          <a:ext cx="1568611" cy="489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zh-CN" sz="1700" kern="1200" dirty="0"/>
            <a:t>重视数学</a:t>
          </a:r>
          <a:endParaRPr lang="en-US" sz="1700" kern="1200" dirty="0"/>
        </a:p>
      </dsp:txBody>
      <dsp:txXfrm>
        <a:off x="7155819" y="353247"/>
        <a:ext cx="1568611" cy="489600"/>
      </dsp:txXfrm>
    </dsp:sp>
    <dsp:sp modelId="{90B47E0B-B461-4F63-9832-FB825C1FC6BA}">
      <dsp:nvSpPr>
        <dsp:cNvPr id="0" name=""/>
        <dsp:cNvSpPr/>
      </dsp:nvSpPr>
      <dsp:spPr>
        <a:xfrm>
          <a:off x="7155819" y="842847"/>
          <a:ext cx="1568611" cy="315644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zh-CN" sz="1700" kern="1200"/>
            <a:t>瓦特教导儿子：“几何和算术与一般的计算科学是一切有用的科学的基础，不完全了解它们，自然哲学就不过是消遣。”</a:t>
          </a:r>
          <a:endParaRPr lang="en-US" sz="1700" kern="1200"/>
        </a:p>
      </dsp:txBody>
      <dsp:txXfrm>
        <a:off x="7155819" y="842847"/>
        <a:ext cx="1568611" cy="3156449"/>
      </dsp:txXfrm>
    </dsp:sp>
    <dsp:sp modelId="{0F01F0D1-06A5-440F-A6AD-CD87123CA218}">
      <dsp:nvSpPr>
        <dsp:cNvPr id="0" name=""/>
        <dsp:cNvSpPr/>
      </dsp:nvSpPr>
      <dsp:spPr>
        <a:xfrm>
          <a:off x="8944036" y="353247"/>
          <a:ext cx="1568611" cy="489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zh-CN" sz="1700" kern="1200" dirty="0"/>
            <a:t>重视实验</a:t>
          </a:r>
          <a:endParaRPr lang="en-US" sz="1700" kern="1200" dirty="0"/>
        </a:p>
      </dsp:txBody>
      <dsp:txXfrm>
        <a:off x="8944036" y="353247"/>
        <a:ext cx="1568611" cy="489600"/>
      </dsp:txXfrm>
    </dsp:sp>
    <dsp:sp modelId="{5EA87001-F275-44B5-B627-9259EE98FCFE}">
      <dsp:nvSpPr>
        <dsp:cNvPr id="0" name=""/>
        <dsp:cNvSpPr/>
      </dsp:nvSpPr>
      <dsp:spPr>
        <a:xfrm>
          <a:off x="8944036" y="842847"/>
          <a:ext cx="1568611" cy="315644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zh-CN" sz="1700" kern="1200" dirty="0"/>
            <a:t>瓦特的“水壶”。计算、控制、“预置” 的思想。（海德格尔</a:t>
          </a:r>
          <a:r>
            <a:rPr lang="zh-CN" altLang="en-US" sz="1700" kern="1200" dirty="0"/>
            <a:t>：现代技术的本质）</a:t>
          </a:r>
          <a:endParaRPr lang="en-US" sz="1700" kern="1200" dirty="0"/>
        </a:p>
      </dsp:txBody>
      <dsp:txXfrm>
        <a:off x="8944036" y="842847"/>
        <a:ext cx="1568611" cy="31564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21AB9-55F4-4D63-97EC-B6375B353E63}">
      <dsp:nvSpPr>
        <dsp:cNvPr id="0" name=""/>
        <dsp:cNvSpPr/>
      </dsp:nvSpPr>
      <dsp:spPr>
        <a:xfrm>
          <a:off x="0" y="0"/>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80E06D-C33E-4DE3-BAED-11A7DFE96865}">
      <dsp:nvSpPr>
        <dsp:cNvPr id="0" name=""/>
        <dsp:cNvSpPr/>
      </dsp:nvSpPr>
      <dsp:spPr>
        <a:xfrm>
          <a:off x="0" y="0"/>
          <a:ext cx="10515600" cy="207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zh-CN" sz="4400" kern="1200"/>
            <a:t>小联盟：理论科学</a:t>
          </a:r>
          <a:r>
            <a:rPr lang="en-US" sz="4400" kern="1200"/>
            <a:t>—</a:t>
          </a:r>
          <a:r>
            <a:rPr lang="zh-CN" sz="4400" kern="1200"/>
            <a:t>实验演示</a:t>
          </a:r>
          <a:r>
            <a:rPr lang="en-US" sz="4400" kern="1200"/>
            <a:t>—</a:t>
          </a:r>
          <a:r>
            <a:rPr lang="zh-CN" sz="4400" kern="1200"/>
            <a:t>技术制造的联盟（虽然尚不紧密）</a:t>
          </a:r>
          <a:endParaRPr lang="en-US" sz="4400" kern="1200"/>
        </a:p>
      </dsp:txBody>
      <dsp:txXfrm>
        <a:off x="0" y="0"/>
        <a:ext cx="10515600" cy="2074069"/>
      </dsp:txXfrm>
    </dsp:sp>
    <dsp:sp modelId="{2795E739-48D6-4D70-88B7-92A76E447DEE}">
      <dsp:nvSpPr>
        <dsp:cNvPr id="0" name=""/>
        <dsp:cNvSpPr/>
      </dsp:nvSpPr>
      <dsp:spPr>
        <a:xfrm>
          <a:off x="0" y="2074069"/>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36BD99-CA08-4A54-B0D7-6E4BF92CB795}">
      <dsp:nvSpPr>
        <dsp:cNvPr id="0" name=""/>
        <dsp:cNvSpPr/>
      </dsp:nvSpPr>
      <dsp:spPr>
        <a:xfrm>
          <a:off x="0" y="2074069"/>
          <a:ext cx="10515600" cy="207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zh-CN" sz="4400" kern="1200"/>
            <a:t>大联盟：科学技术</a:t>
          </a:r>
          <a:r>
            <a:rPr lang="en-US" sz="4400" kern="1200"/>
            <a:t>—</a:t>
          </a:r>
          <a:r>
            <a:rPr lang="zh-CN" sz="4400" kern="1200"/>
            <a:t>政治环境（专利保护）</a:t>
          </a:r>
          <a:r>
            <a:rPr lang="en-US" sz="4400" kern="1200"/>
            <a:t>—</a:t>
          </a:r>
          <a:r>
            <a:rPr lang="zh-CN" sz="4400" kern="1200"/>
            <a:t>商业环境（资本主义）三者的联盟</a:t>
          </a:r>
          <a:endParaRPr lang="en-US" sz="4400" kern="1200"/>
        </a:p>
      </dsp:txBody>
      <dsp:txXfrm>
        <a:off x="0" y="2074069"/>
        <a:ext cx="10515600" cy="20740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E8DF6-9AA3-409E-A7E9-8AF5C7F8FB93}" type="datetimeFigureOut">
              <a:rPr lang="zh-CN" altLang="en-US" smtClean="0"/>
              <a:t>2023/11/14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4A274-7A21-42C2-A490-E42073C24F8D}" type="slidenum">
              <a:rPr lang="zh-CN" altLang="en-US" smtClean="0"/>
              <a:t>‹#›</a:t>
            </a:fld>
            <a:endParaRPr lang="zh-CN" altLang="en-US"/>
          </a:p>
        </p:txBody>
      </p:sp>
    </p:spTree>
    <p:extLst>
      <p:ext uri="{BB962C8B-B14F-4D97-AF65-F5344CB8AC3E}">
        <p14:creationId xmlns:p14="http://schemas.microsoft.com/office/powerpoint/2010/main" val="1563118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917F56-9752-48CE-8074-1399DC4C055A}" type="slidenum">
              <a:rPr lang="zh-CN" altLang="en-US" smtClean="0"/>
              <a:t>1</a:t>
            </a:fld>
            <a:endParaRPr lang="zh-CN" altLang="en-US"/>
          </a:p>
        </p:txBody>
      </p:sp>
    </p:spTree>
    <p:extLst>
      <p:ext uri="{BB962C8B-B14F-4D97-AF65-F5344CB8AC3E}">
        <p14:creationId xmlns:p14="http://schemas.microsoft.com/office/powerpoint/2010/main" val="2226748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技术史入门</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17F56-9752-48CE-8074-1399DC4C05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1466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http://www.360doc.com/content/16/0824/07/35472788_585486026.shtml     [Schofield 1956, p. 125</a:t>
            </a:r>
            <a:r>
              <a:rPr lang="zh-CN" altLang="en-US" dirty="0"/>
              <a:t>；</a:t>
            </a:r>
            <a:r>
              <a:rPr lang="en-US" altLang="zh-CN" dirty="0"/>
              <a:t>Robinson 1963, pp. 155-156]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17F56-9752-48CE-8074-1399DC4C05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694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3118650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817522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2488561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9BF705-D1AC-42D9-A4D1-E9F0302645E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D0C7DD3-2EBA-4DA9-8A70-4C844CDDD1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5EF079-0649-4DED-B64E-79C5AF502073}"/>
              </a:ext>
            </a:extLst>
          </p:cNvPr>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5" name="页脚占位符 4">
            <a:extLst>
              <a:ext uri="{FF2B5EF4-FFF2-40B4-BE49-F238E27FC236}">
                <a16:creationId xmlns:a16="http://schemas.microsoft.com/office/drawing/2014/main" id="{EE973FAC-650B-4A55-AF41-51530BA6C1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2E2BCE2-52D8-428E-BB7C-547C604976B5}"/>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2447774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E50B46-49CC-4C8C-B0EE-B9E0A9F66C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83375BD-C231-4B8E-A90B-40167BF7BFB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25289F-2F45-4842-A9FB-48A57E9E7946}"/>
              </a:ext>
            </a:extLst>
          </p:cNvPr>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5" name="页脚占位符 4">
            <a:extLst>
              <a:ext uri="{FF2B5EF4-FFF2-40B4-BE49-F238E27FC236}">
                <a16:creationId xmlns:a16="http://schemas.microsoft.com/office/drawing/2014/main" id="{3A00DB62-8C67-43C9-A83C-470B7BCABE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C366C5-F55D-4FD6-A750-6DA5516D0EDE}"/>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254868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A2E13B-529A-4FA6-8006-2F61381FDAE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2014AA8-90B6-4D73-987B-F1F7E50577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D58293D-3039-456C-A82E-92FB233AB290}"/>
              </a:ext>
            </a:extLst>
          </p:cNvPr>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5" name="页脚占位符 4">
            <a:extLst>
              <a:ext uri="{FF2B5EF4-FFF2-40B4-BE49-F238E27FC236}">
                <a16:creationId xmlns:a16="http://schemas.microsoft.com/office/drawing/2014/main" id="{E89CBB97-C2F6-446C-BD6E-3C869B7BE7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4B45D6-FD9D-4EA6-9419-F1F6B1717E80}"/>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3657932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FEEB8-C7B2-460B-AF16-BEA98763D42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349966C-6711-4084-9380-98168AFA6C0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61AE00-9CCF-4ABF-9CA1-3C36595FE6F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E366E56-93A3-4E0F-AF53-ACDA6D1D3274}"/>
              </a:ext>
            </a:extLst>
          </p:cNvPr>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6" name="页脚占位符 5">
            <a:extLst>
              <a:ext uri="{FF2B5EF4-FFF2-40B4-BE49-F238E27FC236}">
                <a16:creationId xmlns:a16="http://schemas.microsoft.com/office/drawing/2014/main" id="{C593D9E4-C507-4E11-B871-488BC7C03D9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6C04817-C179-46F0-B6B6-6CF50534BF36}"/>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2508582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B5E808-FF3A-4887-B951-BB9B243695B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0636C5F-5DBC-4E4E-B2DB-53C2E80DE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52A2D38-3480-4E49-8555-894D60A4E10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F20BD7-ECDD-4ADD-88C2-AA9C5FE5EF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07C6387-44E0-4EDE-BD38-BFEEF7FD909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C86F29C-4EF5-4F22-9E40-D28B1529CF10}"/>
              </a:ext>
            </a:extLst>
          </p:cNvPr>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8" name="页脚占位符 7">
            <a:extLst>
              <a:ext uri="{FF2B5EF4-FFF2-40B4-BE49-F238E27FC236}">
                <a16:creationId xmlns:a16="http://schemas.microsoft.com/office/drawing/2014/main" id="{927DEF1D-D0D2-4C2E-B10A-E9FBD2F3AEE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FC2EA07-B567-4DAF-91B1-A0B2419B81E6}"/>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4082128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EDDE19-E94D-478B-94ED-DC132B4791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E17523D-9835-40F9-B33E-867C457D3C3A}"/>
              </a:ext>
            </a:extLst>
          </p:cNvPr>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4" name="页脚占位符 3">
            <a:extLst>
              <a:ext uri="{FF2B5EF4-FFF2-40B4-BE49-F238E27FC236}">
                <a16:creationId xmlns:a16="http://schemas.microsoft.com/office/drawing/2014/main" id="{D1A1CE68-A294-42E2-8D80-DB4DDD59722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BBB7E30-EA16-4DEB-B7E0-AFC65E71149F}"/>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3451247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76C0C9-FF37-49D2-8EA5-F6DFD830A84C}"/>
              </a:ext>
            </a:extLst>
          </p:cNvPr>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3" name="页脚占位符 2">
            <a:extLst>
              <a:ext uri="{FF2B5EF4-FFF2-40B4-BE49-F238E27FC236}">
                <a16:creationId xmlns:a16="http://schemas.microsoft.com/office/drawing/2014/main" id="{85FB9D48-D6AF-42D1-81DC-EE692E84B86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22F5642-1AA7-4FD0-90BD-17A597CE310A}"/>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3673706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CF8E77-8AA0-4EDA-9EF8-01E31DCE87A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8BB4B14-83A2-425E-88C0-488B745386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6C775EB-4E47-409F-9F86-6B07F2A0E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30EEB23-8571-45A7-B75F-E016E2A3B04D}"/>
              </a:ext>
            </a:extLst>
          </p:cNvPr>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6" name="页脚占位符 5">
            <a:extLst>
              <a:ext uri="{FF2B5EF4-FFF2-40B4-BE49-F238E27FC236}">
                <a16:creationId xmlns:a16="http://schemas.microsoft.com/office/drawing/2014/main" id="{5563D636-A774-4F4B-B1C7-EB3A5AD934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115C4D-033F-49CA-A366-E9DAFA195762}"/>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1382005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1823440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4434F5-FB42-4D13-96B1-E96F2594A69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AEA8083-507A-4A65-9DB8-B83FCF0612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D6F5DE2-3AC7-4700-AD7E-3D8ECA2EE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158D8A-3046-4461-A5D2-5C6FD329DD0F}"/>
              </a:ext>
            </a:extLst>
          </p:cNvPr>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6" name="页脚占位符 5">
            <a:extLst>
              <a:ext uri="{FF2B5EF4-FFF2-40B4-BE49-F238E27FC236}">
                <a16:creationId xmlns:a16="http://schemas.microsoft.com/office/drawing/2014/main" id="{C9495AD0-02FE-4AC4-A766-B4800BE935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0B352C-804B-4A7C-AEC7-0526BBD8B514}"/>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3946401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DC6B6B-EA54-4493-8FE9-94227728DA5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4D1B2B-795D-450C-BF95-F46EDC56D95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9B775B7-C569-44D7-8CC8-43325E4FCB55}"/>
              </a:ext>
            </a:extLst>
          </p:cNvPr>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5" name="页脚占位符 4">
            <a:extLst>
              <a:ext uri="{FF2B5EF4-FFF2-40B4-BE49-F238E27FC236}">
                <a16:creationId xmlns:a16="http://schemas.microsoft.com/office/drawing/2014/main" id="{8AA07112-AF3E-4C02-9002-B0292DF596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DB61ED-742B-4C90-930A-3C9992B74FB7}"/>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506267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1E24F0B-514A-44F8-9C2D-CC325DFE8CF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280D6EB-61EA-43A7-8CB1-693DDBD2FBA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2E0A2E-E042-4635-A3C5-C36476787B0D}"/>
              </a:ext>
            </a:extLst>
          </p:cNvPr>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5" name="页脚占位符 4">
            <a:extLst>
              <a:ext uri="{FF2B5EF4-FFF2-40B4-BE49-F238E27FC236}">
                <a16:creationId xmlns:a16="http://schemas.microsoft.com/office/drawing/2014/main" id="{0370B95F-4EB7-4E6B-BAA0-85D5E6813B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992FC5E-6D64-49CE-8E7D-2CF2B68CF70C}"/>
              </a:ext>
            </a:extLst>
          </p:cNvPr>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181142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B4DB0-8A29-4E60-8941-BC297A7FF8F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91B3B8D-35AD-4D70-B4F6-54B02C36E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B82C8F5-4837-474C-B6AC-1D51D4F248F0}"/>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2023/11/14</a:t>
            </a:fld>
            <a:endParaRPr lang="zh-CN" altLang="en-US">
              <a:solidFill>
                <a:srgbClr val="438086"/>
              </a:solidFill>
            </a:endParaRPr>
          </a:p>
        </p:txBody>
      </p:sp>
      <p:sp>
        <p:nvSpPr>
          <p:cNvPr id="5" name="页脚占位符 4">
            <a:extLst>
              <a:ext uri="{FF2B5EF4-FFF2-40B4-BE49-F238E27FC236}">
                <a16:creationId xmlns:a16="http://schemas.microsoft.com/office/drawing/2014/main" id="{B6D1D526-3C73-4852-9010-90937A02E8BD}"/>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57A68F10-4D39-4863-80C2-EEFB0DA2CD88}"/>
              </a:ext>
            </a:extLst>
          </p:cNvPr>
          <p:cNvSpPr>
            <a:spLocks noGrp="1"/>
          </p:cNvSpPr>
          <p:nvPr>
            <p:ph type="sldNum" sz="quarter" idx="12"/>
          </p:nvPr>
        </p:nvSpPr>
        <p:spPr/>
        <p:txBody>
          <a:bodyPr/>
          <a:lstStyle/>
          <a:p>
            <a:fld id="{4A58C0E9-FB01-4D7F-BA6D-2C4D2D5F1A3B}" type="slidenum">
              <a:rPr lang="zh-CN" altLang="en-US" smtClean="0">
                <a:solidFill>
                  <a:prstClr val="white"/>
                </a:solidFill>
              </a:rPr>
              <a:pPr/>
              <a:t>‹#›</a:t>
            </a:fld>
            <a:endParaRPr lang="zh-CN" altLang="en-US">
              <a:solidFill>
                <a:prstClr val="white"/>
              </a:solidFill>
            </a:endParaRPr>
          </a:p>
        </p:txBody>
      </p:sp>
    </p:spTree>
    <p:extLst>
      <p:ext uri="{BB962C8B-B14F-4D97-AF65-F5344CB8AC3E}">
        <p14:creationId xmlns:p14="http://schemas.microsoft.com/office/powerpoint/2010/main" val="21477931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E27948-823A-4600-9FE8-58BC78C9A54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FD5742F-1A68-4EBE-A71B-58252E9E135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82106C-61DF-4D9C-B4E4-CC4BFF4AABED}"/>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2023/11/14</a:t>
            </a:fld>
            <a:endParaRPr lang="zh-CN" altLang="en-US">
              <a:solidFill>
                <a:srgbClr val="438086"/>
              </a:solidFill>
            </a:endParaRPr>
          </a:p>
        </p:txBody>
      </p:sp>
      <p:sp>
        <p:nvSpPr>
          <p:cNvPr id="5" name="页脚占位符 4">
            <a:extLst>
              <a:ext uri="{FF2B5EF4-FFF2-40B4-BE49-F238E27FC236}">
                <a16:creationId xmlns:a16="http://schemas.microsoft.com/office/drawing/2014/main" id="{A43C7DF0-E624-4130-AED9-3449A001E07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713A42A1-2D24-4A77-820A-3D1979D0791F}"/>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6231803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66EC77-1E4E-4B04-807C-4563873A0D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9DF4FD6-E51D-42E7-B7D7-58F90F592A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B5501F-E73C-483F-9E1B-5C39F5D9F400}"/>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2023/11/14</a:t>
            </a:fld>
            <a:endParaRPr lang="zh-CN" altLang="en-US">
              <a:solidFill>
                <a:srgbClr val="438086"/>
              </a:solidFill>
            </a:endParaRPr>
          </a:p>
        </p:txBody>
      </p:sp>
      <p:sp>
        <p:nvSpPr>
          <p:cNvPr id="5" name="页脚占位符 4">
            <a:extLst>
              <a:ext uri="{FF2B5EF4-FFF2-40B4-BE49-F238E27FC236}">
                <a16:creationId xmlns:a16="http://schemas.microsoft.com/office/drawing/2014/main" id="{B7FFEC36-EEA3-4875-9949-C7ABD07C22F8}"/>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EA91DDC5-1BFD-4F33-975F-8D3EBC11BE74}"/>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2261330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7D2D1B-DE38-4207-BEFE-4044FE5BCE4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9461CE-9EB8-4662-9DA4-6918C6F9BEB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A36A5C5-2C6E-4AB7-9FB5-08795C4C25E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BD5E8F7-9A8B-414B-BFBB-010AF8F0017E}"/>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2023/11/14</a:t>
            </a:fld>
            <a:endParaRPr lang="zh-CN" altLang="en-US">
              <a:solidFill>
                <a:srgbClr val="438086"/>
              </a:solidFill>
            </a:endParaRPr>
          </a:p>
        </p:txBody>
      </p:sp>
      <p:sp>
        <p:nvSpPr>
          <p:cNvPr id="6" name="页脚占位符 5">
            <a:extLst>
              <a:ext uri="{FF2B5EF4-FFF2-40B4-BE49-F238E27FC236}">
                <a16:creationId xmlns:a16="http://schemas.microsoft.com/office/drawing/2014/main" id="{8C864F97-DEE2-4BE3-A74A-A82EEBB931F3}"/>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9DD51AC9-2966-4F2E-B507-C7E93B68F86A}"/>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9767723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0DF7E7-0BE9-433F-875B-7C9195B88C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DD8498-1470-4C91-BB87-FC8A38DB88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3B1CA0A-4B54-406A-8DBB-A8A8B6326A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E5D5863-E6C9-4C24-8870-224B1F7AED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F362532-05D4-4ED5-92B7-C31BEA485FA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5CEC560-F35A-4BBD-B19E-4FF2BF633936}"/>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2023/11/14</a:t>
            </a:fld>
            <a:endParaRPr lang="zh-CN" altLang="en-US">
              <a:solidFill>
                <a:srgbClr val="438086"/>
              </a:solidFill>
            </a:endParaRPr>
          </a:p>
        </p:txBody>
      </p:sp>
      <p:sp>
        <p:nvSpPr>
          <p:cNvPr id="8" name="页脚占位符 7">
            <a:extLst>
              <a:ext uri="{FF2B5EF4-FFF2-40B4-BE49-F238E27FC236}">
                <a16:creationId xmlns:a16="http://schemas.microsoft.com/office/drawing/2014/main" id="{79C916CC-A374-4A08-BD0D-2A57BE7FC220}"/>
              </a:ext>
            </a:extLst>
          </p:cNvPr>
          <p:cNvSpPr>
            <a:spLocks noGrp="1"/>
          </p:cNvSpPr>
          <p:nvPr>
            <p:ph type="ftr" sz="quarter" idx="11"/>
          </p:nvPr>
        </p:nvSpPr>
        <p:spPr/>
        <p:txBody>
          <a:bodyPr/>
          <a:lstStyle/>
          <a:p>
            <a:endParaRPr lang="zh-CN" altLang="en-US">
              <a:solidFill>
                <a:srgbClr val="438086"/>
              </a:solidFill>
            </a:endParaRPr>
          </a:p>
        </p:txBody>
      </p:sp>
      <p:sp>
        <p:nvSpPr>
          <p:cNvPr id="9" name="灯片编号占位符 8">
            <a:extLst>
              <a:ext uri="{FF2B5EF4-FFF2-40B4-BE49-F238E27FC236}">
                <a16:creationId xmlns:a16="http://schemas.microsoft.com/office/drawing/2014/main" id="{AB5F4AC3-5B9F-42BA-AB28-4BF35884C5A5}"/>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7438221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3380C8-FB9B-41A0-AFE3-AD0B4321FF5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D5B2F48-A2EF-4F46-8D25-526585E7B866}"/>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2023/11/14</a:t>
            </a:fld>
            <a:endParaRPr lang="zh-CN" altLang="en-US">
              <a:solidFill>
                <a:srgbClr val="438086"/>
              </a:solidFill>
            </a:endParaRPr>
          </a:p>
        </p:txBody>
      </p:sp>
      <p:sp>
        <p:nvSpPr>
          <p:cNvPr id="4" name="页脚占位符 3">
            <a:extLst>
              <a:ext uri="{FF2B5EF4-FFF2-40B4-BE49-F238E27FC236}">
                <a16:creationId xmlns:a16="http://schemas.microsoft.com/office/drawing/2014/main" id="{531F0C64-E98E-4903-9727-8269CC9BBE47}"/>
              </a:ext>
            </a:extLst>
          </p:cNvPr>
          <p:cNvSpPr>
            <a:spLocks noGrp="1"/>
          </p:cNvSpPr>
          <p:nvPr>
            <p:ph type="ftr" sz="quarter" idx="11"/>
          </p:nvPr>
        </p:nvSpPr>
        <p:spPr/>
        <p:txBody>
          <a:bodyPr/>
          <a:lstStyle/>
          <a:p>
            <a:endParaRPr lang="zh-CN" altLang="en-US">
              <a:solidFill>
                <a:srgbClr val="438086"/>
              </a:solidFill>
            </a:endParaRPr>
          </a:p>
        </p:txBody>
      </p:sp>
      <p:sp>
        <p:nvSpPr>
          <p:cNvPr id="5" name="灯片编号占位符 4">
            <a:extLst>
              <a:ext uri="{FF2B5EF4-FFF2-40B4-BE49-F238E27FC236}">
                <a16:creationId xmlns:a16="http://schemas.microsoft.com/office/drawing/2014/main" id="{3D415DA3-0887-4E79-82DE-E092E27B906A}"/>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5696516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0487B9-2386-40FD-A00A-09D422E9C1CE}"/>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2023/11/14</a:t>
            </a:fld>
            <a:endParaRPr lang="zh-CN" altLang="en-US">
              <a:solidFill>
                <a:srgbClr val="438086"/>
              </a:solidFill>
            </a:endParaRPr>
          </a:p>
        </p:txBody>
      </p:sp>
      <p:sp>
        <p:nvSpPr>
          <p:cNvPr id="3" name="页脚占位符 2">
            <a:extLst>
              <a:ext uri="{FF2B5EF4-FFF2-40B4-BE49-F238E27FC236}">
                <a16:creationId xmlns:a16="http://schemas.microsoft.com/office/drawing/2014/main" id="{4E1EAB2A-5AA8-4685-B8DD-10B2DB563879}"/>
              </a:ext>
            </a:extLst>
          </p:cNvPr>
          <p:cNvSpPr>
            <a:spLocks noGrp="1"/>
          </p:cNvSpPr>
          <p:nvPr>
            <p:ph type="ftr" sz="quarter" idx="11"/>
          </p:nvPr>
        </p:nvSpPr>
        <p:spPr/>
        <p:txBody>
          <a:bodyPr/>
          <a:lstStyle/>
          <a:p>
            <a:endParaRPr lang="zh-CN" altLang="en-US">
              <a:solidFill>
                <a:srgbClr val="438086"/>
              </a:solidFill>
            </a:endParaRPr>
          </a:p>
        </p:txBody>
      </p:sp>
      <p:sp>
        <p:nvSpPr>
          <p:cNvPr id="4" name="灯片编号占位符 3">
            <a:extLst>
              <a:ext uri="{FF2B5EF4-FFF2-40B4-BE49-F238E27FC236}">
                <a16:creationId xmlns:a16="http://schemas.microsoft.com/office/drawing/2014/main" id="{1B52729D-7711-4092-9EBF-CAEDECA8D41E}"/>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5939783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1226942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435A58-62AD-4A8A-90E0-DE57ABB436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5AE493B-5EC6-4D24-A1A6-FAB5D3C9C3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9B67F9D-2621-4C37-9CAD-86C50AE73A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0E08629-04CA-41FE-8847-36E881071D49}"/>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2023/11/14</a:t>
            </a:fld>
            <a:endParaRPr lang="zh-CN" altLang="en-US">
              <a:solidFill>
                <a:srgbClr val="438086"/>
              </a:solidFill>
            </a:endParaRPr>
          </a:p>
        </p:txBody>
      </p:sp>
      <p:sp>
        <p:nvSpPr>
          <p:cNvPr id="6" name="页脚占位符 5">
            <a:extLst>
              <a:ext uri="{FF2B5EF4-FFF2-40B4-BE49-F238E27FC236}">
                <a16:creationId xmlns:a16="http://schemas.microsoft.com/office/drawing/2014/main" id="{65A6B0AD-130B-4D11-8CCB-28D849B8EEF2}"/>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5A140F83-8DEF-448E-8090-6C2B6E62C5DC}"/>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41581113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F49775-6D69-47BC-A519-506ECF5A846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8EAB963-27D3-48F7-9AAA-92D6AE8420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47F9C614-CA39-4C22-829F-A497EF8FED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F07BDA4-4087-4CCE-8843-C711849B3421}"/>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2023/11/14</a:t>
            </a:fld>
            <a:endParaRPr lang="zh-CN" altLang="en-US">
              <a:solidFill>
                <a:srgbClr val="438086"/>
              </a:solidFill>
            </a:endParaRPr>
          </a:p>
        </p:txBody>
      </p:sp>
      <p:sp>
        <p:nvSpPr>
          <p:cNvPr id="6" name="页脚占位符 5">
            <a:extLst>
              <a:ext uri="{FF2B5EF4-FFF2-40B4-BE49-F238E27FC236}">
                <a16:creationId xmlns:a16="http://schemas.microsoft.com/office/drawing/2014/main" id="{6B0C4F67-996B-48E2-9821-04443E6C623E}"/>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E21BD723-1E89-437D-99C4-B5E0D604BF94}"/>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8405836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DE4120-AF3C-4098-B5C3-B5D4A3C1CD1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3EF397-29B8-4741-A98B-99B9A606E6C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1C7F61-9CB2-4B14-9118-143FEA119EB9}"/>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2023/11/14</a:t>
            </a:fld>
            <a:endParaRPr lang="zh-CN" altLang="en-US">
              <a:solidFill>
                <a:srgbClr val="438086"/>
              </a:solidFill>
            </a:endParaRPr>
          </a:p>
        </p:txBody>
      </p:sp>
      <p:sp>
        <p:nvSpPr>
          <p:cNvPr id="5" name="页脚占位符 4">
            <a:extLst>
              <a:ext uri="{FF2B5EF4-FFF2-40B4-BE49-F238E27FC236}">
                <a16:creationId xmlns:a16="http://schemas.microsoft.com/office/drawing/2014/main" id="{7B927FA5-8CCC-4841-AD46-775E0AAF7597}"/>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58851EC9-C6A6-4290-B6A4-9BCD4C23919D}"/>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5935790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5AF73AD-1EB7-487E-BF40-98F5A0C4743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2BA537-1A0B-4BDE-A2A6-F0578911C53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16910A-0295-4000-A605-B0478053664D}"/>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2023/11/14</a:t>
            </a:fld>
            <a:endParaRPr lang="zh-CN" altLang="en-US">
              <a:solidFill>
                <a:srgbClr val="438086"/>
              </a:solidFill>
            </a:endParaRPr>
          </a:p>
        </p:txBody>
      </p:sp>
      <p:sp>
        <p:nvSpPr>
          <p:cNvPr id="5" name="页脚占位符 4">
            <a:extLst>
              <a:ext uri="{FF2B5EF4-FFF2-40B4-BE49-F238E27FC236}">
                <a16:creationId xmlns:a16="http://schemas.microsoft.com/office/drawing/2014/main" id="{B650C1F0-A937-43A8-8E24-CD6C556BB98A}"/>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76491693-0823-4366-B1B4-33745DB59D12}"/>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7958254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2413853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45127" y="2507550"/>
            <a:ext cx="5156200" cy="36805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7550"/>
            <a:ext cx="5181601" cy="36805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Date Placeholder 6"/>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A2FA18A-C54A-4D1C-BF8F-8FCED95783B6}" type="slidenum">
              <a:rPr lang="zh-CN" altLang="en-US" smtClean="0"/>
              <a:t>‹#›</a:t>
            </a:fld>
            <a:endParaRPr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1512398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A2FA18A-C54A-4D1C-BF8F-8FCED95783B6}" type="slidenum">
              <a:rPr lang="zh-CN" altLang="en-US" smtClean="0"/>
              <a:t>‹#›</a:t>
            </a:fld>
            <a:endParaRPr lang="zh-CN" altLang="en-US"/>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3833746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1641434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401783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E2AE1E4-945B-48EC-9E46-64C96807493F}" type="datetimeFigureOut">
              <a:rPr lang="zh-CN" altLang="en-US" smtClean="0"/>
              <a:t>2023/11/14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3953060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9E2AE1E4-945B-48EC-9E46-64C96807493F}" type="datetimeFigureOut">
              <a:rPr lang="zh-CN" altLang="en-US" smtClean="0"/>
              <a:t>2023/11/14</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zh-CN"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21970307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4187E92-34B2-4C61-B921-2F65C6B0E5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23ABE36-30D7-4E43-B1D3-A5AE2E477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E81630-0A27-4161-A150-CEC8A7A8D9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2AE1E4-945B-48EC-9E46-64C96807493F}" type="datetimeFigureOut">
              <a:rPr lang="zh-CN" altLang="en-US" smtClean="0"/>
              <a:t>2023/11/14</a:t>
            </a:fld>
            <a:endParaRPr lang="zh-CN" altLang="en-US"/>
          </a:p>
        </p:txBody>
      </p:sp>
      <p:sp>
        <p:nvSpPr>
          <p:cNvPr id="5" name="页脚占位符 4">
            <a:extLst>
              <a:ext uri="{FF2B5EF4-FFF2-40B4-BE49-F238E27FC236}">
                <a16:creationId xmlns:a16="http://schemas.microsoft.com/office/drawing/2014/main" id="{50ECAD08-10D4-47B5-A60C-784D691FB6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E6BB681-08D5-46C2-8844-69E2FB5CCA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FA18A-C54A-4D1C-BF8F-8FCED95783B6}" type="slidenum">
              <a:rPr lang="zh-CN" altLang="en-US" smtClean="0"/>
              <a:t>‹#›</a:t>
            </a:fld>
            <a:endParaRPr lang="zh-CN" altLang="en-US"/>
          </a:p>
        </p:txBody>
      </p:sp>
    </p:spTree>
    <p:extLst>
      <p:ext uri="{BB962C8B-B14F-4D97-AF65-F5344CB8AC3E}">
        <p14:creationId xmlns:p14="http://schemas.microsoft.com/office/powerpoint/2010/main" val="117044020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4384587-CDC0-425C-AAF9-E361D512C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18D998-940A-47A8-B76E-2DCB9F958B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B21E3F-41DB-45AC-97A7-B80CF0FAA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98AA2-DB9E-44AE-A1D2-6AC3F960E58F}" type="datetimeFigureOut">
              <a:rPr lang="zh-CN" altLang="en-US" smtClean="0">
                <a:solidFill>
                  <a:srgbClr val="438086"/>
                </a:solidFill>
              </a:rPr>
              <a:pPr/>
              <a:t>2023/11/14</a:t>
            </a:fld>
            <a:endParaRPr lang="zh-CN" altLang="en-US">
              <a:solidFill>
                <a:srgbClr val="438086"/>
              </a:solidFill>
            </a:endParaRPr>
          </a:p>
        </p:txBody>
      </p:sp>
      <p:sp>
        <p:nvSpPr>
          <p:cNvPr id="5" name="页脚占位符 4">
            <a:extLst>
              <a:ext uri="{FF2B5EF4-FFF2-40B4-BE49-F238E27FC236}">
                <a16:creationId xmlns:a16="http://schemas.microsoft.com/office/drawing/2014/main" id="{DF4E5D23-1A2C-47FB-9B5D-DBA430BE9B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C3773E43-00ED-4745-85A2-2E9FAD72D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25418117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jameswatt2019.org/events/a-visit-to-watts-workshop"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upload.wikimedia.org/wikipedia/commons/1/1c/Vuurmachine-fire.engine-jan.paauw-leiden-1774.JPG" TargetMode="External"/><Relationship Id="rId1" Type="http://schemas.openxmlformats.org/officeDocument/2006/relationships/slideLayout" Target="../slideLayouts/slideLayout24.xml"/><Relationship Id="rId5" Type="http://schemas.openxmlformats.org/officeDocument/2006/relationships/image" Target="../media/image21.gif"/><Relationship Id="rId4" Type="http://schemas.openxmlformats.org/officeDocument/2006/relationships/hyperlink" Target="http://en.wikipedia.org/wiki/File:Newcomen_atmospheric_engine_animation.gi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yixuela.com/books/yuwen/hjb/hjbxxywynjx/15314.html" TargetMode="External"/><Relationship Id="rId1" Type="http://schemas.openxmlformats.org/officeDocument/2006/relationships/slideLayout" Target="../slideLayouts/slideLayout24.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hyperlink" Target="http://yilinhut.com/wp-content/uploads/2017/08/fl2300061.jpg" TargetMode="External"/><Relationship Id="rId2" Type="http://schemas.openxmlformats.org/officeDocument/2006/relationships/image" Target="../media/image26.png"/><Relationship Id="rId1" Type="http://schemas.openxmlformats.org/officeDocument/2006/relationships/slideLayout" Target="../slideLayouts/slideLayout24.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upload.wikimedia.org/wikipedia/commons/4/45/James_Watt%27s_Workshop.jpg"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commons.wikimedia.org/wiki/File:Oktant.jpg" TargetMode="External"/><Relationship Id="rId1" Type="http://schemas.openxmlformats.org/officeDocument/2006/relationships/slideLayout" Target="../slideLayouts/slideLayout24.xml"/><Relationship Id="rId6" Type="http://schemas.openxmlformats.org/officeDocument/2006/relationships/image" Target="../media/image32.jpeg"/><Relationship Id="rId5" Type="http://schemas.openxmlformats.org/officeDocument/2006/relationships/hyperlink" Target="https://en.wikipedia.org/wiki/Parallel_rulers#/media/File:FieldsParallelRule.jpg" TargetMode="Externa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yilinhut.com/wp-content/uploads/2017/08/Satellite1.jpg" TargetMode="Externa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hyperlink" Target="https://image.baidu.com/search/detail?ct=503316480&amp;z=0&amp;ipn=d&amp;word=%E7%93%A6%E7%89%B9%E8%92%B8%E6%B1%BD%E6%9C%BA%E7%9A%84%E5%8E%9F%E7%90%86&amp;step_word=&amp;hs=0&amp;pn=11&amp;spn=0&amp;di=192170&amp;pi=0&amp;rn=1&amp;tn=baiduimagedetail&amp;is=0%2C0&amp;istype=0&amp;ie=utf-8&amp;oe=utf-8&amp;in=&amp;cl=2&amp;lm=-1&amp;st=undefined&amp;cs=2663750250%2C3075562922&amp;os=2152777737%2C2687762628&amp;simid=4255519377%2C682486168&amp;adpicid=0&amp;lpn=0&amp;ln=1553&amp;fr=&amp;fmq=1636376836640_R&amp;fm=&amp;ic=undefined&amp;s=undefined&amp;hd=undefined&amp;latest=undefined&amp;copyright=undefined&amp;se=&amp;sme=&amp;tab=0&amp;width=undefined&amp;height=undefined&amp;face=undefined&amp;ist=&amp;jit=&amp;cg=&amp;bdtype=0&amp;oriquery=&amp;objurl=https%3A%2F%2Fgimg2.baidu.com%2Fimage_search%2Fsrc%3Dhttp%3A%2F%2Fapi.meisupic.com%2FgetImg.php%3Fimgurl%3Dhttps%3A%2F%2Fstatic8.depositphotos.com%2F1041725%2F910%2Fv%2F950%2Fdepositphotos_9104881-stock-illustration-watt-steam-engine-vintage-engraving.jpg%26id%3D9104881%26userid%3D104172%26refer%3Dhttp%3A%2F%2Fapi.meisupic.com%26app%3D2002%26size%3Df9999%2C10000%26q%3Da80%26n%3D0%26g%3D0n%26fmt%3Djpeg%3Fsec%3D1638968867%26t%3D34a81284a4d5b43a4589e9fbd7a6ab6e&amp;fromurl=ippr_z2C%24qAzdH3FAzdH3F4jtf7rtv_z%26e3Bv54AzdH3F2551f_z%26e3Brir%3F4j1tw_t1%3Dl8a9bb8&amp;gsm=c&amp;rpstart=0&amp;rpnum=0&amp;islist=&amp;querylist=&amp;nojc=undefined&amp;dyTabStr=MCw0LDMsMiw1LDEsNiw4LDcsOQ%3D%3D" TargetMode="External"/><Relationship Id="rId2" Type="http://schemas.openxmlformats.org/officeDocument/2006/relationships/image" Target="../media/image36.png"/><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en.wikipedia.org/wiki/File:Flagonb.jpg" TargetMode="External"/><Relationship Id="rId1" Type="http://schemas.openxmlformats.org/officeDocument/2006/relationships/slideLayout" Target="../slideLayouts/slideLayout24.xml"/><Relationship Id="rId5" Type="http://schemas.openxmlformats.org/officeDocument/2006/relationships/image" Target="../media/image39.jpg"/><Relationship Id="rId4" Type="http://schemas.openxmlformats.org/officeDocument/2006/relationships/hyperlink" Target="https://baijiahao.baidu.com/s?id=1678148130518364127&amp;wfr=spider&amp;for=pc"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360doc.com/content/16/0824/07/35472788_585486026.shtml"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1.jpg"/><Relationship Id="rId5" Type="http://schemas.openxmlformats.org/officeDocument/2006/relationships/hyperlink" Target="https://book.douban.com/subject/26684906/" TargetMode="Externa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commons.wikimedia.org/wiki/File:James_Watt's_letters_from_the_Science_Museum_Library_&amp;_Archives_in_Wroughton.jpg" TargetMode="Externa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wrexham.gov.uk/english/heritage/ironworks_exhibition/cylinder_boring_machine_lg.htm" TargetMode="Externa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5.jpg"/><Relationship Id="rId12" Type="http://schemas.openxmlformats.org/officeDocument/2006/relationships/image" Target="../media/image8.jpeg"/><Relationship Id="rId2" Type="http://schemas.openxmlformats.org/officeDocument/2006/relationships/hyperlink" Target="https://en.wikipedia.org/wiki/File:Heron%27s_Windwheel.jpg" TargetMode="External"/><Relationship Id="rId1" Type="http://schemas.openxmlformats.org/officeDocument/2006/relationships/slideLayout" Target="../slideLayouts/slideLayout24.xml"/><Relationship Id="rId6" Type="http://schemas.openxmlformats.org/officeDocument/2006/relationships/hyperlink" Target="http://himedo.net/TheHopkinThomasProject/TimeLine/Wales/Steam/URochesterCollection/Hero/section37.html" TargetMode="External"/><Relationship Id="rId11" Type="http://schemas.openxmlformats.org/officeDocument/2006/relationships/hyperlink" Target="https://en.wikipedia.org/wiki/File:Aeolipile.jpg" TargetMode="External"/><Relationship Id="rId5" Type="http://schemas.openxmlformats.org/officeDocument/2006/relationships/image" Target="../media/image4.png"/><Relationship Id="rId10" Type="http://schemas.openxmlformats.org/officeDocument/2006/relationships/image" Target="../media/image7.gif"/><Relationship Id="rId4" Type="http://schemas.openxmlformats.org/officeDocument/2006/relationships/hyperlink" Target="http://libarch.nmu.org.ua/bitstream/handle/GenofondUA/4333/25a350ca9f699535532432322fa3d0f2.pdf" TargetMode="External"/><Relationship Id="rId9" Type="http://schemas.openxmlformats.org/officeDocument/2006/relationships/hyperlink" Target="https://no.wikipedia.org/wiki/Dampmaski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bannerwolf.deviantart.com/art/Leonardo-da-Vinci-Steam-Cannon-380926436" TargetMode="Externa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hyperlink" Target="https://commons.wikimedia.org/wiki/File:Architonnerr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4.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en.wikipedia.org/wiki/Denis_Papin#/media/File:Papin_cooking_pot-CnAM_1630-1-IMG_6614-black.jpg" TargetMode="Externa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hyperlink" Target="https://en.wikipedia.org/wiki/File:Acta_Eruditorum_-_II_fisica,_1689_%E2%80%93_BEIC_13398218.jpg" TargetMode="External"/><Relationship Id="rId1" Type="http://schemas.openxmlformats.org/officeDocument/2006/relationships/slideLayout" Target="../slideLayouts/slideLayout24.xml"/><Relationship Id="rId6" Type="http://schemas.openxmlformats.org/officeDocument/2006/relationships/hyperlink" Target="https://upload.wikimedia.org/wikipedia/commons/thumb/0/0a/Papinengine2.jpg/360px-Papinengine2.jpg" TargetMode="External"/><Relationship Id="rId5" Type="http://schemas.openxmlformats.org/officeDocument/2006/relationships/image" Target="../media/image16.jpeg"/><Relationship Id="rId4" Type="http://schemas.openxmlformats.org/officeDocument/2006/relationships/hyperlink" Target="https://en.wikipedia.org/wiki/Denis_Papin#/media/File:Steam_driven_water_lifting_machine_by_Papin_1707_reconstitution.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en.wikipedia.org/wiki/Thomas_Savery#/media/File:Savery-engine.jpg" TargetMode="External"/><Relationship Id="rId1" Type="http://schemas.openxmlformats.org/officeDocument/2006/relationships/slideLayout" Target="../slideLayouts/slideLayout24.xml"/><Relationship Id="rId5" Type="http://schemas.openxmlformats.org/officeDocument/2006/relationships/image" Target="../media/image19.gif"/><Relationship Id="rId4" Type="http://schemas.openxmlformats.org/officeDocument/2006/relationships/hyperlink" Target="http://digilander.libero.it/calchic/english2/saveryeng.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内容占位符 4" descr="厨房的摆设布局&#10;&#10;中度可信度描述已自动生成">
            <a:hlinkClick r:id="rId3"/>
            <a:extLst>
              <a:ext uri="{FF2B5EF4-FFF2-40B4-BE49-F238E27FC236}">
                <a16:creationId xmlns:a16="http://schemas.microsoft.com/office/drawing/2014/main" id="{45DC793E-0576-4139-9573-7EFFC96B1402}"/>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t="4468" b="10946"/>
          <a:stretch/>
        </p:blipFill>
        <p:spPr>
          <a:xfrm>
            <a:off x="20" y="1"/>
            <a:ext cx="12191980" cy="6857999"/>
          </a:xfrm>
          <a:prstGeom prst="rect">
            <a:avLst/>
          </a:prstGeom>
        </p:spPr>
      </p:pic>
      <p:sp>
        <p:nvSpPr>
          <p:cNvPr id="2" name="标题 1">
            <a:extLst>
              <a:ext uri="{FF2B5EF4-FFF2-40B4-BE49-F238E27FC236}">
                <a16:creationId xmlns:a16="http://schemas.microsoft.com/office/drawing/2014/main" id="{96233937-605F-48FE-B429-90F8B7CEFBBD}"/>
              </a:ext>
            </a:extLst>
          </p:cNvPr>
          <p:cNvSpPr>
            <a:spLocks noGrp="1"/>
          </p:cNvSpPr>
          <p:nvPr>
            <p:ph type="ctrTitle"/>
          </p:nvPr>
        </p:nvSpPr>
        <p:spPr>
          <a:xfrm>
            <a:off x="1524000" y="1122362"/>
            <a:ext cx="9144000" cy="2900518"/>
          </a:xfrm>
        </p:spPr>
        <p:txBody>
          <a:bodyPr vert="horz" lIns="91440" tIns="45720" rIns="91440" bIns="45720" rtlCol="0">
            <a:normAutofit/>
          </a:bodyPr>
          <a:lstStyle/>
          <a:p>
            <a:r>
              <a:rPr lang="zh-CN" altLang="en-US" kern="1200" dirty="0">
                <a:solidFill>
                  <a:schemeClr val="tx1">
                    <a:lumMod val="95000"/>
                  </a:schemeClr>
                </a:solidFill>
                <a:latin typeface="+mj-lt"/>
                <a:ea typeface="+mj-ea"/>
                <a:cs typeface="+mj-cs"/>
              </a:rPr>
              <a:t>技术通史</a:t>
            </a:r>
            <a:br>
              <a:rPr lang="en-US" altLang="zh-CN" kern="1200" dirty="0">
                <a:solidFill>
                  <a:schemeClr val="tx1">
                    <a:lumMod val="95000"/>
                  </a:schemeClr>
                </a:solidFill>
                <a:latin typeface="+mj-lt"/>
                <a:ea typeface="+mj-ea"/>
                <a:cs typeface="+mj-cs"/>
              </a:rPr>
            </a:br>
            <a:r>
              <a:rPr lang="en-US" altLang="zh-CN" dirty="0">
                <a:solidFill>
                  <a:schemeClr val="tx1">
                    <a:lumMod val="95000"/>
                  </a:schemeClr>
                </a:solidFill>
              </a:rPr>
              <a:t>8.</a:t>
            </a:r>
            <a:r>
              <a:rPr lang="zh-CN" altLang="en-US" dirty="0">
                <a:solidFill>
                  <a:schemeClr val="tx1">
                    <a:lumMod val="95000"/>
                  </a:schemeClr>
                </a:solidFill>
              </a:rPr>
              <a:t>瓦特蒸汽机</a:t>
            </a:r>
            <a:endParaRPr lang="zh-CN" altLang="en-US" kern="1200" dirty="0">
              <a:solidFill>
                <a:schemeClr val="tx1">
                  <a:lumMod val="95000"/>
                </a:schemeClr>
              </a:solidFill>
            </a:endParaRPr>
          </a:p>
        </p:txBody>
      </p:sp>
      <p:sp>
        <p:nvSpPr>
          <p:cNvPr id="3" name="副标题 2">
            <a:extLst>
              <a:ext uri="{FF2B5EF4-FFF2-40B4-BE49-F238E27FC236}">
                <a16:creationId xmlns:a16="http://schemas.microsoft.com/office/drawing/2014/main" id="{267E10EB-7DC3-48A3-9FC5-EAD150663D6E}"/>
              </a:ext>
            </a:extLst>
          </p:cNvPr>
          <p:cNvSpPr>
            <a:spLocks noGrp="1"/>
          </p:cNvSpPr>
          <p:nvPr>
            <p:ph type="subTitle" idx="1"/>
          </p:nvPr>
        </p:nvSpPr>
        <p:spPr>
          <a:xfrm>
            <a:off x="1524000" y="4159404"/>
            <a:ext cx="9144000" cy="1098395"/>
          </a:xfrm>
        </p:spPr>
        <p:txBody>
          <a:bodyPr vert="horz" lIns="91440" tIns="45720" rIns="91440" bIns="45720" rtlCol="0">
            <a:normAutofit/>
          </a:bodyPr>
          <a:lstStyle/>
          <a:p>
            <a:pPr indent="-228600">
              <a:buFont typeface="Arial" panose="020B0604020202020204" pitchFamily="34" charset="0"/>
              <a:buChar char="•"/>
            </a:pPr>
            <a:r>
              <a:rPr lang="zh-CN" altLang="en-US" dirty="0">
                <a:solidFill>
                  <a:srgbClr val="FFFFFF"/>
                </a:solidFill>
              </a:rPr>
              <a:t>胡翌霖</a:t>
            </a:r>
            <a:endParaRPr lang="en-US" altLang="zh-CN" dirty="0">
              <a:solidFill>
                <a:srgbClr val="FFFFFF"/>
              </a:solidFill>
            </a:endParaRPr>
          </a:p>
          <a:p>
            <a:pPr indent="-228600">
              <a:buFont typeface="Arial" panose="020B0604020202020204" pitchFamily="34" charset="0"/>
              <a:buChar char="•"/>
            </a:pPr>
            <a:r>
              <a:rPr lang="zh-CN" altLang="en-US" dirty="0">
                <a:solidFill>
                  <a:srgbClr val="FFFFFF"/>
                </a:solidFill>
              </a:rPr>
              <a:t>清华大学科学史系</a:t>
            </a:r>
            <a:endParaRPr lang="en-US" altLang="zh-CN" dirty="0">
              <a:solidFill>
                <a:srgbClr val="FFFFFF"/>
              </a:solidFill>
            </a:endParaRPr>
          </a:p>
        </p:txBody>
      </p:sp>
    </p:spTree>
    <p:extLst>
      <p:ext uri="{BB962C8B-B14F-4D97-AF65-F5344CB8AC3E}">
        <p14:creationId xmlns:p14="http://schemas.microsoft.com/office/powerpoint/2010/main" val="4926863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E6C08C-FFB8-4950-AD7F-986DFED322EC}"/>
              </a:ext>
            </a:extLst>
          </p:cNvPr>
          <p:cNvSpPr>
            <a:spLocks noGrp="1"/>
          </p:cNvSpPr>
          <p:nvPr>
            <p:ph type="title"/>
          </p:nvPr>
        </p:nvSpPr>
        <p:spPr>
          <a:xfrm>
            <a:off x="413792" y="926248"/>
            <a:ext cx="10972800" cy="1066800"/>
          </a:xfrm>
        </p:spPr>
        <p:txBody>
          <a:bodyPr/>
          <a:lstStyle/>
          <a:p>
            <a:r>
              <a:rPr lang="zh-CN" altLang="en-US"/>
              <a:t>钮可门蒸汽机</a:t>
            </a:r>
            <a:endParaRPr lang="zh-CN" altLang="en-US" dirty="0"/>
          </a:p>
        </p:txBody>
      </p:sp>
      <p:sp>
        <p:nvSpPr>
          <p:cNvPr id="3" name="内容占位符 2">
            <a:extLst>
              <a:ext uri="{FF2B5EF4-FFF2-40B4-BE49-F238E27FC236}">
                <a16:creationId xmlns:a16="http://schemas.microsoft.com/office/drawing/2014/main" id="{EAB75E47-D15C-49D1-85BC-3DDADB55DDDC}"/>
              </a:ext>
            </a:extLst>
          </p:cNvPr>
          <p:cNvSpPr>
            <a:spLocks noGrp="1"/>
          </p:cNvSpPr>
          <p:nvPr>
            <p:ph idx="1"/>
          </p:nvPr>
        </p:nvSpPr>
        <p:spPr>
          <a:xfrm>
            <a:off x="335360" y="1993048"/>
            <a:ext cx="4680520" cy="4676312"/>
          </a:xfrm>
        </p:spPr>
        <p:txBody>
          <a:bodyPr>
            <a:normAutofit/>
          </a:bodyPr>
          <a:lstStyle/>
          <a:p>
            <a:r>
              <a:rPr lang="en-US" altLang="zh-CN"/>
              <a:t>Thomas Newcomen</a:t>
            </a:r>
            <a:r>
              <a:rPr lang="zh-CN" altLang="en-US"/>
              <a:t>，</a:t>
            </a:r>
            <a:r>
              <a:rPr lang="en-US" altLang="zh-CN"/>
              <a:t>1664-1729</a:t>
            </a:r>
          </a:p>
          <a:p>
            <a:r>
              <a:rPr lang="en-US" altLang="zh-CN"/>
              <a:t>1712</a:t>
            </a:r>
            <a:r>
              <a:rPr lang="zh-CN" altLang="en-US"/>
              <a:t>年推出</a:t>
            </a:r>
            <a:endParaRPr lang="en-US" altLang="zh-CN"/>
          </a:p>
          <a:p>
            <a:r>
              <a:rPr lang="zh-CN" altLang="en-US"/>
              <a:t>综合帕潘和萨弗里的技术</a:t>
            </a:r>
            <a:endParaRPr lang="en-US" altLang="zh-CN"/>
          </a:p>
          <a:p>
            <a:r>
              <a:rPr lang="zh-CN" altLang="en-US"/>
              <a:t>蒸汽冷凝后不直接抽水，而是抽动活塞</a:t>
            </a:r>
            <a:endParaRPr lang="en-US" altLang="zh-CN"/>
          </a:p>
          <a:p>
            <a:r>
              <a:rPr lang="zh-CN" altLang="en-US"/>
              <a:t>成功的商业化，</a:t>
            </a:r>
            <a:r>
              <a:rPr lang="zh-CN" altLang="zh-CN"/>
              <a:t>1733</a:t>
            </a:r>
            <a:r>
              <a:rPr lang="zh-CN" altLang="en-US"/>
              <a:t>年大约</a:t>
            </a:r>
            <a:r>
              <a:rPr lang="en-US" altLang="zh-CN"/>
              <a:t>125</a:t>
            </a:r>
            <a:r>
              <a:rPr lang="zh-CN" altLang="en-US"/>
              <a:t>台蒸汽机在矿场运作</a:t>
            </a:r>
            <a:endParaRPr lang="en-US" altLang="zh-CN"/>
          </a:p>
          <a:p>
            <a:r>
              <a:rPr lang="zh-CN" altLang="en-US"/>
              <a:t>体型庞大，但教学和实验会使用缩小的模型</a:t>
            </a:r>
            <a:endParaRPr lang="zh-CN" altLang="en-US" dirty="0"/>
          </a:p>
        </p:txBody>
      </p:sp>
      <p:pic>
        <p:nvPicPr>
          <p:cNvPr id="6146" name="Picture 2" descr="File:Vuurmachine-fire.engine-jan.paauw-leiden-1774.JPG">
            <a:hlinkClick r:id="rId2"/>
            <a:extLst>
              <a:ext uri="{FF2B5EF4-FFF2-40B4-BE49-F238E27FC236}">
                <a16:creationId xmlns:a16="http://schemas.microsoft.com/office/drawing/2014/main" id="{39AC761D-A42F-4DF4-B8E1-5DE7AEB00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208"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upload.wikimedia.org/wikipedia/commons/1/16/Newcomen_atmospheric_engine_animation.gif">
            <a:hlinkClick r:id="rId4"/>
            <a:extLst>
              <a:ext uri="{FF2B5EF4-FFF2-40B4-BE49-F238E27FC236}">
                <a16:creationId xmlns:a16="http://schemas.microsoft.com/office/drawing/2014/main" id="{C2E4CC10-1E97-455C-B932-D2BFD08C32C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55259" y="2522088"/>
            <a:ext cx="2654074" cy="383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7755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SSPL_10280720_preview">
            <a:extLst>
              <a:ext uri="{FF2B5EF4-FFF2-40B4-BE49-F238E27FC236}">
                <a16:creationId xmlns:a16="http://schemas.microsoft.com/office/drawing/2014/main" id="{FF08718B-89B7-F91C-3573-CB8794A51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701800"/>
            <a:ext cx="4370388" cy="4337050"/>
          </a:xfrm>
          <a:prstGeom prst="rect">
            <a:avLst/>
          </a:prstGeom>
          <a:extLst>
            <a:ext uri="{909E8E84-426E-40DD-AFC4-6F175D3DCCD1}">
              <a14:hiddenFill xmlns:a14="http://schemas.microsoft.com/office/drawing/2010/main">
                <a:solidFill>
                  <a:srgbClr val="FFFFFF"/>
                </a:solidFill>
              </a14:hiddenFill>
            </a:ext>
          </a:extLst>
        </p:spPr>
      </p:pic>
      <p:pic>
        <p:nvPicPr>
          <p:cNvPr id="5" name="图片 4" descr="图片包含 天空, 户外, 草, 建筑物&#10;&#10;已生成极高可信度的说明">
            <a:extLst>
              <a:ext uri="{FF2B5EF4-FFF2-40B4-BE49-F238E27FC236}">
                <a16:creationId xmlns:a16="http://schemas.microsoft.com/office/drawing/2014/main" id="{CCE5988C-876F-52C5-0008-5BEF9E5A6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938" y="1701800"/>
            <a:ext cx="6459538" cy="4337050"/>
          </a:xfrm>
          <a:prstGeom prst="rect">
            <a:avLst/>
          </a:prstGeom>
        </p:spPr>
      </p:pic>
      <p:sp>
        <p:nvSpPr>
          <p:cNvPr id="2" name="标题 1">
            <a:extLst>
              <a:ext uri="{FF2B5EF4-FFF2-40B4-BE49-F238E27FC236}">
                <a16:creationId xmlns:a16="http://schemas.microsoft.com/office/drawing/2014/main" id="{785F31C5-FC76-40DD-BDC8-C4250686DE1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zh-CN" altLang="en-US" sz="3200" kern="1200">
                <a:solidFill>
                  <a:schemeClr val="bg1"/>
                </a:solidFill>
                <a:latin typeface="+mj-lt"/>
                <a:ea typeface="+mj-ea"/>
                <a:cs typeface="+mj-cs"/>
              </a:rPr>
              <a:t>蒸汽机的大小</a:t>
            </a:r>
          </a:p>
        </p:txBody>
      </p:sp>
    </p:spTree>
    <p:extLst>
      <p:ext uri="{BB962C8B-B14F-4D97-AF65-F5344CB8AC3E}">
        <p14:creationId xmlns:p14="http://schemas.microsoft.com/office/powerpoint/2010/main" val="17276420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53F3D0-7BA2-486F-A2C3-3D45E5B92DCD}"/>
              </a:ext>
            </a:extLst>
          </p:cNvPr>
          <p:cNvSpPr>
            <a:spLocks noGrp="1"/>
          </p:cNvSpPr>
          <p:nvPr>
            <p:ph type="title"/>
          </p:nvPr>
        </p:nvSpPr>
        <p:spPr>
          <a:xfrm>
            <a:off x="444227" y="548680"/>
            <a:ext cx="767408" cy="6025856"/>
          </a:xfrm>
        </p:spPr>
        <p:txBody>
          <a:bodyPr>
            <a:normAutofit/>
          </a:bodyPr>
          <a:lstStyle/>
          <a:p>
            <a:r>
              <a:rPr lang="zh-CN" altLang="en-US" dirty="0"/>
              <a:t>瓦特的</a:t>
            </a:r>
            <a:br>
              <a:rPr lang="zh-CN" altLang="en-US" b="1" dirty="0"/>
            </a:br>
            <a:r>
              <a:rPr lang="en-US" altLang="zh-CN" dirty="0"/>
              <a:t>﹁</a:t>
            </a:r>
            <a:r>
              <a:rPr lang="zh-CN" altLang="en-US" dirty="0"/>
              <a:t>童话</a:t>
            </a:r>
            <a:r>
              <a:rPr lang="en-US" altLang="zh-CN" dirty="0"/>
              <a:t>﹂</a:t>
            </a:r>
            <a:endParaRPr lang="zh-CN" altLang="en-US" dirty="0"/>
          </a:p>
        </p:txBody>
      </p:sp>
      <p:sp>
        <p:nvSpPr>
          <p:cNvPr id="3" name="内容占位符 2">
            <a:extLst>
              <a:ext uri="{FF2B5EF4-FFF2-40B4-BE49-F238E27FC236}">
                <a16:creationId xmlns:a16="http://schemas.microsoft.com/office/drawing/2014/main" id="{A0B954A6-6F70-4187-A43F-0F6FED9A0F50}"/>
              </a:ext>
            </a:extLst>
          </p:cNvPr>
          <p:cNvSpPr>
            <a:spLocks noGrp="1"/>
          </p:cNvSpPr>
          <p:nvPr>
            <p:ph idx="1"/>
          </p:nvPr>
        </p:nvSpPr>
        <p:spPr>
          <a:xfrm>
            <a:off x="5349408" y="6471101"/>
            <a:ext cx="6219200" cy="386899"/>
          </a:xfrm>
        </p:spPr>
        <p:txBody>
          <a:bodyPr>
            <a:normAutofit fontScale="77500" lnSpcReduction="20000"/>
          </a:bodyPr>
          <a:lstStyle/>
          <a:p>
            <a:r>
              <a:rPr lang="zh-CN" altLang="en-US" dirty="0"/>
              <a:t>沪教版</a:t>
            </a:r>
            <a:r>
              <a:rPr lang="en-US" altLang="zh-CN" dirty="0"/>
              <a:t>《</a:t>
            </a:r>
            <a:r>
              <a:rPr lang="zh-CN" altLang="en-US" dirty="0"/>
              <a:t>语文</a:t>
            </a:r>
            <a:r>
              <a:rPr lang="en-US" altLang="zh-CN" dirty="0"/>
              <a:t>》</a:t>
            </a:r>
            <a:r>
              <a:rPr lang="zh-CN" altLang="en-US" dirty="0"/>
              <a:t>一年级下（北师大版二年级下）</a:t>
            </a:r>
          </a:p>
        </p:txBody>
      </p:sp>
      <p:pic>
        <p:nvPicPr>
          <p:cNvPr id="7" name="图片 6" descr="图片包含 游戏机&#10;&#10;描述已自动生成">
            <a:hlinkClick r:id="rId2"/>
            <a:extLst>
              <a:ext uri="{FF2B5EF4-FFF2-40B4-BE49-F238E27FC236}">
                <a16:creationId xmlns:a16="http://schemas.microsoft.com/office/drawing/2014/main" id="{2C206CB6-F6A3-4A79-9F12-8E747786D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635" y="-459432"/>
            <a:ext cx="5541040" cy="6858000"/>
          </a:xfrm>
          <a:prstGeom prst="rect">
            <a:avLst/>
          </a:prstGeom>
        </p:spPr>
      </p:pic>
      <p:pic>
        <p:nvPicPr>
          <p:cNvPr id="9" name="图片 8" descr="图片包含 游戏机, 文字&#10;&#10;描述已自动生成">
            <a:extLst>
              <a:ext uri="{FF2B5EF4-FFF2-40B4-BE49-F238E27FC236}">
                <a16:creationId xmlns:a16="http://schemas.microsoft.com/office/drawing/2014/main" id="{949C6CAD-0FA7-400E-88B9-B44AC49F8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032" y="-386899"/>
            <a:ext cx="5562055" cy="6858000"/>
          </a:xfrm>
          <a:prstGeom prst="rect">
            <a:avLst/>
          </a:prstGeom>
        </p:spPr>
      </p:pic>
    </p:spTree>
    <p:extLst>
      <p:ext uri="{BB962C8B-B14F-4D97-AF65-F5344CB8AC3E}">
        <p14:creationId xmlns:p14="http://schemas.microsoft.com/office/powerpoint/2010/main" val="6097142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837487-EDF2-4748-859E-83D252E32F5C}"/>
              </a:ext>
            </a:extLst>
          </p:cNvPr>
          <p:cNvSpPr>
            <a:spLocks noGrp="1"/>
          </p:cNvSpPr>
          <p:nvPr>
            <p:ph type="title"/>
          </p:nvPr>
        </p:nvSpPr>
        <p:spPr/>
        <p:txBody>
          <a:bodyPr/>
          <a:lstStyle/>
          <a:p>
            <a:r>
              <a:rPr lang="zh-CN" altLang="en-US" dirty="0"/>
              <a:t>瓦特的神话</a:t>
            </a:r>
          </a:p>
        </p:txBody>
      </p:sp>
      <p:sp>
        <p:nvSpPr>
          <p:cNvPr id="3" name="内容占位符 2">
            <a:extLst>
              <a:ext uri="{FF2B5EF4-FFF2-40B4-BE49-F238E27FC236}">
                <a16:creationId xmlns:a16="http://schemas.microsoft.com/office/drawing/2014/main" id="{DB15AEC9-6EE6-4DDC-8FBE-DF6D83C222B0}"/>
              </a:ext>
            </a:extLst>
          </p:cNvPr>
          <p:cNvSpPr>
            <a:spLocks noGrp="1"/>
          </p:cNvSpPr>
          <p:nvPr>
            <p:ph idx="1"/>
          </p:nvPr>
        </p:nvSpPr>
        <p:spPr/>
        <p:txBody>
          <a:bodyPr/>
          <a:lstStyle/>
          <a:p>
            <a:endParaRPr lang="zh-CN" altLang="en-US" dirty="0"/>
          </a:p>
        </p:txBody>
      </p:sp>
      <p:pic>
        <p:nvPicPr>
          <p:cNvPr id="4" name="图片 3">
            <a:extLst>
              <a:ext uri="{FF2B5EF4-FFF2-40B4-BE49-F238E27FC236}">
                <a16:creationId xmlns:a16="http://schemas.microsoft.com/office/drawing/2014/main" id="{92F86233-A52B-40CC-A874-869ED94A5D6E}"/>
              </a:ext>
            </a:extLst>
          </p:cNvPr>
          <p:cNvPicPr>
            <a:picLocks noChangeAspect="1"/>
          </p:cNvPicPr>
          <p:nvPr/>
        </p:nvPicPr>
        <p:blipFill>
          <a:blip r:embed="rId2"/>
          <a:stretch>
            <a:fillRect/>
          </a:stretch>
        </p:blipFill>
        <p:spPr>
          <a:xfrm>
            <a:off x="6465226" y="94320"/>
            <a:ext cx="5556374" cy="6669360"/>
          </a:xfrm>
          <a:prstGeom prst="rect">
            <a:avLst/>
          </a:prstGeom>
        </p:spPr>
      </p:pic>
      <p:cxnSp>
        <p:nvCxnSpPr>
          <p:cNvPr id="5" name="直接连接符 4">
            <a:extLst>
              <a:ext uri="{FF2B5EF4-FFF2-40B4-BE49-F238E27FC236}">
                <a16:creationId xmlns:a16="http://schemas.microsoft.com/office/drawing/2014/main" id="{5B2D6AE8-D376-4599-805D-1C5802950D6E}"/>
              </a:ext>
            </a:extLst>
          </p:cNvPr>
          <p:cNvCxnSpPr/>
          <p:nvPr/>
        </p:nvCxnSpPr>
        <p:spPr>
          <a:xfrm>
            <a:off x="6960096" y="1988840"/>
            <a:ext cx="273630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006196C-08AD-47BB-A4DD-E16EA34178A0}"/>
              </a:ext>
            </a:extLst>
          </p:cNvPr>
          <p:cNvCxnSpPr/>
          <p:nvPr/>
        </p:nvCxnSpPr>
        <p:spPr>
          <a:xfrm>
            <a:off x="7248128" y="692696"/>
            <a:ext cx="2736304"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Picture 2" descr="http://www.rosscollection.co.uk/catalog/im230006.htm">
            <a:hlinkClick r:id="rId3"/>
            <a:extLst>
              <a:ext uri="{FF2B5EF4-FFF2-40B4-BE49-F238E27FC236}">
                <a16:creationId xmlns:a16="http://schemas.microsoft.com/office/drawing/2014/main" id="{CC1A488A-75E8-4101-9376-32BFBA217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26" y="2538670"/>
            <a:ext cx="5365968" cy="4304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5893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7"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3"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标题 1">
            <a:extLst>
              <a:ext uri="{FF2B5EF4-FFF2-40B4-BE49-F238E27FC236}">
                <a16:creationId xmlns:a16="http://schemas.microsoft.com/office/drawing/2014/main" id="{4916EA04-0C4C-4221-969A-137F2F1E6F64}"/>
              </a:ext>
            </a:extLst>
          </p:cNvPr>
          <p:cNvSpPr>
            <a:spLocks noGrp="1"/>
          </p:cNvSpPr>
          <p:nvPr>
            <p:ph type="title"/>
          </p:nvPr>
        </p:nvSpPr>
        <p:spPr>
          <a:xfrm>
            <a:off x="630936" y="495992"/>
            <a:ext cx="4195140" cy="5638831"/>
          </a:xfrm>
          <a:noFill/>
        </p:spPr>
        <p:txBody>
          <a:bodyPr anchor="ctr">
            <a:normAutofit/>
          </a:bodyPr>
          <a:lstStyle/>
          <a:p>
            <a:r>
              <a:rPr lang="zh-CN" altLang="en-US" sz="4800"/>
              <a:t>这则故事错在哪里？</a:t>
            </a:r>
          </a:p>
        </p:txBody>
      </p:sp>
      <p:graphicFrame>
        <p:nvGraphicFramePr>
          <p:cNvPr id="55" name="内容占位符 2">
            <a:extLst>
              <a:ext uri="{FF2B5EF4-FFF2-40B4-BE49-F238E27FC236}">
                <a16:creationId xmlns:a16="http://schemas.microsoft.com/office/drawing/2014/main" id="{88FF22F2-B56A-4FB9-BF93-9EADF025068A}"/>
              </a:ext>
            </a:extLst>
          </p:cNvPr>
          <p:cNvGraphicFramePr>
            <a:graphicFrameLocks noGrp="1"/>
          </p:cNvGraphicFramePr>
          <p:nvPr>
            <p:ph idx="1"/>
            <p:extLst>
              <p:ext uri="{D42A27DB-BD31-4B8C-83A1-F6EECF244321}">
                <p14:modId xmlns:p14="http://schemas.microsoft.com/office/powerpoint/2010/main" val="2394166804"/>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69573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6B4DBC-9576-413F-AF3B-AFF7E6C910D3}"/>
              </a:ext>
            </a:extLst>
          </p:cNvPr>
          <p:cNvSpPr>
            <a:spLocks noGrp="1"/>
          </p:cNvSpPr>
          <p:nvPr>
            <p:ph type="title"/>
          </p:nvPr>
        </p:nvSpPr>
        <p:spPr/>
        <p:txBody>
          <a:bodyPr/>
          <a:lstStyle/>
          <a:p>
            <a:r>
              <a:rPr lang="zh-CN" altLang="en-US" dirty="0"/>
              <a:t>故事为什么流传？</a:t>
            </a:r>
          </a:p>
        </p:txBody>
      </p:sp>
      <p:sp>
        <p:nvSpPr>
          <p:cNvPr id="3" name="内容占位符 2">
            <a:extLst>
              <a:ext uri="{FF2B5EF4-FFF2-40B4-BE49-F238E27FC236}">
                <a16:creationId xmlns:a16="http://schemas.microsoft.com/office/drawing/2014/main" id="{7F3E6B57-D162-4BFC-B4DF-68EE78B28AC2}"/>
              </a:ext>
            </a:extLst>
          </p:cNvPr>
          <p:cNvSpPr>
            <a:spLocks noGrp="1"/>
          </p:cNvSpPr>
          <p:nvPr>
            <p:ph idx="1"/>
          </p:nvPr>
        </p:nvSpPr>
        <p:spPr/>
        <p:txBody>
          <a:bodyPr>
            <a:normAutofit/>
          </a:bodyPr>
          <a:lstStyle/>
          <a:p>
            <a:r>
              <a:rPr lang="zh-CN" altLang="en-US" dirty="0"/>
              <a:t>故事的原始版本由瓦特的儿子散播，得到瓦特姨妈的印证。</a:t>
            </a:r>
            <a:endParaRPr lang="en-US" altLang="zh-CN" dirty="0"/>
          </a:p>
          <a:p>
            <a:pPr lvl="1"/>
            <a:r>
              <a:rPr lang="zh-CN" altLang="en-US" dirty="0"/>
              <a:t>早期版本中出场人物是</a:t>
            </a:r>
            <a:r>
              <a:rPr lang="zh-CN" altLang="en-US" b="1" dirty="0"/>
              <a:t>姨妈</a:t>
            </a:r>
            <a:r>
              <a:rPr lang="zh-CN" altLang="en-US" dirty="0"/>
              <a:t>而不是</a:t>
            </a:r>
            <a:r>
              <a:rPr lang="zh-CN" altLang="en-US" b="1" dirty="0"/>
              <a:t>奶奶</a:t>
            </a:r>
            <a:endParaRPr lang="en-US" altLang="zh-CN" b="1" dirty="0"/>
          </a:p>
          <a:p>
            <a:pPr lvl="1"/>
            <a:r>
              <a:rPr lang="zh-CN" altLang="en-US" dirty="0"/>
              <a:t>早期版本中瓦特观察的是</a:t>
            </a:r>
            <a:r>
              <a:rPr lang="zh-CN" altLang="en-US" b="1" dirty="0"/>
              <a:t>壶嘴</a:t>
            </a:r>
            <a:r>
              <a:rPr lang="zh-CN" altLang="en-US" dirty="0"/>
              <a:t>而不是</a:t>
            </a:r>
            <a:r>
              <a:rPr lang="zh-CN" altLang="en-US" b="1" dirty="0"/>
              <a:t>壶盖</a:t>
            </a:r>
            <a:endParaRPr lang="en-US" altLang="zh-CN" b="1" dirty="0"/>
          </a:p>
          <a:p>
            <a:r>
              <a:rPr lang="zh-CN" altLang="en-US" dirty="0"/>
              <a:t>宣扬这一故事可能出于强调优先权</a:t>
            </a:r>
            <a:endParaRPr lang="en-US" altLang="zh-CN" dirty="0"/>
          </a:p>
          <a:p>
            <a:pPr lvl="1"/>
            <a:r>
              <a:rPr lang="zh-CN" altLang="en-US" dirty="0"/>
              <a:t>牛顿的苹果</a:t>
            </a:r>
            <a:endParaRPr lang="en-US" altLang="zh-CN" dirty="0"/>
          </a:p>
          <a:p>
            <a:r>
              <a:rPr lang="zh-CN" altLang="en-US" dirty="0"/>
              <a:t>改编这一故事的原因？</a:t>
            </a:r>
            <a:endParaRPr lang="en-US" altLang="zh-CN" dirty="0"/>
          </a:p>
          <a:p>
            <a:pPr lvl="1"/>
            <a:r>
              <a:rPr lang="zh-CN" altLang="en-US" dirty="0"/>
              <a:t>为什么改成奶奶？</a:t>
            </a:r>
            <a:r>
              <a:rPr lang="en-US" altLang="zh-CN" dirty="0"/>
              <a:t>——</a:t>
            </a:r>
            <a:r>
              <a:rPr lang="zh-CN" altLang="en-US" dirty="0"/>
              <a:t>便于向孩子讲述？更突出保守、落后的形象？</a:t>
            </a:r>
            <a:endParaRPr lang="en-US" altLang="zh-CN" dirty="0"/>
          </a:p>
          <a:p>
            <a:pPr lvl="1"/>
            <a:r>
              <a:rPr lang="zh-CN" altLang="en-US" dirty="0"/>
              <a:t>为什么改成壶盖？</a:t>
            </a:r>
            <a:r>
              <a:rPr lang="en-US" altLang="zh-CN" dirty="0"/>
              <a:t>——</a:t>
            </a:r>
            <a:r>
              <a:rPr lang="zh-CN" altLang="en-US" dirty="0"/>
              <a:t>误解了瓦特对蒸汽机的贡献</a:t>
            </a:r>
            <a:endParaRPr lang="en-US" altLang="zh-CN" dirty="0"/>
          </a:p>
        </p:txBody>
      </p:sp>
    </p:spTree>
    <p:extLst>
      <p:ext uri="{BB962C8B-B14F-4D97-AF65-F5344CB8AC3E}">
        <p14:creationId xmlns:p14="http://schemas.microsoft.com/office/powerpoint/2010/main" val="28125094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ECB74BD-9A80-4727-922F-139BA2C99BF0}"/>
              </a:ext>
            </a:extLst>
          </p:cNvPr>
          <p:cNvPicPr>
            <a:picLocks noChangeAspect="1"/>
          </p:cNvPicPr>
          <p:nvPr/>
        </p:nvPicPr>
        <p:blipFill rotWithShape="1">
          <a:blip r:embed="rId2"/>
          <a:srcRect t="22350" r="-2" b="-2"/>
          <a:stretch/>
        </p:blipFill>
        <p:spPr>
          <a:xfrm>
            <a:off x="6421035" y="643467"/>
            <a:ext cx="5129784" cy="5571066"/>
          </a:xfrm>
          <a:prstGeom prst="rect">
            <a:avLst/>
          </a:prstGeom>
        </p:spPr>
      </p:pic>
      <p:pic>
        <p:nvPicPr>
          <p:cNvPr id="5" name="图片 4">
            <a:extLst>
              <a:ext uri="{FF2B5EF4-FFF2-40B4-BE49-F238E27FC236}">
                <a16:creationId xmlns:a16="http://schemas.microsoft.com/office/drawing/2014/main" id="{D87A371E-2074-457E-BB04-F1C3A6DE2390}"/>
              </a:ext>
            </a:extLst>
          </p:cNvPr>
          <p:cNvPicPr>
            <a:picLocks noChangeAspect="1"/>
          </p:cNvPicPr>
          <p:nvPr/>
        </p:nvPicPr>
        <p:blipFill rotWithShape="1">
          <a:blip r:embed="rId3">
            <a:extLst>
              <a:ext uri="{28A0092B-C50C-407E-A947-70E740481C1C}">
                <a14:useLocalDpi xmlns:a14="http://schemas.microsoft.com/office/drawing/2010/main" val="0"/>
              </a:ext>
            </a:extLst>
          </a:blip>
          <a:srcRect l="11617" r="23238" b="1"/>
          <a:stretch/>
        </p:blipFill>
        <p:spPr>
          <a:xfrm>
            <a:off x="641180" y="643467"/>
            <a:ext cx="5129784" cy="5571066"/>
          </a:xfrm>
          <a:prstGeom prst="rect">
            <a:avLst/>
          </a:prstGeom>
        </p:spPr>
      </p:pic>
    </p:spTree>
    <p:extLst>
      <p:ext uri="{BB962C8B-B14F-4D97-AF65-F5344CB8AC3E}">
        <p14:creationId xmlns:p14="http://schemas.microsoft.com/office/powerpoint/2010/main" val="13138495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E73872-CAC1-4995-80EB-7146970ABA13}"/>
              </a:ext>
            </a:extLst>
          </p:cNvPr>
          <p:cNvSpPr>
            <a:spLocks noGrp="1"/>
          </p:cNvSpPr>
          <p:nvPr>
            <p:ph type="title"/>
          </p:nvPr>
        </p:nvSpPr>
        <p:spPr>
          <a:xfrm>
            <a:off x="838200" y="631825"/>
            <a:ext cx="10515600" cy="1325563"/>
          </a:xfrm>
        </p:spPr>
        <p:txBody>
          <a:bodyPr>
            <a:normAutofit/>
          </a:bodyPr>
          <a:lstStyle/>
          <a:p>
            <a:r>
              <a:rPr lang="zh-CN" altLang="en-US"/>
              <a:t>故事虽然是假的，但道理是好的？</a:t>
            </a:r>
            <a:endParaRPr lang="zh-CN" altLang="en-US" dirty="0"/>
          </a:p>
        </p:txBody>
      </p:sp>
      <p:sp>
        <p:nvSpPr>
          <p:cNvPr id="3" name="内容占位符 2">
            <a:extLst>
              <a:ext uri="{FF2B5EF4-FFF2-40B4-BE49-F238E27FC236}">
                <a16:creationId xmlns:a16="http://schemas.microsoft.com/office/drawing/2014/main" id="{780E5A2E-8216-4386-9527-8129F237E9A6}"/>
              </a:ext>
            </a:extLst>
          </p:cNvPr>
          <p:cNvSpPr>
            <a:spLocks noGrp="1"/>
          </p:cNvSpPr>
          <p:nvPr>
            <p:ph idx="1"/>
          </p:nvPr>
        </p:nvSpPr>
        <p:spPr>
          <a:xfrm>
            <a:off x="838200" y="2057400"/>
            <a:ext cx="10515600" cy="3871762"/>
          </a:xfrm>
        </p:spPr>
        <p:txBody>
          <a:bodyPr>
            <a:normAutofit/>
          </a:bodyPr>
          <a:lstStyle/>
          <a:p>
            <a:r>
              <a:rPr lang="en-US" altLang="zh-CN" sz="2400" dirty="0"/>
              <a:t>《</a:t>
            </a:r>
            <a:r>
              <a:rPr lang="zh-CN" altLang="en-US" sz="2400" dirty="0"/>
              <a:t>语文</a:t>
            </a:r>
            <a:r>
              <a:rPr lang="en-US" altLang="zh-CN" sz="2400" dirty="0"/>
              <a:t>》</a:t>
            </a:r>
            <a:r>
              <a:rPr lang="zh-CN" altLang="en-US" sz="2400" dirty="0"/>
              <a:t>教案：“正是由于它能</a:t>
            </a:r>
            <a:r>
              <a:rPr lang="zh-CN" altLang="en-US" sz="2400" b="1" dirty="0"/>
              <a:t>留心观察身边的事物</a:t>
            </a:r>
            <a:r>
              <a:rPr lang="zh-CN" altLang="en-US" sz="2400" dirty="0"/>
              <a:t>，并认真地研究，所以他才能发明蒸汽机，也正是因为他的</a:t>
            </a:r>
            <a:r>
              <a:rPr lang="zh-CN" altLang="en-US" sz="2400" b="1" dirty="0"/>
              <a:t>刻苦钻研</a:t>
            </a:r>
            <a:r>
              <a:rPr lang="zh-CN" altLang="en-US" sz="2400" dirty="0"/>
              <a:t>，坚持不懈，所以他才能成为世界著名的</a:t>
            </a:r>
            <a:r>
              <a:rPr lang="zh-CN" altLang="en-US" sz="2400" b="1" dirty="0"/>
              <a:t>科学家</a:t>
            </a:r>
            <a:r>
              <a:rPr lang="zh-CN" altLang="en-US" sz="2400" dirty="0"/>
              <a:t>。”</a:t>
            </a:r>
          </a:p>
          <a:p>
            <a:endParaRPr lang="en-US" altLang="zh-CN" sz="2400" dirty="0"/>
          </a:p>
          <a:p>
            <a:r>
              <a:rPr lang="en-US" altLang="zh-CN" sz="2400" dirty="0"/>
              <a:t>1.</a:t>
            </a:r>
            <a:r>
              <a:rPr lang="zh-CN" altLang="en-US" sz="2400" dirty="0"/>
              <a:t>用弄虚作假的态度来宣扬，有益于传播追求真理的科学精神吗？</a:t>
            </a:r>
            <a:endParaRPr lang="en-US" altLang="zh-CN" sz="2400" dirty="0"/>
          </a:p>
          <a:p>
            <a:r>
              <a:rPr lang="en-US" altLang="zh-CN" sz="2400" dirty="0"/>
              <a:t>2.</a:t>
            </a:r>
            <a:r>
              <a:rPr lang="zh-CN" altLang="en-US" sz="2400" dirty="0"/>
              <a:t>被宣扬的“道理”，真的符合科技史的现实吗？</a:t>
            </a:r>
            <a:endParaRPr lang="en-US" altLang="zh-CN" sz="2400" dirty="0"/>
          </a:p>
          <a:p>
            <a:pPr lvl="1"/>
            <a:r>
              <a:rPr lang="zh-CN" altLang="en-US" dirty="0"/>
              <a:t>究竟要怎样做“才能成为著名科学家”？</a:t>
            </a:r>
            <a:endParaRPr lang="en-US" altLang="zh-CN" dirty="0"/>
          </a:p>
          <a:p>
            <a:pPr lvl="1"/>
            <a:r>
              <a:rPr lang="zh-CN" altLang="en-US" dirty="0"/>
              <a:t>被宣扬的科学家之“条件”是理想还是误会？</a:t>
            </a:r>
            <a:endParaRPr lang="en-US" altLang="zh-CN" dirty="0"/>
          </a:p>
          <a:p>
            <a:endParaRPr lang="en-US" altLang="zh-CN" sz="2400" dirty="0"/>
          </a:p>
        </p:txBody>
      </p:sp>
    </p:spTree>
    <p:extLst>
      <p:ext uri="{BB962C8B-B14F-4D97-AF65-F5344CB8AC3E}">
        <p14:creationId xmlns:p14="http://schemas.microsoft.com/office/powerpoint/2010/main" val="40213312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21511A-EECA-40A0-ADDF-EA36DD2E5A17}"/>
              </a:ext>
            </a:extLst>
          </p:cNvPr>
          <p:cNvSpPr>
            <a:spLocks noGrp="1"/>
          </p:cNvSpPr>
          <p:nvPr>
            <p:ph type="title"/>
          </p:nvPr>
        </p:nvSpPr>
        <p:spPr>
          <a:xfrm>
            <a:off x="838200" y="668377"/>
            <a:ext cx="10515600" cy="1325563"/>
          </a:xfrm>
        </p:spPr>
        <p:txBody>
          <a:bodyPr vert="horz" lIns="91440" tIns="45720" rIns="91440" bIns="45720" rtlCol="0" anchor="ctr">
            <a:normAutofit/>
          </a:bodyPr>
          <a:lstStyle/>
          <a:p>
            <a:r>
              <a:rPr lang="zh-CN" altLang="en-US" kern="1200">
                <a:solidFill>
                  <a:schemeClr val="tx1"/>
                </a:solidFill>
                <a:latin typeface="+mj-lt"/>
                <a:ea typeface="+mj-ea"/>
                <a:cs typeface="+mj-cs"/>
              </a:rPr>
              <a:t>科技史“发现模式”：宣传</a:t>
            </a:r>
            <a:r>
              <a:rPr lang="en-US" altLang="zh-CN" kern="1200">
                <a:solidFill>
                  <a:schemeClr val="tx1"/>
                </a:solidFill>
                <a:latin typeface="+mj-lt"/>
                <a:ea typeface="+mj-ea"/>
                <a:cs typeface="+mj-cs"/>
              </a:rPr>
              <a:t>vs.</a:t>
            </a:r>
            <a:r>
              <a:rPr lang="zh-CN" altLang="en-US" kern="1200">
                <a:solidFill>
                  <a:schemeClr val="tx1"/>
                </a:solidFill>
                <a:latin typeface="+mj-lt"/>
                <a:ea typeface="+mj-ea"/>
                <a:cs typeface="+mj-cs"/>
              </a:rPr>
              <a:t>实际</a:t>
            </a:r>
          </a:p>
        </p:txBody>
      </p:sp>
      <p:sp>
        <p:nvSpPr>
          <p:cNvPr id="3" name="内容占位符 2">
            <a:extLst>
              <a:ext uri="{FF2B5EF4-FFF2-40B4-BE49-F238E27FC236}">
                <a16:creationId xmlns:a16="http://schemas.microsoft.com/office/drawing/2014/main" id="{B23A7BB0-CF2B-456A-842C-A14670AA7432}"/>
              </a:ext>
            </a:extLst>
          </p:cNvPr>
          <p:cNvSpPr>
            <a:spLocks noGrp="1"/>
          </p:cNvSpPr>
          <p:nvPr>
            <p:ph idx="1"/>
          </p:nvPr>
        </p:nvSpPr>
        <p:spPr>
          <a:xfrm>
            <a:off x="838200" y="2177456"/>
            <a:ext cx="5097780" cy="3795748"/>
          </a:xfrm>
        </p:spPr>
        <p:txBody>
          <a:bodyPr vert="horz" lIns="91440" tIns="45720" rIns="91440" bIns="45720" rtlCol="0">
            <a:normAutofit/>
          </a:bodyPr>
          <a:lstStyle/>
          <a:p>
            <a:r>
              <a:rPr lang="en-US" altLang="zh-CN" sz="2000" dirty="0"/>
              <a:t>1.</a:t>
            </a:r>
            <a:r>
              <a:rPr lang="zh-CN" altLang="en-US" sz="2000" dirty="0"/>
              <a:t>观察自然</a:t>
            </a:r>
            <a:endParaRPr lang="en-US" altLang="zh-CN" sz="2000" dirty="0"/>
          </a:p>
          <a:p>
            <a:pPr lvl="1"/>
            <a:r>
              <a:rPr lang="zh-CN" altLang="en-US" sz="2000" dirty="0"/>
              <a:t>水壶</a:t>
            </a:r>
            <a:endParaRPr lang="en-US" altLang="zh-CN" sz="2000" dirty="0"/>
          </a:p>
          <a:p>
            <a:r>
              <a:rPr lang="en-US" altLang="zh-CN" sz="2000" dirty="0"/>
              <a:t>2.</a:t>
            </a:r>
            <a:r>
              <a:rPr lang="zh-CN" altLang="en-US" sz="2000" dirty="0"/>
              <a:t>灵机一动</a:t>
            </a:r>
            <a:endParaRPr lang="en-US" altLang="zh-CN" sz="2000" dirty="0"/>
          </a:p>
          <a:p>
            <a:pPr lvl="1"/>
            <a:r>
              <a:rPr lang="zh-CN" altLang="en-US" sz="2000" dirty="0"/>
              <a:t>聪明的小瓦特</a:t>
            </a:r>
            <a:endParaRPr lang="en-US" altLang="zh-CN" sz="2000" dirty="0"/>
          </a:p>
          <a:p>
            <a:r>
              <a:rPr lang="en-US" altLang="zh-CN" sz="2000" dirty="0"/>
              <a:t>3.</a:t>
            </a:r>
            <a:r>
              <a:rPr lang="zh-CN" altLang="en-US" sz="2000" dirty="0"/>
              <a:t>特立独行</a:t>
            </a:r>
            <a:endParaRPr lang="en-US" altLang="zh-CN" sz="2000" dirty="0"/>
          </a:p>
          <a:p>
            <a:pPr lvl="1"/>
            <a:r>
              <a:rPr lang="zh-CN" altLang="en-US" sz="2000" dirty="0"/>
              <a:t>奶奶的不理解</a:t>
            </a:r>
            <a:endParaRPr lang="en-US" altLang="zh-CN" sz="2000" dirty="0"/>
          </a:p>
          <a:p>
            <a:r>
              <a:rPr lang="en-US" altLang="zh-CN" sz="2000" dirty="0"/>
              <a:t>4.</a:t>
            </a:r>
            <a:r>
              <a:rPr lang="zh-CN" altLang="en-US" sz="2000" dirty="0"/>
              <a:t>刻苦钻研</a:t>
            </a:r>
            <a:endParaRPr lang="en-US" altLang="zh-CN" sz="2000" dirty="0"/>
          </a:p>
          <a:p>
            <a:pPr lvl="1"/>
            <a:r>
              <a:rPr lang="zh-CN" altLang="en-US" sz="2000" dirty="0"/>
              <a:t>家境贫苦</a:t>
            </a:r>
            <a:endParaRPr lang="en-US" altLang="zh-CN" sz="2000" dirty="0"/>
          </a:p>
          <a:p>
            <a:r>
              <a:rPr lang="en-US" altLang="zh-CN" sz="2000" dirty="0"/>
              <a:t>5.</a:t>
            </a:r>
            <a:r>
              <a:rPr lang="zh-CN" altLang="en-US" sz="2000" dirty="0"/>
              <a:t>全新创造</a:t>
            </a:r>
            <a:endParaRPr lang="en-US" altLang="zh-CN" sz="2000" dirty="0"/>
          </a:p>
          <a:p>
            <a:pPr lvl="1"/>
            <a:r>
              <a:rPr lang="zh-CN" altLang="en-US" sz="2000" dirty="0"/>
              <a:t>终于发明蒸汽机</a:t>
            </a:r>
            <a:endParaRPr lang="en-US" altLang="zh-CN" sz="2000" dirty="0"/>
          </a:p>
          <a:p>
            <a:endParaRPr lang="en-US" altLang="zh-CN" sz="2000" dirty="0"/>
          </a:p>
          <a:p>
            <a:endParaRPr lang="en-US" altLang="zh-CN" sz="2000" dirty="0"/>
          </a:p>
        </p:txBody>
      </p:sp>
    </p:spTree>
    <p:extLst>
      <p:ext uri="{BB962C8B-B14F-4D97-AF65-F5344CB8AC3E}">
        <p14:creationId xmlns:p14="http://schemas.microsoft.com/office/powerpoint/2010/main" val="29660464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21511A-EECA-40A0-ADDF-EA36DD2E5A17}"/>
              </a:ext>
            </a:extLst>
          </p:cNvPr>
          <p:cNvSpPr>
            <a:spLocks noGrp="1"/>
          </p:cNvSpPr>
          <p:nvPr>
            <p:ph type="title"/>
          </p:nvPr>
        </p:nvSpPr>
        <p:spPr>
          <a:xfrm>
            <a:off x="838200" y="668377"/>
            <a:ext cx="10515600" cy="1325563"/>
          </a:xfrm>
        </p:spPr>
        <p:txBody>
          <a:bodyPr vert="horz" lIns="91440" tIns="45720" rIns="91440" bIns="45720" rtlCol="0" anchor="ctr">
            <a:normAutofit/>
          </a:bodyPr>
          <a:lstStyle/>
          <a:p>
            <a:r>
              <a:rPr lang="zh-CN" altLang="en-US" kern="1200">
                <a:solidFill>
                  <a:schemeClr val="tx1"/>
                </a:solidFill>
                <a:latin typeface="+mj-lt"/>
                <a:ea typeface="+mj-ea"/>
                <a:cs typeface="+mj-cs"/>
              </a:rPr>
              <a:t>科技史“发现模式”：宣传</a:t>
            </a:r>
            <a:r>
              <a:rPr lang="en-US" altLang="zh-CN" kern="1200">
                <a:solidFill>
                  <a:schemeClr val="tx1"/>
                </a:solidFill>
                <a:latin typeface="+mj-lt"/>
                <a:ea typeface="+mj-ea"/>
                <a:cs typeface="+mj-cs"/>
              </a:rPr>
              <a:t>vs.</a:t>
            </a:r>
            <a:r>
              <a:rPr lang="zh-CN" altLang="en-US" kern="1200">
                <a:solidFill>
                  <a:schemeClr val="tx1"/>
                </a:solidFill>
                <a:latin typeface="+mj-lt"/>
                <a:ea typeface="+mj-ea"/>
                <a:cs typeface="+mj-cs"/>
              </a:rPr>
              <a:t>实际</a:t>
            </a:r>
          </a:p>
        </p:txBody>
      </p:sp>
      <p:sp>
        <p:nvSpPr>
          <p:cNvPr id="3" name="内容占位符 2">
            <a:extLst>
              <a:ext uri="{FF2B5EF4-FFF2-40B4-BE49-F238E27FC236}">
                <a16:creationId xmlns:a16="http://schemas.microsoft.com/office/drawing/2014/main" id="{B23A7BB0-CF2B-456A-842C-A14670AA7432}"/>
              </a:ext>
            </a:extLst>
          </p:cNvPr>
          <p:cNvSpPr>
            <a:spLocks noGrp="1"/>
          </p:cNvSpPr>
          <p:nvPr>
            <p:ph idx="1"/>
          </p:nvPr>
        </p:nvSpPr>
        <p:spPr>
          <a:xfrm>
            <a:off x="838200" y="2177456"/>
            <a:ext cx="5097780" cy="3795748"/>
          </a:xfrm>
        </p:spPr>
        <p:txBody>
          <a:bodyPr vert="horz" lIns="91440" tIns="45720" rIns="91440" bIns="45720" rtlCol="0">
            <a:normAutofit/>
          </a:bodyPr>
          <a:lstStyle/>
          <a:p>
            <a:r>
              <a:rPr lang="en-US" altLang="zh-CN" sz="2000" dirty="0"/>
              <a:t>1.</a:t>
            </a:r>
            <a:r>
              <a:rPr lang="zh-CN" altLang="en-US" sz="2000" dirty="0"/>
              <a:t>观察自然</a:t>
            </a:r>
            <a:endParaRPr lang="en-US" altLang="zh-CN" sz="2000" dirty="0"/>
          </a:p>
          <a:p>
            <a:pPr lvl="1"/>
            <a:r>
              <a:rPr lang="zh-CN" altLang="en-US" sz="2000" dirty="0"/>
              <a:t>水壶</a:t>
            </a:r>
            <a:endParaRPr lang="en-US" altLang="zh-CN" sz="2000" dirty="0"/>
          </a:p>
          <a:p>
            <a:r>
              <a:rPr lang="en-US" altLang="zh-CN" sz="2000" dirty="0"/>
              <a:t>2.</a:t>
            </a:r>
            <a:r>
              <a:rPr lang="zh-CN" altLang="en-US" sz="2000" dirty="0"/>
              <a:t>灵机一动</a:t>
            </a:r>
            <a:endParaRPr lang="en-US" altLang="zh-CN" sz="2000" dirty="0"/>
          </a:p>
          <a:p>
            <a:pPr lvl="1"/>
            <a:r>
              <a:rPr lang="zh-CN" altLang="en-US" sz="2000" dirty="0"/>
              <a:t>聪明的小瓦特</a:t>
            </a:r>
            <a:endParaRPr lang="en-US" altLang="zh-CN" sz="2000" dirty="0"/>
          </a:p>
          <a:p>
            <a:r>
              <a:rPr lang="en-US" altLang="zh-CN" sz="2000" dirty="0"/>
              <a:t>3.</a:t>
            </a:r>
            <a:r>
              <a:rPr lang="zh-CN" altLang="en-US" sz="2000" dirty="0"/>
              <a:t>特立独行</a:t>
            </a:r>
            <a:endParaRPr lang="en-US" altLang="zh-CN" sz="2000" dirty="0"/>
          </a:p>
          <a:p>
            <a:pPr lvl="1"/>
            <a:r>
              <a:rPr lang="zh-CN" altLang="en-US" sz="2000" dirty="0"/>
              <a:t>奶奶的不理解</a:t>
            </a:r>
            <a:endParaRPr lang="en-US" altLang="zh-CN" sz="2000" dirty="0"/>
          </a:p>
          <a:p>
            <a:r>
              <a:rPr lang="en-US" altLang="zh-CN" sz="2000" dirty="0"/>
              <a:t>4.</a:t>
            </a:r>
            <a:r>
              <a:rPr lang="zh-CN" altLang="en-US" sz="2000" dirty="0"/>
              <a:t>刻苦钻研</a:t>
            </a:r>
            <a:endParaRPr lang="en-US" altLang="zh-CN" sz="2000" dirty="0"/>
          </a:p>
          <a:p>
            <a:pPr lvl="1"/>
            <a:r>
              <a:rPr lang="zh-CN" altLang="en-US" sz="2000" dirty="0"/>
              <a:t>家境贫苦</a:t>
            </a:r>
            <a:endParaRPr lang="en-US" altLang="zh-CN" sz="2000" dirty="0"/>
          </a:p>
          <a:p>
            <a:r>
              <a:rPr lang="en-US" altLang="zh-CN" sz="2000" dirty="0"/>
              <a:t>5.</a:t>
            </a:r>
            <a:r>
              <a:rPr lang="zh-CN" altLang="en-US" sz="2000" dirty="0"/>
              <a:t>全新创造</a:t>
            </a:r>
            <a:endParaRPr lang="en-US" altLang="zh-CN" sz="2000" dirty="0"/>
          </a:p>
          <a:p>
            <a:pPr lvl="1"/>
            <a:r>
              <a:rPr lang="zh-CN" altLang="en-US" sz="2000" dirty="0"/>
              <a:t>终于发明蒸汽机</a:t>
            </a:r>
            <a:endParaRPr lang="en-US" altLang="zh-CN" sz="2000" dirty="0"/>
          </a:p>
          <a:p>
            <a:endParaRPr lang="en-US" altLang="zh-CN" sz="2000" dirty="0"/>
          </a:p>
          <a:p>
            <a:endParaRPr lang="en-US" altLang="zh-CN" sz="2000" dirty="0"/>
          </a:p>
        </p:txBody>
      </p:sp>
      <p:sp>
        <p:nvSpPr>
          <p:cNvPr id="4" name="内容占位符 2">
            <a:extLst>
              <a:ext uri="{FF2B5EF4-FFF2-40B4-BE49-F238E27FC236}">
                <a16:creationId xmlns:a16="http://schemas.microsoft.com/office/drawing/2014/main" id="{74C59D7E-1174-4841-AFF7-8C4B0D0777C2}"/>
              </a:ext>
            </a:extLst>
          </p:cNvPr>
          <p:cNvSpPr txBox="1">
            <a:spLocks/>
          </p:cNvSpPr>
          <p:nvPr/>
        </p:nvSpPr>
        <p:spPr>
          <a:xfrm>
            <a:off x="6256020" y="2177456"/>
            <a:ext cx="5097780" cy="3795748"/>
          </a:xfrm>
          <a:prstGeom prst="rect">
            <a:avLst/>
          </a:prstGeom>
        </p:spPr>
        <p:txBody>
          <a:bodyPr vert="horz" lIns="91440" tIns="45720" rIns="91440" bIns="45720" rtlCol="0">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indent="-228600">
              <a:lnSpc>
                <a:spcPct val="90000"/>
              </a:lnSpc>
              <a:buFont typeface="Arial" panose="020B0604020202020204" pitchFamily="34" charset="0"/>
              <a:buChar char="•"/>
            </a:pPr>
            <a:r>
              <a:rPr lang="en-US" altLang="zh-CN" sz="2400" dirty="0"/>
              <a:t>1.</a:t>
            </a:r>
            <a:r>
              <a:rPr lang="zh-CN" altLang="en-US" sz="2400" dirty="0"/>
              <a:t>阅读文本更加重要</a:t>
            </a:r>
            <a:endParaRPr lang="en-US" altLang="zh-CN" sz="2400" dirty="0"/>
          </a:p>
          <a:p>
            <a:pPr indent="-228600">
              <a:lnSpc>
                <a:spcPct val="90000"/>
              </a:lnSpc>
              <a:buFont typeface="Arial" panose="020B0604020202020204" pitchFamily="34" charset="0"/>
              <a:buChar char="•"/>
            </a:pPr>
            <a:endParaRPr lang="en-US" altLang="zh-CN" sz="2400" dirty="0"/>
          </a:p>
          <a:p>
            <a:pPr indent="-228600">
              <a:lnSpc>
                <a:spcPct val="90000"/>
              </a:lnSpc>
              <a:buFont typeface="Arial" panose="020B0604020202020204" pitchFamily="34" charset="0"/>
              <a:buChar char="•"/>
            </a:pPr>
            <a:r>
              <a:rPr lang="en-US" altLang="zh-CN" sz="2400" dirty="0"/>
              <a:t>2.</a:t>
            </a:r>
            <a:r>
              <a:rPr lang="zh-CN" altLang="en-US" sz="2400" dirty="0"/>
              <a:t>专业训练和长期积累</a:t>
            </a:r>
            <a:endParaRPr lang="en-US" altLang="zh-CN" sz="2400" dirty="0"/>
          </a:p>
          <a:p>
            <a:pPr indent="-228600">
              <a:lnSpc>
                <a:spcPct val="90000"/>
              </a:lnSpc>
              <a:buFont typeface="Arial" panose="020B0604020202020204" pitchFamily="34" charset="0"/>
              <a:buChar char="•"/>
            </a:pPr>
            <a:endParaRPr lang="en-US" altLang="zh-CN" sz="2400" dirty="0"/>
          </a:p>
          <a:p>
            <a:pPr indent="-228600">
              <a:lnSpc>
                <a:spcPct val="90000"/>
              </a:lnSpc>
              <a:buFont typeface="Arial" panose="020B0604020202020204" pitchFamily="34" charset="0"/>
              <a:buChar char="•"/>
            </a:pPr>
            <a:r>
              <a:rPr lang="en-US" altLang="zh-CN" sz="2400" dirty="0"/>
              <a:t>3.</a:t>
            </a:r>
            <a:r>
              <a:rPr lang="zh-CN" altLang="en-US" sz="2400" dirty="0"/>
              <a:t>同行的理解和世人的支持</a:t>
            </a:r>
            <a:endParaRPr lang="en-US" altLang="zh-CN" sz="2400" dirty="0"/>
          </a:p>
          <a:p>
            <a:pPr indent="-228600">
              <a:lnSpc>
                <a:spcPct val="90000"/>
              </a:lnSpc>
              <a:buFont typeface="Arial" panose="020B0604020202020204" pitchFamily="34" charset="0"/>
              <a:buChar char="•"/>
            </a:pPr>
            <a:endParaRPr lang="en-US" altLang="zh-CN" sz="2400" dirty="0"/>
          </a:p>
          <a:p>
            <a:pPr indent="-228600">
              <a:lnSpc>
                <a:spcPct val="90000"/>
              </a:lnSpc>
              <a:buFont typeface="Arial" panose="020B0604020202020204" pitchFamily="34" charset="0"/>
              <a:buChar char="•"/>
            </a:pPr>
            <a:r>
              <a:rPr lang="en-US" altLang="zh-CN" sz="2400" dirty="0"/>
              <a:t>4.</a:t>
            </a:r>
            <a:r>
              <a:rPr lang="zh-CN" altLang="en-US" sz="2400" dirty="0"/>
              <a:t>物质条件促进发明创造</a:t>
            </a:r>
            <a:endParaRPr lang="en-US" altLang="zh-CN" sz="2400" dirty="0"/>
          </a:p>
          <a:p>
            <a:pPr indent="-228600">
              <a:lnSpc>
                <a:spcPct val="90000"/>
              </a:lnSpc>
              <a:buFont typeface="Arial" panose="020B0604020202020204" pitchFamily="34" charset="0"/>
              <a:buChar char="•"/>
            </a:pPr>
            <a:endParaRPr lang="en-US" altLang="zh-CN" sz="2400" dirty="0"/>
          </a:p>
          <a:p>
            <a:pPr indent="-228600">
              <a:lnSpc>
                <a:spcPct val="90000"/>
              </a:lnSpc>
              <a:buFont typeface="Arial" panose="020B0604020202020204" pitchFamily="34" charset="0"/>
              <a:buChar char="•"/>
            </a:pPr>
            <a:r>
              <a:rPr lang="en-US" altLang="zh-CN" sz="2400" dirty="0"/>
              <a:t>5.</a:t>
            </a:r>
            <a:r>
              <a:rPr lang="zh-CN" altLang="en-US" sz="2400" dirty="0"/>
              <a:t>站在前人肩膀上的改良</a:t>
            </a:r>
          </a:p>
          <a:p>
            <a:pPr indent="-228600">
              <a:lnSpc>
                <a:spcPct val="90000"/>
              </a:lnSpc>
              <a:buFont typeface="Arial" panose="020B0604020202020204" pitchFamily="34" charset="0"/>
              <a:buChar char="•"/>
            </a:pPr>
            <a:endParaRPr lang="en-US" altLang="zh-CN" sz="2400" dirty="0"/>
          </a:p>
        </p:txBody>
      </p:sp>
    </p:spTree>
    <p:extLst>
      <p:ext uri="{BB962C8B-B14F-4D97-AF65-F5344CB8AC3E}">
        <p14:creationId xmlns:p14="http://schemas.microsoft.com/office/powerpoint/2010/main" val="18614311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hlinkClick r:id="rId2"/>
            <a:extLst>
              <a:ext uri="{FF2B5EF4-FFF2-40B4-BE49-F238E27FC236}">
                <a16:creationId xmlns:a16="http://schemas.microsoft.com/office/drawing/2014/main" id="{85C5133B-0471-A5E1-EC17-75F0A21F2BD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8862" b="161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816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4AA239-E277-4E61-AD69-614DE400B444}"/>
              </a:ext>
            </a:extLst>
          </p:cNvPr>
          <p:cNvSpPr>
            <a:spLocks noGrp="1"/>
          </p:cNvSpPr>
          <p:nvPr>
            <p:ph type="title"/>
          </p:nvPr>
        </p:nvSpPr>
        <p:spPr/>
        <p:txBody>
          <a:bodyPr>
            <a:normAutofit/>
          </a:bodyPr>
          <a:lstStyle/>
          <a:p>
            <a:r>
              <a:rPr lang="zh-CN" altLang="en-US" dirty="0"/>
              <a:t>瓦特的成长：工匠家庭，但不贫寒。</a:t>
            </a:r>
          </a:p>
        </p:txBody>
      </p:sp>
      <p:sp>
        <p:nvSpPr>
          <p:cNvPr id="3" name="内容占位符 2">
            <a:extLst>
              <a:ext uri="{FF2B5EF4-FFF2-40B4-BE49-F238E27FC236}">
                <a16:creationId xmlns:a16="http://schemas.microsoft.com/office/drawing/2014/main" id="{24CE69ED-60A6-4F0A-AB5B-C2CE9CEF9F76}"/>
              </a:ext>
            </a:extLst>
          </p:cNvPr>
          <p:cNvSpPr>
            <a:spLocks noGrp="1"/>
          </p:cNvSpPr>
          <p:nvPr>
            <p:ph idx="1"/>
          </p:nvPr>
        </p:nvSpPr>
        <p:spPr/>
        <p:txBody>
          <a:bodyPr>
            <a:normAutofit fontScale="92500" lnSpcReduction="10000"/>
          </a:bodyPr>
          <a:lstStyle/>
          <a:p>
            <a:r>
              <a:rPr lang="en-US" altLang="zh-CN" dirty="0"/>
              <a:t>James Watt 1736-1819</a:t>
            </a:r>
          </a:p>
          <a:p>
            <a:r>
              <a:rPr lang="zh-CN" altLang="en-US" dirty="0"/>
              <a:t>祖父声望颇高，做过教师（教数学和航海导航），后来成为地方官员（</a:t>
            </a:r>
            <a:r>
              <a:rPr lang="en-US" altLang="zh-CN" dirty="0" err="1"/>
              <a:t>Bailie</a:t>
            </a:r>
            <a:r>
              <a:rPr lang="zh-CN" altLang="en-US" dirty="0"/>
              <a:t>，类似于市政官）。</a:t>
            </a:r>
            <a:endParaRPr lang="en-US" altLang="zh-CN" dirty="0"/>
          </a:p>
          <a:p>
            <a:r>
              <a:rPr lang="zh-CN" altLang="en-US" dirty="0"/>
              <a:t>父亲（</a:t>
            </a:r>
            <a:r>
              <a:rPr lang="en-US" altLang="zh-CN" dirty="0"/>
              <a:t>James Watt 1698-1782</a:t>
            </a:r>
            <a:r>
              <a:rPr lang="zh-CN" altLang="en-US" dirty="0"/>
              <a:t>）从事造船业，也是船主（可能涉及奴隶贸易），为了维修航海仪器在自家开设工坊。</a:t>
            </a:r>
            <a:endParaRPr lang="en-US" altLang="zh-CN" dirty="0"/>
          </a:p>
          <a:p>
            <a:r>
              <a:rPr lang="zh-CN" altLang="en-US" dirty="0"/>
              <a:t>母亲是书香门第，家学渊源。</a:t>
            </a:r>
            <a:endParaRPr lang="en-US" altLang="zh-CN" dirty="0"/>
          </a:p>
          <a:p>
            <a:r>
              <a:rPr lang="zh-CN" altLang="en-US" dirty="0"/>
              <a:t>几个哥哥姐姐都夭折了，小瓦特也体弱多病，因此没让他去学校（青少年时期还是去了文法学校）</a:t>
            </a:r>
            <a:endParaRPr lang="en-US" altLang="zh-CN" dirty="0"/>
          </a:p>
          <a:p>
            <a:r>
              <a:rPr lang="zh-CN" altLang="en-US" dirty="0"/>
              <a:t>但在母亲的娘家接受了良好的家庭教育，包括数学和文法训练。</a:t>
            </a:r>
            <a:endParaRPr lang="en-US" altLang="zh-CN" dirty="0"/>
          </a:p>
          <a:p>
            <a:r>
              <a:rPr lang="en-US" altLang="zh-CN" dirty="0"/>
              <a:t>18</a:t>
            </a:r>
            <a:r>
              <a:rPr lang="zh-CN" altLang="en-US" dirty="0"/>
              <a:t>岁时母亲去世，父亲的经营和健康都出了问题，瓦特只身前往伦敦学习仪器修理。因为没有经历</a:t>
            </a:r>
            <a:r>
              <a:rPr lang="en-US" altLang="zh-CN" dirty="0"/>
              <a:t>7</a:t>
            </a:r>
            <a:r>
              <a:rPr lang="zh-CN" altLang="en-US" dirty="0"/>
              <a:t>年学徒，难以在行业立足。</a:t>
            </a:r>
            <a:endParaRPr lang="en-US" altLang="zh-CN" dirty="0"/>
          </a:p>
          <a:p>
            <a:endParaRPr lang="en-US" altLang="zh-CN" dirty="0"/>
          </a:p>
          <a:p>
            <a:endParaRPr lang="zh-CN" altLang="en-US" dirty="0"/>
          </a:p>
        </p:txBody>
      </p:sp>
    </p:spTree>
    <p:extLst>
      <p:ext uri="{BB962C8B-B14F-4D97-AF65-F5344CB8AC3E}">
        <p14:creationId xmlns:p14="http://schemas.microsoft.com/office/powerpoint/2010/main" val="21509896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AF001E3C-4625-47A2-9CB5-F0AE98FFC229}"/>
              </a:ext>
            </a:extLst>
          </p:cNvPr>
          <p:cNvSpPr>
            <a:spLocks noGrp="1"/>
          </p:cNvSpPr>
          <p:nvPr>
            <p:ph type="title"/>
          </p:nvPr>
        </p:nvSpPr>
        <p:spPr>
          <a:xfrm>
            <a:off x="1000450" y="805013"/>
            <a:ext cx="3307229" cy="1457001"/>
          </a:xfrm>
        </p:spPr>
        <p:txBody>
          <a:bodyPr anchor="b">
            <a:normAutofit/>
          </a:bodyPr>
          <a:lstStyle/>
          <a:p>
            <a:r>
              <a:rPr lang="zh-CN" altLang="en-US" sz="4000" dirty="0"/>
              <a:t>格拉斯哥大学</a:t>
            </a:r>
          </a:p>
        </p:txBody>
      </p:sp>
      <p:grpSp>
        <p:nvGrpSpPr>
          <p:cNvPr id="4109" name="Group 4108">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411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11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内容占位符 2">
            <a:extLst>
              <a:ext uri="{FF2B5EF4-FFF2-40B4-BE49-F238E27FC236}">
                <a16:creationId xmlns:a16="http://schemas.microsoft.com/office/drawing/2014/main" id="{BD4C9056-E165-426B-AE3D-4137F1DC26A7}"/>
              </a:ext>
            </a:extLst>
          </p:cNvPr>
          <p:cNvSpPr>
            <a:spLocks noGrp="1"/>
          </p:cNvSpPr>
          <p:nvPr>
            <p:ph idx="1"/>
          </p:nvPr>
        </p:nvSpPr>
        <p:spPr>
          <a:xfrm>
            <a:off x="1000450" y="2364581"/>
            <a:ext cx="3307229" cy="3974769"/>
          </a:xfrm>
        </p:spPr>
        <p:txBody>
          <a:bodyPr anchor="t">
            <a:normAutofit/>
          </a:bodyPr>
          <a:lstStyle/>
          <a:p>
            <a:r>
              <a:rPr lang="zh-CN" altLang="en-US" sz="1800" dirty="0"/>
              <a:t>返乡后偶然机会帮助格拉斯哥大学维修了天文仪器（一批遗赠的损坏器物），因而受到教授举荐（包括化学家布莱克、经济学家亚当</a:t>
            </a:r>
            <a:r>
              <a:rPr lang="en-US" altLang="zh-CN" sz="1800" dirty="0"/>
              <a:t>·</a:t>
            </a:r>
            <a:r>
              <a:rPr lang="zh-CN" altLang="en-US" sz="1800" dirty="0"/>
              <a:t>斯密），在格拉斯哥大学开设仪器维修工坊（</a:t>
            </a:r>
            <a:r>
              <a:rPr lang="en-US" altLang="zh-CN" sz="1800" dirty="0"/>
              <a:t>1757</a:t>
            </a:r>
            <a:r>
              <a:rPr lang="zh-CN" altLang="en-US" sz="1800" dirty="0"/>
              <a:t>）。</a:t>
            </a:r>
            <a:endParaRPr lang="en-US" altLang="zh-CN" sz="1800" dirty="0"/>
          </a:p>
          <a:p>
            <a:r>
              <a:rPr lang="en-US" altLang="zh-CN" sz="1800" dirty="0"/>
              <a:t>1763</a:t>
            </a:r>
            <a:r>
              <a:rPr lang="zh-CN" altLang="en-US" sz="1800" dirty="0"/>
              <a:t>年接到维修钮可门蒸汽机教学模型的任务</a:t>
            </a:r>
            <a:endParaRPr lang="en-US" altLang="zh-CN" sz="1800" dirty="0"/>
          </a:p>
          <a:p>
            <a:pPr lvl="1"/>
            <a:r>
              <a:rPr lang="zh-CN" altLang="en-US" sz="1800" dirty="0"/>
              <a:t>教学模型是缩小版的，汽缸表面积相对体积的比例更大，因此热损耗更加显著，让瓦特非常不满，致力于改进效率。</a:t>
            </a:r>
          </a:p>
        </p:txBody>
      </p:sp>
      <p:pic>
        <p:nvPicPr>
          <p:cNvPr id="4098" name="Picture 2" descr="桌子上放着椅子&#10;&#10;低可信度描述已自动生成">
            <a:hlinkClick r:id="rId2"/>
            <a:extLst>
              <a:ext uri="{FF2B5EF4-FFF2-40B4-BE49-F238E27FC236}">
                <a16:creationId xmlns:a16="http://schemas.microsoft.com/office/drawing/2014/main" id="{D41691F7-D29F-CF65-DAC5-BCD2D9F70A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42" r="-3" b="2035"/>
          <a:stretch/>
        </p:blipFill>
        <p:spPr bwMode="auto">
          <a:xfrm>
            <a:off x="4636963" y="1"/>
            <a:ext cx="373179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F162F085-194A-E039-7DFA-A357BF0596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49" r="5340"/>
          <a:stretch/>
        </p:blipFill>
        <p:spPr bwMode="auto">
          <a:xfrm>
            <a:off x="8460201" y="10"/>
            <a:ext cx="373179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文本, 白板&#10;&#10;描述已自动生成">
            <a:hlinkClick r:id="rId5"/>
            <a:extLst>
              <a:ext uri="{FF2B5EF4-FFF2-40B4-BE49-F238E27FC236}">
                <a16:creationId xmlns:a16="http://schemas.microsoft.com/office/drawing/2014/main" id="{1CB69211-7B2E-C894-B011-30E8CD093F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121" r="16696" b="1"/>
          <a:stretch/>
        </p:blipFill>
        <p:spPr bwMode="auto">
          <a:xfrm>
            <a:off x="4639055" y="3474720"/>
            <a:ext cx="7552944"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8063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01E3C-4625-47A2-9CB5-F0AE98FFC229}"/>
              </a:ext>
            </a:extLst>
          </p:cNvPr>
          <p:cNvSpPr>
            <a:spLocks noGrp="1"/>
          </p:cNvSpPr>
          <p:nvPr>
            <p:ph type="title"/>
          </p:nvPr>
        </p:nvSpPr>
        <p:spPr>
          <a:xfrm>
            <a:off x="838200" y="365125"/>
            <a:ext cx="10515600" cy="1325563"/>
          </a:xfrm>
        </p:spPr>
        <p:txBody>
          <a:bodyPr>
            <a:normAutofit/>
          </a:bodyPr>
          <a:lstStyle/>
          <a:p>
            <a:r>
              <a:rPr lang="zh-CN" altLang="en-US" sz="5400" dirty="0"/>
              <a:t>格拉斯哥大学：广交朋友</a:t>
            </a:r>
          </a:p>
        </p:txBody>
      </p:sp>
      <p:sp>
        <p:nvSpPr>
          <p:cNvPr id="3" name="内容占位符 2">
            <a:extLst>
              <a:ext uri="{FF2B5EF4-FFF2-40B4-BE49-F238E27FC236}">
                <a16:creationId xmlns:a16="http://schemas.microsoft.com/office/drawing/2014/main" id="{BD4C9056-E165-426B-AE3D-4137F1DC26A7}"/>
              </a:ext>
            </a:extLst>
          </p:cNvPr>
          <p:cNvSpPr>
            <a:spLocks noGrp="1"/>
          </p:cNvSpPr>
          <p:nvPr>
            <p:ph idx="1"/>
          </p:nvPr>
        </p:nvSpPr>
        <p:spPr>
          <a:xfrm>
            <a:off x="838200" y="1929384"/>
            <a:ext cx="10515600" cy="4251960"/>
          </a:xfrm>
        </p:spPr>
        <p:txBody>
          <a:bodyPr>
            <a:normAutofit lnSpcReduction="10000"/>
          </a:bodyPr>
          <a:lstStyle/>
          <a:p>
            <a:r>
              <a:rPr lang="zh-CN" altLang="en-US" sz="2200" dirty="0"/>
              <a:t>瓦特写信给父亲：“不要再寄工具了</a:t>
            </a:r>
            <a:r>
              <a:rPr lang="en-US" altLang="zh-CN" sz="2200" dirty="0"/>
              <a:t>……</a:t>
            </a:r>
            <a:r>
              <a:rPr lang="zh-CN" altLang="en-US" sz="2200" dirty="0"/>
              <a:t>六个中国下午茶茶杯，一个石制茶壶，一个不要太小的糖盒和一个便盆，越快越好”（</a:t>
            </a:r>
            <a:r>
              <a:rPr lang="en-US" altLang="zh-CN" sz="2200" dirty="0"/>
              <a:t>《</a:t>
            </a:r>
            <a:r>
              <a:rPr lang="zh-CN" altLang="en-US" sz="2200" dirty="0"/>
              <a:t>好奇心改变世界</a:t>
            </a:r>
            <a:r>
              <a:rPr lang="en-US" altLang="zh-CN" sz="2200" dirty="0"/>
              <a:t>》114</a:t>
            </a:r>
            <a:r>
              <a:rPr lang="zh-CN" altLang="en-US" sz="2200" dirty="0"/>
              <a:t>页）</a:t>
            </a:r>
            <a:endParaRPr lang="en-US" altLang="zh-CN" sz="2200" dirty="0"/>
          </a:p>
          <a:p>
            <a:r>
              <a:rPr lang="zh-CN" altLang="en-US" sz="2200" dirty="0"/>
              <a:t>罗比森：“在我们这个小地方，凡是在科学上有突出爱好的年轻人都是瓦特先生的熟人。他的客厅是这类活动的聚集地</a:t>
            </a:r>
            <a:r>
              <a:rPr lang="en-US" altLang="zh-CN" sz="2200" dirty="0"/>
              <a:t>——</a:t>
            </a:r>
            <a:r>
              <a:rPr lang="zh-CN" altLang="en-US" sz="2200" dirty="0"/>
              <a:t>每当我们遇到什么难题，我们就去找瓦特先生</a:t>
            </a:r>
            <a:r>
              <a:rPr lang="en-US" altLang="zh-CN" sz="2200" dirty="0"/>
              <a:t>……</a:t>
            </a:r>
            <a:r>
              <a:rPr lang="zh-CN" altLang="en-US" sz="2200" dirty="0"/>
              <a:t>” （</a:t>
            </a:r>
            <a:r>
              <a:rPr lang="en-US" altLang="zh-CN" sz="2200" dirty="0"/>
              <a:t>《</a:t>
            </a:r>
            <a:r>
              <a:rPr lang="zh-CN" altLang="en-US" sz="2200" dirty="0"/>
              <a:t>好奇心改变世界</a:t>
            </a:r>
            <a:r>
              <a:rPr lang="en-US" altLang="zh-CN" sz="2200" dirty="0"/>
              <a:t>》117</a:t>
            </a:r>
            <a:r>
              <a:rPr lang="zh-CN" altLang="en-US" sz="2200" dirty="0"/>
              <a:t>页）</a:t>
            </a:r>
            <a:endParaRPr lang="en-US" altLang="zh-CN" sz="2200" dirty="0"/>
          </a:p>
          <a:p>
            <a:r>
              <a:rPr lang="en-US" altLang="zh-CN" sz="2200" dirty="0"/>
              <a:t>1759</a:t>
            </a:r>
            <a:r>
              <a:rPr lang="zh-CN" altLang="en-US" sz="2200" dirty="0"/>
              <a:t>与约翰</a:t>
            </a:r>
            <a:r>
              <a:rPr lang="en-US" altLang="zh-CN" sz="2200" dirty="0"/>
              <a:t>·</a:t>
            </a:r>
            <a:r>
              <a:rPr lang="zh-CN" altLang="en-US" sz="2200" dirty="0"/>
              <a:t>克雷格（</a:t>
            </a:r>
            <a:r>
              <a:rPr lang="en-US" altLang="zh-CN" sz="2200" dirty="0"/>
              <a:t>John Craig</a:t>
            </a:r>
            <a:r>
              <a:rPr lang="zh-CN" altLang="en-US" sz="2200" dirty="0"/>
              <a:t>）合伙经营乐器与玩具，直至</a:t>
            </a:r>
            <a:r>
              <a:rPr lang="en-US" altLang="zh-CN" sz="2200" dirty="0"/>
              <a:t>1765</a:t>
            </a:r>
            <a:r>
              <a:rPr lang="zh-CN" altLang="en-US" sz="2200" dirty="0"/>
              <a:t>年克雷格去世。</a:t>
            </a:r>
            <a:endParaRPr lang="en-US" altLang="zh-CN" sz="2200" dirty="0"/>
          </a:p>
          <a:p>
            <a:r>
              <a:rPr lang="zh-CN" altLang="en-US" sz="2200" dirty="0"/>
              <a:t>在与布莱克、罗比森（</a:t>
            </a:r>
            <a:r>
              <a:rPr lang="en-US" altLang="zh-CN" sz="2200" dirty="0"/>
              <a:t>John Robison</a:t>
            </a:r>
            <a:r>
              <a:rPr lang="zh-CN" altLang="en-US" sz="2200" dirty="0"/>
              <a:t>）等大学中的师友交流中逐渐对蒸汽机产生兴趣。</a:t>
            </a:r>
            <a:endParaRPr lang="en-US" altLang="zh-CN" sz="2200" dirty="0"/>
          </a:p>
          <a:p>
            <a:r>
              <a:rPr lang="zh-CN" altLang="en-US" sz="2200" dirty="0"/>
              <a:t>受布莱克影响喜欢化学，关注水的成分；</a:t>
            </a:r>
            <a:endParaRPr lang="en-US" altLang="zh-CN" sz="2200" dirty="0"/>
          </a:p>
          <a:p>
            <a:r>
              <a:rPr lang="zh-CN" altLang="en-US" sz="2200" dirty="0"/>
              <a:t>受罗比森影响对蒸汽机感兴趣</a:t>
            </a:r>
            <a:endParaRPr lang="en-US" altLang="zh-CN" sz="2200" dirty="0"/>
          </a:p>
          <a:p>
            <a:r>
              <a:rPr lang="en-US" altLang="zh-CN" sz="2200" dirty="0"/>
              <a:t>1763</a:t>
            </a:r>
            <a:r>
              <a:rPr lang="zh-CN" altLang="en-US" sz="2200" dirty="0"/>
              <a:t>年接到维修钮可门蒸汽机教学模型的任务）其实没有损坏，而是因模型太小效果不佳，动几下就停。瓦特进行微调改善了效果。</a:t>
            </a:r>
            <a:endParaRPr lang="en-US" altLang="zh-CN" sz="2200" dirty="0"/>
          </a:p>
        </p:txBody>
      </p:sp>
    </p:spTree>
    <p:extLst>
      <p:ext uri="{BB962C8B-B14F-4D97-AF65-F5344CB8AC3E}">
        <p14:creationId xmlns:p14="http://schemas.microsoft.com/office/powerpoint/2010/main" val="400102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水壶的真实出场</a:t>
            </a:r>
          </a:p>
        </p:txBody>
      </p:sp>
      <p:sp>
        <p:nvSpPr>
          <p:cNvPr id="3" name="内容占位符 2"/>
          <p:cNvSpPr>
            <a:spLocks noGrp="1"/>
          </p:cNvSpPr>
          <p:nvPr>
            <p:ph idx="1"/>
          </p:nvPr>
        </p:nvSpPr>
        <p:spPr>
          <a:xfrm>
            <a:off x="407368" y="2249424"/>
            <a:ext cx="6048672" cy="4325112"/>
          </a:xfrm>
        </p:spPr>
        <p:txBody>
          <a:bodyPr>
            <a:normAutofit lnSpcReduction="10000"/>
          </a:bodyPr>
          <a:lstStyle/>
          <a:p>
            <a:r>
              <a:rPr lang="zh-CN" altLang="en-US" dirty="0"/>
              <a:t>瓦特确实用水壶做实验，研究蒸汽及其冷凝现象</a:t>
            </a:r>
            <a:endParaRPr lang="en-US" altLang="zh-CN" dirty="0"/>
          </a:p>
          <a:p>
            <a:pPr lvl="1"/>
            <a:r>
              <a:rPr lang="zh-CN" altLang="en-US" dirty="0"/>
              <a:t>瓦特不知道“热”是能量，他把热理解为一种物质。蒸汽是水和热的化合，冷凝则是分解过程。</a:t>
            </a:r>
            <a:endParaRPr lang="en-US" altLang="zh-CN" dirty="0"/>
          </a:p>
          <a:p>
            <a:pPr lvl="1"/>
            <a:r>
              <a:rPr lang="zh-CN" altLang="en-US" dirty="0"/>
              <a:t>对化学的爱好激励了瓦特的研究</a:t>
            </a:r>
            <a:endParaRPr lang="en-US" altLang="zh-CN" dirty="0"/>
          </a:p>
          <a:p>
            <a:r>
              <a:rPr lang="en-US" altLang="zh-CN" dirty="0"/>
              <a:t>1765</a:t>
            </a:r>
            <a:r>
              <a:rPr lang="zh-CN" altLang="en-US" dirty="0"/>
              <a:t>年手稿→</a:t>
            </a:r>
            <a:endParaRPr lang="en-US" altLang="zh-CN" dirty="0"/>
          </a:p>
          <a:p>
            <a:pPr lvl="1"/>
            <a:r>
              <a:rPr lang="zh-CN" altLang="en-US" dirty="0"/>
              <a:t>水蒸气冷凝实验</a:t>
            </a:r>
            <a:endParaRPr lang="en-US" altLang="zh-CN" dirty="0"/>
          </a:p>
          <a:p>
            <a:r>
              <a:rPr lang="zh-CN" altLang="en-US" dirty="0"/>
              <a:t>水壶实验涉及的科学理论乃至实验数据都未必准确，但仍可能产生了启发和激励的意义。</a:t>
            </a:r>
          </a:p>
        </p:txBody>
      </p:sp>
      <p:pic>
        <p:nvPicPr>
          <p:cNvPr id="5" name="Picture 6" descr="http://www.libraryofbirmingham.com/treasures">
            <a:hlinkClick r:id="rId2"/>
            <a:extLst>
              <a:ext uri="{FF2B5EF4-FFF2-40B4-BE49-F238E27FC236}">
                <a16:creationId xmlns:a16="http://schemas.microsoft.com/office/drawing/2014/main" id="{95687AB7-E5ED-4ACE-9B82-3C1A9AB84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6728" y="164633"/>
            <a:ext cx="5591944" cy="4233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B5E50243-EE2C-457A-9E58-B234FCF2B363}"/>
              </a:ext>
            </a:extLst>
          </p:cNvPr>
          <p:cNvPicPr>
            <a:picLocks noChangeAspect="1"/>
          </p:cNvPicPr>
          <p:nvPr/>
        </p:nvPicPr>
        <p:blipFill>
          <a:blip r:embed="rId4"/>
          <a:stretch>
            <a:fillRect/>
          </a:stretch>
        </p:blipFill>
        <p:spPr>
          <a:xfrm>
            <a:off x="8282084" y="4512992"/>
            <a:ext cx="3756588" cy="2106890"/>
          </a:xfrm>
          <a:prstGeom prst="rect">
            <a:avLst/>
          </a:prstGeom>
        </p:spPr>
      </p:pic>
      <p:sp>
        <p:nvSpPr>
          <p:cNvPr id="8" name="椭圆 7">
            <a:extLst>
              <a:ext uri="{FF2B5EF4-FFF2-40B4-BE49-F238E27FC236}">
                <a16:creationId xmlns:a16="http://schemas.microsoft.com/office/drawing/2014/main" id="{4C8E5F3A-E041-4360-A25E-38B520D7A6B2}"/>
              </a:ext>
            </a:extLst>
          </p:cNvPr>
          <p:cNvSpPr/>
          <p:nvPr/>
        </p:nvSpPr>
        <p:spPr>
          <a:xfrm>
            <a:off x="8112224" y="2209800"/>
            <a:ext cx="1008112" cy="571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Picture 2">
            <a:extLst>
              <a:ext uri="{FF2B5EF4-FFF2-40B4-BE49-F238E27FC236}">
                <a16:creationId xmlns:a16="http://schemas.microsoft.com/office/drawing/2014/main" id="{87E4B3C9-826C-4425-89F4-5922DC549B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056" y="4411980"/>
            <a:ext cx="1557457" cy="2308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65042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484786"/>
            <a:ext cx="10972800" cy="1066800"/>
          </a:xfrm>
        </p:spPr>
        <p:txBody>
          <a:bodyPr/>
          <a:lstStyle/>
          <a:p>
            <a:r>
              <a:rPr lang="zh-CN" altLang="en-US" dirty="0"/>
              <a:t>瓦特蒸汽机</a:t>
            </a:r>
          </a:p>
        </p:txBody>
      </p:sp>
      <p:sp>
        <p:nvSpPr>
          <p:cNvPr id="3" name="内容占位符 2"/>
          <p:cNvSpPr>
            <a:spLocks noGrp="1"/>
          </p:cNvSpPr>
          <p:nvPr>
            <p:ph idx="1"/>
          </p:nvPr>
        </p:nvSpPr>
        <p:spPr>
          <a:xfrm>
            <a:off x="5347590" y="4889721"/>
            <a:ext cx="6408712" cy="1944216"/>
          </a:xfrm>
        </p:spPr>
        <p:txBody>
          <a:bodyPr>
            <a:normAutofit fontScale="85000" lnSpcReduction="20000"/>
          </a:bodyPr>
          <a:lstStyle/>
          <a:p>
            <a:r>
              <a:rPr lang="zh-CN" altLang="en-US" dirty="0"/>
              <a:t>独立的冷凝器→</a:t>
            </a:r>
            <a:endParaRPr lang="en-US" altLang="zh-CN" dirty="0"/>
          </a:p>
          <a:p>
            <a:pPr lvl="1"/>
            <a:r>
              <a:rPr lang="zh-CN" altLang="en-US" dirty="0"/>
              <a:t>保证汽缸始终是热的。</a:t>
            </a:r>
            <a:endParaRPr lang="en-US" altLang="zh-CN" dirty="0"/>
          </a:p>
          <a:p>
            <a:r>
              <a:rPr lang="zh-CN" altLang="en-US" dirty="0"/>
              <a:t>←后续进一步改进</a:t>
            </a:r>
            <a:endParaRPr lang="en-US" altLang="zh-CN" dirty="0"/>
          </a:p>
          <a:p>
            <a:pPr lvl="1"/>
            <a:r>
              <a:rPr lang="zh-CN" altLang="en-US" dirty="0"/>
              <a:t>太阳与行星齿轮（规避专利争议）</a:t>
            </a:r>
            <a:endParaRPr lang="en-US" altLang="zh-CN" dirty="0"/>
          </a:p>
          <a:p>
            <a:pPr lvl="1"/>
            <a:r>
              <a:rPr lang="zh-CN" altLang="en-US" dirty="0"/>
              <a:t>离心调速器（均匀输出动力）</a:t>
            </a:r>
            <a:endParaRPr lang="en-US" altLang="zh-CN" dirty="0"/>
          </a:p>
          <a:p>
            <a:pPr lvl="1"/>
            <a:r>
              <a:rPr lang="zh-CN" altLang="en-US" dirty="0"/>
              <a:t>主要仍用于矿业，但也开始向各行各业推销</a:t>
            </a:r>
          </a:p>
          <a:p>
            <a:pPr marL="457200" lvl="1" indent="0">
              <a:buNone/>
            </a:pPr>
            <a:endParaRPr lang="zh-CN" altLang="en-US" dirty="0"/>
          </a:p>
        </p:txBody>
      </p:sp>
      <p:pic>
        <p:nvPicPr>
          <p:cNvPr id="5" name="图片 4" descr="http://upload.wikimedia.org/wikipedia/commons/thumb/2/22/Engine_watt.svg/640px-Engine_watt.svg.png"/>
          <p:cNvPicPr/>
          <p:nvPr/>
        </p:nvPicPr>
        <p:blipFill>
          <a:blip r:embed="rId2">
            <a:extLst>
              <a:ext uri="{28A0092B-C50C-407E-A947-70E740481C1C}">
                <a14:useLocalDpi xmlns:a14="http://schemas.microsoft.com/office/drawing/2010/main" val="0"/>
              </a:ext>
            </a:extLst>
          </a:blip>
          <a:srcRect/>
          <a:stretch>
            <a:fillRect/>
          </a:stretch>
        </p:blipFill>
        <p:spPr bwMode="auto">
          <a:xfrm>
            <a:off x="6844411" y="340801"/>
            <a:ext cx="5029253" cy="5184576"/>
          </a:xfrm>
          <a:prstGeom prst="rect">
            <a:avLst/>
          </a:prstGeom>
          <a:noFill/>
          <a:ln>
            <a:noFill/>
          </a:ln>
        </p:spPr>
      </p:pic>
      <p:pic>
        <p:nvPicPr>
          <p:cNvPr id="7" name="图片 6" descr="图片包含 游戏机, 交通&#10;&#10;描述已自动生成">
            <a:hlinkClick r:id="rId3"/>
            <a:extLst>
              <a:ext uri="{FF2B5EF4-FFF2-40B4-BE49-F238E27FC236}">
                <a16:creationId xmlns:a16="http://schemas.microsoft.com/office/drawing/2014/main" id="{04D8213F-6054-4FF9-8FDC-B979BD326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55" y="1390851"/>
            <a:ext cx="4834002" cy="5443086"/>
          </a:xfrm>
          <a:prstGeom prst="rect">
            <a:avLst/>
          </a:prstGeom>
        </p:spPr>
      </p:pic>
      <p:sp>
        <p:nvSpPr>
          <p:cNvPr id="8" name="椭圆 7">
            <a:extLst>
              <a:ext uri="{FF2B5EF4-FFF2-40B4-BE49-F238E27FC236}">
                <a16:creationId xmlns:a16="http://schemas.microsoft.com/office/drawing/2014/main" id="{300AAAE2-13FD-4F24-89B7-9E3751F5C032}"/>
              </a:ext>
            </a:extLst>
          </p:cNvPr>
          <p:cNvSpPr/>
          <p:nvPr/>
        </p:nvSpPr>
        <p:spPr>
          <a:xfrm>
            <a:off x="3278474" y="4509673"/>
            <a:ext cx="750601" cy="121961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20985B6A-651C-43B0-91F7-47F1443879B8}"/>
              </a:ext>
            </a:extLst>
          </p:cNvPr>
          <p:cNvSpPr/>
          <p:nvPr/>
        </p:nvSpPr>
        <p:spPr>
          <a:xfrm>
            <a:off x="1773525" y="3204748"/>
            <a:ext cx="536288" cy="72431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2641133"/>
      </p:ext>
    </p:extLst>
  </p:cSld>
  <p:clrMapOvr>
    <a:masterClrMapping/>
  </p:clrMapOvr>
  <mc:AlternateContent xmlns:mc="http://schemas.openxmlformats.org/markup-compatibility/2006" xmlns:p14="http://schemas.microsoft.com/office/powerpoint/2010/main">
    <mc:Choice Requires="p14">
      <p:transition spd="slow" p14:dur="999"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B22764-176C-4466-B40D-B32A511B798B}"/>
              </a:ext>
            </a:extLst>
          </p:cNvPr>
          <p:cNvSpPr>
            <a:spLocks noGrp="1"/>
          </p:cNvSpPr>
          <p:nvPr>
            <p:ph type="title"/>
          </p:nvPr>
        </p:nvSpPr>
        <p:spPr>
          <a:xfrm>
            <a:off x="609600" y="620688"/>
            <a:ext cx="10972800" cy="1066800"/>
          </a:xfrm>
        </p:spPr>
        <p:txBody>
          <a:bodyPr/>
          <a:lstStyle/>
          <a:p>
            <a:r>
              <a:rPr lang="zh-CN" altLang="en-US" dirty="0"/>
              <a:t>蒸汽机商业化</a:t>
            </a:r>
          </a:p>
        </p:txBody>
      </p:sp>
      <p:sp>
        <p:nvSpPr>
          <p:cNvPr id="3" name="内容占位符 2">
            <a:extLst>
              <a:ext uri="{FF2B5EF4-FFF2-40B4-BE49-F238E27FC236}">
                <a16:creationId xmlns:a16="http://schemas.microsoft.com/office/drawing/2014/main" id="{05039903-3D9D-47FF-AE6A-4D518CEC8B9B}"/>
              </a:ext>
            </a:extLst>
          </p:cNvPr>
          <p:cNvSpPr>
            <a:spLocks noGrp="1"/>
          </p:cNvSpPr>
          <p:nvPr>
            <p:ph idx="1"/>
          </p:nvPr>
        </p:nvSpPr>
        <p:spPr>
          <a:xfrm>
            <a:off x="609600" y="1687488"/>
            <a:ext cx="10972800" cy="4887048"/>
          </a:xfrm>
        </p:spPr>
        <p:txBody>
          <a:bodyPr>
            <a:normAutofit/>
          </a:bodyPr>
          <a:lstStyle/>
          <a:p>
            <a:r>
              <a:rPr lang="en-US" altLang="zh-CN" dirty="0"/>
              <a:t>1765</a:t>
            </a:r>
            <a:r>
              <a:rPr lang="zh-CN" altLang="en-US" dirty="0"/>
              <a:t>年关键突破（独立冷凝器），</a:t>
            </a:r>
            <a:r>
              <a:rPr lang="en-US" altLang="zh-CN" dirty="0"/>
              <a:t>1769</a:t>
            </a:r>
            <a:r>
              <a:rPr lang="zh-CN" altLang="en-US" dirty="0"/>
              <a:t>获得专利。</a:t>
            </a:r>
            <a:endParaRPr lang="en-US" altLang="zh-CN" dirty="0"/>
          </a:p>
          <a:p>
            <a:pPr lvl="1"/>
            <a:r>
              <a:rPr lang="zh-CN" altLang="en-US" dirty="0"/>
              <a:t>在专利论证会上用实验验证了效率（同样的煤产生</a:t>
            </a:r>
            <a:r>
              <a:rPr lang="en-US" altLang="zh-CN" dirty="0"/>
              <a:t>4</a:t>
            </a:r>
            <a:r>
              <a:rPr lang="zh-CN" altLang="en-US" dirty="0"/>
              <a:t>倍的动力）</a:t>
            </a:r>
            <a:endParaRPr lang="en-US" altLang="zh-CN" dirty="0"/>
          </a:p>
          <a:p>
            <a:r>
              <a:rPr lang="zh-CN" altLang="en-US" dirty="0"/>
              <a:t>但早期投产不利，因活塞和汽缸加工工艺不到位，合伙人罗巴克（</a:t>
            </a:r>
            <a:r>
              <a:rPr lang="en-US" altLang="zh-CN" dirty="0"/>
              <a:t>John Roebuck</a:t>
            </a:r>
            <a:r>
              <a:rPr lang="zh-CN" altLang="en-US" dirty="0"/>
              <a:t>）破产。</a:t>
            </a:r>
            <a:endParaRPr lang="en-US" altLang="zh-CN" dirty="0"/>
          </a:p>
          <a:p>
            <a:pPr lvl="1"/>
            <a:r>
              <a:rPr lang="zh-CN" altLang="en-US" dirty="0"/>
              <a:t>罗巴克破产后瓦特的专利被转让给大债主博尔顿（</a:t>
            </a:r>
            <a:r>
              <a:rPr lang="en-US" altLang="zh-CN" dirty="0"/>
              <a:t>Matthew Boulton</a:t>
            </a:r>
            <a:r>
              <a:rPr lang="zh-CN" altLang="en-US" dirty="0"/>
              <a:t>）。</a:t>
            </a:r>
            <a:endParaRPr lang="en-US" altLang="zh-CN" dirty="0"/>
          </a:p>
          <a:p>
            <a:r>
              <a:rPr lang="zh-CN" altLang="en-US" dirty="0"/>
              <a:t>本来专利将于</a:t>
            </a:r>
            <a:r>
              <a:rPr lang="en-US" altLang="zh-CN" dirty="0"/>
              <a:t>1775</a:t>
            </a:r>
            <a:r>
              <a:rPr lang="zh-CN" altLang="en-US" dirty="0"/>
              <a:t>年到期，但博尔顿游说议会，把专利延期到</a:t>
            </a:r>
            <a:r>
              <a:rPr lang="en-US" altLang="zh-CN" dirty="0"/>
              <a:t>1800</a:t>
            </a:r>
            <a:r>
              <a:rPr lang="zh-CN" altLang="en-US" dirty="0"/>
              <a:t>年，合伙成立</a:t>
            </a:r>
            <a:r>
              <a:rPr lang="zh-CN" altLang="zh-CN" dirty="0"/>
              <a:t>Boulton＆Watt</a:t>
            </a:r>
            <a:r>
              <a:rPr lang="zh-CN" altLang="en-US" dirty="0"/>
              <a:t>公司。瓦特在博尔顿支持下进一步改良蒸汽机。</a:t>
            </a:r>
            <a:endParaRPr lang="en-US" altLang="zh-CN" dirty="0"/>
          </a:p>
          <a:p>
            <a:r>
              <a:rPr lang="zh-CN" altLang="en-US" dirty="0"/>
              <a:t>引入先进的制造技术成功投产，运用高明的销售策略打开局面</a:t>
            </a:r>
            <a:endParaRPr lang="en-US" altLang="zh-CN" dirty="0"/>
          </a:p>
          <a:p>
            <a:pPr lvl="1"/>
            <a:r>
              <a:rPr lang="zh-CN" altLang="en-US" dirty="0"/>
              <a:t>“免费”策略：现场改建，从节省下来的煤炭中收取提成</a:t>
            </a:r>
          </a:p>
        </p:txBody>
      </p:sp>
    </p:spTree>
    <p:extLst>
      <p:ext uri="{BB962C8B-B14F-4D97-AF65-F5344CB8AC3E}">
        <p14:creationId xmlns:p14="http://schemas.microsoft.com/office/powerpoint/2010/main" val="15341722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Rectangle 85">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 name="Rectangle 87">
            <a:extLst>
              <a:ext uri="{FF2B5EF4-FFF2-40B4-BE49-F238E27FC236}">
                <a16:creationId xmlns:a16="http://schemas.microsoft.com/office/drawing/2014/main" id="{9B57D9A5-B0E6-43E8-854F-D4931B715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06046"/>
            <a:ext cx="302150" cy="544586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90" name="Rectangle 89">
            <a:extLst>
              <a:ext uri="{FF2B5EF4-FFF2-40B4-BE49-F238E27FC236}">
                <a16:creationId xmlns:a16="http://schemas.microsoft.com/office/drawing/2014/main" id="{410EFBE6-8B0F-4D1C-B2EE-D3AEDEA9E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08414F8A-21A6-4409-B6ED-43FFB0DC254E}"/>
              </a:ext>
            </a:extLst>
          </p:cNvPr>
          <p:cNvSpPr>
            <a:spLocks noGrp="1"/>
          </p:cNvSpPr>
          <p:nvPr>
            <p:ph type="title"/>
          </p:nvPr>
        </p:nvSpPr>
        <p:spPr>
          <a:xfrm>
            <a:off x="5892052" y="540167"/>
            <a:ext cx="5227274" cy="2135867"/>
          </a:xfrm>
        </p:spPr>
        <p:txBody>
          <a:bodyPr anchor="b">
            <a:normAutofit/>
          </a:bodyPr>
          <a:lstStyle/>
          <a:p>
            <a:r>
              <a:rPr lang="zh-CN" altLang="en-US" sz="4800"/>
              <a:t>博尔顿与月光社</a:t>
            </a:r>
          </a:p>
        </p:txBody>
      </p:sp>
      <p:pic>
        <p:nvPicPr>
          <p:cNvPr id="13316" name="Picture 4" descr="https://upload.wikimedia.org/wikipedia/commons/thumb/9/90/Flagonb.jpg/170px-Flagonb.jpg">
            <a:hlinkClick r:id="rId2"/>
            <a:extLst>
              <a:ext uri="{FF2B5EF4-FFF2-40B4-BE49-F238E27FC236}">
                <a16:creationId xmlns:a16="http://schemas.microsoft.com/office/drawing/2014/main" id="{A09A66AA-B461-489F-8ADD-F28C28D957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50" r="-1" b="-1"/>
          <a:stretch/>
        </p:blipFill>
        <p:spPr bwMode="auto">
          <a:xfrm>
            <a:off x="269352" y="706029"/>
            <a:ext cx="1977801" cy="5438954"/>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图片包含 图示&#10;&#10;描述已自动生成">
            <a:hlinkClick r:id="rId4"/>
            <a:extLst>
              <a:ext uri="{FF2B5EF4-FFF2-40B4-BE49-F238E27FC236}">
                <a16:creationId xmlns:a16="http://schemas.microsoft.com/office/drawing/2014/main" id="{4F9846D7-8F8D-4571-BBD7-09D09FE8D351}"/>
              </a:ext>
            </a:extLst>
          </p:cNvPr>
          <p:cNvPicPr>
            <a:picLocks noChangeAspect="1"/>
          </p:cNvPicPr>
          <p:nvPr/>
        </p:nvPicPr>
        <p:blipFill rotWithShape="1">
          <a:blip r:embed="rId5">
            <a:extLst>
              <a:ext uri="{28A0092B-C50C-407E-A947-70E740481C1C}">
                <a14:useLocalDpi xmlns:a14="http://schemas.microsoft.com/office/drawing/2010/main" val="0"/>
              </a:ext>
            </a:extLst>
          </a:blip>
          <a:srcRect l="12225" r="1899" b="2"/>
          <a:stretch/>
        </p:blipFill>
        <p:spPr>
          <a:xfrm>
            <a:off x="2348761" y="706028"/>
            <a:ext cx="3063310" cy="5445885"/>
          </a:xfrm>
          <a:prstGeom prst="rect">
            <a:avLst/>
          </a:prstGeom>
        </p:spPr>
      </p:pic>
      <p:sp>
        <p:nvSpPr>
          <p:cNvPr id="3" name="内容占位符 2">
            <a:extLst>
              <a:ext uri="{FF2B5EF4-FFF2-40B4-BE49-F238E27FC236}">
                <a16:creationId xmlns:a16="http://schemas.microsoft.com/office/drawing/2014/main" id="{FC7C557B-5EEA-4E02-A47A-14C71B078A00}"/>
              </a:ext>
            </a:extLst>
          </p:cNvPr>
          <p:cNvSpPr>
            <a:spLocks noGrp="1"/>
          </p:cNvSpPr>
          <p:nvPr>
            <p:ph idx="1"/>
          </p:nvPr>
        </p:nvSpPr>
        <p:spPr>
          <a:xfrm>
            <a:off x="5892052" y="2880452"/>
            <a:ext cx="5227274" cy="3095445"/>
          </a:xfrm>
        </p:spPr>
        <p:txBody>
          <a:bodyPr anchor="t">
            <a:normAutofit/>
          </a:bodyPr>
          <a:lstStyle/>
          <a:p>
            <a:r>
              <a:rPr lang="en-US" altLang="zh-CN" sz="1500"/>
              <a:t>Matthew Boulton</a:t>
            </a:r>
            <a:r>
              <a:rPr lang="zh-CN" altLang="en-US" sz="1500"/>
              <a:t>，</a:t>
            </a:r>
            <a:r>
              <a:rPr lang="en-US" altLang="zh-CN" sz="1500"/>
              <a:t>1728-1809</a:t>
            </a:r>
            <a:r>
              <a:rPr lang="zh-CN" altLang="en-US" sz="1500"/>
              <a:t> </a:t>
            </a:r>
            <a:endParaRPr lang="en-US" altLang="zh-CN" sz="1500"/>
          </a:p>
          <a:p>
            <a:r>
              <a:rPr lang="zh-CN" altLang="en-US" sz="1500"/>
              <a:t>“玩具”（小金器）制造商发家。</a:t>
            </a:r>
            <a:endParaRPr lang="en-US" altLang="zh-CN" sz="1500"/>
          </a:p>
          <a:p>
            <a:r>
              <a:rPr lang="zh-CN" altLang="en-US" sz="1500"/>
              <a:t>业余科学爱好者，著名科学社团“月光社”（</a:t>
            </a:r>
            <a:r>
              <a:rPr lang="en-US" altLang="zh-CN" sz="1500"/>
              <a:t>Lunar Society</a:t>
            </a:r>
            <a:r>
              <a:rPr lang="zh-CN" altLang="en-US" sz="1500"/>
              <a:t>）的主持者。</a:t>
            </a:r>
            <a:endParaRPr lang="en-US" altLang="zh-CN" sz="1500"/>
          </a:p>
          <a:p>
            <a:r>
              <a:rPr lang="zh-CN" altLang="en-US" sz="1500"/>
              <a:t>在满月时聚会，成员包括博尔顿、老达尔文（达尔文的祖父，作家，博物学家）、维特赫斯特（钟表和仪器制造商）、富兰克林（美国国父，电学家）、威廉</a:t>
            </a:r>
            <a:r>
              <a:rPr lang="en-US" altLang="zh-CN" sz="1500"/>
              <a:t>·</a:t>
            </a:r>
            <a:r>
              <a:rPr lang="zh-CN" altLang="en-US" sz="1500"/>
              <a:t>斯莫尔（医生）、韦奇伍德（瓷器大亨，与达尔文家多次联姻，达尔文是其外孙兼孙女婿）、埃奇沃思（机械发明家）、托马斯</a:t>
            </a:r>
            <a:r>
              <a:rPr lang="en-US" altLang="zh-CN" sz="1500"/>
              <a:t>·</a:t>
            </a:r>
            <a:r>
              <a:rPr lang="zh-CN" altLang="en-US" sz="1500"/>
              <a:t>戴（作家，废奴主义者）、普里斯特利（化学家、威尔金森的连襟）、斯多克斯（药学家、植物收藏家）</a:t>
            </a:r>
            <a:endParaRPr lang="en-US" altLang="zh-CN" sz="1500"/>
          </a:p>
          <a:p>
            <a:r>
              <a:rPr lang="zh-CN" altLang="en-US" sz="1500"/>
              <a:t>瓦特被介绍加入后成为最主要的活跃成员之一</a:t>
            </a:r>
            <a:endParaRPr lang="en-US" altLang="zh-CN" sz="1500"/>
          </a:p>
          <a:p>
            <a:endParaRPr lang="en-US" altLang="zh-CN" sz="1500"/>
          </a:p>
        </p:txBody>
      </p:sp>
      <p:sp>
        <p:nvSpPr>
          <p:cNvPr id="92" name="Date Placeholder 2">
            <a:extLst>
              <a:ext uri="{FF2B5EF4-FFF2-40B4-BE49-F238E27FC236}">
                <a16:creationId xmlns:a16="http://schemas.microsoft.com/office/drawing/2014/main" id="{869A8533-C880-450A-8B51-24EAD5DEF7B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0879" y="6356349"/>
            <a:ext cx="2743200" cy="365125"/>
          </a:xfrm>
          <a:prstGeom prst="rect">
            <a:avLst/>
          </a:prstGeom>
        </p:spPr>
        <p:txBody>
          <a:bodyPr vert="horz" lIns="91440" tIns="45720" rIns="91440" bIns="45720" rtlCol="0" anchor="ctr" anchorCtr="0"/>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94" name="Straight Connector 93">
            <a:extLst>
              <a:ext uri="{FF2B5EF4-FFF2-40B4-BE49-F238E27FC236}">
                <a16:creationId xmlns:a16="http://schemas.microsoft.com/office/drawing/2014/main" id="{2F933840-2FE0-4C87-8152-BCD86E6F91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708F133-D5B7-4B08-9126-313FDF7DDF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9151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2DDF82-08C5-41D5-B69B-158D80D98BB3}"/>
              </a:ext>
            </a:extLst>
          </p:cNvPr>
          <p:cNvSpPr>
            <a:spLocks noGrp="1"/>
          </p:cNvSpPr>
          <p:nvPr>
            <p:ph type="title"/>
          </p:nvPr>
        </p:nvSpPr>
        <p:spPr/>
        <p:txBody>
          <a:bodyPr/>
          <a:lstStyle/>
          <a:p>
            <a:endParaRPr lang="zh-CN" altLang="en-US"/>
          </a:p>
        </p:txBody>
      </p:sp>
      <p:cxnSp>
        <p:nvCxnSpPr>
          <p:cNvPr id="4" name="直接连接符 3">
            <a:extLst>
              <a:ext uri="{FF2B5EF4-FFF2-40B4-BE49-F238E27FC236}">
                <a16:creationId xmlns:a16="http://schemas.microsoft.com/office/drawing/2014/main" id="{49006958-5C00-4305-8186-991770B56F8A}"/>
              </a:ext>
            </a:extLst>
          </p:cNvPr>
          <p:cNvCxnSpPr>
            <a:cxnSpLocks/>
          </p:cNvCxnSpPr>
          <p:nvPr/>
        </p:nvCxnSpPr>
        <p:spPr>
          <a:xfrm>
            <a:off x="983432" y="4221088"/>
            <a:ext cx="864096"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5" name="内容占位符 4">
            <a:hlinkClick r:id="rId3"/>
            <a:extLst>
              <a:ext uri="{FF2B5EF4-FFF2-40B4-BE49-F238E27FC236}">
                <a16:creationId xmlns:a16="http://schemas.microsoft.com/office/drawing/2014/main" id="{F73EE841-4C39-4B12-8987-325A1D9CF9F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0031" y="433357"/>
            <a:ext cx="10297144" cy="6245028"/>
          </a:xfrm>
        </p:spPr>
      </p:pic>
      <p:pic>
        <p:nvPicPr>
          <p:cNvPr id="6" name="图片 5" descr="图形用户界面, 网站&#10;&#10;描述已自动生成">
            <a:hlinkClick r:id="rId5"/>
            <a:extLst>
              <a:ext uri="{FF2B5EF4-FFF2-40B4-BE49-F238E27FC236}">
                <a16:creationId xmlns:a16="http://schemas.microsoft.com/office/drawing/2014/main" id="{D8197CEE-4780-4A85-BB59-0EDAC901593E}"/>
              </a:ext>
            </a:extLst>
          </p:cNvPr>
          <p:cNvPicPr>
            <a:picLocks noChangeAspect="1"/>
          </p:cNvPicPr>
          <p:nvPr/>
        </p:nvPicPr>
        <p:blipFill rotWithShape="1">
          <a:blip r:embed="rId6">
            <a:extLst>
              <a:ext uri="{28A0092B-C50C-407E-A947-70E740481C1C}">
                <a14:useLocalDpi xmlns:a14="http://schemas.microsoft.com/office/drawing/2010/main" val="0"/>
              </a:ext>
            </a:extLst>
          </a:blip>
          <a:srcRect l="16823" r="12440"/>
          <a:stretch/>
        </p:blipFill>
        <p:spPr>
          <a:xfrm>
            <a:off x="10260531" y="4000500"/>
            <a:ext cx="2021306" cy="2857500"/>
          </a:xfrm>
          <a:prstGeom prst="rect">
            <a:avLst/>
          </a:prstGeom>
        </p:spPr>
      </p:pic>
      <p:sp>
        <p:nvSpPr>
          <p:cNvPr id="3" name="箭头: 左 2">
            <a:extLst>
              <a:ext uri="{FF2B5EF4-FFF2-40B4-BE49-F238E27FC236}">
                <a16:creationId xmlns:a16="http://schemas.microsoft.com/office/drawing/2014/main" id="{D6D77DEC-7A2C-4394-8C92-DF499102604A}"/>
              </a:ext>
            </a:extLst>
          </p:cNvPr>
          <p:cNvSpPr/>
          <p:nvPr/>
        </p:nvSpPr>
        <p:spPr>
          <a:xfrm>
            <a:off x="6058511" y="3211971"/>
            <a:ext cx="498764" cy="30805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箭头: 左 6">
            <a:extLst>
              <a:ext uri="{FF2B5EF4-FFF2-40B4-BE49-F238E27FC236}">
                <a16:creationId xmlns:a16="http://schemas.microsoft.com/office/drawing/2014/main" id="{5990E55B-6421-453E-B0FD-78A075AAD100}"/>
              </a:ext>
            </a:extLst>
          </p:cNvPr>
          <p:cNvSpPr/>
          <p:nvPr/>
        </p:nvSpPr>
        <p:spPr>
          <a:xfrm rot="10800000">
            <a:off x="2646218" y="3211970"/>
            <a:ext cx="498764" cy="30805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F9CA9884-E119-476B-A702-91774BCADB3F}"/>
              </a:ext>
            </a:extLst>
          </p:cNvPr>
          <p:cNvSpPr txBox="1"/>
          <p:nvPr/>
        </p:nvSpPr>
        <p:spPr>
          <a:xfrm>
            <a:off x="10342011" y="73347"/>
            <a:ext cx="1739958" cy="3693319"/>
          </a:xfrm>
          <a:prstGeom prst="rect">
            <a:avLst/>
          </a:prstGeom>
          <a:noFill/>
        </p:spPr>
        <p:txBody>
          <a:bodyPr wrap="square" rtlCol="0">
            <a:spAutoFit/>
          </a:bodyPr>
          <a:lstStyle/>
          <a:p>
            <a:r>
              <a:rPr lang="zh-CN" altLang="en-US" dirty="0"/>
              <a:t>月光社始于达尔文和博尔顿组成的交流圈，</a:t>
            </a:r>
            <a:r>
              <a:rPr lang="en-US" altLang="zh-CN" dirty="0"/>
              <a:t>1765</a:t>
            </a:r>
            <a:r>
              <a:rPr lang="zh-CN" altLang="en-US" dirty="0"/>
              <a:t>年斯莫尔的到来把月光社变成定期交流的圈子，</a:t>
            </a:r>
            <a:r>
              <a:rPr lang="en-US" altLang="zh-CN" dirty="0"/>
              <a:t>1775</a:t>
            </a:r>
            <a:r>
              <a:rPr lang="zh-CN" altLang="en-US" dirty="0"/>
              <a:t>年斯莫尔英年早逝和美国独立战争的爆发促使濒于解散的小圈子社团化</a:t>
            </a:r>
          </a:p>
        </p:txBody>
      </p:sp>
    </p:spTree>
    <p:extLst>
      <p:ext uri="{BB962C8B-B14F-4D97-AF65-F5344CB8AC3E}">
        <p14:creationId xmlns:p14="http://schemas.microsoft.com/office/powerpoint/2010/main" val="21097211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F1CA7F-9729-4CFB-AA80-50BE0D485927}"/>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9C518077-89CC-45E9-8129-C05974F0DDAE}"/>
              </a:ext>
            </a:extLst>
          </p:cNvPr>
          <p:cNvSpPr>
            <a:spLocks noGrp="1"/>
          </p:cNvSpPr>
          <p:nvPr>
            <p:ph idx="1"/>
          </p:nvPr>
        </p:nvSpPr>
        <p:spPr>
          <a:xfrm>
            <a:off x="609600" y="1772816"/>
            <a:ext cx="3159760" cy="4968552"/>
          </a:xfrm>
        </p:spPr>
        <p:txBody>
          <a:bodyPr>
            <a:normAutofit/>
          </a:bodyPr>
          <a:lstStyle/>
          <a:p>
            <a:endParaRPr lang="en-US" altLang="zh-CN" dirty="0"/>
          </a:p>
          <a:p>
            <a:r>
              <a:rPr lang="zh-CN" altLang="en-US" dirty="0"/>
              <a:t>除了定期聚会之外，月光社成员也用书信保持交流。</a:t>
            </a:r>
            <a:endParaRPr lang="en-US" altLang="zh-CN" dirty="0"/>
          </a:p>
          <a:p>
            <a:endParaRPr lang="en-US" altLang="zh-CN" dirty="0"/>
          </a:p>
          <a:p>
            <a:r>
              <a:rPr lang="zh-CN" altLang="zh-CN" dirty="0"/>
              <a:t>瓦特写给斯莫尔的信</a:t>
            </a:r>
            <a:r>
              <a:rPr lang="zh-CN" altLang="en-US" dirty="0"/>
              <a:t>（</a:t>
            </a:r>
            <a:r>
              <a:rPr lang="en-US" altLang="zh-CN" dirty="0"/>
              <a:t>1772</a:t>
            </a:r>
            <a:r>
              <a:rPr lang="zh-CN" altLang="en-US" dirty="0"/>
              <a:t>）</a:t>
            </a:r>
            <a:endParaRPr lang="zh-CN" altLang="zh-CN" dirty="0"/>
          </a:p>
          <a:p>
            <a:endParaRPr lang="zh-CN" altLang="en-US" dirty="0"/>
          </a:p>
        </p:txBody>
      </p:sp>
      <p:pic>
        <p:nvPicPr>
          <p:cNvPr id="5" name="图片 4" descr="File:James Watt's letters from the Science Museum Library &amp; Archives in Wroughton.jpg">
            <a:hlinkClick r:id="rId2"/>
            <a:extLst>
              <a:ext uri="{FF2B5EF4-FFF2-40B4-BE49-F238E27FC236}">
                <a16:creationId xmlns:a16="http://schemas.microsoft.com/office/drawing/2014/main" id="{23C4459B-12D5-476C-A2A5-D6CA7CE2B4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35760" y="32522"/>
            <a:ext cx="8221014" cy="6825478"/>
          </a:xfrm>
          <a:prstGeom prst="rect">
            <a:avLst/>
          </a:prstGeom>
          <a:noFill/>
          <a:ln>
            <a:noFill/>
          </a:ln>
        </p:spPr>
      </p:pic>
    </p:spTree>
    <p:extLst>
      <p:ext uri="{BB962C8B-B14F-4D97-AF65-F5344CB8AC3E}">
        <p14:creationId xmlns:p14="http://schemas.microsoft.com/office/powerpoint/2010/main" val="29195109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B54F77-8251-4454-AA37-095FB3B9CE8E}"/>
              </a:ext>
            </a:extLst>
          </p:cNvPr>
          <p:cNvSpPr>
            <a:spLocks noGrp="1"/>
          </p:cNvSpPr>
          <p:nvPr>
            <p:ph type="title"/>
          </p:nvPr>
        </p:nvSpPr>
        <p:spPr>
          <a:xfrm>
            <a:off x="838200" y="365125"/>
            <a:ext cx="10515600" cy="1325563"/>
          </a:xfrm>
        </p:spPr>
        <p:txBody>
          <a:bodyPr>
            <a:normAutofit/>
          </a:bodyPr>
          <a:lstStyle/>
          <a:p>
            <a:r>
              <a:rPr lang="zh-CN" altLang="en-US" sz="5400"/>
              <a:t>瓦特与月光社</a:t>
            </a:r>
          </a:p>
        </p:txBody>
      </p:sp>
      <p:sp>
        <p:nvSpPr>
          <p:cNvPr id="3" name="内容占位符 2">
            <a:extLst>
              <a:ext uri="{FF2B5EF4-FFF2-40B4-BE49-F238E27FC236}">
                <a16:creationId xmlns:a16="http://schemas.microsoft.com/office/drawing/2014/main" id="{229C3905-DB90-469A-8389-BC6D3D0264B5}"/>
              </a:ext>
            </a:extLst>
          </p:cNvPr>
          <p:cNvSpPr>
            <a:spLocks noGrp="1"/>
          </p:cNvSpPr>
          <p:nvPr>
            <p:ph idx="1"/>
          </p:nvPr>
        </p:nvSpPr>
        <p:spPr>
          <a:xfrm>
            <a:off x="838200" y="1929384"/>
            <a:ext cx="10515600" cy="4251960"/>
          </a:xfrm>
        </p:spPr>
        <p:txBody>
          <a:bodyPr>
            <a:normAutofit fontScale="92500" lnSpcReduction="10000"/>
          </a:bodyPr>
          <a:lstStyle/>
          <a:p>
            <a:r>
              <a:rPr lang="zh-CN" altLang="en-US" dirty="0"/>
              <a:t>瓦特通过朋友罗比森和斯莫尔等人介绍参与月光社聚会，受博尔顿和达尔文赏识。</a:t>
            </a:r>
            <a:endParaRPr lang="en-US" altLang="zh-CN" dirty="0"/>
          </a:p>
          <a:p>
            <a:r>
              <a:rPr lang="zh-CN" altLang="en-US" dirty="0"/>
              <a:t>“这群人经常聚在一起。</a:t>
            </a:r>
            <a:r>
              <a:rPr lang="en-US" altLang="zh-CN" dirty="0"/>
              <a:t>1768</a:t>
            </a:r>
            <a:r>
              <a:rPr lang="zh-CN" altLang="en-US" dirty="0"/>
              <a:t>年</a:t>
            </a:r>
            <a:r>
              <a:rPr lang="en-US" altLang="zh-CN" dirty="0"/>
              <a:t>7</a:t>
            </a:r>
            <a:r>
              <a:rPr lang="zh-CN" altLang="en-US" dirty="0"/>
              <a:t>月，瓦特的朋友罗宾逊（</a:t>
            </a:r>
            <a:r>
              <a:rPr lang="zh-CN" altLang="en-US" b="1" dirty="0"/>
              <a:t>罗比森</a:t>
            </a:r>
            <a:r>
              <a:rPr lang="zh-CN" altLang="en-US" dirty="0"/>
              <a:t>）经过利奇菲尔德时，他‘被</a:t>
            </a:r>
            <a:r>
              <a:rPr lang="zh-CN" altLang="en-US" b="1" dirty="0"/>
              <a:t>达尔文医生</a:t>
            </a:r>
            <a:r>
              <a:rPr lang="zh-CN" altLang="en-US" dirty="0"/>
              <a:t>毫不做作的文静和谦恭迷住了’，他发现</a:t>
            </a:r>
            <a:r>
              <a:rPr lang="zh-CN" altLang="en-US" b="1" dirty="0"/>
              <a:t>斯莫尔</a:t>
            </a:r>
            <a:r>
              <a:rPr lang="zh-CN" altLang="en-US" dirty="0"/>
              <a:t>也在那儿，还有‘非常热情的朋友</a:t>
            </a:r>
            <a:r>
              <a:rPr lang="zh-CN" altLang="en-US" b="1" dirty="0"/>
              <a:t>博尔顿</a:t>
            </a:r>
            <a:r>
              <a:rPr lang="zh-CN" altLang="en-US" dirty="0"/>
              <a:t>先生’。这些聚会既</a:t>
            </a:r>
            <a:r>
              <a:rPr lang="zh-CN" altLang="en-US" b="1" dirty="0"/>
              <a:t>为了工作也为了娱乐</a:t>
            </a:r>
            <a:r>
              <a:rPr lang="zh-CN" altLang="en-US" dirty="0"/>
              <a:t>，随着时间的流逝，他们试着在两点用餐，通常计划至少待到八点。酒喝得很多，餐桌上摆满了鱼、阉鸡、切达干酪、斯提尔顿干酪、馅饼和奶油葡萄酒。用餐时，妻子们偶尔会加入这些男人，孩子们进进出出。但是当餐桌清理干净后，他们就会摆出仪器、平面图、模型、矿物和发动机。在屋子或车间，他们能一直谈到晚上</a:t>
            </a:r>
            <a:r>
              <a:rPr lang="en-US" altLang="zh-CN" dirty="0"/>
              <a:t>……</a:t>
            </a:r>
            <a:r>
              <a:rPr lang="zh-CN" altLang="en-US" dirty="0"/>
              <a:t>甚至持续到第二天。（经常在达尔文家过夜）”（</a:t>
            </a:r>
            <a:r>
              <a:rPr lang="en-US" altLang="zh-CN" dirty="0"/>
              <a:t>《</a:t>
            </a:r>
            <a:r>
              <a:rPr lang="zh-CN" altLang="en-US" dirty="0"/>
              <a:t>好奇心改变世界</a:t>
            </a:r>
            <a:r>
              <a:rPr lang="en-US" altLang="zh-CN" dirty="0"/>
              <a:t>》144</a:t>
            </a:r>
            <a:r>
              <a:rPr lang="zh-CN" altLang="en-US" dirty="0"/>
              <a:t>页）</a:t>
            </a:r>
          </a:p>
        </p:txBody>
      </p:sp>
    </p:spTree>
    <p:extLst>
      <p:ext uri="{BB962C8B-B14F-4D97-AF65-F5344CB8AC3E}">
        <p14:creationId xmlns:p14="http://schemas.microsoft.com/office/powerpoint/2010/main" val="21499880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8A805EA4-E318-4BF3-B29A-E8A638A2BC93}"/>
              </a:ext>
            </a:extLst>
          </p:cNvPr>
          <p:cNvSpPr>
            <a:spLocks noGrp="1"/>
          </p:cNvSpPr>
          <p:nvPr>
            <p:ph type="title"/>
          </p:nvPr>
        </p:nvSpPr>
        <p:spPr>
          <a:xfrm>
            <a:off x="804672" y="640080"/>
            <a:ext cx="3282696" cy="5257800"/>
          </a:xfrm>
        </p:spPr>
        <p:txBody>
          <a:bodyPr>
            <a:normAutofit/>
          </a:bodyPr>
          <a:lstStyle/>
          <a:p>
            <a:r>
              <a:rPr lang="zh-CN" altLang="en-US" sz="5400" dirty="0">
                <a:solidFill>
                  <a:schemeClr val="bg1"/>
                </a:solidFill>
              </a:rPr>
              <a:t>蒸汽机是谁发明的？</a:t>
            </a:r>
          </a:p>
        </p:txBody>
      </p:sp>
      <p:sp>
        <p:nvSpPr>
          <p:cNvPr id="3" name="内容占位符 2">
            <a:extLst>
              <a:ext uri="{FF2B5EF4-FFF2-40B4-BE49-F238E27FC236}">
                <a16:creationId xmlns:a16="http://schemas.microsoft.com/office/drawing/2014/main" id="{F324C99B-C743-41C7-9195-906CCB7FF3ED}"/>
              </a:ext>
            </a:extLst>
          </p:cNvPr>
          <p:cNvSpPr>
            <a:spLocks noGrp="1"/>
          </p:cNvSpPr>
          <p:nvPr>
            <p:ph idx="1"/>
          </p:nvPr>
        </p:nvSpPr>
        <p:spPr>
          <a:xfrm>
            <a:off x="5358384" y="640081"/>
            <a:ext cx="6024654" cy="5257800"/>
          </a:xfrm>
        </p:spPr>
        <p:txBody>
          <a:bodyPr anchor="ctr">
            <a:normAutofit/>
          </a:bodyPr>
          <a:lstStyle/>
          <a:p>
            <a:r>
              <a:rPr lang="zh-CN" altLang="en-US" sz="2400" dirty="0"/>
              <a:t>古希腊希罗的汽转球和气动装置（</a:t>
            </a:r>
            <a:r>
              <a:rPr lang="en-US" altLang="zh-CN" sz="2400" dirty="0"/>
              <a:t>1</a:t>
            </a:r>
            <a:r>
              <a:rPr lang="zh-CN" altLang="en-US" sz="2400" dirty="0"/>
              <a:t>世纪）</a:t>
            </a:r>
            <a:endParaRPr lang="en-US" altLang="zh-CN" sz="2400" dirty="0"/>
          </a:p>
          <a:p>
            <a:r>
              <a:rPr lang="zh-CN" altLang="en-US" sz="2400" dirty="0"/>
              <a:t>达芬奇手稿中蒸汽加农炮（</a:t>
            </a:r>
            <a:r>
              <a:rPr lang="en-US" altLang="zh-CN" sz="2400" dirty="0"/>
              <a:t>15</a:t>
            </a:r>
            <a:r>
              <a:rPr lang="zh-CN" altLang="en-US" sz="2400" dirty="0"/>
              <a:t>世纪）</a:t>
            </a:r>
            <a:endParaRPr lang="en-US" altLang="zh-CN" sz="2400" dirty="0"/>
          </a:p>
          <a:p>
            <a:r>
              <a:rPr lang="en-US" altLang="zh-CN" sz="2400" dirty="0"/>
              <a:t>17</a:t>
            </a:r>
            <a:r>
              <a:rPr lang="zh-CN" altLang="en-US" sz="2400" dirty="0"/>
              <a:t>世纪“真空泵”的发展</a:t>
            </a:r>
            <a:endParaRPr lang="en-US" altLang="zh-CN" sz="2400" dirty="0"/>
          </a:p>
          <a:p>
            <a:r>
              <a:rPr lang="zh-CN" altLang="en-US" sz="2400" dirty="0"/>
              <a:t>帕潘的蒸汽活塞（</a:t>
            </a:r>
            <a:r>
              <a:rPr lang="en-US" altLang="zh-CN" sz="2400" dirty="0"/>
              <a:t>1680</a:t>
            </a:r>
            <a:r>
              <a:rPr lang="zh-CN" altLang="en-US" sz="2400" dirty="0"/>
              <a:t>）</a:t>
            </a:r>
            <a:endParaRPr lang="en-US" altLang="zh-CN" sz="2400" dirty="0"/>
          </a:p>
          <a:p>
            <a:r>
              <a:rPr lang="zh-CN" altLang="en-US" sz="2400" dirty="0"/>
              <a:t>萨弗里的蒸汽抽水机（</a:t>
            </a:r>
            <a:r>
              <a:rPr lang="en-US" altLang="zh-CN" sz="2400" dirty="0"/>
              <a:t>1698</a:t>
            </a:r>
            <a:r>
              <a:rPr lang="zh-CN" altLang="en-US" sz="2400" dirty="0"/>
              <a:t>）</a:t>
            </a:r>
            <a:endParaRPr lang="en-US" altLang="zh-CN" sz="2400" dirty="0"/>
          </a:p>
          <a:p>
            <a:r>
              <a:rPr lang="zh-CN" altLang="en-US" sz="2400" dirty="0"/>
              <a:t>钮可门蒸汽机（</a:t>
            </a:r>
            <a:r>
              <a:rPr lang="en-US" altLang="zh-CN" sz="2400" dirty="0"/>
              <a:t>1712</a:t>
            </a:r>
            <a:r>
              <a:rPr lang="zh-CN" altLang="en-US" sz="2400" dirty="0"/>
              <a:t>）</a:t>
            </a:r>
            <a:endParaRPr lang="en-US" altLang="zh-CN" sz="2400" dirty="0"/>
          </a:p>
          <a:p>
            <a:r>
              <a:rPr lang="zh-CN" altLang="en-US" sz="2400" dirty="0"/>
              <a:t>瓦特蒸汽机（</a:t>
            </a:r>
            <a:r>
              <a:rPr lang="en-US" altLang="zh-CN" sz="2400" dirty="0"/>
              <a:t>1765</a:t>
            </a:r>
            <a:r>
              <a:rPr lang="zh-CN" altLang="en-US" sz="2400" dirty="0"/>
              <a:t>完成设计，</a:t>
            </a:r>
            <a:r>
              <a:rPr lang="en-US" altLang="zh-CN" sz="2400" dirty="0"/>
              <a:t>1769</a:t>
            </a:r>
            <a:r>
              <a:rPr lang="zh-CN" altLang="en-US" sz="2400" dirty="0"/>
              <a:t>年取得专利，</a:t>
            </a:r>
            <a:r>
              <a:rPr lang="en-US" altLang="zh-CN" sz="2400" dirty="0"/>
              <a:t>1776</a:t>
            </a:r>
            <a:r>
              <a:rPr lang="zh-CN" altLang="en-US" sz="2400" dirty="0"/>
              <a:t>年成功生产）</a:t>
            </a:r>
          </a:p>
        </p:txBody>
      </p:sp>
    </p:spTree>
    <p:extLst>
      <p:ext uri="{BB962C8B-B14F-4D97-AF65-F5344CB8AC3E}">
        <p14:creationId xmlns:p14="http://schemas.microsoft.com/office/powerpoint/2010/main" val="13373481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AD2C1F-6A7C-4294-A195-2DECFC9522F1}"/>
              </a:ext>
            </a:extLst>
          </p:cNvPr>
          <p:cNvSpPr>
            <a:spLocks noGrp="1"/>
          </p:cNvSpPr>
          <p:nvPr>
            <p:ph type="title"/>
          </p:nvPr>
        </p:nvSpPr>
        <p:spPr>
          <a:xfrm>
            <a:off x="838200" y="365125"/>
            <a:ext cx="10515600" cy="1325563"/>
          </a:xfrm>
        </p:spPr>
        <p:txBody>
          <a:bodyPr>
            <a:normAutofit/>
          </a:bodyPr>
          <a:lstStyle/>
          <a:p>
            <a:r>
              <a:rPr lang="zh-CN" altLang="en-US" sz="5400"/>
              <a:t>月光社拉拢瓦特</a:t>
            </a:r>
          </a:p>
        </p:txBody>
      </p:sp>
      <p:sp>
        <p:nvSpPr>
          <p:cNvPr id="3" name="内容占位符 2">
            <a:extLst>
              <a:ext uri="{FF2B5EF4-FFF2-40B4-BE49-F238E27FC236}">
                <a16:creationId xmlns:a16="http://schemas.microsoft.com/office/drawing/2014/main" id="{DEAE2A77-3DBF-43EE-9B48-CA869B237A8A}"/>
              </a:ext>
            </a:extLst>
          </p:cNvPr>
          <p:cNvSpPr>
            <a:spLocks noGrp="1"/>
          </p:cNvSpPr>
          <p:nvPr>
            <p:ph idx="1"/>
          </p:nvPr>
        </p:nvSpPr>
        <p:spPr>
          <a:xfrm>
            <a:off x="838200" y="1929384"/>
            <a:ext cx="10515600" cy="4251960"/>
          </a:xfrm>
        </p:spPr>
        <p:txBody>
          <a:bodyPr>
            <a:normAutofit fontScale="92500"/>
          </a:bodyPr>
          <a:lstStyle/>
          <a:p>
            <a:r>
              <a:rPr lang="en-US" altLang="zh-CN" dirty="0"/>
              <a:t>1767</a:t>
            </a:r>
            <a:r>
              <a:rPr lang="zh-CN" altLang="en-US" dirty="0"/>
              <a:t>年达尔文对瓦特：“我亲爱的新朋友</a:t>
            </a:r>
            <a:r>
              <a:rPr lang="en-US" altLang="zh-CN" dirty="0"/>
              <a:t>……</a:t>
            </a:r>
            <a:r>
              <a:rPr lang="zh-CN" altLang="en-US" dirty="0"/>
              <a:t>你的蒸汽改善计划，我一直严守秘密，但当你在这里的时候，我开始看到一些执行上的困难。我希望上帝能让你和我一起读过一个星期，带上瓦特太太</a:t>
            </a:r>
            <a:r>
              <a:rPr lang="en-US" altLang="zh-CN" dirty="0"/>
              <a:t>——</a:t>
            </a:r>
            <a:r>
              <a:rPr lang="zh-CN" altLang="en-US" dirty="0"/>
              <a:t>一个星期！</a:t>
            </a:r>
            <a:r>
              <a:rPr lang="en-US" altLang="zh-CN" dirty="0"/>
              <a:t>——</a:t>
            </a:r>
            <a:r>
              <a:rPr lang="zh-CN" altLang="en-US" dirty="0"/>
              <a:t>一个月，一整年。”</a:t>
            </a:r>
            <a:endParaRPr lang="en-US" altLang="zh-CN" dirty="0"/>
          </a:p>
          <a:p>
            <a:r>
              <a:rPr lang="en-US" altLang="zh-CN" dirty="0"/>
              <a:t>1769</a:t>
            </a:r>
            <a:r>
              <a:rPr lang="zh-CN" altLang="en-US" dirty="0"/>
              <a:t>年博尔顿对瓦特：“很高兴能为您提供帮助，我有两个动机，一个是对您的喜爱，另一个是对能赚钱的精巧的项目的喜爱。”</a:t>
            </a:r>
            <a:r>
              <a:rPr lang="en-US" altLang="zh-CN" dirty="0"/>
              <a:t>……</a:t>
            </a:r>
            <a:r>
              <a:rPr lang="zh-CN" altLang="en-US" dirty="0"/>
              <a:t>“只为三个郡而建厂不值得。但是，我发现我值得为整个世界付出努力。”</a:t>
            </a:r>
            <a:endParaRPr lang="en-US" altLang="zh-CN" dirty="0"/>
          </a:p>
          <a:p>
            <a:r>
              <a:rPr lang="en-US" altLang="zh-CN" dirty="0"/>
              <a:t>1775</a:t>
            </a:r>
            <a:r>
              <a:rPr lang="zh-CN" altLang="en-US" dirty="0"/>
              <a:t>年博尔顿对瓦特：“你要去俄国这件事让我大吃一惊，</a:t>
            </a:r>
            <a:r>
              <a:rPr lang="en-US" altLang="zh-CN" dirty="0"/>
              <a:t>……</a:t>
            </a:r>
            <a:r>
              <a:rPr lang="zh-CN" altLang="en-US" dirty="0"/>
              <a:t>你身体不健康，长途旅行或航行有危险。我失去了你的安慰，使我有点不舒服。不过，我希望尽我所能帮助你，给你出主意，而不考虑自己。”</a:t>
            </a:r>
          </a:p>
        </p:txBody>
      </p:sp>
    </p:spTree>
    <p:extLst>
      <p:ext uri="{BB962C8B-B14F-4D97-AF65-F5344CB8AC3E}">
        <p14:creationId xmlns:p14="http://schemas.microsoft.com/office/powerpoint/2010/main" val="32409147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A4693-F890-44E6-B0CE-EF4A4FC6E145}"/>
              </a:ext>
            </a:extLst>
          </p:cNvPr>
          <p:cNvSpPr>
            <a:spLocks noGrp="1"/>
          </p:cNvSpPr>
          <p:nvPr>
            <p:ph type="title"/>
          </p:nvPr>
        </p:nvSpPr>
        <p:spPr>
          <a:xfrm>
            <a:off x="609600" y="692696"/>
            <a:ext cx="10972800" cy="1066800"/>
          </a:xfrm>
        </p:spPr>
        <p:txBody>
          <a:bodyPr/>
          <a:lstStyle/>
          <a:p>
            <a:r>
              <a:rPr lang="zh-CN" altLang="en-US"/>
              <a:t>月光社选人标准</a:t>
            </a:r>
            <a:endParaRPr lang="zh-CN" altLang="en-US" dirty="0"/>
          </a:p>
        </p:txBody>
      </p:sp>
      <p:sp>
        <p:nvSpPr>
          <p:cNvPr id="3" name="内容占位符 2">
            <a:extLst>
              <a:ext uri="{FF2B5EF4-FFF2-40B4-BE49-F238E27FC236}">
                <a16:creationId xmlns:a16="http://schemas.microsoft.com/office/drawing/2014/main" id="{4DF7A874-5695-46A1-9555-6258892A7DDC}"/>
              </a:ext>
            </a:extLst>
          </p:cNvPr>
          <p:cNvSpPr>
            <a:spLocks noGrp="1"/>
          </p:cNvSpPr>
          <p:nvPr>
            <p:ph idx="1"/>
          </p:nvPr>
        </p:nvSpPr>
        <p:spPr>
          <a:xfrm>
            <a:off x="609600" y="1916832"/>
            <a:ext cx="10972800" cy="4657704"/>
          </a:xfrm>
        </p:spPr>
        <p:txBody>
          <a:bodyPr>
            <a:normAutofit/>
          </a:bodyPr>
          <a:lstStyle/>
          <a:p>
            <a:r>
              <a:rPr lang="en-US" altLang="zh-CN" dirty="0"/>
              <a:t>1)</a:t>
            </a:r>
            <a:r>
              <a:rPr lang="zh-CN" altLang="en-US" dirty="0"/>
              <a:t>商人或者专业人士</a:t>
            </a:r>
            <a:r>
              <a:rPr lang="en-US" altLang="zh-CN" dirty="0"/>
              <a:t>,</a:t>
            </a:r>
            <a:r>
              <a:rPr lang="zh-CN" altLang="en-US" dirty="0"/>
              <a:t>他们具有相同的平等的社会地位。</a:t>
            </a:r>
          </a:p>
          <a:p>
            <a:r>
              <a:rPr lang="en-US" altLang="zh-CN" dirty="0"/>
              <a:t>2)</a:t>
            </a:r>
            <a:r>
              <a:rPr lang="zh-CN" altLang="en-US" dirty="0"/>
              <a:t>尽管没有一门科学能够使他们都感兴趣</a:t>
            </a:r>
            <a:r>
              <a:rPr lang="en-US" altLang="zh-CN" dirty="0"/>
              <a:t>, </a:t>
            </a:r>
            <a:r>
              <a:rPr lang="zh-CN" altLang="en-US" dirty="0"/>
              <a:t>但他们的兴趣是非常广泛的</a:t>
            </a:r>
            <a:r>
              <a:rPr lang="en-US" altLang="zh-CN" dirty="0"/>
              <a:t>,</a:t>
            </a:r>
            <a:r>
              <a:rPr lang="zh-CN" altLang="en-US" dirty="0"/>
              <a:t>而且通常都存在重叠。</a:t>
            </a:r>
          </a:p>
          <a:p>
            <a:r>
              <a:rPr lang="en-US" altLang="zh-CN" dirty="0"/>
              <a:t>3)</a:t>
            </a:r>
            <a:r>
              <a:rPr lang="zh-CN" altLang="en-US" dirty="0"/>
              <a:t>他们通常都会极端地重视知识的实际应用⋯⋯并且他们在解决个人和商业问题的过程中相互合作</a:t>
            </a:r>
            <a:r>
              <a:rPr lang="en-US" altLang="zh-CN" dirty="0"/>
              <a:t>, </a:t>
            </a:r>
            <a:r>
              <a:rPr lang="zh-CN" altLang="en-US" dirty="0"/>
              <a:t>在解决科学和技术的问题时也是同样。</a:t>
            </a:r>
          </a:p>
          <a:p>
            <a:r>
              <a:rPr lang="en-US" altLang="zh-CN" dirty="0"/>
              <a:t>4)</a:t>
            </a:r>
            <a:r>
              <a:rPr lang="zh-CN" altLang="en-US" dirty="0"/>
              <a:t>毫无疑问</a:t>
            </a:r>
            <a:r>
              <a:rPr lang="en-US" altLang="zh-CN" dirty="0"/>
              <a:t>, </a:t>
            </a:r>
            <a:r>
              <a:rPr lang="zh-CN" altLang="en-US" dirty="0"/>
              <a:t>成员中没有人的主要利益位于英格兰中部地区</a:t>
            </a:r>
            <a:r>
              <a:rPr lang="en-US" altLang="zh-CN" dirty="0"/>
              <a:t>, </a:t>
            </a:r>
            <a:r>
              <a:rPr lang="zh-CN" altLang="en-US" dirty="0"/>
              <a:t>如果有人生活在不方便到达伯明翰的区域之内</a:t>
            </a:r>
            <a:r>
              <a:rPr lang="en-US" altLang="zh-CN" dirty="0"/>
              <a:t>, </a:t>
            </a:r>
            <a:r>
              <a:rPr lang="zh-CN" altLang="en-US" dirty="0"/>
              <a:t>那么将不会被接受之外为一名成员。</a:t>
            </a:r>
          </a:p>
          <a:p>
            <a:endParaRPr lang="en-US" altLang="zh-CN" dirty="0"/>
          </a:p>
        </p:txBody>
      </p:sp>
    </p:spTree>
    <p:extLst>
      <p:ext uri="{BB962C8B-B14F-4D97-AF65-F5344CB8AC3E}">
        <p14:creationId xmlns:p14="http://schemas.microsoft.com/office/powerpoint/2010/main" val="24796384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7800F0-534D-4211-9F40-1A41215C6CE8}"/>
              </a:ext>
            </a:extLst>
          </p:cNvPr>
          <p:cNvSpPr>
            <a:spLocks noGrp="1"/>
          </p:cNvSpPr>
          <p:nvPr>
            <p:ph type="title"/>
          </p:nvPr>
        </p:nvSpPr>
        <p:spPr>
          <a:xfrm>
            <a:off x="8643193" y="489507"/>
            <a:ext cx="3091607" cy="1655483"/>
          </a:xfrm>
        </p:spPr>
        <p:txBody>
          <a:bodyPr anchor="b">
            <a:normAutofit/>
          </a:bodyPr>
          <a:lstStyle/>
          <a:p>
            <a:r>
              <a:rPr lang="zh-CN" altLang="en-US" sz="4000" dirty="0"/>
              <a:t>月光社对蒸汽机的影响</a:t>
            </a:r>
          </a:p>
        </p:txBody>
      </p:sp>
      <p:pic>
        <p:nvPicPr>
          <p:cNvPr id="4" name="图片 3">
            <a:hlinkClick r:id="rId2"/>
            <a:extLst>
              <a:ext uri="{FF2B5EF4-FFF2-40B4-BE49-F238E27FC236}">
                <a16:creationId xmlns:a16="http://schemas.microsoft.com/office/drawing/2014/main" id="{61F7B639-4F8E-4778-B893-0DF473B8E5B1}"/>
              </a:ext>
            </a:extLst>
          </p:cNvPr>
          <p:cNvPicPr>
            <a:picLocks noChangeAspect="1"/>
          </p:cNvPicPr>
          <p:nvPr/>
        </p:nvPicPr>
        <p:blipFill rotWithShape="1">
          <a:blip r:embed="rId3"/>
          <a:srcRect l="2162" r="9510" b="1"/>
          <a:stretch/>
        </p:blipFill>
        <p:spPr>
          <a:xfrm>
            <a:off x="20" y="431"/>
            <a:ext cx="8115280" cy="6408311"/>
          </a:xfrm>
          <a:prstGeom prst="rect">
            <a:avLst/>
          </a:prstGeom>
        </p:spPr>
      </p:pic>
      <p:sp>
        <p:nvSpPr>
          <p:cNvPr id="3" name="内容占位符 2">
            <a:extLst>
              <a:ext uri="{FF2B5EF4-FFF2-40B4-BE49-F238E27FC236}">
                <a16:creationId xmlns:a16="http://schemas.microsoft.com/office/drawing/2014/main" id="{F7CEEB79-8E64-4708-847C-F31EF6DDDE63}"/>
              </a:ext>
            </a:extLst>
          </p:cNvPr>
          <p:cNvSpPr>
            <a:spLocks noGrp="1"/>
          </p:cNvSpPr>
          <p:nvPr>
            <p:ph idx="1"/>
          </p:nvPr>
        </p:nvSpPr>
        <p:spPr>
          <a:xfrm>
            <a:off x="8643193" y="2418408"/>
            <a:ext cx="2942813" cy="3540265"/>
          </a:xfrm>
        </p:spPr>
        <p:txBody>
          <a:bodyPr>
            <a:normAutofit/>
          </a:bodyPr>
          <a:lstStyle/>
          <a:p>
            <a:r>
              <a:rPr lang="zh-CN" altLang="en-US" sz="2000" dirty="0"/>
              <a:t>博尔顿引入最好的工匠生产蒸汽机。</a:t>
            </a:r>
            <a:endParaRPr lang="en-US" altLang="zh-CN" sz="2000" dirty="0"/>
          </a:p>
          <a:p>
            <a:r>
              <a:rPr lang="zh-CN" altLang="en-US" sz="2000" dirty="0"/>
              <a:t>生产汽缸的镗床由威尔金森在</a:t>
            </a:r>
            <a:r>
              <a:rPr lang="en-US" altLang="zh-CN" sz="2000" dirty="0"/>
              <a:t>1775</a:t>
            </a:r>
            <a:r>
              <a:rPr lang="zh-CN" altLang="en-US" sz="2000" dirty="0"/>
              <a:t>年改良，威尔金森是普利斯特利的姐夫。</a:t>
            </a:r>
            <a:endParaRPr lang="en-US" altLang="zh-CN" sz="2000" dirty="0"/>
          </a:p>
          <a:p>
            <a:r>
              <a:rPr lang="zh-CN" altLang="en-US" sz="2000" dirty="0"/>
              <a:t>用以计量燃煤消耗以收取提成的仪表最早由维特赫斯特开发</a:t>
            </a:r>
            <a:endParaRPr lang="en-US" altLang="zh-CN" sz="2000" dirty="0"/>
          </a:p>
          <a:p>
            <a:endParaRPr lang="zh-CN" altLang="en-US" sz="2000" dirty="0"/>
          </a:p>
        </p:txBody>
      </p:sp>
    </p:spTree>
    <p:extLst>
      <p:ext uri="{BB962C8B-B14F-4D97-AF65-F5344CB8AC3E}">
        <p14:creationId xmlns:p14="http://schemas.microsoft.com/office/powerpoint/2010/main" val="18195943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38200" y="557188"/>
            <a:ext cx="10515600" cy="1133499"/>
          </a:xfrm>
        </p:spPr>
        <p:txBody>
          <a:bodyPr>
            <a:normAutofit/>
          </a:bodyPr>
          <a:lstStyle/>
          <a:p>
            <a:pPr algn="ctr"/>
            <a:r>
              <a:rPr lang="zh-CN" altLang="en-US" sz="5200"/>
              <a:t>新兴科学文化对瓦特的影响</a:t>
            </a:r>
          </a:p>
        </p:txBody>
      </p:sp>
      <p:graphicFrame>
        <p:nvGraphicFramePr>
          <p:cNvPr id="5" name="内容占位符 2">
            <a:extLst>
              <a:ext uri="{FF2B5EF4-FFF2-40B4-BE49-F238E27FC236}">
                <a16:creationId xmlns:a16="http://schemas.microsoft.com/office/drawing/2014/main" id="{AED075B7-C26E-4B69-A242-1D187962205B}"/>
              </a:ext>
            </a:extLst>
          </p:cNvPr>
          <p:cNvGraphicFramePr>
            <a:graphicFrameLocks noGrp="1"/>
          </p:cNvGraphicFramePr>
          <p:nvPr>
            <p:ph idx="1"/>
            <p:extLst>
              <p:ext uri="{D42A27DB-BD31-4B8C-83A1-F6EECF244321}">
                <p14:modId xmlns:p14="http://schemas.microsoft.com/office/powerpoint/2010/main" val="2350879530"/>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17455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10">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标题 1">
            <a:extLst>
              <a:ext uri="{FF2B5EF4-FFF2-40B4-BE49-F238E27FC236}">
                <a16:creationId xmlns:a16="http://schemas.microsoft.com/office/drawing/2014/main" id="{596141CC-BF66-4AD3-926A-3BA5E1F76942}"/>
              </a:ext>
            </a:extLst>
          </p:cNvPr>
          <p:cNvSpPr>
            <a:spLocks noGrp="1"/>
          </p:cNvSpPr>
          <p:nvPr>
            <p:ph type="title"/>
          </p:nvPr>
        </p:nvSpPr>
        <p:spPr>
          <a:xfrm>
            <a:off x="5991225" y="279400"/>
            <a:ext cx="5362576" cy="1892300"/>
          </a:xfrm>
        </p:spPr>
        <p:txBody>
          <a:bodyPr>
            <a:normAutofit/>
          </a:bodyPr>
          <a:lstStyle/>
          <a:p>
            <a:r>
              <a:rPr lang="zh-CN" altLang="en-US"/>
              <a:t>联盟雏形</a:t>
            </a:r>
            <a:endParaRPr lang="zh-CN" altLang="en-US" dirty="0"/>
          </a:p>
        </p:txBody>
      </p:sp>
      <p:graphicFrame>
        <p:nvGraphicFramePr>
          <p:cNvPr id="36" name="内容占位符 2">
            <a:extLst>
              <a:ext uri="{FF2B5EF4-FFF2-40B4-BE49-F238E27FC236}">
                <a16:creationId xmlns:a16="http://schemas.microsoft.com/office/drawing/2014/main" id="{0019DCD5-BCB1-42A2-ACB1-F5A0CF96EDB5}"/>
              </a:ext>
            </a:extLst>
          </p:cNvPr>
          <p:cNvGraphicFramePr>
            <a:graphicFrameLocks noGrp="1"/>
          </p:cNvGraphicFramePr>
          <p:nvPr>
            <p:ph idx="1"/>
            <p:extLst>
              <p:ext uri="{D42A27DB-BD31-4B8C-83A1-F6EECF244321}">
                <p14:modId xmlns:p14="http://schemas.microsoft.com/office/powerpoint/2010/main" val="1581704135"/>
              </p:ext>
            </p:extLst>
          </p:nvPr>
        </p:nvGraphicFramePr>
        <p:xfrm>
          <a:off x="838200" y="2028825"/>
          <a:ext cx="10515600" cy="4148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50400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764704"/>
            <a:ext cx="10972800" cy="1066800"/>
          </a:xfrm>
        </p:spPr>
        <p:txBody>
          <a:bodyPr/>
          <a:lstStyle/>
          <a:p>
            <a:r>
              <a:rPr lang="zh-CN" altLang="en-US" dirty="0"/>
              <a:t>改良作为革命</a:t>
            </a:r>
          </a:p>
        </p:txBody>
      </p:sp>
      <p:sp>
        <p:nvSpPr>
          <p:cNvPr id="3" name="内容占位符 2"/>
          <p:cNvSpPr>
            <a:spLocks noGrp="1"/>
          </p:cNvSpPr>
          <p:nvPr>
            <p:ph idx="1"/>
          </p:nvPr>
        </p:nvSpPr>
        <p:spPr>
          <a:xfrm>
            <a:off x="609600" y="1916832"/>
            <a:ext cx="10972800" cy="1728192"/>
          </a:xfrm>
        </p:spPr>
        <p:txBody>
          <a:bodyPr>
            <a:normAutofit fontScale="92500" lnSpcReduction="10000"/>
          </a:bodyPr>
          <a:lstStyle/>
          <a:p>
            <a:r>
              <a:rPr lang="zh-CN" altLang="en-US" dirty="0"/>
              <a:t>瓦特是“改良者” 这一点恰恰令瓦特更适合作为工业革命的标志</a:t>
            </a:r>
            <a:endParaRPr lang="en-US" altLang="zh-CN" dirty="0"/>
          </a:p>
          <a:p>
            <a:endParaRPr lang="en-US" altLang="zh-CN" dirty="0"/>
          </a:p>
          <a:p>
            <a:r>
              <a:rPr lang="zh-CN" altLang="en-US" dirty="0"/>
              <a:t>瓦特不仅改良了蒸汽机，更改良了“改良”本身。</a:t>
            </a:r>
            <a:endParaRPr lang="en-US" altLang="zh-CN" dirty="0"/>
          </a:p>
          <a:p>
            <a:pPr lvl="1"/>
            <a:r>
              <a:rPr lang="zh-CN" altLang="en-US" dirty="0"/>
              <a:t>定性改良→定量改良（效率）</a:t>
            </a:r>
            <a:endParaRPr lang="en-US" altLang="zh-CN" dirty="0"/>
          </a:p>
          <a:p>
            <a:endParaRPr lang="en-US" altLang="zh-CN" dirty="0"/>
          </a:p>
          <a:p>
            <a:pPr lvl="1"/>
            <a:endParaRPr lang="en-US" altLang="zh-CN" dirty="0"/>
          </a:p>
          <a:p>
            <a:endParaRPr lang="en-US" altLang="zh-CN" dirty="0"/>
          </a:p>
          <a:p>
            <a:endParaRPr lang="zh-CN" altLang="en-US" dirty="0"/>
          </a:p>
        </p:txBody>
      </p:sp>
      <p:sp>
        <p:nvSpPr>
          <p:cNvPr id="5" name="内容占位符 2">
            <a:extLst>
              <a:ext uri="{FF2B5EF4-FFF2-40B4-BE49-F238E27FC236}">
                <a16:creationId xmlns:a16="http://schemas.microsoft.com/office/drawing/2014/main" id="{AFB82D3D-5E5A-40C9-B89B-CC148D2E1BAA}"/>
              </a:ext>
            </a:extLst>
          </p:cNvPr>
          <p:cNvSpPr txBox="1">
            <a:spLocks/>
          </p:cNvSpPr>
          <p:nvPr/>
        </p:nvSpPr>
        <p:spPr>
          <a:xfrm>
            <a:off x="5852392" y="4107816"/>
            <a:ext cx="4492080" cy="242545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65760" marR="0" lvl="0" indent="-256032" algn="l" defTabSz="914400" rtl="0" eaLnBrk="1" fontAlgn="auto" latinLnBrk="0" hangingPunct="1">
              <a:lnSpc>
                <a:spcPct val="100000"/>
              </a:lnSpc>
              <a:spcBef>
                <a:spcPts val="300"/>
              </a:spcBef>
              <a:spcAft>
                <a:spcPts val="0"/>
              </a:spcAft>
              <a:buClr>
                <a:srgbClr val="A5A5A5"/>
              </a:buClr>
              <a:buSzTx/>
              <a:buFont typeface="Georgia"/>
              <a:buChar char="•"/>
              <a:tabLst/>
              <a:defRPr/>
            </a:pPr>
            <a:r>
              <a:rPr kumimoji="0" lang="zh-CN" altLang="en-US"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现代发明家</a:t>
            </a:r>
            <a:endPar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658368" marR="0" lvl="1" indent="-246888" algn="l" defTabSz="914400" rtl="0" eaLnBrk="1" fontAlgn="auto" latinLnBrk="0" hangingPunct="1">
              <a:lnSpc>
                <a:spcPct val="100000"/>
              </a:lnSpc>
              <a:spcBef>
                <a:spcPts val="300"/>
              </a:spcBef>
              <a:spcAft>
                <a:spcPts val="0"/>
              </a:spcAft>
              <a:buClr>
                <a:srgbClr val="ED7D31"/>
              </a:buClr>
              <a:buSzTx/>
              <a:buFont typeface="Georgia"/>
              <a:buChar char="▫"/>
              <a:tabLst/>
              <a:defRPr/>
            </a:pPr>
            <a:r>
              <a:rPr kumimoji="0" lang="zh-CN" altLang="en-US"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有学识、受尊重</a:t>
            </a:r>
            <a:endParaRPr kumimoji="0" lang="en-US" altLang="zh-CN"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658368" marR="0" lvl="1" indent="-246888" algn="l" defTabSz="914400" rtl="0" eaLnBrk="1" fontAlgn="auto" latinLnBrk="0" hangingPunct="1">
              <a:lnSpc>
                <a:spcPct val="100000"/>
              </a:lnSpc>
              <a:spcBef>
                <a:spcPts val="300"/>
              </a:spcBef>
              <a:spcAft>
                <a:spcPts val="0"/>
              </a:spcAft>
              <a:buClr>
                <a:srgbClr val="ED7D31"/>
              </a:buClr>
              <a:buSzTx/>
              <a:buFont typeface="Georgia"/>
              <a:buChar char="▫"/>
              <a:tabLst/>
              <a:defRPr/>
            </a:pPr>
            <a:r>
              <a:rPr kumimoji="0" lang="zh-CN" altLang="en-US"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广泛交流、博采众长</a:t>
            </a:r>
            <a:endParaRPr kumimoji="0" lang="en-US" altLang="zh-CN"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658368" marR="0" lvl="1" indent="-246888" algn="l" defTabSz="914400" rtl="0" eaLnBrk="1" fontAlgn="auto" latinLnBrk="0" hangingPunct="1">
              <a:lnSpc>
                <a:spcPct val="100000"/>
              </a:lnSpc>
              <a:spcBef>
                <a:spcPts val="300"/>
              </a:spcBef>
              <a:spcAft>
                <a:spcPts val="0"/>
              </a:spcAft>
              <a:buClr>
                <a:srgbClr val="ED7D31"/>
              </a:buClr>
              <a:buSzTx/>
              <a:buFont typeface="Georgia"/>
              <a:buChar char="▫"/>
              <a:tabLst/>
              <a:defRPr/>
            </a:pPr>
            <a:r>
              <a:rPr kumimoji="0" lang="zh-CN" altLang="en-US"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申请专利、公开创意</a:t>
            </a:r>
            <a:endParaRPr kumimoji="0" lang="en-US" altLang="zh-CN"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658368" marR="0" lvl="1" indent="-246888" algn="l" defTabSz="914400" rtl="0" eaLnBrk="1" fontAlgn="auto" latinLnBrk="0" hangingPunct="1">
              <a:lnSpc>
                <a:spcPct val="100000"/>
              </a:lnSpc>
              <a:spcBef>
                <a:spcPts val="300"/>
              </a:spcBef>
              <a:spcAft>
                <a:spcPts val="0"/>
              </a:spcAft>
              <a:buClr>
                <a:srgbClr val="ED7D31"/>
              </a:buClr>
              <a:buSzTx/>
              <a:buFont typeface="Georgia"/>
              <a:buChar char="▫"/>
              <a:tabLst/>
              <a:defRPr/>
            </a:pPr>
            <a:r>
              <a:rPr kumimoji="0" lang="zh-CN" altLang="en-US"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定量测算、关注效率</a:t>
            </a:r>
            <a:endParaRPr kumimoji="0" lang="en-US" altLang="zh-CN"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658368" marR="0" lvl="1" indent="-246888" algn="l" defTabSz="914400" rtl="0" eaLnBrk="1" fontAlgn="auto" latinLnBrk="0" hangingPunct="1">
              <a:lnSpc>
                <a:spcPct val="100000"/>
              </a:lnSpc>
              <a:spcBef>
                <a:spcPts val="300"/>
              </a:spcBef>
              <a:spcAft>
                <a:spcPts val="0"/>
              </a:spcAft>
              <a:buClr>
                <a:srgbClr val="ED7D31"/>
              </a:buClr>
              <a:buSzTx/>
              <a:buFont typeface="Georgia"/>
              <a:buChar char="▫"/>
              <a:tabLst/>
              <a:defRPr/>
            </a:pPr>
            <a:endParaRPr kumimoji="0" lang="en-US" altLang="zh-CN" sz="2600" b="0" i="0" u="none" strike="noStrike" kern="1200" cap="none" spc="0" normalizeH="0" baseline="0" noProof="0" dirty="0">
              <a:ln>
                <a:noFill/>
              </a:ln>
              <a:solidFill>
                <a:srgbClr val="ED7D31"/>
              </a:solidFill>
              <a:effectLst/>
              <a:uLnTx/>
              <a:uFillTx/>
              <a:latin typeface="等线" panose="020F0502020204030204"/>
              <a:ea typeface="等线" panose="02010600030101010101" pitchFamily="2" charset="-122"/>
              <a:cs typeface="+mn-cs"/>
            </a:endParaRPr>
          </a:p>
          <a:p>
            <a:pPr marL="365760" marR="0" lvl="0" indent="-256032" algn="l" defTabSz="914400" rtl="0" eaLnBrk="1" fontAlgn="auto" latinLnBrk="0" hangingPunct="1">
              <a:lnSpc>
                <a:spcPct val="100000"/>
              </a:lnSpc>
              <a:spcBef>
                <a:spcPts val="300"/>
              </a:spcBef>
              <a:spcAft>
                <a:spcPts val="0"/>
              </a:spcAft>
              <a:buClr>
                <a:srgbClr val="A5A5A5"/>
              </a:buClr>
              <a:buSzTx/>
              <a:buFont typeface="Georgia"/>
              <a:buChar char="•"/>
              <a:tabLst/>
              <a:defRPr/>
            </a:pPr>
            <a:endPar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365760" marR="0" lvl="0" indent="-256032" algn="l" defTabSz="914400" rtl="0" eaLnBrk="1" fontAlgn="auto" latinLnBrk="0" hangingPunct="1">
              <a:lnSpc>
                <a:spcPct val="100000"/>
              </a:lnSpc>
              <a:spcBef>
                <a:spcPts val="300"/>
              </a:spcBef>
              <a:spcAft>
                <a:spcPts val="0"/>
              </a:spcAft>
              <a:buClr>
                <a:srgbClr val="A5A5A5"/>
              </a:buClr>
              <a:buSzTx/>
              <a:buFont typeface="Georgia"/>
              <a:buChar char="•"/>
              <a:tabLst/>
              <a:defRPr/>
            </a:pPr>
            <a:endParaRPr kumimoji="0" lang="zh-CN" altLang="en-US"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6" name="内容占位符 2">
            <a:extLst>
              <a:ext uri="{FF2B5EF4-FFF2-40B4-BE49-F238E27FC236}">
                <a16:creationId xmlns:a16="http://schemas.microsoft.com/office/drawing/2014/main" id="{9EBE3AF6-ADF9-42A3-AF6F-EEB6CF3A4522}"/>
              </a:ext>
            </a:extLst>
          </p:cNvPr>
          <p:cNvSpPr txBox="1">
            <a:spLocks/>
          </p:cNvSpPr>
          <p:nvPr/>
        </p:nvSpPr>
        <p:spPr>
          <a:xfrm>
            <a:off x="1271464" y="4107816"/>
            <a:ext cx="4492080" cy="242545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65760" marR="0" lvl="0" indent="-256032" algn="l" defTabSz="914400" rtl="0" eaLnBrk="1" fontAlgn="auto" latinLnBrk="0" hangingPunct="1">
              <a:lnSpc>
                <a:spcPct val="100000"/>
              </a:lnSpc>
              <a:spcBef>
                <a:spcPts val="300"/>
              </a:spcBef>
              <a:spcAft>
                <a:spcPts val="0"/>
              </a:spcAft>
              <a:buClr>
                <a:srgbClr val="A5A5A5"/>
              </a:buClr>
              <a:buSzTx/>
              <a:buFont typeface="Georgia"/>
              <a:buChar char="•"/>
              <a:tabLst/>
              <a:defRPr/>
            </a:pPr>
            <a:r>
              <a:rPr kumimoji="0" lang="zh-CN" altLang="en-US"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古代工匠</a:t>
            </a:r>
            <a:endPar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658368" marR="0" lvl="1" indent="-246888" algn="l" defTabSz="914400" rtl="0" eaLnBrk="1" fontAlgn="auto" latinLnBrk="0" hangingPunct="1">
              <a:lnSpc>
                <a:spcPct val="100000"/>
              </a:lnSpc>
              <a:spcBef>
                <a:spcPts val="300"/>
              </a:spcBef>
              <a:spcAft>
                <a:spcPts val="0"/>
              </a:spcAft>
              <a:buClr>
                <a:srgbClr val="ED7D31"/>
              </a:buClr>
              <a:buSzTx/>
              <a:buFont typeface="Georgia"/>
              <a:buChar char="▫"/>
              <a:tabLst/>
              <a:defRPr/>
            </a:pPr>
            <a:r>
              <a:rPr kumimoji="0" lang="zh-CN" altLang="en-US"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学识低、社会地位低</a:t>
            </a:r>
            <a:endParaRPr kumimoji="0" lang="en-US" altLang="zh-CN"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658368" marR="0" lvl="1" indent="-246888" algn="l" defTabSz="914400" rtl="0" eaLnBrk="1" fontAlgn="auto" latinLnBrk="0" hangingPunct="1">
              <a:lnSpc>
                <a:spcPct val="100000"/>
              </a:lnSpc>
              <a:spcBef>
                <a:spcPts val="300"/>
              </a:spcBef>
              <a:spcAft>
                <a:spcPts val="0"/>
              </a:spcAft>
              <a:buClr>
                <a:srgbClr val="ED7D31"/>
              </a:buClr>
              <a:buSzTx/>
              <a:buFont typeface="Georgia"/>
              <a:buChar char="▫"/>
              <a:tabLst/>
              <a:defRPr/>
            </a:pPr>
            <a:r>
              <a:rPr kumimoji="0" lang="zh-CN" altLang="en-US"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灵机一动、闭门造车</a:t>
            </a:r>
            <a:endParaRPr kumimoji="0" lang="en-US" altLang="zh-CN"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658368" marR="0" lvl="1" indent="-246888" algn="l" defTabSz="914400" rtl="0" eaLnBrk="1" fontAlgn="auto" latinLnBrk="0" hangingPunct="1">
              <a:lnSpc>
                <a:spcPct val="100000"/>
              </a:lnSpc>
              <a:spcBef>
                <a:spcPts val="300"/>
              </a:spcBef>
              <a:spcAft>
                <a:spcPts val="0"/>
              </a:spcAft>
              <a:buClr>
                <a:srgbClr val="ED7D31"/>
              </a:buClr>
              <a:buSzTx/>
              <a:buFont typeface="Georgia"/>
              <a:buChar char="▫"/>
              <a:tabLst/>
              <a:defRPr/>
            </a:pPr>
            <a:r>
              <a:rPr kumimoji="0" lang="zh-CN" altLang="en-US"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祖传绝活、秘而不宣</a:t>
            </a:r>
            <a:endParaRPr kumimoji="0" lang="en-US" altLang="zh-CN"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658368" marR="0" lvl="1" indent="-246888" algn="l" defTabSz="914400" rtl="0" eaLnBrk="1" fontAlgn="auto" latinLnBrk="0" hangingPunct="1">
              <a:lnSpc>
                <a:spcPct val="100000"/>
              </a:lnSpc>
              <a:spcBef>
                <a:spcPts val="300"/>
              </a:spcBef>
              <a:spcAft>
                <a:spcPts val="0"/>
              </a:spcAft>
              <a:buClr>
                <a:srgbClr val="ED7D31"/>
              </a:buClr>
              <a:buSzTx/>
              <a:buFont typeface="Georgia"/>
              <a:buChar char="▫"/>
              <a:tabLst/>
              <a:defRPr/>
            </a:pPr>
            <a:r>
              <a:rPr kumimoji="0" lang="zh-CN" altLang="en-US"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rPr>
              <a:t>定性思考、关注功能</a:t>
            </a:r>
            <a:endParaRPr kumimoji="0" lang="en-US" altLang="zh-CN" sz="2600" b="0" i="0" u="none" strike="noStrike" kern="1200" cap="none" spc="0" normalizeH="0" baseline="0" noProof="0" dirty="0">
              <a:ln>
                <a:noFill/>
              </a:ln>
              <a:solidFill>
                <a:srgbClr val="0070C0"/>
              </a:solidFill>
              <a:effectLst/>
              <a:uLnTx/>
              <a:uFillTx/>
              <a:latin typeface="等线" panose="020F0502020204030204"/>
              <a:ea typeface="等线" panose="02010600030101010101" pitchFamily="2" charset="-122"/>
              <a:cs typeface="+mn-cs"/>
            </a:endParaRPr>
          </a:p>
          <a:p>
            <a:pPr marL="658368" marR="0" lvl="1" indent="-246888" algn="l" defTabSz="914400" rtl="0" eaLnBrk="1" fontAlgn="auto" latinLnBrk="0" hangingPunct="1">
              <a:lnSpc>
                <a:spcPct val="100000"/>
              </a:lnSpc>
              <a:spcBef>
                <a:spcPts val="300"/>
              </a:spcBef>
              <a:spcAft>
                <a:spcPts val="0"/>
              </a:spcAft>
              <a:buClr>
                <a:srgbClr val="ED7D31"/>
              </a:buClr>
              <a:buSzTx/>
              <a:buFont typeface="Georgia"/>
              <a:buChar char="▫"/>
              <a:tabLst/>
              <a:defRPr/>
            </a:pPr>
            <a:endParaRPr kumimoji="0" lang="en-US" altLang="zh-CN" sz="2600" b="0" i="0" u="none" strike="noStrike" kern="1200" cap="none" spc="0" normalizeH="0" baseline="0" noProof="0" dirty="0">
              <a:ln>
                <a:noFill/>
              </a:ln>
              <a:solidFill>
                <a:srgbClr val="ED7D31"/>
              </a:solidFill>
              <a:effectLst/>
              <a:uLnTx/>
              <a:uFillTx/>
              <a:latin typeface="等线" panose="020F0502020204030204"/>
              <a:ea typeface="等线" panose="02010600030101010101" pitchFamily="2" charset="-122"/>
              <a:cs typeface="+mn-cs"/>
            </a:endParaRPr>
          </a:p>
          <a:p>
            <a:pPr marL="365760" marR="0" lvl="0" indent="-256032" algn="l" defTabSz="914400" rtl="0" eaLnBrk="1" fontAlgn="auto" latinLnBrk="0" hangingPunct="1">
              <a:lnSpc>
                <a:spcPct val="100000"/>
              </a:lnSpc>
              <a:spcBef>
                <a:spcPts val="300"/>
              </a:spcBef>
              <a:spcAft>
                <a:spcPts val="0"/>
              </a:spcAft>
              <a:buClr>
                <a:srgbClr val="A5A5A5"/>
              </a:buClr>
              <a:buSzTx/>
              <a:buFont typeface="Georgia"/>
              <a:buChar char="•"/>
              <a:tabLst/>
              <a:defRPr/>
            </a:pPr>
            <a:endPar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365760" marR="0" lvl="0" indent="-256032" algn="l" defTabSz="914400" rtl="0" eaLnBrk="1" fontAlgn="auto" latinLnBrk="0" hangingPunct="1">
              <a:lnSpc>
                <a:spcPct val="100000"/>
              </a:lnSpc>
              <a:spcBef>
                <a:spcPts val="300"/>
              </a:spcBef>
              <a:spcAft>
                <a:spcPts val="0"/>
              </a:spcAft>
              <a:buClr>
                <a:srgbClr val="A5A5A5"/>
              </a:buClr>
              <a:buSzTx/>
              <a:buFont typeface="Georgia"/>
              <a:buChar char="•"/>
              <a:tabLst/>
              <a:defRPr/>
            </a:pPr>
            <a:endParaRPr kumimoji="0" lang="zh-CN" altLang="en-US"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5030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764704"/>
            <a:ext cx="10972800" cy="1066800"/>
          </a:xfrm>
        </p:spPr>
        <p:txBody>
          <a:bodyPr/>
          <a:lstStyle/>
          <a:p>
            <a:r>
              <a:rPr lang="zh-CN" altLang="en-US" dirty="0"/>
              <a:t>效率至上的新时代</a:t>
            </a:r>
          </a:p>
        </p:txBody>
      </p:sp>
      <p:sp>
        <p:nvSpPr>
          <p:cNvPr id="3" name="内容占位符 2"/>
          <p:cNvSpPr>
            <a:spLocks noGrp="1"/>
          </p:cNvSpPr>
          <p:nvPr>
            <p:ph idx="1"/>
          </p:nvPr>
        </p:nvSpPr>
        <p:spPr>
          <a:xfrm>
            <a:off x="609600" y="1916832"/>
            <a:ext cx="10972800" cy="4657704"/>
          </a:xfrm>
        </p:spPr>
        <p:txBody>
          <a:bodyPr>
            <a:normAutofit/>
          </a:bodyPr>
          <a:lstStyle/>
          <a:p>
            <a:r>
              <a:rPr lang="zh-CN" altLang="en-US" dirty="0"/>
              <a:t>后人（</a:t>
            </a:r>
            <a:r>
              <a:rPr lang="en-US" altLang="zh-CN" dirty="0"/>
              <a:t>1889</a:t>
            </a:r>
            <a:r>
              <a:rPr lang="zh-CN" altLang="en-US" dirty="0"/>
              <a:t>年）以瓦特命名“功率”的单位</a:t>
            </a:r>
            <a:endParaRPr lang="en-US" altLang="zh-CN" dirty="0"/>
          </a:p>
          <a:p>
            <a:pPr lvl="1"/>
            <a:r>
              <a:rPr lang="zh-CN" altLang="en-US" dirty="0"/>
              <a:t>力量和权力意义上的</a:t>
            </a:r>
            <a:r>
              <a:rPr lang="en-US" altLang="zh-CN" dirty="0"/>
              <a:t>power</a:t>
            </a:r>
            <a:r>
              <a:rPr lang="zh-CN" altLang="en-US" dirty="0"/>
              <a:t>  </a:t>
            </a:r>
            <a:r>
              <a:rPr lang="en-US" altLang="zh-CN" dirty="0">
                <a:sym typeface="Wingdings" panose="05000000000000000000" pitchFamily="2" charset="2"/>
              </a:rPr>
              <a:t></a:t>
            </a:r>
            <a:r>
              <a:rPr lang="en-US" altLang="zh-CN" dirty="0"/>
              <a:t>  </a:t>
            </a:r>
            <a:r>
              <a:rPr lang="zh-CN" altLang="en-US" dirty="0"/>
              <a:t>工作效率意义上的</a:t>
            </a:r>
            <a:r>
              <a:rPr lang="en-US" altLang="zh-CN" dirty="0"/>
              <a:t>power</a:t>
            </a:r>
          </a:p>
          <a:p>
            <a:pPr lvl="1"/>
            <a:endParaRPr lang="en-US" altLang="zh-CN" dirty="0"/>
          </a:p>
          <a:p>
            <a:r>
              <a:rPr lang="zh-CN" altLang="en-US" dirty="0"/>
              <a:t>有意识、有计划，在数学与实验的支持下，定量地改进“效率”。</a:t>
            </a:r>
            <a:endParaRPr lang="en-US" altLang="zh-CN" dirty="0"/>
          </a:p>
          <a:p>
            <a:endParaRPr lang="en-US" altLang="zh-CN" dirty="0"/>
          </a:p>
          <a:p>
            <a:r>
              <a:rPr lang="zh-CN" altLang="en-US" dirty="0"/>
              <a:t>根据被预先计算的“效率”制定销售策略</a:t>
            </a:r>
            <a:endParaRPr lang="en-US" altLang="zh-CN" dirty="0"/>
          </a:p>
          <a:p>
            <a:endParaRPr lang="en-US" altLang="zh-CN" dirty="0"/>
          </a:p>
          <a:p>
            <a:r>
              <a:rPr lang="zh-CN" altLang="en-US" dirty="0"/>
              <a:t>瓦特作为工业革命旗帜的形象是被当时的社会环境塑造的</a:t>
            </a:r>
            <a:endParaRPr lang="en-US" altLang="zh-CN" dirty="0"/>
          </a:p>
          <a:p>
            <a:pPr lvl="1"/>
            <a:r>
              <a:rPr lang="zh-CN" altLang="en-US" dirty="0"/>
              <a:t>知识就是力量（</a:t>
            </a:r>
            <a:r>
              <a:rPr lang="en-US" altLang="zh-CN" dirty="0"/>
              <a:t>power</a:t>
            </a:r>
            <a:r>
              <a:rPr lang="zh-CN" altLang="en-US" dirty="0"/>
              <a:t>）、平民出身实干致富</a:t>
            </a:r>
          </a:p>
        </p:txBody>
      </p:sp>
    </p:spTree>
    <p:extLst>
      <p:ext uri="{BB962C8B-B14F-4D97-AF65-F5344CB8AC3E}">
        <p14:creationId xmlns:p14="http://schemas.microsoft.com/office/powerpoint/2010/main" val="2234164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7" name="Picture 3" descr="https://upload.wikimedia.org/wikipedia/commons/thumb/5/5f/Heron%27s_Windwheel.jpg/200px-Heron%27s_Windwheel.jpg">
            <a:hlinkClick r:id="rId2"/>
            <a:extLst>
              <a:ext uri="{FF2B5EF4-FFF2-40B4-BE49-F238E27FC236}">
                <a16:creationId xmlns:a16="http://schemas.microsoft.com/office/drawing/2014/main" id="{78080BD2-9BC3-4194-BEF3-12E1A239FD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3552" y="535790"/>
            <a:ext cx="2596212" cy="2596212"/>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hlinkClick r:id="rId4"/>
            <a:extLst>
              <a:ext uri="{FF2B5EF4-FFF2-40B4-BE49-F238E27FC236}">
                <a16:creationId xmlns:a16="http://schemas.microsoft.com/office/drawing/2014/main" id="{52A251F0-E6C5-4028-833D-E7FACFF4BEC9}"/>
              </a:ext>
            </a:extLst>
          </p:cNvPr>
          <p:cNvPicPr>
            <a:picLocks noChangeAspect="1"/>
          </p:cNvPicPr>
          <p:nvPr/>
        </p:nvPicPr>
        <p:blipFill>
          <a:blip r:embed="rId5"/>
          <a:stretch>
            <a:fillRect/>
          </a:stretch>
        </p:blipFill>
        <p:spPr>
          <a:xfrm>
            <a:off x="3334455" y="530473"/>
            <a:ext cx="2613376" cy="2606842"/>
          </a:xfrm>
          <a:prstGeom prst="rect">
            <a:avLst/>
          </a:prstGeom>
        </p:spPr>
      </p:pic>
      <p:pic>
        <p:nvPicPr>
          <p:cNvPr id="5" name="内容占位符 4">
            <a:hlinkClick r:id="rId6"/>
            <a:extLst>
              <a:ext uri="{FF2B5EF4-FFF2-40B4-BE49-F238E27FC236}">
                <a16:creationId xmlns:a16="http://schemas.microsoft.com/office/drawing/2014/main" id="{4B773AAA-4282-4488-B04D-C07BEDC126A2}"/>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327845" y="457200"/>
            <a:ext cx="2413464" cy="2753389"/>
          </a:xfrm>
          <a:prstGeom prst="rect">
            <a:avLst/>
          </a:prstGeom>
        </p:spPr>
      </p:pic>
      <p:pic>
        <p:nvPicPr>
          <p:cNvPr id="3" name="图片 2">
            <a:hlinkClick r:id="rId4"/>
            <a:extLst>
              <a:ext uri="{FF2B5EF4-FFF2-40B4-BE49-F238E27FC236}">
                <a16:creationId xmlns:a16="http://schemas.microsoft.com/office/drawing/2014/main" id="{8A4CD793-3B8D-4859-84A7-0C5254C4DA18}"/>
              </a:ext>
            </a:extLst>
          </p:cNvPr>
          <p:cNvPicPr>
            <a:picLocks noChangeAspect="1"/>
          </p:cNvPicPr>
          <p:nvPr/>
        </p:nvPicPr>
        <p:blipFill>
          <a:blip r:embed="rId8"/>
          <a:stretch>
            <a:fillRect/>
          </a:stretch>
        </p:blipFill>
        <p:spPr>
          <a:xfrm>
            <a:off x="9431166" y="457200"/>
            <a:ext cx="2009973" cy="2753389"/>
          </a:xfrm>
          <a:prstGeom prst="rect">
            <a:avLst/>
          </a:prstGeom>
        </p:spPr>
      </p:pic>
      <p:pic>
        <p:nvPicPr>
          <p:cNvPr id="1026" name="Picture 2" descr="https://upload.wikimedia.org/wikipedia/commons/thumb/4/42/Aeolipile_Engine_Animation_with_steam.gif/200px-Aeolipile_Engine_Animation_with_steam.gif">
            <a:hlinkClick r:id="rId9"/>
            <a:extLst>
              <a:ext uri="{FF2B5EF4-FFF2-40B4-BE49-F238E27FC236}">
                <a16:creationId xmlns:a16="http://schemas.microsoft.com/office/drawing/2014/main" id="{1C28981F-72D1-4051-BC20-312D9482598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734066" y="3425628"/>
            <a:ext cx="1778771" cy="2926079"/>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45C2C282-6883-4E8D-BF33-5BF08456C0EC}"/>
              </a:ext>
            </a:extLst>
          </p:cNvPr>
          <p:cNvSpPr>
            <a:spLocks noGrp="1"/>
          </p:cNvSpPr>
          <p:nvPr>
            <p:ph type="title"/>
          </p:nvPr>
        </p:nvSpPr>
        <p:spPr>
          <a:xfrm>
            <a:off x="6491653" y="3799272"/>
            <a:ext cx="5193748" cy="637124"/>
          </a:xfrm>
        </p:spPr>
        <p:txBody>
          <a:bodyPr vert="horz" lIns="91440" tIns="45720" rIns="91440" bIns="45720" rtlCol="0" anchor="ctr">
            <a:normAutofit/>
          </a:bodyPr>
          <a:lstStyle/>
          <a:p>
            <a:r>
              <a:rPr lang="zh-CN" altLang="en-US" sz="3200" kern="1200">
                <a:solidFill>
                  <a:srgbClr val="FFFFFF"/>
                </a:solidFill>
                <a:latin typeface="+mj-lt"/>
                <a:ea typeface="+mj-ea"/>
                <a:cs typeface="+mj-cs"/>
              </a:rPr>
              <a:t>希罗（公元</a:t>
            </a:r>
            <a:r>
              <a:rPr lang="en-US" altLang="zh-CN" sz="3200" kern="1200">
                <a:solidFill>
                  <a:srgbClr val="FFFFFF"/>
                </a:solidFill>
                <a:latin typeface="+mj-lt"/>
                <a:ea typeface="+mj-ea"/>
                <a:cs typeface="+mj-cs"/>
              </a:rPr>
              <a:t>1</a:t>
            </a:r>
            <a:r>
              <a:rPr lang="zh-CN" altLang="en-US" sz="3200" kern="1200">
                <a:solidFill>
                  <a:srgbClr val="FFFFFF"/>
                </a:solidFill>
                <a:latin typeface="+mj-lt"/>
                <a:ea typeface="+mj-ea"/>
                <a:cs typeface="+mj-cs"/>
              </a:rPr>
              <a:t>世纪）</a:t>
            </a:r>
          </a:p>
        </p:txBody>
      </p:sp>
      <p:sp>
        <p:nvSpPr>
          <p:cNvPr id="7" name="内容占位符 2">
            <a:extLst>
              <a:ext uri="{FF2B5EF4-FFF2-40B4-BE49-F238E27FC236}">
                <a16:creationId xmlns:a16="http://schemas.microsoft.com/office/drawing/2014/main" id="{7D189B7D-8AE3-4C23-9CB2-0B3840E42684}"/>
              </a:ext>
            </a:extLst>
          </p:cNvPr>
          <p:cNvSpPr txBox="1">
            <a:spLocks/>
          </p:cNvSpPr>
          <p:nvPr/>
        </p:nvSpPr>
        <p:spPr>
          <a:xfrm>
            <a:off x="6479648" y="4510585"/>
            <a:ext cx="5366610" cy="1758732"/>
          </a:xfrm>
          <a:prstGeom prst="rect">
            <a:avLst/>
          </a:prstGeom>
        </p:spPr>
        <p:txBody>
          <a:bodyPr vert="horz" lIns="91440" tIns="45720" rIns="91440" bIns="45720" rtlCol="0">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65760" marR="0" lvl="0" indent="-228600" algn="l" defTabSz="914400" rtl="0" eaLnBrk="1" fontAlgn="auto" latinLnBrk="0" hangingPunct="1">
              <a:lnSpc>
                <a:spcPct val="90000"/>
              </a:lnSpc>
              <a:spcBef>
                <a:spcPts val="300"/>
              </a:spcBef>
              <a:spcAft>
                <a:spcPts val="0"/>
              </a:spcAft>
              <a:buClr>
                <a:srgbClr val="A5A5A5"/>
              </a:buClr>
              <a:buSzTx/>
              <a:buFont typeface="Arial" panose="020B0604020202020204" pitchFamily="34" charset="0"/>
              <a:buChar char="•"/>
              <a:tabLst/>
              <a:defRPr/>
            </a:pPr>
            <a:r>
              <a:rPr kumimoji="0" lang="en-US" altLang="zh-CN"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rPr>
              <a:t>气动力学</a:t>
            </a:r>
            <a:r>
              <a:rPr kumimoji="0" lang="en-US" altLang="zh-CN"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rPr>
              <a:t>PNEUMATICS 》</a:t>
            </a:r>
          </a:p>
        </p:txBody>
      </p:sp>
      <p:pic>
        <p:nvPicPr>
          <p:cNvPr id="1029" name="Picture 5" descr="https://upload.wikimedia.org/wikipedia/commons/2/23/Aeolipile.jpg">
            <a:hlinkClick r:id="rId11"/>
            <a:extLst>
              <a:ext uri="{FF2B5EF4-FFF2-40B4-BE49-F238E27FC236}">
                <a16:creationId xmlns:a16="http://schemas.microsoft.com/office/drawing/2014/main" id="{5AC2B424-48C1-4FF2-95B9-8E9B14E9CEDF}"/>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953869" y="3429000"/>
            <a:ext cx="1575580" cy="2926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003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0C758D-6F6C-4825-A4EC-BF04B189825D}"/>
              </a:ext>
            </a:extLst>
          </p:cNvPr>
          <p:cNvSpPr>
            <a:spLocks noGrp="1"/>
          </p:cNvSpPr>
          <p:nvPr>
            <p:ph type="title"/>
          </p:nvPr>
        </p:nvSpPr>
        <p:spPr/>
        <p:txBody>
          <a:bodyPr/>
          <a:lstStyle/>
          <a:p>
            <a:r>
              <a:rPr lang="zh-CN" altLang="en-US" dirty="0"/>
              <a:t>达芬奇的阿基米德蒸汽炮</a:t>
            </a:r>
          </a:p>
        </p:txBody>
      </p:sp>
      <p:pic>
        <p:nvPicPr>
          <p:cNvPr id="6" name="内容占位符 5" descr="图片包含 草, 绿色, 田地, 躺&#10;&#10;描述已自动生成">
            <a:hlinkClick r:id="rId2"/>
            <a:extLst>
              <a:ext uri="{FF2B5EF4-FFF2-40B4-BE49-F238E27FC236}">
                <a16:creationId xmlns:a16="http://schemas.microsoft.com/office/drawing/2014/main" id="{6143AD05-82E9-46F6-A96C-0EE14D1589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780384"/>
            <a:ext cx="6651375" cy="4988532"/>
          </a:xfrm>
        </p:spPr>
      </p:pic>
      <p:pic>
        <p:nvPicPr>
          <p:cNvPr id="4" name="Picture 2" descr="https://upload.wikimedia.org/wikipedia/commons/1/1f/Architonnerre.jpg">
            <a:hlinkClick r:id="rId4"/>
            <a:extLst>
              <a:ext uri="{FF2B5EF4-FFF2-40B4-BE49-F238E27FC236}">
                <a16:creationId xmlns:a16="http://schemas.microsoft.com/office/drawing/2014/main" id="{6297794E-E1BD-4620-851A-51AE5DB951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9459" y="1619500"/>
            <a:ext cx="4183947" cy="519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719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46977D-37BE-4207-BE77-AADB4B87AD7F}"/>
              </a:ext>
            </a:extLst>
          </p:cNvPr>
          <p:cNvSpPr>
            <a:spLocks noGrp="1"/>
          </p:cNvSpPr>
          <p:nvPr>
            <p:ph type="title"/>
          </p:nvPr>
        </p:nvSpPr>
        <p:spPr>
          <a:xfrm>
            <a:off x="263352" y="698952"/>
            <a:ext cx="10972800" cy="1066800"/>
          </a:xfrm>
        </p:spPr>
        <p:txBody>
          <a:bodyPr/>
          <a:lstStyle/>
          <a:p>
            <a:r>
              <a:rPr lang="zh-CN" altLang="en-US" dirty="0"/>
              <a:t>真空和大气压的发现</a:t>
            </a:r>
          </a:p>
        </p:txBody>
      </p:sp>
      <p:sp>
        <p:nvSpPr>
          <p:cNvPr id="3" name="内容占位符 2">
            <a:extLst>
              <a:ext uri="{FF2B5EF4-FFF2-40B4-BE49-F238E27FC236}">
                <a16:creationId xmlns:a16="http://schemas.microsoft.com/office/drawing/2014/main" id="{6D77FF87-78DB-4E98-AAEB-D6E5D4C7BF0B}"/>
              </a:ext>
            </a:extLst>
          </p:cNvPr>
          <p:cNvSpPr>
            <a:spLocks noGrp="1"/>
          </p:cNvSpPr>
          <p:nvPr>
            <p:ph idx="1"/>
          </p:nvPr>
        </p:nvSpPr>
        <p:spPr>
          <a:xfrm>
            <a:off x="263352" y="1844824"/>
            <a:ext cx="7128792" cy="4325112"/>
          </a:xfrm>
        </p:spPr>
        <p:txBody>
          <a:bodyPr>
            <a:normAutofit/>
          </a:bodyPr>
          <a:lstStyle/>
          <a:p>
            <a:r>
              <a:rPr lang="zh-CN" altLang="en-US" dirty="0"/>
              <a:t>水泵技术发展进入瓶颈</a:t>
            </a:r>
            <a:r>
              <a:rPr lang="en-US" altLang="zh-CN" dirty="0"/>
              <a:t>——</a:t>
            </a:r>
            <a:r>
              <a:rPr lang="zh-CN" altLang="en-US" dirty="0"/>
              <a:t>无论如何无法一下子把水抽到</a:t>
            </a:r>
            <a:r>
              <a:rPr lang="en-US" altLang="zh-CN" dirty="0"/>
              <a:t>10</a:t>
            </a:r>
            <a:r>
              <a:rPr lang="zh-CN" altLang="en-US" dirty="0"/>
              <a:t>米以上</a:t>
            </a:r>
            <a:endParaRPr lang="en-US" altLang="zh-CN" dirty="0"/>
          </a:p>
          <a:p>
            <a:r>
              <a:rPr lang="en-US" altLang="zh-CN" dirty="0"/>
              <a:t>1635</a:t>
            </a:r>
            <a:r>
              <a:rPr lang="zh-CN" altLang="en-US" dirty="0"/>
              <a:t>年某公爵委托伽利略研究，伽利略去世（</a:t>
            </a:r>
            <a:r>
              <a:rPr lang="en-US" altLang="zh-CN" dirty="0"/>
              <a:t>1642</a:t>
            </a:r>
            <a:r>
              <a:rPr lang="zh-CN" altLang="en-US" dirty="0"/>
              <a:t>年）后其秘书托里拆利继续研究并给出解答（</a:t>
            </a:r>
            <a:r>
              <a:rPr lang="en-US" altLang="zh-CN" dirty="0"/>
              <a:t>1643</a:t>
            </a:r>
            <a:r>
              <a:rPr lang="zh-CN" altLang="en-US" dirty="0"/>
              <a:t>年）</a:t>
            </a:r>
            <a:r>
              <a:rPr lang="en-US" altLang="zh-CN" dirty="0"/>
              <a:t>——</a:t>
            </a:r>
            <a:r>
              <a:rPr lang="zh-CN" altLang="en-US" dirty="0"/>
              <a:t>大气压</a:t>
            </a:r>
            <a:endParaRPr lang="en-US" altLang="zh-CN" dirty="0"/>
          </a:p>
          <a:p>
            <a:r>
              <a:rPr lang="en-US" altLang="zh-CN" dirty="0"/>
              <a:t>1650</a:t>
            </a:r>
            <a:r>
              <a:rPr lang="zh-CN" altLang="zh-CN" dirty="0"/>
              <a:t>年，马德堡市长盖里克发明了真空泵，并在</a:t>
            </a:r>
            <a:r>
              <a:rPr lang="en-US" altLang="zh-CN" dirty="0"/>
              <a:t>1654</a:t>
            </a:r>
            <a:r>
              <a:rPr lang="zh-CN" altLang="zh-CN" dirty="0"/>
              <a:t>举办了声势浩大的公众演示</a:t>
            </a:r>
            <a:r>
              <a:rPr lang="zh-CN" altLang="en-US" dirty="0"/>
              <a:t>（马德堡半球实验）</a:t>
            </a:r>
            <a:endParaRPr lang="en-US" altLang="zh-CN" dirty="0"/>
          </a:p>
          <a:p>
            <a:r>
              <a:rPr lang="en-US" altLang="zh-CN" dirty="0"/>
              <a:t>1659</a:t>
            </a:r>
            <a:r>
              <a:rPr lang="zh-CN" altLang="zh-CN" dirty="0"/>
              <a:t>年，波义耳</a:t>
            </a:r>
            <a:r>
              <a:rPr lang="zh-CN" altLang="en-US" dirty="0"/>
              <a:t>改进真空泵，改成玻璃，做大量公众实验，影响进一步扩大</a:t>
            </a:r>
          </a:p>
        </p:txBody>
      </p:sp>
      <p:pic>
        <p:nvPicPr>
          <p:cNvPr id="5" name="图片 4">
            <a:extLst>
              <a:ext uri="{FF2B5EF4-FFF2-40B4-BE49-F238E27FC236}">
                <a16:creationId xmlns:a16="http://schemas.microsoft.com/office/drawing/2014/main" id="{0D81925C-B685-47E5-8B3E-1EC1C7BC7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2184" y="620688"/>
            <a:ext cx="1805177" cy="2448272"/>
          </a:xfrm>
          <a:prstGeom prst="rect">
            <a:avLst/>
          </a:prstGeom>
        </p:spPr>
      </p:pic>
      <p:pic>
        <p:nvPicPr>
          <p:cNvPr id="7" name="图片 6">
            <a:extLst>
              <a:ext uri="{FF2B5EF4-FFF2-40B4-BE49-F238E27FC236}">
                <a16:creationId xmlns:a16="http://schemas.microsoft.com/office/drawing/2014/main" id="{37A01117-5615-4C7D-857C-22A965EAF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718" y="3307616"/>
            <a:ext cx="4641624" cy="3429000"/>
          </a:xfrm>
          <a:prstGeom prst="rect">
            <a:avLst/>
          </a:prstGeom>
        </p:spPr>
      </p:pic>
      <p:pic>
        <p:nvPicPr>
          <p:cNvPr id="9" name="图片 8">
            <a:extLst>
              <a:ext uri="{FF2B5EF4-FFF2-40B4-BE49-F238E27FC236}">
                <a16:creationId xmlns:a16="http://schemas.microsoft.com/office/drawing/2014/main" id="{498B535A-8CA6-4328-8E43-EFEE54EF6C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384337" y="511076"/>
            <a:ext cx="3068960" cy="2301720"/>
          </a:xfrm>
          <a:prstGeom prst="rect">
            <a:avLst/>
          </a:prstGeom>
        </p:spPr>
      </p:pic>
    </p:spTree>
    <p:extLst>
      <p:ext uri="{BB962C8B-B14F-4D97-AF65-F5344CB8AC3E}">
        <p14:creationId xmlns:p14="http://schemas.microsoft.com/office/powerpoint/2010/main" val="819652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AEFC6F-ED07-4F0A-896C-55C8C0B22330}"/>
              </a:ext>
            </a:extLst>
          </p:cNvPr>
          <p:cNvSpPr>
            <a:spLocks noGrp="1"/>
          </p:cNvSpPr>
          <p:nvPr>
            <p:ph type="title"/>
          </p:nvPr>
        </p:nvSpPr>
        <p:spPr/>
        <p:txBody>
          <a:bodyPr/>
          <a:lstStyle/>
          <a:p>
            <a:r>
              <a:rPr lang="zh-CN" altLang="en-US" dirty="0"/>
              <a:t>丹尼斯</a:t>
            </a:r>
            <a:r>
              <a:rPr lang="en-US" altLang="zh-CN" dirty="0"/>
              <a:t>·</a:t>
            </a:r>
            <a:r>
              <a:rPr lang="zh-CN" altLang="en-US" dirty="0"/>
              <a:t>帕潘</a:t>
            </a:r>
          </a:p>
        </p:txBody>
      </p:sp>
      <p:sp>
        <p:nvSpPr>
          <p:cNvPr id="3" name="内容占位符 2">
            <a:extLst>
              <a:ext uri="{FF2B5EF4-FFF2-40B4-BE49-F238E27FC236}">
                <a16:creationId xmlns:a16="http://schemas.microsoft.com/office/drawing/2014/main" id="{A87E0E76-AF4A-4FBC-BC94-F92D73471507}"/>
              </a:ext>
            </a:extLst>
          </p:cNvPr>
          <p:cNvSpPr>
            <a:spLocks noGrp="1"/>
          </p:cNvSpPr>
          <p:nvPr>
            <p:ph idx="1"/>
          </p:nvPr>
        </p:nvSpPr>
        <p:spPr/>
        <p:txBody>
          <a:bodyPr/>
          <a:lstStyle/>
          <a:p>
            <a:r>
              <a:rPr lang="zh-CN" altLang="en-US" dirty="0"/>
              <a:t>丹尼斯</a:t>
            </a:r>
            <a:r>
              <a:rPr lang="en-US" altLang="zh-CN" dirty="0"/>
              <a:t>·</a:t>
            </a:r>
            <a:r>
              <a:rPr lang="zh-CN" altLang="en-US" dirty="0"/>
              <a:t>帕潘（</a:t>
            </a:r>
            <a:r>
              <a:rPr lang="en-US" altLang="zh-CN" dirty="0"/>
              <a:t>Denis </a:t>
            </a:r>
            <a:r>
              <a:rPr lang="en-US" altLang="zh-CN" dirty="0" err="1"/>
              <a:t>Papin</a:t>
            </a:r>
            <a:r>
              <a:rPr lang="zh-CN" altLang="en-US" dirty="0"/>
              <a:t>，</a:t>
            </a:r>
            <a:r>
              <a:rPr lang="en-US" altLang="zh-CN" dirty="0"/>
              <a:t>1647-1713</a:t>
            </a:r>
            <a:r>
              <a:rPr lang="zh-CN" altLang="en-US" dirty="0"/>
              <a:t>）</a:t>
            </a:r>
            <a:endParaRPr lang="en-US" altLang="zh-CN" dirty="0"/>
          </a:p>
          <a:p>
            <a:endParaRPr lang="en-US" altLang="zh-CN" dirty="0"/>
          </a:p>
          <a:p>
            <a:r>
              <a:rPr lang="zh-CN" altLang="en-US" dirty="0"/>
              <a:t>惠更斯的秘书，之后为</a:t>
            </a:r>
            <a:r>
              <a:rPr lang="zh-CN" altLang="en-US" b="1" dirty="0"/>
              <a:t>波义耳</a:t>
            </a:r>
            <a:r>
              <a:rPr lang="zh-CN" altLang="en-US" dirty="0"/>
              <a:t>做助手（接替胡克），辅助进行</a:t>
            </a:r>
            <a:r>
              <a:rPr lang="zh-CN" altLang="en-US" b="1" dirty="0"/>
              <a:t>真空泵</a:t>
            </a:r>
            <a:r>
              <a:rPr lang="zh-CN" altLang="en-US" dirty="0"/>
              <a:t>等各种实验，研究相关仪器。</a:t>
            </a:r>
            <a:endParaRPr lang="en-US" altLang="zh-CN" dirty="0"/>
          </a:p>
          <a:p>
            <a:endParaRPr lang="en-US" altLang="zh-CN" dirty="0"/>
          </a:p>
          <a:p>
            <a:r>
              <a:rPr lang="en-US" altLang="zh-CN" dirty="0"/>
              <a:t>1681</a:t>
            </a:r>
            <a:r>
              <a:rPr lang="zh-CN" altLang="en-US" dirty="0"/>
              <a:t>年：“软化骨头的器具”</a:t>
            </a:r>
            <a:endParaRPr lang="en-US" altLang="zh-CN" dirty="0"/>
          </a:p>
          <a:p>
            <a:pPr lvl="1"/>
            <a:r>
              <a:rPr lang="zh-CN" altLang="en-US" dirty="0"/>
              <a:t>最早的高压锅</a:t>
            </a:r>
            <a:endParaRPr lang="en-US" altLang="zh-CN" dirty="0"/>
          </a:p>
          <a:p>
            <a:pPr lvl="1"/>
            <a:r>
              <a:rPr lang="zh-CN" altLang="en-US" dirty="0"/>
              <a:t>最初为了医学实验中快速清理骨头</a:t>
            </a:r>
            <a:endParaRPr lang="en-US" altLang="zh-CN" dirty="0"/>
          </a:p>
          <a:p>
            <a:pPr lvl="1"/>
            <a:r>
              <a:rPr lang="zh-CN" altLang="en-US" dirty="0"/>
              <a:t>加上了安全阀（阀门上下移动带来蒸汽机灵感？）</a:t>
            </a:r>
          </a:p>
        </p:txBody>
      </p:sp>
      <p:pic>
        <p:nvPicPr>
          <p:cNvPr id="4" name="Picture 4" descr="https://upload.wikimedia.org/wikipedia/commons/thumb/f/f7/Papin_cooking_pot-CnAM_1630-1-IMG_6614-black.jpg/1920px-Papin_cooking_pot-CnAM_1630-1-IMG_6614-black.jpg">
            <a:hlinkClick r:id="rId2"/>
            <a:extLst>
              <a:ext uri="{FF2B5EF4-FFF2-40B4-BE49-F238E27FC236}">
                <a16:creationId xmlns:a16="http://schemas.microsoft.com/office/drawing/2014/main" id="{D8229D1A-811D-4FB8-8E3F-B33F95CBD0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2304" y="3861048"/>
            <a:ext cx="2898304" cy="2898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8946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550F5B9-399F-4FAD-AE6C-ED65F9A43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57" name="Rectangle 2056">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E34815EE-6DA1-481B-B17E-25B46B1CFF71}"/>
              </a:ext>
            </a:extLst>
          </p:cNvPr>
          <p:cNvSpPr>
            <a:spLocks noGrp="1"/>
          </p:cNvSpPr>
          <p:nvPr>
            <p:ph type="title"/>
          </p:nvPr>
        </p:nvSpPr>
        <p:spPr>
          <a:xfrm>
            <a:off x="841248" y="510047"/>
            <a:ext cx="3300984" cy="1645920"/>
          </a:xfrm>
        </p:spPr>
        <p:txBody>
          <a:bodyPr>
            <a:normAutofit/>
          </a:bodyPr>
          <a:lstStyle/>
          <a:p>
            <a:r>
              <a:rPr lang="zh-CN" altLang="en-US" sz="2800"/>
              <a:t>帕潘的蒸汽机</a:t>
            </a:r>
          </a:p>
        </p:txBody>
      </p:sp>
      <p:sp>
        <p:nvSpPr>
          <p:cNvPr id="2059" name="Rectangle 2058">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61" name="Rectangle 2060">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08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245394B8-AC58-4A5A-8CF0-7121EC929F31}"/>
              </a:ext>
            </a:extLst>
          </p:cNvPr>
          <p:cNvSpPr>
            <a:spLocks noGrp="1"/>
          </p:cNvSpPr>
          <p:nvPr>
            <p:ph idx="1"/>
          </p:nvPr>
        </p:nvSpPr>
        <p:spPr>
          <a:xfrm>
            <a:off x="4581144" y="510047"/>
            <a:ext cx="6858000" cy="1645920"/>
          </a:xfrm>
        </p:spPr>
        <p:txBody>
          <a:bodyPr anchor="ctr">
            <a:normAutofit/>
          </a:bodyPr>
          <a:lstStyle/>
          <a:p>
            <a:r>
              <a:rPr lang="en-US" altLang="zh-CN" sz="1800" dirty="0"/>
              <a:t>1689</a:t>
            </a:r>
            <a:r>
              <a:rPr lang="zh-CN" altLang="en-US" sz="1800" dirty="0"/>
              <a:t>年设计图↙（活塞的应用）</a:t>
            </a:r>
            <a:endParaRPr lang="en-US" altLang="zh-CN" sz="1800" dirty="0"/>
          </a:p>
          <a:p>
            <a:r>
              <a:rPr lang="en-US" altLang="zh-CN" sz="1800" dirty="0"/>
              <a:t>1707</a:t>
            </a:r>
            <a:r>
              <a:rPr lang="zh-CN" altLang="en-US" sz="1800" dirty="0"/>
              <a:t>年设计图↘</a:t>
            </a:r>
            <a:endParaRPr lang="en-US" altLang="zh-CN" sz="1800" dirty="0"/>
          </a:p>
          <a:p>
            <a:pPr lvl="1"/>
            <a:r>
              <a:rPr lang="zh-CN" altLang="en-US" sz="1800" dirty="0"/>
              <a:t>基于萨弗里蒸汽泵改良，得到莱布尼茨帮助</a:t>
            </a:r>
          </a:p>
        </p:txBody>
      </p:sp>
      <p:pic>
        <p:nvPicPr>
          <p:cNvPr id="1026" name="Picture 2">
            <a:hlinkClick r:id="rId2"/>
            <a:extLst>
              <a:ext uri="{FF2B5EF4-FFF2-40B4-BE49-F238E27FC236}">
                <a16:creationId xmlns:a16="http://schemas.microsoft.com/office/drawing/2014/main" id="{A2E9E789-B59E-4C69-AE3F-B75A47BAB80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48954" y="2606462"/>
            <a:ext cx="2602108" cy="36393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team-driven water-lifting machine by Papin in 1707, reconstruction, from Nouvelle manière d'élever l'eau par la force du feu. Musée des Arts et Métiers">
            <a:hlinkClick r:id="rId4"/>
            <a:extLst>
              <a:ext uri="{FF2B5EF4-FFF2-40B4-BE49-F238E27FC236}">
                <a16:creationId xmlns:a16="http://schemas.microsoft.com/office/drawing/2014/main" id="{B9142918-D351-F503-483F-61F3977FC1D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75081" y="2606462"/>
            <a:ext cx="2729484" cy="36393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6"/>
            <a:extLst>
              <a:ext uri="{FF2B5EF4-FFF2-40B4-BE49-F238E27FC236}">
                <a16:creationId xmlns:a16="http://schemas.microsoft.com/office/drawing/2014/main" id="{27A7E081-B5DF-499C-9454-9D18FFC1A75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137415" y="3046106"/>
            <a:ext cx="3584448" cy="2760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3814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D614B4-1C2E-49A5-94C1-1609B30F808D}"/>
              </a:ext>
            </a:extLst>
          </p:cNvPr>
          <p:cNvSpPr>
            <a:spLocks noGrp="1"/>
          </p:cNvSpPr>
          <p:nvPr>
            <p:ph type="title"/>
          </p:nvPr>
        </p:nvSpPr>
        <p:spPr>
          <a:xfrm>
            <a:off x="609600" y="620688"/>
            <a:ext cx="10972800" cy="1066800"/>
          </a:xfrm>
        </p:spPr>
        <p:txBody>
          <a:bodyPr/>
          <a:lstStyle/>
          <a:p>
            <a:r>
              <a:rPr lang="zh-CN" altLang="en-US"/>
              <a:t>萨弗里蒸汽泵（</a:t>
            </a:r>
            <a:r>
              <a:rPr lang="en-US" altLang="zh-CN"/>
              <a:t>1690</a:t>
            </a:r>
            <a:r>
              <a:rPr lang="zh-CN" altLang="en-US"/>
              <a:t>）</a:t>
            </a:r>
            <a:endParaRPr lang="zh-CN" altLang="en-US" dirty="0"/>
          </a:p>
        </p:txBody>
      </p:sp>
      <p:sp>
        <p:nvSpPr>
          <p:cNvPr id="3" name="内容占位符 2">
            <a:extLst>
              <a:ext uri="{FF2B5EF4-FFF2-40B4-BE49-F238E27FC236}">
                <a16:creationId xmlns:a16="http://schemas.microsoft.com/office/drawing/2014/main" id="{1056D7F6-A112-4556-B3F8-0DD7FAC46AA6}"/>
              </a:ext>
            </a:extLst>
          </p:cNvPr>
          <p:cNvSpPr>
            <a:spLocks noGrp="1"/>
          </p:cNvSpPr>
          <p:nvPr>
            <p:ph idx="1"/>
          </p:nvPr>
        </p:nvSpPr>
        <p:spPr>
          <a:xfrm>
            <a:off x="609600" y="1687488"/>
            <a:ext cx="7862664" cy="4887048"/>
          </a:xfrm>
        </p:spPr>
        <p:txBody>
          <a:bodyPr>
            <a:normAutofit fontScale="85000" lnSpcReduction="10000"/>
          </a:bodyPr>
          <a:lstStyle/>
          <a:p>
            <a:r>
              <a:rPr lang="zh-CN" altLang="en-US" dirty="0"/>
              <a:t>“矿工之友”</a:t>
            </a:r>
            <a:endParaRPr lang="en-US" altLang="zh-CN" dirty="0"/>
          </a:p>
          <a:p>
            <a:pPr lvl="1"/>
            <a:r>
              <a:rPr lang="zh-CN" altLang="en-US" dirty="0"/>
              <a:t>无活塞，抽水机（煤矿）</a:t>
            </a:r>
            <a:endParaRPr lang="en-US" altLang="zh-CN" dirty="0"/>
          </a:p>
          <a:p>
            <a:r>
              <a:rPr lang="zh-CN" altLang="en-US" dirty="0"/>
              <a:t>获得专利</a:t>
            </a:r>
            <a:endParaRPr lang="en-US" altLang="zh-CN" dirty="0"/>
          </a:p>
          <a:p>
            <a:pPr lvl="1"/>
            <a:r>
              <a:rPr lang="zh-CN" altLang="en-US" dirty="0"/>
              <a:t>英国专利制度刚刚成熟（</a:t>
            </a:r>
            <a:r>
              <a:rPr lang="en-US" altLang="zh-CN" dirty="0"/>
              <a:t>1690</a:t>
            </a:r>
            <a:r>
              <a:rPr lang="zh-CN" altLang="en-US" dirty="0"/>
              <a:t>年洛克提出“知识产权”）</a:t>
            </a:r>
            <a:endParaRPr lang="en-US" altLang="zh-CN" dirty="0"/>
          </a:p>
          <a:p>
            <a:pPr lvl="1"/>
            <a:r>
              <a:rPr lang="zh-CN" altLang="en-US" dirty="0"/>
              <a:t>钮可门必须向他交钱</a:t>
            </a:r>
            <a:endParaRPr lang="en-US" altLang="zh-CN" dirty="0"/>
          </a:p>
          <a:p>
            <a:r>
              <a:rPr lang="zh-CN" altLang="en-US" dirty="0"/>
              <a:t>特点</a:t>
            </a:r>
            <a:endParaRPr lang="en-US" altLang="zh-CN" dirty="0"/>
          </a:p>
          <a:p>
            <a:pPr lvl="1"/>
            <a:r>
              <a:rPr lang="zh-CN" altLang="en-US" dirty="0"/>
              <a:t>能量损耗极大</a:t>
            </a:r>
            <a:endParaRPr lang="en-US" altLang="zh-CN" dirty="0"/>
          </a:p>
          <a:p>
            <a:pPr lvl="1"/>
            <a:r>
              <a:rPr lang="zh-CN" altLang="en-US" dirty="0"/>
              <a:t>只能抽水，不能转化为机械能，无法突破</a:t>
            </a:r>
            <a:r>
              <a:rPr lang="en-US" altLang="zh-CN" dirty="0"/>
              <a:t>10</a:t>
            </a:r>
            <a:r>
              <a:rPr lang="zh-CN" altLang="en-US" dirty="0"/>
              <a:t>米的抽水极限。</a:t>
            </a:r>
            <a:endParaRPr lang="en-US" altLang="zh-CN" dirty="0"/>
          </a:p>
          <a:p>
            <a:pPr lvl="1"/>
            <a:r>
              <a:rPr lang="zh-CN" altLang="en-US" dirty="0"/>
              <a:t>但体积较小，可以灵活布置，经常与钮可门蒸汽机并用</a:t>
            </a:r>
            <a:endParaRPr lang="en-US" altLang="zh-CN" dirty="0"/>
          </a:p>
          <a:p>
            <a:endParaRPr lang="en-US" altLang="zh-CN" dirty="0"/>
          </a:p>
          <a:p>
            <a:r>
              <a:rPr lang="en-US" altLang="zh-CN" dirty="0"/>
              <a:t>1699</a:t>
            </a:r>
            <a:r>
              <a:rPr lang="zh-CN" altLang="en-US" dirty="0"/>
              <a:t>年王家学会在伦敦格雷沙姆学院举行实验演示，演示了萨弗里蒸汽机，当时的描述：</a:t>
            </a:r>
            <a:endParaRPr lang="en-US" altLang="zh-CN" dirty="0"/>
          </a:p>
          <a:p>
            <a:pPr lvl="1"/>
            <a:r>
              <a:rPr lang="zh-CN" altLang="en-US" dirty="0"/>
              <a:t>“一项以火的推动力汲水并为各式各样的工厂提供动力，对矿井排水会非常有用且优势明显的新发明”</a:t>
            </a:r>
            <a:r>
              <a:rPr lang="en-US" altLang="zh-CN" dirty="0"/>
              <a:t>……</a:t>
            </a:r>
            <a:r>
              <a:rPr lang="zh-CN" altLang="en-US" dirty="0"/>
              <a:t>“</a:t>
            </a:r>
            <a:r>
              <a:rPr lang="zh-CN" altLang="en-US" b="1" dirty="0"/>
              <a:t>真空泵的小型模型</a:t>
            </a:r>
            <a:r>
              <a:rPr lang="zh-CN" altLang="en-US" dirty="0"/>
              <a:t>”</a:t>
            </a:r>
          </a:p>
          <a:p>
            <a:endParaRPr lang="zh-CN" altLang="en-US" dirty="0"/>
          </a:p>
        </p:txBody>
      </p:sp>
      <p:pic>
        <p:nvPicPr>
          <p:cNvPr id="5122" name="Picture 2" descr="https://upload.wikimedia.org/wikipedia/commons/c/cc/Savery-engine.jpg">
            <a:hlinkClick r:id="rId2"/>
            <a:extLst>
              <a:ext uri="{FF2B5EF4-FFF2-40B4-BE49-F238E27FC236}">
                <a16:creationId xmlns:a16="http://schemas.microsoft.com/office/drawing/2014/main" id="{AA2B3328-1239-4772-9DEB-538BB5942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6320" y="-46841"/>
            <a:ext cx="302895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digilander.libero.it/calchic/primeapplic/immagini/saveryanim.gif">
            <a:hlinkClick r:id="rId4"/>
            <a:extLst>
              <a:ext uri="{FF2B5EF4-FFF2-40B4-BE49-F238E27FC236}">
                <a16:creationId xmlns:a16="http://schemas.microsoft.com/office/drawing/2014/main" id="{B390302F-4EEF-4D50-8FC9-949A4354CEF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823842" y="4145076"/>
            <a:ext cx="3181428" cy="253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7346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16-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TotalTime>
  <Words>2742</Words>
  <Application>Microsoft Office PowerPoint</Application>
  <PresentationFormat>宽屏</PresentationFormat>
  <Paragraphs>226</Paragraphs>
  <Slides>36</Slides>
  <Notes>3</Notes>
  <HiddenSlides>0</HiddenSlides>
  <MMClips>0</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36</vt:i4>
      </vt:variant>
    </vt:vector>
  </HeadingPairs>
  <TitlesOfParts>
    <vt:vector size="47" baseType="lpstr">
      <vt:lpstr>Helvetica Neue Medium</vt:lpstr>
      <vt:lpstr>等线</vt:lpstr>
      <vt:lpstr>等线 Light</vt:lpstr>
      <vt:lpstr>Arial</vt:lpstr>
      <vt:lpstr>Calibri</vt:lpstr>
      <vt:lpstr>Calibri Light</vt:lpstr>
      <vt:lpstr>Georgia</vt:lpstr>
      <vt:lpstr>Wingdings 2</vt:lpstr>
      <vt:lpstr>HDOfficeLightV0</vt:lpstr>
      <vt:lpstr>Office 主题​​</vt:lpstr>
      <vt:lpstr>B-16-9</vt:lpstr>
      <vt:lpstr>技术通史 8.瓦特蒸汽机</vt:lpstr>
      <vt:lpstr>PowerPoint 演示文稿</vt:lpstr>
      <vt:lpstr>蒸汽机是谁发明的？</vt:lpstr>
      <vt:lpstr>希罗（公元1世纪）</vt:lpstr>
      <vt:lpstr>达芬奇的阿基米德蒸汽炮</vt:lpstr>
      <vt:lpstr>真空和大气压的发现</vt:lpstr>
      <vt:lpstr>丹尼斯·帕潘</vt:lpstr>
      <vt:lpstr>帕潘的蒸汽机</vt:lpstr>
      <vt:lpstr>萨弗里蒸汽泵（1690）</vt:lpstr>
      <vt:lpstr>钮可门蒸汽机</vt:lpstr>
      <vt:lpstr>蒸汽机的大小</vt:lpstr>
      <vt:lpstr>瓦特的 ﹁童话﹂</vt:lpstr>
      <vt:lpstr>瓦特的神话</vt:lpstr>
      <vt:lpstr>这则故事错在哪里？</vt:lpstr>
      <vt:lpstr>故事为什么流传？</vt:lpstr>
      <vt:lpstr>PowerPoint 演示文稿</vt:lpstr>
      <vt:lpstr>故事虽然是假的，但道理是好的？</vt:lpstr>
      <vt:lpstr>科技史“发现模式”：宣传vs.实际</vt:lpstr>
      <vt:lpstr>科技史“发现模式”：宣传vs.实际</vt:lpstr>
      <vt:lpstr>瓦特的成长：工匠家庭，但不贫寒。</vt:lpstr>
      <vt:lpstr>格拉斯哥大学</vt:lpstr>
      <vt:lpstr>格拉斯哥大学：广交朋友</vt:lpstr>
      <vt:lpstr>水壶的真实出场</vt:lpstr>
      <vt:lpstr>瓦特蒸汽机</vt:lpstr>
      <vt:lpstr>蒸汽机商业化</vt:lpstr>
      <vt:lpstr>博尔顿与月光社</vt:lpstr>
      <vt:lpstr>PowerPoint 演示文稿</vt:lpstr>
      <vt:lpstr>PowerPoint 演示文稿</vt:lpstr>
      <vt:lpstr>瓦特与月光社</vt:lpstr>
      <vt:lpstr>月光社拉拢瓦特</vt:lpstr>
      <vt:lpstr>月光社选人标准</vt:lpstr>
      <vt:lpstr>月光社对蒸汽机的影响</vt:lpstr>
      <vt:lpstr>新兴科学文化对瓦特的影响</vt:lpstr>
      <vt:lpstr>联盟雏形</vt:lpstr>
      <vt:lpstr>改良作为革命</vt:lpstr>
      <vt:lpstr>效率至上的新时代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技术通史（四）航海技术、实验仪器</dc:title>
  <dc:creator>翌霖 胡</dc:creator>
  <cp:lastModifiedBy>翌霖 胡</cp:lastModifiedBy>
  <cp:revision>2</cp:revision>
  <dcterms:created xsi:type="dcterms:W3CDTF">2020-10-05T11:02:54Z</dcterms:created>
  <dcterms:modified xsi:type="dcterms:W3CDTF">2023-11-14T07:12:49Z</dcterms:modified>
</cp:coreProperties>
</file>