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38" r:id="rId2"/>
  </p:sldMasterIdLst>
  <p:notesMasterIdLst>
    <p:notesMasterId r:id="rId39"/>
  </p:notesMasterIdLst>
  <p:sldIdLst>
    <p:sldId id="323" r:id="rId3"/>
    <p:sldId id="276" r:id="rId4"/>
    <p:sldId id="257" r:id="rId5"/>
    <p:sldId id="262" r:id="rId6"/>
    <p:sldId id="286" r:id="rId7"/>
    <p:sldId id="287" r:id="rId8"/>
    <p:sldId id="277" r:id="rId9"/>
    <p:sldId id="261" r:id="rId10"/>
    <p:sldId id="279" r:id="rId11"/>
    <p:sldId id="281" r:id="rId12"/>
    <p:sldId id="322" r:id="rId13"/>
    <p:sldId id="326" r:id="rId14"/>
    <p:sldId id="311" r:id="rId15"/>
    <p:sldId id="273" r:id="rId16"/>
    <p:sldId id="4969" r:id="rId17"/>
    <p:sldId id="284" r:id="rId18"/>
    <p:sldId id="315" r:id="rId19"/>
    <p:sldId id="282" r:id="rId20"/>
    <p:sldId id="288" r:id="rId21"/>
    <p:sldId id="290" r:id="rId22"/>
    <p:sldId id="289" r:id="rId23"/>
    <p:sldId id="292" r:id="rId24"/>
    <p:sldId id="4967" r:id="rId25"/>
    <p:sldId id="280" r:id="rId26"/>
    <p:sldId id="4952" r:id="rId27"/>
    <p:sldId id="4953" r:id="rId28"/>
    <p:sldId id="4954" r:id="rId29"/>
    <p:sldId id="4955" r:id="rId30"/>
    <p:sldId id="266" r:id="rId31"/>
    <p:sldId id="267" r:id="rId32"/>
    <p:sldId id="297" r:id="rId33"/>
    <p:sldId id="4956" r:id="rId34"/>
    <p:sldId id="4963" r:id="rId35"/>
    <p:sldId id="269" r:id="rId36"/>
    <p:sldId id="4965"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AABB0-4364-4298-B131-1E660350E023}" v="7" dt="2023-11-07T06:54:10.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4" autoAdjust="0"/>
    <p:restoredTop sz="94660"/>
  </p:normalViewPr>
  <p:slideViewPr>
    <p:cSldViewPr snapToGrid="0">
      <p:cViewPr varScale="1">
        <p:scale>
          <a:sx n="65" d="100"/>
          <a:sy n="65" d="100"/>
        </p:scale>
        <p:origin x="68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胡 翌霖" userId="a9a41afe759712f0" providerId="LiveId" clId="{BFB235E5-793F-4E70-AB51-5D9D120E885C}"/>
    <pc:docChg chg="undo redo custSel addSld delSld modSld sldOrd">
      <pc:chgData name="胡 翌霖" userId="a9a41afe759712f0" providerId="LiveId" clId="{BFB235E5-793F-4E70-AB51-5D9D120E885C}" dt="2022-10-11T01:20:05.410" v="96" actId="47"/>
      <pc:docMkLst>
        <pc:docMk/>
      </pc:docMkLst>
      <pc:sldChg chg="addSp delSp modSp add mod ord">
        <pc:chgData name="胡 翌霖" userId="a9a41afe759712f0" providerId="LiveId" clId="{BFB235E5-793F-4E70-AB51-5D9D120E885C}" dt="2022-10-11T01:10:08.932" v="56" actId="22"/>
        <pc:sldMkLst>
          <pc:docMk/>
          <pc:sldMk cId="1413444500" sldId="273"/>
        </pc:sldMkLst>
        <pc:spChg chg="add del">
          <ac:chgData name="胡 翌霖" userId="a9a41afe759712f0" providerId="LiveId" clId="{BFB235E5-793F-4E70-AB51-5D9D120E885C}" dt="2022-10-11T01:10:08.932" v="56" actId="22"/>
          <ac:spMkLst>
            <pc:docMk/>
            <pc:sldMk cId="1413444500" sldId="273"/>
            <ac:spMk id="8" creationId="{DF06D223-6289-96CD-BE28-6FF7CA354380}"/>
          </ac:spMkLst>
        </pc:spChg>
        <pc:picChg chg="mod">
          <ac:chgData name="胡 翌霖" userId="a9a41afe759712f0" providerId="LiveId" clId="{BFB235E5-793F-4E70-AB51-5D9D120E885C}" dt="2022-10-11T01:07:24.822" v="27" actId="1076"/>
          <ac:picMkLst>
            <pc:docMk/>
            <pc:sldMk cId="1413444500" sldId="273"/>
            <ac:picMk id="4" creationId="{42B77D69-7AB7-42DC-ABCF-AEC17732D09C}"/>
          </ac:picMkLst>
        </pc:picChg>
        <pc:picChg chg="mod">
          <ac:chgData name="胡 翌霖" userId="a9a41afe759712f0" providerId="LiveId" clId="{BFB235E5-793F-4E70-AB51-5D9D120E885C}" dt="2022-10-11T01:07:59.803" v="37" actId="1076"/>
          <ac:picMkLst>
            <pc:docMk/>
            <pc:sldMk cId="1413444500" sldId="273"/>
            <ac:picMk id="5" creationId="{E6015FBA-DF01-4E5D-8770-AABCA1450B42}"/>
          </ac:picMkLst>
        </pc:picChg>
        <pc:picChg chg="add mod">
          <ac:chgData name="胡 翌霖" userId="a9a41afe759712f0" providerId="LiveId" clId="{BFB235E5-793F-4E70-AB51-5D9D120E885C}" dt="2022-10-11T01:07:48.062" v="34" actId="208"/>
          <ac:picMkLst>
            <pc:docMk/>
            <pc:sldMk cId="1413444500" sldId="273"/>
            <ac:picMk id="6" creationId="{88122DDB-6413-20BD-10F2-652E2933D2D1}"/>
          </ac:picMkLst>
        </pc:picChg>
      </pc:sldChg>
      <pc:sldChg chg="addSp delSp modSp add del mod setBg">
        <pc:chgData name="胡 翌霖" userId="a9a41afe759712f0" providerId="LiveId" clId="{BFB235E5-793F-4E70-AB51-5D9D120E885C}" dt="2022-10-11T01:15:17.262" v="95" actId="27614"/>
        <pc:sldMkLst>
          <pc:docMk/>
          <pc:sldMk cId="2788096454" sldId="284"/>
        </pc:sldMkLst>
        <pc:spChg chg="del mod">
          <ac:chgData name="胡 翌霖" userId="a9a41afe759712f0" providerId="LiveId" clId="{BFB235E5-793F-4E70-AB51-5D9D120E885C}" dt="2022-10-11T01:13:00.669" v="91" actId="26606"/>
          <ac:spMkLst>
            <pc:docMk/>
            <pc:sldMk cId="2788096454" sldId="284"/>
            <ac:spMk id="3" creationId="{79B43D17-5E6F-4059-83E1-4441DE062182}"/>
          </ac:spMkLst>
        </pc:spChg>
        <pc:spChg chg="add del">
          <ac:chgData name="胡 翌霖" userId="a9a41afe759712f0" providerId="LiveId" clId="{BFB235E5-793F-4E70-AB51-5D9D120E885C}" dt="2022-10-11T01:15:11.353" v="94" actId="26606"/>
          <ac:spMkLst>
            <pc:docMk/>
            <pc:sldMk cId="2788096454" sldId="284"/>
            <ac:spMk id="8" creationId="{42A4FC2C-047E-45A5-965D-8E1E3BF09BC6}"/>
          </ac:spMkLst>
        </pc:spChg>
        <pc:spChg chg="add">
          <ac:chgData name="胡 翌霖" userId="a9a41afe759712f0" providerId="LiveId" clId="{BFB235E5-793F-4E70-AB51-5D9D120E885C}" dt="2022-10-11T01:15:11.353" v="94" actId="26606"/>
          <ac:spMkLst>
            <pc:docMk/>
            <pc:sldMk cId="2788096454" sldId="284"/>
            <ac:spMk id="13" creationId="{22F15A2D-2324-487D-A02A-BF46C5C580EB}"/>
          </ac:spMkLst>
        </pc:spChg>
        <pc:spChg chg="add">
          <ac:chgData name="胡 翌霖" userId="a9a41afe759712f0" providerId="LiveId" clId="{BFB235E5-793F-4E70-AB51-5D9D120E885C}" dt="2022-10-11T01:15:11.353" v="94" actId="26606"/>
          <ac:spMkLst>
            <pc:docMk/>
            <pc:sldMk cId="2788096454" sldId="284"/>
            <ac:spMk id="15" creationId="{17A7F34E-D418-47E2-9F86-2C45BBC31210}"/>
          </ac:spMkLst>
        </pc:spChg>
        <pc:spChg chg="add">
          <ac:chgData name="胡 翌霖" userId="a9a41afe759712f0" providerId="LiveId" clId="{BFB235E5-793F-4E70-AB51-5D9D120E885C}" dt="2022-10-11T01:15:11.353" v="94" actId="26606"/>
          <ac:spMkLst>
            <pc:docMk/>
            <pc:sldMk cId="2788096454" sldId="284"/>
            <ac:spMk id="17" creationId="{2AEAFA59-923A-4F54-8B49-44C970BCC323}"/>
          </ac:spMkLst>
        </pc:spChg>
        <pc:picChg chg="add mod">
          <ac:chgData name="胡 翌霖" userId="a9a41afe759712f0" providerId="LiveId" clId="{BFB235E5-793F-4E70-AB51-5D9D120E885C}" dt="2022-10-11T01:15:11.353" v="94" actId="26606"/>
          <ac:picMkLst>
            <pc:docMk/>
            <pc:sldMk cId="2788096454" sldId="284"/>
            <ac:picMk id="2" creationId="{6D322D9E-270B-2DA0-4033-90C75A0DF881}"/>
          </ac:picMkLst>
        </pc:picChg>
        <pc:picChg chg="add mod">
          <ac:chgData name="胡 翌霖" userId="a9a41afe759712f0" providerId="LiveId" clId="{BFB235E5-793F-4E70-AB51-5D9D120E885C}" dt="2022-10-11T01:15:17.262" v="95" actId="27614"/>
          <ac:picMkLst>
            <pc:docMk/>
            <pc:sldMk cId="2788096454" sldId="284"/>
            <ac:picMk id="5" creationId="{A1D1A998-3FD2-34F7-C641-4DFB521BEDFF}"/>
          </ac:picMkLst>
        </pc:picChg>
      </pc:sldChg>
      <pc:sldChg chg="modSp add mod">
        <pc:chgData name="胡 翌霖" userId="a9a41afe759712f0" providerId="LiveId" clId="{BFB235E5-793F-4E70-AB51-5D9D120E885C}" dt="2022-10-11T01:10:45.369" v="62"/>
        <pc:sldMkLst>
          <pc:docMk/>
          <pc:sldMk cId="3400174394" sldId="311"/>
        </pc:sldMkLst>
        <pc:spChg chg="mod">
          <ac:chgData name="胡 翌霖" userId="a9a41afe759712f0" providerId="LiveId" clId="{BFB235E5-793F-4E70-AB51-5D9D120E885C}" dt="2022-10-11T01:10:45.369" v="62"/>
          <ac:spMkLst>
            <pc:docMk/>
            <pc:sldMk cId="3400174394" sldId="311"/>
            <ac:spMk id="2" creationId="{5959D2AB-C2F6-4571-B21D-FCBF09F89634}"/>
          </ac:spMkLst>
        </pc:spChg>
        <pc:spChg chg="mod">
          <ac:chgData name="胡 翌霖" userId="a9a41afe759712f0" providerId="LiveId" clId="{BFB235E5-793F-4E70-AB51-5D9D120E885C}" dt="2022-10-11T01:05:06.541" v="5" actId="27636"/>
          <ac:spMkLst>
            <pc:docMk/>
            <pc:sldMk cId="3400174394" sldId="311"/>
            <ac:spMk id="3" creationId="{25A83EA2-A32F-4828-B492-9CACB999F639}"/>
          </ac:spMkLst>
        </pc:spChg>
      </pc:sldChg>
      <pc:sldChg chg="ord">
        <pc:chgData name="胡 翌霖" userId="a9a41afe759712f0" providerId="LiveId" clId="{BFB235E5-793F-4E70-AB51-5D9D120E885C}" dt="2022-10-11T01:09:44.069" v="40"/>
        <pc:sldMkLst>
          <pc:docMk/>
          <pc:sldMk cId="1904292970" sldId="315"/>
        </pc:sldMkLst>
      </pc:sldChg>
      <pc:sldChg chg="modSp mod">
        <pc:chgData name="胡 翌霖" userId="a9a41afe759712f0" providerId="LiveId" clId="{BFB235E5-793F-4E70-AB51-5D9D120E885C}" dt="2022-10-11T01:03:11.186" v="2"/>
        <pc:sldMkLst>
          <pc:docMk/>
          <pc:sldMk cId="492686361" sldId="323"/>
        </pc:sldMkLst>
        <pc:spChg chg="mod">
          <ac:chgData name="胡 翌霖" userId="a9a41afe759712f0" providerId="LiveId" clId="{BFB235E5-793F-4E70-AB51-5D9D120E885C}" dt="2022-10-11T01:03:11.186" v="2"/>
          <ac:spMkLst>
            <pc:docMk/>
            <pc:sldMk cId="492686361" sldId="323"/>
            <ac:spMk id="2" creationId="{96233937-605F-48FE-B429-90F8B7CEFBBD}"/>
          </ac:spMkLst>
        </pc:spChg>
      </pc:sldChg>
      <pc:sldChg chg="addSp delSp modSp new del mod">
        <pc:chgData name="胡 翌霖" userId="a9a41afe759712f0" providerId="LiveId" clId="{BFB235E5-793F-4E70-AB51-5D9D120E885C}" dt="2022-10-11T01:20:05.410" v="96" actId="47"/>
        <pc:sldMkLst>
          <pc:docMk/>
          <pc:sldMk cId="156102851" sldId="4968"/>
        </pc:sldMkLst>
        <pc:spChg chg="del">
          <ac:chgData name="胡 翌霖" userId="a9a41afe759712f0" providerId="LiveId" clId="{BFB235E5-793F-4E70-AB51-5D9D120E885C}" dt="2022-10-11T01:07:13.204" v="23"/>
          <ac:spMkLst>
            <pc:docMk/>
            <pc:sldMk cId="156102851" sldId="4968"/>
            <ac:spMk id="3" creationId="{0A3A1232-FBF0-C88B-FB08-626E2E973244}"/>
          </ac:spMkLst>
        </pc:spChg>
        <pc:spChg chg="add mod">
          <ac:chgData name="胡 翌霖" userId="a9a41afe759712f0" providerId="LiveId" clId="{BFB235E5-793F-4E70-AB51-5D9D120E885C}" dt="2022-10-11T01:07:29.971" v="30" actId="21"/>
          <ac:spMkLst>
            <pc:docMk/>
            <pc:sldMk cId="156102851" sldId="4968"/>
            <ac:spMk id="7" creationId="{AEFC4472-6BF5-9C1E-A569-40D52323CA4D}"/>
          </ac:spMkLst>
        </pc:spChg>
        <pc:picChg chg="add del mod">
          <ac:chgData name="胡 翌霖" userId="a9a41afe759712f0" providerId="LiveId" clId="{BFB235E5-793F-4E70-AB51-5D9D120E885C}" dt="2022-10-11T01:07:29.971" v="30" actId="21"/>
          <ac:picMkLst>
            <pc:docMk/>
            <pc:sldMk cId="156102851" sldId="4968"/>
            <ac:picMk id="5" creationId="{DC80CAB0-FC43-5EC2-938B-951D314DB024}"/>
          </ac:picMkLst>
        </pc:picChg>
      </pc:sldChg>
      <pc:sldChg chg="del">
        <pc:chgData name="胡 翌霖" userId="a9a41afe759712f0" providerId="LiveId" clId="{BFB235E5-793F-4E70-AB51-5D9D120E885C}" dt="2022-10-11T01:03:20.263" v="3" actId="47"/>
        <pc:sldMkLst>
          <pc:docMk/>
          <pc:sldMk cId="959974934" sldId="4968"/>
        </pc:sldMkLst>
      </pc:sldChg>
      <pc:sldChg chg="modSp add del mod">
        <pc:chgData name="胡 翌霖" userId="a9a41afe759712f0" providerId="LiveId" clId="{BFB235E5-793F-4E70-AB51-5D9D120E885C}" dt="2022-10-11T01:07:06.826" v="21" actId="47"/>
        <pc:sldMkLst>
          <pc:docMk/>
          <pc:sldMk cId="1635187283" sldId="4968"/>
        </pc:sldMkLst>
        <pc:spChg chg="mod">
          <ac:chgData name="胡 翌霖" userId="a9a41afe759712f0" providerId="LiveId" clId="{BFB235E5-793F-4E70-AB51-5D9D120E885C}" dt="2022-10-11T01:06:30.493" v="20" actId="27636"/>
          <ac:spMkLst>
            <pc:docMk/>
            <pc:sldMk cId="1635187283" sldId="4968"/>
            <ac:spMk id="3" creationId="{25A83EA2-A32F-4828-B492-9CACB999F639}"/>
          </ac:spMkLst>
        </pc:spChg>
      </pc:sldChg>
      <pc:sldChg chg="modSp add del mod">
        <pc:chgData name="胡 翌霖" userId="a9a41afe759712f0" providerId="LiveId" clId="{BFB235E5-793F-4E70-AB51-5D9D120E885C}" dt="2022-10-11T01:12:51.502" v="88" actId="27636"/>
        <pc:sldMkLst>
          <pc:docMk/>
          <pc:sldMk cId="2986682914" sldId="4969"/>
        </pc:sldMkLst>
        <pc:spChg chg="mod">
          <ac:chgData name="胡 翌霖" userId="a9a41afe759712f0" providerId="LiveId" clId="{BFB235E5-793F-4E70-AB51-5D9D120E885C}" dt="2022-10-11T01:12:51.502" v="88" actId="27636"/>
          <ac:spMkLst>
            <pc:docMk/>
            <pc:sldMk cId="2986682914" sldId="4969"/>
            <ac:spMk id="3" creationId="{A46B697C-EC7B-46CD-834F-E746F0C25AAE}"/>
          </ac:spMkLst>
        </pc:spChg>
      </pc:sldChg>
    </pc:docChg>
  </pc:docChgLst>
  <pc:docChgLst>
    <pc:chgData name="翌霖 胡" userId="a9a41afe759712f0" providerId="LiveId" clId="{A92AABB0-4364-4298-B131-1E660350E023}"/>
    <pc:docChg chg="undo custSel modSld">
      <pc:chgData name="翌霖 胡" userId="a9a41afe759712f0" providerId="LiveId" clId="{A92AABB0-4364-4298-B131-1E660350E023}" dt="2023-11-07T06:54:23.998" v="17" actId="1076"/>
      <pc:docMkLst>
        <pc:docMk/>
      </pc:docMkLst>
      <pc:sldChg chg="modSp mod">
        <pc:chgData name="翌霖 胡" userId="a9a41afe759712f0" providerId="LiveId" clId="{A92AABB0-4364-4298-B131-1E660350E023}" dt="2023-11-06T10:04:28.014" v="10"/>
        <pc:sldMkLst>
          <pc:docMk/>
          <pc:sldMk cId="492686361" sldId="323"/>
        </pc:sldMkLst>
        <pc:spChg chg="mod">
          <ac:chgData name="翌霖 胡" userId="a9a41afe759712f0" providerId="LiveId" clId="{A92AABB0-4364-4298-B131-1E660350E023}" dt="2023-11-06T10:04:28.014" v="10"/>
          <ac:spMkLst>
            <pc:docMk/>
            <pc:sldMk cId="492686361" sldId="323"/>
            <ac:spMk id="2" creationId="{96233937-605F-48FE-B429-90F8B7CEFBBD}"/>
          </ac:spMkLst>
        </pc:spChg>
        <pc:spChg chg="mod">
          <ac:chgData name="翌霖 胡" userId="a9a41afe759712f0" providerId="LiveId" clId="{A92AABB0-4364-4298-B131-1E660350E023}" dt="2023-11-06T10:04:15.380" v="4" actId="27636"/>
          <ac:spMkLst>
            <pc:docMk/>
            <pc:sldMk cId="492686361" sldId="323"/>
            <ac:spMk id="3" creationId="{267E10EB-7DC3-48A3-9FC5-EAD150663D6E}"/>
          </ac:spMkLst>
        </pc:spChg>
      </pc:sldChg>
      <pc:sldChg chg="addSp delSp modSp mod">
        <pc:chgData name="翌霖 胡" userId="a9a41afe759712f0" providerId="LiveId" clId="{A92AABB0-4364-4298-B131-1E660350E023}" dt="2023-11-07T06:54:23.998" v="17" actId="1076"/>
        <pc:sldMkLst>
          <pc:docMk/>
          <pc:sldMk cId="2986682914" sldId="4969"/>
        </pc:sldMkLst>
        <pc:spChg chg="mod">
          <ac:chgData name="翌霖 胡" userId="a9a41afe759712f0" providerId="LiveId" clId="{A92AABB0-4364-4298-B131-1E660350E023}" dt="2023-11-07T06:54:16.181" v="16" actId="207"/>
          <ac:spMkLst>
            <pc:docMk/>
            <pc:sldMk cId="2986682914" sldId="4969"/>
            <ac:spMk id="3" creationId="{A46B697C-EC7B-46CD-834F-E746F0C25AAE}"/>
          </ac:spMkLst>
        </pc:spChg>
        <pc:spChg chg="add del mod">
          <ac:chgData name="翌霖 胡" userId="a9a41afe759712f0" providerId="LiveId" clId="{A92AABB0-4364-4298-B131-1E660350E023}" dt="2023-11-07T06:54:10.410" v="14"/>
          <ac:spMkLst>
            <pc:docMk/>
            <pc:sldMk cId="2986682914" sldId="4969"/>
            <ac:spMk id="4" creationId="{6770237A-52CC-C50D-526A-EDA3701FD339}"/>
          </ac:spMkLst>
        </pc:spChg>
        <pc:picChg chg="add mod">
          <ac:chgData name="翌霖 胡" userId="a9a41afe759712f0" providerId="LiveId" clId="{A92AABB0-4364-4298-B131-1E660350E023}" dt="2023-11-07T06:54:23.998" v="17" actId="1076"/>
          <ac:picMkLst>
            <pc:docMk/>
            <pc:sldMk cId="2986682914" sldId="4969"/>
            <ac:picMk id="5" creationId="{338DDC9E-43FF-48A4-42AF-45C0FD126C6D}"/>
          </ac:picMkLst>
        </pc:picChg>
      </pc:sldChg>
    </pc:docChg>
  </pc:docChgLst>
  <pc:docChgLst>
    <pc:chgData name="胡 翌霖" userId="a9a41afe759712f0" providerId="LiveId" clId="{51FCA6BB-CD7B-4A90-A019-E826615A3048}"/>
    <pc:docChg chg="undo redo custSel addSld delSld modSld">
      <pc:chgData name="胡 翌霖" userId="a9a41afe759712f0" providerId="LiveId" clId="{51FCA6BB-CD7B-4A90-A019-E826615A3048}" dt="2021-10-26T07:52:31.870" v="350" actId="115"/>
      <pc:docMkLst>
        <pc:docMk/>
      </pc:docMkLst>
      <pc:sldChg chg="addSp delSp modSp add mod setBg delDesignElem">
        <pc:chgData name="胡 翌霖" userId="a9a41afe759712f0" providerId="LiveId" clId="{51FCA6BB-CD7B-4A90-A019-E826615A3048}" dt="2021-10-25T10:15:47.551" v="248" actId="26606"/>
        <pc:sldMkLst>
          <pc:docMk/>
          <pc:sldMk cId="1976372694" sldId="257"/>
        </pc:sldMkLst>
        <pc:spChg chg="del mod">
          <ac:chgData name="胡 翌霖" userId="a9a41afe759712f0" providerId="LiveId" clId="{51FCA6BB-CD7B-4A90-A019-E826615A3048}" dt="2021-10-25T10:15:47.551" v="248" actId="26606"/>
          <ac:spMkLst>
            <pc:docMk/>
            <pc:sldMk cId="1976372694" sldId="257"/>
            <ac:spMk id="3" creationId="{6FDCBA66-1ED0-4DA5-B25E-406FA8954DD6}"/>
          </ac:spMkLst>
        </pc:spChg>
        <pc:spChg chg="del">
          <ac:chgData name="胡 翌霖" userId="a9a41afe759712f0" providerId="LiveId" clId="{51FCA6BB-CD7B-4A90-A019-E826615A3048}" dt="2021-10-25T08:25:39.678" v="36"/>
          <ac:spMkLst>
            <pc:docMk/>
            <pc:sldMk cId="1976372694" sldId="257"/>
            <ac:spMk id="31" creationId="{8D70B121-56F4-4848-B38B-182089D909FA}"/>
          </ac:spMkLst>
        </pc:spChg>
        <pc:graphicFrameChg chg="add">
          <ac:chgData name="胡 翌霖" userId="a9a41afe759712f0" providerId="LiveId" clId="{51FCA6BB-CD7B-4A90-A019-E826615A3048}" dt="2021-10-25T10:15:47.551" v="248" actId="26606"/>
          <ac:graphicFrameMkLst>
            <pc:docMk/>
            <pc:sldMk cId="1976372694" sldId="257"/>
            <ac:graphicFrameMk id="5" creationId="{D73C2958-40B9-42C1-82E1-D0520EFD3E64}"/>
          </ac:graphicFrameMkLst>
        </pc:graphicFrameChg>
        <pc:cxnChg chg="del">
          <ac:chgData name="胡 翌霖" userId="a9a41afe759712f0" providerId="LiveId" clId="{51FCA6BB-CD7B-4A90-A019-E826615A3048}" dt="2021-10-25T08:25:39.678" v="36"/>
          <ac:cxnSpMkLst>
            <pc:docMk/>
            <pc:sldMk cId="1976372694" sldId="257"/>
            <ac:cxnSpMk id="32" creationId="{2D72A2C9-F3CA-4216-8BAD-FA4C970C3C4E}"/>
          </ac:cxnSpMkLst>
        </pc:cxnChg>
      </pc:sldChg>
      <pc:sldChg chg="del">
        <pc:chgData name="胡 翌霖" userId="a9a41afe759712f0" providerId="LiveId" clId="{51FCA6BB-CD7B-4A90-A019-E826615A3048}" dt="2021-10-25T08:23:43.305" v="1" actId="47"/>
        <pc:sldMkLst>
          <pc:docMk/>
          <pc:sldMk cId="3529773061" sldId="257"/>
        </pc:sldMkLst>
      </pc:sldChg>
      <pc:sldChg chg="del">
        <pc:chgData name="胡 翌霖" userId="a9a41afe759712f0" providerId="LiveId" clId="{51FCA6BB-CD7B-4A90-A019-E826615A3048}" dt="2021-10-25T08:23:43.305" v="1" actId="47"/>
        <pc:sldMkLst>
          <pc:docMk/>
          <pc:sldMk cId="3834881669" sldId="259"/>
        </pc:sldMkLst>
      </pc:sldChg>
      <pc:sldChg chg="addSp modSp add mod setBg setClrOvrMap">
        <pc:chgData name="胡 翌霖" userId="a9a41afe759712f0" providerId="LiveId" clId="{51FCA6BB-CD7B-4A90-A019-E826615A3048}" dt="2021-10-25T10:19:57.331" v="263" actId="26606"/>
        <pc:sldMkLst>
          <pc:docMk/>
          <pc:sldMk cId="1094722714" sldId="261"/>
        </pc:sldMkLst>
        <pc:spChg chg="mod">
          <ac:chgData name="胡 翌霖" userId="a9a41afe759712f0" providerId="LiveId" clId="{51FCA6BB-CD7B-4A90-A019-E826615A3048}" dt="2021-10-25T10:19:57.331" v="263" actId="26606"/>
          <ac:spMkLst>
            <pc:docMk/>
            <pc:sldMk cId="1094722714" sldId="261"/>
            <ac:spMk id="2" creationId="{3638842E-E78E-4E76-A07B-2AB93FA4C5D0}"/>
          </ac:spMkLst>
        </pc:spChg>
        <pc:spChg chg="mod">
          <ac:chgData name="胡 翌霖" userId="a9a41afe759712f0" providerId="LiveId" clId="{51FCA6BB-CD7B-4A90-A019-E826615A3048}" dt="2021-10-25T10:19:57.331" v="263" actId="26606"/>
          <ac:spMkLst>
            <pc:docMk/>
            <pc:sldMk cId="1094722714" sldId="261"/>
            <ac:spMk id="3" creationId="{51BA86ED-EB8F-42EB-BCDB-95B392D3751A}"/>
          </ac:spMkLst>
        </pc:spChg>
        <pc:spChg chg="add">
          <ac:chgData name="胡 翌霖" userId="a9a41afe759712f0" providerId="LiveId" clId="{51FCA6BB-CD7B-4A90-A019-E826615A3048}" dt="2021-10-25T10:19:57.331" v="263" actId="26606"/>
          <ac:spMkLst>
            <pc:docMk/>
            <pc:sldMk cId="1094722714" sldId="261"/>
            <ac:spMk id="73" creationId="{8ABFE404-8D65-4573-A3EF-6DF477936BA3}"/>
          </ac:spMkLst>
        </pc:spChg>
        <pc:picChg chg="mod">
          <ac:chgData name="胡 翌霖" userId="a9a41afe759712f0" providerId="LiveId" clId="{51FCA6BB-CD7B-4A90-A019-E826615A3048}" dt="2021-10-25T10:19:57.331" v="263" actId="26606"/>
          <ac:picMkLst>
            <pc:docMk/>
            <pc:sldMk cId="1094722714" sldId="261"/>
            <ac:picMk id="5" creationId="{16BBD8BE-8741-46CB-A358-B7DA322BC037}"/>
          </ac:picMkLst>
        </pc:picChg>
        <pc:picChg chg="mod">
          <ac:chgData name="胡 翌霖" userId="a9a41afe759712f0" providerId="LiveId" clId="{51FCA6BB-CD7B-4A90-A019-E826615A3048}" dt="2021-10-25T10:19:57.331" v="263" actId="26606"/>
          <ac:picMkLst>
            <pc:docMk/>
            <pc:sldMk cId="1094722714" sldId="261"/>
            <ac:picMk id="6148" creationId="{50183FBB-D77B-4CF1-96F7-BBE7CE87A32D}"/>
          </ac:picMkLst>
        </pc:picChg>
        <pc:cxnChg chg="add">
          <ac:chgData name="胡 翌霖" userId="a9a41afe759712f0" providerId="LiveId" clId="{51FCA6BB-CD7B-4A90-A019-E826615A3048}" dt="2021-10-25T10:19:57.331" v="263" actId="26606"/>
          <ac:cxnSpMkLst>
            <pc:docMk/>
            <pc:sldMk cId="1094722714" sldId="261"/>
            <ac:cxnSpMk id="75" creationId="{AF5191F1-A1C8-4AEE-8007-DF304E42B15E}"/>
          </ac:cxnSpMkLst>
        </pc:cxnChg>
      </pc:sldChg>
      <pc:sldChg chg="del">
        <pc:chgData name="胡 翌霖" userId="a9a41afe759712f0" providerId="LiveId" clId="{51FCA6BB-CD7B-4A90-A019-E826615A3048}" dt="2021-10-25T08:23:43.305" v="1" actId="47"/>
        <pc:sldMkLst>
          <pc:docMk/>
          <pc:sldMk cId="591110536" sldId="262"/>
        </pc:sldMkLst>
      </pc:sldChg>
      <pc:sldChg chg="addSp delSp modSp add mod setBg delDesignElem">
        <pc:chgData name="胡 翌霖" userId="a9a41afe759712f0" providerId="LiveId" clId="{51FCA6BB-CD7B-4A90-A019-E826615A3048}" dt="2021-10-25T10:16:39.196" v="252" actId="26606"/>
        <pc:sldMkLst>
          <pc:docMk/>
          <pc:sldMk cId="1040198312" sldId="262"/>
        </pc:sldMkLst>
        <pc:spChg chg="mod">
          <ac:chgData name="胡 翌霖" userId="a9a41afe759712f0" providerId="LiveId" clId="{51FCA6BB-CD7B-4A90-A019-E826615A3048}" dt="2021-10-25T10:16:39.196" v="252" actId="26606"/>
          <ac:spMkLst>
            <pc:docMk/>
            <pc:sldMk cId="1040198312" sldId="262"/>
            <ac:spMk id="2" creationId="{B777E0C4-80E3-4B33-BEAB-D9BBF6BB2310}"/>
          </ac:spMkLst>
        </pc:spChg>
        <pc:spChg chg="mod">
          <ac:chgData name="胡 翌霖" userId="a9a41afe759712f0" providerId="LiveId" clId="{51FCA6BB-CD7B-4A90-A019-E826615A3048}" dt="2021-10-25T10:16:39.196" v="252" actId="26606"/>
          <ac:spMkLst>
            <pc:docMk/>
            <pc:sldMk cId="1040198312" sldId="262"/>
            <ac:spMk id="3" creationId="{3E7F17DD-B533-4BD9-B0B1-85E736B1FBEA}"/>
          </ac:spMkLst>
        </pc:spChg>
        <pc:spChg chg="add del">
          <ac:chgData name="胡 翌霖" userId="a9a41afe759712f0" providerId="LiveId" clId="{51FCA6BB-CD7B-4A90-A019-E826615A3048}" dt="2021-10-25T10:16:39.190" v="251" actId="26606"/>
          <ac:spMkLst>
            <pc:docMk/>
            <pc:sldMk cId="1040198312" sldId="262"/>
            <ac:spMk id="71" creationId="{3A93628A-4A26-42A6-859F-D1C95150AD7C}"/>
          </ac:spMkLst>
        </pc:spChg>
        <pc:spChg chg="add del">
          <ac:chgData name="胡 翌霖" userId="a9a41afe759712f0" providerId="LiveId" clId="{51FCA6BB-CD7B-4A90-A019-E826615A3048}" dt="2021-10-25T10:16:39.190" v="251" actId="26606"/>
          <ac:spMkLst>
            <pc:docMk/>
            <pc:sldMk cId="1040198312" sldId="262"/>
            <ac:spMk id="73" creationId="{DC61D707-5E7F-4B7C-910D-94A83595D599}"/>
          </ac:spMkLst>
        </pc:spChg>
        <pc:spChg chg="add">
          <ac:chgData name="胡 翌霖" userId="a9a41afe759712f0" providerId="LiveId" clId="{51FCA6BB-CD7B-4A90-A019-E826615A3048}" dt="2021-10-25T10:16:39.196" v="252" actId="26606"/>
          <ac:spMkLst>
            <pc:docMk/>
            <pc:sldMk cId="1040198312" sldId="262"/>
            <ac:spMk id="75" creationId="{6CB927A4-E432-4310-9CD5-E89FF5063179}"/>
          </ac:spMkLst>
        </pc:spChg>
        <pc:spChg chg="add">
          <ac:chgData name="胡 翌霖" userId="a9a41afe759712f0" providerId="LiveId" clId="{51FCA6BB-CD7B-4A90-A019-E826615A3048}" dt="2021-10-25T10:16:39.196" v="252" actId="26606"/>
          <ac:spMkLst>
            <pc:docMk/>
            <pc:sldMk cId="1040198312" sldId="262"/>
            <ac:spMk id="77" creationId="{E3020543-B24B-4EC4-8FFC-8DD88EEA91A8}"/>
          </ac:spMkLst>
        </pc:spChg>
        <pc:spChg chg="add">
          <ac:chgData name="胡 翌霖" userId="a9a41afe759712f0" providerId="LiveId" clId="{51FCA6BB-CD7B-4A90-A019-E826615A3048}" dt="2021-10-25T10:16:39.196" v="252" actId="26606"/>
          <ac:spMkLst>
            <pc:docMk/>
            <pc:sldMk cId="1040198312" sldId="262"/>
            <ac:spMk id="2052" creationId="{8D1AA55E-40D5-461B-A5A8-4AE8AAB71B08}"/>
          </ac:spMkLst>
        </pc:spChg>
        <pc:picChg chg="mod">
          <ac:chgData name="胡 翌霖" userId="a9a41afe759712f0" providerId="LiveId" clId="{51FCA6BB-CD7B-4A90-A019-E826615A3048}" dt="2021-10-25T10:16:39.196" v="252" actId="26606"/>
          <ac:picMkLst>
            <pc:docMk/>
            <pc:sldMk cId="1040198312" sldId="262"/>
            <ac:picMk id="2050" creationId="{0E3127A9-E51C-4D4E-8BC3-21F6AE777EF1}"/>
          </ac:picMkLst>
        </pc:picChg>
        <pc:cxnChg chg="add">
          <ac:chgData name="胡 翌霖" userId="a9a41afe759712f0" providerId="LiveId" clId="{51FCA6BB-CD7B-4A90-A019-E826615A3048}" dt="2021-10-25T10:16:39.196" v="252" actId="26606"/>
          <ac:cxnSpMkLst>
            <pc:docMk/>
            <pc:sldMk cId="1040198312" sldId="262"/>
            <ac:cxnSpMk id="2053" creationId="{7EB498BD-8089-4626-91EA-4978EBEF535E}"/>
          </ac:cxnSpMkLst>
        </pc:cxnChg>
        <pc:cxnChg chg="del">
          <ac:chgData name="胡 翌霖" userId="a9a41afe759712f0" providerId="LiveId" clId="{51FCA6BB-CD7B-4A90-A019-E826615A3048}" dt="2021-10-25T08:25:39.678" v="36"/>
          <ac:cxnSpMkLst>
            <pc:docMk/>
            <pc:sldMk cId="1040198312" sldId="262"/>
            <ac:cxnSpMk id="2056" creationId="{A7F400EE-A8A5-48AF-B4D6-291B52C6F0B0}"/>
          </ac:cxnSpMkLst>
        </pc:cxnChg>
      </pc:sldChg>
      <pc:sldChg chg="del">
        <pc:chgData name="胡 翌霖" userId="a9a41afe759712f0" providerId="LiveId" clId="{51FCA6BB-CD7B-4A90-A019-E826615A3048}" dt="2021-10-25T08:23:43.305" v="1" actId="47"/>
        <pc:sldMkLst>
          <pc:docMk/>
          <pc:sldMk cId="1946126526" sldId="263"/>
        </pc:sldMkLst>
      </pc:sldChg>
      <pc:sldChg chg="del">
        <pc:chgData name="胡 翌霖" userId="a9a41afe759712f0" providerId="LiveId" clId="{51FCA6BB-CD7B-4A90-A019-E826615A3048}" dt="2021-10-25T08:23:43.305" v="1" actId="47"/>
        <pc:sldMkLst>
          <pc:docMk/>
          <pc:sldMk cId="1274744777" sldId="264"/>
        </pc:sldMkLst>
      </pc:sldChg>
      <pc:sldChg chg="add">
        <pc:chgData name="胡 翌霖" userId="a9a41afe759712f0" providerId="LiveId" clId="{51FCA6BB-CD7B-4A90-A019-E826615A3048}" dt="2021-10-25T08:25:39.678" v="36"/>
        <pc:sldMkLst>
          <pc:docMk/>
          <pc:sldMk cId="3175161204" sldId="266"/>
        </pc:sldMkLst>
      </pc:sldChg>
      <pc:sldChg chg="del">
        <pc:chgData name="胡 翌霖" userId="a9a41afe759712f0" providerId="LiveId" clId="{51FCA6BB-CD7B-4A90-A019-E826615A3048}" dt="2021-10-25T08:23:43.305" v="1" actId="47"/>
        <pc:sldMkLst>
          <pc:docMk/>
          <pc:sldMk cId="661761508" sldId="267"/>
        </pc:sldMkLst>
      </pc:sldChg>
      <pc:sldChg chg="add">
        <pc:chgData name="胡 翌霖" userId="a9a41afe759712f0" providerId="LiveId" clId="{51FCA6BB-CD7B-4A90-A019-E826615A3048}" dt="2021-10-25T08:25:39.678" v="36"/>
        <pc:sldMkLst>
          <pc:docMk/>
          <pc:sldMk cId="2957885918" sldId="267"/>
        </pc:sldMkLst>
      </pc:sldChg>
      <pc:sldChg chg="del">
        <pc:chgData name="胡 翌霖" userId="a9a41afe759712f0" providerId="LiveId" clId="{51FCA6BB-CD7B-4A90-A019-E826615A3048}" dt="2021-10-25T08:23:43.305" v="1" actId="47"/>
        <pc:sldMkLst>
          <pc:docMk/>
          <pc:sldMk cId="1803891484" sldId="268"/>
        </pc:sldMkLst>
      </pc:sldChg>
      <pc:sldChg chg="del">
        <pc:chgData name="胡 翌霖" userId="a9a41afe759712f0" providerId="LiveId" clId="{51FCA6BB-CD7B-4A90-A019-E826615A3048}" dt="2021-10-25T08:23:43.305" v="1" actId="47"/>
        <pc:sldMkLst>
          <pc:docMk/>
          <pc:sldMk cId="579577571" sldId="269"/>
        </pc:sldMkLst>
      </pc:sldChg>
      <pc:sldChg chg="add">
        <pc:chgData name="胡 翌霖" userId="a9a41afe759712f0" providerId="LiveId" clId="{51FCA6BB-CD7B-4A90-A019-E826615A3048}" dt="2021-10-25T08:25:39.678" v="36"/>
        <pc:sldMkLst>
          <pc:docMk/>
          <pc:sldMk cId="874877914" sldId="269"/>
        </pc:sldMkLst>
      </pc:sldChg>
      <pc:sldChg chg="del">
        <pc:chgData name="胡 翌霖" userId="a9a41afe759712f0" providerId="LiveId" clId="{51FCA6BB-CD7B-4A90-A019-E826615A3048}" dt="2021-10-25T08:23:43.305" v="1" actId="47"/>
        <pc:sldMkLst>
          <pc:docMk/>
          <pc:sldMk cId="996300373" sldId="270"/>
        </pc:sldMkLst>
      </pc:sldChg>
      <pc:sldChg chg="del">
        <pc:chgData name="胡 翌霖" userId="a9a41afe759712f0" providerId="LiveId" clId="{51FCA6BB-CD7B-4A90-A019-E826615A3048}" dt="2021-10-25T08:23:43.305" v="1" actId="47"/>
        <pc:sldMkLst>
          <pc:docMk/>
          <pc:sldMk cId="2986908439" sldId="271"/>
        </pc:sldMkLst>
      </pc:sldChg>
      <pc:sldChg chg="add">
        <pc:chgData name="胡 翌霖" userId="a9a41afe759712f0" providerId="LiveId" clId="{51FCA6BB-CD7B-4A90-A019-E826615A3048}" dt="2021-10-25T08:25:39.678" v="36"/>
        <pc:sldMkLst>
          <pc:docMk/>
          <pc:sldMk cId="1508498289" sldId="272"/>
        </pc:sldMkLst>
      </pc:sldChg>
      <pc:sldChg chg="del">
        <pc:chgData name="胡 翌霖" userId="a9a41afe759712f0" providerId="LiveId" clId="{51FCA6BB-CD7B-4A90-A019-E826615A3048}" dt="2021-10-25T08:23:43.305" v="1" actId="47"/>
        <pc:sldMkLst>
          <pc:docMk/>
          <pc:sldMk cId="2414963682" sldId="272"/>
        </pc:sldMkLst>
      </pc:sldChg>
      <pc:sldChg chg="del">
        <pc:chgData name="胡 翌霖" userId="a9a41afe759712f0" providerId="LiveId" clId="{51FCA6BB-CD7B-4A90-A019-E826615A3048}" dt="2021-10-25T08:23:43.305" v="1" actId="47"/>
        <pc:sldMkLst>
          <pc:docMk/>
          <pc:sldMk cId="509758898" sldId="273"/>
        </pc:sldMkLst>
      </pc:sldChg>
      <pc:sldChg chg="del">
        <pc:chgData name="胡 翌霖" userId="a9a41afe759712f0" providerId="LiveId" clId="{51FCA6BB-CD7B-4A90-A019-E826615A3048}" dt="2021-10-25T08:23:43.305" v="1" actId="47"/>
        <pc:sldMkLst>
          <pc:docMk/>
          <pc:sldMk cId="1061450574" sldId="274"/>
        </pc:sldMkLst>
      </pc:sldChg>
      <pc:sldChg chg="addSp delSp modSp add mod setBg delDesignElem">
        <pc:chgData name="胡 翌霖" userId="a9a41afe759712f0" providerId="LiveId" clId="{51FCA6BB-CD7B-4A90-A019-E826615A3048}" dt="2021-10-25T10:15:00.222" v="247" actId="26606"/>
        <pc:sldMkLst>
          <pc:docMk/>
          <pc:sldMk cId="1409072959" sldId="276"/>
        </pc:sldMkLst>
        <pc:spChg chg="mod">
          <ac:chgData name="胡 翌霖" userId="a9a41afe759712f0" providerId="LiveId" clId="{51FCA6BB-CD7B-4A90-A019-E826615A3048}" dt="2021-10-25T10:15:00.222" v="247" actId="26606"/>
          <ac:spMkLst>
            <pc:docMk/>
            <pc:sldMk cId="1409072959" sldId="276"/>
            <ac:spMk id="2" creationId="{CC57F9BE-3354-4008-B469-C72BF78E955F}"/>
          </ac:spMkLst>
        </pc:spChg>
        <pc:spChg chg="del">
          <ac:chgData name="胡 翌霖" userId="a9a41afe759712f0" providerId="LiveId" clId="{51FCA6BB-CD7B-4A90-A019-E826615A3048}" dt="2021-10-25T08:25:39.678" v="36"/>
          <ac:spMkLst>
            <pc:docMk/>
            <pc:sldMk cId="1409072959" sldId="276"/>
            <ac:spMk id="40" creationId="{8D70B121-56F4-4848-B38B-182089D909FA}"/>
          </ac:spMkLst>
        </pc:spChg>
        <pc:spChg chg="mod">
          <ac:chgData name="胡 翌霖" userId="a9a41afe759712f0" providerId="LiveId" clId="{51FCA6BB-CD7B-4A90-A019-E826615A3048}" dt="2021-10-25T10:15:00.222" v="247" actId="26606"/>
          <ac:spMkLst>
            <pc:docMk/>
            <pc:sldMk cId="1409072959" sldId="276"/>
            <ac:spMk id="42" creationId="{B771C342-5A27-4C75-8F61-2DCE8793B82C}"/>
          </ac:spMkLst>
        </pc:spChg>
        <pc:spChg chg="add">
          <ac:chgData name="胡 翌霖" userId="a9a41afe759712f0" providerId="LiveId" clId="{51FCA6BB-CD7B-4A90-A019-E826615A3048}" dt="2021-10-25T10:15:00.222" v="247" actId="26606"/>
          <ac:spMkLst>
            <pc:docMk/>
            <pc:sldMk cId="1409072959" sldId="276"/>
            <ac:spMk id="45" creationId="{72B886CF-D3D5-4CDE-A0D0-35994223D8D7}"/>
          </ac:spMkLst>
        </pc:spChg>
        <pc:spChg chg="add">
          <ac:chgData name="胡 翌霖" userId="a9a41afe759712f0" providerId="LiveId" clId="{51FCA6BB-CD7B-4A90-A019-E826615A3048}" dt="2021-10-25T10:15:00.222" v="247" actId="26606"/>
          <ac:spMkLst>
            <pc:docMk/>
            <pc:sldMk cId="1409072959" sldId="276"/>
            <ac:spMk id="46" creationId="{FC139937-FF72-463A-8CD1-5AFF723B298A}"/>
          </ac:spMkLst>
        </pc:spChg>
        <pc:spChg chg="add">
          <ac:chgData name="胡 翌霖" userId="a9a41afe759712f0" providerId="LiveId" clId="{51FCA6BB-CD7B-4A90-A019-E826615A3048}" dt="2021-10-25T10:15:00.222" v="247" actId="26606"/>
          <ac:spMkLst>
            <pc:docMk/>
            <pc:sldMk cId="1409072959" sldId="276"/>
            <ac:spMk id="53" creationId="{5565521B-3AFA-45E0-B4C4-C6ED089C86E5}"/>
          </ac:spMkLst>
        </pc:spChg>
        <pc:cxnChg chg="del">
          <ac:chgData name="胡 翌霖" userId="a9a41afe759712f0" providerId="LiveId" clId="{51FCA6BB-CD7B-4A90-A019-E826615A3048}" dt="2021-10-25T08:25:39.678" v="36"/>
          <ac:cxnSpMkLst>
            <pc:docMk/>
            <pc:sldMk cId="1409072959" sldId="276"/>
            <ac:cxnSpMk id="41" creationId="{2D72A2C9-F3CA-4216-8BAD-FA4C970C3C4E}"/>
          </ac:cxnSpMkLst>
        </pc:cxnChg>
      </pc:sldChg>
      <pc:sldChg chg="addSp delSp modSp add mod setBg delDesignElem">
        <pc:chgData name="胡 翌霖" userId="a9a41afe759712f0" providerId="LiveId" clId="{51FCA6BB-CD7B-4A90-A019-E826615A3048}" dt="2021-10-25T10:19:30.315" v="262" actId="20577"/>
        <pc:sldMkLst>
          <pc:docMk/>
          <pc:sldMk cId="2150137985" sldId="277"/>
        </pc:sldMkLst>
        <pc:spChg chg="mod">
          <ac:chgData name="胡 翌霖" userId="a9a41afe759712f0" providerId="LiveId" clId="{51FCA6BB-CD7B-4A90-A019-E826615A3048}" dt="2021-10-25T10:19:30.315" v="262" actId="20577"/>
          <ac:spMkLst>
            <pc:docMk/>
            <pc:sldMk cId="2150137985" sldId="277"/>
            <ac:spMk id="2" creationId="{E3F03092-683A-4032-8DD4-A581D0F4675E}"/>
          </ac:spMkLst>
        </pc:spChg>
        <pc:spChg chg="del mod">
          <ac:chgData name="胡 翌霖" userId="a9a41afe759712f0" providerId="LiveId" clId="{51FCA6BB-CD7B-4A90-A019-E826615A3048}" dt="2021-10-25T10:19:16.868" v="260" actId="26606"/>
          <ac:spMkLst>
            <pc:docMk/>
            <pc:sldMk cId="2150137985" sldId="277"/>
            <ac:spMk id="3" creationId="{BE7ACD36-74D1-4E9D-B0AA-DF7C70B57A91}"/>
          </ac:spMkLst>
        </pc:spChg>
        <pc:spChg chg="add del">
          <ac:chgData name="胡 翌霖" userId="a9a41afe759712f0" providerId="LiveId" clId="{51FCA6BB-CD7B-4A90-A019-E826615A3048}" dt="2021-10-25T10:19:16.848" v="259" actId="26606"/>
          <ac:spMkLst>
            <pc:docMk/>
            <pc:sldMk cId="2150137985" sldId="277"/>
            <ac:spMk id="7" creationId="{72B886CF-D3D5-4CDE-A0D0-35994223D8D7}"/>
          </ac:spMkLst>
        </pc:spChg>
        <pc:spChg chg="del">
          <ac:chgData name="胡 翌霖" userId="a9a41afe759712f0" providerId="LiveId" clId="{51FCA6BB-CD7B-4A90-A019-E826615A3048}" dt="2021-10-25T08:25:39.678" v="36"/>
          <ac:spMkLst>
            <pc:docMk/>
            <pc:sldMk cId="2150137985" sldId="277"/>
            <ac:spMk id="8" creationId="{8D70B121-56F4-4848-B38B-182089D909FA}"/>
          </ac:spMkLst>
        </pc:spChg>
        <pc:spChg chg="add del">
          <ac:chgData name="胡 翌霖" userId="a9a41afe759712f0" providerId="LiveId" clId="{51FCA6BB-CD7B-4A90-A019-E826615A3048}" dt="2021-10-25T10:19:16.848" v="259" actId="26606"/>
          <ac:spMkLst>
            <pc:docMk/>
            <pc:sldMk cId="2150137985" sldId="277"/>
            <ac:spMk id="9" creationId="{FC139937-FF72-463A-8CD1-5AFF723B298A}"/>
          </ac:spMkLst>
        </pc:spChg>
        <pc:spChg chg="add del">
          <ac:chgData name="胡 翌霖" userId="a9a41afe759712f0" providerId="LiveId" clId="{51FCA6BB-CD7B-4A90-A019-E826615A3048}" dt="2021-10-25T10:19:16.848" v="259" actId="26606"/>
          <ac:spMkLst>
            <pc:docMk/>
            <pc:sldMk cId="2150137985" sldId="277"/>
            <ac:spMk id="11" creationId="{5565521B-3AFA-45E0-B4C4-C6ED089C86E5}"/>
          </ac:spMkLst>
        </pc:spChg>
        <pc:graphicFrameChg chg="add">
          <ac:chgData name="胡 翌霖" userId="a9a41afe759712f0" providerId="LiveId" clId="{51FCA6BB-CD7B-4A90-A019-E826615A3048}" dt="2021-10-25T10:19:16.868" v="260" actId="26606"/>
          <ac:graphicFrameMkLst>
            <pc:docMk/>
            <pc:sldMk cId="2150137985" sldId="277"/>
            <ac:graphicFrameMk id="13" creationId="{9B8FFA68-AC11-4336-AAF5-AB50883A9584}"/>
          </ac:graphicFrameMkLst>
        </pc:graphicFrameChg>
        <pc:cxnChg chg="del">
          <ac:chgData name="胡 翌霖" userId="a9a41afe759712f0" providerId="LiveId" clId="{51FCA6BB-CD7B-4A90-A019-E826615A3048}" dt="2021-10-25T08:25:39.678" v="36"/>
          <ac:cxnSpMkLst>
            <pc:docMk/>
            <pc:sldMk cId="2150137985" sldId="277"/>
            <ac:cxnSpMk id="10" creationId="{2D72A2C9-F3CA-4216-8BAD-FA4C970C3C4E}"/>
          </ac:cxnSpMkLst>
        </pc:cxnChg>
      </pc:sldChg>
      <pc:sldChg chg="addSp delSp modSp add del setBg">
        <pc:chgData name="胡 翌霖" userId="a9a41afe759712f0" providerId="LiveId" clId="{51FCA6BB-CD7B-4A90-A019-E826615A3048}" dt="2021-10-25T10:22:17.349" v="312" actId="47"/>
        <pc:sldMkLst>
          <pc:docMk/>
          <pc:sldMk cId="3532010156" sldId="278"/>
        </pc:sldMkLst>
        <pc:spChg chg="add mod">
          <ac:chgData name="胡 翌霖" userId="a9a41afe759712f0" providerId="LiveId" clId="{51FCA6BB-CD7B-4A90-A019-E826615A3048}" dt="2021-10-25T10:21:23.322" v="286" actId="21"/>
          <ac:spMkLst>
            <pc:docMk/>
            <pc:sldMk cId="3532010156" sldId="278"/>
            <ac:spMk id="2" creationId="{8D6EBC48-D839-4F91-B69D-B0E271CF8B03}"/>
          </ac:spMkLst>
        </pc:spChg>
        <pc:picChg chg="del">
          <ac:chgData name="胡 翌霖" userId="a9a41afe759712f0" providerId="LiveId" clId="{51FCA6BB-CD7B-4A90-A019-E826615A3048}" dt="2021-10-25T10:21:23.322" v="286" actId="21"/>
          <ac:picMkLst>
            <pc:docMk/>
            <pc:sldMk cId="3532010156" sldId="278"/>
            <ac:picMk id="7170" creationId="{333D3F15-737F-4F49-8B04-D4478412A66E}"/>
          </ac:picMkLst>
        </pc:picChg>
      </pc:sldChg>
      <pc:sldChg chg="addSp delSp modSp add mod setBg delDesignElem">
        <pc:chgData name="胡 翌霖" userId="a9a41afe759712f0" providerId="LiveId" clId="{51FCA6BB-CD7B-4A90-A019-E826615A3048}" dt="2021-10-25T10:20:51.277" v="285"/>
        <pc:sldMkLst>
          <pc:docMk/>
          <pc:sldMk cId="3803521327" sldId="279"/>
        </pc:sldMkLst>
        <pc:spChg chg="mod">
          <ac:chgData name="胡 翌霖" userId="a9a41afe759712f0" providerId="LiveId" clId="{51FCA6BB-CD7B-4A90-A019-E826615A3048}" dt="2021-10-25T10:20:07.774" v="264" actId="26606"/>
          <ac:spMkLst>
            <pc:docMk/>
            <pc:sldMk cId="3803521327" sldId="279"/>
            <ac:spMk id="2" creationId="{00FE1D33-5D9E-460F-993C-DEC25F9482A4}"/>
          </ac:spMkLst>
        </pc:spChg>
        <pc:spChg chg="mod">
          <ac:chgData name="胡 翌霖" userId="a9a41afe759712f0" providerId="LiveId" clId="{51FCA6BB-CD7B-4A90-A019-E826615A3048}" dt="2021-10-25T10:20:51.277" v="285"/>
          <ac:spMkLst>
            <pc:docMk/>
            <pc:sldMk cId="3803521327" sldId="279"/>
            <ac:spMk id="3" creationId="{8570A6EB-06F1-4538-8E91-743C29188871}"/>
          </ac:spMkLst>
        </pc:spChg>
        <pc:spChg chg="add">
          <ac:chgData name="胡 翌霖" userId="a9a41afe759712f0" providerId="LiveId" clId="{51FCA6BB-CD7B-4A90-A019-E826615A3048}" dt="2021-10-25T10:20:07.774" v="264" actId="26606"/>
          <ac:spMkLst>
            <pc:docMk/>
            <pc:sldMk cId="3803521327" sldId="279"/>
            <ac:spMk id="11" creationId="{3A93628A-4A26-42A6-859F-D1C95150AD7C}"/>
          </ac:spMkLst>
        </pc:spChg>
        <pc:spChg chg="add">
          <ac:chgData name="胡 翌霖" userId="a9a41afe759712f0" providerId="LiveId" clId="{51FCA6BB-CD7B-4A90-A019-E826615A3048}" dt="2021-10-25T10:20:07.774" v="264" actId="26606"/>
          <ac:spMkLst>
            <pc:docMk/>
            <pc:sldMk cId="3803521327" sldId="279"/>
            <ac:spMk id="13" creationId="{9D1E181F-DCF6-4D62-86AF-799CDE52FA58}"/>
          </ac:spMkLst>
        </pc:spChg>
        <pc:spChg chg="del">
          <ac:chgData name="胡 翌霖" userId="a9a41afe759712f0" providerId="LiveId" clId="{51FCA6BB-CD7B-4A90-A019-E826615A3048}" dt="2021-10-25T08:25:39.678" v="36"/>
          <ac:spMkLst>
            <pc:docMk/>
            <pc:sldMk cId="3803521327" sldId="279"/>
            <ac:spMk id="19" creationId="{E02F3C71-C981-4614-98EA-D6C494F8091E}"/>
          </ac:spMkLst>
        </pc:spChg>
        <pc:picChg chg="mod">
          <ac:chgData name="胡 翌霖" userId="a9a41afe759712f0" providerId="LiveId" clId="{51FCA6BB-CD7B-4A90-A019-E826615A3048}" dt="2021-10-25T10:20:07.774" v="264" actId="26606"/>
          <ac:picMkLst>
            <pc:docMk/>
            <pc:sldMk cId="3803521327" sldId="279"/>
            <ac:picMk id="5" creationId="{A15FC5A2-D9BA-45CB-B5B5-BB8A08076B9E}"/>
          </ac:picMkLst>
        </pc:picChg>
        <pc:picChg chg="mod ord">
          <ac:chgData name="胡 翌霖" userId="a9a41afe759712f0" providerId="LiveId" clId="{51FCA6BB-CD7B-4A90-A019-E826615A3048}" dt="2021-10-25T10:20:07.774" v="264" actId="26606"/>
          <ac:picMkLst>
            <pc:docMk/>
            <pc:sldMk cId="3803521327" sldId="279"/>
            <ac:picMk id="6" creationId="{03A6778B-9478-419A-B39F-F11802F6CDF7}"/>
          </ac:picMkLst>
        </pc:picChg>
        <pc:cxnChg chg="add">
          <ac:chgData name="胡 翌霖" userId="a9a41afe759712f0" providerId="LiveId" clId="{51FCA6BB-CD7B-4A90-A019-E826615A3048}" dt="2021-10-25T10:20:07.774" v="264" actId="26606"/>
          <ac:cxnSpMkLst>
            <pc:docMk/>
            <pc:sldMk cId="3803521327" sldId="279"/>
            <ac:cxnSpMk id="15" creationId="{7A5FDA87-C737-406E-9876-2EF48219DD37}"/>
          </ac:cxnSpMkLst>
        </pc:cxnChg>
      </pc:sldChg>
      <pc:sldChg chg="add">
        <pc:chgData name="胡 翌霖" userId="a9a41afe759712f0" providerId="LiveId" clId="{51FCA6BB-CD7B-4A90-A019-E826615A3048}" dt="2021-10-25T08:25:39.678" v="36"/>
        <pc:sldMkLst>
          <pc:docMk/>
          <pc:sldMk cId="7195139" sldId="280"/>
        </pc:sldMkLst>
      </pc:sldChg>
      <pc:sldChg chg="del">
        <pc:chgData name="胡 翌霖" userId="a9a41afe759712f0" providerId="LiveId" clId="{51FCA6BB-CD7B-4A90-A019-E826615A3048}" dt="2021-10-25T08:23:43.305" v="1" actId="47"/>
        <pc:sldMkLst>
          <pc:docMk/>
          <pc:sldMk cId="1945583804" sldId="281"/>
        </pc:sldMkLst>
      </pc:sldChg>
      <pc:sldChg chg="addSp delSp modSp add mod setBg setClrOvrMap">
        <pc:chgData name="胡 翌霖" userId="a9a41afe759712f0" providerId="LiveId" clId="{51FCA6BB-CD7B-4A90-A019-E826615A3048}" dt="2021-10-25T10:22:00.802" v="311" actId="18131"/>
        <pc:sldMkLst>
          <pc:docMk/>
          <pc:sldMk cId="3646800748" sldId="281"/>
        </pc:sldMkLst>
        <pc:spChg chg="mod">
          <ac:chgData name="胡 翌霖" userId="a9a41afe759712f0" providerId="LiveId" clId="{51FCA6BB-CD7B-4A90-A019-E826615A3048}" dt="2021-10-25T10:21:40.329" v="293" actId="26606"/>
          <ac:spMkLst>
            <pc:docMk/>
            <pc:sldMk cId="3646800748" sldId="281"/>
            <ac:spMk id="2" creationId="{EBC48C83-44B2-4ABF-BF5D-5EBF4EBFA344}"/>
          </ac:spMkLst>
        </pc:spChg>
        <pc:spChg chg="mod">
          <ac:chgData name="胡 翌霖" userId="a9a41afe759712f0" providerId="LiveId" clId="{51FCA6BB-CD7B-4A90-A019-E826615A3048}" dt="2021-10-25T10:21:40.329" v="293" actId="26606"/>
          <ac:spMkLst>
            <pc:docMk/>
            <pc:sldMk cId="3646800748" sldId="281"/>
            <ac:spMk id="3" creationId="{05123A8F-3981-414A-A62F-38D15FEAFFAF}"/>
          </ac:spMkLst>
        </pc:spChg>
        <pc:spChg chg="add del">
          <ac:chgData name="胡 翌霖" userId="a9a41afe759712f0" providerId="LiveId" clId="{51FCA6BB-CD7B-4A90-A019-E826615A3048}" dt="2021-10-25T10:21:33.362" v="290" actId="26606"/>
          <ac:spMkLst>
            <pc:docMk/>
            <pc:sldMk cId="3646800748" sldId="281"/>
            <ac:spMk id="11" creationId="{3CD9DF72-87A3-404E-A828-84CBF11A8303}"/>
          </ac:spMkLst>
        </pc:spChg>
        <pc:spChg chg="add del">
          <ac:chgData name="胡 翌霖" userId="a9a41afe759712f0" providerId="LiveId" clId="{51FCA6BB-CD7B-4A90-A019-E826615A3048}" dt="2021-10-25T10:21:40.323" v="292" actId="26606"/>
          <ac:spMkLst>
            <pc:docMk/>
            <pc:sldMk cId="3646800748" sldId="281"/>
            <ac:spMk id="15" creationId="{93D93209-E710-4E24-8089-E79FAB8B8995}"/>
          </ac:spMkLst>
        </pc:spChg>
        <pc:spChg chg="add del">
          <ac:chgData name="胡 翌霖" userId="a9a41afe759712f0" providerId="LiveId" clId="{51FCA6BB-CD7B-4A90-A019-E826615A3048}" dt="2021-10-25T10:21:40.323" v="292" actId="26606"/>
          <ac:spMkLst>
            <pc:docMk/>
            <pc:sldMk cId="3646800748" sldId="281"/>
            <ac:spMk id="16" creationId="{72B886CF-D3D5-4CDE-A0D0-35994223D8D7}"/>
          </ac:spMkLst>
        </pc:spChg>
        <pc:spChg chg="add del">
          <ac:chgData name="胡 翌霖" userId="a9a41afe759712f0" providerId="LiveId" clId="{51FCA6BB-CD7B-4A90-A019-E826615A3048}" dt="2021-10-25T10:21:40.323" v="292" actId="26606"/>
          <ac:spMkLst>
            <pc:docMk/>
            <pc:sldMk cId="3646800748" sldId="281"/>
            <ac:spMk id="17" creationId="{382E71F4-D030-4BB1-A3CF-F05B47099BF9}"/>
          </ac:spMkLst>
        </pc:spChg>
        <pc:spChg chg="add">
          <ac:chgData name="胡 翌霖" userId="a9a41afe759712f0" providerId="LiveId" clId="{51FCA6BB-CD7B-4A90-A019-E826615A3048}" dt="2021-10-25T10:21:40.329" v="293" actId="26606"/>
          <ac:spMkLst>
            <pc:docMk/>
            <pc:sldMk cId="3646800748" sldId="281"/>
            <ac:spMk id="19" creationId="{9B76D444-2756-434F-AE61-96D69830C13E}"/>
          </ac:spMkLst>
        </pc:spChg>
        <pc:spChg chg="add">
          <ac:chgData name="胡 翌霖" userId="a9a41afe759712f0" providerId="LiveId" clId="{51FCA6BB-CD7B-4A90-A019-E826615A3048}" dt="2021-10-25T10:21:40.329" v="293" actId="26606"/>
          <ac:spMkLst>
            <pc:docMk/>
            <pc:sldMk cId="3646800748" sldId="281"/>
            <ac:spMk id="20" creationId="{A27B6159-7734-4564-9E0F-C4BC43C36E52}"/>
          </ac:spMkLst>
        </pc:spChg>
        <pc:picChg chg="del">
          <ac:chgData name="胡 翌霖" userId="a9a41afe759712f0" providerId="LiveId" clId="{51FCA6BB-CD7B-4A90-A019-E826615A3048}" dt="2021-10-25T10:21:25.598" v="287" actId="478"/>
          <ac:picMkLst>
            <pc:docMk/>
            <pc:sldMk cId="3646800748" sldId="281"/>
            <ac:picMk id="5" creationId="{E50F6054-BAF2-435F-9D07-82AB962DA121}"/>
          </ac:picMkLst>
        </pc:picChg>
        <pc:picChg chg="add mod ord">
          <ac:chgData name="胡 翌霖" userId="a9a41afe759712f0" providerId="LiveId" clId="{51FCA6BB-CD7B-4A90-A019-E826615A3048}" dt="2021-10-25T10:22:00.802" v="311" actId="18131"/>
          <ac:picMkLst>
            <pc:docMk/>
            <pc:sldMk cId="3646800748" sldId="281"/>
            <ac:picMk id="6" creationId="{34EEEFDB-9263-415C-9F09-57B2AE4649AE}"/>
          </ac:picMkLst>
        </pc:picChg>
        <pc:cxnChg chg="add del">
          <ac:chgData name="胡 翌霖" userId="a9a41afe759712f0" providerId="LiveId" clId="{51FCA6BB-CD7B-4A90-A019-E826615A3048}" dt="2021-10-25T10:21:33.362" v="290" actId="26606"/>
          <ac:cxnSpMkLst>
            <pc:docMk/>
            <pc:sldMk cId="3646800748" sldId="281"/>
            <ac:cxnSpMk id="13" creationId="{20E3A342-4D61-4E3F-AF90-1AB42AEB96CC}"/>
          </ac:cxnSpMkLst>
        </pc:cxnChg>
        <pc:cxnChg chg="add">
          <ac:chgData name="胡 翌霖" userId="a9a41afe759712f0" providerId="LiveId" clId="{51FCA6BB-CD7B-4A90-A019-E826615A3048}" dt="2021-10-25T10:21:40.329" v="293" actId="26606"/>
          <ac:cxnSpMkLst>
            <pc:docMk/>
            <pc:sldMk cId="3646800748" sldId="281"/>
            <ac:cxnSpMk id="21" creationId="{E2FFB46B-05BC-4950-B18A-9593FDAE6ED7}"/>
          </ac:cxnSpMkLst>
        </pc:cxnChg>
      </pc:sldChg>
      <pc:sldChg chg="addSp delSp modSp add setBg delDesignElem">
        <pc:chgData name="胡 翌霖" userId="a9a41afe759712f0" providerId="LiveId" clId="{51FCA6BB-CD7B-4A90-A019-E826615A3048}" dt="2021-10-25T10:25:20.169" v="324" actId="478"/>
        <pc:sldMkLst>
          <pc:docMk/>
          <pc:sldMk cId="1367843292" sldId="282"/>
        </pc:sldMkLst>
        <pc:picChg chg="add mod">
          <ac:chgData name="胡 翌霖" userId="a9a41afe759712f0" providerId="LiveId" clId="{51FCA6BB-CD7B-4A90-A019-E826615A3048}" dt="2021-10-25T10:25:06.798" v="321"/>
          <ac:picMkLst>
            <pc:docMk/>
            <pc:sldMk cId="1367843292" sldId="282"/>
            <ac:picMk id="5" creationId="{607E77C8-8655-412D-B322-B61594E0F422}"/>
          </ac:picMkLst>
        </pc:picChg>
        <pc:picChg chg="add mod">
          <ac:chgData name="胡 翌霖" userId="a9a41afe759712f0" providerId="LiveId" clId="{51FCA6BB-CD7B-4A90-A019-E826615A3048}" dt="2021-10-25T10:25:09.143" v="323"/>
          <ac:picMkLst>
            <pc:docMk/>
            <pc:sldMk cId="1367843292" sldId="282"/>
            <ac:picMk id="6" creationId="{771A0DA2-C16F-4FAC-9F71-6DB86DF8C21E}"/>
          </ac:picMkLst>
        </pc:picChg>
        <pc:picChg chg="del">
          <ac:chgData name="胡 翌霖" userId="a9a41afe759712f0" providerId="LiveId" clId="{51FCA6BB-CD7B-4A90-A019-E826615A3048}" dt="2021-10-25T10:25:20.169" v="324" actId="478"/>
          <ac:picMkLst>
            <pc:docMk/>
            <pc:sldMk cId="1367843292" sldId="282"/>
            <ac:picMk id="20482" creationId="{F904E258-7B73-4D73-9CC0-527949A85B56}"/>
          </ac:picMkLst>
        </pc:picChg>
        <pc:cxnChg chg="del">
          <ac:chgData name="胡 翌霖" userId="a9a41afe759712f0" providerId="LiveId" clId="{51FCA6BB-CD7B-4A90-A019-E826615A3048}" dt="2021-10-25T08:25:39.678" v="36"/>
          <ac:cxnSpMkLst>
            <pc:docMk/>
            <pc:sldMk cId="1367843292" sldId="282"/>
            <ac:cxnSpMk id="71" creationId="{A7F400EE-A8A5-48AF-B4D6-291B52C6F0B0}"/>
          </ac:cxnSpMkLst>
        </pc:cxnChg>
      </pc:sldChg>
      <pc:sldChg chg="del">
        <pc:chgData name="胡 翌霖" userId="a9a41afe759712f0" providerId="LiveId" clId="{51FCA6BB-CD7B-4A90-A019-E826615A3048}" dt="2021-10-25T08:23:43.305" v="1" actId="47"/>
        <pc:sldMkLst>
          <pc:docMk/>
          <pc:sldMk cId="3504751736" sldId="282"/>
        </pc:sldMkLst>
      </pc:sldChg>
      <pc:sldChg chg="del">
        <pc:chgData name="胡 翌霖" userId="a9a41afe759712f0" providerId="LiveId" clId="{51FCA6BB-CD7B-4A90-A019-E826615A3048}" dt="2021-10-25T08:23:43.305" v="1" actId="47"/>
        <pc:sldMkLst>
          <pc:docMk/>
          <pc:sldMk cId="858792604" sldId="283"/>
        </pc:sldMkLst>
      </pc:sldChg>
      <pc:sldChg chg="add del setBg">
        <pc:chgData name="胡 翌霖" userId="a9a41afe759712f0" providerId="LiveId" clId="{51FCA6BB-CD7B-4A90-A019-E826615A3048}" dt="2021-10-25T10:25:33.771" v="325" actId="47"/>
        <pc:sldMkLst>
          <pc:docMk/>
          <pc:sldMk cId="3496203926" sldId="283"/>
        </pc:sldMkLst>
      </pc:sldChg>
      <pc:sldChg chg="del">
        <pc:chgData name="胡 翌霖" userId="a9a41afe759712f0" providerId="LiveId" clId="{51FCA6BB-CD7B-4A90-A019-E826615A3048}" dt="2021-10-25T08:23:43.305" v="1" actId="47"/>
        <pc:sldMkLst>
          <pc:docMk/>
          <pc:sldMk cId="1060632048" sldId="284"/>
        </pc:sldMkLst>
      </pc:sldChg>
      <pc:sldChg chg="delSp add">
        <pc:chgData name="胡 翌霖" userId="a9a41afe759712f0" providerId="LiveId" clId="{51FCA6BB-CD7B-4A90-A019-E826615A3048}" dt="2021-10-25T10:25:08.379" v="322" actId="21"/>
        <pc:sldMkLst>
          <pc:docMk/>
          <pc:sldMk cId="1554816708" sldId="284"/>
        </pc:sldMkLst>
        <pc:picChg chg="del">
          <ac:chgData name="胡 翌霖" userId="a9a41afe759712f0" providerId="LiveId" clId="{51FCA6BB-CD7B-4A90-A019-E826615A3048}" dt="2021-10-25T10:25:05.682" v="320" actId="21"/>
          <ac:picMkLst>
            <pc:docMk/>
            <pc:sldMk cId="1554816708" sldId="284"/>
            <ac:picMk id="5" creationId="{6FD122C8-AB00-4A50-93D7-AAB222392A60}"/>
          </ac:picMkLst>
        </pc:picChg>
        <pc:picChg chg="del">
          <ac:chgData name="胡 翌霖" userId="a9a41afe759712f0" providerId="LiveId" clId="{51FCA6BB-CD7B-4A90-A019-E826615A3048}" dt="2021-10-25T10:25:08.379" v="322" actId="21"/>
          <ac:picMkLst>
            <pc:docMk/>
            <pc:sldMk cId="1554816708" sldId="284"/>
            <ac:picMk id="8194" creationId="{0E85CEA5-A6AE-4044-B52B-3ACCA8D7886C}"/>
          </ac:picMkLst>
        </pc:picChg>
      </pc:sldChg>
      <pc:sldChg chg="del">
        <pc:chgData name="胡 翌霖" userId="a9a41afe759712f0" providerId="LiveId" clId="{51FCA6BB-CD7B-4A90-A019-E826615A3048}" dt="2021-10-25T08:23:43.305" v="1" actId="47"/>
        <pc:sldMkLst>
          <pc:docMk/>
          <pc:sldMk cId="1075085118" sldId="285"/>
        </pc:sldMkLst>
      </pc:sldChg>
      <pc:sldChg chg="addSp delSp modSp add mod setBg delDesignElem">
        <pc:chgData name="胡 翌霖" userId="a9a41afe759712f0" providerId="LiveId" clId="{51FCA6BB-CD7B-4A90-A019-E826615A3048}" dt="2021-10-25T10:18:05.476" v="255" actId="20577"/>
        <pc:sldMkLst>
          <pc:docMk/>
          <pc:sldMk cId="1635965435" sldId="286"/>
        </pc:sldMkLst>
        <pc:spChg chg="mod">
          <ac:chgData name="胡 翌霖" userId="a9a41afe759712f0" providerId="LiveId" clId="{51FCA6BB-CD7B-4A90-A019-E826615A3048}" dt="2021-10-25T10:18:05.476" v="255" actId="20577"/>
          <ac:spMkLst>
            <pc:docMk/>
            <pc:sldMk cId="1635965435" sldId="286"/>
            <ac:spMk id="2" creationId="{25768D7B-17C1-46EC-AC88-02A78424494F}"/>
          </ac:spMkLst>
        </pc:spChg>
        <pc:spChg chg="mod">
          <ac:chgData name="胡 翌霖" userId="a9a41afe759712f0" providerId="LiveId" clId="{51FCA6BB-CD7B-4A90-A019-E826615A3048}" dt="2021-10-25T10:17:12.328" v="254" actId="26606"/>
          <ac:spMkLst>
            <pc:docMk/>
            <pc:sldMk cId="1635965435" sldId="286"/>
            <ac:spMk id="3" creationId="{5E0C7A52-FB78-45CC-8F1E-FAE0D87C6919}"/>
          </ac:spMkLst>
        </pc:spChg>
        <pc:spChg chg="add">
          <ac:chgData name="胡 翌霖" userId="a9a41afe759712f0" providerId="LiveId" clId="{51FCA6BB-CD7B-4A90-A019-E826615A3048}" dt="2021-10-25T10:17:12.328" v="254" actId="26606"/>
          <ac:spMkLst>
            <pc:docMk/>
            <pc:sldMk cId="1635965435" sldId="286"/>
            <ac:spMk id="8" creationId="{72B886CF-D3D5-4CDE-A0D0-35994223D8D7}"/>
          </ac:spMkLst>
        </pc:spChg>
        <pc:spChg chg="add">
          <ac:chgData name="胡 翌霖" userId="a9a41afe759712f0" providerId="LiveId" clId="{51FCA6BB-CD7B-4A90-A019-E826615A3048}" dt="2021-10-25T10:17:12.328" v="254" actId="26606"/>
          <ac:spMkLst>
            <pc:docMk/>
            <pc:sldMk cId="1635965435" sldId="286"/>
            <ac:spMk id="10" creationId="{FC139937-FF72-463A-8CD1-5AFF723B298A}"/>
          </ac:spMkLst>
        </pc:spChg>
        <pc:spChg chg="add">
          <ac:chgData name="胡 翌霖" userId="a9a41afe759712f0" providerId="LiveId" clId="{51FCA6BB-CD7B-4A90-A019-E826615A3048}" dt="2021-10-25T10:17:12.328" v="254" actId="26606"/>
          <ac:spMkLst>
            <pc:docMk/>
            <pc:sldMk cId="1635965435" sldId="286"/>
            <ac:spMk id="12" creationId="{5565521B-3AFA-45E0-B4C4-C6ED089C86E5}"/>
          </ac:spMkLst>
        </pc:spChg>
        <pc:spChg chg="del">
          <ac:chgData name="胡 翌霖" userId="a9a41afe759712f0" providerId="LiveId" clId="{51FCA6BB-CD7B-4A90-A019-E826615A3048}" dt="2021-10-25T08:25:39.678" v="36"/>
          <ac:spMkLst>
            <pc:docMk/>
            <pc:sldMk cId="1635965435" sldId="286"/>
            <ac:spMk id="15" creationId="{8D70B121-56F4-4848-B38B-182089D909FA}"/>
          </ac:spMkLst>
        </pc:spChg>
        <pc:cxnChg chg="del">
          <ac:chgData name="胡 翌霖" userId="a9a41afe759712f0" providerId="LiveId" clId="{51FCA6BB-CD7B-4A90-A019-E826615A3048}" dt="2021-10-25T08:25:39.678" v="36"/>
          <ac:cxnSpMkLst>
            <pc:docMk/>
            <pc:sldMk cId="1635965435" sldId="286"/>
            <ac:cxnSpMk id="16" creationId="{2D72A2C9-F3CA-4216-8BAD-FA4C970C3C4E}"/>
          </ac:cxnSpMkLst>
        </pc:cxnChg>
      </pc:sldChg>
      <pc:sldChg chg="del">
        <pc:chgData name="胡 翌霖" userId="a9a41afe759712f0" providerId="LiveId" clId="{51FCA6BB-CD7B-4A90-A019-E826615A3048}" dt="2021-10-25T08:23:43.305" v="1" actId="47"/>
        <pc:sldMkLst>
          <pc:docMk/>
          <pc:sldMk cId="2866183508" sldId="286"/>
        </pc:sldMkLst>
      </pc:sldChg>
      <pc:sldChg chg="del">
        <pc:chgData name="胡 翌霖" userId="a9a41afe759712f0" providerId="LiveId" clId="{51FCA6BB-CD7B-4A90-A019-E826615A3048}" dt="2021-10-25T08:23:43.305" v="1" actId="47"/>
        <pc:sldMkLst>
          <pc:docMk/>
          <pc:sldMk cId="1132787032" sldId="287"/>
        </pc:sldMkLst>
      </pc:sldChg>
      <pc:sldChg chg="addSp delSp modSp add mod setBg delDesignElem">
        <pc:chgData name="胡 翌霖" userId="a9a41afe759712f0" providerId="LiveId" clId="{51FCA6BB-CD7B-4A90-A019-E826615A3048}" dt="2021-10-25T10:18:28.745" v="257" actId="20577"/>
        <pc:sldMkLst>
          <pc:docMk/>
          <pc:sldMk cId="1978046400" sldId="287"/>
        </pc:sldMkLst>
        <pc:spChg chg="mod">
          <ac:chgData name="胡 翌霖" userId="a9a41afe759712f0" providerId="LiveId" clId="{51FCA6BB-CD7B-4A90-A019-E826615A3048}" dt="2021-10-25T10:18:28.745" v="257" actId="20577"/>
          <ac:spMkLst>
            <pc:docMk/>
            <pc:sldMk cId="1978046400" sldId="287"/>
            <ac:spMk id="2" creationId="{09765AFC-AEBF-48E8-890B-BD016B6DF584}"/>
          </ac:spMkLst>
        </pc:spChg>
        <pc:spChg chg="mod">
          <ac:chgData name="胡 翌霖" userId="a9a41afe759712f0" providerId="LiveId" clId="{51FCA6BB-CD7B-4A90-A019-E826615A3048}" dt="2021-10-25T10:18:26.258" v="256" actId="26606"/>
          <ac:spMkLst>
            <pc:docMk/>
            <pc:sldMk cId="1978046400" sldId="287"/>
            <ac:spMk id="3" creationId="{1BEC71E2-7377-454E-9DFC-B405FA7D8430}"/>
          </ac:spMkLst>
        </pc:spChg>
        <pc:spChg chg="add">
          <ac:chgData name="胡 翌霖" userId="a9a41afe759712f0" providerId="LiveId" clId="{51FCA6BB-CD7B-4A90-A019-E826615A3048}" dt="2021-10-25T10:18:26.258" v="256" actId="26606"/>
          <ac:spMkLst>
            <pc:docMk/>
            <pc:sldMk cId="1978046400" sldId="287"/>
            <ac:spMk id="8" creationId="{72B886CF-D3D5-4CDE-A0D0-35994223D8D7}"/>
          </ac:spMkLst>
        </pc:spChg>
        <pc:spChg chg="add">
          <ac:chgData name="胡 翌霖" userId="a9a41afe759712f0" providerId="LiveId" clId="{51FCA6BB-CD7B-4A90-A019-E826615A3048}" dt="2021-10-25T10:18:26.258" v="256" actId="26606"/>
          <ac:spMkLst>
            <pc:docMk/>
            <pc:sldMk cId="1978046400" sldId="287"/>
            <ac:spMk id="10" creationId="{FC139937-FF72-463A-8CD1-5AFF723B298A}"/>
          </ac:spMkLst>
        </pc:spChg>
        <pc:spChg chg="add">
          <ac:chgData name="胡 翌霖" userId="a9a41afe759712f0" providerId="LiveId" clId="{51FCA6BB-CD7B-4A90-A019-E826615A3048}" dt="2021-10-25T10:18:26.258" v="256" actId="26606"/>
          <ac:spMkLst>
            <pc:docMk/>
            <pc:sldMk cId="1978046400" sldId="287"/>
            <ac:spMk id="12" creationId="{5565521B-3AFA-45E0-B4C4-C6ED089C86E5}"/>
          </ac:spMkLst>
        </pc:spChg>
        <pc:spChg chg="del">
          <ac:chgData name="胡 翌霖" userId="a9a41afe759712f0" providerId="LiveId" clId="{51FCA6BB-CD7B-4A90-A019-E826615A3048}" dt="2021-10-25T08:25:39.678" v="36"/>
          <ac:spMkLst>
            <pc:docMk/>
            <pc:sldMk cId="1978046400" sldId="287"/>
            <ac:spMk id="24" creationId="{4351DFE5-F63D-4BE0-BDA9-E3EB88F01AA5}"/>
          </ac:spMkLst>
        </pc:spChg>
        <pc:picChg chg="del">
          <ac:chgData name="胡 翌霖" userId="a9a41afe759712f0" providerId="LiveId" clId="{51FCA6BB-CD7B-4A90-A019-E826615A3048}" dt="2021-10-25T08:25:39.678" v="36"/>
          <ac:picMkLst>
            <pc:docMk/>
            <pc:sldMk cId="1978046400" sldId="287"/>
            <ac:picMk id="25" creationId="{3AA16612-ACD2-4A16-8F2B-4514FD6BF28F}"/>
          </ac:picMkLst>
        </pc:picChg>
      </pc:sldChg>
      <pc:sldChg chg="del">
        <pc:chgData name="胡 翌霖" userId="a9a41afe759712f0" providerId="LiveId" clId="{51FCA6BB-CD7B-4A90-A019-E826615A3048}" dt="2021-10-25T08:23:43.305" v="1" actId="47"/>
        <pc:sldMkLst>
          <pc:docMk/>
          <pc:sldMk cId="1006655231" sldId="288"/>
        </pc:sldMkLst>
      </pc:sldChg>
      <pc:sldChg chg="delSp add setBg delDesignElem">
        <pc:chgData name="胡 翌霖" userId="a9a41afe759712f0" providerId="LiveId" clId="{51FCA6BB-CD7B-4A90-A019-E826615A3048}" dt="2021-10-25T08:25:39.678" v="36"/>
        <pc:sldMkLst>
          <pc:docMk/>
          <pc:sldMk cId="3712080975" sldId="288"/>
        </pc:sldMkLst>
        <pc:spChg chg="del">
          <ac:chgData name="胡 翌霖" userId="a9a41afe759712f0" providerId="LiveId" clId="{51FCA6BB-CD7B-4A90-A019-E826615A3048}" dt="2021-10-25T08:25:39.678" v="36"/>
          <ac:spMkLst>
            <pc:docMk/>
            <pc:sldMk cId="3712080975" sldId="288"/>
            <ac:spMk id="8" creationId="{8D70B121-56F4-4848-B38B-182089D909FA}"/>
          </ac:spMkLst>
        </pc:spChg>
        <pc:cxnChg chg="del">
          <ac:chgData name="胡 翌霖" userId="a9a41afe759712f0" providerId="LiveId" clId="{51FCA6BB-CD7B-4A90-A019-E826615A3048}" dt="2021-10-25T08:25:39.678" v="36"/>
          <ac:cxnSpMkLst>
            <pc:docMk/>
            <pc:sldMk cId="3712080975" sldId="288"/>
            <ac:cxnSpMk id="10" creationId="{2D72A2C9-F3CA-4216-8BAD-FA4C970C3C4E}"/>
          </ac:cxnSpMkLst>
        </pc:cxnChg>
      </pc:sldChg>
      <pc:sldChg chg="del">
        <pc:chgData name="胡 翌霖" userId="a9a41afe759712f0" providerId="LiveId" clId="{51FCA6BB-CD7B-4A90-A019-E826615A3048}" dt="2021-10-25T08:23:43.305" v="1" actId="47"/>
        <pc:sldMkLst>
          <pc:docMk/>
          <pc:sldMk cId="400572447" sldId="289"/>
        </pc:sldMkLst>
      </pc:sldChg>
      <pc:sldChg chg="delSp add setBg delDesignElem">
        <pc:chgData name="胡 翌霖" userId="a9a41afe759712f0" providerId="LiveId" clId="{51FCA6BB-CD7B-4A90-A019-E826615A3048}" dt="2021-10-25T08:25:39.678" v="36"/>
        <pc:sldMkLst>
          <pc:docMk/>
          <pc:sldMk cId="2506609014" sldId="289"/>
        </pc:sldMkLst>
        <pc:spChg chg="del">
          <ac:chgData name="胡 翌霖" userId="a9a41afe759712f0" providerId="LiveId" clId="{51FCA6BB-CD7B-4A90-A019-E826615A3048}" dt="2021-10-25T08:25:39.678" v="36"/>
          <ac:spMkLst>
            <pc:docMk/>
            <pc:sldMk cId="2506609014" sldId="289"/>
            <ac:spMk id="167" creationId="{78907291-9D6D-4740-81DB-441477BCA279}"/>
          </ac:spMkLst>
        </pc:spChg>
        <pc:spChg chg="del">
          <ac:chgData name="胡 翌霖" userId="a9a41afe759712f0" providerId="LiveId" clId="{51FCA6BB-CD7B-4A90-A019-E826615A3048}" dt="2021-10-25T08:25:39.678" v="36"/>
          <ac:spMkLst>
            <pc:docMk/>
            <pc:sldMk cId="2506609014" sldId="289"/>
            <ac:spMk id="13322" creationId="{9D3A9E89-033E-4C4A-8C41-416DABFFD307}"/>
          </ac:spMkLst>
        </pc:spChg>
        <pc:spChg chg="del">
          <ac:chgData name="胡 翌霖" userId="a9a41afe759712f0" providerId="LiveId" clId="{51FCA6BB-CD7B-4A90-A019-E826615A3048}" dt="2021-10-25T08:25:39.678" v="36"/>
          <ac:spMkLst>
            <pc:docMk/>
            <pc:sldMk cId="2506609014" sldId="289"/>
            <ac:spMk id="13323" creationId="{86293361-111E-427D-8E5B-256944AC8395}"/>
          </ac:spMkLst>
        </pc:spChg>
        <pc:grpChg chg="del">
          <ac:chgData name="胡 翌霖" userId="a9a41afe759712f0" providerId="LiveId" clId="{51FCA6BB-CD7B-4A90-A019-E826615A3048}" dt="2021-10-25T08:25:39.678" v="36"/>
          <ac:grpSpMkLst>
            <pc:docMk/>
            <pc:sldMk cId="2506609014" sldId="289"/>
            <ac:grpSpMk id="13324" creationId="{9A19A3F5-314C-46CC-8695-7C6BFCACFE8C}"/>
          </ac:grpSpMkLst>
        </pc:grpChg>
      </pc:sldChg>
      <pc:sldChg chg="add setBg">
        <pc:chgData name="胡 翌霖" userId="a9a41afe759712f0" providerId="LiveId" clId="{51FCA6BB-CD7B-4A90-A019-E826615A3048}" dt="2021-10-25T08:25:39.678" v="36"/>
        <pc:sldMkLst>
          <pc:docMk/>
          <pc:sldMk cId="1377429587" sldId="290"/>
        </pc:sldMkLst>
      </pc:sldChg>
      <pc:sldChg chg="del">
        <pc:chgData name="胡 翌霖" userId="a9a41afe759712f0" providerId="LiveId" clId="{51FCA6BB-CD7B-4A90-A019-E826615A3048}" dt="2021-10-25T08:23:43.305" v="1" actId="47"/>
        <pc:sldMkLst>
          <pc:docMk/>
          <pc:sldMk cId="2226467000" sldId="290"/>
        </pc:sldMkLst>
      </pc:sldChg>
      <pc:sldChg chg="del">
        <pc:chgData name="胡 翌霖" userId="a9a41afe759712f0" providerId="LiveId" clId="{51FCA6BB-CD7B-4A90-A019-E826615A3048}" dt="2021-10-25T08:23:43.305" v="1" actId="47"/>
        <pc:sldMkLst>
          <pc:docMk/>
          <pc:sldMk cId="4135706163" sldId="291"/>
        </pc:sldMkLst>
      </pc:sldChg>
      <pc:sldChg chg="del">
        <pc:chgData name="胡 翌霖" userId="a9a41afe759712f0" providerId="LiveId" clId="{51FCA6BB-CD7B-4A90-A019-E826615A3048}" dt="2021-10-25T08:23:43.305" v="1" actId="47"/>
        <pc:sldMkLst>
          <pc:docMk/>
          <pc:sldMk cId="259104421" sldId="292"/>
        </pc:sldMkLst>
      </pc:sldChg>
      <pc:sldChg chg="add">
        <pc:chgData name="胡 翌霖" userId="a9a41afe759712f0" providerId="LiveId" clId="{51FCA6BB-CD7B-4A90-A019-E826615A3048}" dt="2021-10-25T08:25:39.678" v="36"/>
        <pc:sldMkLst>
          <pc:docMk/>
          <pc:sldMk cId="3976440896" sldId="292"/>
        </pc:sldMkLst>
      </pc:sldChg>
      <pc:sldChg chg="del">
        <pc:chgData name="胡 翌霖" userId="a9a41afe759712f0" providerId="LiveId" clId="{51FCA6BB-CD7B-4A90-A019-E826615A3048}" dt="2021-10-25T08:23:43.305" v="1" actId="47"/>
        <pc:sldMkLst>
          <pc:docMk/>
          <pc:sldMk cId="661478525" sldId="293"/>
        </pc:sldMkLst>
      </pc:sldChg>
      <pc:sldChg chg="del">
        <pc:chgData name="胡 翌霖" userId="a9a41afe759712f0" providerId="LiveId" clId="{51FCA6BB-CD7B-4A90-A019-E826615A3048}" dt="2021-10-25T08:23:43.305" v="1" actId="47"/>
        <pc:sldMkLst>
          <pc:docMk/>
          <pc:sldMk cId="2162818672" sldId="294"/>
        </pc:sldMkLst>
      </pc:sldChg>
      <pc:sldChg chg="add">
        <pc:chgData name="胡 翌霖" userId="a9a41afe759712f0" providerId="LiveId" clId="{51FCA6BB-CD7B-4A90-A019-E826615A3048}" dt="2021-10-25T08:25:39.678" v="36"/>
        <pc:sldMkLst>
          <pc:docMk/>
          <pc:sldMk cId="3900751830" sldId="294"/>
        </pc:sldMkLst>
      </pc:sldChg>
      <pc:sldChg chg="del">
        <pc:chgData name="胡 翌霖" userId="a9a41afe759712f0" providerId="LiveId" clId="{51FCA6BB-CD7B-4A90-A019-E826615A3048}" dt="2021-10-25T08:23:43.305" v="1" actId="47"/>
        <pc:sldMkLst>
          <pc:docMk/>
          <pc:sldMk cId="63157963" sldId="297"/>
        </pc:sldMkLst>
      </pc:sldChg>
      <pc:sldChg chg="add">
        <pc:chgData name="胡 翌霖" userId="a9a41afe759712f0" providerId="LiveId" clId="{51FCA6BB-CD7B-4A90-A019-E826615A3048}" dt="2021-10-25T08:25:39.678" v="36"/>
        <pc:sldMkLst>
          <pc:docMk/>
          <pc:sldMk cId="2997731456" sldId="297"/>
        </pc:sldMkLst>
      </pc:sldChg>
      <pc:sldChg chg="del">
        <pc:chgData name="胡 翌霖" userId="a9a41afe759712f0" providerId="LiveId" clId="{51FCA6BB-CD7B-4A90-A019-E826615A3048}" dt="2021-10-25T08:23:43.305" v="1" actId="47"/>
        <pc:sldMkLst>
          <pc:docMk/>
          <pc:sldMk cId="718481865" sldId="298"/>
        </pc:sldMkLst>
      </pc:sldChg>
      <pc:sldChg chg="del">
        <pc:chgData name="胡 翌霖" userId="a9a41afe759712f0" providerId="LiveId" clId="{51FCA6BB-CD7B-4A90-A019-E826615A3048}" dt="2021-10-25T08:23:43.305" v="1" actId="47"/>
        <pc:sldMkLst>
          <pc:docMk/>
          <pc:sldMk cId="2854250307" sldId="299"/>
        </pc:sldMkLst>
      </pc:sldChg>
      <pc:sldChg chg="delSp add del setBg delDesignElem">
        <pc:chgData name="胡 翌霖" userId="a9a41afe759712f0" providerId="LiveId" clId="{51FCA6BB-CD7B-4A90-A019-E826615A3048}" dt="2021-10-25T10:16:27.528" v="249" actId="47"/>
        <pc:sldMkLst>
          <pc:docMk/>
          <pc:sldMk cId="3226561379" sldId="300"/>
        </pc:sldMkLst>
        <pc:spChg chg="del">
          <ac:chgData name="胡 翌霖" userId="a9a41afe759712f0" providerId="LiveId" clId="{51FCA6BB-CD7B-4A90-A019-E826615A3048}" dt="2021-10-25T08:25:39.678" v="36"/>
          <ac:spMkLst>
            <pc:docMk/>
            <pc:sldMk cId="3226561379" sldId="300"/>
            <ac:spMk id="79" creationId="{928F64C6-FE22-4FC1-A763-DFCC514811BD}"/>
          </ac:spMkLst>
        </pc:spChg>
        <pc:cxnChg chg="del">
          <ac:chgData name="胡 翌霖" userId="a9a41afe759712f0" providerId="LiveId" clId="{51FCA6BB-CD7B-4A90-A019-E826615A3048}" dt="2021-10-25T08:25:39.678" v="36"/>
          <ac:cxnSpMkLst>
            <pc:docMk/>
            <pc:sldMk cId="3226561379" sldId="300"/>
            <ac:cxnSpMk id="81" creationId="{5C34627B-48E6-4F4D-B843-97717A86B490}"/>
          </ac:cxnSpMkLst>
        </pc:cxnChg>
      </pc:sldChg>
      <pc:sldChg chg="delSp modSp add mod">
        <pc:chgData name="胡 翌霖" userId="a9a41afe759712f0" providerId="LiveId" clId="{51FCA6BB-CD7B-4A90-A019-E826615A3048}" dt="2021-10-25T10:24:32.728" v="319" actId="478"/>
        <pc:sldMkLst>
          <pc:docMk/>
          <pc:sldMk cId="1904292970" sldId="315"/>
        </pc:sldMkLst>
        <pc:spChg chg="mod">
          <ac:chgData name="胡 翌霖" userId="a9a41afe759712f0" providerId="LiveId" clId="{51FCA6BB-CD7B-4A90-A019-E826615A3048}" dt="2021-10-25T08:40:00.409" v="145"/>
          <ac:spMkLst>
            <pc:docMk/>
            <pc:sldMk cId="1904292970" sldId="315"/>
            <ac:spMk id="2" creationId="{750E2AF2-7A6B-48BA-9B10-228F7269A963}"/>
          </ac:spMkLst>
        </pc:spChg>
        <pc:spChg chg="del">
          <ac:chgData name="胡 翌霖" userId="a9a41afe759712f0" providerId="LiveId" clId="{51FCA6BB-CD7B-4A90-A019-E826615A3048}" dt="2021-10-25T10:24:32.728" v="319" actId="478"/>
          <ac:spMkLst>
            <pc:docMk/>
            <pc:sldMk cId="1904292970" sldId="315"/>
            <ac:spMk id="3" creationId="{CEB6C48B-498F-41A8-9B40-9500E4295E0B}"/>
          </ac:spMkLst>
        </pc:spChg>
        <pc:picChg chg="mod">
          <ac:chgData name="胡 翌霖" userId="a9a41afe759712f0" providerId="LiveId" clId="{51FCA6BB-CD7B-4A90-A019-E826615A3048}" dt="2021-10-25T10:24:31.048" v="318" actId="1076"/>
          <ac:picMkLst>
            <pc:docMk/>
            <pc:sldMk cId="1904292970" sldId="315"/>
            <ac:picMk id="4" creationId="{ED385DC7-CD5B-44CC-81FE-66EBD533C7B5}"/>
          </ac:picMkLst>
        </pc:picChg>
        <pc:picChg chg="mod">
          <ac:chgData name="胡 翌霖" userId="a9a41afe759712f0" providerId="LiveId" clId="{51FCA6BB-CD7B-4A90-A019-E826615A3048}" dt="2021-10-25T08:40:03.892" v="146" actId="1076"/>
          <ac:picMkLst>
            <pc:docMk/>
            <pc:sldMk cId="1904292970" sldId="315"/>
            <ac:picMk id="5" creationId="{A5856AEC-11E3-40DC-95E6-A4FEAEEB97F6}"/>
          </ac:picMkLst>
        </pc:picChg>
      </pc:sldChg>
      <pc:sldChg chg="modSp add del mod">
        <pc:chgData name="胡 翌霖" userId="a9a41afe759712f0" providerId="LiveId" clId="{51FCA6BB-CD7B-4A90-A019-E826615A3048}" dt="2021-10-25T08:39:05.548" v="125" actId="2696"/>
        <pc:sldMkLst>
          <pc:docMk/>
          <pc:sldMk cId="2230657834" sldId="315"/>
        </pc:sldMkLst>
        <pc:picChg chg="mod">
          <ac:chgData name="胡 翌霖" userId="a9a41afe759712f0" providerId="LiveId" clId="{51FCA6BB-CD7B-4A90-A019-E826615A3048}" dt="2021-10-25T08:37:26.438" v="85" actId="1076"/>
          <ac:picMkLst>
            <pc:docMk/>
            <pc:sldMk cId="2230657834" sldId="315"/>
            <ac:picMk id="5" creationId="{A5856AEC-11E3-40DC-95E6-A4FEAEEB97F6}"/>
          </ac:picMkLst>
        </pc:picChg>
      </pc:sldChg>
      <pc:sldChg chg="del">
        <pc:chgData name="胡 翌霖" userId="a9a41afe759712f0" providerId="LiveId" clId="{51FCA6BB-CD7B-4A90-A019-E826615A3048}" dt="2021-10-25T08:23:43.305" v="1" actId="47"/>
        <pc:sldMkLst>
          <pc:docMk/>
          <pc:sldMk cId="805984027" sldId="321"/>
        </pc:sldMkLst>
      </pc:sldChg>
      <pc:sldChg chg="del">
        <pc:chgData name="胡 翌霖" userId="a9a41afe759712f0" providerId="LiveId" clId="{51FCA6BB-CD7B-4A90-A019-E826615A3048}" dt="2021-10-25T08:23:43.305" v="1" actId="47"/>
        <pc:sldMkLst>
          <pc:docMk/>
          <pc:sldMk cId="3092793469" sldId="322"/>
        </pc:sldMkLst>
      </pc:sldChg>
      <pc:sldChg chg="addSp delSp modSp add mod setBg delDesignElem">
        <pc:chgData name="胡 翌霖" userId="a9a41afe759712f0" providerId="LiveId" clId="{51FCA6BB-CD7B-4A90-A019-E826615A3048}" dt="2021-10-25T10:22:22.973" v="317" actId="26606"/>
        <pc:sldMkLst>
          <pc:docMk/>
          <pc:sldMk cId="4193809569" sldId="322"/>
        </pc:sldMkLst>
        <pc:spChg chg="mod ord">
          <ac:chgData name="胡 翌霖" userId="a9a41afe759712f0" providerId="LiveId" clId="{51FCA6BB-CD7B-4A90-A019-E826615A3048}" dt="2021-10-25T10:22:22.973" v="317" actId="26606"/>
          <ac:spMkLst>
            <pc:docMk/>
            <pc:sldMk cId="4193809569" sldId="322"/>
            <ac:spMk id="2" creationId="{56834910-2015-42F1-9E96-B04B848A4368}"/>
          </ac:spMkLst>
        </pc:spChg>
        <pc:spChg chg="del">
          <ac:chgData name="胡 翌霖" userId="a9a41afe759712f0" providerId="LiveId" clId="{51FCA6BB-CD7B-4A90-A019-E826615A3048}" dt="2021-10-25T08:25:39.678" v="36"/>
          <ac:spMkLst>
            <pc:docMk/>
            <pc:sldMk cId="4193809569" sldId="322"/>
            <ac:spMk id="13" creationId="{823AC064-BC96-4F32-8AE1-B2FD38754823}"/>
          </ac:spMkLst>
        </pc:spChg>
        <pc:spChg chg="add del">
          <ac:chgData name="胡 翌霖" userId="a9a41afe759712f0" providerId="LiveId" clId="{51FCA6BB-CD7B-4A90-A019-E826615A3048}" dt="2021-10-25T10:22:21.342" v="314" actId="26606"/>
          <ac:spMkLst>
            <pc:docMk/>
            <pc:sldMk cId="4193809569" sldId="322"/>
            <ac:spMk id="14" creationId="{A4AC5506-6312-4701-8D3C-40187889A947}"/>
          </ac:spMkLst>
        </pc:spChg>
        <pc:spChg chg="add del">
          <ac:chgData name="胡 翌霖" userId="a9a41afe759712f0" providerId="LiveId" clId="{51FCA6BB-CD7B-4A90-A019-E826615A3048}" dt="2021-10-25T10:22:22.970" v="316" actId="26606"/>
          <ac:spMkLst>
            <pc:docMk/>
            <pc:sldMk cId="4193809569" sldId="322"/>
            <ac:spMk id="16" creationId="{823AC064-BC96-4F32-8AE1-B2FD38754823}"/>
          </ac:spMkLst>
        </pc:spChg>
        <pc:spChg chg="add">
          <ac:chgData name="胡 翌霖" userId="a9a41afe759712f0" providerId="LiveId" clId="{51FCA6BB-CD7B-4A90-A019-E826615A3048}" dt="2021-10-25T10:22:22.973" v="317" actId="26606"/>
          <ac:spMkLst>
            <pc:docMk/>
            <pc:sldMk cId="4193809569" sldId="322"/>
            <ac:spMk id="22" creationId="{A4AC5506-6312-4701-8D3C-40187889A947}"/>
          </ac:spMkLst>
        </pc:spChg>
        <pc:picChg chg="mod">
          <ac:chgData name="胡 翌霖" userId="a9a41afe759712f0" providerId="LiveId" clId="{51FCA6BB-CD7B-4A90-A019-E826615A3048}" dt="2021-10-25T10:22:22.973" v="317" actId="26606"/>
          <ac:picMkLst>
            <pc:docMk/>
            <pc:sldMk cId="4193809569" sldId="322"/>
            <ac:picMk id="6" creationId="{39215437-FB81-4850-816B-7B62E90B3D3B}"/>
          </ac:picMkLst>
        </pc:picChg>
        <pc:picChg chg="mod ord">
          <ac:chgData name="胡 翌霖" userId="a9a41afe759712f0" providerId="LiveId" clId="{51FCA6BB-CD7B-4A90-A019-E826615A3048}" dt="2021-10-25T10:22:22.973" v="317" actId="26606"/>
          <ac:picMkLst>
            <pc:docMk/>
            <pc:sldMk cId="4193809569" sldId="322"/>
            <ac:picMk id="8" creationId="{8FC9576D-71F8-4123-8B4C-659BB20F13B8}"/>
          </ac:picMkLst>
        </pc:picChg>
        <pc:cxnChg chg="del">
          <ac:chgData name="胡 翌霖" userId="a9a41afe759712f0" providerId="LiveId" clId="{51FCA6BB-CD7B-4A90-A019-E826615A3048}" dt="2021-10-25T08:25:39.678" v="36"/>
          <ac:cxnSpMkLst>
            <pc:docMk/>
            <pc:sldMk cId="4193809569" sldId="322"/>
            <ac:cxnSpMk id="15" creationId="{7E7C77BC-7138-40B1-A15B-20F57A494629}"/>
          </ac:cxnSpMkLst>
        </pc:cxnChg>
        <pc:cxnChg chg="del">
          <ac:chgData name="胡 翌霖" userId="a9a41afe759712f0" providerId="LiveId" clId="{51FCA6BB-CD7B-4A90-A019-E826615A3048}" dt="2021-10-25T08:25:39.678" v="36"/>
          <ac:cxnSpMkLst>
            <pc:docMk/>
            <pc:sldMk cId="4193809569" sldId="322"/>
            <ac:cxnSpMk id="17" creationId="{DB146403-F3D6-484B-B2ED-97F9565D0370}"/>
          </ac:cxnSpMkLst>
        </pc:cxnChg>
        <pc:cxnChg chg="add del">
          <ac:chgData name="胡 翌霖" userId="a9a41afe759712f0" providerId="LiveId" clId="{51FCA6BB-CD7B-4A90-A019-E826615A3048}" dt="2021-10-25T10:22:22.970" v="316" actId="26606"/>
          <ac:cxnSpMkLst>
            <pc:docMk/>
            <pc:sldMk cId="4193809569" sldId="322"/>
            <ac:cxnSpMk id="18" creationId="{7E7C77BC-7138-40B1-A15B-20F57A494629}"/>
          </ac:cxnSpMkLst>
        </pc:cxnChg>
        <pc:cxnChg chg="add del">
          <ac:chgData name="胡 翌霖" userId="a9a41afe759712f0" providerId="LiveId" clId="{51FCA6BB-CD7B-4A90-A019-E826615A3048}" dt="2021-10-25T10:22:22.970" v="316" actId="26606"/>
          <ac:cxnSpMkLst>
            <pc:docMk/>
            <pc:sldMk cId="4193809569" sldId="322"/>
            <ac:cxnSpMk id="20" creationId="{DB146403-F3D6-484B-B2ED-97F9565D0370}"/>
          </ac:cxnSpMkLst>
        </pc:cxnChg>
      </pc:sldChg>
      <pc:sldChg chg="addSp delSp modSp mod setBg addAnim modAnim setClrOvrMap">
        <pc:chgData name="胡 翌霖" userId="a9a41afe759712f0" providerId="LiveId" clId="{51FCA6BB-CD7B-4A90-A019-E826615A3048}" dt="2021-10-25T09:38:44.536" v="156" actId="207"/>
        <pc:sldMkLst>
          <pc:docMk/>
          <pc:sldMk cId="492686361" sldId="323"/>
        </pc:sldMkLst>
        <pc:spChg chg="mod">
          <ac:chgData name="胡 翌霖" userId="a9a41afe759712f0" providerId="LiveId" clId="{51FCA6BB-CD7B-4A90-A019-E826615A3048}" dt="2021-10-25T09:38:44.536" v="156" actId="207"/>
          <ac:spMkLst>
            <pc:docMk/>
            <pc:sldMk cId="492686361" sldId="323"/>
            <ac:spMk id="2" creationId="{96233937-605F-48FE-B429-90F8B7CEFBBD}"/>
          </ac:spMkLst>
        </pc:spChg>
        <pc:spChg chg="mod">
          <ac:chgData name="胡 翌霖" userId="a9a41afe759712f0" providerId="LiveId" clId="{51FCA6BB-CD7B-4A90-A019-E826615A3048}" dt="2021-10-25T09:38:27.968" v="149" actId="26606"/>
          <ac:spMkLst>
            <pc:docMk/>
            <pc:sldMk cId="492686361" sldId="323"/>
            <ac:spMk id="3" creationId="{267E10EB-7DC3-48A3-9FC5-EAD150663D6E}"/>
          </ac:spMkLst>
        </pc:spChg>
        <pc:spChg chg="del">
          <ac:chgData name="胡 翌霖" userId="a9a41afe759712f0" providerId="LiveId" clId="{51FCA6BB-CD7B-4A90-A019-E826615A3048}" dt="2021-10-25T09:38:27.968" v="149" actId="26606"/>
          <ac:spMkLst>
            <pc:docMk/>
            <pc:sldMk cId="492686361" sldId="323"/>
            <ac:spMk id="71" creationId="{71B2258F-86CA-4D4D-8270-BC05FCDEBFB3}"/>
          </ac:spMkLst>
        </pc:spChg>
        <pc:spChg chg="add">
          <ac:chgData name="胡 翌霖" userId="a9a41afe759712f0" providerId="LiveId" clId="{51FCA6BB-CD7B-4A90-A019-E826615A3048}" dt="2021-10-25T09:38:27.968" v="149" actId="26606"/>
          <ac:spMkLst>
            <pc:docMk/>
            <pc:sldMk cId="492686361" sldId="323"/>
            <ac:spMk id="76" creationId="{C1DD1A8A-57D5-4A81-AD04-532B043C5611}"/>
          </ac:spMkLst>
        </pc:spChg>
        <pc:spChg chg="add">
          <ac:chgData name="胡 翌霖" userId="a9a41afe759712f0" providerId="LiveId" clId="{51FCA6BB-CD7B-4A90-A019-E826615A3048}" dt="2021-10-25T09:38:27.968" v="149" actId="26606"/>
          <ac:spMkLst>
            <pc:docMk/>
            <pc:sldMk cId="492686361" sldId="323"/>
            <ac:spMk id="78" creationId="{007891EC-4501-44ED-A8C8-B11B6DB767AB}"/>
          </ac:spMkLst>
        </pc:spChg>
        <pc:picChg chg="add mod ord">
          <ac:chgData name="胡 翌霖" userId="a9a41afe759712f0" providerId="LiveId" clId="{51FCA6BB-CD7B-4A90-A019-E826615A3048}" dt="2021-10-25T09:38:35.788" v="155" actId="27614"/>
          <ac:picMkLst>
            <pc:docMk/>
            <pc:sldMk cId="492686361" sldId="323"/>
            <ac:picMk id="6" creationId="{E10E2289-127E-4A2F-9262-EEC8C28A550D}"/>
          </ac:picMkLst>
        </pc:picChg>
        <pc:picChg chg="del">
          <ac:chgData name="胡 翌霖" userId="a9a41afe759712f0" providerId="LiveId" clId="{51FCA6BB-CD7B-4A90-A019-E826615A3048}" dt="2021-10-25T08:23:39.270" v="0" actId="478"/>
          <ac:picMkLst>
            <pc:docMk/>
            <pc:sldMk cId="492686361" sldId="323"/>
            <ac:picMk id="1026" creationId="{89E85C42-7BE7-4F2F-8517-A6D3E7A7E826}"/>
          </ac:picMkLst>
        </pc:picChg>
      </pc:sldChg>
      <pc:sldChg chg="new del">
        <pc:chgData name="胡 翌霖" userId="a9a41afe759712f0" providerId="LiveId" clId="{51FCA6BB-CD7B-4A90-A019-E826615A3048}" dt="2021-10-25T08:40:20.479" v="148" actId="47"/>
        <pc:sldMkLst>
          <pc:docMk/>
          <pc:sldMk cId="1050921387" sldId="324"/>
        </pc:sldMkLst>
      </pc:sldChg>
      <pc:sldChg chg="del">
        <pc:chgData name="胡 翌霖" userId="a9a41afe759712f0" providerId="LiveId" clId="{51FCA6BB-CD7B-4A90-A019-E826615A3048}" dt="2021-10-25T08:23:43.305" v="1" actId="47"/>
        <pc:sldMkLst>
          <pc:docMk/>
          <pc:sldMk cId="3048211912" sldId="324"/>
        </pc:sldMkLst>
      </pc:sldChg>
      <pc:sldChg chg="new">
        <pc:chgData name="胡 翌霖" userId="a9a41afe759712f0" providerId="LiveId" clId="{51FCA6BB-CD7B-4A90-A019-E826615A3048}" dt="2021-10-25T08:23:45.015" v="3" actId="680"/>
        <pc:sldMkLst>
          <pc:docMk/>
          <pc:sldMk cId="3960566294" sldId="325"/>
        </pc:sldMkLst>
      </pc:sldChg>
      <pc:sldChg chg="add">
        <pc:chgData name="胡 翌霖" userId="a9a41afe759712f0" providerId="LiveId" clId="{51FCA6BB-CD7B-4A90-A019-E826615A3048}" dt="2021-10-25T08:25:39.678" v="36"/>
        <pc:sldMkLst>
          <pc:docMk/>
          <pc:sldMk cId="2758194847" sldId="326"/>
        </pc:sldMkLst>
      </pc:sldChg>
      <pc:sldChg chg="delSp add setBg delDesignElem">
        <pc:chgData name="胡 翌霖" userId="a9a41afe759712f0" providerId="LiveId" clId="{51FCA6BB-CD7B-4A90-A019-E826615A3048}" dt="2021-10-25T08:25:39.678" v="36"/>
        <pc:sldMkLst>
          <pc:docMk/>
          <pc:sldMk cId="3295335418" sldId="4952"/>
        </pc:sldMkLst>
        <pc:spChg chg="del">
          <ac:chgData name="胡 翌霖" userId="a9a41afe759712f0" providerId="LiveId" clId="{51FCA6BB-CD7B-4A90-A019-E826615A3048}" dt="2021-10-25T08:25:39.678" v="36"/>
          <ac:spMkLst>
            <pc:docMk/>
            <pc:sldMk cId="3295335418" sldId="4952"/>
            <ac:spMk id="11" creationId="{823AC064-BC96-4F32-8AE1-B2FD38754823}"/>
          </ac:spMkLst>
        </pc:spChg>
        <pc:cxnChg chg="del">
          <ac:chgData name="胡 翌霖" userId="a9a41afe759712f0" providerId="LiveId" clId="{51FCA6BB-CD7B-4A90-A019-E826615A3048}" dt="2021-10-25T08:25:39.678" v="36"/>
          <ac:cxnSpMkLst>
            <pc:docMk/>
            <pc:sldMk cId="3295335418" sldId="4952"/>
            <ac:cxnSpMk id="13" creationId="{7E7C77BC-7138-40B1-A15B-20F57A494629}"/>
          </ac:cxnSpMkLst>
        </pc:cxnChg>
        <pc:cxnChg chg="del">
          <ac:chgData name="胡 翌霖" userId="a9a41afe759712f0" providerId="LiveId" clId="{51FCA6BB-CD7B-4A90-A019-E826615A3048}" dt="2021-10-25T08:25:39.678" v="36"/>
          <ac:cxnSpMkLst>
            <pc:docMk/>
            <pc:sldMk cId="3295335418" sldId="4952"/>
            <ac:cxnSpMk id="15" creationId="{DB146403-F3D6-484B-B2ED-97F9565D0370}"/>
          </ac:cxnSpMkLst>
        </pc:cxnChg>
      </pc:sldChg>
      <pc:sldChg chg="delSp add setBg delDesignElem">
        <pc:chgData name="胡 翌霖" userId="a9a41afe759712f0" providerId="LiveId" clId="{51FCA6BB-CD7B-4A90-A019-E826615A3048}" dt="2021-10-25T08:25:39.678" v="36"/>
        <pc:sldMkLst>
          <pc:docMk/>
          <pc:sldMk cId="21100258" sldId="4953"/>
        </pc:sldMkLst>
        <pc:spChg chg="del">
          <ac:chgData name="胡 翌霖" userId="a9a41afe759712f0" providerId="LiveId" clId="{51FCA6BB-CD7B-4A90-A019-E826615A3048}" dt="2021-10-25T08:25:39.678" v="36"/>
          <ac:spMkLst>
            <pc:docMk/>
            <pc:sldMk cId="21100258" sldId="4953"/>
            <ac:spMk id="10" creationId="{8D70B121-56F4-4848-B38B-182089D909FA}"/>
          </ac:spMkLst>
        </pc:spChg>
        <pc:cxnChg chg="del">
          <ac:chgData name="胡 翌霖" userId="a9a41afe759712f0" providerId="LiveId" clId="{51FCA6BB-CD7B-4A90-A019-E826615A3048}" dt="2021-10-25T08:25:39.678" v="36"/>
          <ac:cxnSpMkLst>
            <pc:docMk/>
            <pc:sldMk cId="21100258" sldId="4953"/>
            <ac:cxnSpMk id="12" creationId="{2D72A2C9-F3CA-4216-8BAD-FA4C970C3C4E}"/>
          </ac:cxnSpMkLst>
        </pc:cxnChg>
      </pc:sldChg>
      <pc:sldChg chg="delSp modSp add mod setBg modAnim delDesignElem">
        <pc:chgData name="胡 翌霖" userId="a9a41afe759712f0" providerId="LiveId" clId="{51FCA6BB-CD7B-4A90-A019-E826615A3048}" dt="2021-10-26T07:50:30.732" v="326"/>
        <pc:sldMkLst>
          <pc:docMk/>
          <pc:sldMk cId="3885405491" sldId="4954"/>
        </pc:sldMkLst>
        <pc:spChg chg="mod">
          <ac:chgData name="胡 翌霖" userId="a9a41afe759712f0" providerId="LiveId" clId="{51FCA6BB-CD7B-4A90-A019-E826615A3048}" dt="2021-10-25T08:32:44.918" v="39" actId="207"/>
          <ac:spMkLst>
            <pc:docMk/>
            <pc:sldMk cId="3885405491" sldId="4954"/>
            <ac:spMk id="2" creationId="{575FAD24-44AD-4FD1-9545-0A3F6F050844}"/>
          </ac:spMkLst>
        </pc:spChg>
        <pc:spChg chg="del">
          <ac:chgData name="胡 翌霖" userId="a9a41afe759712f0" providerId="LiveId" clId="{51FCA6BB-CD7B-4A90-A019-E826615A3048}" dt="2021-10-25T08:25:39.678" v="36"/>
          <ac:spMkLst>
            <pc:docMk/>
            <pc:sldMk cId="3885405491" sldId="4954"/>
            <ac:spMk id="73" creationId="{823AC064-BC96-4F32-8AE1-B2FD38754823}"/>
          </ac:spMkLst>
        </pc:spChg>
        <pc:cxnChg chg="del">
          <ac:chgData name="胡 翌霖" userId="a9a41afe759712f0" providerId="LiveId" clId="{51FCA6BB-CD7B-4A90-A019-E826615A3048}" dt="2021-10-25T08:25:39.678" v="36"/>
          <ac:cxnSpMkLst>
            <pc:docMk/>
            <pc:sldMk cId="3885405491" sldId="4954"/>
            <ac:cxnSpMk id="75" creationId="{7E7C77BC-7138-40B1-A15B-20F57A494629}"/>
          </ac:cxnSpMkLst>
        </pc:cxnChg>
        <pc:cxnChg chg="del">
          <ac:chgData name="胡 翌霖" userId="a9a41afe759712f0" providerId="LiveId" clId="{51FCA6BB-CD7B-4A90-A019-E826615A3048}" dt="2021-10-25T08:25:39.678" v="36"/>
          <ac:cxnSpMkLst>
            <pc:docMk/>
            <pc:sldMk cId="3885405491" sldId="4954"/>
            <ac:cxnSpMk id="77" creationId="{DB146403-F3D6-484B-B2ED-97F9565D0370}"/>
          </ac:cxnSpMkLst>
        </pc:cxnChg>
      </pc:sldChg>
      <pc:sldChg chg="add">
        <pc:chgData name="胡 翌霖" userId="a9a41afe759712f0" providerId="LiveId" clId="{51FCA6BB-CD7B-4A90-A019-E826615A3048}" dt="2021-10-25T08:25:39.678" v="36"/>
        <pc:sldMkLst>
          <pc:docMk/>
          <pc:sldMk cId="3547261125" sldId="4955"/>
        </pc:sldMkLst>
      </pc:sldChg>
      <pc:sldChg chg="add">
        <pc:chgData name="胡 翌霖" userId="a9a41afe759712f0" providerId="LiveId" clId="{51FCA6BB-CD7B-4A90-A019-E826615A3048}" dt="2021-10-25T08:25:39.678" v="36"/>
        <pc:sldMkLst>
          <pc:docMk/>
          <pc:sldMk cId="3795185691" sldId="4956"/>
        </pc:sldMkLst>
      </pc:sldChg>
      <pc:sldChg chg="add">
        <pc:chgData name="胡 翌霖" userId="a9a41afe759712f0" providerId="LiveId" clId="{51FCA6BB-CD7B-4A90-A019-E826615A3048}" dt="2021-10-25T08:25:39.678" v="36"/>
        <pc:sldMkLst>
          <pc:docMk/>
          <pc:sldMk cId="3188828571" sldId="4963"/>
        </pc:sldMkLst>
      </pc:sldChg>
      <pc:sldChg chg="add">
        <pc:chgData name="胡 翌霖" userId="a9a41afe759712f0" providerId="LiveId" clId="{51FCA6BB-CD7B-4A90-A019-E826615A3048}" dt="2021-10-25T08:25:39.678" v="36"/>
        <pc:sldMkLst>
          <pc:docMk/>
          <pc:sldMk cId="3329755082" sldId="4965"/>
        </pc:sldMkLst>
      </pc:sldChg>
      <pc:sldChg chg="addSp delSp modSp add setBg">
        <pc:chgData name="胡 翌霖" userId="a9a41afe759712f0" providerId="LiveId" clId="{51FCA6BB-CD7B-4A90-A019-E826615A3048}" dt="2021-10-25T08:25:43.668" v="37" actId="21"/>
        <pc:sldMkLst>
          <pc:docMk/>
          <pc:sldMk cId="3950836696" sldId="4966"/>
        </pc:sldMkLst>
        <pc:spChg chg="add mod">
          <ac:chgData name="胡 翌霖" userId="a9a41afe759712f0" providerId="LiveId" clId="{51FCA6BB-CD7B-4A90-A019-E826615A3048}" dt="2021-10-25T08:25:43.668" v="37" actId="21"/>
          <ac:spMkLst>
            <pc:docMk/>
            <pc:sldMk cId="3950836696" sldId="4966"/>
            <ac:spMk id="2" creationId="{78C0E5E8-1C0D-4369-A0FA-82A9B91FEDDF}"/>
          </ac:spMkLst>
        </pc:spChg>
        <pc:picChg chg="del">
          <ac:chgData name="胡 翌霖" userId="a9a41afe759712f0" providerId="LiveId" clId="{51FCA6BB-CD7B-4A90-A019-E826615A3048}" dt="2021-10-25T08:25:43.668" v="37" actId="21"/>
          <ac:picMkLst>
            <pc:docMk/>
            <pc:sldMk cId="3950836696" sldId="4966"/>
            <ac:picMk id="4" creationId="{CDE39F5A-10F2-4A3A-BBD3-371752CEAB98}"/>
          </ac:picMkLst>
        </pc:picChg>
      </pc:sldChg>
      <pc:sldChg chg="addSp delSp modSp new mod setBg">
        <pc:chgData name="胡 翌霖" userId="a9a41afe759712f0" providerId="LiveId" clId="{51FCA6BB-CD7B-4A90-A019-E826615A3048}" dt="2021-10-25T09:44:21.531" v="245"/>
        <pc:sldMkLst>
          <pc:docMk/>
          <pc:sldMk cId="2082515505" sldId="4967"/>
        </pc:sldMkLst>
        <pc:spChg chg="mod ord">
          <ac:chgData name="胡 翌霖" userId="a9a41afe759712f0" providerId="LiveId" clId="{51FCA6BB-CD7B-4A90-A019-E826615A3048}" dt="2021-10-25T09:43:26.261" v="233" actId="26606"/>
          <ac:spMkLst>
            <pc:docMk/>
            <pc:sldMk cId="2082515505" sldId="4967"/>
            <ac:spMk id="2" creationId="{6BA9A6CF-C052-4AD1-860C-7D006AC90C6E}"/>
          </ac:spMkLst>
        </pc:spChg>
        <pc:spChg chg="mod ord">
          <ac:chgData name="胡 翌霖" userId="a9a41afe759712f0" providerId="LiveId" clId="{51FCA6BB-CD7B-4A90-A019-E826615A3048}" dt="2021-10-25T09:44:21.531" v="245"/>
          <ac:spMkLst>
            <pc:docMk/>
            <pc:sldMk cId="2082515505" sldId="4967"/>
            <ac:spMk id="3" creationId="{4382FBE5-DD14-4C29-9014-DAE569D31678}"/>
          </ac:spMkLst>
        </pc:spChg>
        <pc:spChg chg="add del">
          <ac:chgData name="胡 翌霖" userId="a9a41afe759712f0" providerId="LiveId" clId="{51FCA6BB-CD7B-4A90-A019-E826615A3048}" dt="2021-10-25T09:43:09.465" v="220" actId="26606"/>
          <ac:spMkLst>
            <pc:docMk/>
            <pc:sldMk cId="2082515505" sldId="4967"/>
            <ac:spMk id="10" creationId="{3A93628A-4A26-42A6-859F-D1C95150AD7C}"/>
          </ac:spMkLst>
        </pc:spChg>
        <pc:spChg chg="add del">
          <ac:chgData name="胡 翌霖" userId="a9a41afe759712f0" providerId="LiveId" clId="{51FCA6BB-CD7B-4A90-A019-E826615A3048}" dt="2021-10-25T09:43:09.465" v="220" actId="26606"/>
          <ac:spMkLst>
            <pc:docMk/>
            <pc:sldMk cId="2082515505" sldId="4967"/>
            <ac:spMk id="12" creationId="{9D1E181F-DCF6-4D62-86AF-799CDE52FA58}"/>
          </ac:spMkLst>
        </pc:spChg>
        <pc:spChg chg="add del">
          <ac:chgData name="胡 翌霖" userId="a9a41afe759712f0" providerId="LiveId" clId="{51FCA6BB-CD7B-4A90-A019-E826615A3048}" dt="2021-10-25T09:43:15.572" v="222" actId="26606"/>
          <ac:spMkLst>
            <pc:docMk/>
            <pc:sldMk cId="2082515505" sldId="4967"/>
            <ac:spMk id="16" creationId="{C0A1ED06-4733-4020-9C60-81D4D801408D}"/>
          </ac:spMkLst>
        </pc:spChg>
        <pc:spChg chg="add del">
          <ac:chgData name="胡 翌霖" userId="a9a41afe759712f0" providerId="LiveId" clId="{51FCA6BB-CD7B-4A90-A019-E826615A3048}" dt="2021-10-25T09:43:15.572" v="222" actId="26606"/>
          <ac:spMkLst>
            <pc:docMk/>
            <pc:sldMk cId="2082515505" sldId="4967"/>
            <ac:spMk id="17" creationId="{B0CA3509-3AF9-45FE-93ED-57BB5D5E8E07}"/>
          </ac:spMkLst>
        </pc:spChg>
        <pc:spChg chg="add del">
          <ac:chgData name="胡 翌霖" userId="a9a41afe759712f0" providerId="LiveId" clId="{51FCA6BB-CD7B-4A90-A019-E826615A3048}" dt="2021-10-25T09:43:18.657" v="224" actId="26606"/>
          <ac:spMkLst>
            <pc:docMk/>
            <pc:sldMk cId="2082515505" sldId="4967"/>
            <ac:spMk id="19" creationId="{4038CB10-1F5C-4D54-9DF7-12586DE5B007}"/>
          </ac:spMkLst>
        </pc:spChg>
        <pc:spChg chg="add del">
          <ac:chgData name="胡 翌霖" userId="a9a41afe759712f0" providerId="LiveId" clId="{51FCA6BB-CD7B-4A90-A019-E826615A3048}" dt="2021-10-25T09:43:18.657" v="224" actId="26606"/>
          <ac:spMkLst>
            <pc:docMk/>
            <pc:sldMk cId="2082515505" sldId="4967"/>
            <ac:spMk id="20" creationId="{73ED6512-6858-4552-B699-9A97FE9A4EA2}"/>
          </ac:spMkLst>
        </pc:spChg>
        <pc:spChg chg="add del">
          <ac:chgData name="胡 翌霖" userId="a9a41afe759712f0" providerId="LiveId" clId="{51FCA6BB-CD7B-4A90-A019-E826615A3048}" dt="2021-10-25T09:43:20.320" v="226" actId="26606"/>
          <ac:spMkLst>
            <pc:docMk/>
            <pc:sldMk cId="2082515505" sldId="4967"/>
            <ac:spMk id="22" creationId="{A7AE9375-4664-4DB2-922D-2782A6E439AC}"/>
          </ac:spMkLst>
        </pc:spChg>
        <pc:spChg chg="add del">
          <ac:chgData name="胡 翌霖" userId="a9a41afe759712f0" providerId="LiveId" clId="{51FCA6BB-CD7B-4A90-A019-E826615A3048}" dt="2021-10-25T09:43:20.320" v="226" actId="26606"/>
          <ac:spMkLst>
            <pc:docMk/>
            <pc:sldMk cId="2082515505" sldId="4967"/>
            <ac:spMk id="24" creationId="{C87417AF-190E-4D6E-AFA6-7D3E84B0B430}"/>
          </ac:spMkLst>
        </pc:spChg>
        <pc:spChg chg="add del">
          <ac:chgData name="胡 翌霖" userId="a9a41afe759712f0" providerId="LiveId" clId="{51FCA6BB-CD7B-4A90-A019-E826615A3048}" dt="2021-10-25T09:43:20.320" v="226" actId="26606"/>
          <ac:spMkLst>
            <pc:docMk/>
            <pc:sldMk cId="2082515505" sldId="4967"/>
            <ac:spMk id="25" creationId="{80B30ED8-273E-4C07-8568-2FE5CC5C483D}"/>
          </ac:spMkLst>
        </pc:spChg>
        <pc:spChg chg="add del">
          <ac:chgData name="胡 翌霖" userId="a9a41afe759712f0" providerId="LiveId" clId="{51FCA6BB-CD7B-4A90-A019-E826615A3048}" dt="2021-10-25T09:43:21.314" v="228" actId="26606"/>
          <ac:spMkLst>
            <pc:docMk/>
            <pc:sldMk cId="2082515505" sldId="4967"/>
            <ac:spMk id="27" creationId="{5AAE9118-0436-4488-AC4A-C14DF6A7B6B1}"/>
          </ac:spMkLst>
        </pc:spChg>
        <pc:spChg chg="add del">
          <ac:chgData name="胡 翌霖" userId="a9a41afe759712f0" providerId="LiveId" clId="{51FCA6BB-CD7B-4A90-A019-E826615A3048}" dt="2021-10-25T09:43:21.314" v="228" actId="26606"/>
          <ac:spMkLst>
            <pc:docMk/>
            <pc:sldMk cId="2082515505" sldId="4967"/>
            <ac:spMk id="28" creationId="{1B10F861-B8F1-49C7-BD58-EAB20CEE7F93}"/>
          </ac:spMkLst>
        </pc:spChg>
        <pc:spChg chg="add del">
          <ac:chgData name="胡 翌霖" userId="a9a41afe759712f0" providerId="LiveId" clId="{51FCA6BB-CD7B-4A90-A019-E826615A3048}" dt="2021-10-25T09:43:21.314" v="228" actId="26606"/>
          <ac:spMkLst>
            <pc:docMk/>
            <pc:sldMk cId="2082515505" sldId="4967"/>
            <ac:spMk id="29" creationId="{61F6E425-22AB-4DA2-8FAC-58ADB58EF6C3}"/>
          </ac:spMkLst>
        </pc:spChg>
        <pc:spChg chg="add del">
          <ac:chgData name="胡 翌霖" userId="a9a41afe759712f0" providerId="LiveId" clId="{51FCA6BB-CD7B-4A90-A019-E826615A3048}" dt="2021-10-25T09:43:23.608" v="230" actId="26606"/>
          <ac:spMkLst>
            <pc:docMk/>
            <pc:sldMk cId="2082515505" sldId="4967"/>
            <ac:spMk id="31" creationId="{18FD74D4-C0F3-4E5B-9628-885593F0B528}"/>
          </ac:spMkLst>
        </pc:spChg>
        <pc:spChg chg="add del">
          <ac:chgData name="胡 翌霖" userId="a9a41afe759712f0" providerId="LiveId" clId="{51FCA6BB-CD7B-4A90-A019-E826615A3048}" dt="2021-10-25T09:43:23.608" v="230" actId="26606"/>
          <ac:spMkLst>
            <pc:docMk/>
            <pc:sldMk cId="2082515505" sldId="4967"/>
            <ac:spMk id="32" creationId="{B4540FEF-83D0-4AC0-B031-8BA3F765B3D0}"/>
          </ac:spMkLst>
        </pc:spChg>
        <pc:spChg chg="add del">
          <ac:chgData name="胡 翌霖" userId="a9a41afe759712f0" providerId="LiveId" clId="{51FCA6BB-CD7B-4A90-A019-E826615A3048}" dt="2021-10-25T09:43:26.255" v="232" actId="26606"/>
          <ac:spMkLst>
            <pc:docMk/>
            <pc:sldMk cId="2082515505" sldId="4967"/>
            <ac:spMk id="35" creationId="{AAB0F62B-977D-4DD3-8796-EBFA85D7F51C}"/>
          </ac:spMkLst>
        </pc:spChg>
        <pc:spChg chg="add">
          <ac:chgData name="胡 翌霖" userId="a9a41afe759712f0" providerId="LiveId" clId="{51FCA6BB-CD7B-4A90-A019-E826615A3048}" dt="2021-10-25T09:43:26.261" v="233" actId="26606"/>
          <ac:spMkLst>
            <pc:docMk/>
            <pc:sldMk cId="2082515505" sldId="4967"/>
            <ac:spMk id="37" creationId="{3A93628A-4A26-42A6-859F-D1C95150AD7C}"/>
          </ac:spMkLst>
        </pc:spChg>
        <pc:spChg chg="add">
          <ac:chgData name="胡 翌霖" userId="a9a41afe759712f0" providerId="LiveId" clId="{51FCA6BB-CD7B-4A90-A019-E826615A3048}" dt="2021-10-25T09:43:26.261" v="233" actId="26606"/>
          <ac:spMkLst>
            <pc:docMk/>
            <pc:sldMk cId="2082515505" sldId="4967"/>
            <ac:spMk id="38" creationId="{9D1E181F-DCF6-4D62-86AF-799CDE52FA58}"/>
          </ac:spMkLst>
        </pc:spChg>
        <pc:picChg chg="add mod ord">
          <ac:chgData name="胡 翌霖" userId="a9a41afe759712f0" providerId="LiveId" clId="{51FCA6BB-CD7B-4A90-A019-E826615A3048}" dt="2021-10-25T09:43:26.261" v="233" actId="26606"/>
          <ac:picMkLst>
            <pc:docMk/>
            <pc:sldMk cId="2082515505" sldId="4967"/>
            <ac:picMk id="4" creationId="{AF7CCB04-B915-495F-A2AB-AF99F9F35049}"/>
          </ac:picMkLst>
        </pc:picChg>
        <pc:picChg chg="add mod">
          <ac:chgData name="胡 翌霖" userId="a9a41afe759712f0" providerId="LiveId" clId="{51FCA6BB-CD7B-4A90-A019-E826615A3048}" dt="2021-10-25T09:43:26.261" v="233" actId="26606"/>
          <ac:picMkLst>
            <pc:docMk/>
            <pc:sldMk cId="2082515505" sldId="4967"/>
            <ac:picMk id="5" creationId="{9F3A3243-B532-456A-B751-7A545C7D35E7}"/>
          </ac:picMkLst>
        </pc:picChg>
        <pc:cxnChg chg="add del">
          <ac:chgData name="胡 翌霖" userId="a9a41afe759712f0" providerId="LiveId" clId="{51FCA6BB-CD7B-4A90-A019-E826615A3048}" dt="2021-10-25T09:43:09.465" v="220" actId="26606"/>
          <ac:cxnSpMkLst>
            <pc:docMk/>
            <pc:sldMk cId="2082515505" sldId="4967"/>
            <ac:cxnSpMk id="14" creationId="{7A5FDA87-C737-406E-9876-2EF48219DD37}"/>
          </ac:cxnSpMkLst>
        </pc:cxnChg>
        <pc:cxnChg chg="add del">
          <ac:chgData name="胡 翌霖" userId="a9a41afe759712f0" providerId="LiveId" clId="{51FCA6BB-CD7B-4A90-A019-E826615A3048}" dt="2021-10-25T09:43:20.320" v="226" actId="26606"/>
          <ac:cxnSpMkLst>
            <pc:docMk/>
            <pc:sldMk cId="2082515505" sldId="4967"/>
            <ac:cxnSpMk id="23" creationId="{EE504C98-6397-41C1-A8D8-2D9C4ED307E0}"/>
          </ac:cxnSpMkLst>
        </pc:cxnChg>
        <pc:cxnChg chg="add del">
          <ac:chgData name="胡 翌霖" userId="a9a41afe759712f0" providerId="LiveId" clId="{51FCA6BB-CD7B-4A90-A019-E826615A3048}" dt="2021-10-25T09:43:23.608" v="230" actId="26606"/>
          <ac:cxnSpMkLst>
            <pc:docMk/>
            <pc:sldMk cId="2082515505" sldId="4967"/>
            <ac:cxnSpMk id="33" creationId="{07EBD21B-F126-49B7-A7E1-BF43C0BD87C3}"/>
          </ac:cxnSpMkLst>
        </pc:cxnChg>
        <pc:cxnChg chg="add">
          <ac:chgData name="胡 翌霖" userId="a9a41afe759712f0" providerId="LiveId" clId="{51FCA6BB-CD7B-4A90-A019-E826615A3048}" dt="2021-10-25T09:43:26.261" v="233" actId="26606"/>
          <ac:cxnSpMkLst>
            <pc:docMk/>
            <pc:sldMk cId="2082515505" sldId="4967"/>
            <ac:cxnSpMk id="39" creationId="{7A5FDA87-C737-406E-9876-2EF48219DD37}"/>
          </ac:cxnSpMkLst>
        </pc:cxnChg>
      </pc:sldChg>
      <pc:sldChg chg="delSp modSp add del mod">
        <pc:chgData name="胡 翌霖" userId="a9a41afe759712f0" providerId="LiveId" clId="{51FCA6BB-CD7B-4A90-A019-E826615A3048}" dt="2021-10-25T10:12:58.672" v="246" actId="47"/>
        <pc:sldMkLst>
          <pc:docMk/>
          <pc:sldMk cId="458984741" sldId="4968"/>
        </pc:sldMkLst>
        <pc:spChg chg="mod">
          <ac:chgData name="胡 翌霖" userId="a9a41afe759712f0" providerId="LiveId" clId="{51FCA6BB-CD7B-4A90-A019-E826615A3048}" dt="2021-10-25T09:41:15.322" v="161" actId="27636"/>
          <ac:spMkLst>
            <pc:docMk/>
            <pc:sldMk cId="458984741" sldId="4968"/>
            <ac:spMk id="3" creationId="{84765BF4-9477-4FBD-A375-22C9E907CC05}"/>
          </ac:spMkLst>
        </pc:spChg>
        <pc:picChg chg="del">
          <ac:chgData name="胡 翌霖" userId="a9a41afe759712f0" providerId="LiveId" clId="{51FCA6BB-CD7B-4A90-A019-E826615A3048}" dt="2021-10-25T09:41:10.173" v="158" actId="21"/>
          <ac:picMkLst>
            <pc:docMk/>
            <pc:sldMk cId="458984741" sldId="4968"/>
            <ac:picMk id="9218" creationId="{0C1E3005-FA22-45E7-9354-230A55C6268E}"/>
          </ac:picMkLst>
        </pc:picChg>
      </pc:sldChg>
      <pc:sldChg chg="addSp delSp modSp new mod setBg">
        <pc:chgData name="胡 翌霖" userId="a9a41afe759712f0" providerId="LiveId" clId="{51FCA6BB-CD7B-4A90-A019-E826615A3048}" dt="2021-10-26T07:52:31.870" v="350" actId="115"/>
        <pc:sldMkLst>
          <pc:docMk/>
          <pc:sldMk cId="959974934" sldId="4968"/>
        </pc:sldMkLst>
        <pc:spChg chg="mod">
          <ac:chgData name="胡 翌霖" userId="a9a41afe759712f0" providerId="LiveId" clId="{51FCA6BB-CD7B-4A90-A019-E826615A3048}" dt="2021-10-26T07:51:16.758" v="347" actId="26606"/>
          <ac:spMkLst>
            <pc:docMk/>
            <pc:sldMk cId="959974934" sldId="4968"/>
            <ac:spMk id="2" creationId="{E433EC87-91BA-4BE5-A9C6-8E0E751FFD59}"/>
          </ac:spMkLst>
        </pc:spChg>
        <pc:spChg chg="mod">
          <ac:chgData name="胡 翌霖" userId="a9a41afe759712f0" providerId="LiveId" clId="{51FCA6BB-CD7B-4A90-A019-E826615A3048}" dt="2021-10-26T07:52:31.870" v="350" actId="115"/>
          <ac:spMkLst>
            <pc:docMk/>
            <pc:sldMk cId="959974934" sldId="4968"/>
            <ac:spMk id="3" creationId="{170B63B2-0794-4C5C-A634-ECAFF6C35B0D}"/>
          </ac:spMkLst>
        </pc:spChg>
        <pc:spChg chg="add del">
          <ac:chgData name="胡 翌霖" userId="a9a41afe759712f0" providerId="LiveId" clId="{51FCA6BB-CD7B-4A90-A019-E826615A3048}" dt="2021-10-26T07:51:16.003" v="344" actId="26606"/>
          <ac:spMkLst>
            <pc:docMk/>
            <pc:sldMk cId="959974934" sldId="4968"/>
            <ac:spMk id="8" creationId="{7CB4857B-ED7C-444D-9F04-2F885114A1C2}"/>
          </ac:spMkLst>
        </pc:spChg>
        <pc:spChg chg="add del">
          <ac:chgData name="胡 翌霖" userId="a9a41afe759712f0" providerId="LiveId" clId="{51FCA6BB-CD7B-4A90-A019-E826615A3048}" dt="2021-10-26T07:51:16.003" v="344" actId="26606"/>
          <ac:spMkLst>
            <pc:docMk/>
            <pc:sldMk cId="959974934" sldId="4968"/>
            <ac:spMk id="10" creationId="{D18046FB-44EA-4FD8-A585-EA09A319B2D0}"/>
          </ac:spMkLst>
        </pc:spChg>
        <pc:spChg chg="add del">
          <ac:chgData name="胡 翌霖" userId="a9a41afe759712f0" providerId="LiveId" clId="{51FCA6BB-CD7B-4A90-A019-E826615A3048}" dt="2021-10-26T07:51:16.003" v="344" actId="26606"/>
          <ac:spMkLst>
            <pc:docMk/>
            <pc:sldMk cId="959974934" sldId="4968"/>
            <ac:spMk id="12" creationId="{479F5F2B-8B58-4140-AE6A-51F6C67B18D9}"/>
          </ac:spMkLst>
        </pc:spChg>
        <pc:spChg chg="add del">
          <ac:chgData name="胡 翌霖" userId="a9a41afe759712f0" providerId="LiveId" clId="{51FCA6BB-CD7B-4A90-A019-E826615A3048}" dt="2021-10-26T07:51:16.753" v="346" actId="26606"/>
          <ac:spMkLst>
            <pc:docMk/>
            <pc:sldMk cId="959974934" sldId="4968"/>
            <ac:spMk id="14" creationId="{B6CDA21F-E7AF-4C75-8395-33F58D5B0E45}"/>
          </ac:spMkLst>
        </pc:spChg>
        <pc:spChg chg="add del">
          <ac:chgData name="胡 翌霖" userId="a9a41afe759712f0" providerId="LiveId" clId="{51FCA6BB-CD7B-4A90-A019-E826615A3048}" dt="2021-10-26T07:51:16.753" v="346" actId="26606"/>
          <ac:spMkLst>
            <pc:docMk/>
            <pc:sldMk cId="959974934" sldId="4968"/>
            <ac:spMk id="15" creationId="{D5B0017B-2ECA-49AF-B397-DC140825DF8D}"/>
          </ac:spMkLst>
        </pc:spChg>
        <pc:spChg chg="add">
          <ac:chgData name="胡 翌霖" userId="a9a41afe759712f0" providerId="LiveId" clId="{51FCA6BB-CD7B-4A90-A019-E826615A3048}" dt="2021-10-26T07:51:16.758" v="347" actId="26606"/>
          <ac:spMkLst>
            <pc:docMk/>
            <pc:sldMk cId="959974934" sldId="4968"/>
            <ac:spMk id="20" creationId="{7CB4857B-ED7C-444D-9F04-2F885114A1C2}"/>
          </ac:spMkLst>
        </pc:spChg>
        <pc:spChg chg="add">
          <ac:chgData name="胡 翌霖" userId="a9a41afe759712f0" providerId="LiveId" clId="{51FCA6BB-CD7B-4A90-A019-E826615A3048}" dt="2021-10-26T07:51:16.758" v="347" actId="26606"/>
          <ac:spMkLst>
            <pc:docMk/>
            <pc:sldMk cId="959974934" sldId="4968"/>
            <ac:spMk id="21" creationId="{D18046FB-44EA-4FD8-A585-EA09A319B2D0}"/>
          </ac:spMkLst>
        </pc:spChg>
        <pc:spChg chg="add">
          <ac:chgData name="胡 翌霖" userId="a9a41afe759712f0" providerId="LiveId" clId="{51FCA6BB-CD7B-4A90-A019-E826615A3048}" dt="2021-10-26T07:51:16.758" v="347" actId="26606"/>
          <ac:spMkLst>
            <pc:docMk/>
            <pc:sldMk cId="959974934" sldId="4968"/>
            <ac:spMk id="22" creationId="{479F5F2B-8B58-4140-AE6A-51F6C67B18D9}"/>
          </ac:spMkLst>
        </pc:spChg>
        <pc:grpChg chg="add del">
          <ac:chgData name="胡 翌霖" userId="a9a41afe759712f0" providerId="LiveId" clId="{51FCA6BB-CD7B-4A90-A019-E826615A3048}" dt="2021-10-26T07:51:16.753" v="346" actId="26606"/>
          <ac:grpSpMkLst>
            <pc:docMk/>
            <pc:sldMk cId="959974934" sldId="4968"/>
            <ac:grpSpMk id="16" creationId="{AE1C45F0-260A-458C-96ED-C1F6D2151219}"/>
          </ac:grpSpMkLst>
        </pc:grpChg>
        <pc:cxnChg chg="add del">
          <ac:chgData name="胡 翌霖" userId="a9a41afe759712f0" providerId="LiveId" clId="{51FCA6BB-CD7B-4A90-A019-E826615A3048}" dt="2021-10-26T07:51:16.753" v="346" actId="26606"/>
          <ac:cxnSpMkLst>
            <pc:docMk/>
            <pc:sldMk cId="959974934" sldId="4968"/>
            <ac:cxnSpMk id="17" creationId="{6CF1BAF6-AD41-4082-B212-8A1F9A2E8779}"/>
          </ac:cxnSpMkLst>
        </pc:cxnChg>
      </pc:sldChg>
    </pc:docChg>
  </pc:docChgLst>
  <pc:docChgLst>
    <pc:chgData name="翌霖 胡" userId="a9a41afe759712f0" providerId="LiveId" clId="{DCC191BB-452F-4B1F-9A56-AF98D86B1DE7}"/>
    <pc:docChg chg="undo redo custSel mod addSld delSld modSld sldOrd">
      <pc:chgData name="翌霖 胡" userId="a9a41afe759712f0" providerId="LiveId" clId="{DCC191BB-452F-4B1F-9A56-AF98D86B1DE7}" dt="2020-10-10T13:54:48.077" v="3924"/>
      <pc:docMkLst>
        <pc:docMk/>
      </pc:docMkLst>
      <pc:sldChg chg="addSp delSp modSp mod setBg delDesignElem">
        <pc:chgData name="翌霖 胡" userId="a9a41afe759712f0" providerId="LiveId" clId="{DCC191BB-452F-4B1F-9A56-AF98D86B1DE7}" dt="2020-10-05T11:39:20.245" v="3864" actId="207"/>
        <pc:sldMkLst>
          <pc:docMk/>
          <pc:sldMk cId="3600200825" sldId="256"/>
        </pc:sldMkLst>
        <pc:spChg chg="mod ord">
          <ac:chgData name="翌霖 胡" userId="a9a41afe759712f0" providerId="LiveId" clId="{DCC191BB-452F-4B1F-9A56-AF98D86B1DE7}" dt="2020-10-05T11:39:20.245" v="3864" actId="207"/>
          <ac:spMkLst>
            <pc:docMk/>
            <pc:sldMk cId="3600200825" sldId="256"/>
            <ac:spMk id="2" creationId="{DCA2FD27-7DFD-4D75-AF15-5739F5DD4B87}"/>
          </ac:spMkLst>
        </pc:spChg>
        <pc:spChg chg="mod ord">
          <ac:chgData name="翌霖 胡" userId="a9a41afe759712f0" providerId="LiveId" clId="{DCC191BB-452F-4B1F-9A56-AF98D86B1DE7}" dt="2020-10-05T06:54:06.191" v="1542" actId="20577"/>
          <ac:spMkLst>
            <pc:docMk/>
            <pc:sldMk cId="3600200825" sldId="256"/>
            <ac:spMk id="3" creationId="{886B35A7-140C-4AF5-84B1-697E31EAB47D}"/>
          </ac:spMkLst>
        </pc:spChg>
        <pc:spChg chg="add del">
          <ac:chgData name="翌霖 胡" userId="a9a41afe759712f0" providerId="LiveId" clId="{DCC191BB-452F-4B1F-9A56-AF98D86B1DE7}" dt="2020-10-04T14:43:29.438" v="620"/>
          <ac:spMkLst>
            <pc:docMk/>
            <pc:sldMk cId="3600200825" sldId="256"/>
            <ac:spMk id="5" creationId="{3B854194-185D-494D-905C-7C7CB2E30F6E}"/>
          </ac:spMkLst>
        </pc:spChg>
        <pc:spChg chg="add del">
          <ac:chgData name="翌霖 胡" userId="a9a41afe759712f0" providerId="LiveId" clId="{DCC191BB-452F-4B1F-9A56-AF98D86B1DE7}" dt="2020-10-04T14:43:29.438" v="620"/>
          <ac:spMkLst>
            <pc:docMk/>
            <pc:sldMk cId="3600200825" sldId="256"/>
            <ac:spMk id="6" creationId="{B4F5FA0D-0104-4987-8241-EFF7C85B88DE}"/>
          </ac:spMkLst>
        </pc:spChg>
        <pc:spChg chg="add del">
          <ac:chgData name="翌霖 胡" userId="a9a41afe759712f0" providerId="LiveId" clId="{DCC191BB-452F-4B1F-9A56-AF98D86B1DE7}" dt="2020-10-03T14:04:33.047" v="1" actId="26606"/>
          <ac:spMkLst>
            <pc:docMk/>
            <pc:sldMk cId="3600200825" sldId="256"/>
            <ac:spMk id="8" creationId="{23962611-DFD5-4092-AAFD-559E3DFCE2C9}"/>
          </ac:spMkLst>
        </pc:spChg>
        <pc:spChg chg="add del">
          <ac:chgData name="翌霖 胡" userId="a9a41afe759712f0" providerId="LiveId" clId="{DCC191BB-452F-4B1F-9A56-AF98D86B1DE7}" dt="2020-10-04T14:44:48.060" v="639" actId="26606"/>
          <ac:spMkLst>
            <pc:docMk/>
            <pc:sldMk cId="3600200825" sldId="256"/>
            <ac:spMk id="9" creationId="{DE1F88EA-5B85-4782-9A95-9C738F48EC17}"/>
          </ac:spMkLst>
        </pc:spChg>
        <pc:spChg chg="add del">
          <ac:chgData name="翌霖 胡" userId="a9a41afe759712f0" providerId="LiveId" clId="{DCC191BB-452F-4B1F-9A56-AF98D86B1DE7}" dt="2020-10-04T14:44:48.060" v="639" actId="26606"/>
          <ac:spMkLst>
            <pc:docMk/>
            <pc:sldMk cId="3600200825" sldId="256"/>
            <ac:spMk id="11" creationId="{E9A9E663-1F8A-406B-B295-B1EF8596D1D5}"/>
          </ac:spMkLst>
        </pc:spChg>
        <pc:spChg chg="add del">
          <ac:chgData name="翌霖 胡" userId="a9a41afe759712f0" providerId="LiveId" clId="{DCC191BB-452F-4B1F-9A56-AF98D86B1DE7}" dt="2020-10-03T14:04:35.728" v="3" actId="26606"/>
          <ac:spMkLst>
            <pc:docMk/>
            <pc:sldMk cId="3600200825" sldId="256"/>
            <ac:spMk id="12" creationId="{0BD8B065-EE51-4AE2-A94C-86249998FD7B}"/>
          </ac:spMkLst>
        </pc:spChg>
        <pc:spChg chg="add del">
          <ac:chgData name="翌霖 胡" userId="a9a41afe759712f0" providerId="LiveId" clId="{DCC191BB-452F-4B1F-9A56-AF98D86B1DE7}" dt="2020-10-03T14:04:35.728" v="3" actId="26606"/>
          <ac:spMkLst>
            <pc:docMk/>
            <pc:sldMk cId="3600200825" sldId="256"/>
            <ac:spMk id="13" creationId="{73A25D70-4A55-4F72-B9C5-A69CDBF4DB42}"/>
          </ac:spMkLst>
        </pc:spChg>
        <pc:spChg chg="add del">
          <ac:chgData name="翌霖 胡" userId="a9a41afe759712f0" providerId="LiveId" clId="{DCC191BB-452F-4B1F-9A56-AF98D86B1DE7}" dt="2020-10-04T14:44:48.060" v="639" actId="26606"/>
          <ac:spMkLst>
            <pc:docMk/>
            <pc:sldMk cId="3600200825" sldId="256"/>
            <ac:spMk id="16" creationId="{A772232D-B4D6-429F-B3D1-2D9891B85E08}"/>
          </ac:spMkLst>
        </pc:spChg>
        <pc:spChg chg="add del">
          <ac:chgData name="翌霖 胡" userId="a9a41afe759712f0" providerId="LiveId" clId="{DCC191BB-452F-4B1F-9A56-AF98D86B1DE7}" dt="2020-10-04T14:44:48.060" v="639" actId="26606"/>
          <ac:spMkLst>
            <pc:docMk/>
            <pc:sldMk cId="3600200825" sldId="256"/>
            <ac:spMk id="17" creationId="{35230A27-1553-42F8-99D7-829868E13715}"/>
          </ac:spMkLst>
        </pc:spChg>
        <pc:spChg chg="add del">
          <ac:chgData name="翌霖 胡" userId="a9a41afe759712f0" providerId="LiveId" clId="{DCC191BB-452F-4B1F-9A56-AF98D86B1DE7}" dt="2020-10-03T14:04:35.728" v="3" actId="26606"/>
          <ac:spMkLst>
            <pc:docMk/>
            <pc:sldMk cId="3600200825" sldId="256"/>
            <ac:spMk id="19" creationId="{54957100-6D8B-4161-9F2F-C0A949EC84C4}"/>
          </ac:spMkLst>
        </pc:spChg>
        <pc:spChg chg="add del">
          <ac:chgData name="翌霖 胡" userId="a9a41afe759712f0" providerId="LiveId" clId="{DCC191BB-452F-4B1F-9A56-AF98D86B1DE7}" dt="2020-10-04T14:44:49.523" v="641" actId="26606"/>
          <ac:spMkLst>
            <pc:docMk/>
            <pc:sldMk cId="3600200825" sldId="256"/>
            <ac:spMk id="21" creationId="{8C6E698C-8155-4B8B-BDC9-B7299772B509}"/>
          </ac:spMkLst>
        </pc:spChg>
        <pc:spChg chg="add del">
          <ac:chgData name="翌霖 胡" userId="a9a41afe759712f0" providerId="LiveId" clId="{DCC191BB-452F-4B1F-9A56-AF98D86B1DE7}" dt="2020-10-04T14:44:49.523" v="641" actId="26606"/>
          <ac:spMkLst>
            <pc:docMk/>
            <pc:sldMk cId="3600200825" sldId="256"/>
            <ac:spMk id="23" creationId="{8A549DE7-671D-4575-AF43-858FD99981CF}"/>
          </ac:spMkLst>
        </pc:spChg>
        <pc:spChg chg="add del">
          <ac:chgData name="翌霖 胡" userId="a9a41afe759712f0" providerId="LiveId" clId="{DCC191BB-452F-4B1F-9A56-AF98D86B1DE7}" dt="2020-10-04T14:44:49.523" v="641" actId="26606"/>
          <ac:spMkLst>
            <pc:docMk/>
            <pc:sldMk cId="3600200825" sldId="256"/>
            <ac:spMk id="24" creationId="{C22D9B36-9BE7-472B-8808-7E0D6810738F}"/>
          </ac:spMkLst>
        </pc:spChg>
        <pc:spChg chg="add del">
          <ac:chgData name="翌霖 胡" userId="a9a41afe759712f0" providerId="LiveId" clId="{DCC191BB-452F-4B1F-9A56-AF98D86B1DE7}" dt="2020-10-05T06:53:58.153" v="1540" actId="26606"/>
          <ac:spMkLst>
            <pc:docMk/>
            <pc:sldMk cId="3600200825" sldId="256"/>
            <ac:spMk id="26" creationId="{DE1F88EA-5B85-4782-9A95-9C738F48EC17}"/>
          </ac:spMkLst>
        </pc:spChg>
        <pc:spChg chg="add del">
          <ac:chgData name="翌霖 胡" userId="a9a41afe759712f0" providerId="LiveId" clId="{DCC191BB-452F-4B1F-9A56-AF98D86B1DE7}" dt="2020-10-05T06:53:58.153" v="1540" actId="26606"/>
          <ac:spMkLst>
            <pc:docMk/>
            <pc:sldMk cId="3600200825" sldId="256"/>
            <ac:spMk id="27" creationId="{E9A9E663-1F8A-406B-B295-B1EF8596D1D5}"/>
          </ac:spMkLst>
        </pc:spChg>
        <pc:spChg chg="add del">
          <ac:chgData name="翌霖 胡" userId="a9a41afe759712f0" providerId="LiveId" clId="{DCC191BB-452F-4B1F-9A56-AF98D86B1DE7}" dt="2020-10-05T06:53:58.153" v="1540" actId="26606"/>
          <ac:spMkLst>
            <pc:docMk/>
            <pc:sldMk cId="3600200825" sldId="256"/>
            <ac:spMk id="29" creationId="{3741B58E-3B65-4A01-A276-975AB2CF8A08}"/>
          </ac:spMkLst>
        </pc:spChg>
        <pc:spChg chg="add del">
          <ac:chgData name="翌霖 胡" userId="a9a41afe759712f0" providerId="LiveId" clId="{DCC191BB-452F-4B1F-9A56-AF98D86B1DE7}" dt="2020-10-05T06:53:58.153" v="1540" actId="26606"/>
          <ac:spMkLst>
            <pc:docMk/>
            <pc:sldMk cId="3600200825" sldId="256"/>
            <ac:spMk id="30" creationId="{7AAC67C3-831B-4AB1-A259-DFB839CAFAFC}"/>
          </ac:spMkLst>
        </pc:spChg>
        <pc:spChg chg="add del">
          <ac:chgData name="翌霖 胡" userId="a9a41afe759712f0" providerId="LiveId" clId="{DCC191BB-452F-4B1F-9A56-AF98D86B1DE7}" dt="2020-10-05T06:53:58.153" v="1540" actId="26606"/>
          <ac:spMkLst>
            <pc:docMk/>
            <pc:sldMk cId="3600200825" sldId="256"/>
            <ac:spMk id="31" creationId="{054B3F04-9EAC-45C0-B3CE-0387EEA10A0C}"/>
          </ac:spMkLst>
        </pc:spChg>
        <pc:spChg chg="add del">
          <ac:chgData name="翌霖 胡" userId="a9a41afe759712f0" providerId="LiveId" clId="{DCC191BB-452F-4B1F-9A56-AF98D86B1DE7}" dt="2020-10-05T06:53:44.155" v="1530" actId="26606"/>
          <ac:spMkLst>
            <pc:docMk/>
            <pc:sldMk cId="3600200825" sldId="256"/>
            <ac:spMk id="36" creationId="{416A0E3C-60E6-4F39-BC55-5F7C224E1F7C}"/>
          </ac:spMkLst>
        </pc:spChg>
        <pc:spChg chg="add del">
          <ac:chgData name="翌霖 胡" userId="a9a41afe759712f0" providerId="LiveId" clId="{DCC191BB-452F-4B1F-9A56-AF98D86B1DE7}" dt="2020-10-05T06:53:44.155" v="1530" actId="26606"/>
          <ac:spMkLst>
            <pc:docMk/>
            <pc:sldMk cId="3600200825" sldId="256"/>
            <ac:spMk id="38" creationId="{1A03258A-52C6-4288-AA56-C3262A0D2584}"/>
          </ac:spMkLst>
        </pc:spChg>
        <pc:spChg chg="add del">
          <ac:chgData name="翌霖 胡" userId="a9a41afe759712f0" providerId="LiveId" clId="{DCC191BB-452F-4B1F-9A56-AF98D86B1DE7}" dt="2020-10-05T06:53:44.155" v="1530" actId="26606"/>
          <ac:spMkLst>
            <pc:docMk/>
            <pc:sldMk cId="3600200825" sldId="256"/>
            <ac:spMk id="42" creationId="{990D0034-F768-41E7-85D4-F38C4DE85770}"/>
          </ac:spMkLst>
        </pc:spChg>
        <pc:spChg chg="add del">
          <ac:chgData name="翌霖 胡" userId="a9a41afe759712f0" providerId="LiveId" clId="{DCC191BB-452F-4B1F-9A56-AF98D86B1DE7}" dt="2020-10-05T06:53:44.155" v="1530" actId="26606"/>
          <ac:spMkLst>
            <pc:docMk/>
            <pc:sldMk cId="3600200825" sldId="256"/>
            <ac:spMk id="44" creationId="{95B38FD6-641F-41BF-B466-C1C6366420F0}"/>
          </ac:spMkLst>
        </pc:spChg>
        <pc:spChg chg="add del">
          <ac:chgData name="翌霖 胡" userId="a9a41afe759712f0" providerId="LiveId" clId="{DCC191BB-452F-4B1F-9A56-AF98D86B1DE7}" dt="2020-10-05T06:53:44.155" v="1530" actId="26606"/>
          <ac:spMkLst>
            <pc:docMk/>
            <pc:sldMk cId="3600200825" sldId="256"/>
            <ac:spMk id="46" creationId="{FFDAE799-CF89-4844-9410-D1C0F8CBC837}"/>
          </ac:spMkLst>
        </pc:spChg>
        <pc:spChg chg="add del">
          <ac:chgData name="翌霖 胡" userId="a9a41afe759712f0" providerId="LiveId" clId="{DCC191BB-452F-4B1F-9A56-AF98D86B1DE7}" dt="2020-10-05T06:53:51.982" v="1532" actId="26606"/>
          <ac:spMkLst>
            <pc:docMk/>
            <pc:sldMk cId="3600200825" sldId="256"/>
            <ac:spMk id="48" creationId="{416A0E3C-60E6-4F39-BC55-5F7C224E1F7C}"/>
          </ac:spMkLst>
        </pc:spChg>
        <pc:spChg chg="add del">
          <ac:chgData name="翌霖 胡" userId="a9a41afe759712f0" providerId="LiveId" clId="{DCC191BB-452F-4B1F-9A56-AF98D86B1DE7}" dt="2020-10-05T06:53:51.982" v="1532" actId="26606"/>
          <ac:spMkLst>
            <pc:docMk/>
            <pc:sldMk cId="3600200825" sldId="256"/>
            <ac:spMk id="49" creationId="{1A03258A-52C6-4288-AA56-C3262A0D2584}"/>
          </ac:spMkLst>
        </pc:spChg>
        <pc:spChg chg="add del">
          <ac:chgData name="翌霖 胡" userId="a9a41afe759712f0" providerId="LiveId" clId="{DCC191BB-452F-4B1F-9A56-AF98D86B1DE7}" dt="2020-10-05T06:53:51.982" v="1532" actId="26606"/>
          <ac:spMkLst>
            <pc:docMk/>
            <pc:sldMk cId="3600200825" sldId="256"/>
            <ac:spMk id="51" creationId="{990D0034-F768-41E7-85D4-F38C4DE85770}"/>
          </ac:spMkLst>
        </pc:spChg>
        <pc:spChg chg="add del">
          <ac:chgData name="翌霖 胡" userId="a9a41afe759712f0" providerId="LiveId" clId="{DCC191BB-452F-4B1F-9A56-AF98D86B1DE7}" dt="2020-10-05T06:53:51.982" v="1532" actId="26606"/>
          <ac:spMkLst>
            <pc:docMk/>
            <pc:sldMk cId="3600200825" sldId="256"/>
            <ac:spMk id="52" creationId="{C4F7E42D-8B5A-4FC8-81CD-9E60171F7FA8}"/>
          </ac:spMkLst>
        </pc:spChg>
        <pc:spChg chg="add del">
          <ac:chgData name="翌霖 胡" userId="a9a41afe759712f0" providerId="LiveId" clId="{DCC191BB-452F-4B1F-9A56-AF98D86B1DE7}" dt="2020-10-05T06:53:51.982" v="1532" actId="26606"/>
          <ac:spMkLst>
            <pc:docMk/>
            <pc:sldMk cId="3600200825" sldId="256"/>
            <ac:spMk id="53" creationId="{8C04651D-B9F4-4935-A02D-364153FBDF54}"/>
          </ac:spMkLst>
        </pc:spChg>
        <pc:spChg chg="add del">
          <ac:chgData name="翌霖 胡" userId="a9a41afe759712f0" providerId="LiveId" clId="{DCC191BB-452F-4B1F-9A56-AF98D86B1DE7}" dt="2020-10-05T06:53:52.522" v="1534" actId="26606"/>
          <ac:spMkLst>
            <pc:docMk/>
            <pc:sldMk cId="3600200825" sldId="256"/>
            <ac:spMk id="55" creationId="{416A0E3C-60E6-4F39-BC55-5F7C224E1F7C}"/>
          </ac:spMkLst>
        </pc:spChg>
        <pc:spChg chg="add del">
          <ac:chgData name="翌霖 胡" userId="a9a41afe759712f0" providerId="LiveId" clId="{DCC191BB-452F-4B1F-9A56-AF98D86B1DE7}" dt="2020-10-05T06:53:52.522" v="1534" actId="26606"/>
          <ac:spMkLst>
            <pc:docMk/>
            <pc:sldMk cId="3600200825" sldId="256"/>
            <ac:spMk id="56" creationId="{1A03258A-52C6-4288-AA56-C3262A0D2584}"/>
          </ac:spMkLst>
        </pc:spChg>
        <pc:spChg chg="add del">
          <ac:chgData name="翌霖 胡" userId="a9a41afe759712f0" providerId="LiveId" clId="{DCC191BB-452F-4B1F-9A56-AF98D86B1DE7}" dt="2020-10-05T06:53:52.522" v="1534" actId="26606"/>
          <ac:spMkLst>
            <pc:docMk/>
            <pc:sldMk cId="3600200825" sldId="256"/>
            <ac:spMk id="58" creationId="{311973C2-EB8B-452A-A698-4A252FD3AE28}"/>
          </ac:spMkLst>
        </pc:spChg>
        <pc:spChg chg="add del">
          <ac:chgData name="翌霖 胡" userId="a9a41afe759712f0" providerId="LiveId" clId="{DCC191BB-452F-4B1F-9A56-AF98D86B1DE7}" dt="2020-10-05T06:53:52.522" v="1534" actId="26606"/>
          <ac:spMkLst>
            <pc:docMk/>
            <pc:sldMk cId="3600200825" sldId="256"/>
            <ac:spMk id="59" creationId="{10162E77-11AD-44A7-84EC-40C59EEFBD2E}"/>
          </ac:spMkLst>
        </pc:spChg>
        <pc:spChg chg="add del">
          <ac:chgData name="翌霖 胡" userId="a9a41afe759712f0" providerId="LiveId" clId="{DCC191BB-452F-4B1F-9A56-AF98D86B1DE7}" dt="2020-10-05T06:53:54.053" v="1537" actId="26606"/>
          <ac:spMkLst>
            <pc:docMk/>
            <pc:sldMk cId="3600200825" sldId="256"/>
            <ac:spMk id="62" creationId="{0B4FB531-34DA-4777-9BD5-5B885DC38198}"/>
          </ac:spMkLst>
        </pc:spChg>
        <pc:spChg chg="add del">
          <ac:chgData name="翌霖 胡" userId="a9a41afe759712f0" providerId="LiveId" clId="{DCC191BB-452F-4B1F-9A56-AF98D86B1DE7}" dt="2020-10-05T06:53:54.053" v="1537" actId="26606"/>
          <ac:spMkLst>
            <pc:docMk/>
            <pc:sldMk cId="3600200825" sldId="256"/>
            <ac:spMk id="63" creationId="{84831CE8-CE7C-49DF-BA32-7884E868A21D}"/>
          </ac:spMkLst>
        </pc:spChg>
        <pc:spChg chg="add del">
          <ac:chgData name="翌霖 胡" userId="a9a41afe759712f0" providerId="LiveId" clId="{DCC191BB-452F-4B1F-9A56-AF98D86B1DE7}" dt="2020-10-05T06:53:58.140" v="1539" actId="26606"/>
          <ac:spMkLst>
            <pc:docMk/>
            <pc:sldMk cId="3600200825" sldId="256"/>
            <ac:spMk id="65" creationId="{416A0E3C-60E6-4F39-BC55-5F7C224E1F7C}"/>
          </ac:spMkLst>
        </pc:spChg>
        <pc:spChg chg="add del">
          <ac:chgData name="翌霖 胡" userId="a9a41afe759712f0" providerId="LiveId" clId="{DCC191BB-452F-4B1F-9A56-AF98D86B1DE7}" dt="2020-10-05T06:53:58.140" v="1539" actId="26606"/>
          <ac:spMkLst>
            <pc:docMk/>
            <pc:sldMk cId="3600200825" sldId="256"/>
            <ac:spMk id="66" creationId="{1A03258A-52C6-4288-AA56-C3262A0D2584}"/>
          </ac:spMkLst>
        </pc:spChg>
        <pc:spChg chg="add del">
          <ac:chgData name="翌霖 胡" userId="a9a41afe759712f0" providerId="LiveId" clId="{DCC191BB-452F-4B1F-9A56-AF98D86B1DE7}" dt="2020-10-05T06:53:58.140" v="1539" actId="26606"/>
          <ac:spMkLst>
            <pc:docMk/>
            <pc:sldMk cId="3600200825" sldId="256"/>
            <ac:spMk id="68" creationId="{311973C2-EB8B-452A-A698-4A252FD3AE28}"/>
          </ac:spMkLst>
        </pc:spChg>
        <pc:spChg chg="add del">
          <ac:chgData name="翌霖 胡" userId="a9a41afe759712f0" providerId="LiveId" clId="{DCC191BB-452F-4B1F-9A56-AF98D86B1DE7}" dt="2020-10-05T06:53:58.140" v="1539" actId="26606"/>
          <ac:spMkLst>
            <pc:docMk/>
            <pc:sldMk cId="3600200825" sldId="256"/>
            <ac:spMk id="69" creationId="{10162E77-11AD-44A7-84EC-40C59EEFBD2E}"/>
          </ac:spMkLst>
        </pc:spChg>
        <pc:spChg chg="add">
          <ac:chgData name="翌霖 胡" userId="a9a41afe759712f0" providerId="LiveId" clId="{DCC191BB-452F-4B1F-9A56-AF98D86B1DE7}" dt="2020-10-05T06:53:58.153" v="1540" actId="26606"/>
          <ac:spMkLst>
            <pc:docMk/>
            <pc:sldMk cId="3600200825" sldId="256"/>
            <ac:spMk id="72" creationId="{416A0E3C-60E6-4F39-BC55-5F7C224E1F7C}"/>
          </ac:spMkLst>
        </pc:spChg>
        <pc:spChg chg="add">
          <ac:chgData name="翌霖 胡" userId="a9a41afe759712f0" providerId="LiveId" clId="{DCC191BB-452F-4B1F-9A56-AF98D86B1DE7}" dt="2020-10-05T06:53:58.153" v="1540" actId="26606"/>
          <ac:spMkLst>
            <pc:docMk/>
            <pc:sldMk cId="3600200825" sldId="256"/>
            <ac:spMk id="73" creationId="{1A03258A-52C6-4288-AA56-C3262A0D2584}"/>
          </ac:spMkLst>
        </pc:spChg>
        <pc:spChg chg="add">
          <ac:chgData name="翌霖 胡" userId="a9a41afe759712f0" providerId="LiveId" clId="{DCC191BB-452F-4B1F-9A56-AF98D86B1DE7}" dt="2020-10-05T06:53:58.153" v="1540" actId="26606"/>
          <ac:spMkLst>
            <pc:docMk/>
            <pc:sldMk cId="3600200825" sldId="256"/>
            <ac:spMk id="75" creationId="{990D0034-F768-41E7-85D4-F38C4DE85770}"/>
          </ac:spMkLst>
        </pc:spChg>
        <pc:spChg chg="add">
          <ac:chgData name="翌霖 胡" userId="a9a41afe759712f0" providerId="LiveId" clId="{DCC191BB-452F-4B1F-9A56-AF98D86B1DE7}" dt="2020-10-05T06:53:58.153" v="1540" actId="26606"/>
          <ac:spMkLst>
            <pc:docMk/>
            <pc:sldMk cId="3600200825" sldId="256"/>
            <ac:spMk id="76" creationId="{95B38FD6-641F-41BF-B466-C1C6366420F0}"/>
          </ac:spMkLst>
        </pc:spChg>
        <pc:spChg chg="add">
          <ac:chgData name="翌霖 胡" userId="a9a41afe759712f0" providerId="LiveId" clId="{DCC191BB-452F-4B1F-9A56-AF98D86B1DE7}" dt="2020-10-05T06:53:58.153" v="1540" actId="26606"/>
          <ac:spMkLst>
            <pc:docMk/>
            <pc:sldMk cId="3600200825" sldId="256"/>
            <ac:spMk id="77" creationId="{FFDAE799-CF89-4844-9410-D1C0F8CBC837}"/>
          </ac:spMkLst>
        </pc:spChg>
        <pc:grpChg chg="add del">
          <ac:chgData name="翌霖 胡" userId="a9a41afe759712f0" providerId="LiveId" clId="{DCC191BB-452F-4B1F-9A56-AF98D86B1DE7}" dt="2020-10-03T14:04:35.728" v="3" actId="26606"/>
          <ac:grpSpMkLst>
            <pc:docMk/>
            <pc:sldMk cId="3600200825" sldId="256"/>
            <ac:grpSpMk id="14" creationId="{18999293-B054-4B57-A26F-D04C2BB11338}"/>
          </ac:grpSpMkLst>
        </pc:grpChg>
        <pc:grpChg chg="add del">
          <ac:chgData name="翌霖 胡" userId="a9a41afe759712f0" providerId="LiveId" clId="{DCC191BB-452F-4B1F-9A56-AF98D86B1DE7}" dt="2020-10-03T14:04:35.728" v="3" actId="26606"/>
          <ac:grpSpMkLst>
            <pc:docMk/>
            <pc:sldMk cId="3600200825" sldId="256"/>
            <ac:grpSpMk id="20" creationId="{761945C4-D997-42F3-B59A-984CF0066715}"/>
          </ac:grpSpMkLst>
        </pc:grpChg>
        <pc:picChg chg="add mod ord">
          <ac:chgData name="翌霖 胡" userId="a9a41afe759712f0" providerId="LiveId" clId="{DCC191BB-452F-4B1F-9A56-AF98D86B1DE7}" dt="2020-10-05T06:53:58.153" v="1540" actId="26606"/>
          <ac:picMkLst>
            <pc:docMk/>
            <pc:sldMk cId="3600200825" sldId="256"/>
            <ac:picMk id="4" creationId="{65A6717C-FD30-4B6A-99C7-053A8EBD7569}"/>
          </ac:picMkLst>
        </pc:picChg>
        <pc:picChg chg="add del">
          <ac:chgData name="翌霖 胡" userId="a9a41afe759712f0" providerId="LiveId" clId="{DCC191BB-452F-4B1F-9A56-AF98D86B1DE7}" dt="2020-10-04T14:43:29.438" v="620"/>
          <ac:picMkLst>
            <pc:docMk/>
            <pc:sldMk cId="3600200825" sldId="256"/>
            <ac:picMk id="7" creationId="{2897127E-6CEF-446C-BE87-93B7C46E49D1}"/>
          </ac:picMkLst>
        </pc:picChg>
        <pc:picChg chg="add del">
          <ac:chgData name="翌霖 胡" userId="a9a41afe759712f0" providerId="LiveId" clId="{DCC191BB-452F-4B1F-9A56-AF98D86B1DE7}" dt="2020-10-03T14:04:33.047" v="1" actId="26606"/>
          <ac:picMkLst>
            <pc:docMk/>
            <pc:sldMk cId="3600200825" sldId="256"/>
            <ac:picMk id="10" creationId="{2270F1FA-0425-408F-9861-80BF5AFB276D}"/>
          </ac:picMkLst>
        </pc:picChg>
        <pc:cxnChg chg="add del">
          <ac:chgData name="翌霖 胡" userId="a9a41afe759712f0" providerId="LiveId" clId="{DCC191BB-452F-4B1F-9A56-AF98D86B1DE7}" dt="2020-10-04T14:44:48.060" v="639" actId="26606"/>
          <ac:cxnSpMkLst>
            <pc:docMk/>
            <pc:sldMk cId="3600200825" sldId="256"/>
            <ac:cxnSpMk id="15" creationId="{EC97561C-9294-4114-A5D6-9CF6CF68AC74}"/>
          </ac:cxnSpMkLst>
        </pc:cxnChg>
        <pc:cxnChg chg="add del">
          <ac:chgData name="翌霖 胡" userId="a9a41afe759712f0" providerId="LiveId" clId="{DCC191BB-452F-4B1F-9A56-AF98D86B1DE7}" dt="2020-10-04T14:44:48.060" v="639" actId="26606"/>
          <ac:cxnSpMkLst>
            <pc:docMk/>
            <pc:sldMk cId="3600200825" sldId="256"/>
            <ac:cxnSpMk id="18" creationId="{02CC3441-26B3-4381-B3DF-8AE3C288BC0D}"/>
          </ac:cxnSpMkLst>
        </pc:cxnChg>
        <pc:cxnChg chg="add del">
          <ac:chgData name="翌霖 胡" userId="a9a41afe759712f0" providerId="LiveId" clId="{DCC191BB-452F-4B1F-9A56-AF98D86B1DE7}" dt="2020-10-04T14:44:49.523" v="641" actId="26606"/>
          <ac:cxnSpMkLst>
            <pc:docMk/>
            <pc:sldMk cId="3600200825" sldId="256"/>
            <ac:cxnSpMk id="22" creationId="{09525C9A-1972-4836-BA7A-706C946EF4DA}"/>
          </ac:cxnSpMkLst>
        </pc:cxnChg>
        <pc:cxnChg chg="add del">
          <ac:chgData name="翌霖 胡" userId="a9a41afe759712f0" providerId="LiveId" clId="{DCC191BB-452F-4B1F-9A56-AF98D86B1DE7}" dt="2020-10-05T06:53:58.153" v="1540" actId="26606"/>
          <ac:cxnSpMkLst>
            <pc:docMk/>
            <pc:sldMk cId="3600200825" sldId="256"/>
            <ac:cxnSpMk id="28" creationId="{EC97561C-9294-4114-A5D6-9CF6CF68AC74}"/>
          </ac:cxnSpMkLst>
        </pc:cxnChg>
        <pc:cxnChg chg="add del">
          <ac:chgData name="翌霖 胡" userId="a9a41afe759712f0" providerId="LiveId" clId="{DCC191BB-452F-4B1F-9A56-AF98D86B1DE7}" dt="2020-10-05T06:53:44.155" v="1530" actId="26606"/>
          <ac:cxnSpMkLst>
            <pc:docMk/>
            <pc:sldMk cId="3600200825" sldId="256"/>
            <ac:cxnSpMk id="40" creationId="{C5025DAC-8B93-4160-B017-3A274A5828C0}"/>
          </ac:cxnSpMkLst>
        </pc:cxnChg>
        <pc:cxnChg chg="add del">
          <ac:chgData name="翌霖 胡" userId="a9a41afe759712f0" providerId="LiveId" clId="{DCC191BB-452F-4B1F-9A56-AF98D86B1DE7}" dt="2020-10-05T06:53:51.982" v="1532" actId="26606"/>
          <ac:cxnSpMkLst>
            <pc:docMk/>
            <pc:sldMk cId="3600200825" sldId="256"/>
            <ac:cxnSpMk id="50" creationId="{C5025DAC-8B93-4160-B017-3A274A5828C0}"/>
          </ac:cxnSpMkLst>
        </pc:cxnChg>
        <pc:cxnChg chg="add del">
          <ac:chgData name="翌霖 胡" userId="a9a41afe759712f0" providerId="LiveId" clId="{DCC191BB-452F-4B1F-9A56-AF98D86B1DE7}" dt="2020-10-05T06:53:52.522" v="1534" actId="26606"/>
          <ac:cxnSpMkLst>
            <pc:docMk/>
            <pc:sldMk cId="3600200825" sldId="256"/>
            <ac:cxnSpMk id="57" creationId="{C5025DAC-8B93-4160-B017-3A274A5828C0}"/>
          </ac:cxnSpMkLst>
        </pc:cxnChg>
        <pc:cxnChg chg="add del">
          <ac:chgData name="翌霖 胡" userId="a9a41afe759712f0" providerId="LiveId" clId="{DCC191BB-452F-4B1F-9A56-AF98D86B1DE7}" dt="2020-10-05T06:53:52.522" v="1534" actId="26606"/>
          <ac:cxnSpMkLst>
            <pc:docMk/>
            <pc:sldMk cId="3600200825" sldId="256"/>
            <ac:cxnSpMk id="60" creationId="{5AB158E9-1B40-4CD6-95F0-95CA11DF7B7A}"/>
          </ac:cxnSpMkLst>
        </pc:cxnChg>
        <pc:cxnChg chg="add del">
          <ac:chgData name="翌霖 胡" userId="a9a41afe759712f0" providerId="LiveId" clId="{DCC191BB-452F-4B1F-9A56-AF98D86B1DE7}" dt="2020-10-05T06:53:58.140" v="1539" actId="26606"/>
          <ac:cxnSpMkLst>
            <pc:docMk/>
            <pc:sldMk cId="3600200825" sldId="256"/>
            <ac:cxnSpMk id="67" creationId="{C5025DAC-8B93-4160-B017-3A274A5828C0}"/>
          </ac:cxnSpMkLst>
        </pc:cxnChg>
        <pc:cxnChg chg="add del">
          <ac:chgData name="翌霖 胡" userId="a9a41afe759712f0" providerId="LiveId" clId="{DCC191BB-452F-4B1F-9A56-AF98D86B1DE7}" dt="2020-10-05T06:53:58.140" v="1539" actId="26606"/>
          <ac:cxnSpMkLst>
            <pc:docMk/>
            <pc:sldMk cId="3600200825" sldId="256"/>
            <ac:cxnSpMk id="70" creationId="{5AB158E9-1B40-4CD6-95F0-95CA11DF7B7A}"/>
          </ac:cxnSpMkLst>
        </pc:cxnChg>
        <pc:cxnChg chg="add">
          <ac:chgData name="翌霖 胡" userId="a9a41afe759712f0" providerId="LiveId" clId="{DCC191BB-452F-4B1F-9A56-AF98D86B1DE7}" dt="2020-10-05T06:53:58.153" v="1540" actId="26606"/>
          <ac:cxnSpMkLst>
            <pc:docMk/>
            <pc:sldMk cId="3600200825" sldId="256"/>
            <ac:cxnSpMk id="74" creationId="{C5025DAC-8B93-4160-B017-3A274A5828C0}"/>
          </ac:cxnSpMkLst>
        </pc:cxnChg>
      </pc:sldChg>
      <pc:sldChg chg="addSp delSp modSp mod ord">
        <pc:chgData name="翌霖 胡" userId="a9a41afe759712f0" providerId="LiveId" clId="{DCC191BB-452F-4B1F-9A56-AF98D86B1DE7}" dt="2020-10-04T16:29:38.381" v="907"/>
        <pc:sldMkLst>
          <pc:docMk/>
          <pc:sldMk cId="3529773061" sldId="257"/>
        </pc:sldMkLst>
        <pc:spChg chg="mod">
          <ac:chgData name="翌霖 胡" userId="a9a41afe759712f0" providerId="LiveId" clId="{DCC191BB-452F-4B1F-9A56-AF98D86B1DE7}" dt="2020-10-04T14:44:22.089" v="637"/>
          <ac:spMkLst>
            <pc:docMk/>
            <pc:sldMk cId="3529773061" sldId="257"/>
            <ac:spMk id="2" creationId="{AE8FF2ED-2151-4CA3-A000-CF574F88E4E4}"/>
          </ac:spMkLst>
        </pc:spChg>
        <pc:spChg chg="mod">
          <ac:chgData name="翌霖 胡" userId="a9a41afe759712f0" providerId="LiveId" clId="{DCC191BB-452F-4B1F-9A56-AF98D86B1DE7}" dt="2020-10-04T16:29:38.381" v="907"/>
          <ac:spMkLst>
            <pc:docMk/>
            <pc:sldMk cId="3529773061" sldId="257"/>
            <ac:spMk id="3" creationId="{A391EA72-4272-4DAD-82F6-2D7FBBCE276C}"/>
          </ac:spMkLst>
        </pc:spChg>
        <pc:graphicFrameChg chg="del">
          <ac:chgData name="翌霖 胡" userId="a9a41afe759712f0" providerId="LiveId" clId="{DCC191BB-452F-4B1F-9A56-AF98D86B1DE7}" dt="2020-10-03T16:44:11.775" v="83" actId="478"/>
          <ac:graphicFrameMkLst>
            <pc:docMk/>
            <pc:sldMk cId="3529773061" sldId="257"/>
            <ac:graphicFrameMk id="5" creationId="{06BF06E9-E036-40C0-92B7-E9FC8DD26EAC}"/>
          </ac:graphicFrameMkLst>
        </pc:graphicFrameChg>
        <pc:picChg chg="add del mod">
          <ac:chgData name="翌霖 胡" userId="a9a41afe759712f0" providerId="LiveId" clId="{DCC191BB-452F-4B1F-9A56-AF98D86B1DE7}" dt="2020-10-04T14:38:25.725" v="511" actId="21"/>
          <ac:picMkLst>
            <pc:docMk/>
            <pc:sldMk cId="3529773061" sldId="257"/>
            <ac:picMk id="1026" creationId="{384C3DEF-655A-41CF-AAE9-54B639AE15B5}"/>
          </ac:picMkLst>
        </pc:picChg>
      </pc:sldChg>
      <pc:sldChg chg="addSp delSp modSp new del mod setBg setClrOvrMap delDesignElem">
        <pc:chgData name="翌霖 胡" userId="a9a41afe759712f0" providerId="LiveId" clId="{DCC191BB-452F-4B1F-9A56-AF98D86B1DE7}" dt="2020-10-05T06:54:26.419" v="1543" actId="47"/>
        <pc:sldMkLst>
          <pc:docMk/>
          <pc:sldMk cId="3113386650" sldId="258"/>
        </pc:sldMkLst>
        <pc:spChg chg="mod ord">
          <ac:chgData name="翌霖 胡" userId="a9a41afe759712f0" providerId="LiveId" clId="{DCC191BB-452F-4B1F-9A56-AF98D86B1DE7}" dt="2020-10-04T14:43:32.618" v="629" actId="27636"/>
          <ac:spMkLst>
            <pc:docMk/>
            <pc:sldMk cId="3113386650" sldId="258"/>
            <ac:spMk id="2" creationId="{20E6C9C4-4BE9-4EA9-9F47-0F4512E40F2B}"/>
          </ac:spMkLst>
        </pc:spChg>
        <pc:spChg chg="del">
          <ac:chgData name="翌霖 胡" userId="a9a41afe759712f0" providerId="LiveId" clId="{DCC191BB-452F-4B1F-9A56-AF98D86B1DE7}" dt="2020-10-03T16:04:53.101" v="6"/>
          <ac:spMkLst>
            <pc:docMk/>
            <pc:sldMk cId="3113386650" sldId="258"/>
            <ac:spMk id="3" creationId="{FA580EBA-AEBA-43AD-BEAD-9A4C90BD2616}"/>
          </ac:spMkLst>
        </pc:spChg>
        <pc:spChg chg="add del">
          <ac:chgData name="翌霖 胡" userId="a9a41afe759712f0" providerId="LiveId" clId="{DCC191BB-452F-4B1F-9A56-AF98D86B1DE7}" dt="2020-10-03T16:05:38.929" v="16" actId="26606"/>
          <ac:spMkLst>
            <pc:docMk/>
            <pc:sldMk cId="3113386650" sldId="258"/>
            <ac:spMk id="9" creationId="{2FDCC46D-9878-4047-B857-17D40823E8A2}"/>
          </ac:spMkLst>
        </pc:spChg>
        <pc:spChg chg="add del">
          <ac:chgData name="翌霖 胡" userId="a9a41afe759712f0" providerId="LiveId" clId="{DCC191BB-452F-4B1F-9A56-AF98D86B1DE7}" dt="2020-10-03T16:05:38.929" v="16" actId="26606"/>
          <ac:spMkLst>
            <pc:docMk/>
            <pc:sldMk cId="3113386650" sldId="258"/>
            <ac:spMk id="12" creationId="{8F23F8A3-8FD7-4779-8323-FDC26BE99889}"/>
          </ac:spMkLst>
        </pc:spChg>
        <pc:spChg chg="add del">
          <ac:chgData name="翌霖 胡" userId="a9a41afe759712f0" providerId="LiveId" clId="{DCC191BB-452F-4B1F-9A56-AF98D86B1DE7}" dt="2020-10-03T16:05:38.929" v="16" actId="26606"/>
          <ac:spMkLst>
            <pc:docMk/>
            <pc:sldMk cId="3113386650" sldId="258"/>
            <ac:spMk id="14" creationId="{F605C4CC-A25C-416F-8333-7CB7DC97D870}"/>
          </ac:spMkLst>
        </pc:spChg>
        <pc:spChg chg="add del">
          <ac:chgData name="翌霖 胡" userId="a9a41afe759712f0" providerId="LiveId" clId="{DCC191BB-452F-4B1F-9A56-AF98D86B1DE7}" dt="2020-10-03T16:05:42.416" v="18" actId="26606"/>
          <ac:spMkLst>
            <pc:docMk/>
            <pc:sldMk cId="3113386650" sldId="258"/>
            <ac:spMk id="16" creationId="{5E8D2E83-FB3A-40E7-A9E5-7AB389D612B4}"/>
          </ac:spMkLst>
        </pc:spChg>
        <pc:spChg chg="add del">
          <ac:chgData name="翌霖 胡" userId="a9a41afe759712f0" providerId="LiveId" clId="{DCC191BB-452F-4B1F-9A56-AF98D86B1DE7}" dt="2020-10-03T16:05:42.416" v="18" actId="26606"/>
          <ac:spMkLst>
            <pc:docMk/>
            <pc:sldMk cId="3113386650" sldId="258"/>
            <ac:spMk id="17" creationId="{13DB52A9-84DD-492C-B7D4-0C9F45BCE007}"/>
          </ac:spMkLst>
        </pc:spChg>
        <pc:spChg chg="add del">
          <ac:chgData name="翌霖 胡" userId="a9a41afe759712f0" providerId="LiveId" clId="{DCC191BB-452F-4B1F-9A56-AF98D86B1DE7}" dt="2020-10-03T16:05:43.873" v="20" actId="26606"/>
          <ac:spMkLst>
            <pc:docMk/>
            <pc:sldMk cId="3113386650" sldId="258"/>
            <ac:spMk id="19" creationId="{8F23F8A3-8FD7-4779-8323-FDC26BE99889}"/>
          </ac:spMkLst>
        </pc:spChg>
        <pc:spChg chg="add del">
          <ac:chgData name="翌霖 胡" userId="a9a41afe759712f0" providerId="LiveId" clId="{DCC191BB-452F-4B1F-9A56-AF98D86B1DE7}" dt="2020-10-03T16:05:43.873" v="20" actId="26606"/>
          <ac:spMkLst>
            <pc:docMk/>
            <pc:sldMk cId="3113386650" sldId="258"/>
            <ac:spMk id="20" creationId="{F605C4CC-A25C-416F-8333-7CB7DC97D870}"/>
          </ac:spMkLst>
        </pc:spChg>
        <pc:spChg chg="add del">
          <ac:chgData name="翌霖 胡" userId="a9a41afe759712f0" providerId="LiveId" clId="{DCC191BB-452F-4B1F-9A56-AF98D86B1DE7}" dt="2020-10-03T16:05:43.873" v="20" actId="26606"/>
          <ac:spMkLst>
            <pc:docMk/>
            <pc:sldMk cId="3113386650" sldId="258"/>
            <ac:spMk id="21" creationId="{2FDCC46D-9878-4047-B857-17D40823E8A2}"/>
          </ac:spMkLst>
        </pc:spChg>
        <pc:spChg chg="add del">
          <ac:chgData name="翌霖 胡" userId="a9a41afe759712f0" providerId="LiveId" clId="{DCC191BB-452F-4B1F-9A56-AF98D86B1DE7}" dt="2020-10-04T14:43:29.438" v="620"/>
          <ac:spMkLst>
            <pc:docMk/>
            <pc:sldMk cId="3113386650" sldId="258"/>
            <ac:spMk id="23" creationId="{5E8D2E83-FB3A-40E7-A9E5-7AB389D612B4}"/>
          </ac:spMkLst>
        </pc:spChg>
        <pc:spChg chg="add del">
          <ac:chgData name="翌霖 胡" userId="a9a41afe759712f0" providerId="LiveId" clId="{DCC191BB-452F-4B1F-9A56-AF98D86B1DE7}" dt="2020-10-04T14:45:18.684" v="643" actId="478"/>
          <ac:spMkLst>
            <pc:docMk/>
            <pc:sldMk cId="3113386650" sldId="258"/>
            <ac:spMk id="24" creationId="{13DB52A9-84DD-492C-B7D4-0C9F45BCE007}"/>
          </ac:spMkLst>
        </pc:spChg>
        <pc:picChg chg="add del mod">
          <ac:chgData name="翌霖 胡" userId="a9a41afe759712f0" providerId="LiveId" clId="{DCC191BB-452F-4B1F-9A56-AF98D86B1DE7}" dt="2020-10-04T14:45:36.699" v="646" actId="21"/>
          <ac:picMkLst>
            <pc:docMk/>
            <pc:sldMk cId="3113386650" sldId="258"/>
            <ac:picMk id="5" creationId="{C6DE35B7-2759-4882-880A-3CD8074BF4C3}"/>
          </ac:picMkLst>
        </pc:picChg>
      </pc:sldChg>
      <pc:sldChg chg="addSp delSp modSp new mod setBg">
        <pc:chgData name="翌霖 胡" userId="a9a41afe759712f0" providerId="LiveId" clId="{DCC191BB-452F-4B1F-9A56-AF98D86B1DE7}" dt="2020-10-05T07:59:09.782" v="2269" actId="20577"/>
        <pc:sldMkLst>
          <pc:docMk/>
          <pc:sldMk cId="3834881669" sldId="259"/>
        </pc:sldMkLst>
        <pc:spChg chg="mod">
          <ac:chgData name="翌霖 胡" userId="a9a41afe759712f0" providerId="LiveId" clId="{DCC191BB-452F-4B1F-9A56-AF98D86B1DE7}" dt="2020-10-04T17:52:37.445" v="1483" actId="26606"/>
          <ac:spMkLst>
            <pc:docMk/>
            <pc:sldMk cId="3834881669" sldId="259"/>
            <ac:spMk id="2" creationId="{D0BFA5F0-E536-495A-AB15-C5B98F54AE1F}"/>
          </ac:spMkLst>
        </pc:spChg>
        <pc:spChg chg="add del mod">
          <ac:chgData name="翌霖 胡" userId="a9a41afe759712f0" providerId="LiveId" clId="{DCC191BB-452F-4B1F-9A56-AF98D86B1DE7}" dt="2020-10-04T17:52:37.445" v="1483" actId="26606"/>
          <ac:spMkLst>
            <pc:docMk/>
            <pc:sldMk cId="3834881669" sldId="259"/>
            <ac:spMk id="3" creationId="{9B2DD82E-ED69-402A-A135-3FCD8AB5E533}"/>
          </ac:spMkLst>
        </pc:spChg>
        <pc:spChg chg="add del">
          <ac:chgData name="翌霖 胡" userId="a9a41afe759712f0" providerId="LiveId" clId="{DCC191BB-452F-4B1F-9A56-AF98D86B1DE7}" dt="2020-10-04T17:52:19.142" v="1478" actId="26606"/>
          <ac:spMkLst>
            <pc:docMk/>
            <pc:sldMk cId="3834881669" sldId="259"/>
            <ac:spMk id="9" creationId="{EE1530B0-6F96-46C0-8B3E-3215CB756BE4}"/>
          </ac:spMkLst>
        </pc:spChg>
        <pc:spChg chg="add del">
          <ac:chgData name="翌霖 胡" userId="a9a41afe759712f0" providerId="LiveId" clId="{DCC191BB-452F-4B1F-9A56-AF98D86B1DE7}" dt="2020-10-04T17:52:19.142" v="1478" actId="26606"/>
          <ac:spMkLst>
            <pc:docMk/>
            <pc:sldMk cId="3834881669" sldId="259"/>
            <ac:spMk id="11" creationId="{754910CF-1B56-45D3-960A-E89F7B3B9131}"/>
          </ac:spMkLst>
        </pc:spChg>
        <pc:spChg chg="add del">
          <ac:chgData name="翌霖 胡" userId="a9a41afe759712f0" providerId="LiveId" clId="{DCC191BB-452F-4B1F-9A56-AF98D86B1DE7}" dt="2020-10-04T17:52:19.142" v="1478" actId="26606"/>
          <ac:spMkLst>
            <pc:docMk/>
            <pc:sldMk cId="3834881669" sldId="259"/>
            <ac:spMk id="13" creationId="{6669F804-A677-4B75-95F4-A5E4426FB774}"/>
          </ac:spMkLst>
        </pc:spChg>
        <pc:spChg chg="add del">
          <ac:chgData name="翌霖 胡" userId="a9a41afe759712f0" providerId="LiveId" clId="{DCC191BB-452F-4B1F-9A56-AF98D86B1DE7}" dt="2020-10-04T17:52:34.639" v="1480" actId="26606"/>
          <ac:spMkLst>
            <pc:docMk/>
            <pc:sldMk cId="3834881669" sldId="259"/>
            <ac:spMk id="15" creationId="{4403595A-19F1-44C4-8C24-6E498B5F72BF}"/>
          </ac:spMkLst>
        </pc:spChg>
        <pc:spChg chg="add del">
          <ac:chgData name="翌霖 胡" userId="a9a41afe759712f0" providerId="LiveId" clId="{DCC191BB-452F-4B1F-9A56-AF98D86B1DE7}" dt="2020-10-04T17:52:34.639" v="1480" actId="26606"/>
          <ac:spMkLst>
            <pc:docMk/>
            <pc:sldMk cId="3834881669" sldId="259"/>
            <ac:spMk id="16" creationId="{103E59AE-44F8-4FB9-BF05-C888FE3E1DFA}"/>
          </ac:spMkLst>
        </pc:spChg>
        <pc:spChg chg="add del">
          <ac:chgData name="翌霖 胡" userId="a9a41afe759712f0" providerId="LiveId" clId="{DCC191BB-452F-4B1F-9A56-AF98D86B1DE7}" dt="2020-10-04T17:52:34.639" v="1480" actId="26606"/>
          <ac:spMkLst>
            <pc:docMk/>
            <pc:sldMk cId="3834881669" sldId="259"/>
            <ac:spMk id="18" creationId="{3194563F-A66F-4B71-9C8D-5610CF13D6B0}"/>
          </ac:spMkLst>
        </pc:spChg>
        <pc:spChg chg="add">
          <ac:chgData name="翌霖 胡" userId="a9a41afe759712f0" providerId="LiveId" clId="{DCC191BB-452F-4B1F-9A56-AF98D86B1DE7}" dt="2020-10-04T17:52:37.445" v="1483" actId="26606"/>
          <ac:spMkLst>
            <pc:docMk/>
            <pc:sldMk cId="3834881669" sldId="259"/>
            <ac:spMk id="23" creationId="{EE1530B0-6F96-46C0-8B3E-3215CB756BE4}"/>
          </ac:spMkLst>
        </pc:spChg>
        <pc:spChg chg="add">
          <ac:chgData name="翌霖 胡" userId="a9a41afe759712f0" providerId="LiveId" clId="{DCC191BB-452F-4B1F-9A56-AF98D86B1DE7}" dt="2020-10-04T17:52:37.445" v="1483" actId="26606"/>
          <ac:spMkLst>
            <pc:docMk/>
            <pc:sldMk cId="3834881669" sldId="259"/>
            <ac:spMk id="24" creationId="{754910CF-1B56-45D3-960A-E89F7B3B9131}"/>
          </ac:spMkLst>
        </pc:spChg>
        <pc:spChg chg="add">
          <ac:chgData name="翌霖 胡" userId="a9a41afe759712f0" providerId="LiveId" clId="{DCC191BB-452F-4B1F-9A56-AF98D86B1DE7}" dt="2020-10-04T17:52:37.445" v="1483" actId="26606"/>
          <ac:spMkLst>
            <pc:docMk/>
            <pc:sldMk cId="3834881669" sldId="259"/>
            <ac:spMk id="25" creationId="{6669F804-A677-4B75-95F4-A5E4426FB774}"/>
          </ac:spMkLst>
        </pc:spChg>
        <pc:graphicFrameChg chg="add del">
          <ac:chgData name="翌霖 胡" userId="a9a41afe759712f0" providerId="LiveId" clId="{DCC191BB-452F-4B1F-9A56-AF98D86B1DE7}" dt="2020-10-04T17:52:19.142" v="1478" actId="26606"/>
          <ac:graphicFrameMkLst>
            <pc:docMk/>
            <pc:sldMk cId="3834881669" sldId="259"/>
            <ac:graphicFrameMk id="5" creationId="{1150A9AE-804D-46EC-8709-A40BBBE7B144}"/>
          </ac:graphicFrameMkLst>
        </pc:graphicFrameChg>
        <pc:graphicFrameChg chg="add del">
          <ac:chgData name="翌霖 胡" userId="a9a41afe759712f0" providerId="LiveId" clId="{DCC191BB-452F-4B1F-9A56-AF98D86B1DE7}" dt="2020-10-04T17:52:34.639" v="1480" actId="26606"/>
          <ac:graphicFrameMkLst>
            <pc:docMk/>
            <pc:sldMk cId="3834881669" sldId="259"/>
            <ac:graphicFrameMk id="19" creationId="{220C87BA-50E3-4F0E-AF25-7D02F49CE583}"/>
          </ac:graphicFrameMkLst>
        </pc:graphicFrameChg>
        <pc:graphicFrameChg chg="add del">
          <ac:chgData name="翌霖 胡" userId="a9a41afe759712f0" providerId="LiveId" clId="{DCC191BB-452F-4B1F-9A56-AF98D86B1DE7}" dt="2020-10-04T17:52:37.422" v="1482" actId="26606"/>
          <ac:graphicFrameMkLst>
            <pc:docMk/>
            <pc:sldMk cId="3834881669" sldId="259"/>
            <ac:graphicFrameMk id="21" creationId="{850B74C1-3838-4625-B05D-8CBCE09C62F6}"/>
          </ac:graphicFrameMkLst>
        </pc:graphicFrameChg>
        <pc:graphicFrameChg chg="add mod">
          <ac:chgData name="翌霖 胡" userId="a9a41afe759712f0" providerId="LiveId" clId="{DCC191BB-452F-4B1F-9A56-AF98D86B1DE7}" dt="2020-10-05T07:59:09.782" v="2269" actId="20577"/>
          <ac:graphicFrameMkLst>
            <pc:docMk/>
            <pc:sldMk cId="3834881669" sldId="259"/>
            <ac:graphicFrameMk id="26" creationId="{C5A9FC50-6A67-46EC-BD3F-B566E5C9AB5E}"/>
          </ac:graphicFrameMkLst>
        </pc:graphicFrameChg>
        <pc:cxnChg chg="add del">
          <ac:chgData name="翌霖 胡" userId="a9a41afe759712f0" providerId="LiveId" clId="{DCC191BB-452F-4B1F-9A56-AF98D86B1DE7}" dt="2020-10-04T17:52:34.639" v="1480" actId="26606"/>
          <ac:cxnSpMkLst>
            <pc:docMk/>
            <pc:sldMk cId="3834881669" sldId="259"/>
            <ac:cxnSpMk id="17" creationId="{2752F38C-F560-47AA-90AD-209F39C04150}"/>
          </ac:cxnSpMkLst>
        </pc:cxnChg>
      </pc:sldChg>
      <pc:sldChg chg="modSp new del mod">
        <pc:chgData name="翌霖 胡" userId="a9a41afe759712f0" providerId="LiveId" clId="{DCC191BB-452F-4B1F-9A56-AF98D86B1DE7}" dt="2020-10-05T09:35:21.474" v="3477" actId="47"/>
        <pc:sldMkLst>
          <pc:docMk/>
          <pc:sldMk cId="1888856842" sldId="260"/>
        </pc:sldMkLst>
        <pc:spChg chg="mod">
          <ac:chgData name="翌霖 胡" userId="a9a41afe759712f0" providerId="LiveId" clId="{DCC191BB-452F-4B1F-9A56-AF98D86B1DE7}" dt="2020-10-04T14:44:22.089" v="637"/>
          <ac:spMkLst>
            <pc:docMk/>
            <pc:sldMk cId="1888856842" sldId="260"/>
            <ac:spMk id="2" creationId="{7209BA27-DD47-4D07-AD7F-A6F0B862EE9A}"/>
          </ac:spMkLst>
        </pc:spChg>
        <pc:spChg chg="mod">
          <ac:chgData name="翌霖 胡" userId="a9a41afe759712f0" providerId="LiveId" clId="{DCC191BB-452F-4B1F-9A56-AF98D86B1DE7}" dt="2020-10-04T14:44:22.089" v="637"/>
          <ac:spMkLst>
            <pc:docMk/>
            <pc:sldMk cId="1888856842" sldId="260"/>
            <ac:spMk id="3" creationId="{176A62E2-F33B-444E-9072-9E586C2CC743}"/>
          </ac:spMkLst>
        </pc:spChg>
      </pc:sldChg>
      <pc:sldChg chg="addSp delSp modSp new del mod">
        <pc:chgData name="翌霖 胡" userId="a9a41afe759712f0" providerId="LiveId" clId="{DCC191BB-452F-4B1F-9A56-AF98D86B1DE7}" dt="2020-10-05T09:33:33.515" v="3456" actId="47"/>
        <pc:sldMkLst>
          <pc:docMk/>
          <pc:sldMk cId="258065141" sldId="261"/>
        </pc:sldMkLst>
        <pc:spChg chg="mod">
          <ac:chgData name="翌霖 胡" userId="a9a41afe759712f0" providerId="LiveId" clId="{DCC191BB-452F-4B1F-9A56-AF98D86B1DE7}" dt="2020-10-04T14:44:22.089" v="637"/>
          <ac:spMkLst>
            <pc:docMk/>
            <pc:sldMk cId="258065141" sldId="261"/>
            <ac:spMk id="2" creationId="{C5847844-F7E3-40A4-87AF-E533C900B1A7}"/>
          </ac:spMkLst>
        </pc:spChg>
        <pc:spChg chg="mod">
          <ac:chgData name="翌霖 胡" userId="a9a41afe759712f0" providerId="LiveId" clId="{DCC191BB-452F-4B1F-9A56-AF98D86B1DE7}" dt="2020-10-04T14:44:22.089" v="637"/>
          <ac:spMkLst>
            <pc:docMk/>
            <pc:sldMk cId="258065141" sldId="261"/>
            <ac:spMk id="3" creationId="{8B29ADAA-0C12-495F-827D-A19F0D96CA52}"/>
          </ac:spMkLst>
        </pc:spChg>
        <pc:picChg chg="add del mod">
          <ac:chgData name="翌霖 胡" userId="a9a41afe759712f0" providerId="LiveId" clId="{DCC191BB-452F-4B1F-9A56-AF98D86B1DE7}" dt="2020-10-05T09:06:16.592" v="3215" actId="21"/>
          <ac:picMkLst>
            <pc:docMk/>
            <pc:sldMk cId="258065141" sldId="261"/>
            <ac:picMk id="1026" creationId="{7269D2FA-CDDF-471E-8342-C5300CB6C8DE}"/>
          </ac:picMkLst>
        </pc:picChg>
      </pc:sldChg>
      <pc:sldChg chg="add del setBg">
        <pc:chgData name="翌霖 胡" userId="a9a41afe759712f0" providerId="LiveId" clId="{DCC191BB-452F-4B1F-9A56-AF98D86B1DE7}" dt="2020-10-05T10:55:19.168" v="3722"/>
        <pc:sldMkLst>
          <pc:docMk/>
          <pc:sldMk cId="1094722714" sldId="261"/>
        </pc:sldMkLst>
      </pc:sldChg>
      <pc:sldChg chg="addSp delSp modSp new mod">
        <pc:chgData name="翌霖 胡" userId="a9a41afe759712f0" providerId="LiveId" clId="{DCC191BB-452F-4B1F-9A56-AF98D86B1DE7}" dt="2020-10-05T11:41:10.707" v="3900" actId="14100"/>
        <pc:sldMkLst>
          <pc:docMk/>
          <pc:sldMk cId="591110536" sldId="262"/>
        </pc:sldMkLst>
        <pc:spChg chg="mod">
          <ac:chgData name="翌霖 胡" userId="a9a41afe759712f0" providerId="LiveId" clId="{DCC191BB-452F-4B1F-9A56-AF98D86B1DE7}" dt="2020-10-05T10:36:02.656" v="3521"/>
          <ac:spMkLst>
            <pc:docMk/>
            <pc:sldMk cId="591110536" sldId="262"/>
            <ac:spMk id="2" creationId="{C0B111B3-2081-47C0-88F4-DFE40E40ACBB}"/>
          </ac:spMkLst>
        </pc:spChg>
        <pc:spChg chg="add del mod">
          <ac:chgData name="翌霖 胡" userId="a9a41afe759712f0" providerId="LiveId" clId="{DCC191BB-452F-4B1F-9A56-AF98D86B1DE7}" dt="2020-10-05T11:41:02.248" v="3899"/>
          <ac:spMkLst>
            <pc:docMk/>
            <pc:sldMk cId="591110536" sldId="262"/>
            <ac:spMk id="3" creationId="{6D4BA5DF-2E79-4520-A05F-A4DB0EB8C3D5}"/>
          </ac:spMkLst>
        </pc:spChg>
        <pc:picChg chg="add del mod">
          <ac:chgData name="翌霖 胡" userId="a9a41afe759712f0" providerId="LiveId" clId="{DCC191BB-452F-4B1F-9A56-AF98D86B1DE7}" dt="2020-10-03T16:15:32.341" v="56"/>
          <ac:picMkLst>
            <pc:docMk/>
            <pc:sldMk cId="591110536" sldId="262"/>
            <ac:picMk id="5" creationId="{1E164FF2-7B64-45B9-8857-DABBFD63E15A}"/>
          </ac:picMkLst>
        </pc:picChg>
        <pc:picChg chg="add mod">
          <ac:chgData name="翌霖 胡" userId="a9a41afe759712f0" providerId="LiveId" clId="{DCC191BB-452F-4B1F-9A56-AF98D86B1DE7}" dt="2020-10-05T10:40:32.729" v="3574" actId="14100"/>
          <ac:picMkLst>
            <pc:docMk/>
            <pc:sldMk cId="591110536" sldId="262"/>
            <ac:picMk id="5" creationId="{80B8EB24-7193-491E-A9AD-9E55C09531B4}"/>
          </ac:picMkLst>
        </pc:picChg>
        <pc:picChg chg="add mod">
          <ac:chgData name="翌霖 胡" userId="a9a41afe759712f0" providerId="LiveId" clId="{DCC191BB-452F-4B1F-9A56-AF98D86B1DE7}" dt="2020-10-05T11:41:10.707" v="3900" actId="14100"/>
          <ac:picMkLst>
            <pc:docMk/>
            <pc:sldMk cId="591110536" sldId="262"/>
            <ac:picMk id="7" creationId="{81C0D7C8-E411-40B3-BD3A-19F2DADC1BA9}"/>
          </ac:picMkLst>
        </pc:picChg>
        <pc:picChg chg="add del mod">
          <ac:chgData name="翌霖 胡" userId="a9a41afe759712f0" providerId="LiveId" clId="{DCC191BB-452F-4B1F-9A56-AF98D86B1DE7}" dt="2020-10-03T16:15:34.329" v="58"/>
          <ac:picMkLst>
            <pc:docMk/>
            <pc:sldMk cId="591110536" sldId="262"/>
            <ac:picMk id="7" creationId="{949778DB-7F88-421C-A03D-543DEB8FC6AB}"/>
          </ac:picMkLst>
        </pc:picChg>
        <pc:picChg chg="add del mod">
          <ac:chgData name="翌霖 胡" userId="a9a41afe759712f0" providerId="LiveId" clId="{DCC191BB-452F-4B1F-9A56-AF98D86B1DE7}" dt="2020-10-05T09:33:36.559" v="3457" actId="21"/>
          <ac:picMkLst>
            <pc:docMk/>
            <pc:sldMk cId="591110536" sldId="262"/>
            <ac:picMk id="9" creationId="{7AFE62C2-5989-496E-B08C-B70181969F82}"/>
          </ac:picMkLst>
        </pc:picChg>
      </pc:sldChg>
      <pc:sldChg chg="addSp modSp new mod">
        <pc:chgData name="翌霖 胡" userId="a9a41afe759712f0" providerId="LiveId" clId="{DCC191BB-452F-4B1F-9A56-AF98D86B1DE7}" dt="2020-10-05T10:48:46.206" v="3672"/>
        <pc:sldMkLst>
          <pc:docMk/>
          <pc:sldMk cId="1946126526" sldId="263"/>
        </pc:sldMkLst>
        <pc:spChg chg="mod">
          <ac:chgData name="翌霖 胡" userId="a9a41afe759712f0" providerId="LiveId" clId="{DCC191BB-452F-4B1F-9A56-AF98D86B1DE7}" dt="2020-10-05T10:48:24.978" v="3665"/>
          <ac:spMkLst>
            <pc:docMk/>
            <pc:sldMk cId="1946126526" sldId="263"/>
            <ac:spMk id="2" creationId="{31691CDE-7391-456E-9A61-934A7010F1BC}"/>
          </ac:spMkLst>
        </pc:spChg>
        <pc:spChg chg="mod">
          <ac:chgData name="翌霖 胡" userId="a9a41afe759712f0" providerId="LiveId" clId="{DCC191BB-452F-4B1F-9A56-AF98D86B1DE7}" dt="2020-10-05T10:48:46.206" v="3672"/>
          <ac:spMkLst>
            <pc:docMk/>
            <pc:sldMk cId="1946126526" sldId="263"/>
            <ac:spMk id="3" creationId="{21E5C147-A12F-4FE6-8B52-9E009414106D}"/>
          </ac:spMkLst>
        </pc:spChg>
        <pc:picChg chg="add mod">
          <ac:chgData name="翌霖 胡" userId="a9a41afe759712f0" providerId="LiveId" clId="{DCC191BB-452F-4B1F-9A56-AF98D86B1DE7}" dt="2020-10-05T10:46:51.324" v="3652" actId="1076"/>
          <ac:picMkLst>
            <pc:docMk/>
            <pc:sldMk cId="1946126526" sldId="263"/>
            <ac:picMk id="5" creationId="{8DAEC134-52D5-4D76-BB19-B0391BA6D4E4}"/>
          </ac:picMkLst>
        </pc:picChg>
      </pc:sldChg>
      <pc:sldChg chg="addSp delSp modSp new mod ord">
        <pc:chgData name="翌霖 胡" userId="a9a41afe759712f0" providerId="LiveId" clId="{DCC191BB-452F-4B1F-9A56-AF98D86B1DE7}" dt="2020-10-05T07:30:42.311" v="1895" actId="1076"/>
        <pc:sldMkLst>
          <pc:docMk/>
          <pc:sldMk cId="1274744777" sldId="264"/>
        </pc:sldMkLst>
        <pc:spChg chg="mod">
          <ac:chgData name="翌霖 胡" userId="a9a41afe759712f0" providerId="LiveId" clId="{DCC191BB-452F-4B1F-9A56-AF98D86B1DE7}" dt="2020-10-04T17:49:56.098" v="1464"/>
          <ac:spMkLst>
            <pc:docMk/>
            <pc:sldMk cId="1274744777" sldId="264"/>
            <ac:spMk id="2" creationId="{FD39C010-0855-45E5-8D6D-B1D85A407DA1}"/>
          </ac:spMkLst>
        </pc:spChg>
        <pc:spChg chg="add del mod">
          <ac:chgData name="翌霖 胡" userId="a9a41afe759712f0" providerId="LiveId" clId="{DCC191BB-452F-4B1F-9A56-AF98D86B1DE7}" dt="2020-10-04T17:49:49.376" v="1450" actId="27636"/>
          <ac:spMkLst>
            <pc:docMk/>
            <pc:sldMk cId="1274744777" sldId="264"/>
            <ac:spMk id="3" creationId="{C1CF347D-6EF4-4087-A8C8-A630BB24D0F8}"/>
          </ac:spMkLst>
        </pc:spChg>
        <pc:picChg chg="add del mod">
          <ac:chgData name="翌霖 胡" userId="a9a41afe759712f0" providerId="LiveId" clId="{DCC191BB-452F-4B1F-9A56-AF98D86B1DE7}" dt="2020-10-03T16:54:07.514" v="87"/>
          <ac:picMkLst>
            <pc:docMk/>
            <pc:sldMk cId="1274744777" sldId="264"/>
            <ac:picMk id="5" creationId="{703CCF22-0883-434A-9C75-4D1AEE453D4A}"/>
          </ac:picMkLst>
        </pc:picChg>
        <pc:picChg chg="add mod">
          <ac:chgData name="翌霖 胡" userId="a9a41afe759712f0" providerId="LiveId" clId="{DCC191BB-452F-4B1F-9A56-AF98D86B1DE7}" dt="2020-10-05T07:30:42.311" v="1895" actId="1076"/>
          <ac:picMkLst>
            <pc:docMk/>
            <pc:sldMk cId="1274744777" sldId="264"/>
            <ac:picMk id="5" creationId="{E1568346-0D47-4BB5-A490-758FA22AE4C7}"/>
          </ac:picMkLst>
        </pc:picChg>
        <pc:picChg chg="add mod">
          <ac:chgData name="翌霖 胡" userId="a9a41afe759712f0" providerId="LiveId" clId="{DCC191BB-452F-4B1F-9A56-AF98D86B1DE7}" dt="2020-10-05T07:27:25.432" v="1890" actId="1076"/>
          <ac:picMkLst>
            <pc:docMk/>
            <pc:sldMk cId="1274744777" sldId="264"/>
            <ac:picMk id="7" creationId="{D7FFEB63-F198-4B67-B549-5BC7AADF853B}"/>
          </ac:picMkLst>
        </pc:picChg>
        <pc:picChg chg="add del mod">
          <ac:chgData name="翌霖 胡" userId="a9a41afe759712f0" providerId="LiveId" clId="{DCC191BB-452F-4B1F-9A56-AF98D86B1DE7}" dt="2020-10-05T07:26:53.749" v="1888" actId="21"/>
          <ac:picMkLst>
            <pc:docMk/>
            <pc:sldMk cId="1274744777" sldId="264"/>
            <ac:picMk id="9" creationId="{4F67F429-664D-4D27-BF59-077F9893F32F}"/>
          </ac:picMkLst>
        </pc:picChg>
      </pc:sldChg>
      <pc:sldChg chg="modSp new del mod">
        <pc:chgData name="翌霖 胡" userId="a9a41afe759712f0" providerId="LiveId" clId="{DCC191BB-452F-4B1F-9A56-AF98D86B1DE7}" dt="2020-10-05T09:19:37.481" v="3286" actId="47"/>
        <pc:sldMkLst>
          <pc:docMk/>
          <pc:sldMk cId="2969546589" sldId="265"/>
        </pc:sldMkLst>
        <pc:spChg chg="mod">
          <ac:chgData name="翌霖 胡" userId="a9a41afe759712f0" providerId="LiveId" clId="{DCC191BB-452F-4B1F-9A56-AF98D86B1DE7}" dt="2020-10-04T14:44:22.089" v="637"/>
          <ac:spMkLst>
            <pc:docMk/>
            <pc:sldMk cId="2969546589" sldId="265"/>
            <ac:spMk id="2" creationId="{A92BD413-4E80-4213-BBCF-EE0B2B6A83B2}"/>
          </ac:spMkLst>
        </pc:spChg>
        <pc:spChg chg="mod">
          <ac:chgData name="翌霖 胡" userId="a9a41afe759712f0" providerId="LiveId" clId="{DCC191BB-452F-4B1F-9A56-AF98D86B1DE7}" dt="2020-10-04T14:44:22.089" v="637"/>
          <ac:spMkLst>
            <pc:docMk/>
            <pc:sldMk cId="2969546589" sldId="265"/>
            <ac:spMk id="3" creationId="{C94BAD09-5872-4094-97EC-C7E9AE069FD3}"/>
          </ac:spMkLst>
        </pc:spChg>
      </pc:sldChg>
      <pc:sldChg chg="modSp new del mod">
        <pc:chgData name="翌霖 胡" userId="a9a41afe759712f0" providerId="LiveId" clId="{DCC191BB-452F-4B1F-9A56-AF98D86B1DE7}" dt="2020-10-05T09:33:30.665" v="3455" actId="47"/>
        <pc:sldMkLst>
          <pc:docMk/>
          <pc:sldMk cId="887880944" sldId="266"/>
        </pc:sldMkLst>
        <pc:spChg chg="mod">
          <ac:chgData name="翌霖 胡" userId="a9a41afe759712f0" providerId="LiveId" clId="{DCC191BB-452F-4B1F-9A56-AF98D86B1DE7}" dt="2020-10-04T14:44:22.089" v="637"/>
          <ac:spMkLst>
            <pc:docMk/>
            <pc:sldMk cId="887880944" sldId="266"/>
            <ac:spMk id="2" creationId="{DED976DC-6474-4E46-8271-10796389DCED}"/>
          </ac:spMkLst>
        </pc:spChg>
        <pc:spChg chg="mod">
          <ac:chgData name="翌霖 胡" userId="a9a41afe759712f0" providerId="LiveId" clId="{DCC191BB-452F-4B1F-9A56-AF98D86B1DE7}" dt="2020-10-05T09:30:42.047" v="3402" actId="27636"/>
          <ac:spMkLst>
            <pc:docMk/>
            <pc:sldMk cId="887880944" sldId="266"/>
            <ac:spMk id="3" creationId="{DA8237FC-B3EE-45CF-807D-55FB857E7F03}"/>
          </ac:spMkLst>
        </pc:spChg>
      </pc:sldChg>
      <pc:sldChg chg="add del">
        <pc:chgData name="翌霖 胡" userId="a9a41afe759712f0" providerId="LiveId" clId="{DCC191BB-452F-4B1F-9A56-AF98D86B1DE7}" dt="2020-10-05T10:55:19.168" v="3722"/>
        <pc:sldMkLst>
          <pc:docMk/>
          <pc:sldMk cId="3175161204" sldId="266"/>
        </pc:sldMkLst>
      </pc:sldChg>
      <pc:sldChg chg="addSp modSp new mod">
        <pc:chgData name="翌霖 胡" userId="a9a41afe759712f0" providerId="LiveId" clId="{DCC191BB-452F-4B1F-9A56-AF98D86B1DE7}" dt="2020-10-04T15:00:30.356" v="717" actId="6549"/>
        <pc:sldMkLst>
          <pc:docMk/>
          <pc:sldMk cId="661761508" sldId="267"/>
        </pc:sldMkLst>
        <pc:spChg chg="mod">
          <ac:chgData name="翌霖 胡" userId="a9a41afe759712f0" providerId="LiveId" clId="{DCC191BB-452F-4B1F-9A56-AF98D86B1DE7}" dt="2020-10-04T14:48:12.316" v="678" actId="20577"/>
          <ac:spMkLst>
            <pc:docMk/>
            <pc:sldMk cId="661761508" sldId="267"/>
            <ac:spMk id="2" creationId="{AD79EDFB-E659-438A-9277-033BA210858E}"/>
          </ac:spMkLst>
        </pc:spChg>
        <pc:spChg chg="mod">
          <ac:chgData name="翌霖 胡" userId="a9a41afe759712f0" providerId="LiveId" clId="{DCC191BB-452F-4B1F-9A56-AF98D86B1DE7}" dt="2020-10-04T15:00:30.356" v="717" actId="6549"/>
          <ac:spMkLst>
            <pc:docMk/>
            <pc:sldMk cId="661761508" sldId="267"/>
            <ac:spMk id="3" creationId="{05408C86-4ECF-46B1-89C7-34E442DF20B5}"/>
          </ac:spMkLst>
        </pc:spChg>
        <pc:picChg chg="add mod">
          <ac:chgData name="翌霖 胡" userId="a9a41afe759712f0" providerId="LiveId" clId="{DCC191BB-452F-4B1F-9A56-AF98D86B1DE7}" dt="2020-10-04T14:59:33.209" v="715" actId="1076"/>
          <ac:picMkLst>
            <pc:docMk/>
            <pc:sldMk cId="661761508" sldId="267"/>
            <ac:picMk id="5" creationId="{75BF930D-6914-4777-834C-CD501ED62F3F}"/>
          </ac:picMkLst>
        </pc:picChg>
        <pc:picChg chg="add mod">
          <ac:chgData name="翌霖 胡" userId="a9a41afe759712f0" providerId="LiveId" clId="{DCC191BB-452F-4B1F-9A56-AF98D86B1DE7}" dt="2020-10-04T14:59:34.221" v="716" actId="1076"/>
          <ac:picMkLst>
            <pc:docMk/>
            <pc:sldMk cId="661761508" sldId="267"/>
            <ac:picMk id="7" creationId="{01307C0C-D625-470E-82DD-E2CF5309FEFB}"/>
          </ac:picMkLst>
        </pc:picChg>
      </pc:sldChg>
      <pc:sldChg chg="addSp modSp new mod">
        <pc:chgData name="翌霖 胡" userId="a9a41afe759712f0" providerId="LiveId" clId="{DCC191BB-452F-4B1F-9A56-AF98D86B1DE7}" dt="2020-10-04T16:28:42.589" v="895"/>
        <pc:sldMkLst>
          <pc:docMk/>
          <pc:sldMk cId="1803891484" sldId="268"/>
        </pc:sldMkLst>
        <pc:spChg chg="mod">
          <ac:chgData name="翌霖 胡" userId="a9a41afe759712f0" providerId="LiveId" clId="{DCC191BB-452F-4B1F-9A56-AF98D86B1DE7}" dt="2020-10-04T16:28:42.589" v="895"/>
          <ac:spMkLst>
            <pc:docMk/>
            <pc:sldMk cId="1803891484" sldId="268"/>
            <ac:spMk id="2" creationId="{3655DA98-3AC7-4DD0-8D26-F6DD2AAEBF31}"/>
          </ac:spMkLst>
        </pc:spChg>
        <pc:spChg chg="mod">
          <ac:chgData name="翌霖 胡" userId="a9a41afe759712f0" providerId="LiveId" clId="{DCC191BB-452F-4B1F-9A56-AF98D86B1DE7}" dt="2020-10-04T16:28:19.405" v="888" actId="27636"/>
          <ac:spMkLst>
            <pc:docMk/>
            <pc:sldMk cId="1803891484" sldId="268"/>
            <ac:spMk id="3" creationId="{3A380D52-7102-4615-AEFE-7F7CAADAE774}"/>
          </ac:spMkLst>
        </pc:spChg>
        <pc:picChg chg="add mod">
          <ac:chgData name="翌霖 胡" userId="a9a41afe759712f0" providerId="LiveId" clId="{DCC191BB-452F-4B1F-9A56-AF98D86B1DE7}" dt="2020-10-04T16:23:35.045" v="790" actId="1076"/>
          <ac:picMkLst>
            <pc:docMk/>
            <pc:sldMk cId="1803891484" sldId="268"/>
            <ac:picMk id="5" creationId="{FE2F7B9C-A0E1-4ED0-8238-994E987CA95B}"/>
          </ac:picMkLst>
        </pc:picChg>
      </pc:sldChg>
      <pc:sldChg chg="addSp delSp modSp new mod">
        <pc:chgData name="翌霖 胡" userId="a9a41afe759712f0" providerId="LiveId" clId="{DCC191BB-452F-4B1F-9A56-AF98D86B1DE7}" dt="2020-10-04T16:23:07.512" v="787" actId="1076"/>
        <pc:sldMkLst>
          <pc:docMk/>
          <pc:sldMk cId="579577571" sldId="269"/>
        </pc:sldMkLst>
        <pc:spChg chg="mod">
          <ac:chgData name="翌霖 胡" userId="a9a41afe759712f0" providerId="LiveId" clId="{DCC191BB-452F-4B1F-9A56-AF98D86B1DE7}" dt="2020-10-04T16:23:07.512" v="787" actId="1076"/>
          <ac:spMkLst>
            <pc:docMk/>
            <pc:sldMk cId="579577571" sldId="269"/>
            <ac:spMk id="2" creationId="{32073C30-B008-4010-B99D-8B3C086E1860}"/>
          </ac:spMkLst>
        </pc:spChg>
        <pc:spChg chg="mod">
          <ac:chgData name="翌霖 胡" userId="a9a41afe759712f0" providerId="LiveId" clId="{DCC191BB-452F-4B1F-9A56-AF98D86B1DE7}" dt="2020-10-04T16:22:56.929" v="781" actId="14100"/>
          <ac:spMkLst>
            <pc:docMk/>
            <pc:sldMk cId="579577571" sldId="269"/>
            <ac:spMk id="3" creationId="{81624D6B-18C2-4A72-93BF-6A5136CC28B4}"/>
          </ac:spMkLst>
        </pc:spChg>
        <pc:spChg chg="add del mod">
          <ac:chgData name="翌霖 胡" userId="a9a41afe759712f0" providerId="LiveId" clId="{DCC191BB-452F-4B1F-9A56-AF98D86B1DE7}" dt="2020-10-04T16:19:49.894" v="748" actId="478"/>
          <ac:spMkLst>
            <pc:docMk/>
            <pc:sldMk cId="579577571" sldId="269"/>
            <ac:spMk id="5" creationId="{72BA588E-EB9E-46E9-BC41-7AD9D76A57F7}"/>
          </ac:spMkLst>
        </pc:spChg>
        <pc:picChg chg="add mod">
          <ac:chgData name="翌霖 胡" userId="a9a41afe759712f0" providerId="LiveId" clId="{DCC191BB-452F-4B1F-9A56-AF98D86B1DE7}" dt="2020-10-04T16:20:06.936" v="750" actId="1076"/>
          <ac:picMkLst>
            <pc:docMk/>
            <pc:sldMk cId="579577571" sldId="269"/>
            <ac:picMk id="7" creationId="{CB8048CB-F5EB-4962-8186-20FA19C8D84C}"/>
          </ac:picMkLst>
        </pc:picChg>
        <pc:cxnChg chg="add mod">
          <ac:chgData name="翌霖 胡" userId="a9a41afe759712f0" providerId="LiveId" clId="{DCC191BB-452F-4B1F-9A56-AF98D86B1DE7}" dt="2020-10-04T16:22:39.408" v="780" actId="14100"/>
          <ac:cxnSpMkLst>
            <pc:docMk/>
            <pc:sldMk cId="579577571" sldId="269"/>
            <ac:cxnSpMk id="9" creationId="{1F35169C-1684-4AF6-82BF-8E860AFB0800}"/>
          </ac:cxnSpMkLst>
        </pc:cxnChg>
        <pc:cxnChg chg="add mod">
          <ac:chgData name="翌霖 胡" userId="a9a41afe759712f0" providerId="LiveId" clId="{DCC191BB-452F-4B1F-9A56-AF98D86B1DE7}" dt="2020-10-04T16:22:23.394" v="779" actId="1035"/>
          <ac:cxnSpMkLst>
            <pc:docMk/>
            <pc:sldMk cId="579577571" sldId="269"/>
            <ac:cxnSpMk id="10" creationId="{242768F9-9BF7-4524-8291-E88C3D12D250}"/>
          </ac:cxnSpMkLst>
        </pc:cxnChg>
      </pc:sldChg>
      <pc:sldChg chg="addSp modSp new mod">
        <pc:chgData name="翌霖 胡" userId="a9a41afe759712f0" providerId="LiveId" clId="{DCC191BB-452F-4B1F-9A56-AF98D86B1DE7}" dt="2020-10-04T17:00:14.995" v="1191" actId="27636"/>
        <pc:sldMkLst>
          <pc:docMk/>
          <pc:sldMk cId="996300373" sldId="270"/>
        </pc:sldMkLst>
        <pc:spChg chg="mod">
          <ac:chgData name="翌霖 胡" userId="a9a41afe759712f0" providerId="LiveId" clId="{DCC191BB-452F-4B1F-9A56-AF98D86B1DE7}" dt="2020-10-04T16:52:11.494" v="1105" actId="20577"/>
          <ac:spMkLst>
            <pc:docMk/>
            <pc:sldMk cId="996300373" sldId="270"/>
            <ac:spMk id="2" creationId="{A3979C41-3A22-4A27-ABB8-E2A3341609DD}"/>
          </ac:spMkLst>
        </pc:spChg>
        <pc:spChg chg="mod">
          <ac:chgData name="翌霖 胡" userId="a9a41afe759712f0" providerId="LiveId" clId="{DCC191BB-452F-4B1F-9A56-AF98D86B1DE7}" dt="2020-10-04T17:00:14.995" v="1191" actId="27636"/>
          <ac:spMkLst>
            <pc:docMk/>
            <pc:sldMk cId="996300373" sldId="270"/>
            <ac:spMk id="3" creationId="{D53C66F1-B912-46E9-A598-9FC683D66D6B}"/>
          </ac:spMkLst>
        </pc:spChg>
        <pc:picChg chg="add mod">
          <ac:chgData name="翌霖 胡" userId="a9a41afe759712f0" providerId="LiveId" clId="{DCC191BB-452F-4B1F-9A56-AF98D86B1DE7}" dt="2020-10-04T16:30:16.834" v="915"/>
          <ac:picMkLst>
            <pc:docMk/>
            <pc:sldMk cId="996300373" sldId="270"/>
            <ac:picMk id="4" creationId="{B7B5EA52-1B66-448E-9E7A-DE1F76CFFD90}"/>
          </ac:picMkLst>
        </pc:picChg>
      </pc:sldChg>
      <pc:sldChg chg="addSp delSp modSp new mod">
        <pc:chgData name="翌霖 胡" userId="a9a41afe759712f0" providerId="LiveId" clId="{DCC191BB-452F-4B1F-9A56-AF98D86B1DE7}" dt="2020-10-05T07:15:21.819" v="1743" actId="1076"/>
        <pc:sldMkLst>
          <pc:docMk/>
          <pc:sldMk cId="2986908439" sldId="271"/>
        </pc:sldMkLst>
        <pc:spChg chg="mod">
          <ac:chgData name="翌霖 胡" userId="a9a41afe759712f0" providerId="LiveId" clId="{DCC191BB-452F-4B1F-9A56-AF98D86B1DE7}" dt="2020-10-05T07:00:26.221" v="1561" actId="6549"/>
          <ac:spMkLst>
            <pc:docMk/>
            <pc:sldMk cId="2986908439" sldId="271"/>
            <ac:spMk id="2" creationId="{8F1A29E0-D7DF-4D28-A1B8-551FC1286D70}"/>
          </ac:spMkLst>
        </pc:spChg>
        <pc:spChg chg="mod">
          <ac:chgData name="翌霖 胡" userId="a9a41afe759712f0" providerId="LiveId" clId="{DCC191BB-452F-4B1F-9A56-AF98D86B1DE7}" dt="2020-10-05T07:15:15.418" v="1741"/>
          <ac:spMkLst>
            <pc:docMk/>
            <pc:sldMk cId="2986908439" sldId="271"/>
            <ac:spMk id="3" creationId="{B1899E7C-C961-4E22-8310-540E2EE3F45F}"/>
          </ac:spMkLst>
        </pc:spChg>
        <pc:picChg chg="add mod">
          <ac:chgData name="翌霖 胡" userId="a9a41afe759712f0" providerId="LiveId" clId="{DCC191BB-452F-4B1F-9A56-AF98D86B1DE7}" dt="2020-10-05T07:15:21.819" v="1743" actId="1076"/>
          <ac:picMkLst>
            <pc:docMk/>
            <pc:sldMk cId="2986908439" sldId="271"/>
            <ac:picMk id="1026" creationId="{3D0F0BB9-961D-4952-97C7-F03977758C97}"/>
          </ac:picMkLst>
        </pc:picChg>
        <pc:picChg chg="add del mod">
          <ac:chgData name="翌霖 胡" userId="a9a41afe759712f0" providerId="LiveId" clId="{DCC191BB-452F-4B1F-9A56-AF98D86B1DE7}" dt="2020-10-05T07:10:13.939" v="1638" actId="478"/>
          <ac:picMkLst>
            <pc:docMk/>
            <pc:sldMk cId="2986908439" sldId="271"/>
            <ac:picMk id="1028" creationId="{3309F02B-DDAA-4497-A6DD-C1F500C50E97}"/>
          </ac:picMkLst>
        </pc:picChg>
        <pc:picChg chg="add mod">
          <ac:chgData name="翌霖 胡" userId="a9a41afe759712f0" providerId="LiveId" clId="{DCC191BB-452F-4B1F-9A56-AF98D86B1DE7}" dt="2020-10-05T07:15:19.156" v="1742" actId="1076"/>
          <ac:picMkLst>
            <pc:docMk/>
            <pc:sldMk cId="2986908439" sldId="271"/>
            <ac:picMk id="1030" creationId="{20250FC7-AA0D-451A-BE92-63863C29969A}"/>
          </ac:picMkLst>
        </pc:picChg>
      </pc:sldChg>
      <pc:sldChg chg="addSp modSp new mod">
        <pc:chgData name="翌霖 胡" userId="a9a41afe759712f0" providerId="LiveId" clId="{DCC191BB-452F-4B1F-9A56-AF98D86B1DE7}" dt="2020-10-09T10:34:17.904" v="3921" actId="1076"/>
        <pc:sldMkLst>
          <pc:docMk/>
          <pc:sldMk cId="2414963682" sldId="272"/>
        </pc:sldMkLst>
        <pc:spChg chg="mod">
          <ac:chgData name="翌霖 胡" userId="a9a41afe759712f0" providerId="LiveId" clId="{DCC191BB-452F-4B1F-9A56-AF98D86B1DE7}" dt="2020-10-05T07:52:13.113" v="2230" actId="20577"/>
          <ac:spMkLst>
            <pc:docMk/>
            <pc:sldMk cId="2414963682" sldId="272"/>
            <ac:spMk id="2" creationId="{5B9C52EA-5EB8-4765-BD4D-F8FA0BE73BB7}"/>
          </ac:spMkLst>
        </pc:spChg>
        <pc:spChg chg="mod">
          <ac:chgData name="翌霖 胡" userId="a9a41afe759712f0" providerId="LiveId" clId="{DCC191BB-452F-4B1F-9A56-AF98D86B1DE7}" dt="2020-10-09T10:34:03.677" v="3919"/>
          <ac:spMkLst>
            <pc:docMk/>
            <pc:sldMk cId="2414963682" sldId="272"/>
            <ac:spMk id="3" creationId="{9A1B000D-8E92-41D5-8911-A0E689186FDE}"/>
          </ac:spMkLst>
        </pc:spChg>
        <pc:picChg chg="add mod">
          <ac:chgData name="翌霖 胡" userId="a9a41afe759712f0" providerId="LiveId" clId="{DCC191BB-452F-4B1F-9A56-AF98D86B1DE7}" dt="2020-10-09T10:34:17.904" v="3921" actId="1076"/>
          <ac:picMkLst>
            <pc:docMk/>
            <pc:sldMk cId="2414963682" sldId="272"/>
            <ac:picMk id="5" creationId="{22118CCE-54AF-4A95-B6E3-FE42DA6744A0}"/>
          </ac:picMkLst>
        </pc:picChg>
        <pc:picChg chg="add mod">
          <ac:chgData name="翌霖 胡" userId="a9a41afe759712f0" providerId="LiveId" clId="{DCC191BB-452F-4B1F-9A56-AF98D86B1DE7}" dt="2020-10-09T10:33:21.868" v="3909" actId="1076"/>
          <ac:picMkLst>
            <pc:docMk/>
            <pc:sldMk cId="2414963682" sldId="272"/>
            <ac:picMk id="5122" creationId="{DEEF0598-1232-4CDD-A6BD-1B4A08AAE886}"/>
          </ac:picMkLst>
        </pc:picChg>
        <pc:picChg chg="add mod">
          <ac:chgData name="翌霖 胡" userId="a9a41afe759712f0" providerId="LiveId" clId="{DCC191BB-452F-4B1F-9A56-AF98D86B1DE7}" dt="2020-10-09T10:33:29.549" v="3913" actId="1076"/>
          <ac:picMkLst>
            <pc:docMk/>
            <pc:sldMk cId="2414963682" sldId="272"/>
            <ac:picMk id="5124" creationId="{050920DF-3FFF-46A6-975E-C464EF033EF8}"/>
          </ac:picMkLst>
        </pc:picChg>
        <pc:picChg chg="add mod">
          <ac:chgData name="翌霖 胡" userId="a9a41afe759712f0" providerId="LiveId" clId="{DCC191BB-452F-4B1F-9A56-AF98D86B1DE7}" dt="2020-10-05T07:58:00.556" v="2252" actId="1076"/>
          <ac:picMkLst>
            <pc:docMk/>
            <pc:sldMk cId="2414963682" sldId="272"/>
            <ac:picMk id="5126" creationId="{3B921561-2C76-41F2-898D-839B6320A40A}"/>
          </ac:picMkLst>
        </pc:picChg>
        <pc:picChg chg="add mod">
          <ac:chgData name="翌霖 胡" userId="a9a41afe759712f0" providerId="LiveId" clId="{DCC191BB-452F-4B1F-9A56-AF98D86B1DE7}" dt="2020-10-09T10:33:47.707" v="3916" actId="1076"/>
          <ac:picMkLst>
            <pc:docMk/>
            <pc:sldMk cId="2414963682" sldId="272"/>
            <ac:picMk id="5128" creationId="{1B1B2BC8-E9F2-4B88-A848-44F3616D278B}"/>
          </ac:picMkLst>
        </pc:picChg>
      </pc:sldChg>
      <pc:sldChg chg="addSp modSp new mod ord">
        <pc:chgData name="翌霖 胡" userId="a9a41afe759712f0" providerId="LiveId" clId="{DCC191BB-452F-4B1F-9A56-AF98D86B1DE7}" dt="2020-10-05T07:50:09.517" v="2219" actId="6549"/>
        <pc:sldMkLst>
          <pc:docMk/>
          <pc:sldMk cId="509758898" sldId="273"/>
        </pc:sldMkLst>
        <pc:spChg chg="mod">
          <ac:chgData name="翌霖 胡" userId="a9a41afe759712f0" providerId="LiveId" clId="{DCC191BB-452F-4B1F-9A56-AF98D86B1DE7}" dt="2020-10-05T07:41:57.517" v="2137"/>
          <ac:spMkLst>
            <pc:docMk/>
            <pc:sldMk cId="509758898" sldId="273"/>
            <ac:spMk id="2" creationId="{01632CC5-5338-48F8-8484-638B93EA5991}"/>
          </ac:spMkLst>
        </pc:spChg>
        <pc:spChg chg="mod">
          <ac:chgData name="翌霖 胡" userId="a9a41afe759712f0" providerId="LiveId" clId="{DCC191BB-452F-4B1F-9A56-AF98D86B1DE7}" dt="2020-10-05T07:50:09.517" v="2219" actId="6549"/>
          <ac:spMkLst>
            <pc:docMk/>
            <pc:sldMk cId="509758898" sldId="273"/>
            <ac:spMk id="3" creationId="{946DE9AC-5CE7-4D93-90DC-705EAAC6639E}"/>
          </ac:spMkLst>
        </pc:spChg>
        <pc:picChg chg="add mod">
          <ac:chgData name="翌霖 胡" userId="a9a41afe759712f0" providerId="LiveId" clId="{DCC191BB-452F-4B1F-9A56-AF98D86B1DE7}" dt="2020-10-05T07:48:06.316" v="2159" actId="1076"/>
          <ac:picMkLst>
            <pc:docMk/>
            <pc:sldMk cId="509758898" sldId="273"/>
            <ac:picMk id="4" creationId="{B49D048E-394D-431F-8034-A391741CF8B1}"/>
          </ac:picMkLst>
        </pc:picChg>
        <pc:picChg chg="add mod">
          <ac:chgData name="翌霖 胡" userId="a9a41afe759712f0" providerId="LiveId" clId="{DCC191BB-452F-4B1F-9A56-AF98D86B1DE7}" dt="2020-10-05T07:48:15.354" v="2162" actId="1076"/>
          <ac:picMkLst>
            <pc:docMk/>
            <pc:sldMk cId="509758898" sldId="273"/>
            <ac:picMk id="4098" creationId="{DA43E152-A9ED-455B-84BC-2E04BEDA26F7}"/>
          </ac:picMkLst>
        </pc:picChg>
      </pc:sldChg>
      <pc:sldChg chg="addSp modSp new mod">
        <pc:chgData name="翌霖 胡" userId="a9a41afe759712f0" providerId="LiveId" clId="{DCC191BB-452F-4B1F-9A56-AF98D86B1DE7}" dt="2020-10-05T07:23:57.517" v="1856" actId="1076"/>
        <pc:sldMkLst>
          <pc:docMk/>
          <pc:sldMk cId="1061450574" sldId="274"/>
        </pc:sldMkLst>
        <pc:spChg chg="mod">
          <ac:chgData name="翌霖 胡" userId="a9a41afe759712f0" providerId="LiveId" clId="{DCC191BB-452F-4B1F-9A56-AF98D86B1DE7}" dt="2020-10-05T07:20:43.190" v="1746"/>
          <ac:spMkLst>
            <pc:docMk/>
            <pc:sldMk cId="1061450574" sldId="274"/>
            <ac:spMk id="2" creationId="{9B7182FB-E31B-44BA-8515-344D40B1B86E}"/>
          </ac:spMkLst>
        </pc:spChg>
        <pc:spChg chg="mod">
          <ac:chgData name="翌霖 胡" userId="a9a41afe759712f0" providerId="LiveId" clId="{DCC191BB-452F-4B1F-9A56-AF98D86B1DE7}" dt="2020-10-05T07:23:48.675" v="1853"/>
          <ac:spMkLst>
            <pc:docMk/>
            <pc:sldMk cId="1061450574" sldId="274"/>
            <ac:spMk id="3" creationId="{A704460F-4A3C-4608-A330-AC61E27B833D}"/>
          </ac:spMkLst>
        </pc:spChg>
        <pc:picChg chg="add mod">
          <ac:chgData name="翌霖 胡" userId="a9a41afe759712f0" providerId="LiveId" clId="{DCC191BB-452F-4B1F-9A56-AF98D86B1DE7}" dt="2020-10-05T07:22:19.917" v="1789" actId="1076"/>
          <ac:picMkLst>
            <pc:docMk/>
            <pc:sldMk cId="1061450574" sldId="274"/>
            <ac:picMk id="2050" creationId="{BB7387DB-82B9-441C-8AAE-86E5A7124C1A}"/>
          </ac:picMkLst>
        </pc:picChg>
        <pc:picChg chg="add mod">
          <ac:chgData name="翌霖 胡" userId="a9a41afe759712f0" providerId="LiveId" clId="{DCC191BB-452F-4B1F-9A56-AF98D86B1DE7}" dt="2020-10-05T07:22:19.175" v="1788" actId="1076"/>
          <ac:picMkLst>
            <pc:docMk/>
            <pc:sldMk cId="1061450574" sldId="274"/>
            <ac:picMk id="2052" creationId="{688277D9-01BB-4DC0-B0E2-8A050555E3DD}"/>
          </ac:picMkLst>
        </pc:picChg>
        <pc:picChg chg="add mod">
          <ac:chgData name="翌霖 胡" userId="a9a41afe759712f0" providerId="LiveId" clId="{DCC191BB-452F-4B1F-9A56-AF98D86B1DE7}" dt="2020-10-05T07:23:57.517" v="1856" actId="1076"/>
          <ac:picMkLst>
            <pc:docMk/>
            <pc:sldMk cId="1061450574" sldId="274"/>
            <ac:picMk id="2054" creationId="{B346A672-6974-49EF-9C1A-8C4A6A7292D9}"/>
          </ac:picMkLst>
        </pc:picChg>
      </pc:sldChg>
      <pc:sldChg chg="modSp new del mod">
        <pc:chgData name="翌霖 胡" userId="a9a41afe759712f0" providerId="LiveId" clId="{DCC191BB-452F-4B1F-9A56-AF98D86B1DE7}" dt="2020-10-05T07:39:00.990" v="2047" actId="47"/>
        <pc:sldMkLst>
          <pc:docMk/>
          <pc:sldMk cId="43412107" sldId="275"/>
        </pc:sldMkLst>
        <pc:spChg chg="mod">
          <ac:chgData name="翌霖 胡" userId="a9a41afe759712f0" providerId="LiveId" clId="{DCC191BB-452F-4B1F-9A56-AF98D86B1DE7}" dt="2020-10-05T07:24:28.563" v="1877"/>
          <ac:spMkLst>
            <pc:docMk/>
            <pc:sldMk cId="43412107" sldId="275"/>
            <ac:spMk id="2" creationId="{1DE13249-138C-4F7A-BCC5-10C0EB6C75BD}"/>
          </ac:spMkLst>
        </pc:spChg>
      </pc:sldChg>
      <pc:sldChg chg="addSp delSp modSp add del mod setBg delDesignElem">
        <pc:chgData name="翌霖 胡" userId="a9a41afe759712f0" providerId="LiveId" clId="{DCC191BB-452F-4B1F-9A56-AF98D86B1DE7}" dt="2020-10-05T10:58:48.504" v="3786" actId="47"/>
        <pc:sldMkLst>
          <pc:docMk/>
          <pc:sldMk cId="1409072959" sldId="276"/>
        </pc:sldMkLst>
        <pc:spChg chg="mod">
          <ac:chgData name="翌霖 胡" userId="a9a41afe759712f0" providerId="LiveId" clId="{DCC191BB-452F-4B1F-9A56-AF98D86B1DE7}" dt="2020-10-05T10:58:17.840" v="3762" actId="27636"/>
          <ac:spMkLst>
            <pc:docMk/>
            <pc:sldMk cId="1409072959" sldId="276"/>
            <ac:spMk id="2" creationId="{CC57F9BE-3354-4008-B469-C72BF78E955F}"/>
          </ac:spMkLst>
        </pc:spChg>
        <pc:spChg chg="add del">
          <ac:chgData name="翌霖 胡" userId="a9a41afe759712f0" providerId="LiveId" clId="{DCC191BB-452F-4B1F-9A56-AF98D86B1DE7}" dt="2020-10-05T10:55:19.168" v="3722"/>
          <ac:spMkLst>
            <pc:docMk/>
            <pc:sldMk cId="1409072959" sldId="276"/>
            <ac:spMk id="40" creationId="{8D70B121-56F4-4848-B38B-182089D909FA}"/>
          </ac:spMkLst>
        </pc:spChg>
        <pc:spChg chg="add del mod">
          <ac:chgData name="翌霖 胡" userId="a9a41afe759712f0" providerId="LiveId" clId="{DCC191BB-452F-4B1F-9A56-AF98D86B1DE7}" dt="2020-10-05T10:58:44.729" v="3784" actId="21"/>
          <ac:spMkLst>
            <pc:docMk/>
            <pc:sldMk cId="1409072959" sldId="276"/>
            <ac:spMk id="42" creationId="{B771C342-5A27-4C75-8F61-2DCE8793B82C}"/>
          </ac:spMkLst>
        </pc:spChg>
        <pc:spChg chg="add del">
          <ac:chgData name="翌霖 胡" userId="a9a41afe759712f0" providerId="LiveId" clId="{DCC191BB-452F-4B1F-9A56-AF98D86B1DE7}" dt="2020-10-05T10:57:08.768" v="3749" actId="26606"/>
          <ac:spMkLst>
            <pc:docMk/>
            <pc:sldMk cId="1409072959" sldId="276"/>
            <ac:spMk id="47" creationId="{3741B58E-3B65-4A01-A276-975AB2CF8A08}"/>
          </ac:spMkLst>
        </pc:spChg>
        <pc:spChg chg="add del">
          <ac:chgData name="翌霖 胡" userId="a9a41afe759712f0" providerId="LiveId" clId="{DCC191BB-452F-4B1F-9A56-AF98D86B1DE7}" dt="2020-10-05T10:57:12.507" v="3751" actId="26606"/>
          <ac:spMkLst>
            <pc:docMk/>
            <pc:sldMk cId="1409072959" sldId="276"/>
            <ac:spMk id="48" creationId="{EE1530B0-6F96-46C0-8B3E-3215CB756BE4}"/>
          </ac:spMkLst>
        </pc:spChg>
        <pc:spChg chg="add del">
          <ac:chgData name="翌霖 胡" userId="a9a41afe759712f0" providerId="LiveId" clId="{DCC191BB-452F-4B1F-9A56-AF98D86B1DE7}" dt="2020-10-05T10:57:08.768" v="3749" actId="26606"/>
          <ac:spMkLst>
            <pc:docMk/>
            <pc:sldMk cId="1409072959" sldId="276"/>
            <ac:spMk id="49" creationId="{7AAC67C3-831B-4AB1-A259-DFB839CAFAFC}"/>
          </ac:spMkLst>
        </pc:spChg>
        <pc:spChg chg="add del">
          <ac:chgData name="翌霖 胡" userId="a9a41afe759712f0" providerId="LiveId" clId="{DCC191BB-452F-4B1F-9A56-AF98D86B1DE7}" dt="2020-10-05T10:57:12.507" v="3751" actId="26606"/>
          <ac:spMkLst>
            <pc:docMk/>
            <pc:sldMk cId="1409072959" sldId="276"/>
            <ac:spMk id="50" creationId="{754910CF-1B56-45D3-960A-E89F7B3B9131}"/>
          </ac:spMkLst>
        </pc:spChg>
        <pc:spChg chg="add del">
          <ac:chgData name="翌霖 胡" userId="a9a41afe759712f0" providerId="LiveId" clId="{DCC191BB-452F-4B1F-9A56-AF98D86B1DE7}" dt="2020-10-05T10:57:08.768" v="3749" actId="26606"/>
          <ac:spMkLst>
            <pc:docMk/>
            <pc:sldMk cId="1409072959" sldId="276"/>
            <ac:spMk id="51" creationId="{054B3F04-9EAC-45C0-B3CE-0387EEA10A0C}"/>
          </ac:spMkLst>
        </pc:spChg>
        <pc:spChg chg="add del">
          <ac:chgData name="翌霖 胡" userId="a9a41afe759712f0" providerId="LiveId" clId="{DCC191BB-452F-4B1F-9A56-AF98D86B1DE7}" dt="2020-10-05T10:57:12.507" v="3751" actId="26606"/>
          <ac:spMkLst>
            <pc:docMk/>
            <pc:sldMk cId="1409072959" sldId="276"/>
            <ac:spMk id="52" creationId="{6669F804-A677-4B75-95F4-A5E4426FB774}"/>
          </ac:spMkLst>
        </pc:spChg>
        <pc:spChg chg="add del">
          <ac:chgData name="翌霖 胡" userId="a9a41afe759712f0" providerId="LiveId" clId="{DCC191BB-452F-4B1F-9A56-AF98D86B1DE7}" dt="2020-10-05T10:57:20.609" v="3753" actId="26606"/>
          <ac:spMkLst>
            <pc:docMk/>
            <pc:sldMk cId="1409072959" sldId="276"/>
            <ac:spMk id="54" creationId="{EE1530B0-6F96-46C0-8B3E-3215CB756BE4}"/>
          </ac:spMkLst>
        </pc:spChg>
        <pc:spChg chg="add del">
          <ac:chgData name="翌霖 胡" userId="a9a41afe759712f0" providerId="LiveId" clId="{DCC191BB-452F-4B1F-9A56-AF98D86B1DE7}" dt="2020-10-05T10:57:20.609" v="3753" actId="26606"/>
          <ac:spMkLst>
            <pc:docMk/>
            <pc:sldMk cId="1409072959" sldId="276"/>
            <ac:spMk id="55" creationId="{754910CF-1B56-45D3-960A-E89F7B3B9131}"/>
          </ac:spMkLst>
        </pc:spChg>
        <pc:spChg chg="add del">
          <ac:chgData name="翌霖 胡" userId="a9a41afe759712f0" providerId="LiveId" clId="{DCC191BB-452F-4B1F-9A56-AF98D86B1DE7}" dt="2020-10-05T10:57:20.609" v="3753" actId="26606"/>
          <ac:spMkLst>
            <pc:docMk/>
            <pc:sldMk cId="1409072959" sldId="276"/>
            <ac:spMk id="56" creationId="{6669F804-A677-4B75-95F4-A5E4426FB774}"/>
          </ac:spMkLst>
        </pc:spChg>
        <pc:spChg chg="add del">
          <ac:chgData name="翌霖 胡" userId="a9a41afe759712f0" providerId="LiveId" clId="{DCC191BB-452F-4B1F-9A56-AF98D86B1DE7}" dt="2020-10-05T10:57:25.972" v="3757" actId="26606"/>
          <ac:spMkLst>
            <pc:docMk/>
            <pc:sldMk cId="1409072959" sldId="276"/>
            <ac:spMk id="61" creationId="{3741B58E-3B65-4A01-A276-975AB2CF8A08}"/>
          </ac:spMkLst>
        </pc:spChg>
        <pc:spChg chg="add del">
          <ac:chgData name="翌霖 胡" userId="a9a41afe759712f0" providerId="LiveId" clId="{DCC191BB-452F-4B1F-9A56-AF98D86B1DE7}" dt="2020-10-05T10:57:25.972" v="3757" actId="26606"/>
          <ac:spMkLst>
            <pc:docMk/>
            <pc:sldMk cId="1409072959" sldId="276"/>
            <ac:spMk id="62" creationId="{7AAC67C3-831B-4AB1-A259-DFB839CAFAFC}"/>
          </ac:spMkLst>
        </pc:spChg>
        <pc:spChg chg="add del">
          <ac:chgData name="翌霖 胡" userId="a9a41afe759712f0" providerId="LiveId" clId="{DCC191BB-452F-4B1F-9A56-AF98D86B1DE7}" dt="2020-10-05T10:57:25.972" v="3757" actId="26606"/>
          <ac:spMkLst>
            <pc:docMk/>
            <pc:sldMk cId="1409072959" sldId="276"/>
            <ac:spMk id="63" creationId="{054B3F04-9EAC-45C0-B3CE-0387EEA10A0C}"/>
          </ac:spMkLst>
        </pc:spChg>
        <pc:spChg chg="add del">
          <ac:chgData name="翌霖 胡" userId="a9a41afe759712f0" providerId="LiveId" clId="{DCC191BB-452F-4B1F-9A56-AF98D86B1DE7}" dt="2020-10-05T10:57:25.972" v="3757" actId="26606"/>
          <ac:spMkLst>
            <pc:docMk/>
            <pc:sldMk cId="1409072959" sldId="276"/>
            <ac:spMk id="64" creationId="{B771C342-5A27-4C75-8F61-2DCE8793B82C}"/>
          </ac:spMkLst>
        </pc:spChg>
        <pc:graphicFrameChg chg="add del">
          <ac:chgData name="翌霖 胡" userId="a9a41afe759712f0" providerId="LiveId" clId="{DCC191BB-452F-4B1F-9A56-AF98D86B1DE7}" dt="2020-10-05T10:57:12.507" v="3751" actId="26606"/>
          <ac:graphicFrameMkLst>
            <pc:docMk/>
            <pc:sldMk cId="1409072959" sldId="276"/>
            <ac:graphicFrameMk id="44" creationId="{B6062A22-5996-4E98-A17F-11346A0FA16B}"/>
          </ac:graphicFrameMkLst>
        </pc:graphicFrameChg>
        <pc:graphicFrameChg chg="add del">
          <ac:chgData name="翌霖 胡" userId="a9a41afe759712f0" providerId="LiveId" clId="{DCC191BB-452F-4B1F-9A56-AF98D86B1DE7}" dt="2020-10-05T10:57:20.609" v="3753" actId="26606"/>
          <ac:graphicFrameMkLst>
            <pc:docMk/>
            <pc:sldMk cId="1409072959" sldId="276"/>
            <ac:graphicFrameMk id="57" creationId="{2D6F78E3-9C1D-4D78-B451-C37E1D191674}"/>
          </ac:graphicFrameMkLst>
        </pc:graphicFrameChg>
        <pc:graphicFrameChg chg="add del">
          <ac:chgData name="翌霖 胡" userId="a9a41afe759712f0" providerId="LiveId" clId="{DCC191BB-452F-4B1F-9A56-AF98D86B1DE7}" dt="2020-10-05T10:57:22.773" v="3755" actId="26606"/>
          <ac:graphicFrameMkLst>
            <pc:docMk/>
            <pc:sldMk cId="1409072959" sldId="276"/>
            <ac:graphicFrameMk id="59" creationId="{6120E706-6410-4F60-88A3-582BC9CC40AD}"/>
          </ac:graphicFrameMkLst>
        </pc:graphicFrameChg>
        <pc:cxnChg chg="add del">
          <ac:chgData name="翌霖 胡" userId="a9a41afe759712f0" providerId="LiveId" clId="{DCC191BB-452F-4B1F-9A56-AF98D86B1DE7}" dt="2020-10-05T10:55:19.168" v="3722"/>
          <ac:cxnSpMkLst>
            <pc:docMk/>
            <pc:sldMk cId="1409072959" sldId="276"/>
            <ac:cxnSpMk id="41" creationId="{2D72A2C9-F3CA-4216-8BAD-FA4C970C3C4E}"/>
          </ac:cxnSpMkLst>
        </pc:cxnChg>
      </pc:sldChg>
      <pc:sldChg chg="addSp delSp modSp add del mod setBg delDesignElem">
        <pc:chgData name="翌霖 胡" userId="a9a41afe759712f0" providerId="LiveId" clId="{DCC191BB-452F-4B1F-9A56-AF98D86B1DE7}" dt="2020-10-05T11:00:26.512" v="3818" actId="26606"/>
        <pc:sldMkLst>
          <pc:docMk/>
          <pc:sldMk cId="2150137985" sldId="277"/>
        </pc:sldMkLst>
        <pc:spChg chg="mod">
          <ac:chgData name="翌霖 胡" userId="a9a41afe759712f0" providerId="LiveId" clId="{DCC191BB-452F-4B1F-9A56-AF98D86B1DE7}" dt="2020-10-05T11:00:26.512" v="3818" actId="26606"/>
          <ac:spMkLst>
            <pc:docMk/>
            <pc:sldMk cId="2150137985" sldId="277"/>
            <ac:spMk id="2" creationId="{E3F03092-683A-4032-8DD4-A581D0F4675E}"/>
          </ac:spMkLst>
        </pc:spChg>
        <pc:spChg chg="mod">
          <ac:chgData name="翌霖 胡" userId="a9a41afe759712f0" providerId="LiveId" clId="{DCC191BB-452F-4B1F-9A56-AF98D86B1DE7}" dt="2020-10-05T11:00:26.512" v="3818" actId="26606"/>
          <ac:spMkLst>
            <pc:docMk/>
            <pc:sldMk cId="2150137985" sldId="277"/>
            <ac:spMk id="3" creationId="{BE7ACD36-74D1-4E9D-B0AA-DF7C70B57A91}"/>
          </ac:spMkLst>
        </pc:spChg>
        <pc:spChg chg="add">
          <ac:chgData name="翌霖 胡" userId="a9a41afe759712f0" providerId="LiveId" clId="{DCC191BB-452F-4B1F-9A56-AF98D86B1DE7}" dt="2020-10-05T11:00:26.512" v="3818" actId="26606"/>
          <ac:spMkLst>
            <pc:docMk/>
            <pc:sldMk cId="2150137985" sldId="277"/>
            <ac:spMk id="5" creationId="{3741B58E-3B65-4A01-A276-975AB2CF8A08}"/>
          </ac:spMkLst>
        </pc:spChg>
        <pc:spChg chg="add">
          <ac:chgData name="翌霖 胡" userId="a9a41afe759712f0" providerId="LiveId" clId="{DCC191BB-452F-4B1F-9A56-AF98D86B1DE7}" dt="2020-10-05T11:00:26.512" v="3818" actId="26606"/>
          <ac:spMkLst>
            <pc:docMk/>
            <pc:sldMk cId="2150137985" sldId="277"/>
            <ac:spMk id="6" creationId="{7AAC67C3-831B-4AB1-A259-DFB839CAFAFC}"/>
          </ac:spMkLst>
        </pc:spChg>
        <pc:spChg chg="add del">
          <ac:chgData name="翌霖 胡" userId="a9a41afe759712f0" providerId="LiveId" clId="{DCC191BB-452F-4B1F-9A56-AF98D86B1DE7}" dt="2020-10-05T10:55:19.168" v="3722"/>
          <ac:spMkLst>
            <pc:docMk/>
            <pc:sldMk cId="2150137985" sldId="277"/>
            <ac:spMk id="8" creationId="{8D70B121-56F4-4848-B38B-182089D909FA}"/>
          </ac:spMkLst>
        </pc:spChg>
        <pc:spChg chg="add">
          <ac:chgData name="翌霖 胡" userId="a9a41afe759712f0" providerId="LiveId" clId="{DCC191BB-452F-4B1F-9A56-AF98D86B1DE7}" dt="2020-10-05T11:00:26.512" v="3818" actId="26606"/>
          <ac:spMkLst>
            <pc:docMk/>
            <pc:sldMk cId="2150137985" sldId="277"/>
            <ac:spMk id="12" creationId="{054B3F04-9EAC-45C0-B3CE-0387EEA10A0C}"/>
          </ac:spMkLst>
        </pc:spChg>
        <pc:cxnChg chg="add del">
          <ac:chgData name="翌霖 胡" userId="a9a41afe759712f0" providerId="LiveId" clId="{DCC191BB-452F-4B1F-9A56-AF98D86B1DE7}" dt="2020-10-05T10:55:19.168" v="3722"/>
          <ac:cxnSpMkLst>
            <pc:docMk/>
            <pc:sldMk cId="2150137985" sldId="277"/>
            <ac:cxnSpMk id="10" creationId="{2D72A2C9-F3CA-4216-8BAD-FA4C970C3C4E}"/>
          </ac:cxnSpMkLst>
        </pc:cxnChg>
      </pc:sldChg>
      <pc:sldChg chg="add del setBg">
        <pc:chgData name="翌霖 胡" userId="a9a41afe759712f0" providerId="LiveId" clId="{DCC191BB-452F-4B1F-9A56-AF98D86B1DE7}" dt="2020-10-05T10:55:19.168" v="3722"/>
        <pc:sldMkLst>
          <pc:docMk/>
          <pc:sldMk cId="3532010156" sldId="278"/>
        </pc:sldMkLst>
      </pc:sldChg>
      <pc:sldChg chg="addSp delSp modSp add del mod setBg delDesignElem">
        <pc:chgData name="翌霖 胡" userId="a9a41afe759712f0" providerId="LiveId" clId="{DCC191BB-452F-4B1F-9A56-AF98D86B1DE7}" dt="2020-10-05T11:01:06.979" v="3824" actId="403"/>
        <pc:sldMkLst>
          <pc:docMk/>
          <pc:sldMk cId="3803521327" sldId="279"/>
        </pc:sldMkLst>
        <pc:spChg chg="mod">
          <ac:chgData name="翌霖 胡" userId="a9a41afe759712f0" providerId="LiveId" clId="{DCC191BB-452F-4B1F-9A56-AF98D86B1DE7}" dt="2020-10-05T11:00:51.953" v="3819" actId="1076"/>
          <ac:spMkLst>
            <pc:docMk/>
            <pc:sldMk cId="3803521327" sldId="279"/>
            <ac:spMk id="2" creationId="{00FE1D33-5D9E-460F-993C-DEC25F9482A4}"/>
          </ac:spMkLst>
        </pc:spChg>
        <pc:spChg chg="mod">
          <ac:chgData name="翌霖 胡" userId="a9a41afe759712f0" providerId="LiveId" clId="{DCC191BB-452F-4B1F-9A56-AF98D86B1DE7}" dt="2020-10-05T11:01:06.979" v="3824" actId="403"/>
          <ac:spMkLst>
            <pc:docMk/>
            <pc:sldMk cId="3803521327" sldId="279"/>
            <ac:spMk id="3" creationId="{8570A6EB-06F1-4538-8E91-743C29188871}"/>
          </ac:spMkLst>
        </pc:spChg>
        <pc:spChg chg="add del">
          <ac:chgData name="翌霖 胡" userId="a9a41afe759712f0" providerId="LiveId" clId="{DCC191BB-452F-4B1F-9A56-AF98D86B1DE7}" dt="2020-10-05T10:55:19.168" v="3722"/>
          <ac:spMkLst>
            <pc:docMk/>
            <pc:sldMk cId="3803521327" sldId="279"/>
            <ac:spMk id="19" creationId="{E02F3C71-C981-4614-98EA-D6C494F8091E}"/>
          </ac:spMkLst>
        </pc:spChg>
      </pc:sldChg>
      <pc:sldChg chg="addSp delSp modSp add mod setBg delDesignElem">
        <pc:chgData name="翌霖 胡" userId="a9a41afe759712f0" providerId="LiveId" clId="{DCC191BB-452F-4B1F-9A56-AF98D86B1DE7}" dt="2020-10-05T07:32:31.839" v="1924"/>
        <pc:sldMkLst>
          <pc:docMk/>
          <pc:sldMk cId="2298109835" sldId="280"/>
        </pc:sldMkLst>
        <pc:spChg chg="mod">
          <ac:chgData name="翌霖 胡" userId="a9a41afe759712f0" providerId="LiveId" clId="{DCC191BB-452F-4B1F-9A56-AF98D86B1DE7}" dt="2020-10-05T07:32:31.839" v="1924"/>
          <ac:spMkLst>
            <pc:docMk/>
            <pc:sldMk cId="2298109835" sldId="280"/>
            <ac:spMk id="2" creationId="{9E707CCF-0477-4425-981C-49277901BAB6}"/>
          </ac:spMkLst>
        </pc:spChg>
        <pc:spChg chg="del">
          <ac:chgData name="翌霖 胡" userId="a9a41afe759712f0" providerId="LiveId" clId="{DCC191BB-452F-4B1F-9A56-AF98D86B1DE7}" dt="2020-10-05T07:25:24.745" v="1879"/>
          <ac:spMkLst>
            <pc:docMk/>
            <pc:sldMk cId="2298109835" sldId="280"/>
            <ac:spMk id="3079" creationId="{B3684CCF-CEBB-4D8E-A366-95E43D4C790B}"/>
          </ac:spMkLst>
        </pc:spChg>
        <pc:spChg chg="del">
          <ac:chgData name="翌霖 胡" userId="a9a41afe759712f0" providerId="LiveId" clId="{DCC191BB-452F-4B1F-9A56-AF98D86B1DE7}" dt="2020-10-05T07:25:24.745" v="1879"/>
          <ac:spMkLst>
            <pc:docMk/>
            <pc:sldMk cId="2298109835" sldId="280"/>
            <ac:spMk id="3080" creationId="{70BEB1E7-2F88-40BC-B73D-42E5B6F80BFC}"/>
          </ac:spMkLst>
        </pc:spChg>
        <pc:picChg chg="mod">
          <ac:chgData name="翌霖 胡" userId="a9a41afe759712f0" providerId="LiveId" clId="{DCC191BB-452F-4B1F-9A56-AF98D86B1DE7}" dt="2020-10-05T07:32:15.898" v="1917" actId="1076"/>
          <ac:picMkLst>
            <pc:docMk/>
            <pc:sldMk cId="2298109835" sldId="280"/>
            <ac:picMk id="4" creationId="{02085D17-0F6D-462A-A5A5-08232566979F}"/>
          </ac:picMkLst>
        </pc:picChg>
        <pc:picChg chg="del">
          <ac:chgData name="翌霖 胡" userId="a9a41afe759712f0" providerId="LiveId" clId="{DCC191BB-452F-4B1F-9A56-AF98D86B1DE7}" dt="2020-10-05T07:25:34.745" v="1880" actId="478"/>
          <ac:picMkLst>
            <pc:docMk/>
            <pc:sldMk cId="2298109835" sldId="280"/>
            <ac:picMk id="5" creationId="{9F671A90-D261-4371-8560-9C5DD9E56FE8}"/>
          </ac:picMkLst>
        </pc:picChg>
        <pc:picChg chg="add mod">
          <ac:chgData name="翌霖 胡" userId="a9a41afe759712f0" providerId="LiveId" clId="{DCC191BB-452F-4B1F-9A56-AF98D86B1DE7}" dt="2020-10-05T07:32:04.746" v="1913" actId="1076"/>
          <ac:picMkLst>
            <pc:docMk/>
            <pc:sldMk cId="2298109835" sldId="280"/>
            <ac:picMk id="6" creationId="{27AA4361-951D-45D9-9E88-7116FDEF2F00}"/>
          </ac:picMkLst>
        </pc:picChg>
        <pc:picChg chg="add mod">
          <ac:chgData name="翌霖 胡" userId="a9a41afe759712f0" providerId="LiveId" clId="{DCC191BB-452F-4B1F-9A56-AF98D86B1DE7}" dt="2020-10-05T07:32:03.013" v="1912" actId="1076"/>
          <ac:picMkLst>
            <pc:docMk/>
            <pc:sldMk cId="2298109835" sldId="280"/>
            <ac:picMk id="7" creationId="{0B8F31B7-6220-4DE6-A0B8-896E57E000C7}"/>
          </ac:picMkLst>
        </pc:picChg>
        <pc:picChg chg="add mod">
          <ac:chgData name="翌霖 胡" userId="a9a41afe759712f0" providerId="LiveId" clId="{DCC191BB-452F-4B1F-9A56-AF98D86B1DE7}" dt="2020-10-05T07:32:11.819" v="1916" actId="1076"/>
          <ac:picMkLst>
            <pc:docMk/>
            <pc:sldMk cId="2298109835" sldId="280"/>
            <ac:picMk id="8" creationId="{3A73064D-D857-487E-BA25-D0E58015AE3D}"/>
          </ac:picMkLst>
        </pc:picChg>
        <pc:picChg chg="add mod">
          <ac:chgData name="翌霖 胡" userId="a9a41afe759712f0" providerId="LiveId" clId="{DCC191BB-452F-4B1F-9A56-AF98D86B1DE7}" dt="2020-10-05T07:32:00.103" v="1911" actId="1076"/>
          <ac:picMkLst>
            <pc:docMk/>
            <pc:sldMk cId="2298109835" sldId="280"/>
            <ac:picMk id="10" creationId="{FDA37D84-4BD0-4DF1-81D9-B28E5AF5AF10}"/>
          </ac:picMkLst>
        </pc:picChg>
        <pc:picChg chg="del">
          <ac:chgData name="翌霖 胡" userId="a9a41afe759712f0" providerId="LiveId" clId="{DCC191BB-452F-4B1F-9A56-AF98D86B1DE7}" dt="2020-10-05T07:26:40.873" v="1884" actId="21"/>
          <ac:picMkLst>
            <pc:docMk/>
            <pc:sldMk cId="2298109835" sldId="280"/>
            <ac:picMk id="3074" creationId="{5AD75BF2-B003-42C2-BEDC-626E22555699}"/>
          </ac:picMkLst>
        </pc:picChg>
      </pc:sldChg>
      <pc:sldChg chg="addSp delSp modSp new mod">
        <pc:chgData name="翌霖 胡" userId="a9a41afe759712f0" providerId="LiveId" clId="{DCC191BB-452F-4B1F-9A56-AF98D86B1DE7}" dt="2020-10-05T07:37:26.244" v="2046"/>
        <pc:sldMkLst>
          <pc:docMk/>
          <pc:sldMk cId="1945583804" sldId="281"/>
        </pc:sldMkLst>
        <pc:spChg chg="mod">
          <ac:chgData name="翌霖 胡" userId="a9a41afe759712f0" providerId="LiveId" clId="{DCC191BB-452F-4B1F-9A56-AF98D86B1DE7}" dt="2020-10-05T07:33:04.374" v="1940"/>
          <ac:spMkLst>
            <pc:docMk/>
            <pc:sldMk cId="1945583804" sldId="281"/>
            <ac:spMk id="2" creationId="{2BDA8A8F-D865-425A-AD87-7E8F59318DEE}"/>
          </ac:spMkLst>
        </pc:spChg>
        <pc:spChg chg="mod">
          <ac:chgData name="翌霖 胡" userId="a9a41afe759712f0" providerId="LiveId" clId="{DCC191BB-452F-4B1F-9A56-AF98D86B1DE7}" dt="2020-10-05T07:37:26.244" v="2046"/>
          <ac:spMkLst>
            <pc:docMk/>
            <pc:sldMk cId="1945583804" sldId="281"/>
            <ac:spMk id="3" creationId="{703F52D2-2A33-49E2-B2D6-3D1FDCEF8997}"/>
          </ac:spMkLst>
        </pc:spChg>
        <pc:spChg chg="add del">
          <ac:chgData name="翌霖 胡" userId="a9a41afe759712f0" providerId="LiveId" clId="{DCC191BB-452F-4B1F-9A56-AF98D86B1DE7}" dt="2020-10-05T07:36:15.032" v="1945" actId="22"/>
          <ac:spMkLst>
            <pc:docMk/>
            <pc:sldMk cId="1945583804" sldId="281"/>
            <ac:spMk id="8" creationId="{AE5B7DFD-0259-484F-9155-F3B455C5831F}"/>
          </ac:spMkLst>
        </pc:spChg>
        <pc:picChg chg="add mod">
          <ac:chgData name="翌霖 胡" userId="a9a41afe759712f0" providerId="LiveId" clId="{DCC191BB-452F-4B1F-9A56-AF98D86B1DE7}" dt="2020-10-05T07:32:23.541" v="1918" actId="1076"/>
          <ac:picMkLst>
            <pc:docMk/>
            <pc:sldMk cId="1945583804" sldId="281"/>
            <ac:picMk id="5" creationId="{C1C1612B-5884-4BE0-A642-A39CB3C7BE9F}"/>
          </ac:picMkLst>
        </pc:picChg>
        <pc:picChg chg="add mod">
          <ac:chgData name="翌霖 胡" userId="a9a41afe759712f0" providerId="LiveId" clId="{DCC191BB-452F-4B1F-9A56-AF98D86B1DE7}" dt="2020-10-05T07:33:38.003" v="1943" actId="1076"/>
          <ac:picMkLst>
            <pc:docMk/>
            <pc:sldMk cId="1945583804" sldId="281"/>
            <ac:picMk id="3074" creationId="{12F745C8-5FC0-4A3D-A3B4-8CB14F9D1EAE}"/>
          </ac:picMkLst>
        </pc:picChg>
      </pc:sldChg>
      <pc:sldChg chg="addSp modSp new mod ord">
        <pc:chgData name="翌霖 胡" userId="a9a41afe759712f0" providerId="LiveId" clId="{DCC191BB-452F-4B1F-9A56-AF98D86B1DE7}" dt="2020-10-05T08:16:24.174" v="2377"/>
        <pc:sldMkLst>
          <pc:docMk/>
          <pc:sldMk cId="3504751736" sldId="282"/>
        </pc:sldMkLst>
        <pc:spChg chg="mod">
          <ac:chgData name="翌霖 胡" userId="a9a41afe759712f0" providerId="LiveId" clId="{DCC191BB-452F-4B1F-9A56-AF98D86B1DE7}" dt="2020-10-05T08:07:07.064" v="2332"/>
          <ac:spMkLst>
            <pc:docMk/>
            <pc:sldMk cId="3504751736" sldId="282"/>
            <ac:spMk id="2" creationId="{65D71DC0-B783-4A1F-871F-EA3519FF8042}"/>
          </ac:spMkLst>
        </pc:spChg>
        <pc:spChg chg="mod">
          <ac:chgData name="翌霖 胡" userId="a9a41afe759712f0" providerId="LiveId" clId="{DCC191BB-452F-4B1F-9A56-AF98D86B1DE7}" dt="2020-10-05T08:06:14.218" v="2310"/>
          <ac:spMkLst>
            <pc:docMk/>
            <pc:sldMk cId="3504751736" sldId="282"/>
            <ac:spMk id="3" creationId="{A3B46A3C-F5A7-42EE-903E-A1B87E7D830E}"/>
          </ac:spMkLst>
        </pc:spChg>
        <pc:picChg chg="add mod">
          <ac:chgData name="翌霖 胡" userId="a9a41afe759712f0" providerId="LiveId" clId="{DCC191BB-452F-4B1F-9A56-AF98D86B1DE7}" dt="2020-10-05T08:03:39.888" v="2276" actId="1076"/>
          <ac:picMkLst>
            <pc:docMk/>
            <pc:sldMk cId="3504751736" sldId="282"/>
            <ac:picMk id="6146" creationId="{FEE6408B-5AB6-4738-874B-EBF5417B14E4}"/>
          </ac:picMkLst>
        </pc:picChg>
      </pc:sldChg>
      <pc:sldChg chg="modSp add mod setBg">
        <pc:chgData name="翌霖 胡" userId="a9a41afe759712f0" providerId="LiveId" clId="{DCC191BB-452F-4B1F-9A56-AF98D86B1DE7}" dt="2020-10-05T08:08:37.471" v="2334" actId="27636"/>
        <pc:sldMkLst>
          <pc:docMk/>
          <pc:sldMk cId="858792604" sldId="283"/>
        </pc:sldMkLst>
        <pc:spChg chg="mod">
          <ac:chgData name="翌霖 胡" userId="a9a41afe759712f0" providerId="LiveId" clId="{DCC191BB-452F-4B1F-9A56-AF98D86B1DE7}" dt="2020-10-05T08:08:37.471" v="2334" actId="27636"/>
          <ac:spMkLst>
            <pc:docMk/>
            <pc:sldMk cId="858792604" sldId="283"/>
            <ac:spMk id="3" creationId="{1B584016-FE45-43E1-89BD-69663A55F154}"/>
          </ac:spMkLst>
        </pc:spChg>
      </pc:sldChg>
      <pc:sldChg chg="addSp delSp modSp new mod">
        <pc:chgData name="翌霖 胡" userId="a9a41afe759712f0" providerId="LiveId" clId="{DCC191BB-452F-4B1F-9A56-AF98D86B1DE7}" dt="2020-10-05T08:22:42.923" v="2416" actId="20577"/>
        <pc:sldMkLst>
          <pc:docMk/>
          <pc:sldMk cId="1060632048" sldId="284"/>
        </pc:sldMkLst>
        <pc:spChg chg="mod">
          <ac:chgData name="翌霖 胡" userId="a9a41afe759712f0" providerId="LiveId" clId="{DCC191BB-452F-4B1F-9A56-AF98D86B1DE7}" dt="2020-10-05T08:22:05.216" v="2398"/>
          <ac:spMkLst>
            <pc:docMk/>
            <pc:sldMk cId="1060632048" sldId="284"/>
            <ac:spMk id="2" creationId="{B9A30443-164F-4665-A648-5D9EF8A712E1}"/>
          </ac:spMkLst>
        </pc:spChg>
        <pc:spChg chg="mod">
          <ac:chgData name="翌霖 胡" userId="a9a41afe759712f0" providerId="LiveId" clId="{DCC191BB-452F-4B1F-9A56-AF98D86B1DE7}" dt="2020-10-05T08:22:42.923" v="2416" actId="20577"/>
          <ac:spMkLst>
            <pc:docMk/>
            <pc:sldMk cId="1060632048" sldId="284"/>
            <ac:spMk id="3" creationId="{553337ED-9264-405D-B4BA-3255A3F8B4FE}"/>
          </ac:spMkLst>
        </pc:spChg>
        <pc:spChg chg="add del">
          <ac:chgData name="翌霖 胡" userId="a9a41afe759712f0" providerId="LiveId" clId="{DCC191BB-452F-4B1F-9A56-AF98D86B1DE7}" dt="2020-10-05T08:20:25.297" v="2390"/>
          <ac:spMkLst>
            <pc:docMk/>
            <pc:sldMk cId="1060632048" sldId="284"/>
            <ac:spMk id="4" creationId="{BE18862D-5656-43B5-A249-DF3187E48586}"/>
          </ac:spMkLst>
        </pc:spChg>
        <pc:picChg chg="add mod">
          <ac:chgData name="翌霖 胡" userId="a9a41afe759712f0" providerId="LiveId" clId="{DCC191BB-452F-4B1F-9A56-AF98D86B1DE7}" dt="2020-10-05T08:21:53.402" v="2393" actId="1076"/>
          <ac:picMkLst>
            <pc:docMk/>
            <pc:sldMk cId="1060632048" sldId="284"/>
            <ac:picMk id="8194" creationId="{F3DD740F-3A00-46BD-8A64-69870C60C760}"/>
          </ac:picMkLst>
        </pc:picChg>
        <pc:picChg chg="add mod">
          <ac:chgData name="翌霖 胡" userId="a9a41afe759712f0" providerId="LiveId" clId="{DCC191BB-452F-4B1F-9A56-AF98D86B1DE7}" dt="2020-10-05T08:21:58.787" v="2394" actId="1076"/>
          <ac:picMkLst>
            <pc:docMk/>
            <pc:sldMk cId="1060632048" sldId="284"/>
            <ac:picMk id="8198" creationId="{E7E2D64E-75CF-469C-A9A7-CC62EA8FEA21}"/>
          </ac:picMkLst>
        </pc:picChg>
      </pc:sldChg>
      <pc:sldChg chg="addSp modSp new mod">
        <pc:chgData name="翌霖 胡" userId="a9a41afe759712f0" providerId="LiveId" clId="{DCC191BB-452F-4B1F-9A56-AF98D86B1DE7}" dt="2020-10-05T08:14:30.720" v="2375"/>
        <pc:sldMkLst>
          <pc:docMk/>
          <pc:sldMk cId="1075085118" sldId="285"/>
        </pc:sldMkLst>
        <pc:spChg chg="mod">
          <ac:chgData name="翌霖 胡" userId="a9a41afe759712f0" providerId="LiveId" clId="{DCC191BB-452F-4B1F-9A56-AF98D86B1DE7}" dt="2020-10-05T08:14:21.787" v="2361"/>
          <ac:spMkLst>
            <pc:docMk/>
            <pc:sldMk cId="1075085118" sldId="285"/>
            <ac:spMk id="2" creationId="{B9CC0A53-B9DE-445B-9573-BB177EBEEF3A}"/>
          </ac:spMkLst>
        </pc:spChg>
        <pc:spChg chg="mod">
          <ac:chgData name="翌霖 胡" userId="a9a41afe759712f0" providerId="LiveId" clId="{DCC191BB-452F-4B1F-9A56-AF98D86B1DE7}" dt="2020-10-05T08:14:30.720" v="2375"/>
          <ac:spMkLst>
            <pc:docMk/>
            <pc:sldMk cId="1075085118" sldId="285"/>
            <ac:spMk id="3" creationId="{9C1822D4-E580-4920-9C89-416B18A378AF}"/>
          </ac:spMkLst>
        </pc:spChg>
        <pc:picChg chg="add mod">
          <ac:chgData name="翌霖 胡" userId="a9a41afe759712f0" providerId="LiveId" clId="{DCC191BB-452F-4B1F-9A56-AF98D86B1DE7}" dt="2020-10-05T08:13:33.791" v="2348" actId="1076"/>
          <ac:picMkLst>
            <pc:docMk/>
            <pc:sldMk cId="1075085118" sldId="285"/>
            <ac:picMk id="7170" creationId="{F999EFF2-EE22-42DA-AD91-7FAD95F190C9}"/>
          </ac:picMkLst>
        </pc:picChg>
      </pc:sldChg>
      <pc:sldChg chg="addSp delSp modSp new mod">
        <pc:chgData name="翌霖 胡" userId="a9a41afe759712f0" providerId="LiveId" clId="{DCC191BB-452F-4B1F-9A56-AF98D86B1DE7}" dt="2020-10-10T13:54:48.077" v="3924"/>
        <pc:sldMkLst>
          <pc:docMk/>
          <pc:sldMk cId="2866183508" sldId="286"/>
        </pc:sldMkLst>
        <pc:spChg chg="mod">
          <ac:chgData name="翌霖 胡" userId="a9a41afe759712f0" providerId="LiveId" clId="{DCC191BB-452F-4B1F-9A56-AF98D86B1DE7}" dt="2020-10-05T08:23:36.319" v="2422"/>
          <ac:spMkLst>
            <pc:docMk/>
            <pc:sldMk cId="2866183508" sldId="286"/>
            <ac:spMk id="2" creationId="{09E04E19-BD47-4B63-BF35-C9E35C3D463F}"/>
          </ac:spMkLst>
        </pc:spChg>
        <pc:spChg chg="mod">
          <ac:chgData name="翌霖 胡" userId="a9a41afe759712f0" providerId="LiveId" clId="{DCC191BB-452F-4B1F-9A56-AF98D86B1DE7}" dt="2020-10-10T13:54:48.077" v="3924"/>
          <ac:spMkLst>
            <pc:docMk/>
            <pc:sldMk cId="2866183508" sldId="286"/>
            <ac:spMk id="3" creationId="{BDB96658-8736-4A0F-8EE3-00736BCDB555}"/>
          </ac:spMkLst>
        </pc:spChg>
        <pc:picChg chg="add del mod">
          <ac:chgData name="翌霖 胡" userId="a9a41afe759712f0" providerId="LiveId" clId="{DCC191BB-452F-4B1F-9A56-AF98D86B1DE7}" dt="2020-10-05T08:57:11.014" v="3011" actId="21"/>
          <ac:picMkLst>
            <pc:docMk/>
            <pc:sldMk cId="2866183508" sldId="286"/>
            <ac:picMk id="5" creationId="{17403356-E639-4692-8611-2CFAE8185E21}"/>
          </ac:picMkLst>
        </pc:picChg>
        <pc:picChg chg="add del mod">
          <ac:chgData name="翌霖 胡" userId="a9a41afe759712f0" providerId="LiveId" clId="{DCC191BB-452F-4B1F-9A56-AF98D86B1DE7}" dt="2020-10-05T09:33:49.367" v="3462" actId="21"/>
          <ac:picMkLst>
            <pc:docMk/>
            <pc:sldMk cId="2866183508" sldId="286"/>
            <ac:picMk id="6" creationId="{9064BE52-4AE2-49ED-B04E-0C430B08422D}"/>
          </ac:picMkLst>
        </pc:picChg>
        <pc:picChg chg="add del mod">
          <ac:chgData name="翌霖 胡" userId="a9a41afe759712f0" providerId="LiveId" clId="{DCC191BB-452F-4B1F-9A56-AF98D86B1DE7}" dt="2020-10-05T08:57:17.645" v="3014" actId="21"/>
          <ac:picMkLst>
            <pc:docMk/>
            <pc:sldMk cId="2866183508" sldId="286"/>
            <ac:picMk id="9218" creationId="{2D766F7C-83D7-4B4D-BF36-142A928EA866}"/>
          </ac:picMkLst>
        </pc:picChg>
      </pc:sldChg>
      <pc:sldChg chg="addSp delSp modSp new mod">
        <pc:chgData name="翌霖 胡" userId="a9a41afe759712f0" providerId="LiveId" clId="{DCC191BB-452F-4B1F-9A56-AF98D86B1DE7}" dt="2020-10-05T09:23:14.371" v="3336" actId="1076"/>
        <pc:sldMkLst>
          <pc:docMk/>
          <pc:sldMk cId="1132787032" sldId="287"/>
        </pc:sldMkLst>
        <pc:spChg chg="mod">
          <ac:chgData name="翌霖 胡" userId="a9a41afe759712f0" providerId="LiveId" clId="{DCC191BB-452F-4B1F-9A56-AF98D86B1DE7}" dt="2020-10-05T09:11:30.261" v="3285" actId="1076"/>
          <ac:spMkLst>
            <pc:docMk/>
            <pc:sldMk cId="1132787032" sldId="287"/>
            <ac:spMk id="2" creationId="{E30E4389-5117-40C5-9908-D718C4D4CA2C}"/>
          </ac:spMkLst>
        </pc:spChg>
        <pc:spChg chg="del">
          <ac:chgData name="翌霖 胡" userId="a9a41afe759712f0" providerId="LiveId" clId="{DCC191BB-452F-4B1F-9A56-AF98D86B1DE7}" dt="2020-10-05T08:34:42.683" v="2604"/>
          <ac:spMkLst>
            <pc:docMk/>
            <pc:sldMk cId="1132787032" sldId="287"/>
            <ac:spMk id="3" creationId="{2F65CDA0-D234-4071-A620-41E5F537893F}"/>
          </ac:spMkLst>
        </pc:spChg>
        <pc:spChg chg="add del mod">
          <ac:chgData name="翌霖 胡" userId="a9a41afe759712f0" providerId="LiveId" clId="{DCC191BB-452F-4B1F-9A56-AF98D86B1DE7}" dt="2020-10-05T09:06:56.180" v="3235" actId="478"/>
          <ac:spMkLst>
            <pc:docMk/>
            <pc:sldMk cId="1132787032" sldId="287"/>
            <ac:spMk id="9" creationId="{2732F45F-EBE7-45B0-AD69-8DF6F43C9415}"/>
          </ac:spMkLst>
        </pc:spChg>
        <pc:spChg chg="add mod">
          <ac:chgData name="翌霖 胡" userId="a9a41afe759712f0" providerId="LiveId" clId="{DCC191BB-452F-4B1F-9A56-AF98D86B1DE7}" dt="2020-10-05T09:11:27.685" v="3284"/>
          <ac:spMkLst>
            <pc:docMk/>
            <pc:sldMk cId="1132787032" sldId="287"/>
            <ac:spMk id="11" creationId="{D5683250-23C7-438F-B2D9-CE2D348B0137}"/>
          </ac:spMkLst>
        </pc:spChg>
        <pc:picChg chg="add del mod">
          <ac:chgData name="翌霖 胡" userId="a9a41afe759712f0" providerId="LiveId" clId="{DCC191BB-452F-4B1F-9A56-AF98D86B1DE7}" dt="2020-10-05T09:06:57.548" v="3236" actId="21"/>
          <ac:picMkLst>
            <pc:docMk/>
            <pc:sldMk cId="1132787032" sldId="287"/>
            <ac:picMk id="5" creationId="{7E899474-7D4D-4CD5-A751-896F8E60FE87}"/>
          </ac:picMkLst>
        </pc:picChg>
        <pc:picChg chg="add mod">
          <ac:chgData name="翌霖 胡" userId="a9a41afe759712f0" providerId="LiveId" clId="{DCC191BB-452F-4B1F-9A56-AF98D86B1DE7}" dt="2020-10-05T09:23:14.371" v="3336" actId="1076"/>
          <ac:picMkLst>
            <pc:docMk/>
            <pc:sldMk cId="1132787032" sldId="287"/>
            <ac:picMk id="7" creationId="{021F4643-4683-4660-B474-59A9B00515B1}"/>
          </ac:picMkLst>
        </pc:picChg>
        <pc:picChg chg="add mod">
          <ac:chgData name="翌霖 胡" userId="a9a41afe759712f0" providerId="LiveId" clId="{DCC191BB-452F-4B1F-9A56-AF98D86B1DE7}" dt="2020-10-05T09:11:16.715" v="3273" actId="1076"/>
          <ac:picMkLst>
            <pc:docMk/>
            <pc:sldMk cId="1132787032" sldId="287"/>
            <ac:picMk id="11266" creationId="{D362B76A-B506-4BF5-90C6-F3F475650695}"/>
          </ac:picMkLst>
        </pc:picChg>
      </pc:sldChg>
      <pc:sldChg chg="addSp modSp new mod">
        <pc:chgData name="翌霖 胡" userId="a9a41afe759712f0" providerId="LiveId" clId="{DCC191BB-452F-4B1F-9A56-AF98D86B1DE7}" dt="2020-10-05T09:34:23.251" v="3468" actId="6549"/>
        <pc:sldMkLst>
          <pc:docMk/>
          <pc:sldMk cId="1006655231" sldId="288"/>
        </pc:sldMkLst>
        <pc:spChg chg="mod">
          <ac:chgData name="翌霖 胡" userId="a9a41afe759712f0" providerId="LiveId" clId="{DCC191BB-452F-4B1F-9A56-AF98D86B1DE7}" dt="2020-10-05T08:53:46.213" v="2945"/>
          <ac:spMkLst>
            <pc:docMk/>
            <pc:sldMk cId="1006655231" sldId="288"/>
            <ac:spMk id="2" creationId="{A6D3E1AC-593B-4673-B5AA-A15D003308FE}"/>
          </ac:spMkLst>
        </pc:spChg>
        <pc:spChg chg="mod">
          <ac:chgData name="翌霖 胡" userId="a9a41afe759712f0" providerId="LiveId" clId="{DCC191BB-452F-4B1F-9A56-AF98D86B1DE7}" dt="2020-10-05T09:34:23.251" v="3468" actId="6549"/>
          <ac:spMkLst>
            <pc:docMk/>
            <pc:sldMk cId="1006655231" sldId="288"/>
            <ac:spMk id="3" creationId="{07B65402-03F4-4BAE-A34C-57777A553D7E}"/>
          </ac:spMkLst>
        </pc:spChg>
        <pc:picChg chg="add mod">
          <ac:chgData name="翌霖 胡" userId="a9a41afe759712f0" providerId="LiveId" clId="{DCC191BB-452F-4B1F-9A56-AF98D86B1DE7}" dt="2020-10-05T09:34:18.439" v="3467" actId="1076"/>
          <ac:picMkLst>
            <pc:docMk/>
            <pc:sldMk cId="1006655231" sldId="288"/>
            <ac:picMk id="5" creationId="{41E73584-FA07-48A0-BC28-CF4383EA403F}"/>
          </ac:picMkLst>
        </pc:picChg>
      </pc:sldChg>
      <pc:sldChg chg="addSp modSp new mod">
        <pc:chgData name="翌霖 胡" userId="a9a41afe759712f0" providerId="LiveId" clId="{DCC191BB-452F-4B1F-9A56-AF98D86B1DE7}" dt="2020-10-05T09:34:52.159" v="3475"/>
        <pc:sldMkLst>
          <pc:docMk/>
          <pc:sldMk cId="400572447" sldId="289"/>
        </pc:sldMkLst>
        <pc:spChg chg="mod">
          <ac:chgData name="翌霖 胡" userId="a9a41afe759712f0" providerId="LiveId" clId="{DCC191BB-452F-4B1F-9A56-AF98D86B1DE7}" dt="2020-10-05T08:57:08.568" v="3010"/>
          <ac:spMkLst>
            <pc:docMk/>
            <pc:sldMk cId="400572447" sldId="289"/>
            <ac:spMk id="2" creationId="{9E393F24-C5C7-4FE7-A3BD-01E30AF4F07C}"/>
          </ac:spMkLst>
        </pc:spChg>
        <pc:spChg chg="mod">
          <ac:chgData name="翌霖 胡" userId="a9a41afe759712f0" providerId="LiveId" clId="{DCC191BB-452F-4B1F-9A56-AF98D86B1DE7}" dt="2020-10-05T09:34:52.159" v="3475"/>
          <ac:spMkLst>
            <pc:docMk/>
            <pc:sldMk cId="400572447" sldId="289"/>
            <ac:spMk id="3" creationId="{543479E1-AF61-445C-B661-0A67780D3E33}"/>
          </ac:spMkLst>
        </pc:spChg>
        <pc:picChg chg="add mod">
          <ac:chgData name="翌霖 胡" userId="a9a41afe759712f0" providerId="LiveId" clId="{DCC191BB-452F-4B1F-9A56-AF98D86B1DE7}" dt="2020-10-05T08:59:24.084" v="3041" actId="14100"/>
          <ac:picMkLst>
            <pc:docMk/>
            <pc:sldMk cId="400572447" sldId="289"/>
            <ac:picMk id="5" creationId="{4AF20087-0A6C-406B-92C7-205E09CCB909}"/>
          </ac:picMkLst>
        </pc:picChg>
        <pc:picChg chg="add mod">
          <ac:chgData name="翌霖 胡" userId="a9a41afe759712f0" providerId="LiveId" clId="{DCC191BB-452F-4B1F-9A56-AF98D86B1DE7}" dt="2020-10-05T08:59:07.951" v="3037" actId="1076"/>
          <ac:picMkLst>
            <pc:docMk/>
            <pc:sldMk cId="400572447" sldId="289"/>
            <ac:picMk id="7" creationId="{45D41189-2E7A-4689-AA9F-233704C638A1}"/>
          </ac:picMkLst>
        </pc:picChg>
        <pc:picChg chg="add mod">
          <ac:chgData name="翌霖 胡" userId="a9a41afe759712f0" providerId="LiveId" clId="{DCC191BB-452F-4B1F-9A56-AF98D86B1DE7}" dt="2020-10-05T08:59:11.724" v="3039" actId="14100"/>
          <ac:picMkLst>
            <pc:docMk/>
            <pc:sldMk cId="400572447" sldId="289"/>
            <ac:picMk id="10242" creationId="{E41569DE-F7B5-4809-B005-8515220E549A}"/>
          </ac:picMkLst>
        </pc:picChg>
      </pc:sldChg>
      <pc:sldChg chg="addSp delSp modSp new mod">
        <pc:chgData name="翌霖 胡" userId="a9a41afe759712f0" providerId="LiveId" clId="{DCC191BB-452F-4B1F-9A56-AF98D86B1DE7}" dt="2020-10-05T09:09:04.592" v="3266" actId="1076"/>
        <pc:sldMkLst>
          <pc:docMk/>
          <pc:sldMk cId="2226467000" sldId="290"/>
        </pc:sldMkLst>
        <pc:spChg chg="del">
          <ac:chgData name="翌霖 胡" userId="a9a41afe759712f0" providerId="LiveId" clId="{DCC191BB-452F-4B1F-9A56-AF98D86B1DE7}" dt="2020-10-05T09:08:56.992" v="3264" actId="478"/>
          <ac:spMkLst>
            <pc:docMk/>
            <pc:sldMk cId="2226467000" sldId="290"/>
            <ac:spMk id="2" creationId="{1786EFAB-A7A1-46B7-AECC-3A48E5D9A01C}"/>
          </ac:spMkLst>
        </pc:spChg>
        <pc:spChg chg="mod">
          <ac:chgData name="翌霖 胡" userId="a9a41afe759712f0" providerId="LiveId" clId="{DCC191BB-452F-4B1F-9A56-AF98D86B1DE7}" dt="2020-10-05T09:09:01.877" v="3265" actId="1076"/>
          <ac:spMkLst>
            <pc:docMk/>
            <pc:sldMk cId="2226467000" sldId="290"/>
            <ac:spMk id="3" creationId="{34E62683-2495-4039-9256-07C81C88CADE}"/>
          </ac:spMkLst>
        </pc:spChg>
        <pc:picChg chg="add mod">
          <ac:chgData name="翌霖 胡" userId="a9a41afe759712f0" providerId="LiveId" clId="{DCC191BB-452F-4B1F-9A56-AF98D86B1DE7}" dt="2020-10-05T09:07:05.474" v="3240" actId="1076"/>
          <ac:picMkLst>
            <pc:docMk/>
            <pc:sldMk cId="2226467000" sldId="290"/>
            <ac:picMk id="4" creationId="{136C4292-325C-4DD6-8FDE-0456A24523F9}"/>
          </ac:picMkLst>
        </pc:picChg>
        <pc:picChg chg="add mod">
          <ac:chgData name="翌霖 胡" userId="a9a41afe759712f0" providerId="LiveId" clId="{DCC191BB-452F-4B1F-9A56-AF98D86B1DE7}" dt="2020-10-05T09:09:04.592" v="3266" actId="1076"/>
          <ac:picMkLst>
            <pc:docMk/>
            <pc:sldMk cId="2226467000" sldId="290"/>
            <ac:picMk id="5" creationId="{E564D130-EFC1-44F6-BD7D-216C851B5325}"/>
          </ac:picMkLst>
        </pc:picChg>
      </pc:sldChg>
      <pc:sldChg chg="addSp delSp new del mod">
        <pc:chgData name="翌霖 胡" userId="a9a41afe759712f0" providerId="LiveId" clId="{DCC191BB-452F-4B1F-9A56-AF98D86B1DE7}" dt="2020-10-05T09:06:54.549" v="3234" actId="680"/>
        <pc:sldMkLst>
          <pc:docMk/>
          <pc:sldMk cId="2811004734" sldId="290"/>
        </pc:sldMkLst>
        <pc:picChg chg="add del">
          <ac:chgData name="翌霖 胡" userId="a9a41afe759712f0" providerId="LiveId" clId="{DCC191BB-452F-4B1F-9A56-AF98D86B1DE7}" dt="2020-10-05T09:06:53.734" v="3233" actId="22"/>
          <ac:picMkLst>
            <pc:docMk/>
            <pc:sldMk cId="2811004734" sldId="290"/>
            <ac:picMk id="5" creationId="{5BFF917E-093B-42CF-909C-36157FDEB366}"/>
          </ac:picMkLst>
        </pc:picChg>
      </pc:sldChg>
      <pc:sldChg chg="addSp delSp modSp new mod">
        <pc:chgData name="翌霖 胡" userId="a9a41afe759712f0" providerId="LiveId" clId="{DCC191BB-452F-4B1F-9A56-AF98D86B1DE7}" dt="2020-10-05T09:35:10.078" v="3476" actId="1076"/>
        <pc:sldMkLst>
          <pc:docMk/>
          <pc:sldMk cId="4135706163" sldId="291"/>
        </pc:sldMkLst>
        <pc:spChg chg="mod">
          <ac:chgData name="翌霖 胡" userId="a9a41afe759712f0" providerId="LiveId" clId="{DCC191BB-452F-4B1F-9A56-AF98D86B1DE7}" dt="2020-10-05T09:22:07.092" v="3302" actId="20577"/>
          <ac:spMkLst>
            <pc:docMk/>
            <pc:sldMk cId="4135706163" sldId="291"/>
            <ac:spMk id="2" creationId="{A466B025-8DDA-48B7-8EA1-95445F83CC90}"/>
          </ac:spMkLst>
        </pc:spChg>
        <pc:spChg chg="mod">
          <ac:chgData name="翌霖 胡" userId="a9a41afe759712f0" providerId="LiveId" clId="{DCC191BB-452F-4B1F-9A56-AF98D86B1DE7}" dt="2020-10-05T09:22:36.074" v="3335"/>
          <ac:spMkLst>
            <pc:docMk/>
            <pc:sldMk cId="4135706163" sldId="291"/>
            <ac:spMk id="3" creationId="{4F96D8DE-4E5E-4D6F-9BC3-01901DAC0080}"/>
          </ac:spMkLst>
        </pc:spChg>
        <pc:spChg chg="add del">
          <ac:chgData name="翌霖 胡" userId="a9a41afe759712f0" providerId="LiveId" clId="{DCC191BB-452F-4B1F-9A56-AF98D86B1DE7}" dt="2020-10-05T09:19:51.718" v="3290" actId="22"/>
          <ac:spMkLst>
            <pc:docMk/>
            <pc:sldMk cId="4135706163" sldId="291"/>
            <ac:spMk id="5" creationId="{19EFF9FA-C8BC-42FB-91B8-928882341F02}"/>
          </ac:spMkLst>
        </pc:spChg>
        <pc:picChg chg="add mod">
          <ac:chgData name="翌霖 胡" userId="a9a41afe759712f0" providerId="LiveId" clId="{DCC191BB-452F-4B1F-9A56-AF98D86B1DE7}" dt="2020-10-05T09:35:10.078" v="3476" actId="1076"/>
          <ac:picMkLst>
            <pc:docMk/>
            <pc:sldMk cId="4135706163" sldId="291"/>
            <ac:picMk id="12290" creationId="{E321F9E3-0D2D-4454-AA9C-5C6533C55683}"/>
          </ac:picMkLst>
        </pc:picChg>
        <pc:picChg chg="add mod">
          <ac:chgData name="翌霖 胡" userId="a9a41afe759712f0" providerId="LiveId" clId="{DCC191BB-452F-4B1F-9A56-AF98D86B1DE7}" dt="2020-10-05T09:22:17.392" v="3308" actId="14100"/>
          <ac:picMkLst>
            <pc:docMk/>
            <pc:sldMk cId="4135706163" sldId="291"/>
            <ac:picMk id="12292" creationId="{C5481E0F-011C-4A28-A9A0-81BF5D3AA737}"/>
          </ac:picMkLst>
        </pc:picChg>
      </pc:sldChg>
      <pc:sldChg chg="addSp delSp modSp new mod ord">
        <pc:chgData name="翌霖 胡" userId="a9a41afe759712f0" providerId="LiveId" clId="{DCC191BB-452F-4B1F-9A56-AF98D86B1DE7}" dt="2020-10-05T09:27:26.389" v="3362"/>
        <pc:sldMkLst>
          <pc:docMk/>
          <pc:sldMk cId="259104421" sldId="292"/>
        </pc:sldMkLst>
        <pc:spChg chg="mod">
          <ac:chgData name="翌霖 胡" userId="a9a41afe759712f0" providerId="LiveId" clId="{DCC191BB-452F-4B1F-9A56-AF98D86B1DE7}" dt="2020-10-05T09:27:15.780" v="3358" actId="1076"/>
          <ac:spMkLst>
            <pc:docMk/>
            <pc:sldMk cId="259104421" sldId="292"/>
            <ac:spMk id="2" creationId="{64B753F3-16BF-42B2-A714-9CFFF718B2B7}"/>
          </ac:spMkLst>
        </pc:spChg>
        <pc:picChg chg="add del mod">
          <ac:chgData name="翌霖 胡" userId="a9a41afe759712f0" providerId="LiveId" clId="{DCC191BB-452F-4B1F-9A56-AF98D86B1DE7}" dt="2020-10-05T09:25:56.316" v="3352" actId="478"/>
          <ac:picMkLst>
            <pc:docMk/>
            <pc:sldMk cId="259104421" sldId="292"/>
            <ac:picMk id="4" creationId="{4C6709EC-20EC-4E6E-8971-6D3B6BBE1D36}"/>
          </ac:picMkLst>
        </pc:picChg>
        <pc:picChg chg="add mod">
          <ac:chgData name="翌霖 胡" userId="a9a41afe759712f0" providerId="LiveId" clId="{DCC191BB-452F-4B1F-9A56-AF98D86B1DE7}" dt="2020-10-05T09:27:20.610" v="3360" actId="14100"/>
          <ac:picMkLst>
            <pc:docMk/>
            <pc:sldMk cId="259104421" sldId="292"/>
            <ac:picMk id="13314" creationId="{934103E0-0512-4563-9D5D-8B74E1824F39}"/>
          </ac:picMkLst>
        </pc:picChg>
      </pc:sldChg>
      <pc:sldChg chg="addSp delSp modSp new mod">
        <pc:chgData name="翌霖 胡" userId="a9a41afe759712f0" providerId="LiveId" clId="{DCC191BB-452F-4B1F-9A56-AF98D86B1DE7}" dt="2020-10-05T09:29:29.004" v="3400" actId="478"/>
        <pc:sldMkLst>
          <pc:docMk/>
          <pc:sldMk cId="661478525" sldId="293"/>
        </pc:sldMkLst>
        <pc:spChg chg="del mod">
          <ac:chgData name="翌霖 胡" userId="a9a41afe759712f0" providerId="LiveId" clId="{DCC191BB-452F-4B1F-9A56-AF98D86B1DE7}" dt="2020-10-05T09:29:29.004" v="3400" actId="478"/>
          <ac:spMkLst>
            <pc:docMk/>
            <pc:sldMk cId="661478525" sldId="293"/>
            <ac:spMk id="2" creationId="{2F7583C1-7010-4548-A859-5FE6A780EC48}"/>
          </ac:spMkLst>
        </pc:spChg>
        <pc:spChg chg="mod">
          <ac:chgData name="翌霖 胡" userId="a9a41afe759712f0" providerId="LiveId" clId="{DCC191BB-452F-4B1F-9A56-AF98D86B1DE7}" dt="2020-10-05T09:29:24.521" v="3398" actId="14100"/>
          <ac:spMkLst>
            <pc:docMk/>
            <pc:sldMk cId="661478525" sldId="293"/>
            <ac:spMk id="3" creationId="{2C9A93C8-7567-45F1-9A96-284942AA10B5}"/>
          </ac:spMkLst>
        </pc:spChg>
        <pc:picChg chg="add mod">
          <ac:chgData name="翌霖 胡" userId="a9a41afe759712f0" providerId="LiveId" clId="{DCC191BB-452F-4B1F-9A56-AF98D86B1DE7}" dt="2020-10-05T09:29:17.643" v="3396" actId="14100"/>
          <ac:picMkLst>
            <pc:docMk/>
            <pc:sldMk cId="661478525" sldId="293"/>
            <ac:picMk id="14338" creationId="{C3ECBDB9-5373-4E2A-A978-C6BA0DEB3411}"/>
          </ac:picMkLst>
        </pc:picChg>
      </pc:sldChg>
      <pc:sldChg chg="modSp new del mod">
        <pc:chgData name="翌霖 胡" userId="a9a41afe759712f0" providerId="LiveId" clId="{DCC191BB-452F-4B1F-9A56-AF98D86B1DE7}" dt="2020-10-05T09:33:19.193" v="3454" actId="47"/>
        <pc:sldMkLst>
          <pc:docMk/>
          <pc:sldMk cId="2003411979" sldId="294"/>
        </pc:sldMkLst>
        <pc:spChg chg="mod">
          <ac:chgData name="翌霖 胡" userId="a9a41afe759712f0" providerId="LiveId" clId="{DCC191BB-452F-4B1F-9A56-AF98D86B1DE7}" dt="2020-10-05T09:32:44.399" v="3453" actId="20577"/>
          <ac:spMkLst>
            <pc:docMk/>
            <pc:sldMk cId="2003411979" sldId="294"/>
            <ac:spMk id="3" creationId="{A8C95506-3FC6-4D63-A772-0A3F24B65A05}"/>
          </ac:spMkLst>
        </pc:spChg>
      </pc:sldChg>
      <pc:sldChg chg="addSp modSp new mod">
        <pc:chgData name="翌霖 胡" userId="a9a41afe759712f0" providerId="LiveId" clId="{DCC191BB-452F-4B1F-9A56-AF98D86B1DE7}" dt="2020-10-05T10:44:15.530" v="3631" actId="1076"/>
        <pc:sldMkLst>
          <pc:docMk/>
          <pc:sldMk cId="2162818672" sldId="294"/>
        </pc:sldMkLst>
        <pc:spChg chg="mod">
          <ac:chgData name="翌霖 胡" userId="a9a41afe759712f0" providerId="LiveId" clId="{DCC191BB-452F-4B1F-9A56-AF98D86B1DE7}" dt="2020-10-05T10:44:09.300" v="3630"/>
          <ac:spMkLst>
            <pc:docMk/>
            <pc:sldMk cId="2162818672" sldId="294"/>
            <ac:spMk id="3" creationId="{0BB0C9E8-12D5-443C-B29C-B9C40BB8249E}"/>
          </ac:spMkLst>
        </pc:spChg>
        <pc:picChg chg="add mod">
          <ac:chgData name="翌霖 胡" userId="a9a41afe759712f0" providerId="LiveId" clId="{DCC191BB-452F-4B1F-9A56-AF98D86B1DE7}" dt="2020-10-05T10:44:15.530" v="3631" actId="1076"/>
          <ac:picMkLst>
            <pc:docMk/>
            <pc:sldMk cId="2162818672" sldId="294"/>
            <ac:picMk id="5" creationId="{207CF838-CD56-4F57-A2C0-C6DCA9503499}"/>
          </ac:picMkLst>
        </pc:picChg>
      </pc:sldChg>
      <pc:sldChg chg="delSp modSp new del mod">
        <pc:chgData name="翌霖 胡" userId="a9a41afe759712f0" providerId="LiveId" clId="{DCC191BB-452F-4B1F-9A56-AF98D86B1DE7}" dt="2020-10-05T10:56:57.043" v="3747" actId="47"/>
        <pc:sldMkLst>
          <pc:docMk/>
          <pc:sldMk cId="308367117" sldId="295"/>
        </pc:sldMkLst>
        <pc:spChg chg="mod">
          <ac:chgData name="翌霖 胡" userId="a9a41afe759712f0" providerId="LiveId" clId="{DCC191BB-452F-4B1F-9A56-AF98D86B1DE7}" dt="2020-10-05T10:51:36.229" v="3687"/>
          <ac:spMkLst>
            <pc:docMk/>
            <pc:sldMk cId="308367117" sldId="295"/>
            <ac:spMk id="2" creationId="{75901F7F-A79C-447A-87AA-38CA99AB503D}"/>
          </ac:spMkLst>
        </pc:spChg>
        <pc:spChg chg="del">
          <ac:chgData name="翌霖 胡" userId="a9a41afe759712f0" providerId="LiveId" clId="{DCC191BB-452F-4B1F-9A56-AF98D86B1DE7}" dt="2020-10-05T10:55:58.765" v="3724" actId="478"/>
          <ac:spMkLst>
            <pc:docMk/>
            <pc:sldMk cId="308367117" sldId="295"/>
            <ac:spMk id="3" creationId="{F8DAD738-8DAD-4E90-920C-6102F0305031}"/>
          </ac:spMkLst>
        </pc:spChg>
      </pc:sldChg>
      <pc:sldChg chg="new del">
        <pc:chgData name="翌霖 胡" userId="a9a41afe759712f0" providerId="LiveId" clId="{DCC191BB-452F-4B1F-9A56-AF98D86B1DE7}" dt="2020-10-05T11:03:57.074" v="3859" actId="47"/>
        <pc:sldMkLst>
          <pc:docMk/>
          <pc:sldMk cId="1159940152" sldId="296"/>
        </pc:sldMkLst>
      </pc:sldChg>
      <pc:sldChg chg="modSp add mod">
        <pc:chgData name="翌霖 胡" userId="a9a41afe759712f0" providerId="LiveId" clId="{DCC191BB-452F-4B1F-9A56-AF98D86B1DE7}" dt="2020-10-05T10:46:16.850" v="3646" actId="27636"/>
        <pc:sldMkLst>
          <pc:docMk/>
          <pc:sldMk cId="63157963" sldId="297"/>
        </pc:sldMkLst>
        <pc:spChg chg="mod">
          <ac:chgData name="翌霖 胡" userId="a9a41afe759712f0" providerId="LiveId" clId="{DCC191BB-452F-4B1F-9A56-AF98D86B1DE7}" dt="2020-10-05T10:46:16.850" v="3646" actId="27636"/>
          <ac:spMkLst>
            <pc:docMk/>
            <pc:sldMk cId="63157963" sldId="297"/>
            <ac:spMk id="2" creationId="{4556278E-C10A-4E3E-A789-157C41F9B39B}"/>
          </ac:spMkLst>
        </pc:spChg>
        <pc:spChg chg="mod">
          <ac:chgData name="翌霖 胡" userId="a9a41afe759712f0" providerId="LiveId" clId="{DCC191BB-452F-4B1F-9A56-AF98D86B1DE7}" dt="2020-10-05T10:46:13.201" v="3642" actId="1076"/>
          <ac:spMkLst>
            <pc:docMk/>
            <pc:sldMk cId="63157963" sldId="297"/>
            <ac:spMk id="3" creationId="{168E3B22-EBCD-4982-B0DB-DD86B4DA6F35}"/>
          </ac:spMkLst>
        </pc:spChg>
        <pc:picChg chg="mod">
          <ac:chgData name="翌霖 胡" userId="a9a41afe759712f0" providerId="LiveId" clId="{DCC191BB-452F-4B1F-9A56-AF98D86B1DE7}" dt="2020-10-05T10:46:07.731" v="3641" actId="1076"/>
          <ac:picMkLst>
            <pc:docMk/>
            <pc:sldMk cId="63157963" sldId="297"/>
            <ac:picMk id="5" creationId="{6111C471-E2E9-4E68-9B4F-4CAF32133DC6}"/>
          </ac:picMkLst>
        </pc:picChg>
      </pc:sldChg>
      <pc:sldChg chg="modSp add">
        <pc:chgData name="翌霖 胡" userId="a9a41afe759712f0" providerId="LiveId" clId="{DCC191BB-452F-4B1F-9A56-AF98D86B1DE7}" dt="2020-10-05T10:50:13.491" v="3674" actId="1076"/>
        <pc:sldMkLst>
          <pc:docMk/>
          <pc:sldMk cId="718481865" sldId="298"/>
        </pc:sldMkLst>
        <pc:picChg chg="mod">
          <ac:chgData name="翌霖 胡" userId="a9a41afe759712f0" providerId="LiveId" clId="{DCC191BB-452F-4B1F-9A56-AF98D86B1DE7}" dt="2020-10-05T10:50:13.491" v="3674" actId="1076"/>
          <ac:picMkLst>
            <pc:docMk/>
            <pc:sldMk cId="718481865" sldId="298"/>
            <ac:picMk id="4098" creationId="{7C65B30B-82F3-48FA-B780-54BA5E08E7FA}"/>
          </ac:picMkLst>
        </pc:picChg>
      </pc:sldChg>
      <pc:sldChg chg="modSp add mod ord">
        <pc:chgData name="翌霖 胡" userId="a9a41afe759712f0" providerId="LiveId" clId="{DCC191BB-452F-4B1F-9A56-AF98D86B1DE7}" dt="2020-10-05T10:50:59.889" v="3679"/>
        <pc:sldMkLst>
          <pc:docMk/>
          <pc:sldMk cId="2854250307" sldId="299"/>
        </pc:sldMkLst>
        <pc:spChg chg="mod">
          <ac:chgData name="翌霖 胡" userId="a9a41afe759712f0" providerId="LiveId" clId="{DCC191BB-452F-4B1F-9A56-AF98D86B1DE7}" dt="2020-10-05T10:50:52.238" v="3677" actId="14100"/>
          <ac:spMkLst>
            <pc:docMk/>
            <pc:sldMk cId="2854250307" sldId="299"/>
            <ac:spMk id="3" creationId="{CD152CB5-6B3C-4336-A29D-1A74AA95C8D0}"/>
          </ac:spMkLst>
        </pc:spChg>
        <pc:picChg chg="mod">
          <ac:chgData name="翌霖 胡" userId="a9a41afe759712f0" providerId="LiveId" clId="{DCC191BB-452F-4B1F-9A56-AF98D86B1DE7}" dt="2020-10-05T10:50:47.992" v="3676" actId="1076"/>
          <ac:picMkLst>
            <pc:docMk/>
            <pc:sldMk cId="2854250307" sldId="299"/>
            <ac:picMk id="4" creationId="{0A237F76-2662-42EB-9DAD-DDD91B37B29D}"/>
          </ac:picMkLst>
        </pc:picChg>
      </pc:sldChg>
      <pc:sldChg chg="addSp delSp modSp add del mod setBg delDesignElem">
        <pc:chgData name="翌霖 胡" userId="a9a41afe759712f0" providerId="LiveId" clId="{DCC191BB-452F-4B1F-9A56-AF98D86B1DE7}" dt="2020-10-05T10:59:18.734" v="3792" actId="113"/>
        <pc:sldMkLst>
          <pc:docMk/>
          <pc:sldMk cId="1976372694" sldId="300"/>
        </pc:sldMkLst>
        <pc:spChg chg="mod ord">
          <ac:chgData name="翌霖 胡" userId="a9a41afe759712f0" providerId="LiveId" clId="{DCC191BB-452F-4B1F-9A56-AF98D86B1DE7}" dt="2020-10-05T10:59:11.866" v="3791" actId="26606"/>
          <ac:spMkLst>
            <pc:docMk/>
            <pc:sldMk cId="1976372694" sldId="300"/>
            <ac:spMk id="2" creationId="{C85BCDE2-099C-4C59-8E9C-B94D9A3770F7}"/>
          </ac:spMkLst>
        </pc:spChg>
        <pc:spChg chg="mod">
          <ac:chgData name="翌霖 胡" userId="a9a41afe759712f0" providerId="LiveId" clId="{DCC191BB-452F-4B1F-9A56-AF98D86B1DE7}" dt="2020-10-05T10:59:18.734" v="3792" actId="113"/>
          <ac:spMkLst>
            <pc:docMk/>
            <pc:sldMk cId="1976372694" sldId="300"/>
            <ac:spMk id="3" creationId="{6FDCBA66-1ED0-4DA5-B25E-406FA8954DD6}"/>
          </ac:spMkLst>
        </pc:spChg>
        <pc:spChg chg="add del">
          <ac:chgData name="翌霖 胡" userId="a9a41afe759712f0" providerId="LiveId" clId="{DCC191BB-452F-4B1F-9A56-AF98D86B1DE7}" dt="2020-10-05T10:59:09.240" v="3788" actId="26606"/>
          <ac:spMkLst>
            <pc:docMk/>
            <pc:sldMk cId="1976372694" sldId="300"/>
            <ac:spMk id="8" creationId="{3741B58E-3B65-4A01-A276-975AB2CF8A08}"/>
          </ac:spMkLst>
        </pc:spChg>
        <pc:spChg chg="add del">
          <ac:chgData name="翌霖 胡" userId="a9a41afe759712f0" providerId="LiveId" clId="{DCC191BB-452F-4B1F-9A56-AF98D86B1DE7}" dt="2020-10-05T10:59:09.240" v="3788" actId="26606"/>
          <ac:spMkLst>
            <pc:docMk/>
            <pc:sldMk cId="1976372694" sldId="300"/>
            <ac:spMk id="10" creationId="{7AAC67C3-831B-4AB1-A259-DFB839CAFAFC}"/>
          </ac:spMkLst>
        </pc:spChg>
        <pc:spChg chg="add del">
          <ac:chgData name="翌霖 胡" userId="a9a41afe759712f0" providerId="LiveId" clId="{DCC191BB-452F-4B1F-9A56-AF98D86B1DE7}" dt="2020-10-05T10:59:09.240" v="3788" actId="26606"/>
          <ac:spMkLst>
            <pc:docMk/>
            <pc:sldMk cId="1976372694" sldId="300"/>
            <ac:spMk id="12" creationId="{054B3F04-9EAC-45C0-B3CE-0387EEA10A0C}"/>
          </ac:spMkLst>
        </pc:spChg>
        <pc:spChg chg="add del">
          <ac:chgData name="翌霖 胡" userId="a9a41afe759712f0" providerId="LiveId" clId="{DCC191BB-452F-4B1F-9A56-AF98D86B1DE7}" dt="2020-10-05T10:59:11.858" v="3790" actId="26606"/>
          <ac:spMkLst>
            <pc:docMk/>
            <pc:sldMk cId="1976372694" sldId="300"/>
            <ac:spMk id="14" creationId="{3558DB37-9FEE-48A2-8578-ED0401573943}"/>
          </ac:spMkLst>
        </pc:spChg>
        <pc:spChg chg="add del">
          <ac:chgData name="翌霖 胡" userId="a9a41afe759712f0" providerId="LiveId" clId="{DCC191BB-452F-4B1F-9A56-AF98D86B1DE7}" dt="2020-10-05T10:59:11.858" v="3790" actId="26606"/>
          <ac:spMkLst>
            <pc:docMk/>
            <pc:sldMk cId="1976372694" sldId="300"/>
            <ac:spMk id="15" creationId="{5F7FCCA6-00E2-4F74-A105-0D769872F243}"/>
          </ac:spMkLst>
        </pc:spChg>
        <pc:spChg chg="add del">
          <ac:chgData name="翌霖 胡" userId="a9a41afe759712f0" providerId="LiveId" clId="{DCC191BB-452F-4B1F-9A56-AF98D86B1DE7}" dt="2020-10-05T10:59:11.858" v="3790" actId="26606"/>
          <ac:spMkLst>
            <pc:docMk/>
            <pc:sldMk cId="1976372694" sldId="300"/>
            <ac:spMk id="16" creationId="{5E1ED12F-9F06-4B37-87B7-F98F52937F86}"/>
          </ac:spMkLst>
        </pc:spChg>
        <pc:spChg chg="add">
          <ac:chgData name="翌霖 胡" userId="a9a41afe759712f0" providerId="LiveId" clId="{DCC191BB-452F-4B1F-9A56-AF98D86B1DE7}" dt="2020-10-05T10:59:11.866" v="3791" actId="26606"/>
          <ac:spMkLst>
            <pc:docMk/>
            <pc:sldMk cId="1976372694" sldId="300"/>
            <ac:spMk id="18" creationId="{3741B58E-3B65-4A01-A276-975AB2CF8A08}"/>
          </ac:spMkLst>
        </pc:spChg>
        <pc:spChg chg="add">
          <ac:chgData name="翌霖 胡" userId="a9a41afe759712f0" providerId="LiveId" clId="{DCC191BB-452F-4B1F-9A56-AF98D86B1DE7}" dt="2020-10-05T10:59:11.866" v="3791" actId="26606"/>
          <ac:spMkLst>
            <pc:docMk/>
            <pc:sldMk cId="1976372694" sldId="300"/>
            <ac:spMk id="19" creationId="{7AAC67C3-831B-4AB1-A259-DFB839CAFAFC}"/>
          </ac:spMkLst>
        </pc:spChg>
        <pc:spChg chg="add">
          <ac:chgData name="翌霖 胡" userId="a9a41afe759712f0" providerId="LiveId" clId="{DCC191BB-452F-4B1F-9A56-AF98D86B1DE7}" dt="2020-10-05T10:59:11.866" v="3791" actId="26606"/>
          <ac:spMkLst>
            <pc:docMk/>
            <pc:sldMk cId="1976372694" sldId="300"/>
            <ac:spMk id="20" creationId="{054B3F04-9EAC-45C0-B3CE-0387EEA10A0C}"/>
          </ac:spMkLst>
        </pc:spChg>
        <pc:spChg chg="add del">
          <ac:chgData name="翌霖 胡" userId="a9a41afe759712f0" providerId="LiveId" clId="{DCC191BB-452F-4B1F-9A56-AF98D86B1DE7}" dt="2020-10-05T10:55:19.168" v="3722"/>
          <ac:spMkLst>
            <pc:docMk/>
            <pc:sldMk cId="1976372694" sldId="300"/>
            <ac:spMk id="31" creationId="{8D70B121-56F4-4848-B38B-182089D909FA}"/>
          </ac:spMkLst>
        </pc:spChg>
        <pc:cxnChg chg="add del">
          <ac:chgData name="翌霖 胡" userId="a9a41afe759712f0" providerId="LiveId" clId="{DCC191BB-452F-4B1F-9A56-AF98D86B1DE7}" dt="2020-10-05T10:55:19.168" v="3722"/>
          <ac:cxnSpMkLst>
            <pc:docMk/>
            <pc:sldMk cId="1976372694" sldId="300"/>
            <ac:cxnSpMk id="32" creationId="{2D72A2C9-F3CA-4216-8BAD-FA4C970C3C4E}"/>
          </ac:cxnSpMkLst>
        </pc:cxnChg>
      </pc:sldChg>
      <pc:sldChg chg="addSp delSp add del setBg delDesignElem">
        <pc:chgData name="翌霖 胡" userId="a9a41afe759712f0" providerId="LiveId" clId="{DCC191BB-452F-4B1F-9A56-AF98D86B1DE7}" dt="2020-10-05T10:59:30.410" v="3793" actId="47"/>
        <pc:sldMkLst>
          <pc:docMk/>
          <pc:sldMk cId="3226561379" sldId="301"/>
        </pc:sldMkLst>
        <pc:spChg chg="add del">
          <ac:chgData name="翌霖 胡" userId="a9a41afe759712f0" providerId="LiveId" clId="{DCC191BB-452F-4B1F-9A56-AF98D86B1DE7}" dt="2020-10-05T10:55:19.168" v="3722"/>
          <ac:spMkLst>
            <pc:docMk/>
            <pc:sldMk cId="3226561379" sldId="301"/>
            <ac:spMk id="79" creationId="{928F64C6-FE22-4FC1-A763-DFCC514811BD}"/>
          </ac:spMkLst>
        </pc:spChg>
        <pc:cxnChg chg="add del">
          <ac:chgData name="翌霖 胡" userId="a9a41afe759712f0" providerId="LiveId" clId="{DCC191BB-452F-4B1F-9A56-AF98D86B1DE7}" dt="2020-10-05T10:55:19.168" v="3722"/>
          <ac:cxnSpMkLst>
            <pc:docMk/>
            <pc:sldMk cId="3226561379" sldId="301"/>
            <ac:cxnSpMk id="81" creationId="{5C34627B-48E6-4F4D-B843-97717A86B490}"/>
          </ac:cxnSpMkLst>
        </pc:cxnChg>
      </pc:sldChg>
      <pc:sldChg chg="addSp delSp modSp add del mod setBg delDesignElem">
        <pc:chgData name="翌霖 胡" userId="a9a41afe759712f0" providerId="LiveId" clId="{DCC191BB-452F-4B1F-9A56-AF98D86B1DE7}" dt="2020-10-05T10:59:38.957" v="3806" actId="1035"/>
        <pc:sldMkLst>
          <pc:docMk/>
          <pc:sldMk cId="1040198312" sldId="302"/>
        </pc:sldMkLst>
        <pc:spChg chg="mod">
          <ac:chgData name="翌霖 胡" userId="a9a41afe759712f0" providerId="LiveId" clId="{DCC191BB-452F-4B1F-9A56-AF98D86B1DE7}" dt="2020-10-05T10:59:38.957" v="3806" actId="1035"/>
          <ac:spMkLst>
            <pc:docMk/>
            <pc:sldMk cId="1040198312" sldId="302"/>
            <ac:spMk id="2" creationId="{B777E0C4-80E3-4B33-BEAB-D9BBF6BB2310}"/>
          </ac:spMkLst>
        </pc:spChg>
        <pc:cxnChg chg="add del">
          <ac:chgData name="翌霖 胡" userId="a9a41afe759712f0" providerId="LiveId" clId="{DCC191BB-452F-4B1F-9A56-AF98D86B1DE7}" dt="2020-10-05T10:55:19.168" v="3722"/>
          <ac:cxnSpMkLst>
            <pc:docMk/>
            <pc:sldMk cId="1040198312" sldId="302"/>
            <ac:cxnSpMk id="2056" creationId="{A7F400EE-A8A5-48AF-B4D6-291B52C6F0B0}"/>
          </ac:cxnSpMkLst>
        </pc:cxnChg>
      </pc:sldChg>
      <pc:sldChg chg="addSp delSp modSp add del mod setBg delDesignElem">
        <pc:chgData name="翌霖 胡" userId="a9a41afe759712f0" providerId="LiveId" clId="{DCC191BB-452F-4B1F-9A56-AF98D86B1DE7}" dt="2020-10-05T11:00:15.820" v="3816" actId="47"/>
        <pc:sldMkLst>
          <pc:docMk/>
          <pc:sldMk cId="1635965435" sldId="303"/>
        </pc:sldMkLst>
        <pc:spChg chg="mod">
          <ac:chgData name="翌霖 胡" userId="a9a41afe759712f0" providerId="LiveId" clId="{DCC191BB-452F-4B1F-9A56-AF98D86B1DE7}" dt="2020-10-05T11:00:03.315" v="3809" actId="21"/>
          <ac:spMkLst>
            <pc:docMk/>
            <pc:sldMk cId="1635965435" sldId="303"/>
            <ac:spMk id="2" creationId="{25768D7B-17C1-46EC-AC88-02A78424494F}"/>
          </ac:spMkLst>
        </pc:spChg>
        <pc:spChg chg="mod">
          <ac:chgData name="翌霖 胡" userId="a9a41afe759712f0" providerId="LiveId" clId="{DCC191BB-452F-4B1F-9A56-AF98D86B1DE7}" dt="2020-10-05T11:00:11.501" v="3814" actId="21"/>
          <ac:spMkLst>
            <pc:docMk/>
            <pc:sldMk cId="1635965435" sldId="303"/>
            <ac:spMk id="3" creationId="{5E0C7A52-FB78-45CC-8F1E-FAE0D87C6919}"/>
          </ac:spMkLst>
        </pc:spChg>
        <pc:spChg chg="add">
          <ac:chgData name="翌霖 胡" userId="a9a41afe759712f0" providerId="LiveId" clId="{DCC191BB-452F-4B1F-9A56-AF98D86B1DE7}" dt="2020-10-05T10:59:49.099" v="3807" actId="26606"/>
          <ac:spMkLst>
            <pc:docMk/>
            <pc:sldMk cId="1635965435" sldId="303"/>
            <ac:spMk id="8" creationId="{35230A27-1553-42F8-99D7-829868E13715}"/>
          </ac:spMkLst>
        </pc:spChg>
        <pc:spChg chg="add">
          <ac:chgData name="翌霖 胡" userId="a9a41afe759712f0" providerId="LiveId" clId="{DCC191BB-452F-4B1F-9A56-AF98D86B1DE7}" dt="2020-10-05T10:59:49.099" v="3807" actId="26606"/>
          <ac:spMkLst>
            <pc:docMk/>
            <pc:sldMk cId="1635965435" sldId="303"/>
            <ac:spMk id="10" creationId="{A772232D-B4D6-429F-B3D1-2D9891B85E08}"/>
          </ac:spMkLst>
        </pc:spChg>
        <pc:spChg chg="add del">
          <ac:chgData name="翌霖 胡" userId="a9a41afe759712f0" providerId="LiveId" clId="{DCC191BB-452F-4B1F-9A56-AF98D86B1DE7}" dt="2020-10-05T10:55:19.168" v="3722"/>
          <ac:spMkLst>
            <pc:docMk/>
            <pc:sldMk cId="1635965435" sldId="303"/>
            <ac:spMk id="15" creationId="{8D70B121-56F4-4848-B38B-182089D909FA}"/>
          </ac:spMkLst>
        </pc:spChg>
        <pc:cxnChg chg="add">
          <ac:chgData name="翌霖 胡" userId="a9a41afe759712f0" providerId="LiveId" clId="{DCC191BB-452F-4B1F-9A56-AF98D86B1DE7}" dt="2020-10-05T10:59:49.099" v="3807" actId="26606"/>
          <ac:cxnSpMkLst>
            <pc:docMk/>
            <pc:sldMk cId="1635965435" sldId="303"/>
            <ac:cxnSpMk id="12" creationId="{02CC3441-26B3-4381-B3DF-8AE3C288BC0D}"/>
          </ac:cxnSpMkLst>
        </pc:cxnChg>
        <pc:cxnChg chg="add del">
          <ac:chgData name="翌霖 胡" userId="a9a41afe759712f0" providerId="LiveId" clId="{DCC191BB-452F-4B1F-9A56-AF98D86B1DE7}" dt="2020-10-05T10:55:19.168" v="3722"/>
          <ac:cxnSpMkLst>
            <pc:docMk/>
            <pc:sldMk cId="1635965435" sldId="303"/>
            <ac:cxnSpMk id="16" creationId="{2D72A2C9-F3CA-4216-8BAD-FA4C970C3C4E}"/>
          </ac:cxnSpMkLst>
        </pc:cxnChg>
      </pc:sldChg>
      <pc:sldChg chg="addSp delSp add del setBg delDesignElem">
        <pc:chgData name="翌霖 胡" userId="a9a41afe759712f0" providerId="LiveId" clId="{DCC191BB-452F-4B1F-9A56-AF98D86B1DE7}" dt="2020-10-05T11:00:20.730" v="3817" actId="47"/>
        <pc:sldMkLst>
          <pc:docMk/>
          <pc:sldMk cId="1978046400" sldId="304"/>
        </pc:sldMkLst>
        <pc:spChg chg="add del">
          <ac:chgData name="翌霖 胡" userId="a9a41afe759712f0" providerId="LiveId" clId="{DCC191BB-452F-4B1F-9A56-AF98D86B1DE7}" dt="2020-10-05T10:55:19.168" v="3722"/>
          <ac:spMkLst>
            <pc:docMk/>
            <pc:sldMk cId="1978046400" sldId="304"/>
            <ac:spMk id="24" creationId="{4351DFE5-F63D-4BE0-BDA9-E3EB88F01AA5}"/>
          </ac:spMkLst>
        </pc:spChg>
        <pc:picChg chg="add del">
          <ac:chgData name="翌霖 胡" userId="a9a41afe759712f0" providerId="LiveId" clId="{DCC191BB-452F-4B1F-9A56-AF98D86B1DE7}" dt="2020-10-05T10:55:19.168" v="3722"/>
          <ac:picMkLst>
            <pc:docMk/>
            <pc:sldMk cId="1978046400" sldId="304"/>
            <ac:picMk id="25" creationId="{3AA16612-ACD2-4A16-8F2B-4514FD6BF28F}"/>
          </ac:picMkLst>
        </pc:picChg>
      </pc:sldChg>
      <pc:sldChg chg="modSp add del mod">
        <pc:chgData name="翌霖 胡" userId="a9a41afe759712f0" providerId="LiveId" clId="{DCC191BB-452F-4B1F-9A56-AF98D86B1DE7}" dt="2020-10-05T11:01:15.187" v="3826" actId="403"/>
        <pc:sldMkLst>
          <pc:docMk/>
          <pc:sldMk cId="3646800748" sldId="305"/>
        </pc:sldMkLst>
        <pc:spChg chg="mod">
          <ac:chgData name="翌霖 胡" userId="a9a41afe759712f0" providerId="LiveId" clId="{DCC191BB-452F-4B1F-9A56-AF98D86B1DE7}" dt="2020-10-05T11:01:15.187" v="3826" actId="403"/>
          <ac:spMkLst>
            <pc:docMk/>
            <pc:sldMk cId="3646800748" sldId="305"/>
            <ac:spMk id="3" creationId="{05123A8F-3981-414A-A62F-38D15FEAFFAF}"/>
          </ac:spMkLst>
        </pc:spChg>
      </pc:sldChg>
      <pc:sldChg chg="addSp delSp modSp add del mod setBg delDesignElem">
        <pc:chgData name="翌霖 胡" userId="a9a41afe759712f0" providerId="LiveId" clId="{DCC191BB-452F-4B1F-9A56-AF98D86B1DE7}" dt="2020-10-05T11:01:35.279" v="3833" actId="26606"/>
        <pc:sldMkLst>
          <pc:docMk/>
          <pc:sldMk cId="4193809569" sldId="322"/>
        </pc:sldMkLst>
        <pc:spChg chg="mod">
          <ac:chgData name="翌霖 胡" userId="a9a41afe759712f0" providerId="LiveId" clId="{DCC191BB-452F-4B1F-9A56-AF98D86B1DE7}" dt="2020-10-05T11:01:35.279" v="3833" actId="26606"/>
          <ac:spMkLst>
            <pc:docMk/>
            <pc:sldMk cId="4193809569" sldId="322"/>
            <ac:spMk id="2" creationId="{56834910-2015-42F1-9E96-B04B848A4368}"/>
          </ac:spMkLst>
        </pc:spChg>
        <pc:spChg chg="add del">
          <ac:chgData name="翌霖 胡" userId="a9a41afe759712f0" providerId="LiveId" clId="{DCC191BB-452F-4B1F-9A56-AF98D86B1DE7}" dt="2020-10-05T11:01:24.403" v="3828" actId="26606"/>
          <ac:spMkLst>
            <pc:docMk/>
            <pc:sldMk cId="4193809569" sldId="322"/>
            <ac:spMk id="10" creationId="{58331D47-DE7A-4F51-9D59-FD68F3BDD20E}"/>
          </ac:spMkLst>
        </pc:spChg>
        <pc:spChg chg="add del">
          <ac:chgData name="翌霖 胡" userId="a9a41afe759712f0" providerId="LiveId" clId="{DCC191BB-452F-4B1F-9A56-AF98D86B1DE7}" dt="2020-10-05T11:01:24.403" v="3828" actId="26606"/>
          <ac:spMkLst>
            <pc:docMk/>
            <pc:sldMk cId="4193809569" sldId="322"/>
            <ac:spMk id="11" creationId="{99DEDC60-6312-4214-B219-E46479D7E137}"/>
          </ac:spMkLst>
        </pc:spChg>
        <pc:spChg chg="add del">
          <ac:chgData name="翌霖 胡" userId="a9a41afe759712f0" providerId="LiveId" clId="{DCC191BB-452F-4B1F-9A56-AF98D86B1DE7}" dt="2020-10-05T10:55:19.168" v="3722"/>
          <ac:spMkLst>
            <pc:docMk/>
            <pc:sldMk cId="4193809569" sldId="322"/>
            <ac:spMk id="13" creationId="{823AC064-BC96-4F32-8AE1-B2FD38754823}"/>
          </ac:spMkLst>
        </pc:spChg>
        <pc:spChg chg="add del">
          <ac:chgData name="翌霖 胡" userId="a9a41afe759712f0" providerId="LiveId" clId="{DCC191BB-452F-4B1F-9A56-AF98D86B1DE7}" dt="2020-10-05T11:01:24.403" v="3828" actId="26606"/>
          <ac:spMkLst>
            <pc:docMk/>
            <pc:sldMk cId="4193809569" sldId="322"/>
            <ac:spMk id="19" creationId="{BD447334-7A13-4AAB-B92F-9B3990794C75}"/>
          </ac:spMkLst>
        </pc:spChg>
        <pc:spChg chg="add del">
          <ac:chgData name="翌霖 胡" userId="a9a41afe759712f0" providerId="LiveId" clId="{DCC191BB-452F-4B1F-9A56-AF98D86B1DE7}" dt="2020-10-05T11:01:24.403" v="3828" actId="26606"/>
          <ac:spMkLst>
            <pc:docMk/>
            <pc:sldMk cId="4193809569" sldId="322"/>
            <ac:spMk id="21" creationId="{A80859B2-E631-44CD-80CE-0B9E3CAA70C2}"/>
          </ac:spMkLst>
        </pc:spChg>
        <pc:spChg chg="add del">
          <ac:chgData name="翌霖 胡" userId="a9a41afe759712f0" providerId="LiveId" clId="{DCC191BB-452F-4B1F-9A56-AF98D86B1DE7}" dt="2020-10-05T11:01:24.403" v="3828" actId="26606"/>
          <ac:spMkLst>
            <pc:docMk/>
            <pc:sldMk cId="4193809569" sldId="322"/>
            <ac:spMk id="23" creationId="{6330B6DB-1B88-4062-A0B5-6360AA0200AB}"/>
          </ac:spMkLst>
        </pc:spChg>
        <pc:spChg chg="add del">
          <ac:chgData name="翌霖 胡" userId="a9a41afe759712f0" providerId="LiveId" clId="{DCC191BB-452F-4B1F-9A56-AF98D86B1DE7}" dt="2020-10-05T11:01:24.403" v="3828" actId="26606"/>
          <ac:spMkLst>
            <pc:docMk/>
            <pc:sldMk cId="4193809569" sldId="322"/>
            <ac:spMk id="25" creationId="{8E79B4B5-4912-4114-A02C-CE476EEE966F}"/>
          </ac:spMkLst>
        </pc:spChg>
        <pc:spChg chg="add del">
          <ac:chgData name="翌霖 胡" userId="a9a41afe759712f0" providerId="LiveId" clId="{DCC191BB-452F-4B1F-9A56-AF98D86B1DE7}" dt="2020-10-05T11:01:31.130" v="3830" actId="26606"/>
          <ac:spMkLst>
            <pc:docMk/>
            <pc:sldMk cId="4193809569" sldId="322"/>
            <ac:spMk id="27" creationId="{0A95E83E-3C35-4C05-B1FC-CBF86CCB7C21}"/>
          </ac:spMkLst>
        </pc:spChg>
        <pc:spChg chg="add del">
          <ac:chgData name="翌霖 胡" userId="a9a41afe759712f0" providerId="LiveId" clId="{DCC191BB-452F-4B1F-9A56-AF98D86B1DE7}" dt="2020-10-05T11:01:31.130" v="3830" actId="26606"/>
          <ac:spMkLst>
            <pc:docMk/>
            <pc:sldMk cId="4193809569" sldId="322"/>
            <ac:spMk id="28" creationId="{58331D47-DE7A-4F51-9D59-FD68F3BDD20E}"/>
          </ac:spMkLst>
        </pc:spChg>
        <pc:spChg chg="add del">
          <ac:chgData name="翌霖 胡" userId="a9a41afe759712f0" providerId="LiveId" clId="{DCC191BB-452F-4B1F-9A56-AF98D86B1DE7}" dt="2020-10-05T11:01:31.130" v="3830" actId="26606"/>
          <ac:spMkLst>
            <pc:docMk/>
            <pc:sldMk cId="4193809569" sldId="322"/>
            <ac:spMk id="29" creationId="{99DEDC60-6312-4214-B219-E46479D7E137}"/>
          </ac:spMkLst>
        </pc:spChg>
        <pc:spChg chg="add del">
          <ac:chgData name="翌霖 胡" userId="a9a41afe759712f0" providerId="LiveId" clId="{DCC191BB-452F-4B1F-9A56-AF98D86B1DE7}" dt="2020-10-05T11:01:31.130" v="3830" actId="26606"/>
          <ac:spMkLst>
            <pc:docMk/>
            <pc:sldMk cId="4193809569" sldId="322"/>
            <ac:spMk id="31" creationId="{66B8738D-6184-4200-93C8-A38B49E39D94}"/>
          </ac:spMkLst>
        </pc:spChg>
        <pc:spChg chg="add del">
          <ac:chgData name="翌霖 胡" userId="a9a41afe759712f0" providerId="LiveId" clId="{DCC191BB-452F-4B1F-9A56-AF98D86B1DE7}" dt="2020-10-05T11:01:31.130" v="3830" actId="26606"/>
          <ac:spMkLst>
            <pc:docMk/>
            <pc:sldMk cId="4193809569" sldId="322"/>
            <ac:spMk id="32" creationId="{5B73017D-B127-4D47-BB33-0DA52359F549}"/>
          </ac:spMkLst>
        </pc:spChg>
        <pc:spChg chg="add del">
          <ac:chgData name="翌霖 胡" userId="a9a41afe759712f0" providerId="LiveId" clId="{DCC191BB-452F-4B1F-9A56-AF98D86B1DE7}" dt="2020-10-05T11:01:31.130" v="3830" actId="26606"/>
          <ac:spMkLst>
            <pc:docMk/>
            <pc:sldMk cId="4193809569" sldId="322"/>
            <ac:spMk id="34" creationId="{C1AD70F9-2AA8-40AD-81F2-0D7BC881C9A9}"/>
          </ac:spMkLst>
        </pc:spChg>
        <pc:spChg chg="add del">
          <ac:chgData name="翌霖 胡" userId="a9a41afe759712f0" providerId="LiveId" clId="{DCC191BB-452F-4B1F-9A56-AF98D86B1DE7}" dt="2020-10-05T11:01:35.268" v="3832" actId="26606"/>
          <ac:spMkLst>
            <pc:docMk/>
            <pc:sldMk cId="4193809569" sldId="322"/>
            <ac:spMk id="36" creationId="{58331D47-DE7A-4F51-9D59-FD68F3BDD20E}"/>
          </ac:spMkLst>
        </pc:spChg>
        <pc:spChg chg="add del">
          <ac:chgData name="翌霖 胡" userId="a9a41afe759712f0" providerId="LiveId" clId="{DCC191BB-452F-4B1F-9A56-AF98D86B1DE7}" dt="2020-10-05T11:01:35.268" v="3832" actId="26606"/>
          <ac:spMkLst>
            <pc:docMk/>
            <pc:sldMk cId="4193809569" sldId="322"/>
            <ac:spMk id="37" creationId="{99DEDC60-6312-4214-B219-E46479D7E137}"/>
          </ac:spMkLst>
        </pc:spChg>
        <pc:spChg chg="add del">
          <ac:chgData name="翌霖 胡" userId="a9a41afe759712f0" providerId="LiveId" clId="{DCC191BB-452F-4B1F-9A56-AF98D86B1DE7}" dt="2020-10-05T11:01:35.268" v="3832" actId="26606"/>
          <ac:spMkLst>
            <pc:docMk/>
            <pc:sldMk cId="4193809569" sldId="322"/>
            <ac:spMk id="39" creationId="{BD447334-7A13-4AAB-B92F-9B3990794C75}"/>
          </ac:spMkLst>
        </pc:spChg>
        <pc:spChg chg="add del">
          <ac:chgData name="翌霖 胡" userId="a9a41afe759712f0" providerId="LiveId" clId="{DCC191BB-452F-4B1F-9A56-AF98D86B1DE7}" dt="2020-10-05T11:01:35.268" v="3832" actId="26606"/>
          <ac:spMkLst>
            <pc:docMk/>
            <pc:sldMk cId="4193809569" sldId="322"/>
            <ac:spMk id="40" creationId="{A80859B2-E631-44CD-80CE-0B9E3CAA70C2}"/>
          </ac:spMkLst>
        </pc:spChg>
        <pc:spChg chg="add del">
          <ac:chgData name="翌霖 胡" userId="a9a41afe759712f0" providerId="LiveId" clId="{DCC191BB-452F-4B1F-9A56-AF98D86B1DE7}" dt="2020-10-05T11:01:35.268" v="3832" actId="26606"/>
          <ac:spMkLst>
            <pc:docMk/>
            <pc:sldMk cId="4193809569" sldId="322"/>
            <ac:spMk id="41" creationId="{6330B6DB-1B88-4062-A0B5-6360AA0200AB}"/>
          </ac:spMkLst>
        </pc:spChg>
        <pc:spChg chg="add del">
          <ac:chgData name="翌霖 胡" userId="a9a41afe759712f0" providerId="LiveId" clId="{DCC191BB-452F-4B1F-9A56-AF98D86B1DE7}" dt="2020-10-05T11:01:35.268" v="3832" actId="26606"/>
          <ac:spMkLst>
            <pc:docMk/>
            <pc:sldMk cId="4193809569" sldId="322"/>
            <ac:spMk id="42" creationId="{8E79B4B5-4912-4114-A02C-CE476EEE966F}"/>
          </ac:spMkLst>
        </pc:spChg>
        <pc:spChg chg="add">
          <ac:chgData name="翌霖 胡" userId="a9a41afe759712f0" providerId="LiveId" clId="{DCC191BB-452F-4B1F-9A56-AF98D86B1DE7}" dt="2020-10-05T11:01:35.279" v="3833" actId="26606"/>
          <ac:spMkLst>
            <pc:docMk/>
            <pc:sldMk cId="4193809569" sldId="322"/>
            <ac:spMk id="44" creationId="{116A904D-80BE-42BB-A96F-14D33FFE0D88}"/>
          </ac:spMkLst>
        </pc:spChg>
        <pc:spChg chg="add">
          <ac:chgData name="翌霖 胡" userId="a9a41afe759712f0" providerId="LiveId" clId="{DCC191BB-452F-4B1F-9A56-AF98D86B1DE7}" dt="2020-10-05T11:01:35.279" v="3833" actId="26606"/>
          <ac:spMkLst>
            <pc:docMk/>
            <pc:sldMk cId="4193809569" sldId="322"/>
            <ac:spMk id="45" creationId="{3E49CA6A-AA0D-433F-BA6F-E0F8DCBA8BD9}"/>
          </ac:spMkLst>
        </pc:spChg>
        <pc:spChg chg="add">
          <ac:chgData name="翌霖 胡" userId="a9a41afe759712f0" providerId="LiveId" clId="{DCC191BB-452F-4B1F-9A56-AF98D86B1DE7}" dt="2020-10-05T11:01:35.279" v="3833" actId="26606"/>
          <ac:spMkLst>
            <pc:docMk/>
            <pc:sldMk cId="4193809569" sldId="322"/>
            <ac:spMk id="47" creationId="{B6432BCE-DFD0-492A-825D-B06B192162F1}"/>
          </ac:spMkLst>
        </pc:spChg>
        <pc:spChg chg="add">
          <ac:chgData name="翌霖 胡" userId="a9a41afe759712f0" providerId="LiveId" clId="{DCC191BB-452F-4B1F-9A56-AF98D86B1DE7}" dt="2020-10-05T11:01:35.279" v="3833" actId="26606"/>
          <ac:spMkLst>
            <pc:docMk/>
            <pc:sldMk cId="4193809569" sldId="322"/>
            <ac:spMk id="48" creationId="{19F5B778-C67E-417B-9509-2F509EA61533}"/>
          </ac:spMkLst>
        </pc:spChg>
        <pc:spChg chg="add">
          <ac:chgData name="翌霖 胡" userId="a9a41afe759712f0" providerId="LiveId" clId="{DCC191BB-452F-4B1F-9A56-AF98D86B1DE7}" dt="2020-10-05T11:01:35.279" v="3833" actId="26606"/>
          <ac:spMkLst>
            <pc:docMk/>
            <pc:sldMk cId="4193809569" sldId="322"/>
            <ac:spMk id="49" creationId="{E88F05FB-902F-4AE9-81B6-9036CB580E28}"/>
          </ac:spMkLst>
        </pc:spChg>
        <pc:picChg chg="mod">
          <ac:chgData name="翌霖 胡" userId="a9a41afe759712f0" providerId="LiveId" clId="{DCC191BB-452F-4B1F-9A56-AF98D86B1DE7}" dt="2020-10-05T11:01:35.279" v="3833" actId="26606"/>
          <ac:picMkLst>
            <pc:docMk/>
            <pc:sldMk cId="4193809569" sldId="322"/>
            <ac:picMk id="6" creationId="{39215437-FB81-4850-816B-7B62E90B3D3B}"/>
          </ac:picMkLst>
        </pc:picChg>
        <pc:picChg chg="mod ord">
          <ac:chgData name="翌霖 胡" userId="a9a41afe759712f0" providerId="LiveId" clId="{DCC191BB-452F-4B1F-9A56-AF98D86B1DE7}" dt="2020-10-05T11:01:35.279" v="3833" actId="26606"/>
          <ac:picMkLst>
            <pc:docMk/>
            <pc:sldMk cId="4193809569" sldId="322"/>
            <ac:picMk id="8" creationId="{8FC9576D-71F8-4123-8B4C-659BB20F13B8}"/>
          </ac:picMkLst>
        </pc:picChg>
        <pc:cxnChg chg="add del">
          <ac:chgData name="翌霖 胡" userId="a9a41afe759712f0" providerId="LiveId" clId="{DCC191BB-452F-4B1F-9A56-AF98D86B1DE7}" dt="2020-10-05T11:01:24.403" v="3828" actId="26606"/>
          <ac:cxnSpMkLst>
            <pc:docMk/>
            <pc:sldMk cId="4193809569" sldId="322"/>
            <ac:cxnSpMk id="12" creationId="{D92A1B31-DB63-435D-93E6-9712CDFB20FE}"/>
          </ac:cxnSpMkLst>
        </pc:cxnChg>
        <pc:cxnChg chg="add del">
          <ac:chgData name="翌霖 胡" userId="a9a41afe759712f0" providerId="LiveId" clId="{DCC191BB-452F-4B1F-9A56-AF98D86B1DE7}" dt="2020-10-05T10:55:19.168" v="3722"/>
          <ac:cxnSpMkLst>
            <pc:docMk/>
            <pc:sldMk cId="4193809569" sldId="322"/>
            <ac:cxnSpMk id="15" creationId="{7E7C77BC-7138-40B1-A15B-20F57A494629}"/>
          </ac:cxnSpMkLst>
        </pc:cxnChg>
        <pc:cxnChg chg="add del">
          <ac:chgData name="翌霖 胡" userId="a9a41afe759712f0" providerId="LiveId" clId="{DCC191BB-452F-4B1F-9A56-AF98D86B1DE7}" dt="2020-10-05T10:55:19.168" v="3722"/>
          <ac:cxnSpMkLst>
            <pc:docMk/>
            <pc:sldMk cId="4193809569" sldId="322"/>
            <ac:cxnSpMk id="17" creationId="{DB146403-F3D6-484B-B2ED-97F9565D0370}"/>
          </ac:cxnSpMkLst>
        </pc:cxnChg>
        <pc:cxnChg chg="add del">
          <ac:chgData name="翌霖 胡" userId="a9a41afe759712f0" providerId="LiveId" clId="{DCC191BB-452F-4B1F-9A56-AF98D86B1DE7}" dt="2020-10-05T11:01:31.130" v="3830" actId="26606"/>
          <ac:cxnSpMkLst>
            <pc:docMk/>
            <pc:sldMk cId="4193809569" sldId="322"/>
            <ac:cxnSpMk id="30" creationId="{D92A1B31-DB63-435D-93E6-9712CDFB20FE}"/>
          </ac:cxnSpMkLst>
        </pc:cxnChg>
        <pc:cxnChg chg="add del">
          <ac:chgData name="翌霖 胡" userId="a9a41afe759712f0" providerId="LiveId" clId="{DCC191BB-452F-4B1F-9A56-AF98D86B1DE7}" dt="2020-10-05T11:01:31.130" v="3830" actId="26606"/>
          <ac:cxnSpMkLst>
            <pc:docMk/>
            <pc:sldMk cId="4193809569" sldId="322"/>
            <ac:cxnSpMk id="33" creationId="{C2B7B8EB-0638-43BD-9A64-62F95F505484}"/>
          </ac:cxnSpMkLst>
        </pc:cxnChg>
        <pc:cxnChg chg="add del">
          <ac:chgData name="翌霖 胡" userId="a9a41afe759712f0" providerId="LiveId" clId="{DCC191BB-452F-4B1F-9A56-AF98D86B1DE7}" dt="2020-10-05T11:01:35.268" v="3832" actId="26606"/>
          <ac:cxnSpMkLst>
            <pc:docMk/>
            <pc:sldMk cId="4193809569" sldId="322"/>
            <ac:cxnSpMk id="38" creationId="{D92A1B31-DB63-435D-93E6-9712CDFB20FE}"/>
          </ac:cxnSpMkLst>
        </pc:cxnChg>
        <pc:cxnChg chg="add">
          <ac:chgData name="翌霖 胡" userId="a9a41afe759712f0" providerId="LiveId" clId="{DCC191BB-452F-4B1F-9A56-AF98D86B1DE7}" dt="2020-10-05T11:01:35.279" v="3833" actId="26606"/>
          <ac:cxnSpMkLst>
            <pc:docMk/>
            <pc:sldMk cId="4193809569" sldId="322"/>
            <ac:cxnSpMk id="46" creationId="{17706B1B-4321-47A1-B97B-3364729F7291}"/>
          </ac:cxnSpMkLst>
        </pc:cxnChg>
      </pc:sldChg>
      <pc:sldChg chg="add del">
        <pc:chgData name="翌霖 胡" userId="a9a41afe759712f0" providerId="LiveId" clId="{DCC191BB-452F-4B1F-9A56-AF98D86B1DE7}" dt="2020-10-05T10:55:19.168" v="3722"/>
        <pc:sldMkLst>
          <pc:docMk/>
          <pc:sldMk cId="2758194847" sldId="325"/>
        </pc:sldMkLst>
      </pc:sldChg>
      <pc:sldChg chg="addSp delSp add del setBg delDesignElem">
        <pc:chgData name="翌霖 胡" userId="a9a41afe759712f0" providerId="LiveId" clId="{DCC191BB-452F-4B1F-9A56-AF98D86B1DE7}" dt="2020-10-05T10:55:19.168" v="3722"/>
        <pc:sldMkLst>
          <pc:docMk/>
          <pc:sldMk cId="1367843292" sldId="326"/>
        </pc:sldMkLst>
        <pc:cxnChg chg="add del">
          <ac:chgData name="翌霖 胡" userId="a9a41afe759712f0" providerId="LiveId" clId="{DCC191BB-452F-4B1F-9A56-AF98D86B1DE7}" dt="2020-10-05T10:55:19.168" v="3722"/>
          <ac:cxnSpMkLst>
            <pc:docMk/>
            <pc:sldMk cId="1367843292" sldId="326"/>
            <ac:cxnSpMk id="71" creationId="{A7F400EE-A8A5-48AF-B4D6-291B52C6F0B0}"/>
          </ac:cxnSpMkLst>
        </pc:cxnChg>
      </pc:sldChg>
      <pc:sldChg chg="add del setBg">
        <pc:chgData name="翌霖 胡" userId="a9a41afe759712f0" providerId="LiveId" clId="{DCC191BB-452F-4B1F-9A56-AF98D86B1DE7}" dt="2020-10-05T10:55:19.168" v="3722"/>
        <pc:sldMkLst>
          <pc:docMk/>
          <pc:sldMk cId="3496203926" sldId="327"/>
        </pc:sldMkLst>
      </pc:sldChg>
      <pc:sldChg chg="add del">
        <pc:chgData name="翌霖 胡" userId="a9a41afe759712f0" providerId="LiveId" clId="{DCC191BB-452F-4B1F-9A56-AF98D86B1DE7}" dt="2020-10-05T10:55:19.168" v="3722"/>
        <pc:sldMkLst>
          <pc:docMk/>
          <pc:sldMk cId="1554816708" sldId="328"/>
        </pc:sldMkLst>
      </pc:sldChg>
      <pc:sldChg chg="addSp delSp modSp add del mod setBg delDesignElem">
        <pc:chgData name="翌霖 胡" userId="a9a41afe759712f0" providerId="LiveId" clId="{DCC191BB-452F-4B1F-9A56-AF98D86B1DE7}" dt="2020-10-05T11:01:55.750" v="3838" actId="26606"/>
        <pc:sldMkLst>
          <pc:docMk/>
          <pc:sldMk cId="3712080975" sldId="329"/>
        </pc:sldMkLst>
        <pc:spChg chg="mod">
          <ac:chgData name="翌霖 胡" userId="a9a41afe759712f0" providerId="LiveId" clId="{DCC191BB-452F-4B1F-9A56-AF98D86B1DE7}" dt="2020-10-05T11:01:55.750" v="3838" actId="26606"/>
          <ac:spMkLst>
            <pc:docMk/>
            <pc:sldMk cId="3712080975" sldId="329"/>
            <ac:spMk id="2" creationId="{41BECE3E-5151-4F98-9080-C2FD2122E898}"/>
          </ac:spMkLst>
        </pc:spChg>
        <pc:spChg chg="add del mod">
          <ac:chgData name="翌霖 胡" userId="a9a41afe759712f0" providerId="LiveId" clId="{DCC191BB-452F-4B1F-9A56-AF98D86B1DE7}" dt="2020-10-05T11:01:55.750" v="3838" actId="26606"/>
          <ac:spMkLst>
            <pc:docMk/>
            <pc:sldMk cId="3712080975" sldId="329"/>
            <ac:spMk id="3" creationId="{2607655B-EB2E-4377-A3C9-A65685D5084E}"/>
          </ac:spMkLst>
        </pc:spChg>
        <pc:spChg chg="add del">
          <ac:chgData name="翌霖 胡" userId="a9a41afe759712f0" providerId="LiveId" clId="{DCC191BB-452F-4B1F-9A56-AF98D86B1DE7}" dt="2020-10-05T11:01:53.225" v="3835" actId="26606"/>
          <ac:spMkLst>
            <pc:docMk/>
            <pc:sldMk cId="3712080975" sldId="329"/>
            <ac:spMk id="5" creationId="{3741B58E-3B65-4A01-A276-975AB2CF8A08}"/>
          </ac:spMkLst>
        </pc:spChg>
        <pc:spChg chg="add del">
          <ac:chgData name="翌霖 胡" userId="a9a41afe759712f0" providerId="LiveId" clId="{DCC191BB-452F-4B1F-9A56-AF98D86B1DE7}" dt="2020-10-05T11:01:53.225" v="3835" actId="26606"/>
          <ac:spMkLst>
            <pc:docMk/>
            <pc:sldMk cId="3712080975" sldId="329"/>
            <ac:spMk id="6" creationId="{7AAC67C3-831B-4AB1-A259-DFB839CAFAFC}"/>
          </ac:spMkLst>
        </pc:spChg>
        <pc:spChg chg="add del">
          <ac:chgData name="翌霖 胡" userId="a9a41afe759712f0" providerId="LiveId" clId="{DCC191BB-452F-4B1F-9A56-AF98D86B1DE7}" dt="2020-10-05T10:55:19.168" v="3722"/>
          <ac:spMkLst>
            <pc:docMk/>
            <pc:sldMk cId="3712080975" sldId="329"/>
            <ac:spMk id="8" creationId="{8D70B121-56F4-4848-B38B-182089D909FA}"/>
          </ac:spMkLst>
        </pc:spChg>
        <pc:spChg chg="add del">
          <ac:chgData name="翌霖 胡" userId="a9a41afe759712f0" providerId="LiveId" clId="{DCC191BB-452F-4B1F-9A56-AF98D86B1DE7}" dt="2020-10-05T11:01:55.721" v="3837" actId="26606"/>
          <ac:spMkLst>
            <pc:docMk/>
            <pc:sldMk cId="3712080975" sldId="329"/>
            <ac:spMk id="9" creationId="{EE1530B0-6F96-46C0-8B3E-3215CB756BE4}"/>
          </ac:spMkLst>
        </pc:spChg>
        <pc:spChg chg="add del">
          <ac:chgData name="翌霖 胡" userId="a9a41afe759712f0" providerId="LiveId" clId="{DCC191BB-452F-4B1F-9A56-AF98D86B1DE7}" dt="2020-10-05T11:01:55.721" v="3837" actId="26606"/>
          <ac:spMkLst>
            <pc:docMk/>
            <pc:sldMk cId="3712080975" sldId="329"/>
            <ac:spMk id="11" creationId="{754910CF-1B56-45D3-960A-E89F7B3B9131}"/>
          </ac:spMkLst>
        </pc:spChg>
        <pc:spChg chg="add del">
          <ac:chgData name="翌霖 胡" userId="a9a41afe759712f0" providerId="LiveId" clId="{DCC191BB-452F-4B1F-9A56-AF98D86B1DE7}" dt="2020-10-05T11:01:53.225" v="3835" actId="26606"/>
          <ac:spMkLst>
            <pc:docMk/>
            <pc:sldMk cId="3712080975" sldId="329"/>
            <ac:spMk id="12" creationId="{054B3F04-9EAC-45C0-B3CE-0387EEA10A0C}"/>
          </ac:spMkLst>
        </pc:spChg>
        <pc:spChg chg="add del">
          <ac:chgData name="翌霖 胡" userId="a9a41afe759712f0" providerId="LiveId" clId="{DCC191BB-452F-4B1F-9A56-AF98D86B1DE7}" dt="2020-10-05T11:01:55.721" v="3837" actId="26606"/>
          <ac:spMkLst>
            <pc:docMk/>
            <pc:sldMk cId="3712080975" sldId="329"/>
            <ac:spMk id="13" creationId="{6669F804-A677-4B75-95F4-A5E4426FB774}"/>
          </ac:spMkLst>
        </pc:spChg>
        <pc:spChg chg="add">
          <ac:chgData name="翌霖 胡" userId="a9a41afe759712f0" providerId="LiveId" clId="{DCC191BB-452F-4B1F-9A56-AF98D86B1DE7}" dt="2020-10-05T11:01:55.750" v="3838" actId="26606"/>
          <ac:spMkLst>
            <pc:docMk/>
            <pc:sldMk cId="3712080975" sldId="329"/>
            <ac:spMk id="16" creationId="{EE1530B0-6F96-46C0-8B3E-3215CB756BE4}"/>
          </ac:spMkLst>
        </pc:spChg>
        <pc:spChg chg="add">
          <ac:chgData name="翌霖 胡" userId="a9a41afe759712f0" providerId="LiveId" clId="{DCC191BB-452F-4B1F-9A56-AF98D86B1DE7}" dt="2020-10-05T11:01:55.750" v="3838" actId="26606"/>
          <ac:spMkLst>
            <pc:docMk/>
            <pc:sldMk cId="3712080975" sldId="329"/>
            <ac:spMk id="17" creationId="{754910CF-1B56-45D3-960A-E89F7B3B9131}"/>
          </ac:spMkLst>
        </pc:spChg>
        <pc:spChg chg="add">
          <ac:chgData name="翌霖 胡" userId="a9a41afe759712f0" providerId="LiveId" clId="{DCC191BB-452F-4B1F-9A56-AF98D86B1DE7}" dt="2020-10-05T11:01:55.750" v="3838" actId="26606"/>
          <ac:spMkLst>
            <pc:docMk/>
            <pc:sldMk cId="3712080975" sldId="329"/>
            <ac:spMk id="18" creationId="{6669F804-A677-4B75-95F4-A5E4426FB774}"/>
          </ac:spMkLst>
        </pc:spChg>
        <pc:graphicFrameChg chg="add del">
          <ac:chgData name="翌霖 胡" userId="a9a41afe759712f0" providerId="LiveId" clId="{DCC191BB-452F-4B1F-9A56-AF98D86B1DE7}" dt="2020-10-05T11:01:55.721" v="3837" actId="26606"/>
          <ac:graphicFrameMkLst>
            <pc:docMk/>
            <pc:sldMk cId="3712080975" sldId="329"/>
            <ac:graphicFrameMk id="14" creationId="{CA58487D-7B3D-45BA-97E2-0EDBAD2179A3}"/>
          </ac:graphicFrameMkLst>
        </pc:graphicFrameChg>
        <pc:graphicFrameChg chg="add">
          <ac:chgData name="翌霖 胡" userId="a9a41afe759712f0" providerId="LiveId" clId="{DCC191BB-452F-4B1F-9A56-AF98D86B1DE7}" dt="2020-10-05T11:01:55.750" v="3838" actId="26606"/>
          <ac:graphicFrameMkLst>
            <pc:docMk/>
            <pc:sldMk cId="3712080975" sldId="329"/>
            <ac:graphicFrameMk id="19" creationId="{B483AE9A-E3B7-42D8-8127-AB4920803ADF}"/>
          </ac:graphicFrameMkLst>
        </pc:graphicFrameChg>
        <pc:cxnChg chg="add del">
          <ac:chgData name="翌霖 胡" userId="a9a41afe759712f0" providerId="LiveId" clId="{DCC191BB-452F-4B1F-9A56-AF98D86B1DE7}" dt="2020-10-05T10:55:19.168" v="3722"/>
          <ac:cxnSpMkLst>
            <pc:docMk/>
            <pc:sldMk cId="3712080975" sldId="329"/>
            <ac:cxnSpMk id="10" creationId="{2D72A2C9-F3CA-4216-8BAD-FA4C970C3C4E}"/>
          </ac:cxnSpMkLst>
        </pc:cxnChg>
      </pc:sldChg>
      <pc:sldChg chg="add del setBg">
        <pc:chgData name="翌霖 胡" userId="a9a41afe759712f0" providerId="LiveId" clId="{DCC191BB-452F-4B1F-9A56-AF98D86B1DE7}" dt="2020-10-05T10:55:19.168" v="3722"/>
        <pc:sldMkLst>
          <pc:docMk/>
          <pc:sldMk cId="1377429587" sldId="330"/>
        </pc:sldMkLst>
      </pc:sldChg>
      <pc:sldChg chg="addSp delSp add del setBg delDesignElem">
        <pc:chgData name="翌霖 胡" userId="a9a41afe759712f0" providerId="LiveId" clId="{DCC191BB-452F-4B1F-9A56-AF98D86B1DE7}" dt="2020-10-05T10:55:19.168" v="3722"/>
        <pc:sldMkLst>
          <pc:docMk/>
          <pc:sldMk cId="2506609014" sldId="331"/>
        </pc:sldMkLst>
        <pc:spChg chg="add del">
          <ac:chgData name="翌霖 胡" userId="a9a41afe759712f0" providerId="LiveId" clId="{DCC191BB-452F-4B1F-9A56-AF98D86B1DE7}" dt="2020-10-05T10:55:19.168" v="3722"/>
          <ac:spMkLst>
            <pc:docMk/>
            <pc:sldMk cId="2506609014" sldId="331"/>
            <ac:spMk id="167" creationId="{78907291-9D6D-4740-81DB-441477BCA279}"/>
          </ac:spMkLst>
        </pc:spChg>
        <pc:spChg chg="add del">
          <ac:chgData name="翌霖 胡" userId="a9a41afe759712f0" providerId="LiveId" clId="{DCC191BB-452F-4B1F-9A56-AF98D86B1DE7}" dt="2020-10-05T10:55:19.168" v="3722"/>
          <ac:spMkLst>
            <pc:docMk/>
            <pc:sldMk cId="2506609014" sldId="331"/>
            <ac:spMk id="13322" creationId="{9D3A9E89-033E-4C4A-8C41-416DABFFD307}"/>
          </ac:spMkLst>
        </pc:spChg>
        <pc:spChg chg="add del">
          <ac:chgData name="翌霖 胡" userId="a9a41afe759712f0" providerId="LiveId" clId="{DCC191BB-452F-4B1F-9A56-AF98D86B1DE7}" dt="2020-10-05T10:55:19.168" v="3722"/>
          <ac:spMkLst>
            <pc:docMk/>
            <pc:sldMk cId="2506609014" sldId="331"/>
            <ac:spMk id="13323" creationId="{86293361-111E-427D-8E5B-256944AC8395}"/>
          </ac:spMkLst>
        </pc:spChg>
        <pc:grpChg chg="add del">
          <ac:chgData name="翌霖 胡" userId="a9a41afe759712f0" providerId="LiveId" clId="{DCC191BB-452F-4B1F-9A56-AF98D86B1DE7}" dt="2020-10-05T10:55:19.168" v="3722"/>
          <ac:grpSpMkLst>
            <pc:docMk/>
            <pc:sldMk cId="2506609014" sldId="331"/>
            <ac:grpSpMk id="13324" creationId="{9A19A3F5-314C-46CC-8695-7C6BFCACFE8C}"/>
          </ac:grpSpMkLst>
        </pc:grpChg>
      </pc:sldChg>
      <pc:sldChg chg="add del">
        <pc:chgData name="翌霖 胡" userId="a9a41afe759712f0" providerId="LiveId" clId="{DCC191BB-452F-4B1F-9A56-AF98D86B1DE7}" dt="2020-10-05T10:55:19.168" v="3722"/>
        <pc:sldMkLst>
          <pc:docMk/>
          <pc:sldMk cId="3976440896" sldId="332"/>
        </pc:sldMkLst>
      </pc:sldChg>
      <pc:sldChg chg="add del">
        <pc:chgData name="翌霖 胡" userId="a9a41afe759712f0" providerId="LiveId" clId="{DCC191BB-452F-4B1F-9A56-AF98D86B1DE7}" dt="2020-10-05T10:55:19.168" v="3722"/>
        <pc:sldMkLst>
          <pc:docMk/>
          <pc:sldMk cId="7195139" sldId="333"/>
        </pc:sldMkLst>
      </pc:sldChg>
      <pc:sldChg chg="addSp delSp modSp add del mod setBg delDesignElem">
        <pc:chgData name="翌霖 胡" userId="a9a41afe759712f0" providerId="LiveId" clId="{DCC191BB-452F-4B1F-9A56-AF98D86B1DE7}" dt="2020-10-05T11:02:40.516" v="3843" actId="26606"/>
        <pc:sldMkLst>
          <pc:docMk/>
          <pc:sldMk cId="3295335418" sldId="4952"/>
        </pc:sldMkLst>
        <pc:spChg chg="mod">
          <ac:chgData name="翌霖 胡" userId="a9a41afe759712f0" providerId="LiveId" clId="{DCC191BB-452F-4B1F-9A56-AF98D86B1DE7}" dt="2020-10-05T11:02:40.516" v="3843" actId="26606"/>
          <ac:spMkLst>
            <pc:docMk/>
            <pc:sldMk cId="3295335418" sldId="4952"/>
            <ac:spMk id="2" creationId="{A8CF6FAC-01E9-4F2E-B3ED-F42AB85C8EB8}"/>
          </ac:spMkLst>
        </pc:spChg>
        <pc:spChg chg="add del">
          <ac:chgData name="翌霖 胡" userId="a9a41afe759712f0" providerId="LiveId" clId="{DCC191BB-452F-4B1F-9A56-AF98D86B1DE7}" dt="2020-10-05T11:02:27.554" v="3840" actId="26606"/>
          <ac:spMkLst>
            <pc:docMk/>
            <pc:sldMk cId="3295335418" sldId="4952"/>
            <ac:spMk id="8" creationId="{116A904D-80BE-42BB-A96F-14D33FFE0D88}"/>
          </ac:spMkLst>
        </pc:spChg>
        <pc:spChg chg="add del">
          <ac:chgData name="翌霖 胡" userId="a9a41afe759712f0" providerId="LiveId" clId="{DCC191BB-452F-4B1F-9A56-AF98D86B1DE7}" dt="2020-10-05T11:02:27.554" v="3840" actId="26606"/>
          <ac:spMkLst>
            <pc:docMk/>
            <pc:sldMk cId="3295335418" sldId="4952"/>
            <ac:spMk id="9" creationId="{3E49CA6A-AA0D-433F-BA6F-E0F8DCBA8BD9}"/>
          </ac:spMkLst>
        </pc:spChg>
        <pc:spChg chg="add del">
          <ac:chgData name="翌霖 胡" userId="a9a41afe759712f0" providerId="LiveId" clId="{DCC191BB-452F-4B1F-9A56-AF98D86B1DE7}" dt="2020-10-05T10:55:19.168" v="3722"/>
          <ac:spMkLst>
            <pc:docMk/>
            <pc:sldMk cId="3295335418" sldId="4952"/>
            <ac:spMk id="11" creationId="{823AC064-BC96-4F32-8AE1-B2FD38754823}"/>
          </ac:spMkLst>
        </pc:spChg>
        <pc:spChg chg="add del">
          <ac:chgData name="翌霖 胡" userId="a9a41afe759712f0" providerId="LiveId" clId="{DCC191BB-452F-4B1F-9A56-AF98D86B1DE7}" dt="2020-10-05T11:02:27.554" v="3840" actId="26606"/>
          <ac:spMkLst>
            <pc:docMk/>
            <pc:sldMk cId="3295335418" sldId="4952"/>
            <ac:spMk id="17" creationId="{B6432BCE-DFD0-492A-825D-B06B192162F1}"/>
          </ac:spMkLst>
        </pc:spChg>
        <pc:spChg chg="add del">
          <ac:chgData name="翌霖 胡" userId="a9a41afe759712f0" providerId="LiveId" clId="{DCC191BB-452F-4B1F-9A56-AF98D86B1DE7}" dt="2020-10-05T11:02:27.554" v="3840" actId="26606"/>
          <ac:spMkLst>
            <pc:docMk/>
            <pc:sldMk cId="3295335418" sldId="4952"/>
            <ac:spMk id="19" creationId="{19F5B778-C67E-417B-9509-2F509EA61533}"/>
          </ac:spMkLst>
        </pc:spChg>
        <pc:spChg chg="add del">
          <ac:chgData name="翌霖 胡" userId="a9a41afe759712f0" providerId="LiveId" clId="{DCC191BB-452F-4B1F-9A56-AF98D86B1DE7}" dt="2020-10-05T11:02:27.554" v="3840" actId="26606"/>
          <ac:spMkLst>
            <pc:docMk/>
            <pc:sldMk cId="3295335418" sldId="4952"/>
            <ac:spMk id="21" creationId="{E88F05FB-902F-4AE9-81B6-9036CB580E28}"/>
          </ac:spMkLst>
        </pc:spChg>
        <pc:spChg chg="add del">
          <ac:chgData name="翌霖 胡" userId="a9a41afe759712f0" providerId="LiveId" clId="{DCC191BB-452F-4B1F-9A56-AF98D86B1DE7}" dt="2020-10-05T11:02:40.506" v="3842" actId="26606"/>
          <ac:spMkLst>
            <pc:docMk/>
            <pc:sldMk cId="3295335418" sldId="4952"/>
            <ac:spMk id="23" creationId="{C1AD70F9-2AA8-40AD-81F2-0D7BC881C9A9}"/>
          </ac:spMkLst>
        </pc:spChg>
        <pc:spChg chg="add del">
          <ac:chgData name="翌霖 胡" userId="a9a41afe759712f0" providerId="LiveId" clId="{DCC191BB-452F-4B1F-9A56-AF98D86B1DE7}" dt="2020-10-05T11:02:40.506" v="3842" actId="26606"/>
          <ac:spMkLst>
            <pc:docMk/>
            <pc:sldMk cId="3295335418" sldId="4952"/>
            <ac:spMk id="24" creationId="{58331D47-DE7A-4F51-9D59-FD68F3BDD20E}"/>
          </ac:spMkLst>
        </pc:spChg>
        <pc:spChg chg="add del">
          <ac:chgData name="翌霖 胡" userId="a9a41afe759712f0" providerId="LiveId" clId="{DCC191BB-452F-4B1F-9A56-AF98D86B1DE7}" dt="2020-10-05T11:02:40.506" v="3842" actId="26606"/>
          <ac:spMkLst>
            <pc:docMk/>
            <pc:sldMk cId="3295335418" sldId="4952"/>
            <ac:spMk id="25" creationId="{0A95E83E-3C35-4C05-B1FC-CBF86CCB7C21}"/>
          </ac:spMkLst>
        </pc:spChg>
        <pc:spChg chg="add del">
          <ac:chgData name="翌霖 胡" userId="a9a41afe759712f0" providerId="LiveId" clId="{DCC191BB-452F-4B1F-9A56-AF98D86B1DE7}" dt="2020-10-05T11:02:40.506" v="3842" actId="26606"/>
          <ac:spMkLst>
            <pc:docMk/>
            <pc:sldMk cId="3295335418" sldId="4952"/>
            <ac:spMk id="26" creationId="{99DEDC60-6312-4214-B219-E46479D7E137}"/>
          </ac:spMkLst>
        </pc:spChg>
        <pc:spChg chg="add del">
          <ac:chgData name="翌霖 胡" userId="a9a41afe759712f0" providerId="LiveId" clId="{DCC191BB-452F-4B1F-9A56-AF98D86B1DE7}" dt="2020-10-05T11:02:40.506" v="3842" actId="26606"/>
          <ac:spMkLst>
            <pc:docMk/>
            <pc:sldMk cId="3295335418" sldId="4952"/>
            <ac:spMk id="28" creationId="{66B8738D-6184-4200-93C8-A38B49E39D94}"/>
          </ac:spMkLst>
        </pc:spChg>
        <pc:spChg chg="add del">
          <ac:chgData name="翌霖 胡" userId="a9a41afe759712f0" providerId="LiveId" clId="{DCC191BB-452F-4B1F-9A56-AF98D86B1DE7}" dt="2020-10-05T11:02:40.506" v="3842" actId="26606"/>
          <ac:spMkLst>
            <pc:docMk/>
            <pc:sldMk cId="3295335418" sldId="4952"/>
            <ac:spMk id="29" creationId="{5B73017D-B127-4D47-BB33-0DA52359F549}"/>
          </ac:spMkLst>
        </pc:spChg>
        <pc:spChg chg="add">
          <ac:chgData name="翌霖 胡" userId="a9a41afe759712f0" providerId="LiveId" clId="{DCC191BB-452F-4B1F-9A56-AF98D86B1DE7}" dt="2020-10-05T11:02:40.516" v="3843" actId="26606"/>
          <ac:spMkLst>
            <pc:docMk/>
            <pc:sldMk cId="3295335418" sldId="4952"/>
            <ac:spMk id="32" creationId="{116A904D-80BE-42BB-A96F-14D33FFE0D88}"/>
          </ac:spMkLst>
        </pc:spChg>
        <pc:spChg chg="add">
          <ac:chgData name="翌霖 胡" userId="a9a41afe759712f0" providerId="LiveId" clId="{DCC191BB-452F-4B1F-9A56-AF98D86B1DE7}" dt="2020-10-05T11:02:40.516" v="3843" actId="26606"/>
          <ac:spMkLst>
            <pc:docMk/>
            <pc:sldMk cId="3295335418" sldId="4952"/>
            <ac:spMk id="33" creationId="{3E49CA6A-AA0D-433F-BA6F-E0F8DCBA8BD9}"/>
          </ac:spMkLst>
        </pc:spChg>
        <pc:spChg chg="add">
          <ac:chgData name="翌霖 胡" userId="a9a41afe759712f0" providerId="LiveId" clId="{DCC191BB-452F-4B1F-9A56-AF98D86B1DE7}" dt="2020-10-05T11:02:40.516" v="3843" actId="26606"/>
          <ac:spMkLst>
            <pc:docMk/>
            <pc:sldMk cId="3295335418" sldId="4952"/>
            <ac:spMk id="35" creationId="{B6432BCE-DFD0-492A-825D-B06B192162F1}"/>
          </ac:spMkLst>
        </pc:spChg>
        <pc:spChg chg="add">
          <ac:chgData name="翌霖 胡" userId="a9a41afe759712f0" providerId="LiveId" clId="{DCC191BB-452F-4B1F-9A56-AF98D86B1DE7}" dt="2020-10-05T11:02:40.516" v="3843" actId="26606"/>
          <ac:spMkLst>
            <pc:docMk/>
            <pc:sldMk cId="3295335418" sldId="4952"/>
            <ac:spMk id="36" creationId="{19F5B778-C67E-417B-9509-2F509EA61533}"/>
          </ac:spMkLst>
        </pc:spChg>
        <pc:spChg chg="add">
          <ac:chgData name="翌霖 胡" userId="a9a41afe759712f0" providerId="LiveId" clId="{DCC191BB-452F-4B1F-9A56-AF98D86B1DE7}" dt="2020-10-05T11:02:40.516" v="3843" actId="26606"/>
          <ac:spMkLst>
            <pc:docMk/>
            <pc:sldMk cId="3295335418" sldId="4952"/>
            <ac:spMk id="37" creationId="{E88F05FB-902F-4AE9-81B6-9036CB580E28}"/>
          </ac:spMkLst>
        </pc:spChg>
        <pc:picChg chg="mod ord">
          <ac:chgData name="翌霖 胡" userId="a9a41afe759712f0" providerId="LiveId" clId="{DCC191BB-452F-4B1F-9A56-AF98D86B1DE7}" dt="2020-10-05T11:02:40.516" v="3843" actId="26606"/>
          <ac:picMkLst>
            <pc:docMk/>
            <pc:sldMk cId="3295335418" sldId="4952"/>
            <ac:picMk id="5" creationId="{25F5C734-BA2D-4590-9FCB-B15C00CA8007}"/>
          </ac:picMkLst>
        </pc:picChg>
        <pc:picChg chg="mod">
          <ac:chgData name="翌霖 胡" userId="a9a41afe759712f0" providerId="LiveId" clId="{DCC191BB-452F-4B1F-9A56-AF98D86B1DE7}" dt="2020-10-05T11:02:40.516" v="3843" actId="26606"/>
          <ac:picMkLst>
            <pc:docMk/>
            <pc:sldMk cId="3295335418" sldId="4952"/>
            <ac:picMk id="6" creationId="{186B369B-A880-4659-AA2E-746195A72B3A}"/>
          </ac:picMkLst>
        </pc:picChg>
        <pc:cxnChg chg="add del">
          <ac:chgData name="翌霖 胡" userId="a9a41afe759712f0" providerId="LiveId" clId="{DCC191BB-452F-4B1F-9A56-AF98D86B1DE7}" dt="2020-10-05T11:02:27.554" v="3840" actId="26606"/>
          <ac:cxnSpMkLst>
            <pc:docMk/>
            <pc:sldMk cId="3295335418" sldId="4952"/>
            <ac:cxnSpMk id="10" creationId="{17706B1B-4321-47A1-B97B-3364729F7291}"/>
          </ac:cxnSpMkLst>
        </pc:cxnChg>
        <pc:cxnChg chg="add del">
          <ac:chgData name="翌霖 胡" userId="a9a41afe759712f0" providerId="LiveId" clId="{DCC191BB-452F-4B1F-9A56-AF98D86B1DE7}" dt="2020-10-05T10:55:19.168" v="3722"/>
          <ac:cxnSpMkLst>
            <pc:docMk/>
            <pc:sldMk cId="3295335418" sldId="4952"/>
            <ac:cxnSpMk id="13" creationId="{7E7C77BC-7138-40B1-A15B-20F57A494629}"/>
          </ac:cxnSpMkLst>
        </pc:cxnChg>
        <pc:cxnChg chg="add del">
          <ac:chgData name="翌霖 胡" userId="a9a41afe759712f0" providerId="LiveId" clId="{DCC191BB-452F-4B1F-9A56-AF98D86B1DE7}" dt="2020-10-05T10:55:19.168" v="3722"/>
          <ac:cxnSpMkLst>
            <pc:docMk/>
            <pc:sldMk cId="3295335418" sldId="4952"/>
            <ac:cxnSpMk id="15" creationId="{DB146403-F3D6-484B-B2ED-97F9565D0370}"/>
          </ac:cxnSpMkLst>
        </pc:cxnChg>
        <pc:cxnChg chg="add del">
          <ac:chgData name="翌霖 胡" userId="a9a41afe759712f0" providerId="LiveId" clId="{DCC191BB-452F-4B1F-9A56-AF98D86B1DE7}" dt="2020-10-05T11:02:40.506" v="3842" actId="26606"/>
          <ac:cxnSpMkLst>
            <pc:docMk/>
            <pc:sldMk cId="3295335418" sldId="4952"/>
            <ac:cxnSpMk id="27" creationId="{D92A1B31-DB63-435D-93E6-9712CDFB20FE}"/>
          </ac:cxnSpMkLst>
        </pc:cxnChg>
        <pc:cxnChg chg="add del">
          <ac:chgData name="翌霖 胡" userId="a9a41afe759712f0" providerId="LiveId" clId="{DCC191BB-452F-4B1F-9A56-AF98D86B1DE7}" dt="2020-10-05T11:02:40.506" v="3842" actId="26606"/>
          <ac:cxnSpMkLst>
            <pc:docMk/>
            <pc:sldMk cId="3295335418" sldId="4952"/>
            <ac:cxnSpMk id="30" creationId="{C2B7B8EB-0638-43BD-9A64-62F95F505484}"/>
          </ac:cxnSpMkLst>
        </pc:cxnChg>
        <pc:cxnChg chg="add">
          <ac:chgData name="翌霖 胡" userId="a9a41afe759712f0" providerId="LiveId" clId="{DCC191BB-452F-4B1F-9A56-AF98D86B1DE7}" dt="2020-10-05T11:02:40.516" v="3843" actId="26606"/>
          <ac:cxnSpMkLst>
            <pc:docMk/>
            <pc:sldMk cId="3295335418" sldId="4952"/>
            <ac:cxnSpMk id="34" creationId="{17706B1B-4321-47A1-B97B-3364729F7291}"/>
          </ac:cxnSpMkLst>
        </pc:cxnChg>
      </pc:sldChg>
      <pc:sldChg chg="addSp delSp modSp add del mod setBg delDesignElem">
        <pc:chgData name="翌霖 胡" userId="a9a41afe759712f0" providerId="LiveId" clId="{DCC191BB-452F-4B1F-9A56-AF98D86B1DE7}" dt="2020-10-05T11:02:44.830" v="3844" actId="26606"/>
        <pc:sldMkLst>
          <pc:docMk/>
          <pc:sldMk cId="21100258" sldId="4953"/>
        </pc:sldMkLst>
        <pc:spChg chg="mod">
          <ac:chgData name="翌霖 胡" userId="a9a41afe759712f0" providerId="LiveId" clId="{DCC191BB-452F-4B1F-9A56-AF98D86B1DE7}" dt="2020-10-05T11:02:44.830" v="3844" actId="26606"/>
          <ac:spMkLst>
            <pc:docMk/>
            <pc:sldMk cId="21100258" sldId="4953"/>
            <ac:spMk id="2" creationId="{47B7828E-47BD-4AD2-93E1-79B4BDA3DCB2}"/>
          </ac:spMkLst>
        </pc:spChg>
        <pc:spChg chg="mod">
          <ac:chgData name="翌霖 胡" userId="a9a41afe759712f0" providerId="LiveId" clId="{DCC191BB-452F-4B1F-9A56-AF98D86B1DE7}" dt="2020-10-05T11:02:44.830" v="3844" actId="26606"/>
          <ac:spMkLst>
            <pc:docMk/>
            <pc:sldMk cId="21100258" sldId="4953"/>
            <ac:spMk id="3" creationId="{B018A285-ECB3-4533-BF2B-C164149134B9}"/>
          </ac:spMkLst>
        </pc:spChg>
        <pc:spChg chg="add">
          <ac:chgData name="翌霖 胡" userId="a9a41afe759712f0" providerId="LiveId" clId="{DCC191BB-452F-4B1F-9A56-AF98D86B1DE7}" dt="2020-10-05T11:02:44.830" v="3844" actId="26606"/>
          <ac:spMkLst>
            <pc:docMk/>
            <pc:sldMk cId="21100258" sldId="4953"/>
            <ac:spMk id="7" creationId="{3741B58E-3B65-4A01-A276-975AB2CF8A08}"/>
          </ac:spMkLst>
        </pc:spChg>
        <pc:spChg chg="add">
          <ac:chgData name="翌霖 胡" userId="a9a41afe759712f0" providerId="LiveId" clId="{DCC191BB-452F-4B1F-9A56-AF98D86B1DE7}" dt="2020-10-05T11:02:44.830" v="3844" actId="26606"/>
          <ac:spMkLst>
            <pc:docMk/>
            <pc:sldMk cId="21100258" sldId="4953"/>
            <ac:spMk id="8" creationId="{7AAC67C3-831B-4AB1-A259-DFB839CAFAFC}"/>
          </ac:spMkLst>
        </pc:spChg>
        <pc:spChg chg="add del">
          <ac:chgData name="翌霖 胡" userId="a9a41afe759712f0" providerId="LiveId" clId="{DCC191BB-452F-4B1F-9A56-AF98D86B1DE7}" dt="2020-10-05T10:55:19.168" v="3722"/>
          <ac:spMkLst>
            <pc:docMk/>
            <pc:sldMk cId="21100258" sldId="4953"/>
            <ac:spMk id="10" creationId="{8D70B121-56F4-4848-B38B-182089D909FA}"/>
          </ac:spMkLst>
        </pc:spChg>
        <pc:spChg chg="add">
          <ac:chgData name="翌霖 胡" userId="a9a41afe759712f0" providerId="LiveId" clId="{DCC191BB-452F-4B1F-9A56-AF98D86B1DE7}" dt="2020-10-05T11:02:44.830" v="3844" actId="26606"/>
          <ac:spMkLst>
            <pc:docMk/>
            <pc:sldMk cId="21100258" sldId="4953"/>
            <ac:spMk id="14" creationId="{054B3F04-9EAC-45C0-B3CE-0387EEA10A0C}"/>
          </ac:spMkLst>
        </pc:spChg>
        <pc:cxnChg chg="add del">
          <ac:chgData name="翌霖 胡" userId="a9a41afe759712f0" providerId="LiveId" clId="{DCC191BB-452F-4B1F-9A56-AF98D86B1DE7}" dt="2020-10-05T10:55:19.168" v="3722"/>
          <ac:cxnSpMkLst>
            <pc:docMk/>
            <pc:sldMk cId="21100258" sldId="4953"/>
            <ac:cxnSpMk id="12" creationId="{2D72A2C9-F3CA-4216-8BAD-FA4C970C3C4E}"/>
          </ac:cxnSpMkLst>
        </pc:cxnChg>
      </pc:sldChg>
      <pc:sldChg chg="addSp delSp modSp add del mod setBg delDesignElem">
        <pc:chgData name="翌霖 胡" userId="a9a41afe759712f0" providerId="LiveId" clId="{DCC191BB-452F-4B1F-9A56-AF98D86B1DE7}" dt="2020-10-05T11:02:54.647" v="3847" actId="26606"/>
        <pc:sldMkLst>
          <pc:docMk/>
          <pc:sldMk cId="3885405491" sldId="4954"/>
        </pc:sldMkLst>
        <pc:spChg chg="mod">
          <ac:chgData name="翌霖 胡" userId="a9a41afe759712f0" providerId="LiveId" clId="{DCC191BB-452F-4B1F-9A56-AF98D86B1DE7}" dt="2020-10-05T11:02:54.647" v="3847" actId="26606"/>
          <ac:spMkLst>
            <pc:docMk/>
            <pc:sldMk cId="3885405491" sldId="4954"/>
            <ac:spMk id="2" creationId="{575FAD24-44AD-4FD1-9545-0A3F6F050844}"/>
          </ac:spMkLst>
        </pc:spChg>
        <pc:spChg chg="add del">
          <ac:chgData name="翌霖 胡" userId="a9a41afe759712f0" providerId="LiveId" clId="{DCC191BB-452F-4B1F-9A56-AF98D86B1DE7}" dt="2020-10-05T10:55:19.168" v="3722"/>
          <ac:spMkLst>
            <pc:docMk/>
            <pc:sldMk cId="3885405491" sldId="4954"/>
            <ac:spMk id="73" creationId="{823AC064-BC96-4F32-8AE1-B2FD38754823}"/>
          </ac:spMkLst>
        </pc:spChg>
        <pc:spChg chg="add del">
          <ac:chgData name="翌霖 胡" userId="a9a41afe759712f0" providerId="LiveId" clId="{DCC191BB-452F-4B1F-9A56-AF98D86B1DE7}" dt="2020-10-05T11:02:54.636" v="3846" actId="26606"/>
          <ac:spMkLst>
            <pc:docMk/>
            <pc:sldMk cId="3885405491" sldId="4954"/>
            <ac:spMk id="79" creationId="{D1B4E201-164F-4793-895E-C149B2F2FCA0}"/>
          </ac:spMkLst>
        </pc:spChg>
        <pc:spChg chg="add del">
          <ac:chgData name="翌霖 胡" userId="a9a41afe759712f0" providerId="LiveId" clId="{DCC191BB-452F-4B1F-9A56-AF98D86B1DE7}" dt="2020-10-05T11:02:54.636" v="3846" actId="26606"/>
          <ac:spMkLst>
            <pc:docMk/>
            <pc:sldMk cId="3885405491" sldId="4954"/>
            <ac:spMk id="81" creationId="{765F4110-C0FC-4D61-ACD2-A7C950EAE908}"/>
          </ac:spMkLst>
        </pc:spChg>
        <pc:spChg chg="add del">
          <ac:chgData name="翌霖 胡" userId="a9a41afe759712f0" providerId="LiveId" clId="{DCC191BB-452F-4B1F-9A56-AF98D86B1DE7}" dt="2020-10-05T11:02:54.636" v="3846" actId="26606"/>
          <ac:spMkLst>
            <pc:docMk/>
            <pc:sldMk cId="3885405491" sldId="4954"/>
            <ac:spMk id="83" creationId="{BCB59D9D-744D-4B34-BC44-E8C085D3EFF5}"/>
          </ac:spMkLst>
        </pc:spChg>
        <pc:spChg chg="add del">
          <ac:chgData name="翌霖 胡" userId="a9a41afe759712f0" providerId="LiveId" clId="{DCC191BB-452F-4B1F-9A56-AF98D86B1DE7}" dt="2020-10-05T11:02:54.636" v="3846" actId="26606"/>
          <ac:spMkLst>
            <pc:docMk/>
            <pc:sldMk cId="3885405491" sldId="4954"/>
            <ac:spMk id="9222" creationId="{116A904D-80BE-42BB-A96F-14D33FFE0D88}"/>
          </ac:spMkLst>
        </pc:spChg>
        <pc:spChg chg="add del">
          <ac:chgData name="翌霖 胡" userId="a9a41afe759712f0" providerId="LiveId" clId="{DCC191BB-452F-4B1F-9A56-AF98D86B1DE7}" dt="2020-10-05T11:02:54.636" v="3846" actId="26606"/>
          <ac:spMkLst>
            <pc:docMk/>
            <pc:sldMk cId="3885405491" sldId="4954"/>
            <ac:spMk id="9223" creationId="{3E49CA6A-AA0D-433F-BA6F-E0F8DCBA8BD9}"/>
          </ac:spMkLst>
        </pc:spChg>
        <pc:spChg chg="add">
          <ac:chgData name="翌霖 胡" userId="a9a41afe759712f0" providerId="LiveId" clId="{DCC191BB-452F-4B1F-9A56-AF98D86B1DE7}" dt="2020-10-05T11:02:54.647" v="3847" actId="26606"/>
          <ac:spMkLst>
            <pc:docMk/>
            <pc:sldMk cId="3885405491" sldId="4954"/>
            <ac:spMk id="9226" creationId="{116A904D-80BE-42BB-A96F-14D33FFE0D88}"/>
          </ac:spMkLst>
        </pc:spChg>
        <pc:spChg chg="add">
          <ac:chgData name="翌霖 胡" userId="a9a41afe759712f0" providerId="LiveId" clId="{DCC191BB-452F-4B1F-9A56-AF98D86B1DE7}" dt="2020-10-05T11:02:54.647" v="3847" actId="26606"/>
          <ac:spMkLst>
            <pc:docMk/>
            <pc:sldMk cId="3885405491" sldId="4954"/>
            <ac:spMk id="9227" creationId="{3E49CA6A-AA0D-433F-BA6F-E0F8DCBA8BD9}"/>
          </ac:spMkLst>
        </pc:spChg>
        <pc:spChg chg="add">
          <ac:chgData name="翌霖 胡" userId="a9a41afe759712f0" providerId="LiveId" clId="{DCC191BB-452F-4B1F-9A56-AF98D86B1DE7}" dt="2020-10-05T11:02:54.647" v="3847" actId="26606"/>
          <ac:spMkLst>
            <pc:docMk/>
            <pc:sldMk cId="3885405491" sldId="4954"/>
            <ac:spMk id="9229" creationId="{B6432BCE-DFD0-492A-825D-B06B192162F1}"/>
          </ac:spMkLst>
        </pc:spChg>
        <pc:spChg chg="add">
          <ac:chgData name="翌霖 胡" userId="a9a41afe759712f0" providerId="LiveId" clId="{DCC191BB-452F-4B1F-9A56-AF98D86B1DE7}" dt="2020-10-05T11:02:54.647" v="3847" actId="26606"/>
          <ac:spMkLst>
            <pc:docMk/>
            <pc:sldMk cId="3885405491" sldId="4954"/>
            <ac:spMk id="9230" creationId="{19F5B778-C67E-417B-9509-2F509EA61533}"/>
          </ac:spMkLst>
        </pc:spChg>
        <pc:spChg chg="add">
          <ac:chgData name="翌霖 胡" userId="a9a41afe759712f0" providerId="LiveId" clId="{DCC191BB-452F-4B1F-9A56-AF98D86B1DE7}" dt="2020-10-05T11:02:54.647" v="3847" actId="26606"/>
          <ac:spMkLst>
            <pc:docMk/>
            <pc:sldMk cId="3885405491" sldId="4954"/>
            <ac:spMk id="9231" creationId="{E88F05FB-902F-4AE9-81B6-9036CB580E28}"/>
          </ac:spMkLst>
        </pc:spChg>
        <pc:picChg chg="mod ord">
          <ac:chgData name="翌霖 胡" userId="a9a41afe759712f0" providerId="LiveId" clId="{DCC191BB-452F-4B1F-9A56-AF98D86B1DE7}" dt="2020-10-05T11:02:54.647" v="3847" actId="26606"/>
          <ac:picMkLst>
            <pc:docMk/>
            <pc:sldMk cId="3885405491" sldId="4954"/>
            <ac:picMk id="4" creationId="{EF96B0D9-46DC-45BA-A72B-0B5AE1402450}"/>
          </ac:picMkLst>
        </pc:picChg>
        <pc:picChg chg="mod">
          <ac:chgData name="翌霖 胡" userId="a9a41afe759712f0" providerId="LiveId" clId="{DCC191BB-452F-4B1F-9A56-AF98D86B1DE7}" dt="2020-10-05T11:02:54.647" v="3847" actId="26606"/>
          <ac:picMkLst>
            <pc:docMk/>
            <pc:sldMk cId="3885405491" sldId="4954"/>
            <ac:picMk id="9220" creationId="{66008418-CF3E-4654-99AE-C0BA4204B8CE}"/>
          </ac:picMkLst>
        </pc:picChg>
        <pc:cxnChg chg="add del">
          <ac:chgData name="翌霖 胡" userId="a9a41afe759712f0" providerId="LiveId" clId="{DCC191BB-452F-4B1F-9A56-AF98D86B1DE7}" dt="2020-10-05T10:55:19.168" v="3722"/>
          <ac:cxnSpMkLst>
            <pc:docMk/>
            <pc:sldMk cId="3885405491" sldId="4954"/>
            <ac:cxnSpMk id="75" creationId="{7E7C77BC-7138-40B1-A15B-20F57A494629}"/>
          </ac:cxnSpMkLst>
        </pc:cxnChg>
        <pc:cxnChg chg="add del">
          <ac:chgData name="翌霖 胡" userId="a9a41afe759712f0" providerId="LiveId" clId="{DCC191BB-452F-4B1F-9A56-AF98D86B1DE7}" dt="2020-10-05T10:55:19.168" v="3722"/>
          <ac:cxnSpMkLst>
            <pc:docMk/>
            <pc:sldMk cId="3885405491" sldId="4954"/>
            <ac:cxnSpMk id="77" creationId="{DB146403-F3D6-484B-B2ED-97F9565D0370}"/>
          </ac:cxnSpMkLst>
        </pc:cxnChg>
        <pc:cxnChg chg="add del">
          <ac:chgData name="翌霖 胡" userId="a9a41afe759712f0" providerId="LiveId" clId="{DCC191BB-452F-4B1F-9A56-AF98D86B1DE7}" dt="2020-10-05T11:02:54.636" v="3846" actId="26606"/>
          <ac:cxnSpMkLst>
            <pc:docMk/>
            <pc:sldMk cId="3885405491" sldId="4954"/>
            <ac:cxnSpMk id="9224" creationId="{17706B1B-4321-47A1-B97B-3364729F7291}"/>
          </ac:cxnSpMkLst>
        </pc:cxnChg>
        <pc:cxnChg chg="add">
          <ac:chgData name="翌霖 胡" userId="a9a41afe759712f0" providerId="LiveId" clId="{DCC191BB-452F-4B1F-9A56-AF98D86B1DE7}" dt="2020-10-05T11:02:54.647" v="3847" actId="26606"/>
          <ac:cxnSpMkLst>
            <pc:docMk/>
            <pc:sldMk cId="3885405491" sldId="4954"/>
            <ac:cxnSpMk id="9228" creationId="{17706B1B-4321-47A1-B97B-3364729F7291}"/>
          </ac:cxnSpMkLst>
        </pc:cxnChg>
      </pc:sldChg>
      <pc:sldChg chg="add del">
        <pc:chgData name="翌霖 胡" userId="a9a41afe759712f0" providerId="LiveId" clId="{DCC191BB-452F-4B1F-9A56-AF98D86B1DE7}" dt="2020-10-05T10:55:19.168" v="3722"/>
        <pc:sldMkLst>
          <pc:docMk/>
          <pc:sldMk cId="3547261125" sldId="4955"/>
        </pc:sldMkLst>
      </pc:sldChg>
      <pc:sldChg chg="modSp add del mod">
        <pc:chgData name="翌霖 胡" userId="a9a41afe759712f0" providerId="LiveId" clId="{DCC191BB-452F-4B1F-9A56-AF98D86B1DE7}" dt="2020-10-05T11:03:19.007" v="3851" actId="1076"/>
        <pc:sldMkLst>
          <pc:docMk/>
          <pc:sldMk cId="2957885918" sldId="4956"/>
        </pc:sldMkLst>
        <pc:spChg chg="mod">
          <ac:chgData name="翌霖 胡" userId="a9a41afe759712f0" providerId="LiveId" clId="{DCC191BB-452F-4B1F-9A56-AF98D86B1DE7}" dt="2020-10-05T11:03:19.007" v="3851" actId="1076"/>
          <ac:spMkLst>
            <pc:docMk/>
            <pc:sldMk cId="2957885918" sldId="4956"/>
            <ac:spMk id="2" creationId="{3C02DCBD-E9AD-47F5-B2A2-DCF0923B10F7}"/>
          </ac:spMkLst>
        </pc:spChg>
        <pc:picChg chg="mod">
          <ac:chgData name="翌霖 胡" userId="a9a41afe759712f0" providerId="LiveId" clId="{DCC191BB-452F-4B1F-9A56-AF98D86B1DE7}" dt="2020-10-05T11:03:10.670" v="3848" actId="1076"/>
          <ac:picMkLst>
            <pc:docMk/>
            <pc:sldMk cId="2957885918" sldId="4956"/>
            <ac:picMk id="5" creationId="{5EB05065-287F-4C71-BB2A-36DCE41729F4}"/>
          </ac:picMkLst>
        </pc:picChg>
        <pc:picChg chg="mod">
          <ac:chgData name="翌霖 胡" userId="a9a41afe759712f0" providerId="LiveId" clId="{DCC191BB-452F-4B1F-9A56-AF98D86B1DE7}" dt="2020-10-05T11:03:15.238" v="3850" actId="1076"/>
          <ac:picMkLst>
            <pc:docMk/>
            <pc:sldMk cId="2957885918" sldId="4956"/>
            <ac:picMk id="6" creationId="{97389037-4B93-4675-957A-3614B632B093}"/>
          </ac:picMkLst>
        </pc:picChg>
        <pc:picChg chg="mod">
          <ac:chgData name="翌霖 胡" userId="a9a41afe759712f0" providerId="LiveId" clId="{DCC191BB-452F-4B1F-9A56-AF98D86B1DE7}" dt="2020-10-05T11:03:12.372" v="3849" actId="1076"/>
          <ac:picMkLst>
            <pc:docMk/>
            <pc:sldMk cId="2957885918" sldId="4956"/>
            <ac:picMk id="8" creationId="{07A8556F-8638-43AD-A29A-334379038F2D}"/>
          </ac:picMkLst>
        </pc:picChg>
      </pc:sldChg>
      <pc:sldChg chg="modSp add del mod">
        <pc:chgData name="翌霖 胡" userId="a9a41afe759712f0" providerId="LiveId" clId="{DCC191BB-452F-4B1F-9A56-AF98D86B1DE7}" dt="2020-10-05T11:03:23.030" v="3853" actId="1076"/>
        <pc:sldMkLst>
          <pc:docMk/>
          <pc:sldMk cId="2997731456" sldId="4957"/>
        </pc:sldMkLst>
        <pc:picChg chg="mod">
          <ac:chgData name="翌霖 胡" userId="a9a41afe759712f0" providerId="LiveId" clId="{DCC191BB-452F-4B1F-9A56-AF98D86B1DE7}" dt="2020-10-05T11:03:23.030" v="3853" actId="1076"/>
          <ac:picMkLst>
            <pc:docMk/>
            <pc:sldMk cId="2997731456" sldId="4957"/>
            <ac:picMk id="4" creationId="{76FCE4C9-83D3-4A7E-B650-1DBB2982FC08}"/>
          </ac:picMkLst>
        </pc:picChg>
        <pc:picChg chg="mod">
          <ac:chgData name="翌霖 胡" userId="a9a41afe759712f0" providerId="LiveId" clId="{DCC191BB-452F-4B1F-9A56-AF98D86B1DE7}" dt="2020-10-05T11:03:21.336" v="3852" actId="1076"/>
          <ac:picMkLst>
            <pc:docMk/>
            <pc:sldMk cId="2997731456" sldId="4957"/>
            <ac:picMk id="5" creationId="{11408734-3708-4211-ADDE-13BC749D4642}"/>
          </ac:picMkLst>
        </pc:picChg>
      </pc:sldChg>
      <pc:sldChg chg="modSp add del mod">
        <pc:chgData name="翌霖 胡" userId="a9a41afe759712f0" providerId="LiveId" clId="{DCC191BB-452F-4B1F-9A56-AF98D86B1DE7}" dt="2020-10-05T11:03:34.738" v="3857" actId="14100"/>
        <pc:sldMkLst>
          <pc:docMk/>
          <pc:sldMk cId="3795185691" sldId="4958"/>
        </pc:sldMkLst>
        <pc:spChg chg="mod">
          <ac:chgData name="翌霖 胡" userId="a9a41afe759712f0" providerId="LiveId" clId="{DCC191BB-452F-4B1F-9A56-AF98D86B1DE7}" dt="2020-10-05T11:03:34.738" v="3857" actId="14100"/>
          <ac:spMkLst>
            <pc:docMk/>
            <pc:sldMk cId="3795185691" sldId="4958"/>
            <ac:spMk id="3" creationId="{C52164C0-5F11-4203-95F5-6ECD8D1DB86E}"/>
          </ac:spMkLst>
        </pc:spChg>
        <pc:picChg chg="mod">
          <ac:chgData name="翌霖 胡" userId="a9a41afe759712f0" providerId="LiveId" clId="{DCC191BB-452F-4B1F-9A56-AF98D86B1DE7}" dt="2020-10-05T11:03:29.037" v="3854" actId="1076"/>
          <ac:picMkLst>
            <pc:docMk/>
            <pc:sldMk cId="3795185691" sldId="4958"/>
            <ac:picMk id="12290" creationId="{44316D68-83CE-46E0-9DAB-D343A9E78A62}"/>
          </ac:picMkLst>
        </pc:picChg>
      </pc:sldChg>
      <pc:sldChg chg="add del">
        <pc:chgData name="翌霖 胡" userId="a9a41afe759712f0" providerId="LiveId" clId="{DCC191BB-452F-4B1F-9A56-AF98D86B1DE7}" dt="2020-10-05T10:55:19.168" v="3722"/>
        <pc:sldMkLst>
          <pc:docMk/>
          <pc:sldMk cId="3188828571" sldId="4963"/>
        </pc:sldMkLst>
      </pc:sldChg>
      <pc:sldChg chg="modSp add del mod">
        <pc:chgData name="翌霖 胡" userId="a9a41afe759712f0" providerId="LiveId" clId="{DCC191BB-452F-4B1F-9A56-AF98D86B1DE7}" dt="2020-10-05T11:03:44.608" v="3858" actId="14100"/>
        <pc:sldMkLst>
          <pc:docMk/>
          <pc:sldMk cId="874877914" sldId="4964"/>
        </pc:sldMkLst>
        <pc:spChg chg="mod">
          <ac:chgData name="翌霖 胡" userId="a9a41afe759712f0" providerId="LiveId" clId="{DCC191BB-452F-4B1F-9A56-AF98D86B1DE7}" dt="2020-10-05T11:03:44.608" v="3858" actId="14100"/>
          <ac:spMkLst>
            <pc:docMk/>
            <pc:sldMk cId="874877914" sldId="4964"/>
            <ac:spMk id="3" creationId="{A0A17068-638E-40EA-B89F-60CD58C83E6A}"/>
          </ac:spMkLst>
        </pc:spChg>
      </pc:sldChg>
      <pc:sldChg chg="add del">
        <pc:chgData name="翌霖 胡" userId="a9a41afe759712f0" providerId="LiveId" clId="{DCC191BB-452F-4B1F-9A56-AF98D86B1DE7}" dt="2020-10-05T10:55:19.168" v="3722"/>
        <pc:sldMkLst>
          <pc:docMk/>
          <pc:sldMk cId="3329755082" sldId="4965"/>
        </pc:sldMkLst>
      </pc:sldChg>
      <pc:sldChg chg="add del">
        <pc:chgData name="翌霖 胡" userId="a9a41afe759712f0" providerId="LiveId" clId="{DCC191BB-452F-4B1F-9A56-AF98D86B1DE7}" dt="2020-10-05T10:55:19.168" v="3722"/>
        <pc:sldMkLst>
          <pc:docMk/>
          <pc:sldMk cId="3900751830" sldId="4966"/>
        </pc:sldMkLst>
      </pc:sldChg>
      <pc:sldChg chg="addSp delSp add del setBg delDesignElem">
        <pc:chgData name="翌霖 胡" userId="a9a41afe759712f0" providerId="LiveId" clId="{DCC191BB-452F-4B1F-9A56-AF98D86B1DE7}" dt="2020-10-05T10:56:19.807" v="3727"/>
        <pc:sldMkLst>
          <pc:docMk/>
          <pc:sldMk cId="1713674282" sldId="4967"/>
        </pc:sldMkLst>
        <pc:spChg chg="add del">
          <ac:chgData name="翌霖 胡" userId="a9a41afe759712f0" providerId="LiveId" clId="{DCC191BB-452F-4B1F-9A56-AF98D86B1DE7}" dt="2020-10-05T10:56:19.807" v="3727"/>
          <ac:spMkLst>
            <pc:docMk/>
            <pc:sldMk cId="1713674282" sldId="4967"/>
            <ac:spMk id="24" creationId="{4351DFE5-F63D-4BE0-BDA9-E3EB88F01AA5}"/>
          </ac:spMkLst>
        </pc:spChg>
        <pc:picChg chg="add del">
          <ac:chgData name="翌霖 胡" userId="a9a41afe759712f0" providerId="LiveId" clId="{DCC191BB-452F-4B1F-9A56-AF98D86B1DE7}" dt="2020-10-05T10:56:19.807" v="3727"/>
          <ac:picMkLst>
            <pc:docMk/>
            <pc:sldMk cId="1713674282" sldId="4967"/>
            <ac:picMk id="25" creationId="{3AA16612-ACD2-4A16-8F2B-4514FD6BF28F}"/>
          </ac:picMkLst>
        </pc:picChg>
      </pc:sldChg>
      <pc:sldChg chg="addSp delSp modSp add mod">
        <pc:chgData name="翌霖 胡" userId="a9a41afe759712f0" providerId="LiveId" clId="{DCC191BB-452F-4B1F-9A56-AF98D86B1DE7}" dt="2020-10-05T11:41:48.643" v="3901" actId="26606"/>
        <pc:sldMkLst>
          <pc:docMk/>
          <pc:sldMk cId="3385209508" sldId="4967"/>
        </pc:sldMkLst>
        <pc:spChg chg="mod">
          <ac:chgData name="翌霖 胡" userId="a9a41afe759712f0" providerId="LiveId" clId="{DCC191BB-452F-4B1F-9A56-AF98D86B1DE7}" dt="2020-10-05T11:41:48.643" v="3901" actId="26606"/>
          <ac:spMkLst>
            <pc:docMk/>
            <pc:sldMk cId="3385209508" sldId="4967"/>
            <ac:spMk id="2" creationId="{09765AFC-AEBF-48E8-890B-BD016B6DF584}"/>
          </ac:spMkLst>
        </pc:spChg>
        <pc:spChg chg="del mod">
          <ac:chgData name="翌霖 胡" userId="a9a41afe759712f0" providerId="LiveId" clId="{DCC191BB-452F-4B1F-9A56-AF98D86B1DE7}" dt="2020-10-05T10:56:48.121" v="3746" actId="478"/>
          <ac:spMkLst>
            <pc:docMk/>
            <pc:sldMk cId="3385209508" sldId="4967"/>
            <ac:spMk id="3" creationId="{1BEC71E2-7377-454E-9DFC-B405FA7D8430}"/>
          </ac:spMkLst>
        </pc:spChg>
        <pc:spChg chg="del">
          <ac:chgData name="翌霖 胡" userId="a9a41afe759712f0" providerId="LiveId" clId="{DCC191BB-452F-4B1F-9A56-AF98D86B1DE7}" dt="2020-10-05T11:41:48.643" v="3901" actId="26606"/>
          <ac:spMkLst>
            <pc:docMk/>
            <pc:sldMk cId="3385209508" sldId="4967"/>
            <ac:spMk id="24" creationId="{4351DFE5-F63D-4BE0-BDA9-E3EB88F01AA5}"/>
          </ac:spMkLst>
        </pc:spChg>
        <pc:spChg chg="add">
          <ac:chgData name="翌霖 胡" userId="a9a41afe759712f0" providerId="LiveId" clId="{DCC191BB-452F-4B1F-9A56-AF98D86B1DE7}" dt="2020-10-05T11:41:48.643" v="3901" actId="26606"/>
          <ac:spMkLst>
            <pc:docMk/>
            <pc:sldMk cId="3385209508" sldId="4967"/>
            <ac:spMk id="30" creationId="{23962611-DFD5-4092-AAFD-559E3DFCE2C9}"/>
          </ac:spMkLst>
        </pc:spChg>
        <pc:picChg chg="del">
          <ac:chgData name="翌霖 胡" userId="a9a41afe759712f0" providerId="LiveId" clId="{DCC191BB-452F-4B1F-9A56-AF98D86B1DE7}" dt="2020-10-05T11:41:48.643" v="3901" actId="26606"/>
          <ac:picMkLst>
            <pc:docMk/>
            <pc:sldMk cId="3385209508" sldId="4967"/>
            <ac:picMk id="25" creationId="{3AA16612-ACD2-4A16-8F2B-4514FD6BF28F}"/>
          </ac:picMkLst>
        </pc:picChg>
        <pc:picChg chg="add">
          <ac:chgData name="翌霖 胡" userId="a9a41afe759712f0" providerId="LiveId" clId="{DCC191BB-452F-4B1F-9A56-AF98D86B1DE7}" dt="2020-10-05T11:41:48.643" v="3901" actId="26606"/>
          <ac:picMkLst>
            <pc:docMk/>
            <pc:sldMk cId="3385209508" sldId="4967"/>
            <ac:picMk id="32" creationId="{2270F1FA-0425-408F-9861-80BF5AFB276D}"/>
          </ac:picMkLst>
        </pc:picChg>
      </pc:sldChg>
      <pc:sldChg chg="modSp new mod">
        <pc:chgData name="翌霖 胡" userId="a9a41afe759712f0" providerId="LiveId" clId="{DCC191BB-452F-4B1F-9A56-AF98D86B1DE7}" dt="2020-10-05T10:58:47.053" v="3785"/>
        <pc:sldMkLst>
          <pc:docMk/>
          <pc:sldMk cId="987886586" sldId="4968"/>
        </pc:sldMkLst>
        <pc:spChg chg="mod">
          <ac:chgData name="翌霖 胡" userId="a9a41afe759712f0" providerId="LiveId" clId="{DCC191BB-452F-4B1F-9A56-AF98D86B1DE7}" dt="2020-10-05T10:58:42.127" v="3783"/>
          <ac:spMkLst>
            <pc:docMk/>
            <pc:sldMk cId="987886586" sldId="4968"/>
            <ac:spMk id="2" creationId="{D1765872-9B11-4011-95D2-5BCA10FA38B1}"/>
          </ac:spMkLst>
        </pc:spChg>
        <pc:spChg chg="mod">
          <ac:chgData name="翌霖 胡" userId="a9a41afe759712f0" providerId="LiveId" clId="{DCC191BB-452F-4B1F-9A56-AF98D86B1DE7}" dt="2020-10-05T10:58:47.053" v="3785"/>
          <ac:spMkLst>
            <pc:docMk/>
            <pc:sldMk cId="987886586" sldId="4968"/>
            <ac:spMk id="3" creationId="{AF62C914-ED61-4C7B-9955-B49D6D13EE4C}"/>
          </ac:spMkLst>
        </pc:spChg>
      </pc:sldChg>
      <pc:sldChg chg="modSp add mod">
        <pc:chgData name="翌霖 胡" userId="a9a41afe759712f0" providerId="LiveId" clId="{DCC191BB-452F-4B1F-9A56-AF98D86B1DE7}" dt="2020-10-05T11:00:13.542" v="3815"/>
        <pc:sldMkLst>
          <pc:docMk/>
          <pc:sldMk cId="287502289" sldId="4969"/>
        </pc:sldMkLst>
        <pc:spChg chg="mod">
          <ac:chgData name="翌霖 胡" userId="a9a41afe759712f0" providerId="LiveId" clId="{DCC191BB-452F-4B1F-9A56-AF98D86B1DE7}" dt="2020-10-05T11:00:08.501" v="3813" actId="6549"/>
          <ac:spMkLst>
            <pc:docMk/>
            <pc:sldMk cId="287502289" sldId="4969"/>
            <ac:spMk id="2" creationId="{D1765872-9B11-4011-95D2-5BCA10FA38B1}"/>
          </ac:spMkLst>
        </pc:spChg>
        <pc:spChg chg="mod">
          <ac:chgData name="翌霖 胡" userId="a9a41afe759712f0" providerId="LiveId" clId="{DCC191BB-452F-4B1F-9A56-AF98D86B1DE7}" dt="2020-10-05T11:00:13.542" v="3815"/>
          <ac:spMkLst>
            <pc:docMk/>
            <pc:sldMk cId="287502289" sldId="4969"/>
            <ac:spMk id="3" creationId="{AF62C914-ED61-4C7B-9955-B49D6D13EE4C}"/>
          </ac:spMkLst>
        </pc:spChg>
      </pc:sldChg>
    </pc:docChg>
  </pc:docChgLst>
  <pc:docChgLst>
    <pc:chgData name="胡 翌霖" userId="a9a41afe759712f0" providerId="LiveId" clId="{2DBA92D2-011E-45AF-9D82-7479E4B250F0}"/>
    <pc:docChg chg="undo redo custSel delSld modSld sldOrd">
      <pc:chgData name="胡 翌霖" userId="a9a41afe759712f0" providerId="LiveId" clId="{2DBA92D2-011E-45AF-9D82-7479E4B250F0}" dt="2021-10-25T15:42:34.245" v="131" actId="47"/>
      <pc:docMkLst>
        <pc:docMk/>
      </pc:docMkLst>
      <pc:sldChg chg="modSp mod">
        <pc:chgData name="胡 翌霖" userId="a9a41afe759712f0" providerId="LiveId" clId="{2DBA92D2-011E-45AF-9D82-7479E4B250F0}" dt="2021-10-25T15:19:47.865" v="0" actId="6549"/>
        <pc:sldMkLst>
          <pc:docMk/>
          <pc:sldMk cId="1040198312" sldId="262"/>
        </pc:sldMkLst>
        <pc:spChg chg="mod">
          <ac:chgData name="胡 翌霖" userId="a9a41afe759712f0" providerId="LiveId" clId="{2DBA92D2-011E-45AF-9D82-7479E4B250F0}" dt="2021-10-25T15:19:47.865" v="0" actId="6549"/>
          <ac:spMkLst>
            <pc:docMk/>
            <pc:sldMk cId="1040198312" sldId="262"/>
            <ac:spMk id="3" creationId="{3E7F17DD-B533-4BD9-B0B1-85E736B1FBEA}"/>
          </ac:spMkLst>
        </pc:spChg>
      </pc:sldChg>
      <pc:sldChg chg="addSp delSp modSp mod setBg">
        <pc:chgData name="胡 翌霖" userId="a9a41afe759712f0" providerId="LiveId" clId="{2DBA92D2-011E-45AF-9D82-7479E4B250F0}" dt="2021-10-25T15:41:38.287" v="127" actId="26606"/>
        <pc:sldMkLst>
          <pc:docMk/>
          <pc:sldMk cId="874877914" sldId="269"/>
        </pc:sldMkLst>
        <pc:spChg chg="mod">
          <ac:chgData name="胡 翌霖" userId="a9a41afe759712f0" providerId="LiveId" clId="{2DBA92D2-011E-45AF-9D82-7479E4B250F0}" dt="2021-10-25T15:41:38.287" v="127" actId="26606"/>
          <ac:spMkLst>
            <pc:docMk/>
            <pc:sldMk cId="874877914" sldId="269"/>
            <ac:spMk id="2" creationId="{97C0E989-0263-4234-AB16-0834FCF55B1A}"/>
          </ac:spMkLst>
        </pc:spChg>
        <pc:spChg chg="mod ord">
          <ac:chgData name="胡 翌霖" userId="a9a41afe759712f0" providerId="LiveId" clId="{2DBA92D2-011E-45AF-9D82-7479E4B250F0}" dt="2021-10-25T15:41:38.287" v="127" actId="26606"/>
          <ac:spMkLst>
            <pc:docMk/>
            <pc:sldMk cId="874877914" sldId="269"/>
            <ac:spMk id="3" creationId="{A0A17068-638E-40EA-B89F-60CD58C83E6A}"/>
          </ac:spMkLst>
        </pc:spChg>
        <pc:spChg chg="add del">
          <ac:chgData name="胡 翌霖" userId="a9a41afe759712f0" providerId="LiveId" clId="{2DBA92D2-011E-45AF-9D82-7479E4B250F0}" dt="2021-10-25T15:41:38.287" v="127" actId="26606"/>
          <ac:spMkLst>
            <pc:docMk/>
            <pc:sldMk cId="874877914" sldId="269"/>
            <ac:spMk id="73" creationId="{3685B357-FECE-4F11-B3D0-433533DF9C29}"/>
          </ac:spMkLst>
        </pc:spChg>
        <pc:spChg chg="add del">
          <ac:chgData name="胡 翌霖" userId="a9a41afe759712f0" providerId="LiveId" clId="{2DBA92D2-011E-45AF-9D82-7479E4B250F0}" dt="2021-10-25T15:41:38.287" v="127" actId="26606"/>
          <ac:spMkLst>
            <pc:docMk/>
            <pc:sldMk cId="874877914" sldId="269"/>
            <ac:spMk id="75" creationId="{364795DB-290E-4908-965D-AED9526AAFEA}"/>
          </ac:spMkLst>
        </pc:spChg>
        <pc:picChg chg="mod ord">
          <ac:chgData name="胡 翌霖" userId="a9a41afe759712f0" providerId="LiveId" clId="{2DBA92D2-011E-45AF-9D82-7479E4B250F0}" dt="2021-10-25T15:41:38.287" v="127" actId="26606"/>
          <ac:picMkLst>
            <pc:docMk/>
            <pc:sldMk cId="874877914" sldId="269"/>
            <ac:picMk id="5122" creationId="{56DA69D3-4060-4CDF-B965-3D921B22548A}"/>
          </ac:picMkLst>
        </pc:picChg>
        <pc:picChg chg="mod">
          <ac:chgData name="胡 翌霖" userId="a9a41afe759712f0" providerId="LiveId" clId="{2DBA92D2-011E-45AF-9D82-7479E4B250F0}" dt="2021-10-25T15:41:38.287" v="127" actId="26606"/>
          <ac:picMkLst>
            <pc:docMk/>
            <pc:sldMk cId="874877914" sldId="269"/>
            <ac:picMk id="5124" creationId="{18AB816D-7241-4485-A889-5DFDD688B1C3}"/>
          </ac:picMkLst>
        </pc:picChg>
        <pc:cxnChg chg="add del">
          <ac:chgData name="胡 翌霖" userId="a9a41afe759712f0" providerId="LiveId" clId="{2DBA92D2-011E-45AF-9D82-7479E4B250F0}" dt="2021-10-25T15:41:38.287" v="127" actId="26606"/>
          <ac:cxnSpMkLst>
            <pc:docMk/>
            <pc:sldMk cId="874877914" sldId="269"/>
            <ac:cxnSpMk id="77" creationId="{C21E00FA-5862-4ADF-8F96-08EC1FF48113}"/>
          </ac:cxnSpMkLst>
        </pc:cxnChg>
      </pc:sldChg>
      <pc:sldChg chg="delSp del ord">
        <pc:chgData name="胡 翌霖" userId="a9a41afe759712f0" providerId="LiveId" clId="{2DBA92D2-011E-45AF-9D82-7479E4B250F0}" dt="2021-10-25T15:42:34.245" v="131" actId="47"/>
        <pc:sldMkLst>
          <pc:docMk/>
          <pc:sldMk cId="1508498289" sldId="272"/>
        </pc:sldMkLst>
        <pc:picChg chg="del">
          <ac:chgData name="胡 翌霖" userId="a9a41afe759712f0" providerId="LiveId" clId="{2DBA92D2-011E-45AF-9D82-7479E4B250F0}" dt="2021-10-25T15:31:32.227" v="76" actId="21"/>
          <ac:picMkLst>
            <pc:docMk/>
            <pc:sldMk cId="1508498289" sldId="272"/>
            <ac:picMk id="16388" creationId="{D4A19839-99F0-4417-B2DB-2AADCA894FAD}"/>
          </ac:picMkLst>
        </pc:picChg>
      </pc:sldChg>
      <pc:sldChg chg="modSp">
        <pc:chgData name="胡 翌霖" userId="a9a41afe759712f0" providerId="LiveId" clId="{2DBA92D2-011E-45AF-9D82-7479E4B250F0}" dt="2021-10-25T15:21:19.304" v="5" actId="1076"/>
        <pc:sldMkLst>
          <pc:docMk/>
          <pc:sldMk cId="3803521327" sldId="279"/>
        </pc:sldMkLst>
        <pc:picChg chg="mod">
          <ac:chgData name="胡 翌霖" userId="a9a41afe759712f0" providerId="LiveId" clId="{2DBA92D2-011E-45AF-9D82-7479E4B250F0}" dt="2021-10-25T15:21:19.304" v="5" actId="1076"/>
          <ac:picMkLst>
            <pc:docMk/>
            <pc:sldMk cId="3803521327" sldId="279"/>
            <ac:picMk id="6" creationId="{03A6778B-9478-419A-B39F-F11802F6CDF7}"/>
          </ac:picMkLst>
        </pc:picChg>
      </pc:sldChg>
      <pc:sldChg chg="addSp modSp mod setBg">
        <pc:chgData name="胡 翌霖" userId="a9a41afe759712f0" providerId="LiveId" clId="{2DBA92D2-011E-45AF-9D82-7479E4B250F0}" dt="2021-10-25T15:36:08.660" v="93" actId="26606"/>
        <pc:sldMkLst>
          <pc:docMk/>
          <pc:sldMk cId="7195139" sldId="280"/>
        </pc:sldMkLst>
        <pc:spChg chg="mod">
          <ac:chgData name="胡 翌霖" userId="a9a41afe759712f0" providerId="LiveId" clId="{2DBA92D2-011E-45AF-9D82-7479E4B250F0}" dt="2021-10-25T15:36:08.660" v="93" actId="26606"/>
          <ac:spMkLst>
            <pc:docMk/>
            <pc:sldMk cId="7195139" sldId="280"/>
            <ac:spMk id="2" creationId="{74543550-8634-498B-8057-CA6F2F6ED602}"/>
          </ac:spMkLst>
        </pc:spChg>
        <pc:spChg chg="mod">
          <ac:chgData name="胡 翌霖" userId="a9a41afe759712f0" providerId="LiveId" clId="{2DBA92D2-011E-45AF-9D82-7479E4B250F0}" dt="2021-10-25T15:36:08.660" v="93" actId="26606"/>
          <ac:spMkLst>
            <pc:docMk/>
            <pc:sldMk cId="7195139" sldId="280"/>
            <ac:spMk id="3" creationId="{3C609FBA-78BF-4388-BAAF-2140525C1229}"/>
          </ac:spMkLst>
        </pc:spChg>
        <pc:spChg chg="add">
          <ac:chgData name="胡 翌霖" userId="a9a41afe759712f0" providerId="LiveId" clId="{2DBA92D2-011E-45AF-9D82-7479E4B250F0}" dt="2021-10-25T15:36:08.660" v="93" actId="26606"/>
          <ac:spMkLst>
            <pc:docMk/>
            <pc:sldMk cId="7195139" sldId="280"/>
            <ac:spMk id="9" creationId="{28D31E1B-0407-4223-9642-0B642CBF57D9}"/>
          </ac:spMkLst>
        </pc:spChg>
        <pc:spChg chg="add">
          <ac:chgData name="胡 翌霖" userId="a9a41afe759712f0" providerId="LiveId" clId="{2DBA92D2-011E-45AF-9D82-7479E4B250F0}" dt="2021-10-25T15:36:08.660" v="93" actId="26606"/>
          <ac:spMkLst>
            <pc:docMk/>
            <pc:sldMk cId="7195139" sldId="280"/>
            <ac:spMk id="16" creationId="{D5B0017B-2ECA-49AF-B397-DC140825DF8D}"/>
          </ac:spMkLst>
        </pc:spChg>
        <pc:spChg chg="add">
          <ac:chgData name="胡 翌霖" userId="a9a41afe759712f0" providerId="LiveId" clId="{2DBA92D2-011E-45AF-9D82-7479E4B250F0}" dt="2021-10-25T15:36:08.660" v="93" actId="26606"/>
          <ac:spMkLst>
            <pc:docMk/>
            <pc:sldMk cId="7195139" sldId="280"/>
            <ac:spMk id="18" creationId="{70E96339-907C-46C3-99AC-31179B6F0EBD}"/>
          </ac:spMkLst>
        </pc:spChg>
        <pc:grpChg chg="add">
          <ac:chgData name="胡 翌霖" userId="a9a41afe759712f0" providerId="LiveId" clId="{2DBA92D2-011E-45AF-9D82-7479E4B250F0}" dt="2021-10-25T15:36:08.660" v="93" actId="26606"/>
          <ac:grpSpMkLst>
            <pc:docMk/>
            <pc:sldMk cId="7195139" sldId="280"/>
            <ac:grpSpMk id="11" creationId="{AE1C45F0-260A-458C-96ED-C1F6D2151219}"/>
          </ac:grpSpMkLst>
        </pc:grpChg>
        <pc:picChg chg="mod">
          <ac:chgData name="胡 翌霖" userId="a9a41afe759712f0" providerId="LiveId" clId="{2DBA92D2-011E-45AF-9D82-7479E4B250F0}" dt="2021-10-25T15:36:08.660" v="93" actId="26606"/>
          <ac:picMkLst>
            <pc:docMk/>
            <pc:sldMk cId="7195139" sldId="280"/>
            <ac:picMk id="4" creationId="{172A3F3F-A51C-4DB0-8D2A-1B4CF6B35641}"/>
          </ac:picMkLst>
        </pc:picChg>
        <pc:cxnChg chg="add">
          <ac:chgData name="胡 翌霖" userId="a9a41afe759712f0" providerId="LiveId" clId="{2DBA92D2-011E-45AF-9D82-7479E4B250F0}" dt="2021-10-25T15:36:08.660" v="93" actId="26606"/>
          <ac:cxnSpMkLst>
            <pc:docMk/>
            <pc:sldMk cId="7195139" sldId="280"/>
            <ac:cxnSpMk id="20" creationId="{6CF1BAF6-AD41-4082-B212-8A1F9A2E8779}"/>
          </ac:cxnSpMkLst>
        </pc:cxnChg>
      </pc:sldChg>
      <pc:sldChg chg="modSp mod">
        <pc:chgData name="胡 翌霖" userId="a9a41afe759712f0" providerId="LiveId" clId="{2DBA92D2-011E-45AF-9D82-7479E4B250F0}" dt="2021-10-25T15:22:01.682" v="12" actId="27636"/>
        <pc:sldMkLst>
          <pc:docMk/>
          <pc:sldMk cId="3646800748" sldId="281"/>
        </pc:sldMkLst>
        <pc:spChg chg="mod">
          <ac:chgData name="胡 翌霖" userId="a9a41afe759712f0" providerId="LiveId" clId="{2DBA92D2-011E-45AF-9D82-7479E4B250F0}" dt="2021-10-25T15:22:01.682" v="12" actId="27636"/>
          <ac:spMkLst>
            <pc:docMk/>
            <pc:sldMk cId="3646800748" sldId="281"/>
            <ac:spMk id="3" creationId="{05123A8F-3981-414A-A62F-38D15FEAFFAF}"/>
          </ac:spMkLst>
        </pc:spChg>
      </pc:sldChg>
      <pc:sldChg chg="addSp delSp modSp mod setBg setClrOvrMap">
        <pc:chgData name="胡 翌霖" userId="a9a41afe759712f0" providerId="LiveId" clId="{2DBA92D2-011E-45AF-9D82-7479E4B250F0}" dt="2021-10-25T15:30:40.090" v="69" actId="1035"/>
        <pc:sldMkLst>
          <pc:docMk/>
          <pc:sldMk cId="1367843292" sldId="282"/>
        </pc:sldMkLst>
        <pc:spChg chg="mod">
          <ac:chgData name="胡 翌霖" userId="a9a41afe759712f0" providerId="LiveId" clId="{2DBA92D2-011E-45AF-9D82-7479E4B250F0}" dt="2021-10-25T15:29:40.972" v="62" actId="26606"/>
          <ac:spMkLst>
            <pc:docMk/>
            <pc:sldMk cId="1367843292" sldId="282"/>
            <ac:spMk id="2" creationId="{220A3B88-E984-45A2-B60C-2C5B9A3BB8E6}"/>
          </ac:spMkLst>
        </pc:spChg>
        <pc:spChg chg="mod ord">
          <ac:chgData name="胡 翌霖" userId="a9a41afe759712f0" providerId="LiveId" clId="{2DBA92D2-011E-45AF-9D82-7479E4B250F0}" dt="2021-10-25T15:29:40.972" v="62" actId="26606"/>
          <ac:spMkLst>
            <pc:docMk/>
            <pc:sldMk cId="1367843292" sldId="282"/>
            <ac:spMk id="3" creationId="{2414951A-67ED-4600-BD5B-23D8FCC8A759}"/>
          </ac:spMkLst>
        </pc:spChg>
        <pc:spChg chg="add">
          <ac:chgData name="胡 翌霖" userId="a9a41afe759712f0" providerId="LiveId" clId="{2DBA92D2-011E-45AF-9D82-7479E4B250F0}" dt="2021-10-25T15:29:40.972" v="62" actId="26606"/>
          <ac:spMkLst>
            <pc:docMk/>
            <pc:sldMk cId="1367843292" sldId="282"/>
            <ac:spMk id="11" creationId="{8ABFE404-8D65-4573-A3EF-6DF477936BA3}"/>
          </ac:spMkLst>
        </pc:spChg>
        <pc:picChg chg="del mod ord">
          <ac:chgData name="胡 翌霖" userId="a9a41afe759712f0" providerId="LiveId" clId="{2DBA92D2-011E-45AF-9D82-7479E4B250F0}" dt="2021-10-25T15:30:07.086" v="63" actId="478"/>
          <ac:picMkLst>
            <pc:docMk/>
            <pc:sldMk cId="1367843292" sldId="282"/>
            <ac:picMk id="5" creationId="{607E77C8-8655-412D-B322-B61594E0F422}"/>
          </ac:picMkLst>
        </pc:picChg>
        <pc:picChg chg="mod">
          <ac:chgData name="胡 翌霖" userId="a9a41afe759712f0" providerId="LiveId" clId="{2DBA92D2-011E-45AF-9D82-7479E4B250F0}" dt="2021-10-25T15:29:40.972" v="62" actId="26606"/>
          <ac:picMkLst>
            <pc:docMk/>
            <pc:sldMk cId="1367843292" sldId="282"/>
            <ac:picMk id="6" creationId="{771A0DA2-C16F-4FAC-9F71-6DB86DF8C21E}"/>
          </ac:picMkLst>
        </pc:picChg>
        <pc:picChg chg="add mod">
          <ac:chgData name="胡 翌霖" userId="a9a41afe759712f0" providerId="LiveId" clId="{2DBA92D2-011E-45AF-9D82-7479E4B250F0}" dt="2021-10-25T15:30:40.090" v="69" actId="1035"/>
          <ac:picMkLst>
            <pc:docMk/>
            <pc:sldMk cId="1367843292" sldId="282"/>
            <ac:picMk id="8" creationId="{AAEAB63C-D0F6-43D8-A3B6-3FE4BE207CDA}"/>
          </ac:picMkLst>
        </pc:picChg>
        <pc:cxnChg chg="add">
          <ac:chgData name="胡 翌霖" userId="a9a41afe759712f0" providerId="LiveId" clId="{2DBA92D2-011E-45AF-9D82-7479E4B250F0}" dt="2021-10-25T15:29:40.972" v="62" actId="26606"/>
          <ac:cxnSpMkLst>
            <pc:docMk/>
            <pc:sldMk cId="1367843292" sldId="282"/>
            <ac:cxnSpMk id="13" creationId="{AF5191F1-A1C8-4AEE-8007-DF304E42B15E}"/>
          </ac:cxnSpMkLst>
        </pc:cxnChg>
      </pc:sldChg>
      <pc:sldChg chg="del">
        <pc:chgData name="胡 翌霖" userId="a9a41afe759712f0" providerId="LiveId" clId="{2DBA92D2-011E-45AF-9D82-7479E4B250F0}" dt="2021-10-25T15:30:51.815" v="70" actId="47"/>
        <pc:sldMkLst>
          <pc:docMk/>
          <pc:sldMk cId="1554816708" sldId="284"/>
        </pc:sldMkLst>
      </pc:sldChg>
      <pc:sldChg chg="addSp mod setBg">
        <pc:chgData name="胡 翌霖" userId="a9a41afe759712f0" providerId="LiveId" clId="{2DBA92D2-011E-45AF-9D82-7479E4B250F0}" dt="2021-10-25T15:31:03.513" v="71" actId="26606"/>
        <pc:sldMkLst>
          <pc:docMk/>
          <pc:sldMk cId="3712080975" sldId="288"/>
        </pc:sldMkLst>
        <pc:spChg chg="add">
          <ac:chgData name="胡 翌霖" userId="a9a41afe759712f0" providerId="LiveId" clId="{2DBA92D2-011E-45AF-9D82-7479E4B250F0}" dt="2021-10-25T15:31:03.513" v="71" actId="26606"/>
          <ac:spMkLst>
            <pc:docMk/>
            <pc:sldMk cId="3712080975" sldId="288"/>
            <ac:spMk id="5" creationId="{8D70B121-56F4-4848-B38B-182089D909FA}"/>
          </ac:spMkLst>
        </pc:spChg>
        <pc:cxnChg chg="add">
          <ac:chgData name="胡 翌霖" userId="a9a41afe759712f0" providerId="LiveId" clId="{2DBA92D2-011E-45AF-9D82-7479E4B250F0}" dt="2021-10-25T15:31:03.513" v="71" actId="26606"/>
          <ac:cxnSpMkLst>
            <pc:docMk/>
            <pc:sldMk cId="3712080975" sldId="288"/>
            <ac:cxnSpMk id="6" creationId="{2D72A2C9-F3CA-4216-8BAD-FA4C970C3C4E}"/>
          </ac:cxnSpMkLst>
        </pc:cxnChg>
      </pc:sldChg>
      <pc:sldChg chg="addSp delSp modSp mod setBg addAnim delAnim setClrOvrMap">
        <pc:chgData name="胡 翌霖" userId="a9a41afe759712f0" providerId="LiveId" clId="{2DBA92D2-011E-45AF-9D82-7479E4B250F0}" dt="2021-10-25T15:33:17.664" v="89" actId="1076"/>
        <pc:sldMkLst>
          <pc:docMk/>
          <pc:sldMk cId="2506609014" sldId="289"/>
        </pc:sldMkLst>
        <pc:spChg chg="mod ord">
          <ac:chgData name="胡 翌霖" userId="a9a41afe759712f0" providerId="LiveId" clId="{2DBA92D2-011E-45AF-9D82-7479E4B250F0}" dt="2021-10-25T15:33:02.900" v="86" actId="26606"/>
          <ac:spMkLst>
            <pc:docMk/>
            <pc:sldMk cId="2506609014" sldId="289"/>
            <ac:spMk id="2" creationId="{8596071C-321C-464A-BF0A-2E0D1E897EE5}"/>
          </ac:spMkLst>
        </pc:spChg>
        <pc:spChg chg="add del">
          <ac:chgData name="胡 翌霖" userId="a9a41afe759712f0" providerId="LiveId" clId="{2DBA92D2-011E-45AF-9D82-7479E4B250F0}" dt="2021-10-25T15:33:02.900" v="86" actId="26606"/>
          <ac:spMkLst>
            <pc:docMk/>
            <pc:sldMk cId="2506609014" sldId="289"/>
            <ac:spMk id="71" creationId="{A4AC5506-6312-4701-8D3C-40187889A947}"/>
          </ac:spMkLst>
        </pc:spChg>
        <pc:spChg chg="add del">
          <ac:chgData name="胡 翌霖" userId="a9a41afe759712f0" providerId="LiveId" clId="{2DBA92D2-011E-45AF-9D82-7479E4B250F0}" dt="2021-10-25T15:32:55.749" v="84" actId="26606"/>
          <ac:spMkLst>
            <pc:docMk/>
            <pc:sldMk cId="2506609014" sldId="289"/>
            <ac:spMk id="135" creationId="{B60FF0DC-075C-4AAB-9DCF-D6891D223C40}"/>
          </ac:spMkLst>
        </pc:spChg>
        <pc:spChg chg="add del">
          <ac:chgData name="胡 翌霖" userId="a9a41afe759712f0" providerId="LiveId" clId="{2DBA92D2-011E-45AF-9D82-7479E4B250F0}" dt="2021-10-25T15:33:02.900" v="86" actId="26606"/>
          <ac:spMkLst>
            <pc:docMk/>
            <pc:sldMk cId="2506609014" sldId="289"/>
            <ac:spMk id="13316" creationId="{3B47FC9C-2ED3-4100-A4EF-E8CDFEE106C9}"/>
          </ac:spMkLst>
        </pc:spChg>
        <pc:picChg chg="mod">
          <ac:chgData name="胡 翌霖" userId="a9a41afe759712f0" providerId="LiveId" clId="{2DBA92D2-011E-45AF-9D82-7479E4B250F0}" dt="2021-10-25T15:33:02.900" v="86" actId="26606"/>
          <ac:picMkLst>
            <pc:docMk/>
            <pc:sldMk cId="2506609014" sldId="289"/>
            <ac:picMk id="4" creationId="{BA7C5496-89DF-4565-A9C7-BEE839907A62}"/>
          </ac:picMkLst>
        </pc:picChg>
        <pc:picChg chg="add mod">
          <ac:chgData name="胡 翌霖" userId="a9a41afe759712f0" providerId="LiveId" clId="{2DBA92D2-011E-45AF-9D82-7479E4B250F0}" dt="2021-10-25T15:33:12.776" v="88" actId="1076"/>
          <ac:picMkLst>
            <pc:docMk/>
            <pc:sldMk cId="2506609014" sldId="289"/>
            <ac:picMk id="5" creationId="{C891F0B6-4C21-4CB2-A25E-27E34C085BA9}"/>
          </ac:picMkLst>
        </pc:picChg>
        <pc:picChg chg="mod">
          <ac:chgData name="胡 翌霖" userId="a9a41afe759712f0" providerId="LiveId" clId="{2DBA92D2-011E-45AF-9D82-7479E4B250F0}" dt="2021-10-25T15:33:17.664" v="89" actId="1076"/>
          <ac:picMkLst>
            <pc:docMk/>
            <pc:sldMk cId="2506609014" sldId="289"/>
            <ac:picMk id="13314" creationId="{C236613F-6D5C-4669-BDCE-7A11E383B780}"/>
          </ac:picMkLst>
        </pc:picChg>
        <pc:cxnChg chg="add del">
          <ac:chgData name="胡 翌霖" userId="a9a41afe759712f0" providerId="LiveId" clId="{2DBA92D2-011E-45AF-9D82-7479E4B250F0}" dt="2021-10-25T15:32:55.749" v="84" actId="26606"/>
          <ac:cxnSpMkLst>
            <pc:docMk/>
            <pc:sldMk cId="2506609014" sldId="289"/>
            <ac:cxnSpMk id="137" creationId="{D9F6DA4C-FF64-4F34-9D58-FC2ED8095D2D}"/>
          </ac:cxnSpMkLst>
        </pc:cxnChg>
        <pc:cxnChg chg="add del">
          <ac:chgData name="胡 翌霖" userId="a9a41afe759712f0" providerId="LiveId" clId="{2DBA92D2-011E-45AF-9D82-7479E4B250F0}" dt="2021-10-25T15:32:55.749" v="84" actId="26606"/>
          <ac:cxnSpMkLst>
            <pc:docMk/>
            <pc:sldMk cId="2506609014" sldId="289"/>
            <ac:cxnSpMk id="139" creationId="{06FA45BD-42C5-4C6B-AFAF-745ABE642184}"/>
          </ac:cxnSpMkLst>
        </pc:cxnChg>
      </pc:sldChg>
      <pc:sldChg chg="delSp mod">
        <pc:chgData name="胡 翌霖" userId="a9a41afe759712f0" providerId="LiveId" clId="{2DBA92D2-011E-45AF-9D82-7479E4B250F0}" dt="2021-10-25T15:33:47.196" v="90" actId="478"/>
        <pc:sldMkLst>
          <pc:docMk/>
          <pc:sldMk cId="3976440896" sldId="292"/>
        </pc:sldMkLst>
        <pc:spChg chg="del">
          <ac:chgData name="胡 翌霖" userId="a9a41afe759712f0" providerId="LiveId" clId="{2DBA92D2-011E-45AF-9D82-7479E4B250F0}" dt="2021-10-25T15:33:47.196" v="90" actId="478"/>
          <ac:spMkLst>
            <pc:docMk/>
            <pc:sldMk cId="3976440896" sldId="292"/>
            <ac:spMk id="2" creationId="{DBD75B4C-0546-417E-8F67-4D95089AB248}"/>
          </ac:spMkLst>
        </pc:spChg>
      </pc:sldChg>
      <pc:sldChg chg="addSp delSp mod">
        <pc:chgData name="胡 翌霖" userId="a9a41afe759712f0" providerId="LiveId" clId="{2DBA92D2-011E-45AF-9D82-7479E4B250F0}" dt="2021-10-25T15:42:17.167" v="130" actId="26606"/>
        <pc:sldMkLst>
          <pc:docMk/>
          <pc:sldMk cId="3900751830" sldId="294"/>
        </pc:sldMkLst>
        <pc:spChg chg="add del">
          <ac:chgData name="胡 翌霖" userId="a9a41afe759712f0" providerId="LiveId" clId="{2DBA92D2-011E-45AF-9D82-7479E4B250F0}" dt="2021-10-25T15:42:17.167" v="130" actId="26606"/>
          <ac:spMkLst>
            <pc:docMk/>
            <pc:sldMk cId="3900751830" sldId="294"/>
            <ac:spMk id="3" creationId="{11988E3D-2593-4F79-929C-DDD91F69A4D9}"/>
          </ac:spMkLst>
        </pc:spChg>
        <pc:graphicFrameChg chg="add del">
          <ac:chgData name="胡 翌霖" userId="a9a41afe759712f0" providerId="LiveId" clId="{2DBA92D2-011E-45AF-9D82-7479E4B250F0}" dt="2021-10-25T15:42:17.149" v="129" actId="26606"/>
          <ac:graphicFrameMkLst>
            <pc:docMk/>
            <pc:sldMk cId="3900751830" sldId="294"/>
            <ac:graphicFrameMk id="5" creationId="{A73B0DA1-6133-4496-941B-6037535BD04B}"/>
          </ac:graphicFrameMkLst>
        </pc:graphicFrameChg>
        <pc:graphicFrameChg chg="add">
          <ac:chgData name="胡 翌霖" userId="a9a41afe759712f0" providerId="LiveId" clId="{2DBA92D2-011E-45AF-9D82-7479E4B250F0}" dt="2021-10-25T15:42:17.167" v="130" actId="26606"/>
          <ac:graphicFrameMkLst>
            <pc:docMk/>
            <pc:sldMk cId="3900751830" sldId="294"/>
            <ac:graphicFrameMk id="7" creationId="{A6ECC3AC-20A8-4437-A246-6812153896C3}"/>
          </ac:graphicFrameMkLst>
        </pc:graphicFrameChg>
      </pc:sldChg>
      <pc:sldChg chg="addSp modSp mod setBg setClrOvrMap">
        <pc:chgData name="胡 翌霖" userId="a9a41afe759712f0" providerId="LiveId" clId="{2DBA92D2-011E-45AF-9D82-7479E4B250F0}" dt="2021-10-25T15:40:44.372" v="124" actId="26606"/>
        <pc:sldMkLst>
          <pc:docMk/>
          <pc:sldMk cId="2997731456" sldId="297"/>
        </pc:sldMkLst>
        <pc:spChg chg="mod">
          <ac:chgData name="胡 翌霖" userId="a9a41afe759712f0" providerId="LiveId" clId="{2DBA92D2-011E-45AF-9D82-7479E4B250F0}" dt="2021-10-25T15:40:44.372" v="124" actId="26606"/>
          <ac:spMkLst>
            <pc:docMk/>
            <pc:sldMk cId="2997731456" sldId="297"/>
            <ac:spMk id="2" creationId="{C7F91A76-7165-4CF0-981C-A026D878E314}"/>
          </ac:spMkLst>
        </pc:spChg>
        <pc:spChg chg="mod">
          <ac:chgData name="胡 翌霖" userId="a9a41afe759712f0" providerId="LiveId" clId="{2DBA92D2-011E-45AF-9D82-7479E4B250F0}" dt="2021-10-25T15:40:44.372" v="124" actId="26606"/>
          <ac:spMkLst>
            <pc:docMk/>
            <pc:sldMk cId="2997731456" sldId="297"/>
            <ac:spMk id="3" creationId="{F74D5811-38F9-4CCF-868F-6DBD3A016F19}"/>
          </ac:spMkLst>
        </pc:spChg>
        <pc:picChg chg="mod">
          <ac:chgData name="胡 翌霖" userId="a9a41afe759712f0" providerId="LiveId" clId="{2DBA92D2-011E-45AF-9D82-7479E4B250F0}" dt="2021-10-25T15:40:44.372" v="124" actId="26606"/>
          <ac:picMkLst>
            <pc:docMk/>
            <pc:sldMk cId="2997731456" sldId="297"/>
            <ac:picMk id="4" creationId="{76FCE4C9-83D3-4A7E-B650-1DBB2982FC08}"/>
          </ac:picMkLst>
        </pc:picChg>
        <pc:picChg chg="mod">
          <ac:chgData name="胡 翌霖" userId="a9a41afe759712f0" providerId="LiveId" clId="{2DBA92D2-011E-45AF-9D82-7479E4B250F0}" dt="2021-10-25T15:40:44.372" v="124" actId="26606"/>
          <ac:picMkLst>
            <pc:docMk/>
            <pc:sldMk cId="2997731456" sldId="297"/>
            <ac:picMk id="5" creationId="{11408734-3708-4211-ADDE-13BC749D4642}"/>
          </ac:picMkLst>
        </pc:picChg>
        <pc:cxnChg chg="add">
          <ac:chgData name="胡 翌霖" userId="a9a41afe759712f0" providerId="LiveId" clId="{2DBA92D2-011E-45AF-9D82-7479E4B250F0}" dt="2021-10-25T15:40:44.372" v="124" actId="26606"/>
          <ac:cxnSpMkLst>
            <pc:docMk/>
            <pc:sldMk cId="2997731456" sldId="297"/>
            <ac:cxnSpMk id="10" creationId="{EBAD6A72-88E8-42F7-88B9-CAF744536BE4}"/>
          </ac:cxnSpMkLst>
        </pc:cxnChg>
        <pc:cxnChg chg="add">
          <ac:chgData name="胡 翌霖" userId="a9a41afe759712f0" providerId="LiveId" clId="{2DBA92D2-011E-45AF-9D82-7479E4B250F0}" dt="2021-10-25T15:40:44.372" v="124" actId="26606"/>
          <ac:cxnSpMkLst>
            <pc:docMk/>
            <pc:sldMk cId="2997731456" sldId="297"/>
            <ac:cxnSpMk id="12" creationId="{C800968E-0A99-46C4-A9B2-6A63AC66F4B0}"/>
          </ac:cxnSpMkLst>
        </pc:cxnChg>
      </pc:sldChg>
      <pc:sldChg chg="addSp modSp mod setBg">
        <pc:chgData name="胡 翌霖" userId="a9a41afe759712f0" providerId="LiveId" clId="{2DBA92D2-011E-45AF-9D82-7479E4B250F0}" dt="2021-10-25T15:29:08.915" v="61" actId="26606"/>
        <pc:sldMkLst>
          <pc:docMk/>
          <pc:sldMk cId="1904292970" sldId="315"/>
        </pc:sldMkLst>
        <pc:spChg chg="mod ord">
          <ac:chgData name="胡 翌霖" userId="a9a41afe759712f0" providerId="LiveId" clId="{2DBA92D2-011E-45AF-9D82-7479E4B250F0}" dt="2021-10-25T15:29:08.915" v="61" actId="26606"/>
          <ac:spMkLst>
            <pc:docMk/>
            <pc:sldMk cId="1904292970" sldId="315"/>
            <ac:spMk id="2" creationId="{750E2AF2-7A6B-48BA-9B10-228F7269A963}"/>
          </ac:spMkLst>
        </pc:spChg>
        <pc:spChg chg="add">
          <ac:chgData name="胡 翌霖" userId="a9a41afe759712f0" providerId="LiveId" clId="{2DBA92D2-011E-45AF-9D82-7479E4B250F0}" dt="2021-10-25T15:29:08.915" v="61" actId="26606"/>
          <ac:spMkLst>
            <pc:docMk/>
            <pc:sldMk cId="1904292970" sldId="315"/>
            <ac:spMk id="10" creationId="{E4505C23-674B-4195-81D6-0C127FEAE3F8}"/>
          </ac:spMkLst>
        </pc:spChg>
        <pc:spChg chg="add">
          <ac:chgData name="胡 翌霖" userId="a9a41afe759712f0" providerId="LiveId" clId="{2DBA92D2-011E-45AF-9D82-7479E4B250F0}" dt="2021-10-25T15:29:08.915" v="61" actId="26606"/>
          <ac:spMkLst>
            <pc:docMk/>
            <pc:sldMk cId="1904292970" sldId="315"/>
            <ac:spMk id="12" creationId="{65C9B8F0-FF66-4C15-BD05-E86B87331846}"/>
          </ac:spMkLst>
        </pc:spChg>
        <pc:picChg chg="mod">
          <ac:chgData name="胡 翌霖" userId="a9a41afe759712f0" providerId="LiveId" clId="{2DBA92D2-011E-45AF-9D82-7479E4B250F0}" dt="2021-10-25T15:29:08.915" v="61" actId="26606"/>
          <ac:picMkLst>
            <pc:docMk/>
            <pc:sldMk cId="1904292970" sldId="315"/>
            <ac:picMk id="4" creationId="{ED385DC7-CD5B-44CC-81FE-66EBD533C7B5}"/>
          </ac:picMkLst>
        </pc:picChg>
        <pc:picChg chg="mod">
          <ac:chgData name="胡 翌霖" userId="a9a41afe759712f0" providerId="LiveId" clId="{2DBA92D2-011E-45AF-9D82-7479E4B250F0}" dt="2021-10-25T15:29:08.915" v="61" actId="26606"/>
          <ac:picMkLst>
            <pc:docMk/>
            <pc:sldMk cId="1904292970" sldId="315"/>
            <ac:picMk id="5" creationId="{A5856AEC-11E3-40DC-95E6-A4FEAEEB97F6}"/>
          </ac:picMkLst>
        </pc:picChg>
      </pc:sldChg>
      <pc:sldChg chg="del">
        <pc:chgData name="胡 翌霖" userId="a9a41afe759712f0" providerId="LiveId" clId="{2DBA92D2-011E-45AF-9D82-7479E4B250F0}" dt="2021-10-25T15:31:11.621" v="75" actId="47"/>
        <pc:sldMkLst>
          <pc:docMk/>
          <pc:sldMk cId="3960566294" sldId="325"/>
        </pc:sldMkLst>
      </pc:sldChg>
      <pc:sldChg chg="addSp delSp modSp mod setBg">
        <pc:chgData name="胡 翌霖" userId="a9a41afe759712f0" providerId="LiveId" clId="{2DBA92D2-011E-45AF-9D82-7479E4B250F0}" dt="2021-10-25T15:26:34.787" v="60"/>
        <pc:sldMkLst>
          <pc:docMk/>
          <pc:sldMk cId="2758194847" sldId="326"/>
        </pc:sldMkLst>
        <pc:spChg chg="mod">
          <ac:chgData name="胡 翌霖" userId="a9a41afe759712f0" providerId="LiveId" clId="{2DBA92D2-011E-45AF-9D82-7479E4B250F0}" dt="2021-10-25T15:25:08.132" v="53" actId="26606"/>
          <ac:spMkLst>
            <pc:docMk/>
            <pc:sldMk cId="2758194847" sldId="326"/>
            <ac:spMk id="2" creationId="{E38AC59B-DABC-4553-8528-11F4610E5CAA}"/>
          </ac:spMkLst>
        </pc:spChg>
        <pc:spChg chg="mod">
          <ac:chgData name="胡 翌霖" userId="a9a41afe759712f0" providerId="LiveId" clId="{2DBA92D2-011E-45AF-9D82-7479E4B250F0}" dt="2021-10-25T15:26:34.787" v="60"/>
          <ac:spMkLst>
            <pc:docMk/>
            <pc:sldMk cId="2758194847" sldId="326"/>
            <ac:spMk id="3" creationId="{2856FAA4-729F-48EC-AD82-97661F393BEE}"/>
          </ac:spMkLst>
        </pc:spChg>
        <pc:spChg chg="add del">
          <ac:chgData name="胡 翌霖" userId="a9a41afe759712f0" providerId="LiveId" clId="{2DBA92D2-011E-45AF-9D82-7479E4B250F0}" dt="2021-10-25T15:24:54.866" v="48" actId="26606"/>
          <ac:spMkLst>
            <pc:docMk/>
            <pc:sldMk cId="2758194847" sldId="326"/>
            <ac:spMk id="10" creationId="{18FD74D4-C0F3-4E5B-9628-885593F0B528}"/>
          </ac:spMkLst>
        </pc:spChg>
        <pc:spChg chg="add del">
          <ac:chgData name="胡 翌霖" userId="a9a41afe759712f0" providerId="LiveId" clId="{2DBA92D2-011E-45AF-9D82-7479E4B250F0}" dt="2021-10-25T15:24:54.866" v="48" actId="26606"/>
          <ac:spMkLst>
            <pc:docMk/>
            <pc:sldMk cId="2758194847" sldId="326"/>
            <ac:spMk id="12" creationId="{067CFD9A-AD7C-42E8-898D-F51A83B12D73}"/>
          </ac:spMkLst>
        </pc:spChg>
        <pc:spChg chg="add del">
          <ac:chgData name="胡 翌霖" userId="a9a41afe759712f0" providerId="LiveId" clId="{2DBA92D2-011E-45AF-9D82-7479E4B250F0}" dt="2021-10-25T15:25:00.028" v="50" actId="26606"/>
          <ac:spMkLst>
            <pc:docMk/>
            <pc:sldMk cId="2758194847" sldId="326"/>
            <ac:spMk id="14" creationId="{6CB927A4-E432-4310-9CD5-E89FF5063179}"/>
          </ac:spMkLst>
        </pc:spChg>
        <pc:spChg chg="add del">
          <ac:chgData name="胡 翌霖" userId="a9a41afe759712f0" providerId="LiveId" clId="{2DBA92D2-011E-45AF-9D82-7479E4B250F0}" dt="2021-10-25T15:25:00.028" v="50" actId="26606"/>
          <ac:spMkLst>
            <pc:docMk/>
            <pc:sldMk cId="2758194847" sldId="326"/>
            <ac:spMk id="15" creationId="{8D1AA55E-40D5-461B-A5A8-4AE8AAB71B08}"/>
          </ac:spMkLst>
        </pc:spChg>
        <pc:spChg chg="add del">
          <ac:chgData name="胡 翌霖" userId="a9a41afe759712f0" providerId="LiveId" clId="{2DBA92D2-011E-45AF-9D82-7479E4B250F0}" dt="2021-10-25T15:25:00.028" v="50" actId="26606"/>
          <ac:spMkLst>
            <pc:docMk/>
            <pc:sldMk cId="2758194847" sldId="326"/>
            <ac:spMk id="16" creationId="{E3020543-B24B-4EC4-8FFC-8DD88EEA91A8}"/>
          </ac:spMkLst>
        </pc:spChg>
        <pc:picChg chg="add mod">
          <ac:chgData name="胡 翌霖" userId="a9a41afe759712f0" providerId="LiveId" clId="{2DBA92D2-011E-45AF-9D82-7479E4B250F0}" dt="2021-10-25T15:25:37.060" v="54"/>
          <ac:picMkLst>
            <pc:docMk/>
            <pc:sldMk cId="2758194847" sldId="326"/>
            <ac:picMk id="5" creationId="{AE05A77F-FCB9-47A5-A905-E9C79DDEDF9D}"/>
          </ac:picMkLst>
        </pc:picChg>
        <pc:cxnChg chg="add">
          <ac:chgData name="胡 翌霖" userId="a9a41afe759712f0" providerId="LiveId" clId="{2DBA92D2-011E-45AF-9D82-7479E4B250F0}" dt="2021-10-25T15:25:08.132" v="53" actId="26606"/>
          <ac:cxnSpMkLst>
            <pc:docMk/>
            <pc:sldMk cId="2758194847" sldId="326"/>
            <ac:cxnSpMk id="7" creationId="{A7F400EE-A8A5-48AF-B4D6-291B52C6F0B0}"/>
          </ac:cxnSpMkLst>
        </pc:cxnChg>
        <pc:cxnChg chg="add del">
          <ac:chgData name="胡 翌霖" userId="a9a41afe759712f0" providerId="LiveId" clId="{2DBA92D2-011E-45AF-9D82-7479E4B250F0}" dt="2021-10-25T15:25:00.028" v="50" actId="26606"/>
          <ac:cxnSpMkLst>
            <pc:docMk/>
            <pc:sldMk cId="2758194847" sldId="326"/>
            <ac:cxnSpMk id="17" creationId="{7EB498BD-8089-4626-91EA-4978EBEF535E}"/>
          </ac:cxnSpMkLst>
        </pc:cxnChg>
      </pc:sldChg>
      <pc:sldChg chg="addSp delSp modSp mod setBg">
        <pc:chgData name="胡 翌霖" userId="a9a41afe759712f0" providerId="LiveId" clId="{2DBA92D2-011E-45AF-9D82-7479E4B250F0}" dt="2021-10-25T15:36:31.165" v="96" actId="26606"/>
        <pc:sldMkLst>
          <pc:docMk/>
          <pc:sldMk cId="3295335418" sldId="4952"/>
        </pc:sldMkLst>
        <pc:spChg chg="mod ord">
          <ac:chgData name="胡 翌霖" userId="a9a41afe759712f0" providerId="LiveId" clId="{2DBA92D2-011E-45AF-9D82-7479E4B250F0}" dt="2021-10-25T15:36:31.165" v="96" actId="26606"/>
          <ac:spMkLst>
            <pc:docMk/>
            <pc:sldMk cId="3295335418" sldId="4952"/>
            <ac:spMk id="2" creationId="{A8CF6FAC-01E9-4F2E-B3ED-F42AB85C8EB8}"/>
          </ac:spMkLst>
        </pc:spChg>
        <pc:spChg chg="add del">
          <ac:chgData name="胡 翌霖" userId="a9a41afe759712f0" providerId="LiveId" clId="{2DBA92D2-011E-45AF-9D82-7479E4B250F0}" dt="2021-10-25T15:36:31.161" v="95" actId="26606"/>
          <ac:spMkLst>
            <pc:docMk/>
            <pc:sldMk cId="3295335418" sldId="4952"/>
            <ac:spMk id="12" creationId="{A5711A0E-A428-4ED1-96CB-33D69FD842E4}"/>
          </ac:spMkLst>
        </pc:spChg>
        <pc:spChg chg="add">
          <ac:chgData name="胡 翌霖" userId="a9a41afe759712f0" providerId="LiveId" clId="{2DBA92D2-011E-45AF-9D82-7479E4B250F0}" dt="2021-10-25T15:36:31.165" v="96" actId="26606"/>
          <ac:spMkLst>
            <pc:docMk/>
            <pc:sldMk cId="3295335418" sldId="4952"/>
            <ac:spMk id="16" creationId="{823AC064-BC96-4F32-8AE1-B2FD38754823}"/>
          </ac:spMkLst>
        </pc:spChg>
        <pc:picChg chg="mod">
          <ac:chgData name="胡 翌霖" userId="a9a41afe759712f0" providerId="LiveId" clId="{2DBA92D2-011E-45AF-9D82-7479E4B250F0}" dt="2021-10-25T15:36:31.165" v="96" actId="26606"/>
          <ac:picMkLst>
            <pc:docMk/>
            <pc:sldMk cId="3295335418" sldId="4952"/>
            <ac:picMk id="5" creationId="{25F5C734-BA2D-4590-9FCB-B15C00CA8007}"/>
          </ac:picMkLst>
        </pc:picChg>
        <pc:picChg chg="mod">
          <ac:chgData name="胡 翌霖" userId="a9a41afe759712f0" providerId="LiveId" clId="{2DBA92D2-011E-45AF-9D82-7479E4B250F0}" dt="2021-10-25T15:36:31.165" v="96" actId="26606"/>
          <ac:picMkLst>
            <pc:docMk/>
            <pc:sldMk cId="3295335418" sldId="4952"/>
            <ac:picMk id="6" creationId="{186B369B-A880-4659-AA2E-746195A72B3A}"/>
          </ac:picMkLst>
        </pc:picChg>
        <pc:cxnChg chg="add">
          <ac:chgData name="胡 翌霖" userId="a9a41afe759712f0" providerId="LiveId" clId="{2DBA92D2-011E-45AF-9D82-7479E4B250F0}" dt="2021-10-25T15:36:31.165" v="96" actId="26606"/>
          <ac:cxnSpMkLst>
            <pc:docMk/>
            <pc:sldMk cId="3295335418" sldId="4952"/>
            <ac:cxnSpMk id="14" creationId="{DB146403-F3D6-484B-B2ED-97F9565D0370}"/>
          </ac:cxnSpMkLst>
        </pc:cxnChg>
        <pc:cxnChg chg="add">
          <ac:chgData name="胡 翌霖" userId="a9a41afe759712f0" providerId="LiveId" clId="{2DBA92D2-011E-45AF-9D82-7479E4B250F0}" dt="2021-10-25T15:36:31.165" v="96" actId="26606"/>
          <ac:cxnSpMkLst>
            <pc:docMk/>
            <pc:sldMk cId="3295335418" sldId="4952"/>
            <ac:cxnSpMk id="18" creationId="{7E7C77BC-7138-40B1-A15B-20F57A494629}"/>
          </ac:cxnSpMkLst>
        </pc:cxnChg>
      </pc:sldChg>
      <pc:sldChg chg="addSp delSp modSp mod setBg addAnim delAnim setClrOvrMap">
        <pc:chgData name="胡 翌霖" userId="a9a41afe759712f0" providerId="LiveId" clId="{2DBA92D2-011E-45AF-9D82-7479E4B250F0}" dt="2021-10-25T15:39:32.710" v="121" actId="14100"/>
        <pc:sldMkLst>
          <pc:docMk/>
          <pc:sldMk cId="3885405491" sldId="4954"/>
        </pc:sldMkLst>
        <pc:spChg chg="mod">
          <ac:chgData name="胡 翌霖" userId="a9a41afe759712f0" providerId="LiveId" clId="{2DBA92D2-011E-45AF-9D82-7479E4B250F0}" dt="2021-10-25T15:38:52.915" v="116" actId="1076"/>
          <ac:spMkLst>
            <pc:docMk/>
            <pc:sldMk cId="3885405491" sldId="4954"/>
            <ac:spMk id="2" creationId="{575FAD24-44AD-4FD1-9545-0A3F6F050844}"/>
          </ac:spMkLst>
        </pc:spChg>
        <pc:spChg chg="add del">
          <ac:chgData name="胡 翌霖" userId="a9a41afe759712f0" providerId="LiveId" clId="{2DBA92D2-011E-45AF-9D82-7479E4B250F0}" dt="2021-10-25T15:37:34.181" v="98" actId="26606"/>
          <ac:spMkLst>
            <pc:docMk/>
            <pc:sldMk cId="3885405491" sldId="4954"/>
            <ac:spMk id="9232" creationId="{823AC064-BC96-4F32-8AE1-B2FD38754823}"/>
          </ac:spMkLst>
        </pc:spChg>
        <pc:spChg chg="add del">
          <ac:chgData name="胡 翌霖" userId="a9a41afe759712f0" providerId="LiveId" clId="{2DBA92D2-011E-45AF-9D82-7479E4B250F0}" dt="2021-10-25T15:38:12.409" v="106" actId="26606"/>
          <ac:spMkLst>
            <pc:docMk/>
            <pc:sldMk cId="3885405491" sldId="4954"/>
            <ac:spMk id="9235" creationId="{765F4110-C0FC-4D61-ACD2-A7C950EAE908}"/>
          </ac:spMkLst>
        </pc:spChg>
        <pc:picChg chg="mod ord modCrop">
          <ac:chgData name="胡 翌霖" userId="a9a41afe759712f0" providerId="LiveId" clId="{2DBA92D2-011E-45AF-9D82-7479E4B250F0}" dt="2021-10-25T15:38:59.971" v="117" actId="732"/>
          <ac:picMkLst>
            <pc:docMk/>
            <pc:sldMk cId="3885405491" sldId="4954"/>
            <ac:picMk id="4" creationId="{EF96B0D9-46DC-45BA-A72B-0B5AE1402450}"/>
          </ac:picMkLst>
        </pc:picChg>
        <pc:picChg chg="mod ord">
          <ac:chgData name="胡 翌霖" userId="a9a41afe759712f0" providerId="LiveId" clId="{2DBA92D2-011E-45AF-9D82-7479E4B250F0}" dt="2021-10-25T15:39:32.710" v="121" actId="14100"/>
          <ac:picMkLst>
            <pc:docMk/>
            <pc:sldMk cId="3885405491" sldId="4954"/>
            <ac:picMk id="9220" creationId="{66008418-CF3E-4654-99AE-C0BA4204B8CE}"/>
          </ac:picMkLst>
        </pc:picChg>
        <pc:cxnChg chg="add del">
          <ac:chgData name="胡 翌霖" userId="a9a41afe759712f0" providerId="LiveId" clId="{2DBA92D2-011E-45AF-9D82-7479E4B250F0}" dt="2021-10-25T15:38:06.599" v="103" actId="26606"/>
          <ac:cxnSpMkLst>
            <pc:docMk/>
            <pc:sldMk cId="3885405491" sldId="4954"/>
            <ac:cxnSpMk id="89" creationId="{B6375111-306C-49EA-9DD1-79A2ED78FA30}"/>
          </ac:cxnSpMkLst>
        </pc:cxnChg>
        <pc:cxnChg chg="add del">
          <ac:chgData name="胡 翌霖" userId="a9a41afe759712f0" providerId="LiveId" clId="{2DBA92D2-011E-45AF-9D82-7479E4B250F0}" dt="2021-10-25T15:37:34.181" v="98" actId="26606"/>
          <ac:cxnSpMkLst>
            <pc:docMk/>
            <pc:sldMk cId="3885405491" sldId="4954"/>
            <ac:cxnSpMk id="9225" creationId="{DB146403-F3D6-484B-B2ED-97F9565D0370}"/>
          </ac:cxnSpMkLst>
        </pc:cxnChg>
        <pc:cxnChg chg="add del">
          <ac:chgData name="胡 翌霖" userId="a9a41afe759712f0" providerId="LiveId" clId="{2DBA92D2-011E-45AF-9D82-7479E4B250F0}" dt="2021-10-25T15:37:34.181" v="98" actId="26606"/>
          <ac:cxnSpMkLst>
            <pc:docMk/>
            <pc:sldMk cId="3885405491" sldId="4954"/>
            <ac:cxnSpMk id="9233" creationId="{7E7C77BC-7138-40B1-A15B-20F57A494629}"/>
          </ac:cxnSpMkLst>
        </pc:cxnChg>
        <pc:cxnChg chg="add del">
          <ac:chgData name="胡 翌霖" userId="a9a41afe759712f0" providerId="LiveId" clId="{2DBA92D2-011E-45AF-9D82-7479E4B250F0}" dt="2021-10-25T15:38:12.409" v="106" actId="26606"/>
          <ac:cxnSpMkLst>
            <pc:docMk/>
            <pc:sldMk cId="3885405491" sldId="4954"/>
            <ac:cxnSpMk id="9236" creationId="{CC94CBDB-A76C-499E-95AB-C0A049E3154E}"/>
          </ac:cxnSpMkLst>
        </pc:cxnChg>
      </pc:sldChg>
      <pc:sldChg chg="delSp modSp mod">
        <pc:chgData name="胡 翌霖" userId="a9a41afe759712f0" providerId="LiveId" clId="{2DBA92D2-011E-45AF-9D82-7479E4B250F0}" dt="2021-10-25T15:40:16.968" v="123" actId="1076"/>
        <pc:sldMkLst>
          <pc:docMk/>
          <pc:sldMk cId="3547261125" sldId="4955"/>
        </pc:sldMkLst>
        <pc:spChg chg="del">
          <ac:chgData name="胡 翌霖" userId="a9a41afe759712f0" providerId="LiveId" clId="{2DBA92D2-011E-45AF-9D82-7479E4B250F0}" dt="2021-10-25T15:39:59.292" v="122" actId="478"/>
          <ac:spMkLst>
            <pc:docMk/>
            <pc:sldMk cId="3547261125" sldId="4955"/>
            <ac:spMk id="3" creationId="{0E4CE4A5-C13C-4188-86C1-B6662DB46722}"/>
          </ac:spMkLst>
        </pc:spChg>
        <pc:picChg chg="mod">
          <ac:chgData name="胡 翌霖" userId="a9a41afe759712f0" providerId="LiveId" clId="{2DBA92D2-011E-45AF-9D82-7479E4B250F0}" dt="2021-10-25T15:40:16.968" v="123" actId="1076"/>
          <ac:picMkLst>
            <pc:docMk/>
            <pc:sldMk cId="3547261125" sldId="4955"/>
            <ac:picMk id="5" creationId="{B103F69E-7861-4C21-A846-91A18BBDE6B5}"/>
          </ac:picMkLst>
        </pc:picChg>
      </pc:sldChg>
      <pc:sldChg chg="delSp mod">
        <pc:chgData name="胡 翌霖" userId="a9a41afe759712f0" providerId="LiveId" clId="{2DBA92D2-011E-45AF-9D82-7479E4B250F0}" dt="2021-10-25T15:41:10.419" v="125" actId="478"/>
        <pc:sldMkLst>
          <pc:docMk/>
          <pc:sldMk cId="3188828571" sldId="4963"/>
        </pc:sldMkLst>
        <pc:spChg chg="del">
          <ac:chgData name="胡 翌霖" userId="a9a41afe759712f0" providerId="LiveId" clId="{2DBA92D2-011E-45AF-9D82-7479E4B250F0}" dt="2021-10-25T15:41:10.419" v="125" actId="478"/>
          <ac:spMkLst>
            <pc:docMk/>
            <pc:sldMk cId="3188828571" sldId="4963"/>
            <ac:spMk id="2" creationId="{0BB01B54-5C53-470F-9770-69E2F7A35661}"/>
          </ac:spMkLst>
        </pc:spChg>
      </pc:sldChg>
      <pc:sldChg chg="del">
        <pc:chgData name="胡 翌霖" userId="a9a41afe759712f0" providerId="LiveId" clId="{2DBA92D2-011E-45AF-9D82-7479E4B250F0}" dt="2021-10-25T15:31:11.115" v="74" actId="47"/>
        <pc:sldMkLst>
          <pc:docMk/>
          <pc:sldMk cId="3950836696" sldId="4966"/>
        </pc:sldMkLst>
      </pc:sldChg>
      <pc:sldChg chg="addSp delSp modSp mod">
        <pc:chgData name="胡 翌霖" userId="a9a41afe759712f0" providerId="LiveId" clId="{2DBA92D2-011E-45AF-9D82-7479E4B250F0}" dt="2021-10-25T15:34:29.290" v="92" actId="26606"/>
        <pc:sldMkLst>
          <pc:docMk/>
          <pc:sldMk cId="2082515505" sldId="4967"/>
        </pc:sldMkLst>
        <pc:spChg chg="mod">
          <ac:chgData name="胡 翌霖" userId="a9a41afe759712f0" providerId="LiveId" clId="{2DBA92D2-011E-45AF-9D82-7479E4B250F0}" dt="2021-10-25T15:34:29.290" v="92" actId="26606"/>
          <ac:spMkLst>
            <pc:docMk/>
            <pc:sldMk cId="2082515505" sldId="4967"/>
            <ac:spMk id="2" creationId="{6BA9A6CF-C052-4AD1-860C-7D006AC90C6E}"/>
          </ac:spMkLst>
        </pc:spChg>
        <pc:spChg chg="mod">
          <ac:chgData name="胡 翌霖" userId="a9a41afe759712f0" providerId="LiveId" clId="{2DBA92D2-011E-45AF-9D82-7479E4B250F0}" dt="2021-10-25T15:34:29.290" v="92" actId="26606"/>
          <ac:spMkLst>
            <pc:docMk/>
            <pc:sldMk cId="2082515505" sldId="4967"/>
            <ac:spMk id="3" creationId="{4382FBE5-DD14-4C29-9014-DAE569D31678}"/>
          </ac:spMkLst>
        </pc:spChg>
        <pc:spChg chg="del">
          <ac:chgData name="胡 翌霖" userId="a9a41afe759712f0" providerId="LiveId" clId="{2DBA92D2-011E-45AF-9D82-7479E4B250F0}" dt="2021-10-25T15:34:29.290" v="92" actId="26606"/>
          <ac:spMkLst>
            <pc:docMk/>
            <pc:sldMk cId="2082515505" sldId="4967"/>
            <ac:spMk id="37" creationId="{3A93628A-4A26-42A6-859F-D1C95150AD7C}"/>
          </ac:spMkLst>
        </pc:spChg>
        <pc:spChg chg="del">
          <ac:chgData name="胡 翌霖" userId="a9a41afe759712f0" providerId="LiveId" clId="{2DBA92D2-011E-45AF-9D82-7479E4B250F0}" dt="2021-10-25T15:34:29.290" v="92" actId="26606"/>
          <ac:spMkLst>
            <pc:docMk/>
            <pc:sldMk cId="2082515505" sldId="4967"/>
            <ac:spMk id="38" creationId="{9D1E181F-DCF6-4D62-86AF-799CDE52FA58}"/>
          </ac:spMkLst>
        </pc:spChg>
        <pc:spChg chg="add">
          <ac:chgData name="胡 翌霖" userId="a9a41afe759712f0" providerId="LiveId" clId="{2DBA92D2-011E-45AF-9D82-7479E4B250F0}" dt="2021-10-25T15:34:29.290" v="92" actId="26606"/>
          <ac:spMkLst>
            <pc:docMk/>
            <pc:sldMk cId="2082515505" sldId="4967"/>
            <ac:spMk id="44" creationId="{26CAED0A-2A45-4C9C-BCDD-21A8A092C5F3}"/>
          </ac:spMkLst>
        </pc:spChg>
        <pc:spChg chg="add">
          <ac:chgData name="胡 翌霖" userId="a9a41afe759712f0" providerId="LiveId" clId="{2DBA92D2-011E-45AF-9D82-7479E4B250F0}" dt="2021-10-25T15:34:29.290" v="92" actId="26606"/>
          <ac:spMkLst>
            <pc:docMk/>
            <pc:sldMk cId="2082515505" sldId="4967"/>
            <ac:spMk id="46" creationId="{3A9A4357-BD1D-4622-A4FE-766E6AB8DE84}"/>
          </ac:spMkLst>
        </pc:spChg>
        <pc:spChg chg="add">
          <ac:chgData name="胡 翌霖" userId="a9a41afe759712f0" providerId="LiveId" clId="{2DBA92D2-011E-45AF-9D82-7479E4B250F0}" dt="2021-10-25T15:34:29.290" v="92" actId="26606"/>
          <ac:spMkLst>
            <pc:docMk/>
            <pc:sldMk cId="2082515505" sldId="4967"/>
            <ac:spMk id="48" creationId="{E659831F-0D9A-4C63-9EBB-8435B85A440F}"/>
          </ac:spMkLst>
        </pc:spChg>
        <pc:spChg chg="add">
          <ac:chgData name="胡 翌霖" userId="a9a41afe759712f0" providerId="LiveId" clId="{2DBA92D2-011E-45AF-9D82-7479E4B250F0}" dt="2021-10-25T15:34:29.290" v="92" actId="26606"/>
          <ac:spMkLst>
            <pc:docMk/>
            <pc:sldMk cId="2082515505" sldId="4967"/>
            <ac:spMk id="50" creationId="{E6995CE5-F890-4ABA-82A2-26507CE8D2A3}"/>
          </ac:spMkLst>
        </pc:spChg>
        <pc:picChg chg="mod">
          <ac:chgData name="胡 翌霖" userId="a9a41afe759712f0" providerId="LiveId" clId="{2DBA92D2-011E-45AF-9D82-7479E4B250F0}" dt="2021-10-25T15:34:29.290" v="92" actId="26606"/>
          <ac:picMkLst>
            <pc:docMk/>
            <pc:sldMk cId="2082515505" sldId="4967"/>
            <ac:picMk id="4" creationId="{AF7CCB04-B915-495F-A2AB-AF99F9F35049}"/>
          </ac:picMkLst>
        </pc:picChg>
        <pc:picChg chg="mod">
          <ac:chgData name="胡 翌霖" userId="a9a41afe759712f0" providerId="LiveId" clId="{2DBA92D2-011E-45AF-9D82-7479E4B250F0}" dt="2021-10-25T15:34:29.290" v="92" actId="26606"/>
          <ac:picMkLst>
            <pc:docMk/>
            <pc:sldMk cId="2082515505" sldId="4967"/>
            <ac:picMk id="5" creationId="{9F3A3243-B532-456A-B751-7A545C7D35E7}"/>
          </ac:picMkLst>
        </pc:picChg>
        <pc:cxnChg chg="del">
          <ac:chgData name="胡 翌霖" userId="a9a41afe759712f0" providerId="LiveId" clId="{2DBA92D2-011E-45AF-9D82-7479E4B250F0}" dt="2021-10-25T15:34:29.290" v="92" actId="26606"/>
          <ac:cxnSpMkLst>
            <pc:docMk/>
            <pc:sldMk cId="2082515505" sldId="4967"/>
            <ac:cxnSpMk id="39" creationId="{7A5FDA87-C737-406E-9876-2EF48219DD37}"/>
          </ac:cxnSpMkLst>
        </pc:cxnChg>
      </pc:sldChg>
    </pc:docChg>
  </pc:docChgLst>
  <pc:docChgLst>
    <pc:chgData name="胡 翌霖" userId="a9a41afe759712f0" providerId="LiveId" clId="{ADB5898D-954A-4CE3-A627-A0D4F2D6C589}"/>
    <pc:docChg chg="undo redo custSel addSld delSld modSld sldOrd delMainMaster">
      <pc:chgData name="胡 翌霖" userId="a9a41afe759712f0" providerId="LiveId" clId="{ADB5898D-954A-4CE3-A627-A0D4F2D6C589}" dt="2021-10-19T05:55:12.338" v="886"/>
      <pc:docMkLst>
        <pc:docMk/>
      </pc:docMkLst>
      <pc:sldChg chg="addSp delSp modSp add del mod setBg addAnim setClrOvrMap delDesignElem">
        <pc:chgData name="胡 翌霖" userId="a9a41afe759712f0" providerId="LiveId" clId="{ADB5898D-954A-4CE3-A627-A0D4F2D6C589}" dt="2021-10-18T16:57:40.903" v="645" actId="47"/>
        <pc:sldMkLst>
          <pc:docMk/>
          <pc:sldMk cId="3600200825" sldId="256"/>
        </pc:sldMkLst>
        <pc:spChg chg="mod ord">
          <ac:chgData name="胡 翌霖" userId="a9a41afe759712f0" providerId="LiveId" clId="{ADB5898D-954A-4CE3-A627-A0D4F2D6C589}" dt="2021-10-18T16:55:37.933" v="581" actId="20577"/>
          <ac:spMkLst>
            <pc:docMk/>
            <pc:sldMk cId="3600200825" sldId="256"/>
            <ac:spMk id="2" creationId="{DCA2FD27-7DFD-4D75-AF15-5739F5DD4B87}"/>
          </ac:spMkLst>
        </pc:spChg>
        <pc:spChg chg="mod ord">
          <ac:chgData name="胡 翌霖" userId="a9a41afe759712f0" providerId="LiveId" clId="{ADB5898D-954A-4CE3-A627-A0D4F2D6C589}" dt="2021-10-18T16:55:32.097" v="578" actId="26606"/>
          <ac:spMkLst>
            <pc:docMk/>
            <pc:sldMk cId="3600200825" sldId="256"/>
            <ac:spMk id="3" creationId="{886B35A7-140C-4AF5-84B1-697E31EAB47D}"/>
          </ac:spMkLst>
        </pc:spChg>
        <pc:spChg chg="add">
          <ac:chgData name="胡 翌霖" userId="a9a41afe759712f0" providerId="LiveId" clId="{ADB5898D-954A-4CE3-A627-A0D4F2D6C589}" dt="2021-10-18T16:55:32.097" v="578" actId="26606"/>
          <ac:spMkLst>
            <pc:docMk/>
            <pc:sldMk cId="3600200825" sldId="256"/>
            <ac:spMk id="25" creationId="{0AB225BA-7412-4605-8E8D-5AED2BF56A11}"/>
          </ac:spMkLst>
        </pc:spChg>
        <pc:spChg chg="add">
          <ac:chgData name="胡 翌霖" userId="a9a41afe759712f0" providerId="LiveId" clId="{ADB5898D-954A-4CE3-A627-A0D4F2D6C589}" dt="2021-10-18T16:55:32.097" v="578" actId="26606"/>
          <ac:spMkLst>
            <pc:docMk/>
            <pc:sldMk cId="3600200825" sldId="256"/>
            <ac:spMk id="32" creationId="{604BB9CD-970D-4FE5-B4E3-D651735BF4FE}"/>
          </ac:spMkLst>
        </pc:spChg>
        <pc:spChg chg="add">
          <ac:chgData name="胡 翌霖" userId="a9a41afe759712f0" providerId="LiveId" clId="{ADB5898D-954A-4CE3-A627-A0D4F2D6C589}" dt="2021-10-18T16:55:32.097" v="578" actId="26606"/>
          <ac:spMkLst>
            <pc:docMk/>
            <pc:sldMk cId="3600200825" sldId="256"/>
            <ac:spMk id="33" creationId="{5E0D6276-8D53-4DDA-A15A-90E0831F6D61}"/>
          </ac:spMkLst>
        </pc:spChg>
        <pc:spChg chg="add">
          <ac:chgData name="胡 翌霖" userId="a9a41afe759712f0" providerId="LiveId" clId="{ADB5898D-954A-4CE3-A627-A0D4F2D6C589}" dt="2021-10-18T16:55:32.097" v="578" actId="26606"/>
          <ac:spMkLst>
            <pc:docMk/>
            <pc:sldMk cId="3600200825" sldId="256"/>
            <ac:spMk id="34" creationId="{00C150C7-96FB-4EB9-BDF9-212535A6089F}"/>
          </ac:spMkLst>
        </pc:spChg>
        <pc:spChg chg="add del">
          <ac:chgData name="胡 翌霖" userId="a9a41afe759712f0" providerId="LiveId" clId="{ADB5898D-954A-4CE3-A627-A0D4F2D6C589}" dt="2021-10-18T16:55:12.040" v="553" actId="26606"/>
          <ac:spMkLst>
            <pc:docMk/>
            <pc:sldMk cId="3600200825" sldId="256"/>
            <ac:spMk id="72" creationId="{416A0E3C-60E6-4F39-BC55-5F7C224E1F7C}"/>
          </ac:spMkLst>
        </pc:spChg>
        <pc:spChg chg="add del">
          <ac:chgData name="胡 翌霖" userId="a9a41afe759712f0" providerId="LiveId" clId="{ADB5898D-954A-4CE3-A627-A0D4F2D6C589}" dt="2021-10-18T16:55:12.040" v="553" actId="26606"/>
          <ac:spMkLst>
            <pc:docMk/>
            <pc:sldMk cId="3600200825" sldId="256"/>
            <ac:spMk id="73" creationId="{1A03258A-52C6-4288-AA56-C3262A0D2584}"/>
          </ac:spMkLst>
        </pc:spChg>
        <pc:spChg chg="add del">
          <ac:chgData name="胡 翌霖" userId="a9a41afe759712f0" providerId="LiveId" clId="{ADB5898D-954A-4CE3-A627-A0D4F2D6C589}" dt="2021-10-18T16:55:12.040" v="553" actId="26606"/>
          <ac:spMkLst>
            <pc:docMk/>
            <pc:sldMk cId="3600200825" sldId="256"/>
            <ac:spMk id="75" creationId="{990D0034-F768-41E7-85D4-F38C4DE85770}"/>
          </ac:spMkLst>
        </pc:spChg>
        <pc:spChg chg="add del">
          <ac:chgData name="胡 翌霖" userId="a9a41afe759712f0" providerId="LiveId" clId="{ADB5898D-954A-4CE3-A627-A0D4F2D6C589}" dt="2021-10-18T16:55:12.040" v="553" actId="26606"/>
          <ac:spMkLst>
            <pc:docMk/>
            <pc:sldMk cId="3600200825" sldId="256"/>
            <ac:spMk id="76" creationId="{95B38FD6-641F-41BF-B466-C1C6366420F0}"/>
          </ac:spMkLst>
        </pc:spChg>
        <pc:spChg chg="add del">
          <ac:chgData name="胡 翌霖" userId="a9a41afe759712f0" providerId="LiveId" clId="{ADB5898D-954A-4CE3-A627-A0D4F2D6C589}" dt="2021-10-18T16:55:12.040" v="553" actId="26606"/>
          <ac:spMkLst>
            <pc:docMk/>
            <pc:sldMk cId="3600200825" sldId="256"/>
            <ac:spMk id="77" creationId="{FFDAE799-CF89-4844-9410-D1C0F8CBC837}"/>
          </ac:spMkLst>
        </pc:spChg>
        <pc:spChg chg="add del">
          <ac:chgData name="胡 翌霖" userId="a9a41afe759712f0" providerId="LiveId" clId="{ADB5898D-954A-4CE3-A627-A0D4F2D6C589}" dt="2021-10-18T16:55:08.414" v="550" actId="26606"/>
          <ac:spMkLst>
            <pc:docMk/>
            <pc:sldMk cId="3600200825" sldId="256"/>
            <ac:spMk id="84" creationId="{DA0CA737-33FC-47E3-965A-D1C2CAA62894}"/>
          </ac:spMkLst>
        </pc:spChg>
        <pc:spChg chg="add del">
          <ac:chgData name="胡 翌霖" userId="a9a41afe759712f0" providerId="LiveId" clId="{ADB5898D-954A-4CE3-A627-A0D4F2D6C589}" dt="2021-10-18T16:55:08.414" v="550" actId="26606"/>
          <ac:spMkLst>
            <pc:docMk/>
            <pc:sldMk cId="3600200825" sldId="256"/>
            <ac:spMk id="86" creationId="{22189942-24EB-488E-8B69-EB80F7E53E36}"/>
          </ac:spMkLst>
        </pc:spChg>
        <pc:spChg chg="add del">
          <ac:chgData name="胡 翌霖" userId="a9a41afe759712f0" providerId="LiveId" clId="{ADB5898D-954A-4CE3-A627-A0D4F2D6C589}" dt="2021-10-18T16:55:11.994" v="552" actId="26606"/>
          <ac:spMkLst>
            <pc:docMk/>
            <pc:sldMk cId="3600200825" sldId="256"/>
            <ac:spMk id="88" creationId="{2FDF0794-1B86-42B2-B8C7-F60123E638ED}"/>
          </ac:spMkLst>
        </pc:spChg>
        <pc:spChg chg="add del">
          <ac:chgData name="胡 翌霖" userId="a9a41afe759712f0" providerId="LiveId" clId="{ADB5898D-954A-4CE3-A627-A0D4F2D6C589}" dt="2021-10-18T16:55:11.994" v="552" actId="26606"/>
          <ac:spMkLst>
            <pc:docMk/>
            <pc:sldMk cId="3600200825" sldId="256"/>
            <ac:spMk id="89" creationId="{C5373426-E26E-431D-959C-5DB96C0B6208}"/>
          </ac:spMkLst>
        </pc:spChg>
        <pc:spChg chg="add del">
          <ac:chgData name="胡 翌霖" userId="a9a41afe759712f0" providerId="LiveId" clId="{ADB5898D-954A-4CE3-A627-A0D4F2D6C589}" dt="2021-10-18T16:55:27.661" v="563"/>
          <ac:spMkLst>
            <pc:docMk/>
            <pc:sldMk cId="3600200825" sldId="256"/>
            <ac:spMk id="92" creationId="{7319A1DD-F557-4EC6-8A8C-F7617B4CD678}"/>
          </ac:spMkLst>
        </pc:spChg>
        <pc:picChg chg="del">
          <ac:chgData name="胡 翌霖" userId="a9a41afe759712f0" providerId="LiveId" clId="{ADB5898D-954A-4CE3-A627-A0D4F2D6C589}" dt="2021-10-18T07:33:52.997" v="0" actId="478"/>
          <ac:picMkLst>
            <pc:docMk/>
            <pc:sldMk cId="3600200825" sldId="256"/>
            <ac:picMk id="4" creationId="{65A6717C-FD30-4B6A-99C7-053A8EBD7569}"/>
          </ac:picMkLst>
        </pc:picChg>
        <pc:picChg chg="add del mod">
          <ac:chgData name="胡 翌霖" userId="a9a41afe759712f0" providerId="LiveId" clId="{ADB5898D-954A-4CE3-A627-A0D4F2D6C589}" dt="2021-10-18T16:53:50.477" v="544" actId="478"/>
          <ac:picMkLst>
            <pc:docMk/>
            <pc:sldMk cId="3600200825" sldId="256"/>
            <ac:picMk id="5" creationId="{17212B28-D994-442B-AC03-623874EB55A5}"/>
          </ac:picMkLst>
        </pc:picChg>
        <pc:picChg chg="add del mod">
          <ac:chgData name="胡 翌霖" userId="a9a41afe759712f0" providerId="LiveId" clId="{ADB5898D-954A-4CE3-A627-A0D4F2D6C589}" dt="2021-10-18T16:55:02.474" v="548" actId="478"/>
          <ac:picMkLst>
            <pc:docMk/>
            <pc:sldMk cId="3600200825" sldId="256"/>
            <ac:picMk id="7" creationId="{030A457F-4749-4EBD-90A7-05F8F48901DE}"/>
          </ac:picMkLst>
        </pc:picChg>
        <pc:picChg chg="add del mod">
          <ac:chgData name="胡 翌霖" userId="a9a41afe759712f0" providerId="LiveId" clId="{ADB5898D-954A-4CE3-A627-A0D4F2D6C589}" dt="2021-10-18T16:57:39.741" v="639" actId="21"/>
          <ac:picMkLst>
            <pc:docMk/>
            <pc:sldMk cId="3600200825" sldId="256"/>
            <ac:picMk id="9" creationId="{85181AD2-5E36-4C8F-BF42-B81CCFA321CF}"/>
          </ac:picMkLst>
        </pc:picChg>
        <pc:cxnChg chg="add del">
          <ac:chgData name="胡 翌霖" userId="a9a41afe759712f0" providerId="LiveId" clId="{ADB5898D-954A-4CE3-A627-A0D4F2D6C589}" dt="2021-10-18T16:55:12.040" v="553" actId="26606"/>
          <ac:cxnSpMkLst>
            <pc:docMk/>
            <pc:sldMk cId="3600200825" sldId="256"/>
            <ac:cxnSpMk id="74" creationId="{C5025DAC-8B93-4160-B017-3A274A5828C0}"/>
          </ac:cxnSpMkLst>
        </pc:cxnChg>
        <pc:cxnChg chg="add del">
          <ac:chgData name="胡 翌霖" userId="a9a41afe759712f0" providerId="LiveId" clId="{ADB5898D-954A-4CE3-A627-A0D4F2D6C589}" dt="2021-10-18T16:55:08.414" v="550" actId="26606"/>
          <ac:cxnSpMkLst>
            <pc:docMk/>
            <pc:sldMk cId="3600200825" sldId="256"/>
            <ac:cxnSpMk id="82" creationId="{F3CC58E3-BDF9-495D-9327-85F68058BE32}"/>
          </ac:cxnSpMkLst>
        </pc:cxnChg>
        <pc:cxnChg chg="add del">
          <ac:chgData name="胡 翌霖" userId="a9a41afe759712f0" providerId="LiveId" clId="{ADB5898D-954A-4CE3-A627-A0D4F2D6C589}" dt="2021-10-18T16:55:11.994" v="552" actId="26606"/>
          <ac:cxnSpMkLst>
            <pc:docMk/>
            <pc:sldMk cId="3600200825" sldId="256"/>
            <ac:cxnSpMk id="90" creationId="{96D07482-83A3-4451-943C-B46961082957}"/>
          </ac:cxnSpMkLst>
        </pc:cxnChg>
        <pc:cxnChg chg="add del">
          <ac:chgData name="胡 翌霖" userId="a9a41afe759712f0" providerId="LiveId" clId="{ADB5898D-954A-4CE3-A627-A0D4F2D6C589}" dt="2021-10-18T16:55:27.661" v="563"/>
          <ac:cxnSpMkLst>
            <pc:docMk/>
            <pc:sldMk cId="3600200825" sldId="256"/>
            <ac:cxnSpMk id="93" creationId="{D28A9C89-B313-458F-9C85-515930A51A93}"/>
          </ac:cxnSpMkLst>
        </pc:cxnChg>
      </pc:sldChg>
      <pc:sldChg chg="addSp delSp modSp mod setBg delDesignElem">
        <pc:chgData name="胡 翌霖" userId="a9a41afe759712f0" providerId="LiveId" clId="{ADB5898D-954A-4CE3-A627-A0D4F2D6C589}" dt="2021-10-18T16:58:16.348" v="657" actId="26606"/>
        <pc:sldMkLst>
          <pc:docMk/>
          <pc:sldMk cId="3529773061" sldId="257"/>
        </pc:sldMkLst>
        <pc:spChg chg="mod">
          <ac:chgData name="胡 翌霖" userId="a9a41afe759712f0" providerId="LiveId" clId="{ADB5898D-954A-4CE3-A627-A0D4F2D6C589}" dt="2021-10-18T16:58:16.348" v="657" actId="26606"/>
          <ac:spMkLst>
            <pc:docMk/>
            <pc:sldMk cId="3529773061" sldId="257"/>
            <ac:spMk id="2" creationId="{AE8FF2ED-2151-4CA3-A000-CF574F88E4E4}"/>
          </ac:spMkLst>
        </pc:spChg>
        <pc:spChg chg="add del mod">
          <ac:chgData name="胡 翌霖" userId="a9a41afe759712f0" providerId="LiveId" clId="{ADB5898D-954A-4CE3-A627-A0D4F2D6C589}" dt="2021-10-18T15:36:50.114" v="121" actId="26606"/>
          <ac:spMkLst>
            <pc:docMk/>
            <pc:sldMk cId="3529773061" sldId="257"/>
            <ac:spMk id="3" creationId="{A391EA72-4272-4DAD-82F6-2D7FBBCE276C}"/>
          </ac:spMkLst>
        </pc:spChg>
        <pc:spChg chg="add del">
          <ac:chgData name="胡 翌霖" userId="a9a41afe759712f0" providerId="LiveId" clId="{ADB5898D-954A-4CE3-A627-A0D4F2D6C589}" dt="2021-10-18T15:36:50.114" v="121" actId="26606"/>
          <ac:spMkLst>
            <pc:docMk/>
            <pc:sldMk cId="3529773061" sldId="257"/>
            <ac:spMk id="8" creationId="{3741B58E-3B65-4A01-A276-975AB2CF8A08}"/>
          </ac:spMkLst>
        </pc:spChg>
        <pc:spChg chg="add del">
          <ac:chgData name="胡 翌霖" userId="a9a41afe759712f0" providerId="LiveId" clId="{ADB5898D-954A-4CE3-A627-A0D4F2D6C589}" dt="2021-10-18T15:36:50.114" v="121" actId="26606"/>
          <ac:spMkLst>
            <pc:docMk/>
            <pc:sldMk cId="3529773061" sldId="257"/>
            <ac:spMk id="10" creationId="{7AAC67C3-831B-4AB1-A259-DFB839CAFAFC}"/>
          </ac:spMkLst>
        </pc:spChg>
        <pc:spChg chg="add del">
          <ac:chgData name="胡 翌霖" userId="a9a41afe759712f0" providerId="LiveId" clId="{ADB5898D-954A-4CE3-A627-A0D4F2D6C589}" dt="2021-10-18T15:36:50.114" v="121" actId="26606"/>
          <ac:spMkLst>
            <pc:docMk/>
            <pc:sldMk cId="3529773061" sldId="257"/>
            <ac:spMk id="12" creationId="{054B3F04-9EAC-45C0-B3CE-0387EEA10A0C}"/>
          </ac:spMkLst>
        </pc:spChg>
        <pc:spChg chg="add del">
          <ac:chgData name="胡 翌霖" userId="a9a41afe759712f0" providerId="LiveId" clId="{ADB5898D-954A-4CE3-A627-A0D4F2D6C589}" dt="2021-10-18T16:55:27.661" v="563"/>
          <ac:spMkLst>
            <pc:docMk/>
            <pc:sldMk cId="3529773061" sldId="257"/>
            <ac:spMk id="15" creationId="{EE1530B0-6F96-46C0-8B3E-3215CB756BE4}"/>
          </ac:spMkLst>
        </pc:spChg>
        <pc:spChg chg="add del">
          <ac:chgData name="胡 翌霖" userId="a9a41afe759712f0" providerId="LiveId" clId="{ADB5898D-954A-4CE3-A627-A0D4F2D6C589}" dt="2021-10-18T16:55:27.661" v="563"/>
          <ac:spMkLst>
            <pc:docMk/>
            <pc:sldMk cId="3529773061" sldId="257"/>
            <ac:spMk id="16" creationId="{754910CF-1B56-45D3-960A-E89F7B3B9131}"/>
          </ac:spMkLst>
        </pc:spChg>
        <pc:spChg chg="add del">
          <ac:chgData name="胡 翌霖" userId="a9a41afe759712f0" providerId="LiveId" clId="{ADB5898D-954A-4CE3-A627-A0D4F2D6C589}" dt="2021-10-18T16:55:27.661" v="563"/>
          <ac:spMkLst>
            <pc:docMk/>
            <pc:sldMk cId="3529773061" sldId="257"/>
            <ac:spMk id="17" creationId="{6669F804-A677-4B75-95F4-A5E4426FB774}"/>
          </ac:spMkLst>
        </pc:spChg>
        <pc:spChg chg="add del">
          <ac:chgData name="胡 翌霖" userId="a9a41afe759712f0" providerId="LiveId" clId="{ADB5898D-954A-4CE3-A627-A0D4F2D6C589}" dt="2021-10-18T15:22:18.552" v="80" actId="26606"/>
          <ac:spMkLst>
            <pc:docMk/>
            <pc:sldMk cId="3529773061" sldId="257"/>
            <ac:spMk id="18" creationId="{EE1530B0-6F96-46C0-8B3E-3215CB756BE4}"/>
          </ac:spMkLst>
        </pc:spChg>
        <pc:spChg chg="add del">
          <ac:chgData name="胡 翌霖" userId="a9a41afe759712f0" providerId="LiveId" clId="{ADB5898D-954A-4CE3-A627-A0D4F2D6C589}" dt="2021-10-18T15:22:18.552" v="80" actId="26606"/>
          <ac:spMkLst>
            <pc:docMk/>
            <pc:sldMk cId="3529773061" sldId="257"/>
            <ac:spMk id="20" creationId="{754910CF-1B56-45D3-960A-E89F7B3B9131}"/>
          </ac:spMkLst>
        </pc:spChg>
        <pc:spChg chg="add del">
          <ac:chgData name="胡 翌霖" userId="a9a41afe759712f0" providerId="LiveId" clId="{ADB5898D-954A-4CE3-A627-A0D4F2D6C589}" dt="2021-10-18T15:22:18.552" v="80" actId="26606"/>
          <ac:spMkLst>
            <pc:docMk/>
            <pc:sldMk cId="3529773061" sldId="257"/>
            <ac:spMk id="22" creationId="{6669F804-A677-4B75-95F4-A5E4426FB774}"/>
          </ac:spMkLst>
        </pc:spChg>
        <pc:spChg chg="add">
          <ac:chgData name="胡 翌霖" userId="a9a41afe759712f0" providerId="LiveId" clId="{ADB5898D-954A-4CE3-A627-A0D4F2D6C589}" dt="2021-10-18T16:58:16.348" v="657" actId="26606"/>
          <ac:spMkLst>
            <pc:docMk/>
            <pc:sldMk cId="3529773061" sldId="257"/>
            <ac:spMk id="24" creationId="{D4771268-CB57-404A-9271-370EB28F6090}"/>
          </ac:spMkLst>
        </pc:spChg>
        <pc:graphicFrameChg chg="add del">
          <ac:chgData name="胡 翌霖" userId="a9a41afe759712f0" providerId="LiveId" clId="{ADB5898D-954A-4CE3-A627-A0D4F2D6C589}" dt="2021-10-18T15:22:18.552" v="80" actId="26606"/>
          <ac:graphicFrameMkLst>
            <pc:docMk/>
            <pc:sldMk cId="3529773061" sldId="257"/>
            <ac:graphicFrameMk id="14" creationId="{90B56F66-D593-482B-AD8E-F1F426E0FBC3}"/>
          </ac:graphicFrameMkLst>
        </pc:graphicFrameChg>
        <pc:graphicFrameChg chg="add mod">
          <ac:chgData name="胡 翌霖" userId="a9a41afe759712f0" providerId="LiveId" clId="{ADB5898D-954A-4CE3-A627-A0D4F2D6C589}" dt="2021-10-18T16:48:36.493" v="503" actId="20577"/>
          <ac:graphicFrameMkLst>
            <pc:docMk/>
            <pc:sldMk cId="3529773061" sldId="257"/>
            <ac:graphicFrameMk id="19" creationId="{98E68016-F064-47FF-860C-A15180027CC1}"/>
          </ac:graphicFrameMkLst>
        </pc:graphicFrameChg>
      </pc:sldChg>
      <pc:sldChg chg="addSp delSp modSp mod ord">
        <pc:chgData name="胡 翌霖" userId="a9a41afe759712f0" providerId="LiveId" clId="{ADB5898D-954A-4CE3-A627-A0D4F2D6C589}" dt="2021-10-18T16:57:56.796" v="651" actId="26606"/>
        <pc:sldMkLst>
          <pc:docMk/>
          <pc:sldMk cId="3834881669" sldId="259"/>
        </pc:sldMkLst>
        <pc:spChg chg="mod">
          <ac:chgData name="胡 翌霖" userId="a9a41afe759712f0" providerId="LiveId" clId="{ADB5898D-954A-4CE3-A627-A0D4F2D6C589}" dt="2021-10-18T16:57:56.796" v="651" actId="26606"/>
          <ac:spMkLst>
            <pc:docMk/>
            <pc:sldMk cId="3834881669" sldId="259"/>
            <ac:spMk id="2" creationId="{D0BFA5F0-E536-495A-AB15-C5B98F54AE1F}"/>
          </ac:spMkLst>
        </pc:spChg>
        <pc:spChg chg="del">
          <ac:chgData name="胡 翌霖" userId="a9a41afe759712f0" providerId="LiveId" clId="{ADB5898D-954A-4CE3-A627-A0D4F2D6C589}" dt="2021-10-18T15:37:23.712" v="122" actId="26606"/>
          <ac:spMkLst>
            <pc:docMk/>
            <pc:sldMk cId="3834881669" sldId="259"/>
            <ac:spMk id="23" creationId="{EE1530B0-6F96-46C0-8B3E-3215CB756BE4}"/>
          </ac:spMkLst>
        </pc:spChg>
        <pc:spChg chg="del">
          <ac:chgData name="胡 翌霖" userId="a9a41afe759712f0" providerId="LiveId" clId="{ADB5898D-954A-4CE3-A627-A0D4F2D6C589}" dt="2021-10-18T15:37:23.712" v="122" actId="26606"/>
          <ac:spMkLst>
            <pc:docMk/>
            <pc:sldMk cId="3834881669" sldId="259"/>
            <ac:spMk id="24" creationId="{754910CF-1B56-45D3-960A-E89F7B3B9131}"/>
          </ac:spMkLst>
        </pc:spChg>
        <pc:spChg chg="del">
          <ac:chgData name="胡 翌霖" userId="a9a41afe759712f0" providerId="LiveId" clId="{ADB5898D-954A-4CE3-A627-A0D4F2D6C589}" dt="2021-10-18T15:37:23.712" v="122" actId="26606"/>
          <ac:spMkLst>
            <pc:docMk/>
            <pc:sldMk cId="3834881669" sldId="259"/>
            <ac:spMk id="25" creationId="{6669F804-A677-4B75-95F4-A5E4426FB774}"/>
          </ac:spMkLst>
        </pc:spChg>
        <pc:spChg chg="add">
          <ac:chgData name="胡 翌霖" userId="a9a41afe759712f0" providerId="LiveId" clId="{ADB5898D-954A-4CE3-A627-A0D4F2D6C589}" dt="2021-10-18T16:57:56.796" v="651" actId="26606"/>
          <ac:spMkLst>
            <pc:docMk/>
            <pc:sldMk cId="3834881669" sldId="259"/>
            <ac:spMk id="28" creationId="{6C4028FD-8BAA-4A19-BFDE-594D991B7552}"/>
          </ac:spMkLst>
        </pc:spChg>
        <pc:spChg chg="add del">
          <ac:chgData name="胡 翌霖" userId="a9a41afe759712f0" providerId="LiveId" clId="{ADB5898D-954A-4CE3-A627-A0D4F2D6C589}" dt="2021-10-18T16:52:19.967" v="540" actId="26606"/>
          <ac:spMkLst>
            <pc:docMk/>
            <pc:sldMk cId="3834881669" sldId="259"/>
            <ac:spMk id="31" creationId="{103E59AE-44F8-4FB9-BF05-C888FE3E1DFA}"/>
          </ac:spMkLst>
        </pc:spChg>
        <pc:spChg chg="add del">
          <ac:chgData name="胡 翌霖" userId="a9a41afe759712f0" providerId="LiveId" clId="{ADB5898D-954A-4CE3-A627-A0D4F2D6C589}" dt="2021-10-18T16:52:19.967" v="540" actId="26606"/>
          <ac:spMkLst>
            <pc:docMk/>
            <pc:sldMk cId="3834881669" sldId="259"/>
            <ac:spMk id="35" creationId="{3194563F-A66F-4B71-9C8D-5610CF13D6B0}"/>
          </ac:spMkLst>
        </pc:spChg>
        <pc:spChg chg="add del">
          <ac:chgData name="胡 翌霖" userId="a9a41afe759712f0" providerId="LiveId" clId="{ADB5898D-954A-4CE3-A627-A0D4F2D6C589}" dt="2021-10-18T16:52:19.967" v="540" actId="26606"/>
          <ac:spMkLst>
            <pc:docMk/>
            <pc:sldMk cId="3834881669" sldId="259"/>
            <ac:spMk id="37" creationId="{4403595A-19F1-44C4-8C24-6E498B5F72BF}"/>
          </ac:spMkLst>
        </pc:spChg>
        <pc:graphicFrameChg chg="mod modGraphic">
          <ac:chgData name="胡 翌霖" userId="a9a41afe759712f0" providerId="LiveId" clId="{ADB5898D-954A-4CE3-A627-A0D4F2D6C589}" dt="2021-10-18T16:57:56.796" v="651" actId="26606"/>
          <ac:graphicFrameMkLst>
            <pc:docMk/>
            <pc:sldMk cId="3834881669" sldId="259"/>
            <ac:graphicFrameMk id="26" creationId="{C5A9FC50-6A67-46EC-BD3F-B566E5C9AB5E}"/>
          </ac:graphicFrameMkLst>
        </pc:graphicFrameChg>
        <pc:cxnChg chg="add del">
          <ac:chgData name="胡 翌霖" userId="a9a41afe759712f0" providerId="LiveId" clId="{ADB5898D-954A-4CE3-A627-A0D4F2D6C589}" dt="2021-10-18T16:52:19.967" v="540" actId="26606"/>
          <ac:cxnSpMkLst>
            <pc:docMk/>
            <pc:sldMk cId="3834881669" sldId="259"/>
            <ac:cxnSpMk id="33" creationId="{2752F38C-F560-47AA-90AD-209F39C04150}"/>
          </ac:cxnSpMkLst>
        </pc:cxnChg>
      </pc:sldChg>
      <pc:sldChg chg="del">
        <pc:chgData name="胡 翌霖" userId="a9a41afe759712f0" providerId="LiveId" clId="{ADB5898D-954A-4CE3-A627-A0D4F2D6C589}" dt="2021-10-18T07:37:50.129" v="30" actId="47"/>
        <pc:sldMkLst>
          <pc:docMk/>
          <pc:sldMk cId="1094722714" sldId="261"/>
        </pc:sldMkLst>
      </pc:sldChg>
      <pc:sldChg chg="addSp delSp modSp mod setBg">
        <pc:chgData name="胡 翌霖" userId="a9a41afe759712f0" providerId="LiveId" clId="{ADB5898D-954A-4CE3-A627-A0D4F2D6C589}" dt="2021-10-19T05:50:37.772" v="835" actId="14100"/>
        <pc:sldMkLst>
          <pc:docMk/>
          <pc:sldMk cId="591110536" sldId="262"/>
        </pc:sldMkLst>
        <pc:spChg chg="mod">
          <ac:chgData name="胡 翌霖" userId="a9a41afe759712f0" providerId="LiveId" clId="{ADB5898D-954A-4CE3-A627-A0D4F2D6C589}" dt="2021-10-19T05:50:20.307" v="832" actId="26606"/>
          <ac:spMkLst>
            <pc:docMk/>
            <pc:sldMk cId="591110536" sldId="262"/>
            <ac:spMk id="2" creationId="{C0B111B3-2081-47C0-88F4-DFE40E40ACBB}"/>
          </ac:spMkLst>
        </pc:spChg>
        <pc:spChg chg="mod">
          <ac:chgData name="胡 翌霖" userId="a9a41afe759712f0" providerId="LiveId" clId="{ADB5898D-954A-4CE3-A627-A0D4F2D6C589}" dt="2021-10-19T05:50:20.307" v="832" actId="26606"/>
          <ac:spMkLst>
            <pc:docMk/>
            <pc:sldMk cId="591110536" sldId="262"/>
            <ac:spMk id="3" creationId="{6D4BA5DF-2E79-4520-A05F-A4DB0EB8C3D5}"/>
          </ac:spMkLst>
        </pc:spChg>
        <pc:spChg chg="add del">
          <ac:chgData name="胡 翌霖" userId="a9a41afe759712f0" providerId="LiveId" clId="{ADB5898D-954A-4CE3-A627-A0D4F2D6C589}" dt="2021-10-19T05:50:20.307" v="832" actId="26606"/>
          <ac:spMkLst>
            <pc:docMk/>
            <pc:sldMk cId="591110536" sldId="262"/>
            <ac:spMk id="12" creationId="{26CAED0A-2A45-4C9C-BCDD-21A8A092C5F3}"/>
          </ac:spMkLst>
        </pc:spChg>
        <pc:spChg chg="add del">
          <ac:chgData name="胡 翌霖" userId="a9a41afe759712f0" providerId="LiveId" clId="{ADB5898D-954A-4CE3-A627-A0D4F2D6C589}" dt="2021-10-19T05:50:20.307" v="832" actId="26606"/>
          <ac:spMkLst>
            <pc:docMk/>
            <pc:sldMk cId="591110536" sldId="262"/>
            <ac:spMk id="14" creationId="{3A9A4357-BD1D-4622-A4FE-766E6AB8DE84}"/>
          </ac:spMkLst>
        </pc:spChg>
        <pc:spChg chg="add del">
          <ac:chgData name="胡 翌霖" userId="a9a41afe759712f0" providerId="LiveId" clId="{ADB5898D-954A-4CE3-A627-A0D4F2D6C589}" dt="2021-10-19T05:50:20.307" v="832" actId="26606"/>
          <ac:spMkLst>
            <pc:docMk/>
            <pc:sldMk cId="591110536" sldId="262"/>
            <ac:spMk id="16" creationId="{E659831F-0D9A-4C63-9EBB-8435B85A440F}"/>
          </ac:spMkLst>
        </pc:spChg>
        <pc:spChg chg="add del">
          <ac:chgData name="胡 翌霖" userId="a9a41afe759712f0" providerId="LiveId" clId="{ADB5898D-954A-4CE3-A627-A0D4F2D6C589}" dt="2021-10-19T05:50:20.307" v="832" actId="26606"/>
          <ac:spMkLst>
            <pc:docMk/>
            <pc:sldMk cId="591110536" sldId="262"/>
            <ac:spMk id="18" creationId="{E6995CE5-F890-4ABA-82A2-26507CE8D2A3}"/>
          </ac:spMkLst>
        </pc:spChg>
        <pc:spChg chg="add del">
          <ac:chgData name="胡 翌霖" userId="a9a41afe759712f0" providerId="LiveId" clId="{ADB5898D-954A-4CE3-A627-A0D4F2D6C589}" dt="2021-10-19T05:50:20.301" v="831" actId="26606"/>
          <ac:spMkLst>
            <pc:docMk/>
            <pc:sldMk cId="591110536" sldId="262"/>
            <ac:spMk id="23" creationId="{46A9B1A4-1855-4EE1-8807-C8B5D08C5FBA}"/>
          </ac:spMkLst>
        </pc:spChg>
        <pc:spChg chg="add del">
          <ac:chgData name="胡 翌霖" userId="a9a41afe759712f0" providerId="LiveId" clId="{ADB5898D-954A-4CE3-A627-A0D4F2D6C589}" dt="2021-10-19T05:50:20.301" v="831" actId="26606"/>
          <ac:spMkLst>
            <pc:docMk/>
            <pc:sldMk cId="591110536" sldId="262"/>
            <ac:spMk id="29" creationId="{8C4F1A0C-BD28-4977-9745-E2A4FB752792}"/>
          </ac:spMkLst>
        </pc:spChg>
        <pc:spChg chg="add del">
          <ac:chgData name="胡 翌霖" userId="a9a41afe759712f0" providerId="LiveId" clId="{ADB5898D-954A-4CE3-A627-A0D4F2D6C589}" dt="2021-10-19T05:50:20.301" v="831" actId="26606"/>
          <ac:spMkLst>
            <pc:docMk/>
            <pc:sldMk cId="591110536" sldId="262"/>
            <ac:spMk id="31" creationId="{2AD292BD-58D8-4261-AD54-80C939F13300}"/>
          </ac:spMkLst>
        </pc:spChg>
        <pc:spChg chg="add">
          <ac:chgData name="胡 翌霖" userId="a9a41afe759712f0" providerId="LiveId" clId="{ADB5898D-954A-4CE3-A627-A0D4F2D6C589}" dt="2021-10-19T05:50:20.307" v="832" actId="26606"/>
          <ac:spMkLst>
            <pc:docMk/>
            <pc:sldMk cId="591110536" sldId="262"/>
            <ac:spMk id="33" creationId="{2CB962CF-61A3-4EF9-94F6-7C59B0329524}"/>
          </ac:spMkLst>
        </pc:spChg>
        <pc:grpChg chg="add del">
          <ac:chgData name="胡 翌霖" userId="a9a41afe759712f0" providerId="LiveId" clId="{ADB5898D-954A-4CE3-A627-A0D4F2D6C589}" dt="2021-10-19T05:50:20.301" v="831" actId="26606"/>
          <ac:grpSpMkLst>
            <pc:docMk/>
            <pc:sldMk cId="591110536" sldId="262"/>
            <ac:grpSpMk id="25" creationId="{EBAD34AF-5414-49A5-AB75-F1CA854B3094}"/>
          </ac:grpSpMkLst>
        </pc:grpChg>
        <pc:picChg chg="mod ord">
          <ac:chgData name="胡 翌霖" userId="a9a41afe759712f0" providerId="LiveId" clId="{ADB5898D-954A-4CE3-A627-A0D4F2D6C589}" dt="2021-10-19T05:50:20.307" v="832" actId="26606"/>
          <ac:picMkLst>
            <pc:docMk/>
            <pc:sldMk cId="591110536" sldId="262"/>
            <ac:picMk id="5" creationId="{80B8EB24-7193-491E-A9AD-9E55C09531B4}"/>
          </ac:picMkLst>
        </pc:picChg>
        <pc:picChg chg="mod">
          <ac:chgData name="胡 翌霖" userId="a9a41afe759712f0" providerId="LiveId" clId="{ADB5898D-954A-4CE3-A627-A0D4F2D6C589}" dt="2021-10-19T05:50:37.772" v="835" actId="14100"/>
          <ac:picMkLst>
            <pc:docMk/>
            <pc:sldMk cId="591110536" sldId="262"/>
            <ac:picMk id="7" creationId="{81C0D7C8-E411-40B3-BD3A-19F2DADC1BA9}"/>
          </ac:picMkLst>
        </pc:picChg>
      </pc:sldChg>
      <pc:sldChg chg="addSp modSp mod setBg">
        <pc:chgData name="胡 翌霖" userId="a9a41afe759712f0" providerId="LiveId" clId="{ADB5898D-954A-4CE3-A627-A0D4F2D6C589}" dt="2021-10-18T17:07:44.550" v="708" actId="26606"/>
        <pc:sldMkLst>
          <pc:docMk/>
          <pc:sldMk cId="1946126526" sldId="263"/>
        </pc:sldMkLst>
        <pc:spChg chg="mod">
          <ac:chgData name="胡 翌霖" userId="a9a41afe759712f0" providerId="LiveId" clId="{ADB5898D-954A-4CE3-A627-A0D4F2D6C589}" dt="2021-10-18T17:07:44.550" v="708" actId="26606"/>
          <ac:spMkLst>
            <pc:docMk/>
            <pc:sldMk cId="1946126526" sldId="263"/>
            <ac:spMk id="2" creationId="{31691CDE-7391-456E-9A61-934A7010F1BC}"/>
          </ac:spMkLst>
        </pc:spChg>
        <pc:spChg chg="mod">
          <ac:chgData name="胡 翌霖" userId="a9a41afe759712f0" providerId="LiveId" clId="{ADB5898D-954A-4CE3-A627-A0D4F2D6C589}" dt="2021-10-18T17:07:44.550" v="708" actId="26606"/>
          <ac:spMkLst>
            <pc:docMk/>
            <pc:sldMk cId="1946126526" sldId="263"/>
            <ac:spMk id="3" creationId="{21E5C147-A12F-4FE6-8B52-9E009414106D}"/>
          </ac:spMkLst>
        </pc:spChg>
        <pc:spChg chg="add">
          <ac:chgData name="胡 翌霖" userId="a9a41afe759712f0" providerId="LiveId" clId="{ADB5898D-954A-4CE3-A627-A0D4F2D6C589}" dt="2021-10-18T17:07:44.550" v="708" actId="26606"/>
          <ac:spMkLst>
            <pc:docMk/>
            <pc:sldMk cId="1946126526" sldId="263"/>
            <ac:spMk id="10" creationId="{04812C46-200A-4DEB-A05E-3ED6C68C2387}"/>
          </ac:spMkLst>
        </pc:spChg>
        <pc:spChg chg="add">
          <ac:chgData name="胡 翌霖" userId="a9a41afe759712f0" providerId="LiveId" clId="{ADB5898D-954A-4CE3-A627-A0D4F2D6C589}" dt="2021-10-18T17:07:44.550" v="708" actId="26606"/>
          <ac:spMkLst>
            <pc:docMk/>
            <pc:sldMk cId="1946126526" sldId="263"/>
            <ac:spMk id="12" creationId="{D1EA859B-E555-4109-94F3-6700E046E008}"/>
          </ac:spMkLst>
        </pc:spChg>
        <pc:picChg chg="mod ord">
          <ac:chgData name="胡 翌霖" userId="a9a41afe759712f0" providerId="LiveId" clId="{ADB5898D-954A-4CE3-A627-A0D4F2D6C589}" dt="2021-10-18T17:07:44.550" v="708" actId="26606"/>
          <ac:picMkLst>
            <pc:docMk/>
            <pc:sldMk cId="1946126526" sldId="263"/>
            <ac:picMk id="5" creationId="{8DAEC134-52D5-4D76-BB19-B0391BA6D4E4}"/>
          </ac:picMkLst>
        </pc:picChg>
      </pc:sldChg>
      <pc:sldChg chg="addSp delSp modSp mod setBg">
        <pc:chgData name="胡 翌霖" userId="a9a41afe759712f0" providerId="LiveId" clId="{ADB5898D-954A-4CE3-A627-A0D4F2D6C589}" dt="2021-10-18T16:58:10.557" v="656" actId="26606"/>
        <pc:sldMkLst>
          <pc:docMk/>
          <pc:sldMk cId="1274744777" sldId="264"/>
        </pc:sldMkLst>
        <pc:spChg chg="mod">
          <ac:chgData name="胡 翌霖" userId="a9a41afe759712f0" providerId="LiveId" clId="{ADB5898D-954A-4CE3-A627-A0D4F2D6C589}" dt="2021-10-18T16:58:10.557" v="656" actId="26606"/>
          <ac:spMkLst>
            <pc:docMk/>
            <pc:sldMk cId="1274744777" sldId="264"/>
            <ac:spMk id="2" creationId="{FD39C010-0855-45E5-8D6D-B1D85A407DA1}"/>
          </ac:spMkLst>
        </pc:spChg>
        <pc:spChg chg="add del mod ord">
          <ac:chgData name="胡 翌霖" userId="a9a41afe759712f0" providerId="LiveId" clId="{ADB5898D-954A-4CE3-A627-A0D4F2D6C589}" dt="2021-10-18T16:58:10.557" v="656" actId="26606"/>
          <ac:spMkLst>
            <pc:docMk/>
            <pc:sldMk cId="1274744777" sldId="264"/>
            <ac:spMk id="3" creationId="{C1CF347D-6EF4-4087-A8C8-A630BB24D0F8}"/>
          </ac:spMkLst>
        </pc:spChg>
        <pc:spChg chg="add del">
          <ac:chgData name="胡 翌霖" userId="a9a41afe759712f0" providerId="LiveId" clId="{ADB5898D-954A-4CE3-A627-A0D4F2D6C589}" dt="2021-10-18T16:58:07.180" v="653" actId="26606"/>
          <ac:spMkLst>
            <pc:docMk/>
            <pc:sldMk cId="1274744777" sldId="264"/>
            <ac:spMk id="10" creationId="{6ECA6DCB-B7E1-40A9-9524-540C6DA40B1B}"/>
          </ac:spMkLst>
        </pc:spChg>
        <pc:spChg chg="add del">
          <ac:chgData name="胡 翌霖" userId="a9a41afe759712f0" providerId="LiveId" clId="{ADB5898D-954A-4CE3-A627-A0D4F2D6C589}" dt="2021-10-18T15:20:09.856" v="32" actId="26606"/>
          <ac:spMkLst>
            <pc:docMk/>
            <pc:sldMk cId="1274744777" sldId="264"/>
            <ac:spMk id="12" creationId="{E36F1772-5B88-4687-974A-52C4564FFF24}"/>
          </ac:spMkLst>
        </pc:spChg>
        <pc:spChg chg="add del">
          <ac:chgData name="胡 翌霖" userId="a9a41afe759712f0" providerId="LiveId" clId="{ADB5898D-954A-4CE3-A627-A0D4F2D6C589}" dt="2021-10-18T15:20:09.856" v="32" actId="26606"/>
          <ac:spMkLst>
            <pc:docMk/>
            <pc:sldMk cId="1274744777" sldId="264"/>
            <ac:spMk id="16" creationId="{C7E8667B-49C4-4E47-AB3E-78AC18E95CB5}"/>
          </ac:spMkLst>
        </pc:spChg>
        <pc:spChg chg="add del">
          <ac:chgData name="胡 翌霖" userId="a9a41afe759712f0" providerId="LiveId" clId="{ADB5898D-954A-4CE3-A627-A0D4F2D6C589}" dt="2021-10-18T16:58:07.180" v="653" actId="26606"/>
          <ac:spMkLst>
            <pc:docMk/>
            <pc:sldMk cId="1274744777" sldId="264"/>
            <ac:spMk id="17" creationId="{3873B707-463F-40B0-8227-E8CC6C67EB25}"/>
          </ac:spMkLst>
        </pc:spChg>
        <pc:spChg chg="add del">
          <ac:chgData name="胡 翌霖" userId="a9a41afe759712f0" providerId="LiveId" clId="{ADB5898D-954A-4CE3-A627-A0D4F2D6C589}" dt="2021-10-18T15:20:09.856" v="32" actId="26606"/>
          <ac:spMkLst>
            <pc:docMk/>
            <pc:sldMk cId="1274744777" sldId="264"/>
            <ac:spMk id="18" creationId="{8A1780B1-1435-4EBC-947B-9609953FD3FE}"/>
          </ac:spMkLst>
        </pc:spChg>
        <pc:spChg chg="add del">
          <ac:chgData name="胡 翌霖" userId="a9a41afe759712f0" providerId="LiveId" clId="{ADB5898D-954A-4CE3-A627-A0D4F2D6C589}" dt="2021-10-18T16:58:07.180" v="653" actId="26606"/>
          <ac:spMkLst>
            <pc:docMk/>
            <pc:sldMk cId="1274744777" sldId="264"/>
            <ac:spMk id="19" creationId="{C13237C8-E62C-4F0D-A318-BD6FB6C2D138}"/>
          </ac:spMkLst>
        </pc:spChg>
        <pc:spChg chg="add del">
          <ac:chgData name="胡 翌霖" userId="a9a41afe759712f0" providerId="LiveId" clId="{ADB5898D-954A-4CE3-A627-A0D4F2D6C589}" dt="2021-10-18T15:20:11.862" v="34" actId="26606"/>
          <ac:spMkLst>
            <pc:docMk/>
            <pc:sldMk cId="1274744777" sldId="264"/>
            <ac:spMk id="20" creationId="{EE6D0A0E-AC19-415C-B3AE-96786F30101F}"/>
          </ac:spMkLst>
        </pc:spChg>
        <pc:spChg chg="add del">
          <ac:chgData name="胡 翌霖" userId="a9a41afe759712f0" providerId="LiveId" clId="{ADB5898D-954A-4CE3-A627-A0D4F2D6C589}" dt="2021-10-18T15:20:11.862" v="34" actId="26606"/>
          <ac:spMkLst>
            <pc:docMk/>
            <pc:sldMk cId="1274744777" sldId="264"/>
            <ac:spMk id="22" creationId="{59743FD2-096E-4E3C-B8A6-CC50548F477F}"/>
          </ac:spMkLst>
        </pc:spChg>
        <pc:spChg chg="add del">
          <ac:chgData name="胡 翌霖" userId="a9a41afe759712f0" providerId="LiveId" clId="{ADB5898D-954A-4CE3-A627-A0D4F2D6C589}" dt="2021-10-18T15:20:11.862" v="34" actId="26606"/>
          <ac:spMkLst>
            <pc:docMk/>
            <pc:sldMk cId="1274744777" sldId="264"/>
            <ac:spMk id="23" creationId="{10A17A06-682A-4722-93B3-03636927AA62}"/>
          </ac:spMkLst>
        </pc:spChg>
        <pc:spChg chg="add del">
          <ac:chgData name="胡 翌霖" userId="a9a41afe759712f0" providerId="LiveId" clId="{ADB5898D-954A-4CE3-A627-A0D4F2D6C589}" dt="2021-10-18T16:58:07.180" v="653" actId="26606"/>
          <ac:spMkLst>
            <pc:docMk/>
            <pc:sldMk cId="1274744777" sldId="264"/>
            <ac:spMk id="24" creationId="{8CB5D2D7-DF65-4E86-BFBA-FFB9B5ACEB64}"/>
          </ac:spMkLst>
        </pc:spChg>
        <pc:spChg chg="add del">
          <ac:chgData name="胡 翌霖" userId="a9a41afe759712f0" providerId="LiveId" clId="{ADB5898D-954A-4CE3-A627-A0D4F2D6C589}" dt="2021-10-18T15:20:15.683" v="36" actId="26606"/>
          <ac:spMkLst>
            <pc:docMk/>
            <pc:sldMk cId="1274744777" sldId="264"/>
            <ac:spMk id="25" creationId="{3D67B7B4-ABB0-49C7-860C-50D0B8873238}"/>
          </ac:spMkLst>
        </pc:spChg>
        <pc:spChg chg="add del">
          <ac:chgData name="胡 翌霖" userId="a9a41afe759712f0" providerId="LiveId" clId="{ADB5898D-954A-4CE3-A627-A0D4F2D6C589}" dt="2021-10-18T15:20:15.683" v="36" actId="26606"/>
          <ac:spMkLst>
            <pc:docMk/>
            <pc:sldMk cId="1274744777" sldId="264"/>
            <ac:spMk id="26" creationId="{59655E30-B203-42D2-8200-B57B8FB0CCD8}"/>
          </ac:spMkLst>
        </pc:spChg>
        <pc:spChg chg="add del">
          <ac:chgData name="胡 翌霖" userId="a9a41afe759712f0" providerId="LiveId" clId="{ADB5898D-954A-4CE3-A627-A0D4F2D6C589}" dt="2021-10-18T15:20:15.683" v="36" actId="26606"/>
          <ac:spMkLst>
            <pc:docMk/>
            <pc:sldMk cId="1274744777" sldId="264"/>
            <ac:spMk id="27" creationId="{F3627338-DFDF-49A3-BA42-EBF0B4ED129B}"/>
          </ac:spMkLst>
        </pc:spChg>
        <pc:spChg chg="add del">
          <ac:chgData name="胡 翌霖" userId="a9a41afe759712f0" providerId="LiveId" clId="{ADB5898D-954A-4CE3-A627-A0D4F2D6C589}" dt="2021-10-18T15:20:15.683" v="36" actId="26606"/>
          <ac:spMkLst>
            <pc:docMk/>
            <pc:sldMk cId="1274744777" sldId="264"/>
            <ac:spMk id="28" creationId="{ACE38606-29D6-4D73-9B80-6A633D29DF91}"/>
          </ac:spMkLst>
        </pc:spChg>
        <pc:spChg chg="add del">
          <ac:chgData name="胡 翌霖" userId="a9a41afe759712f0" providerId="LiveId" clId="{ADB5898D-954A-4CE3-A627-A0D4F2D6C589}" dt="2021-10-18T16:58:07.180" v="653" actId="26606"/>
          <ac:spMkLst>
            <pc:docMk/>
            <pc:sldMk cId="1274744777" sldId="264"/>
            <ac:spMk id="29" creationId="{19C9EAEA-39D0-4B0E-A0EB-51E7B26740B1}"/>
          </ac:spMkLst>
        </pc:spChg>
        <pc:spChg chg="add del">
          <ac:chgData name="胡 翌霖" userId="a9a41afe759712f0" providerId="LiveId" clId="{ADB5898D-954A-4CE3-A627-A0D4F2D6C589}" dt="2021-10-18T16:58:10.542" v="655" actId="26606"/>
          <ac:spMkLst>
            <pc:docMk/>
            <pc:sldMk cId="1274744777" sldId="264"/>
            <ac:spMk id="31" creationId="{99F1FFA9-D672-408C-9220-ADEEC6ABDD09}"/>
          </ac:spMkLst>
        </pc:spChg>
        <pc:spChg chg="add">
          <ac:chgData name="胡 翌霖" userId="a9a41afe759712f0" providerId="LiveId" clId="{ADB5898D-954A-4CE3-A627-A0D4F2D6C589}" dt="2021-10-18T16:58:10.557" v="656" actId="26606"/>
          <ac:spMkLst>
            <pc:docMk/>
            <pc:sldMk cId="1274744777" sldId="264"/>
            <ac:spMk id="39" creationId="{1A1F4363-ED34-490E-81D7-49B1643CE2F2}"/>
          </ac:spMkLst>
        </pc:spChg>
        <pc:spChg chg="add">
          <ac:chgData name="胡 翌霖" userId="a9a41afe759712f0" providerId="LiveId" clId="{ADB5898D-954A-4CE3-A627-A0D4F2D6C589}" dt="2021-10-18T16:58:10.557" v="656" actId="26606"/>
          <ac:spMkLst>
            <pc:docMk/>
            <pc:sldMk cId="1274744777" sldId="264"/>
            <ac:spMk id="40" creationId="{D6C80E47-971C-437F-B030-191115B01D68}"/>
          </ac:spMkLst>
        </pc:spChg>
        <pc:spChg chg="add">
          <ac:chgData name="胡 翌霖" userId="a9a41afe759712f0" providerId="LiveId" clId="{ADB5898D-954A-4CE3-A627-A0D4F2D6C589}" dt="2021-10-18T16:58:10.557" v="656" actId="26606"/>
          <ac:spMkLst>
            <pc:docMk/>
            <pc:sldMk cId="1274744777" sldId="264"/>
            <ac:spMk id="41" creationId="{3CD1EA40-7116-4FCB-9369-70F29FAA91EC}"/>
          </ac:spMkLst>
        </pc:spChg>
        <pc:spChg chg="add">
          <ac:chgData name="胡 翌霖" userId="a9a41afe759712f0" providerId="LiveId" clId="{ADB5898D-954A-4CE3-A627-A0D4F2D6C589}" dt="2021-10-18T16:58:10.557" v="656" actId="26606"/>
          <ac:spMkLst>
            <pc:docMk/>
            <pc:sldMk cId="1274744777" sldId="264"/>
            <ac:spMk id="42" creationId="{BF647E38-F93D-4661-8D77-CE13EEB65B5A}"/>
          </ac:spMkLst>
        </pc:spChg>
        <pc:grpChg chg="add del">
          <ac:chgData name="胡 翌霖" userId="a9a41afe759712f0" providerId="LiveId" clId="{ADB5898D-954A-4CE3-A627-A0D4F2D6C589}" dt="2021-10-18T16:58:07.180" v="653" actId="26606"/>
          <ac:grpSpMkLst>
            <pc:docMk/>
            <pc:sldMk cId="1274744777" sldId="264"/>
            <ac:grpSpMk id="11" creationId="{1DE889C7-FAD6-4397-98E2-05D503484459}"/>
          </ac:grpSpMkLst>
        </pc:grpChg>
        <pc:grpChg chg="add">
          <ac:chgData name="胡 翌霖" userId="a9a41afe759712f0" providerId="LiveId" clId="{ADB5898D-954A-4CE3-A627-A0D4F2D6C589}" dt="2021-10-18T16:58:10.557" v="656" actId="26606"/>
          <ac:grpSpMkLst>
            <pc:docMk/>
            <pc:sldMk cId="1274744777" sldId="264"/>
            <ac:grpSpMk id="43" creationId="{6E00B104-DE00-42AE-B339-80E3E78871D2}"/>
          </ac:grpSpMkLst>
        </pc:grpChg>
        <pc:graphicFrameChg chg="add del">
          <ac:chgData name="胡 翌霖" userId="a9a41afe759712f0" providerId="LiveId" clId="{ADB5898D-954A-4CE3-A627-A0D4F2D6C589}" dt="2021-10-18T15:20:18.558" v="38" actId="26606"/>
          <ac:graphicFrameMkLst>
            <pc:docMk/>
            <pc:sldMk cId="1274744777" sldId="264"/>
            <ac:graphicFrameMk id="30" creationId="{799F662E-3DD4-45D9-9777-D3C3DC78C1A1}"/>
          </ac:graphicFrameMkLst>
        </pc:graphicFrameChg>
        <pc:picChg chg="mod ord">
          <ac:chgData name="胡 翌霖" userId="a9a41afe759712f0" providerId="LiveId" clId="{ADB5898D-954A-4CE3-A627-A0D4F2D6C589}" dt="2021-10-18T16:58:10.557" v="656" actId="26606"/>
          <ac:picMkLst>
            <pc:docMk/>
            <pc:sldMk cId="1274744777" sldId="264"/>
            <ac:picMk id="5" creationId="{E1568346-0D47-4BB5-A490-758FA22AE4C7}"/>
          </ac:picMkLst>
        </pc:picChg>
        <pc:picChg chg="mod ord">
          <ac:chgData name="胡 翌霖" userId="a9a41afe759712f0" providerId="LiveId" clId="{ADB5898D-954A-4CE3-A627-A0D4F2D6C589}" dt="2021-10-18T16:58:10.557" v="656" actId="26606"/>
          <ac:picMkLst>
            <pc:docMk/>
            <pc:sldMk cId="1274744777" sldId="264"/>
            <ac:picMk id="7" creationId="{D7FFEB63-F198-4B67-B549-5BC7AADF853B}"/>
          </ac:picMkLst>
        </pc:picChg>
        <pc:cxnChg chg="add del">
          <ac:chgData name="胡 翌霖" userId="a9a41afe759712f0" providerId="LiveId" clId="{ADB5898D-954A-4CE3-A627-A0D4F2D6C589}" dt="2021-10-18T15:20:09.856" v="32" actId="26606"/>
          <ac:cxnSpMkLst>
            <pc:docMk/>
            <pc:sldMk cId="1274744777" sldId="264"/>
            <ac:cxnSpMk id="14" creationId="{FC2C99CD-8BCA-45F5-BA47-7A6D80CA8924}"/>
          </ac:cxnSpMkLst>
        </pc:cxnChg>
        <pc:cxnChg chg="add del">
          <ac:chgData name="胡 翌霖" userId="a9a41afe759712f0" providerId="LiveId" clId="{ADB5898D-954A-4CE3-A627-A0D4F2D6C589}" dt="2021-10-18T15:20:11.862" v="34" actId="26606"/>
          <ac:cxnSpMkLst>
            <pc:docMk/>
            <pc:sldMk cId="1274744777" sldId="264"/>
            <ac:cxnSpMk id="21" creationId="{D4B6B151-91C6-4075-8FB3-43E838C2A990}"/>
          </ac:cxnSpMkLst>
        </pc:cxnChg>
      </pc:sldChg>
      <pc:sldChg chg="del">
        <pc:chgData name="胡 翌霖" userId="a9a41afe759712f0" providerId="LiveId" clId="{ADB5898D-954A-4CE3-A627-A0D4F2D6C589}" dt="2021-10-18T07:37:50.129" v="30" actId="47"/>
        <pc:sldMkLst>
          <pc:docMk/>
          <pc:sldMk cId="3175161204" sldId="266"/>
        </pc:sldMkLst>
      </pc:sldChg>
      <pc:sldChg chg="addSp delSp modSp mod setBg delDesignElem">
        <pc:chgData name="胡 翌霖" userId="a9a41afe759712f0" providerId="LiveId" clId="{ADB5898D-954A-4CE3-A627-A0D4F2D6C589}" dt="2021-10-18T16:59:10.576" v="667" actId="26606"/>
        <pc:sldMkLst>
          <pc:docMk/>
          <pc:sldMk cId="661761508" sldId="267"/>
        </pc:sldMkLst>
        <pc:spChg chg="mod">
          <ac:chgData name="胡 翌霖" userId="a9a41afe759712f0" providerId="LiveId" clId="{ADB5898D-954A-4CE3-A627-A0D4F2D6C589}" dt="2021-10-18T16:59:10.576" v="667" actId="26606"/>
          <ac:spMkLst>
            <pc:docMk/>
            <pc:sldMk cId="661761508" sldId="267"/>
            <ac:spMk id="2" creationId="{AD79EDFB-E659-438A-9277-033BA210858E}"/>
          </ac:spMkLst>
        </pc:spChg>
        <pc:spChg chg="mod ord">
          <ac:chgData name="胡 翌霖" userId="a9a41afe759712f0" providerId="LiveId" clId="{ADB5898D-954A-4CE3-A627-A0D4F2D6C589}" dt="2021-10-18T16:59:10.576" v="667" actId="26606"/>
          <ac:spMkLst>
            <pc:docMk/>
            <pc:sldMk cId="661761508" sldId="267"/>
            <ac:spMk id="3" creationId="{05408C86-4ECF-46B1-89C7-34E442DF20B5}"/>
          </ac:spMkLst>
        </pc:spChg>
        <pc:spChg chg="add del">
          <ac:chgData name="胡 翌霖" userId="a9a41afe759712f0" providerId="LiveId" clId="{ADB5898D-954A-4CE3-A627-A0D4F2D6C589}" dt="2021-10-18T16:59:07.235" v="664" actId="26606"/>
          <ac:spMkLst>
            <pc:docMk/>
            <pc:sldMk cId="661761508" sldId="267"/>
            <ac:spMk id="9" creationId="{6ECA6DCB-B7E1-40A9-9524-540C6DA40B1B}"/>
          </ac:spMkLst>
        </pc:spChg>
        <pc:spChg chg="add del">
          <ac:chgData name="胡 翌霖" userId="a9a41afe759712f0" providerId="LiveId" clId="{ADB5898D-954A-4CE3-A627-A0D4F2D6C589}" dt="2021-10-18T16:02:50.867" v="218" actId="26606"/>
          <ac:spMkLst>
            <pc:docMk/>
            <pc:sldMk cId="661761508" sldId="267"/>
            <ac:spMk id="12" creationId="{3D67B7B4-ABB0-49C7-860C-50D0B8873238}"/>
          </ac:spMkLst>
        </pc:spChg>
        <pc:spChg chg="add del">
          <ac:chgData name="胡 翌霖" userId="a9a41afe759712f0" providerId="LiveId" clId="{ADB5898D-954A-4CE3-A627-A0D4F2D6C589}" dt="2021-10-18T16:59:07.235" v="664" actId="26606"/>
          <ac:spMkLst>
            <pc:docMk/>
            <pc:sldMk cId="661761508" sldId="267"/>
            <ac:spMk id="13" creationId="{3873B707-463F-40B0-8227-E8CC6C67EB25}"/>
          </ac:spMkLst>
        </pc:spChg>
        <pc:spChg chg="add del">
          <ac:chgData name="胡 翌霖" userId="a9a41afe759712f0" providerId="LiveId" clId="{ADB5898D-954A-4CE3-A627-A0D4F2D6C589}" dt="2021-10-18T16:02:50.867" v="218" actId="26606"/>
          <ac:spMkLst>
            <pc:docMk/>
            <pc:sldMk cId="661761508" sldId="267"/>
            <ac:spMk id="14" creationId="{59655E30-B203-42D2-8200-B57B8FB0CCD8}"/>
          </ac:spMkLst>
        </pc:spChg>
        <pc:spChg chg="add del">
          <ac:chgData name="胡 翌霖" userId="a9a41afe759712f0" providerId="LiveId" clId="{ADB5898D-954A-4CE3-A627-A0D4F2D6C589}" dt="2021-10-18T16:02:50.867" v="218" actId="26606"/>
          <ac:spMkLst>
            <pc:docMk/>
            <pc:sldMk cId="661761508" sldId="267"/>
            <ac:spMk id="16" creationId="{F3627338-DFDF-49A3-BA42-EBF0B4ED129B}"/>
          </ac:spMkLst>
        </pc:spChg>
        <pc:spChg chg="add del">
          <ac:chgData name="胡 翌霖" userId="a9a41afe759712f0" providerId="LiveId" clId="{ADB5898D-954A-4CE3-A627-A0D4F2D6C589}" dt="2021-10-18T16:59:07.235" v="664" actId="26606"/>
          <ac:spMkLst>
            <pc:docMk/>
            <pc:sldMk cId="661761508" sldId="267"/>
            <ac:spMk id="17" creationId="{C13237C8-E62C-4F0D-A318-BD6FB6C2D138}"/>
          </ac:spMkLst>
        </pc:spChg>
        <pc:spChg chg="add del">
          <ac:chgData name="胡 翌霖" userId="a9a41afe759712f0" providerId="LiveId" clId="{ADB5898D-954A-4CE3-A627-A0D4F2D6C589}" dt="2021-10-18T16:02:50.867" v="218" actId="26606"/>
          <ac:spMkLst>
            <pc:docMk/>
            <pc:sldMk cId="661761508" sldId="267"/>
            <ac:spMk id="18" creationId="{ACE38606-29D6-4D73-9B80-6A633D29DF91}"/>
          </ac:spMkLst>
        </pc:spChg>
        <pc:spChg chg="add del">
          <ac:chgData name="胡 翌霖" userId="a9a41afe759712f0" providerId="LiveId" clId="{ADB5898D-954A-4CE3-A627-A0D4F2D6C589}" dt="2021-10-18T16:59:07.235" v="664" actId="26606"/>
          <ac:spMkLst>
            <pc:docMk/>
            <pc:sldMk cId="661761508" sldId="267"/>
            <ac:spMk id="19" creationId="{19C9EAEA-39D0-4B0E-A0EB-51E7B26740B1}"/>
          </ac:spMkLst>
        </pc:spChg>
        <pc:spChg chg="add del">
          <ac:chgData name="胡 翌霖" userId="a9a41afe759712f0" providerId="LiveId" clId="{ADB5898D-954A-4CE3-A627-A0D4F2D6C589}" dt="2021-10-18T16:55:27.661" v="563"/>
          <ac:spMkLst>
            <pc:docMk/>
            <pc:sldMk cId="661761508" sldId="267"/>
            <ac:spMk id="20" creationId="{EE6D0A0E-AC19-415C-B3AE-96786F30101F}"/>
          </ac:spMkLst>
        </pc:spChg>
        <pc:spChg chg="add del">
          <ac:chgData name="胡 翌霖" userId="a9a41afe759712f0" providerId="LiveId" clId="{ADB5898D-954A-4CE3-A627-A0D4F2D6C589}" dt="2021-10-18T16:55:27.661" v="563"/>
          <ac:spMkLst>
            <pc:docMk/>
            <pc:sldMk cId="661761508" sldId="267"/>
            <ac:spMk id="22" creationId="{59743FD2-096E-4E3C-B8A6-CC50548F477F}"/>
          </ac:spMkLst>
        </pc:spChg>
        <pc:spChg chg="add del">
          <ac:chgData name="胡 翌霖" userId="a9a41afe759712f0" providerId="LiveId" clId="{ADB5898D-954A-4CE3-A627-A0D4F2D6C589}" dt="2021-10-18T16:55:27.661" v="563"/>
          <ac:spMkLst>
            <pc:docMk/>
            <pc:sldMk cId="661761508" sldId="267"/>
            <ac:spMk id="23" creationId="{10A17A06-682A-4722-93B3-03636927AA62}"/>
          </ac:spMkLst>
        </pc:spChg>
        <pc:spChg chg="add del">
          <ac:chgData name="胡 翌霖" userId="a9a41afe759712f0" providerId="LiveId" clId="{ADB5898D-954A-4CE3-A627-A0D4F2D6C589}" dt="2021-10-18T16:59:07.235" v="664" actId="26606"/>
          <ac:spMkLst>
            <pc:docMk/>
            <pc:sldMk cId="661761508" sldId="267"/>
            <ac:spMk id="24" creationId="{8CB5D2D7-DF65-4E86-BFBA-FFB9B5ACEB64}"/>
          </ac:spMkLst>
        </pc:spChg>
        <pc:spChg chg="add del">
          <ac:chgData name="胡 翌霖" userId="a9a41afe759712f0" providerId="LiveId" clId="{ADB5898D-954A-4CE3-A627-A0D4F2D6C589}" dt="2021-10-18T16:59:10.564" v="666" actId="26606"/>
          <ac:spMkLst>
            <pc:docMk/>
            <pc:sldMk cId="661761508" sldId="267"/>
            <ac:spMk id="39" creationId="{B2C93D80-2AB2-4AED-98C1-51FF03C9DDCB}"/>
          </ac:spMkLst>
        </pc:spChg>
        <pc:spChg chg="add del">
          <ac:chgData name="胡 翌霖" userId="a9a41afe759712f0" providerId="LiveId" clId="{ADB5898D-954A-4CE3-A627-A0D4F2D6C589}" dt="2021-10-18T16:59:10.564" v="666" actId="26606"/>
          <ac:spMkLst>
            <pc:docMk/>
            <pc:sldMk cId="661761508" sldId="267"/>
            <ac:spMk id="40" creationId="{D6C80E47-971C-437F-B030-191115B01D68}"/>
          </ac:spMkLst>
        </pc:spChg>
        <pc:spChg chg="add del">
          <ac:chgData name="胡 翌霖" userId="a9a41afe759712f0" providerId="LiveId" clId="{ADB5898D-954A-4CE3-A627-A0D4F2D6C589}" dt="2021-10-18T16:59:10.564" v="666" actId="26606"/>
          <ac:spMkLst>
            <pc:docMk/>
            <pc:sldMk cId="661761508" sldId="267"/>
            <ac:spMk id="41" creationId="{3CD1EA40-7116-4FCB-9369-70F29FAA91EC}"/>
          </ac:spMkLst>
        </pc:spChg>
        <pc:spChg chg="add del">
          <ac:chgData name="胡 翌霖" userId="a9a41afe759712f0" providerId="LiveId" clId="{ADB5898D-954A-4CE3-A627-A0D4F2D6C589}" dt="2021-10-18T16:59:10.564" v="666" actId="26606"/>
          <ac:spMkLst>
            <pc:docMk/>
            <pc:sldMk cId="661761508" sldId="267"/>
            <ac:spMk id="42" creationId="{BF647E38-F93D-4661-8D77-CE13EEB65B5A}"/>
          </ac:spMkLst>
        </pc:spChg>
        <pc:spChg chg="add">
          <ac:chgData name="胡 翌霖" userId="a9a41afe759712f0" providerId="LiveId" clId="{ADB5898D-954A-4CE3-A627-A0D4F2D6C589}" dt="2021-10-18T16:59:10.576" v="667" actId="26606"/>
          <ac:spMkLst>
            <pc:docMk/>
            <pc:sldMk cId="661761508" sldId="267"/>
            <ac:spMk id="51" creationId="{6ECA6DCB-B7E1-40A9-9524-540C6DA40B1B}"/>
          </ac:spMkLst>
        </pc:spChg>
        <pc:spChg chg="add">
          <ac:chgData name="胡 翌霖" userId="a9a41afe759712f0" providerId="LiveId" clId="{ADB5898D-954A-4CE3-A627-A0D4F2D6C589}" dt="2021-10-18T16:59:10.576" v="667" actId="26606"/>
          <ac:spMkLst>
            <pc:docMk/>
            <pc:sldMk cId="661761508" sldId="267"/>
            <ac:spMk id="54" creationId="{3873B707-463F-40B0-8227-E8CC6C67EB25}"/>
          </ac:spMkLst>
        </pc:spChg>
        <pc:spChg chg="add">
          <ac:chgData name="胡 翌霖" userId="a9a41afe759712f0" providerId="LiveId" clId="{ADB5898D-954A-4CE3-A627-A0D4F2D6C589}" dt="2021-10-18T16:59:10.576" v="667" actId="26606"/>
          <ac:spMkLst>
            <pc:docMk/>
            <pc:sldMk cId="661761508" sldId="267"/>
            <ac:spMk id="55" creationId="{C13237C8-E62C-4F0D-A318-BD6FB6C2D138}"/>
          </ac:spMkLst>
        </pc:spChg>
        <pc:spChg chg="add">
          <ac:chgData name="胡 翌霖" userId="a9a41afe759712f0" providerId="LiveId" clId="{ADB5898D-954A-4CE3-A627-A0D4F2D6C589}" dt="2021-10-18T16:59:10.576" v="667" actId="26606"/>
          <ac:spMkLst>
            <pc:docMk/>
            <pc:sldMk cId="661761508" sldId="267"/>
            <ac:spMk id="56" creationId="{19C9EAEA-39D0-4B0E-A0EB-51E7B26740B1}"/>
          </ac:spMkLst>
        </pc:spChg>
        <pc:spChg chg="add">
          <ac:chgData name="胡 翌霖" userId="a9a41afe759712f0" providerId="LiveId" clId="{ADB5898D-954A-4CE3-A627-A0D4F2D6C589}" dt="2021-10-18T16:59:10.576" v="667" actId="26606"/>
          <ac:spMkLst>
            <pc:docMk/>
            <pc:sldMk cId="661761508" sldId="267"/>
            <ac:spMk id="57" creationId="{8CB5D2D7-DF65-4E86-BFBA-FFB9B5ACEB64}"/>
          </ac:spMkLst>
        </pc:spChg>
        <pc:grpChg chg="add del">
          <ac:chgData name="胡 翌霖" userId="a9a41afe759712f0" providerId="LiveId" clId="{ADB5898D-954A-4CE3-A627-A0D4F2D6C589}" dt="2021-10-18T16:59:07.235" v="664" actId="26606"/>
          <ac:grpSpMkLst>
            <pc:docMk/>
            <pc:sldMk cId="661761508" sldId="267"/>
            <ac:grpSpMk id="10" creationId="{1DE889C7-FAD6-4397-98E2-05D503484459}"/>
          </ac:grpSpMkLst>
        </pc:grpChg>
        <pc:grpChg chg="add del">
          <ac:chgData name="胡 翌霖" userId="a9a41afe759712f0" providerId="LiveId" clId="{ADB5898D-954A-4CE3-A627-A0D4F2D6C589}" dt="2021-10-18T16:59:10.564" v="666" actId="26606"/>
          <ac:grpSpMkLst>
            <pc:docMk/>
            <pc:sldMk cId="661761508" sldId="267"/>
            <ac:grpSpMk id="43" creationId="{C87B5BBF-D7F8-4180-AC84-500CAEF16B3D}"/>
          </ac:grpSpMkLst>
        </pc:grpChg>
        <pc:grpChg chg="add">
          <ac:chgData name="胡 翌霖" userId="a9a41afe759712f0" providerId="LiveId" clId="{ADB5898D-954A-4CE3-A627-A0D4F2D6C589}" dt="2021-10-18T16:59:10.576" v="667" actId="26606"/>
          <ac:grpSpMkLst>
            <pc:docMk/>
            <pc:sldMk cId="661761508" sldId="267"/>
            <ac:grpSpMk id="52" creationId="{1DE889C7-FAD6-4397-98E2-05D503484459}"/>
          </ac:grpSpMkLst>
        </pc:grpChg>
        <pc:picChg chg="mod ord">
          <ac:chgData name="胡 翌霖" userId="a9a41afe759712f0" providerId="LiveId" clId="{ADB5898D-954A-4CE3-A627-A0D4F2D6C589}" dt="2021-10-18T16:59:10.576" v="667" actId="26606"/>
          <ac:picMkLst>
            <pc:docMk/>
            <pc:sldMk cId="661761508" sldId="267"/>
            <ac:picMk id="5" creationId="{75BF930D-6914-4777-834C-CD501ED62F3F}"/>
          </ac:picMkLst>
        </pc:picChg>
        <pc:picChg chg="mod">
          <ac:chgData name="胡 翌霖" userId="a9a41afe759712f0" providerId="LiveId" clId="{ADB5898D-954A-4CE3-A627-A0D4F2D6C589}" dt="2021-10-18T16:59:10.576" v="667" actId="26606"/>
          <ac:picMkLst>
            <pc:docMk/>
            <pc:sldMk cId="661761508" sldId="267"/>
            <ac:picMk id="7" creationId="{01307C0C-D625-470E-82DD-E2CF5309FEFB}"/>
          </ac:picMkLst>
        </pc:picChg>
        <pc:cxnChg chg="add del">
          <ac:chgData name="胡 翌霖" userId="a9a41afe759712f0" providerId="LiveId" clId="{ADB5898D-954A-4CE3-A627-A0D4F2D6C589}" dt="2021-10-18T16:55:27.661" v="563"/>
          <ac:cxnSpMkLst>
            <pc:docMk/>
            <pc:sldMk cId="661761508" sldId="267"/>
            <ac:cxnSpMk id="21" creationId="{D4B6B151-91C6-4075-8FB3-43E838C2A990}"/>
          </ac:cxnSpMkLst>
        </pc:cxnChg>
      </pc:sldChg>
      <pc:sldChg chg="addSp delSp modSp mod ord setBg">
        <pc:chgData name="胡 翌霖" userId="a9a41afe759712f0" providerId="LiveId" clId="{ADB5898D-954A-4CE3-A627-A0D4F2D6C589}" dt="2021-10-18T16:58:41.515" v="662" actId="26606"/>
        <pc:sldMkLst>
          <pc:docMk/>
          <pc:sldMk cId="1803891484" sldId="268"/>
        </pc:sldMkLst>
        <pc:spChg chg="mod ord">
          <ac:chgData name="胡 翌霖" userId="a9a41afe759712f0" providerId="LiveId" clId="{ADB5898D-954A-4CE3-A627-A0D4F2D6C589}" dt="2021-10-18T16:58:41.515" v="662" actId="26606"/>
          <ac:spMkLst>
            <pc:docMk/>
            <pc:sldMk cId="1803891484" sldId="268"/>
            <ac:spMk id="2" creationId="{3655DA98-3AC7-4DD0-8D26-F6DD2AAEBF31}"/>
          </ac:spMkLst>
        </pc:spChg>
        <pc:spChg chg="mod ord">
          <ac:chgData name="胡 翌霖" userId="a9a41afe759712f0" providerId="LiveId" clId="{ADB5898D-954A-4CE3-A627-A0D4F2D6C589}" dt="2021-10-18T16:58:41.515" v="662" actId="26606"/>
          <ac:spMkLst>
            <pc:docMk/>
            <pc:sldMk cId="1803891484" sldId="268"/>
            <ac:spMk id="3" creationId="{3A380D52-7102-4615-AEFE-7F7CAADAE774}"/>
          </ac:spMkLst>
        </pc:spChg>
        <pc:spChg chg="add del">
          <ac:chgData name="胡 翌霖" userId="a9a41afe759712f0" providerId="LiveId" clId="{ADB5898D-954A-4CE3-A627-A0D4F2D6C589}" dt="2021-10-18T16:58:39.441" v="659" actId="26606"/>
          <ac:spMkLst>
            <pc:docMk/>
            <pc:sldMk cId="1803891484" sldId="268"/>
            <ac:spMk id="7" creationId="{73DE2CFE-42F2-48F0-8706-5264E012B10C}"/>
          </ac:spMkLst>
        </pc:spChg>
        <pc:spChg chg="add del">
          <ac:chgData name="胡 翌霖" userId="a9a41afe759712f0" providerId="LiveId" clId="{ADB5898D-954A-4CE3-A627-A0D4F2D6C589}" dt="2021-10-18T16:58:41.510" v="661" actId="26606"/>
          <ac:spMkLst>
            <pc:docMk/>
            <pc:sldMk cId="1803891484" sldId="268"/>
            <ac:spMk id="9" creationId="{80DF40B2-80F7-4E71-B46C-284163F3654A}"/>
          </ac:spMkLst>
        </pc:spChg>
        <pc:spChg chg="add del">
          <ac:chgData name="胡 翌霖" userId="a9a41afe759712f0" providerId="LiveId" clId="{ADB5898D-954A-4CE3-A627-A0D4F2D6C589}" dt="2021-10-18T15:21:58.794" v="69" actId="26606"/>
          <ac:spMkLst>
            <pc:docMk/>
            <pc:sldMk cId="1803891484" sldId="268"/>
            <ac:spMk id="10" creationId="{873ECEC8-0F24-45B8-950F-35FC94BCEAC8}"/>
          </ac:spMkLst>
        </pc:spChg>
        <pc:spChg chg="add">
          <ac:chgData name="胡 翌霖" userId="a9a41afe759712f0" providerId="LiveId" clId="{ADB5898D-954A-4CE3-A627-A0D4F2D6C589}" dt="2021-10-18T16:58:41.515" v="662" actId="26606"/>
          <ac:spMkLst>
            <pc:docMk/>
            <pc:sldMk cId="1803891484" sldId="268"/>
            <ac:spMk id="11" creationId="{73DE2CFE-42F2-48F0-8706-5264E012B10C}"/>
          </ac:spMkLst>
        </pc:spChg>
        <pc:spChg chg="add del">
          <ac:chgData name="胡 翌霖" userId="a9a41afe759712f0" providerId="LiveId" clId="{ADB5898D-954A-4CE3-A627-A0D4F2D6C589}" dt="2021-10-18T15:21:58.794" v="69" actId="26606"/>
          <ac:spMkLst>
            <pc:docMk/>
            <pc:sldMk cId="1803891484" sldId="268"/>
            <ac:spMk id="14" creationId="{7D417315-0A35-4882-ABD2-ABE3C89E5DCF}"/>
          </ac:spMkLst>
        </pc:spChg>
        <pc:spChg chg="add del">
          <ac:chgData name="胡 翌霖" userId="a9a41afe759712f0" providerId="LiveId" clId="{ADB5898D-954A-4CE3-A627-A0D4F2D6C589}" dt="2021-10-18T15:21:58.794" v="69" actId="26606"/>
          <ac:spMkLst>
            <pc:docMk/>
            <pc:sldMk cId="1803891484" sldId="268"/>
            <ac:spMk id="16" creationId="{8B53612E-ADB2-4457-9688-89506397AF28}"/>
          </ac:spMkLst>
        </pc:spChg>
        <pc:spChg chg="add del">
          <ac:chgData name="胡 翌霖" userId="a9a41afe759712f0" providerId="LiveId" clId="{ADB5898D-954A-4CE3-A627-A0D4F2D6C589}" dt="2021-10-18T15:22:02.126" v="71" actId="26606"/>
          <ac:spMkLst>
            <pc:docMk/>
            <pc:sldMk cId="1803891484" sldId="268"/>
            <ac:spMk id="18" creationId="{990D0034-F768-41E7-85D4-F38C4DE85770}"/>
          </ac:spMkLst>
        </pc:spChg>
        <pc:spChg chg="add del">
          <ac:chgData name="胡 翌霖" userId="a9a41afe759712f0" providerId="LiveId" clId="{ADB5898D-954A-4CE3-A627-A0D4F2D6C589}" dt="2021-10-18T15:22:06.307" v="73" actId="26606"/>
          <ac:spMkLst>
            <pc:docMk/>
            <pc:sldMk cId="1803891484" sldId="268"/>
            <ac:spMk id="21" creationId="{990D0034-F768-41E7-85D4-F38C4DE85770}"/>
          </ac:spMkLst>
        </pc:spChg>
        <pc:spChg chg="add del">
          <ac:chgData name="胡 翌霖" userId="a9a41afe759712f0" providerId="LiveId" clId="{ADB5898D-954A-4CE3-A627-A0D4F2D6C589}" dt="2021-10-18T15:22:06.307" v="73" actId="26606"/>
          <ac:spMkLst>
            <pc:docMk/>
            <pc:sldMk cId="1803891484" sldId="268"/>
            <ac:spMk id="22" creationId="{95B38FD6-641F-41BF-B466-C1C6366420F0}"/>
          </ac:spMkLst>
        </pc:spChg>
        <pc:spChg chg="add del">
          <ac:chgData name="胡 翌霖" userId="a9a41afe759712f0" providerId="LiveId" clId="{ADB5898D-954A-4CE3-A627-A0D4F2D6C589}" dt="2021-10-18T15:22:06.307" v="73" actId="26606"/>
          <ac:spMkLst>
            <pc:docMk/>
            <pc:sldMk cId="1803891484" sldId="268"/>
            <ac:spMk id="23" creationId="{FFDAE799-CF89-4844-9410-D1C0F8CBC837}"/>
          </ac:spMkLst>
        </pc:spChg>
        <pc:spChg chg="add del">
          <ac:chgData name="胡 翌霖" userId="a9a41afe759712f0" providerId="LiveId" clId="{ADB5898D-954A-4CE3-A627-A0D4F2D6C589}" dt="2021-10-18T15:22:12.646" v="75" actId="26606"/>
          <ac:spMkLst>
            <pc:docMk/>
            <pc:sldMk cId="1803891484" sldId="268"/>
            <ac:spMk id="25" creationId="{990D0034-F768-41E7-85D4-F38C4DE85770}"/>
          </ac:spMkLst>
        </pc:spChg>
        <pc:spChg chg="add del">
          <ac:chgData name="胡 翌霖" userId="a9a41afe759712f0" providerId="LiveId" clId="{ADB5898D-954A-4CE3-A627-A0D4F2D6C589}" dt="2021-10-18T15:22:12.646" v="75" actId="26606"/>
          <ac:spMkLst>
            <pc:docMk/>
            <pc:sldMk cId="1803891484" sldId="268"/>
            <ac:spMk id="26" creationId="{C4F7E42D-8B5A-4FC8-81CD-9E60171F7FA8}"/>
          </ac:spMkLst>
        </pc:spChg>
        <pc:spChg chg="add del">
          <ac:chgData name="胡 翌霖" userId="a9a41afe759712f0" providerId="LiveId" clId="{ADB5898D-954A-4CE3-A627-A0D4F2D6C589}" dt="2021-10-18T15:22:12.646" v="75" actId="26606"/>
          <ac:spMkLst>
            <pc:docMk/>
            <pc:sldMk cId="1803891484" sldId="268"/>
            <ac:spMk id="27" creationId="{8C04651D-B9F4-4935-A02D-364153FBDF54}"/>
          </ac:spMkLst>
        </pc:spChg>
        <pc:spChg chg="add del">
          <ac:chgData name="胡 翌霖" userId="a9a41afe759712f0" providerId="LiveId" clId="{ADB5898D-954A-4CE3-A627-A0D4F2D6C589}" dt="2021-10-18T15:22:15.708" v="77" actId="26606"/>
          <ac:spMkLst>
            <pc:docMk/>
            <pc:sldMk cId="1803891484" sldId="268"/>
            <ac:spMk id="29" creationId="{0AB6E427-3F73-4C06-A5D5-AE52C3883B50}"/>
          </ac:spMkLst>
        </pc:spChg>
        <pc:spChg chg="add del">
          <ac:chgData name="胡 翌霖" userId="a9a41afe759712f0" providerId="LiveId" clId="{ADB5898D-954A-4CE3-A627-A0D4F2D6C589}" dt="2021-10-18T15:22:15.708" v="77" actId="26606"/>
          <ac:spMkLst>
            <pc:docMk/>
            <pc:sldMk cId="1803891484" sldId="268"/>
            <ac:spMk id="30" creationId="{D8C9BDAA-0390-4B39-9B5C-BC95E5120DA4}"/>
          </ac:spMkLst>
        </pc:spChg>
        <pc:spChg chg="add del">
          <ac:chgData name="胡 翌霖" userId="a9a41afe759712f0" providerId="LiveId" clId="{ADB5898D-954A-4CE3-A627-A0D4F2D6C589}" dt="2021-10-18T15:22:15.708" v="77" actId="26606"/>
          <ac:spMkLst>
            <pc:docMk/>
            <pc:sldMk cId="1803891484" sldId="268"/>
            <ac:spMk id="31" creationId="{F9DB1FE5-9D46-433B-99D1-2F1B8DC79855}"/>
          </ac:spMkLst>
        </pc:spChg>
        <pc:spChg chg="add del">
          <ac:chgData name="胡 翌霖" userId="a9a41afe759712f0" providerId="LiveId" clId="{ADB5898D-954A-4CE3-A627-A0D4F2D6C589}" dt="2021-10-18T15:22:17.892" v="79" actId="26606"/>
          <ac:spMkLst>
            <pc:docMk/>
            <pc:sldMk cId="1803891484" sldId="268"/>
            <ac:spMk id="33" creationId="{873ECEC8-0F24-45B8-950F-35FC94BCEAC8}"/>
          </ac:spMkLst>
        </pc:spChg>
        <pc:spChg chg="add del">
          <ac:chgData name="胡 翌霖" userId="a9a41afe759712f0" providerId="LiveId" clId="{ADB5898D-954A-4CE3-A627-A0D4F2D6C589}" dt="2021-10-18T15:22:17.892" v="79" actId="26606"/>
          <ac:spMkLst>
            <pc:docMk/>
            <pc:sldMk cId="1803891484" sldId="268"/>
            <ac:spMk id="35" creationId="{7D417315-0A35-4882-ABD2-ABE3C89E5DCF}"/>
          </ac:spMkLst>
        </pc:spChg>
        <pc:spChg chg="add del">
          <ac:chgData name="胡 翌霖" userId="a9a41afe759712f0" providerId="LiveId" clId="{ADB5898D-954A-4CE3-A627-A0D4F2D6C589}" dt="2021-10-18T15:22:17.892" v="79" actId="26606"/>
          <ac:spMkLst>
            <pc:docMk/>
            <pc:sldMk cId="1803891484" sldId="268"/>
            <ac:spMk id="36" creationId="{8B53612E-ADB2-4457-9688-89506397AF28}"/>
          </ac:spMkLst>
        </pc:spChg>
        <pc:picChg chg="mod">
          <ac:chgData name="胡 翌霖" userId="a9a41afe759712f0" providerId="LiveId" clId="{ADB5898D-954A-4CE3-A627-A0D4F2D6C589}" dt="2021-10-18T16:58:41.515" v="662" actId="26606"/>
          <ac:picMkLst>
            <pc:docMk/>
            <pc:sldMk cId="1803891484" sldId="268"/>
            <ac:picMk id="5" creationId="{FE2F7B9C-A0E1-4ED0-8238-994E987CA95B}"/>
          </ac:picMkLst>
        </pc:picChg>
        <pc:cxnChg chg="add del">
          <ac:chgData name="胡 翌霖" userId="a9a41afe759712f0" providerId="LiveId" clId="{ADB5898D-954A-4CE3-A627-A0D4F2D6C589}" dt="2021-10-18T15:21:58.794" v="69" actId="26606"/>
          <ac:cxnSpMkLst>
            <pc:docMk/>
            <pc:sldMk cId="1803891484" sldId="268"/>
            <ac:cxnSpMk id="12" creationId="{89EB8C68-FF1B-4849-867B-32D29B19F102}"/>
          </ac:cxnSpMkLst>
        </pc:cxnChg>
        <pc:cxnChg chg="add del">
          <ac:chgData name="胡 翌霖" userId="a9a41afe759712f0" providerId="LiveId" clId="{ADB5898D-954A-4CE3-A627-A0D4F2D6C589}" dt="2021-10-18T15:22:02.126" v="71" actId="26606"/>
          <ac:cxnSpMkLst>
            <pc:docMk/>
            <pc:sldMk cId="1803891484" sldId="268"/>
            <ac:cxnSpMk id="19" creationId="{5A0A5CF6-407C-4691-8122-49DF69D0020D}"/>
          </ac:cxnSpMkLst>
        </pc:cxnChg>
        <pc:cxnChg chg="add del">
          <ac:chgData name="胡 翌霖" userId="a9a41afe759712f0" providerId="LiveId" clId="{ADB5898D-954A-4CE3-A627-A0D4F2D6C589}" dt="2021-10-18T15:22:17.892" v="79" actId="26606"/>
          <ac:cxnSpMkLst>
            <pc:docMk/>
            <pc:sldMk cId="1803891484" sldId="268"/>
            <ac:cxnSpMk id="34" creationId="{89EB8C68-FF1B-4849-867B-32D29B19F102}"/>
          </ac:cxnSpMkLst>
        </pc:cxnChg>
      </pc:sldChg>
      <pc:sldChg chg="modSp mod ord">
        <pc:chgData name="胡 翌霖" userId="a9a41afe759712f0" providerId="LiveId" clId="{ADB5898D-954A-4CE3-A627-A0D4F2D6C589}" dt="2021-10-18T16:55:28.227" v="567" actId="27636"/>
        <pc:sldMkLst>
          <pc:docMk/>
          <pc:sldMk cId="579577571" sldId="269"/>
        </pc:sldMkLst>
        <pc:spChg chg="mod">
          <ac:chgData name="胡 翌霖" userId="a9a41afe759712f0" providerId="LiveId" clId="{ADB5898D-954A-4CE3-A627-A0D4F2D6C589}" dt="2021-10-18T16:55:28.227" v="567" actId="27636"/>
          <ac:spMkLst>
            <pc:docMk/>
            <pc:sldMk cId="579577571" sldId="269"/>
            <ac:spMk id="3" creationId="{81624D6B-18C2-4A72-93BF-6A5136CC28B4}"/>
          </ac:spMkLst>
        </pc:spChg>
      </pc:sldChg>
      <pc:sldChg chg="addSp delSp modSp mod setBg delDesignElem">
        <pc:chgData name="胡 翌霖" userId="a9a41afe759712f0" providerId="LiveId" clId="{ADB5898D-954A-4CE3-A627-A0D4F2D6C589}" dt="2021-10-18T16:59:20.413" v="670" actId="26606"/>
        <pc:sldMkLst>
          <pc:docMk/>
          <pc:sldMk cId="996300373" sldId="270"/>
        </pc:sldMkLst>
        <pc:spChg chg="mod">
          <ac:chgData name="胡 翌霖" userId="a9a41afe759712f0" providerId="LiveId" clId="{ADB5898D-954A-4CE3-A627-A0D4F2D6C589}" dt="2021-10-18T16:59:20.413" v="670" actId="26606"/>
          <ac:spMkLst>
            <pc:docMk/>
            <pc:sldMk cId="996300373" sldId="270"/>
            <ac:spMk id="2" creationId="{A3979C41-3A22-4A27-ABB8-E2A3341609DD}"/>
          </ac:spMkLst>
        </pc:spChg>
        <pc:spChg chg="add del mod ord">
          <ac:chgData name="胡 翌霖" userId="a9a41afe759712f0" providerId="LiveId" clId="{ADB5898D-954A-4CE3-A627-A0D4F2D6C589}" dt="2021-10-18T15:32:23.735" v="101" actId="26606"/>
          <ac:spMkLst>
            <pc:docMk/>
            <pc:sldMk cId="996300373" sldId="270"/>
            <ac:spMk id="3" creationId="{D53C66F1-B912-46E9-A598-9FC683D66D6B}"/>
          </ac:spMkLst>
        </pc:spChg>
        <pc:spChg chg="add del">
          <ac:chgData name="胡 翌霖" userId="a9a41afe759712f0" providerId="LiveId" clId="{ADB5898D-954A-4CE3-A627-A0D4F2D6C589}" dt="2021-10-18T15:29:46.544" v="86" actId="26606"/>
          <ac:spMkLst>
            <pc:docMk/>
            <pc:sldMk cId="996300373" sldId="270"/>
            <ac:spMk id="71" creationId="{F64BBAA4-C62B-4146-B49F-FE4CC4655EE0}"/>
          </ac:spMkLst>
        </pc:spChg>
        <pc:spChg chg="add del">
          <ac:chgData name="胡 翌霖" userId="a9a41afe759712f0" providerId="LiveId" clId="{ADB5898D-954A-4CE3-A627-A0D4F2D6C589}" dt="2021-10-18T15:29:46.544" v="86" actId="26606"/>
          <ac:spMkLst>
            <pc:docMk/>
            <pc:sldMk cId="996300373" sldId="270"/>
            <ac:spMk id="73" creationId="{77C34054-98F8-4229-885E-04C525969C5E}"/>
          </ac:spMkLst>
        </pc:spChg>
        <pc:spChg chg="add del">
          <ac:chgData name="胡 翌霖" userId="a9a41afe759712f0" providerId="LiveId" clId="{ADB5898D-954A-4CE3-A627-A0D4F2D6C589}" dt="2021-10-18T15:29:46.544" v="86" actId="26606"/>
          <ac:spMkLst>
            <pc:docMk/>
            <pc:sldMk cId="996300373" sldId="270"/>
            <ac:spMk id="75" creationId="{22AAB964-B835-4B93-A1F3-4A30D1F38589}"/>
          </ac:spMkLst>
        </pc:spChg>
        <pc:spChg chg="add del">
          <ac:chgData name="胡 翌霖" userId="a9a41afe759712f0" providerId="LiveId" clId="{ADB5898D-954A-4CE3-A627-A0D4F2D6C589}" dt="2021-10-18T15:29:57.372" v="90" actId="26606"/>
          <ac:spMkLst>
            <pc:docMk/>
            <pc:sldMk cId="996300373" sldId="270"/>
            <ac:spMk id="77" creationId="{8B53612E-ADB2-4457-9688-89506397AF28}"/>
          </ac:spMkLst>
        </pc:spChg>
        <pc:spChg chg="add del">
          <ac:chgData name="胡 翌霖" userId="a9a41afe759712f0" providerId="LiveId" clId="{ADB5898D-954A-4CE3-A627-A0D4F2D6C589}" dt="2021-10-18T16:59:20.403" v="669" actId="26606"/>
          <ac:spMkLst>
            <pc:docMk/>
            <pc:sldMk cId="996300373" sldId="270"/>
            <ac:spMk id="100" creationId="{73DE2CFE-42F2-48F0-8706-5264E012B10C}"/>
          </ac:spMkLst>
        </pc:spChg>
        <pc:spChg chg="add">
          <ac:chgData name="胡 翌霖" userId="a9a41afe759712f0" providerId="LiveId" clId="{ADB5898D-954A-4CE3-A627-A0D4F2D6C589}" dt="2021-10-18T16:59:20.413" v="670" actId="26606"/>
          <ac:spMkLst>
            <pc:docMk/>
            <pc:sldMk cId="996300373" sldId="270"/>
            <ac:spMk id="102" creationId="{08980754-6F4B-43C9-B9BE-127B6BED6586}"/>
          </ac:spMkLst>
        </pc:spChg>
        <pc:spChg chg="add">
          <ac:chgData name="胡 翌霖" userId="a9a41afe759712f0" providerId="LiveId" clId="{ADB5898D-954A-4CE3-A627-A0D4F2D6C589}" dt="2021-10-18T16:59:20.413" v="670" actId="26606"/>
          <ac:spMkLst>
            <pc:docMk/>
            <pc:sldMk cId="996300373" sldId="270"/>
            <ac:spMk id="104" creationId="{2C1BBA94-3F40-40AA-8BB9-E69E25E537C1}"/>
          </ac:spMkLst>
        </pc:spChg>
        <pc:spChg chg="add">
          <ac:chgData name="胡 翌霖" userId="a9a41afe759712f0" providerId="LiveId" clId="{ADB5898D-954A-4CE3-A627-A0D4F2D6C589}" dt="2021-10-18T16:59:20.413" v="670" actId="26606"/>
          <ac:spMkLst>
            <pc:docMk/>
            <pc:sldMk cId="996300373" sldId="270"/>
            <ac:spMk id="106" creationId="{169CC832-2974-4E8D-90ED-3E2941BA7336}"/>
          </ac:spMkLst>
        </pc:spChg>
        <pc:spChg chg="add">
          <ac:chgData name="胡 翌霖" userId="a9a41afe759712f0" providerId="LiveId" clId="{ADB5898D-954A-4CE3-A627-A0D4F2D6C589}" dt="2021-10-18T16:59:20.413" v="670" actId="26606"/>
          <ac:spMkLst>
            <pc:docMk/>
            <pc:sldMk cId="996300373" sldId="270"/>
            <ac:spMk id="108" creationId="{55222F96-971A-4F90-B841-6BAB416C7AC1}"/>
          </ac:spMkLst>
        </pc:spChg>
        <pc:spChg chg="add del">
          <ac:chgData name="胡 翌霖" userId="a9a41afe759712f0" providerId="LiveId" clId="{ADB5898D-954A-4CE3-A627-A0D4F2D6C589}" dt="2021-10-18T15:29:47.502" v="88" actId="26606"/>
          <ac:spMkLst>
            <pc:docMk/>
            <pc:sldMk cId="996300373" sldId="270"/>
            <ac:spMk id="1028" creationId="{0AB6E427-3F73-4C06-A5D5-AE52C3883B50}"/>
          </ac:spMkLst>
        </pc:spChg>
        <pc:spChg chg="add del">
          <ac:chgData name="胡 翌霖" userId="a9a41afe759712f0" providerId="LiveId" clId="{ADB5898D-954A-4CE3-A627-A0D4F2D6C589}" dt="2021-10-18T15:29:47.502" v="88" actId="26606"/>
          <ac:spMkLst>
            <pc:docMk/>
            <pc:sldMk cId="996300373" sldId="270"/>
            <ac:spMk id="1029" creationId="{D8C9BDAA-0390-4B39-9B5C-BC95E5120DA4}"/>
          </ac:spMkLst>
        </pc:spChg>
        <pc:spChg chg="add del">
          <ac:chgData name="胡 翌霖" userId="a9a41afe759712f0" providerId="LiveId" clId="{ADB5898D-954A-4CE3-A627-A0D4F2D6C589}" dt="2021-10-18T15:29:47.502" v="88" actId="26606"/>
          <ac:spMkLst>
            <pc:docMk/>
            <pc:sldMk cId="996300373" sldId="270"/>
            <ac:spMk id="1030" creationId="{F9DB1FE5-9D46-433B-99D1-2F1B8DC79855}"/>
          </ac:spMkLst>
        </pc:spChg>
        <pc:spChg chg="add del">
          <ac:chgData name="胡 翌霖" userId="a9a41afe759712f0" providerId="LiveId" clId="{ADB5898D-954A-4CE3-A627-A0D4F2D6C589}" dt="2021-10-18T15:29:57.372" v="90" actId="26606"/>
          <ac:spMkLst>
            <pc:docMk/>
            <pc:sldMk cId="996300373" sldId="270"/>
            <ac:spMk id="1032" creationId="{873ECEC8-0F24-45B8-950F-35FC94BCEAC8}"/>
          </ac:spMkLst>
        </pc:spChg>
        <pc:spChg chg="add del">
          <ac:chgData name="胡 翌霖" userId="a9a41afe759712f0" providerId="LiveId" clId="{ADB5898D-954A-4CE3-A627-A0D4F2D6C589}" dt="2021-10-18T15:29:57.372" v="90" actId="26606"/>
          <ac:spMkLst>
            <pc:docMk/>
            <pc:sldMk cId="996300373" sldId="270"/>
            <ac:spMk id="1034" creationId="{7D417315-0A35-4882-ABD2-ABE3C89E5DCF}"/>
          </ac:spMkLst>
        </pc:spChg>
        <pc:spChg chg="add del">
          <ac:chgData name="胡 翌霖" userId="a9a41afe759712f0" providerId="LiveId" clId="{ADB5898D-954A-4CE3-A627-A0D4F2D6C589}" dt="2021-10-18T15:30:04.004" v="92" actId="26606"/>
          <ac:spMkLst>
            <pc:docMk/>
            <pc:sldMk cId="996300373" sldId="270"/>
            <ac:spMk id="1036" creationId="{990D0034-F768-41E7-85D4-F38C4DE85770}"/>
          </ac:spMkLst>
        </pc:spChg>
        <pc:spChg chg="add del">
          <ac:chgData name="胡 翌霖" userId="a9a41afe759712f0" providerId="LiveId" clId="{ADB5898D-954A-4CE3-A627-A0D4F2D6C589}" dt="2021-10-18T15:30:04.004" v="92" actId="26606"/>
          <ac:spMkLst>
            <pc:docMk/>
            <pc:sldMk cId="996300373" sldId="270"/>
            <ac:spMk id="1037" creationId="{C4F7E42D-8B5A-4FC8-81CD-9E60171F7FA8}"/>
          </ac:spMkLst>
        </pc:spChg>
        <pc:spChg chg="add del">
          <ac:chgData name="胡 翌霖" userId="a9a41afe759712f0" providerId="LiveId" clId="{ADB5898D-954A-4CE3-A627-A0D4F2D6C589}" dt="2021-10-18T15:30:04.004" v="92" actId="26606"/>
          <ac:spMkLst>
            <pc:docMk/>
            <pc:sldMk cId="996300373" sldId="270"/>
            <ac:spMk id="1038" creationId="{8C04651D-B9F4-4935-A02D-364153FBDF54}"/>
          </ac:spMkLst>
        </pc:spChg>
        <pc:spChg chg="add del">
          <ac:chgData name="胡 翌霖" userId="a9a41afe759712f0" providerId="LiveId" clId="{ADB5898D-954A-4CE3-A627-A0D4F2D6C589}" dt="2021-10-18T15:30:05.443" v="94" actId="26606"/>
          <ac:spMkLst>
            <pc:docMk/>
            <pc:sldMk cId="996300373" sldId="270"/>
            <ac:spMk id="1040" creationId="{5E0A8391-2737-4F1C-B27A-C44629DB4D33}"/>
          </ac:spMkLst>
        </pc:spChg>
        <pc:spChg chg="add del">
          <ac:chgData name="胡 翌霖" userId="a9a41afe759712f0" providerId="LiveId" clId="{ADB5898D-954A-4CE3-A627-A0D4F2D6C589}" dt="2021-10-18T15:30:05.443" v="94" actId="26606"/>
          <ac:spMkLst>
            <pc:docMk/>
            <pc:sldMk cId="996300373" sldId="270"/>
            <ac:spMk id="1041" creationId="{E75DDEB2-8C7E-4057-BACC-E31322D8B4B9}"/>
          </ac:spMkLst>
        </pc:spChg>
        <pc:spChg chg="add del">
          <ac:chgData name="胡 翌霖" userId="a9a41afe759712f0" providerId="LiveId" clId="{ADB5898D-954A-4CE3-A627-A0D4F2D6C589}" dt="2021-10-18T15:30:05.443" v="94" actId="26606"/>
          <ac:spMkLst>
            <pc:docMk/>
            <pc:sldMk cId="996300373" sldId="270"/>
            <ac:spMk id="1042" creationId="{7318A5EE-3B62-4E05-A9DD-88EB7DD68283}"/>
          </ac:spMkLst>
        </pc:spChg>
        <pc:spChg chg="add del">
          <ac:chgData name="胡 翌霖" userId="a9a41afe759712f0" providerId="LiveId" clId="{ADB5898D-954A-4CE3-A627-A0D4F2D6C589}" dt="2021-10-18T15:32:23.727" v="100" actId="26606"/>
          <ac:spMkLst>
            <pc:docMk/>
            <pc:sldMk cId="996300373" sldId="270"/>
            <ac:spMk id="1048" creationId="{0AB6E427-3F73-4C06-A5D5-AE52C3883B50}"/>
          </ac:spMkLst>
        </pc:spChg>
        <pc:spChg chg="add del">
          <ac:chgData name="胡 翌霖" userId="a9a41afe759712f0" providerId="LiveId" clId="{ADB5898D-954A-4CE3-A627-A0D4F2D6C589}" dt="2021-10-18T15:32:23.727" v="100" actId="26606"/>
          <ac:spMkLst>
            <pc:docMk/>
            <pc:sldMk cId="996300373" sldId="270"/>
            <ac:spMk id="1049" creationId="{D8C9BDAA-0390-4B39-9B5C-BC95E5120DA4}"/>
          </ac:spMkLst>
        </pc:spChg>
        <pc:spChg chg="add del">
          <ac:chgData name="胡 翌霖" userId="a9a41afe759712f0" providerId="LiveId" clId="{ADB5898D-954A-4CE3-A627-A0D4F2D6C589}" dt="2021-10-18T15:32:23.727" v="100" actId="26606"/>
          <ac:spMkLst>
            <pc:docMk/>
            <pc:sldMk cId="996300373" sldId="270"/>
            <ac:spMk id="1050" creationId="{D53C66F1-B912-46E9-A598-9FC683D66D6B}"/>
          </ac:spMkLst>
        </pc:spChg>
        <pc:spChg chg="add del">
          <ac:chgData name="胡 翌霖" userId="a9a41afe759712f0" providerId="LiveId" clId="{ADB5898D-954A-4CE3-A627-A0D4F2D6C589}" dt="2021-10-18T15:32:23.727" v="100" actId="26606"/>
          <ac:spMkLst>
            <pc:docMk/>
            <pc:sldMk cId="996300373" sldId="270"/>
            <ac:spMk id="1051" creationId="{F9DB1FE5-9D46-433B-99D1-2F1B8DC79855}"/>
          </ac:spMkLst>
        </pc:spChg>
        <pc:spChg chg="add del">
          <ac:chgData name="胡 翌霖" userId="a9a41afe759712f0" providerId="LiveId" clId="{ADB5898D-954A-4CE3-A627-A0D4F2D6C589}" dt="2021-10-18T16:55:27.661" v="563"/>
          <ac:spMkLst>
            <pc:docMk/>
            <pc:sldMk cId="996300373" sldId="270"/>
            <ac:spMk id="1053" creationId="{873ECEC8-0F24-45B8-950F-35FC94BCEAC8}"/>
          </ac:spMkLst>
        </pc:spChg>
        <pc:spChg chg="add mod ord">
          <ac:chgData name="胡 翌霖" userId="a9a41afe759712f0" providerId="LiveId" clId="{ADB5898D-954A-4CE3-A627-A0D4F2D6C589}" dt="2021-10-18T16:59:20.413" v="670" actId="26606"/>
          <ac:spMkLst>
            <pc:docMk/>
            <pc:sldMk cId="996300373" sldId="270"/>
            <ac:spMk id="1055" creationId="{D53C66F1-B912-46E9-A598-9FC683D66D6B}"/>
          </ac:spMkLst>
        </pc:spChg>
        <pc:spChg chg="add del">
          <ac:chgData name="胡 翌霖" userId="a9a41afe759712f0" providerId="LiveId" clId="{ADB5898D-954A-4CE3-A627-A0D4F2D6C589}" dt="2021-10-18T16:55:27.661" v="563"/>
          <ac:spMkLst>
            <pc:docMk/>
            <pc:sldMk cId="996300373" sldId="270"/>
            <ac:spMk id="1056" creationId="{7D417315-0A35-4882-ABD2-ABE3C89E5DCF}"/>
          </ac:spMkLst>
        </pc:spChg>
        <pc:spChg chg="add del">
          <ac:chgData name="胡 翌霖" userId="a9a41afe759712f0" providerId="LiveId" clId="{ADB5898D-954A-4CE3-A627-A0D4F2D6C589}" dt="2021-10-18T16:55:27.661" v="563"/>
          <ac:spMkLst>
            <pc:docMk/>
            <pc:sldMk cId="996300373" sldId="270"/>
            <ac:spMk id="1057" creationId="{8B53612E-ADB2-4457-9688-89506397AF28}"/>
          </ac:spMkLst>
        </pc:spChg>
        <pc:spChg chg="add">
          <ac:chgData name="胡 翌霖" userId="a9a41afe759712f0" providerId="LiveId" clId="{ADB5898D-954A-4CE3-A627-A0D4F2D6C589}" dt="2021-10-18T16:59:20.413" v="670" actId="26606"/>
          <ac:spMkLst>
            <pc:docMk/>
            <pc:sldMk cId="996300373" sldId="270"/>
            <ac:spMk id="1058" creationId="{3756B343-807D-456E-AA26-80E96B75D13B}"/>
          </ac:spMkLst>
        </pc:spChg>
        <pc:graphicFrameChg chg="add del">
          <ac:chgData name="胡 翌霖" userId="a9a41afe759712f0" providerId="LiveId" clId="{ADB5898D-954A-4CE3-A627-A0D4F2D6C589}" dt="2021-10-18T15:30:07.312" v="96" actId="26606"/>
          <ac:graphicFrameMkLst>
            <pc:docMk/>
            <pc:sldMk cId="996300373" sldId="270"/>
            <ac:graphicFrameMk id="1044" creationId="{F062A7B9-2D99-4EAE-9288-71CA31BF2B50}"/>
          </ac:graphicFrameMkLst>
        </pc:graphicFrameChg>
        <pc:graphicFrameChg chg="add del">
          <ac:chgData name="胡 翌霖" userId="a9a41afe759712f0" providerId="LiveId" clId="{ADB5898D-954A-4CE3-A627-A0D4F2D6C589}" dt="2021-10-18T15:30:09.620" v="98" actId="26606"/>
          <ac:graphicFrameMkLst>
            <pc:docMk/>
            <pc:sldMk cId="996300373" sldId="270"/>
            <ac:graphicFrameMk id="1046" creationId="{0FE10879-0730-44F7-AB07-1DEF9B247D1B}"/>
          </ac:graphicFrameMkLst>
        </pc:graphicFrameChg>
        <pc:picChg chg="del">
          <ac:chgData name="胡 翌霖" userId="a9a41afe759712f0" providerId="LiveId" clId="{ADB5898D-954A-4CE3-A627-A0D4F2D6C589}" dt="2021-10-18T15:29:17.129" v="81" actId="478"/>
          <ac:picMkLst>
            <pc:docMk/>
            <pc:sldMk cId="996300373" sldId="270"/>
            <ac:picMk id="4" creationId="{B7B5EA52-1B66-448E-9E7A-DE1F76CFFD90}"/>
          </ac:picMkLst>
        </pc:picChg>
        <pc:picChg chg="add mod">
          <ac:chgData name="胡 翌霖" userId="a9a41afe759712f0" providerId="LiveId" clId="{ADB5898D-954A-4CE3-A627-A0D4F2D6C589}" dt="2021-10-18T16:59:20.413" v="670" actId="26606"/>
          <ac:picMkLst>
            <pc:docMk/>
            <pc:sldMk cId="996300373" sldId="270"/>
            <ac:picMk id="1026" creationId="{AF4A0EA3-2851-481D-AC5A-ECE417DB2C20}"/>
          </ac:picMkLst>
        </pc:picChg>
        <pc:cxnChg chg="add del">
          <ac:chgData name="胡 翌霖" userId="a9a41afe759712f0" providerId="LiveId" clId="{ADB5898D-954A-4CE3-A627-A0D4F2D6C589}" dt="2021-10-18T15:29:57.372" v="90" actId="26606"/>
          <ac:cxnSpMkLst>
            <pc:docMk/>
            <pc:sldMk cId="996300373" sldId="270"/>
            <ac:cxnSpMk id="1033" creationId="{89EB8C68-FF1B-4849-867B-32D29B19F102}"/>
          </ac:cxnSpMkLst>
        </pc:cxnChg>
        <pc:cxnChg chg="add del">
          <ac:chgData name="胡 翌霖" userId="a9a41afe759712f0" providerId="LiveId" clId="{ADB5898D-954A-4CE3-A627-A0D4F2D6C589}" dt="2021-10-18T16:55:27.661" v="563"/>
          <ac:cxnSpMkLst>
            <pc:docMk/>
            <pc:sldMk cId="996300373" sldId="270"/>
            <ac:cxnSpMk id="1054" creationId="{89EB8C68-FF1B-4849-867B-32D29B19F102}"/>
          </ac:cxnSpMkLst>
        </pc:cxnChg>
      </pc:sldChg>
      <pc:sldChg chg="addSp modSp mod setBg">
        <pc:chgData name="胡 翌霖" userId="a9a41afe759712f0" providerId="LiveId" clId="{ADB5898D-954A-4CE3-A627-A0D4F2D6C589}" dt="2021-10-19T05:06:17.710" v="750"/>
        <pc:sldMkLst>
          <pc:docMk/>
          <pc:sldMk cId="2986908439" sldId="271"/>
        </pc:sldMkLst>
        <pc:spChg chg="mod">
          <ac:chgData name="胡 翌霖" userId="a9a41afe759712f0" providerId="LiveId" clId="{ADB5898D-954A-4CE3-A627-A0D4F2D6C589}" dt="2021-10-18T16:59:39.338" v="671" actId="26606"/>
          <ac:spMkLst>
            <pc:docMk/>
            <pc:sldMk cId="2986908439" sldId="271"/>
            <ac:spMk id="2" creationId="{8F1A29E0-D7DF-4D28-A1B8-551FC1286D70}"/>
          </ac:spMkLst>
        </pc:spChg>
        <pc:spChg chg="mod">
          <ac:chgData name="胡 翌霖" userId="a9a41afe759712f0" providerId="LiveId" clId="{ADB5898D-954A-4CE3-A627-A0D4F2D6C589}" dt="2021-10-19T05:06:17.710" v="750"/>
          <ac:spMkLst>
            <pc:docMk/>
            <pc:sldMk cId="2986908439" sldId="271"/>
            <ac:spMk id="3" creationId="{B1899E7C-C961-4E22-8310-540E2EE3F45F}"/>
          </ac:spMkLst>
        </pc:spChg>
        <pc:spChg chg="add">
          <ac:chgData name="胡 翌霖" userId="a9a41afe759712f0" providerId="LiveId" clId="{ADB5898D-954A-4CE3-A627-A0D4F2D6C589}" dt="2021-10-18T16:59:39.338" v="671" actId="26606"/>
          <ac:spMkLst>
            <pc:docMk/>
            <pc:sldMk cId="2986908439" sldId="271"/>
            <ac:spMk id="75" creationId="{26CAED0A-2A45-4C9C-BCDD-21A8A092C5F3}"/>
          </ac:spMkLst>
        </pc:spChg>
        <pc:spChg chg="add">
          <ac:chgData name="胡 翌霖" userId="a9a41afe759712f0" providerId="LiveId" clId="{ADB5898D-954A-4CE3-A627-A0D4F2D6C589}" dt="2021-10-18T16:59:39.338" v="671" actId="26606"/>
          <ac:spMkLst>
            <pc:docMk/>
            <pc:sldMk cId="2986908439" sldId="271"/>
            <ac:spMk id="77" creationId="{3A9A4357-BD1D-4622-A4FE-766E6AB8DE84}"/>
          </ac:spMkLst>
        </pc:spChg>
        <pc:spChg chg="add">
          <ac:chgData name="胡 翌霖" userId="a9a41afe759712f0" providerId="LiveId" clId="{ADB5898D-954A-4CE3-A627-A0D4F2D6C589}" dt="2021-10-18T16:59:39.338" v="671" actId="26606"/>
          <ac:spMkLst>
            <pc:docMk/>
            <pc:sldMk cId="2986908439" sldId="271"/>
            <ac:spMk id="79" creationId="{E659831F-0D9A-4C63-9EBB-8435B85A440F}"/>
          </ac:spMkLst>
        </pc:spChg>
        <pc:spChg chg="add">
          <ac:chgData name="胡 翌霖" userId="a9a41afe759712f0" providerId="LiveId" clId="{ADB5898D-954A-4CE3-A627-A0D4F2D6C589}" dt="2021-10-18T16:59:39.338" v="671" actId="26606"/>
          <ac:spMkLst>
            <pc:docMk/>
            <pc:sldMk cId="2986908439" sldId="271"/>
            <ac:spMk id="81" creationId="{E6995CE5-F890-4ABA-82A2-26507CE8D2A3}"/>
          </ac:spMkLst>
        </pc:spChg>
        <pc:picChg chg="mod">
          <ac:chgData name="胡 翌霖" userId="a9a41afe759712f0" providerId="LiveId" clId="{ADB5898D-954A-4CE3-A627-A0D4F2D6C589}" dt="2021-10-18T16:59:39.338" v="671" actId="26606"/>
          <ac:picMkLst>
            <pc:docMk/>
            <pc:sldMk cId="2986908439" sldId="271"/>
            <ac:picMk id="1026" creationId="{3D0F0BB9-961D-4952-97C7-F03977758C97}"/>
          </ac:picMkLst>
        </pc:picChg>
        <pc:picChg chg="mod">
          <ac:chgData name="胡 翌霖" userId="a9a41afe759712f0" providerId="LiveId" clId="{ADB5898D-954A-4CE3-A627-A0D4F2D6C589}" dt="2021-10-18T16:59:39.338" v="671" actId="26606"/>
          <ac:picMkLst>
            <pc:docMk/>
            <pc:sldMk cId="2986908439" sldId="271"/>
            <ac:picMk id="1030" creationId="{20250FC7-AA0D-451A-BE92-63863C29969A}"/>
          </ac:picMkLst>
        </pc:picChg>
      </pc:sldChg>
      <pc:sldChg chg="addSp delSp modSp mod setBg">
        <pc:chgData name="胡 翌霖" userId="a9a41afe759712f0" providerId="LiveId" clId="{ADB5898D-954A-4CE3-A627-A0D4F2D6C589}" dt="2021-10-19T05:26:39.132" v="806" actId="404"/>
        <pc:sldMkLst>
          <pc:docMk/>
          <pc:sldMk cId="2414963682" sldId="272"/>
        </pc:sldMkLst>
        <pc:spChg chg="mod">
          <ac:chgData name="胡 翌霖" userId="a9a41afe759712f0" providerId="LiveId" clId="{ADB5898D-954A-4CE3-A627-A0D4F2D6C589}" dt="2021-10-19T05:20:02.586" v="779" actId="26606"/>
          <ac:spMkLst>
            <pc:docMk/>
            <pc:sldMk cId="2414963682" sldId="272"/>
            <ac:spMk id="2" creationId="{5B9C52EA-5EB8-4765-BD4D-F8FA0BE73BB7}"/>
          </ac:spMkLst>
        </pc:spChg>
        <pc:spChg chg="mod">
          <ac:chgData name="胡 翌霖" userId="a9a41afe759712f0" providerId="LiveId" clId="{ADB5898D-954A-4CE3-A627-A0D4F2D6C589}" dt="2021-10-19T05:26:39.132" v="806" actId="404"/>
          <ac:spMkLst>
            <pc:docMk/>
            <pc:sldMk cId="2414963682" sldId="272"/>
            <ac:spMk id="3" creationId="{9A1B000D-8E92-41D5-8911-A0E689186FDE}"/>
          </ac:spMkLst>
        </pc:spChg>
        <pc:spChg chg="add del">
          <ac:chgData name="胡 翌霖" userId="a9a41afe759712f0" providerId="LiveId" clId="{ADB5898D-954A-4CE3-A627-A0D4F2D6C589}" dt="2021-10-19T05:19:36.762" v="775" actId="26606"/>
          <ac:spMkLst>
            <pc:docMk/>
            <pc:sldMk cId="2414963682" sldId="272"/>
            <ac:spMk id="5127" creationId="{7383B190-6BFB-422F-B667-06B7B25F096A}"/>
          </ac:spMkLst>
        </pc:spChg>
        <pc:spChg chg="add del">
          <ac:chgData name="胡 翌霖" userId="a9a41afe759712f0" providerId="LiveId" clId="{ADB5898D-954A-4CE3-A627-A0D4F2D6C589}" dt="2021-10-19T05:20:02.586" v="779" actId="26606"/>
          <ac:spMkLst>
            <pc:docMk/>
            <pc:sldMk cId="2414963682" sldId="272"/>
            <ac:spMk id="5130" creationId="{70155189-D96C-4527-B0EC-654B946BE615}"/>
          </ac:spMkLst>
        </pc:spChg>
        <pc:picChg chg="del mod">
          <ac:chgData name="胡 翌霖" userId="a9a41afe759712f0" providerId="LiveId" clId="{ADB5898D-954A-4CE3-A627-A0D4F2D6C589}" dt="2021-10-19T05:18:44.913" v="763" actId="478"/>
          <ac:picMkLst>
            <pc:docMk/>
            <pc:sldMk cId="2414963682" sldId="272"/>
            <ac:picMk id="5" creationId="{22118CCE-54AF-4A95-B6E3-FE42DA6744A0}"/>
          </ac:picMkLst>
        </pc:picChg>
        <pc:picChg chg="add mod ord">
          <ac:chgData name="胡 翌霖" userId="a9a41afe759712f0" providerId="LiveId" clId="{ADB5898D-954A-4CE3-A627-A0D4F2D6C589}" dt="2021-10-19T05:26:17.039" v="802" actId="14100"/>
          <ac:picMkLst>
            <pc:docMk/>
            <pc:sldMk cId="2414963682" sldId="272"/>
            <ac:picMk id="6" creationId="{64F8E83E-046D-4A3A-B4C1-427A100F6FEA}"/>
          </ac:picMkLst>
        </pc:picChg>
        <pc:picChg chg="mod">
          <ac:chgData name="胡 翌霖" userId="a9a41afe759712f0" providerId="LiveId" clId="{ADB5898D-954A-4CE3-A627-A0D4F2D6C589}" dt="2021-10-19T05:26:08.596" v="800" actId="166"/>
          <ac:picMkLst>
            <pc:docMk/>
            <pc:sldMk cId="2414963682" sldId="272"/>
            <ac:picMk id="5122" creationId="{DEEF0598-1232-4CDD-A6BD-1B4A08AAE886}"/>
          </ac:picMkLst>
        </pc:picChg>
        <pc:picChg chg="mod ord">
          <ac:chgData name="胡 翌霖" userId="a9a41afe759712f0" providerId="LiveId" clId="{ADB5898D-954A-4CE3-A627-A0D4F2D6C589}" dt="2021-10-19T05:26:01.099" v="796" actId="1076"/>
          <ac:picMkLst>
            <pc:docMk/>
            <pc:sldMk cId="2414963682" sldId="272"/>
            <ac:picMk id="5124" creationId="{050920DF-3FFF-46A6-975E-C464EF033EF8}"/>
          </ac:picMkLst>
        </pc:picChg>
        <pc:picChg chg="del mod">
          <ac:chgData name="胡 翌霖" userId="a9a41afe759712f0" providerId="LiveId" clId="{ADB5898D-954A-4CE3-A627-A0D4F2D6C589}" dt="2021-10-19T05:19:06.067" v="768" actId="21"/>
          <ac:picMkLst>
            <pc:docMk/>
            <pc:sldMk cId="2414963682" sldId="272"/>
            <ac:picMk id="5126" creationId="{3B921561-2C76-41F2-898D-839B6320A40A}"/>
          </ac:picMkLst>
        </pc:picChg>
        <pc:picChg chg="del mod">
          <ac:chgData name="胡 翌霖" userId="a9a41afe759712f0" providerId="LiveId" clId="{ADB5898D-954A-4CE3-A627-A0D4F2D6C589}" dt="2021-10-19T05:19:10.642" v="770" actId="21"/>
          <ac:picMkLst>
            <pc:docMk/>
            <pc:sldMk cId="2414963682" sldId="272"/>
            <ac:picMk id="5128" creationId="{1B1B2BC8-E9F2-4B88-A848-44F3616D278B}"/>
          </ac:picMkLst>
        </pc:picChg>
        <pc:cxnChg chg="add del">
          <ac:chgData name="胡 翌霖" userId="a9a41afe759712f0" providerId="LiveId" clId="{ADB5898D-954A-4CE3-A627-A0D4F2D6C589}" dt="2021-10-19T05:19:32.043" v="773" actId="26606"/>
          <ac:cxnSpMkLst>
            <pc:docMk/>
            <pc:sldMk cId="2414963682" sldId="272"/>
            <ac:cxnSpMk id="73" creationId="{60188E89-AF78-40F6-B787-E9BD9C625686}"/>
          </ac:cxnSpMkLst>
        </pc:cxnChg>
        <pc:cxnChg chg="add del">
          <ac:chgData name="胡 翌霖" userId="a9a41afe759712f0" providerId="LiveId" clId="{ADB5898D-954A-4CE3-A627-A0D4F2D6C589}" dt="2021-10-19T05:19:36.762" v="775" actId="26606"/>
          <ac:cxnSpMkLst>
            <pc:docMk/>
            <pc:sldMk cId="2414963682" sldId="272"/>
            <ac:cxnSpMk id="75" creationId="{ED28E597-4AF8-4D69-A9AB-A1EDC6156B04}"/>
          </ac:cxnSpMkLst>
        </pc:cxnChg>
        <pc:cxnChg chg="add del">
          <ac:chgData name="胡 翌霖" userId="a9a41afe759712f0" providerId="LiveId" clId="{ADB5898D-954A-4CE3-A627-A0D4F2D6C589}" dt="2021-10-19T05:19:52.627" v="777" actId="26606"/>
          <ac:cxnSpMkLst>
            <pc:docMk/>
            <pc:sldMk cId="2414963682" sldId="272"/>
            <ac:cxnSpMk id="5129" creationId="{60188E89-AF78-40F6-B787-E9BD9C625686}"/>
          </ac:cxnSpMkLst>
        </pc:cxnChg>
      </pc:sldChg>
      <pc:sldChg chg="addSp modSp mod setBg">
        <pc:chgData name="胡 翌霖" userId="a9a41afe759712f0" providerId="LiveId" clId="{ADB5898D-954A-4CE3-A627-A0D4F2D6C589}" dt="2021-10-18T17:01:30.239" v="679" actId="26606"/>
        <pc:sldMkLst>
          <pc:docMk/>
          <pc:sldMk cId="509758898" sldId="273"/>
        </pc:sldMkLst>
        <pc:spChg chg="mod">
          <ac:chgData name="胡 翌霖" userId="a9a41afe759712f0" providerId="LiveId" clId="{ADB5898D-954A-4CE3-A627-A0D4F2D6C589}" dt="2021-10-18T17:01:30.239" v="679" actId="26606"/>
          <ac:spMkLst>
            <pc:docMk/>
            <pc:sldMk cId="509758898" sldId="273"/>
            <ac:spMk id="2" creationId="{01632CC5-5338-48F8-8484-638B93EA5991}"/>
          </ac:spMkLst>
        </pc:spChg>
        <pc:spChg chg="mod">
          <ac:chgData name="胡 翌霖" userId="a9a41afe759712f0" providerId="LiveId" clId="{ADB5898D-954A-4CE3-A627-A0D4F2D6C589}" dt="2021-10-18T17:01:30.239" v="679" actId="26606"/>
          <ac:spMkLst>
            <pc:docMk/>
            <pc:sldMk cId="509758898" sldId="273"/>
            <ac:spMk id="3" creationId="{946DE9AC-5CE7-4D93-90DC-705EAAC6639E}"/>
          </ac:spMkLst>
        </pc:spChg>
        <pc:spChg chg="add">
          <ac:chgData name="胡 翌霖" userId="a9a41afe759712f0" providerId="LiveId" clId="{ADB5898D-954A-4CE3-A627-A0D4F2D6C589}" dt="2021-10-18T17:01:30.239" v="679" actId="26606"/>
          <ac:spMkLst>
            <pc:docMk/>
            <pc:sldMk cId="509758898" sldId="273"/>
            <ac:spMk id="71" creationId="{38468727-63BE-4191-B4A6-C30C82C0E986}"/>
          </ac:spMkLst>
        </pc:spChg>
        <pc:spChg chg="add">
          <ac:chgData name="胡 翌霖" userId="a9a41afe759712f0" providerId="LiveId" clId="{ADB5898D-954A-4CE3-A627-A0D4F2D6C589}" dt="2021-10-18T17:01:30.239" v="679" actId="26606"/>
          <ac:spMkLst>
            <pc:docMk/>
            <pc:sldMk cId="509758898" sldId="273"/>
            <ac:spMk id="73" creationId="{9D355BB6-1BB8-4828-B246-CFB31742D7B8}"/>
          </ac:spMkLst>
        </pc:spChg>
        <pc:spChg chg="add">
          <ac:chgData name="胡 翌霖" userId="a9a41afe759712f0" providerId="LiveId" clId="{ADB5898D-954A-4CE3-A627-A0D4F2D6C589}" dt="2021-10-18T17:01:30.239" v="679" actId="26606"/>
          <ac:spMkLst>
            <pc:docMk/>
            <pc:sldMk cId="509758898" sldId="273"/>
            <ac:spMk id="75" creationId="{CA52A9B9-B2B3-46F0-9D53-0EFF9905BF8F}"/>
          </ac:spMkLst>
        </pc:spChg>
        <pc:picChg chg="mod">
          <ac:chgData name="胡 翌霖" userId="a9a41afe759712f0" providerId="LiveId" clId="{ADB5898D-954A-4CE3-A627-A0D4F2D6C589}" dt="2021-10-18T17:01:30.239" v="679" actId="26606"/>
          <ac:picMkLst>
            <pc:docMk/>
            <pc:sldMk cId="509758898" sldId="273"/>
            <ac:picMk id="4" creationId="{B49D048E-394D-431F-8034-A391741CF8B1}"/>
          </ac:picMkLst>
        </pc:picChg>
        <pc:picChg chg="mod">
          <ac:chgData name="胡 翌霖" userId="a9a41afe759712f0" providerId="LiveId" clId="{ADB5898D-954A-4CE3-A627-A0D4F2D6C589}" dt="2021-10-18T17:01:30.239" v="679" actId="26606"/>
          <ac:picMkLst>
            <pc:docMk/>
            <pc:sldMk cId="509758898" sldId="273"/>
            <ac:picMk id="4098" creationId="{DA43E152-A9ED-455B-84BC-2E04BEDA26F7}"/>
          </ac:picMkLst>
        </pc:picChg>
      </pc:sldChg>
      <pc:sldChg chg="addSp modSp mod setBg">
        <pc:chgData name="胡 翌霖" userId="a9a41afe759712f0" providerId="LiveId" clId="{ADB5898D-954A-4CE3-A627-A0D4F2D6C589}" dt="2021-10-19T05:07:55.284" v="760"/>
        <pc:sldMkLst>
          <pc:docMk/>
          <pc:sldMk cId="1061450574" sldId="274"/>
        </pc:sldMkLst>
        <pc:spChg chg="mod">
          <ac:chgData name="胡 翌霖" userId="a9a41afe759712f0" providerId="LiveId" clId="{ADB5898D-954A-4CE3-A627-A0D4F2D6C589}" dt="2021-10-18T17:01:44.241" v="680" actId="26606"/>
          <ac:spMkLst>
            <pc:docMk/>
            <pc:sldMk cId="1061450574" sldId="274"/>
            <ac:spMk id="2" creationId="{9B7182FB-E31B-44BA-8515-344D40B1B86E}"/>
          </ac:spMkLst>
        </pc:spChg>
        <pc:spChg chg="mod">
          <ac:chgData name="胡 翌霖" userId="a9a41afe759712f0" providerId="LiveId" clId="{ADB5898D-954A-4CE3-A627-A0D4F2D6C589}" dt="2021-10-19T05:07:55.284" v="760"/>
          <ac:spMkLst>
            <pc:docMk/>
            <pc:sldMk cId="1061450574" sldId="274"/>
            <ac:spMk id="3" creationId="{A704460F-4A3C-4608-A330-AC61E27B833D}"/>
          </ac:spMkLst>
        </pc:spChg>
        <pc:spChg chg="add">
          <ac:chgData name="胡 翌霖" userId="a9a41afe759712f0" providerId="LiveId" clId="{ADB5898D-954A-4CE3-A627-A0D4F2D6C589}" dt="2021-10-18T17:01:44.241" v="680" actId="26606"/>
          <ac:spMkLst>
            <pc:docMk/>
            <pc:sldMk cId="1061450574" sldId="274"/>
            <ac:spMk id="75" creationId="{0550F5B9-399F-4FAD-AE6C-ED65F9A43A74}"/>
          </ac:spMkLst>
        </pc:spChg>
        <pc:spChg chg="add">
          <ac:chgData name="胡 翌霖" userId="a9a41afe759712f0" providerId="LiveId" clId="{ADB5898D-954A-4CE3-A627-A0D4F2D6C589}" dt="2021-10-18T17:01:44.241" v="680" actId="26606"/>
          <ac:spMkLst>
            <pc:docMk/>
            <pc:sldMk cId="1061450574" sldId="274"/>
            <ac:spMk id="77" creationId="{C062E60F-5CD4-4268-8359-8076634680E5}"/>
          </ac:spMkLst>
        </pc:spChg>
        <pc:spChg chg="add">
          <ac:chgData name="胡 翌霖" userId="a9a41afe759712f0" providerId="LiveId" clId="{ADB5898D-954A-4CE3-A627-A0D4F2D6C589}" dt="2021-10-18T17:01:44.241" v="680" actId="26606"/>
          <ac:spMkLst>
            <pc:docMk/>
            <pc:sldMk cId="1061450574" sldId="274"/>
            <ac:spMk id="79" creationId="{BB341EC3-1810-4D33-BA3F-E2D0AA0ECFB6}"/>
          </ac:spMkLst>
        </pc:spChg>
        <pc:spChg chg="add">
          <ac:chgData name="胡 翌霖" userId="a9a41afe759712f0" providerId="LiveId" clId="{ADB5898D-954A-4CE3-A627-A0D4F2D6C589}" dt="2021-10-18T17:01:44.241" v="680" actId="26606"/>
          <ac:spMkLst>
            <pc:docMk/>
            <pc:sldMk cId="1061450574" sldId="274"/>
            <ac:spMk id="81" creationId="{10127CDE-2B99-47A8-BB3C-7D17519105E0}"/>
          </ac:spMkLst>
        </pc:spChg>
        <pc:picChg chg="mod">
          <ac:chgData name="胡 翌霖" userId="a9a41afe759712f0" providerId="LiveId" clId="{ADB5898D-954A-4CE3-A627-A0D4F2D6C589}" dt="2021-10-18T17:01:44.241" v="680" actId="26606"/>
          <ac:picMkLst>
            <pc:docMk/>
            <pc:sldMk cId="1061450574" sldId="274"/>
            <ac:picMk id="2050" creationId="{BB7387DB-82B9-441C-8AAE-86E5A7124C1A}"/>
          </ac:picMkLst>
        </pc:picChg>
        <pc:picChg chg="mod">
          <ac:chgData name="胡 翌霖" userId="a9a41afe759712f0" providerId="LiveId" clId="{ADB5898D-954A-4CE3-A627-A0D4F2D6C589}" dt="2021-10-18T17:01:44.241" v="680" actId="26606"/>
          <ac:picMkLst>
            <pc:docMk/>
            <pc:sldMk cId="1061450574" sldId="274"/>
            <ac:picMk id="2052" creationId="{688277D9-01BB-4DC0-B0E2-8A050555E3DD}"/>
          </ac:picMkLst>
        </pc:picChg>
        <pc:picChg chg="mod">
          <ac:chgData name="胡 翌霖" userId="a9a41afe759712f0" providerId="LiveId" clId="{ADB5898D-954A-4CE3-A627-A0D4F2D6C589}" dt="2021-10-18T17:01:44.241" v="680" actId="26606"/>
          <ac:picMkLst>
            <pc:docMk/>
            <pc:sldMk cId="1061450574" sldId="274"/>
            <ac:picMk id="2054" creationId="{B346A672-6974-49EF-9C1A-8C4A6A7292D9}"/>
          </ac:picMkLst>
        </pc:picChg>
      </pc:sldChg>
      <pc:sldChg chg="del">
        <pc:chgData name="胡 翌霖" userId="a9a41afe759712f0" providerId="LiveId" clId="{ADB5898D-954A-4CE3-A627-A0D4F2D6C589}" dt="2021-10-18T07:37:50.129" v="30" actId="47"/>
        <pc:sldMkLst>
          <pc:docMk/>
          <pc:sldMk cId="2150137985" sldId="277"/>
        </pc:sldMkLst>
      </pc:sldChg>
      <pc:sldChg chg="del">
        <pc:chgData name="胡 翌霖" userId="a9a41afe759712f0" providerId="LiveId" clId="{ADB5898D-954A-4CE3-A627-A0D4F2D6C589}" dt="2021-10-18T07:37:50.129" v="30" actId="47"/>
        <pc:sldMkLst>
          <pc:docMk/>
          <pc:sldMk cId="3532010156" sldId="278"/>
        </pc:sldMkLst>
      </pc:sldChg>
      <pc:sldChg chg="del">
        <pc:chgData name="胡 翌霖" userId="a9a41afe759712f0" providerId="LiveId" clId="{ADB5898D-954A-4CE3-A627-A0D4F2D6C589}" dt="2021-10-18T07:37:50.129" v="30" actId="47"/>
        <pc:sldMkLst>
          <pc:docMk/>
          <pc:sldMk cId="3803521327" sldId="279"/>
        </pc:sldMkLst>
      </pc:sldChg>
      <pc:sldChg chg="delSp del mod">
        <pc:chgData name="胡 翌霖" userId="a9a41afe759712f0" providerId="LiveId" clId="{ADB5898D-954A-4CE3-A627-A0D4F2D6C589}" dt="2021-10-18T16:17:14.565" v="253" actId="47"/>
        <pc:sldMkLst>
          <pc:docMk/>
          <pc:sldMk cId="2298109835" sldId="280"/>
        </pc:sldMkLst>
        <pc:picChg chg="del">
          <ac:chgData name="胡 翌霖" userId="a9a41afe759712f0" providerId="LiveId" clId="{ADB5898D-954A-4CE3-A627-A0D4F2D6C589}" dt="2021-10-18T16:17:13.054" v="252" actId="21"/>
          <ac:picMkLst>
            <pc:docMk/>
            <pc:sldMk cId="2298109835" sldId="280"/>
            <ac:picMk id="10" creationId="{FDA37D84-4BD0-4DF1-81D9-B28E5AF5AF10}"/>
          </ac:picMkLst>
        </pc:picChg>
      </pc:sldChg>
      <pc:sldChg chg="addSp delSp modSp mod setBg delDesignElem">
        <pc:chgData name="胡 翌霖" userId="a9a41afe759712f0" providerId="LiveId" clId="{ADB5898D-954A-4CE3-A627-A0D4F2D6C589}" dt="2021-10-18T17:00:23.227" v="678" actId="1076"/>
        <pc:sldMkLst>
          <pc:docMk/>
          <pc:sldMk cId="1945583804" sldId="281"/>
        </pc:sldMkLst>
        <pc:spChg chg="mod">
          <ac:chgData name="胡 翌霖" userId="a9a41afe759712f0" providerId="LiveId" clId="{ADB5898D-954A-4CE3-A627-A0D4F2D6C589}" dt="2021-10-18T17:00:02.292" v="674" actId="26606"/>
          <ac:spMkLst>
            <pc:docMk/>
            <pc:sldMk cId="1945583804" sldId="281"/>
            <ac:spMk id="2" creationId="{2BDA8A8F-D865-425A-AD87-7E8F59318DEE}"/>
          </ac:spMkLst>
        </pc:spChg>
        <pc:spChg chg="mod ord">
          <ac:chgData name="胡 翌霖" userId="a9a41afe759712f0" providerId="LiveId" clId="{ADB5898D-954A-4CE3-A627-A0D4F2D6C589}" dt="2021-10-18T17:00:02.292" v="674" actId="26606"/>
          <ac:spMkLst>
            <pc:docMk/>
            <pc:sldMk cId="1945583804" sldId="281"/>
            <ac:spMk id="3" creationId="{703F52D2-2A33-49E2-B2D6-3D1FDCEF8997}"/>
          </ac:spMkLst>
        </pc:spChg>
        <pc:spChg chg="add del">
          <ac:chgData name="胡 翌霖" userId="a9a41afe759712f0" providerId="LiveId" clId="{ADB5898D-954A-4CE3-A627-A0D4F2D6C589}" dt="2021-10-18T16:55:27.661" v="563"/>
          <ac:spMkLst>
            <pc:docMk/>
            <pc:sldMk cId="1945583804" sldId="281"/>
            <ac:spMk id="71" creationId="{0A913F90-4522-4E66-98B7-DC02FD8BBE9F}"/>
          </ac:spMkLst>
        </pc:spChg>
        <pc:spChg chg="add del">
          <ac:chgData name="胡 翌霖" userId="a9a41afe759712f0" providerId="LiveId" clId="{ADB5898D-954A-4CE3-A627-A0D4F2D6C589}" dt="2021-10-18T16:55:27.661" v="563"/>
          <ac:spMkLst>
            <pc:docMk/>
            <pc:sldMk cId="1945583804" sldId="281"/>
            <ac:spMk id="75" creationId="{18BE9FB2-E84F-4594-93B7-BB203A20E5DA}"/>
          </ac:spMkLst>
        </pc:spChg>
        <pc:spChg chg="add del">
          <ac:chgData name="胡 翌霖" userId="a9a41afe759712f0" providerId="LiveId" clId="{ADB5898D-954A-4CE3-A627-A0D4F2D6C589}" dt="2021-10-18T16:55:27.661" v="563"/>
          <ac:spMkLst>
            <pc:docMk/>
            <pc:sldMk cId="1945583804" sldId="281"/>
            <ac:spMk id="77" creationId="{449A5B82-3ED2-4FE6-86BD-BA88CC541968}"/>
          </ac:spMkLst>
        </pc:spChg>
        <pc:spChg chg="add">
          <ac:chgData name="胡 翌霖" userId="a9a41afe759712f0" providerId="LiveId" clId="{ADB5898D-954A-4CE3-A627-A0D4F2D6C589}" dt="2021-10-18T17:00:02.292" v="674" actId="26606"/>
          <ac:spMkLst>
            <pc:docMk/>
            <pc:sldMk cId="1945583804" sldId="281"/>
            <ac:spMk id="99" creationId="{D6C80E47-971C-437F-B030-191115B01D68}"/>
          </ac:spMkLst>
        </pc:spChg>
        <pc:spChg chg="add del">
          <ac:chgData name="胡 翌霖" userId="a9a41afe759712f0" providerId="LiveId" clId="{ADB5898D-954A-4CE3-A627-A0D4F2D6C589}" dt="2021-10-18T17:00:02.277" v="673" actId="26606"/>
          <ac:spMkLst>
            <pc:docMk/>
            <pc:sldMk cId="1945583804" sldId="281"/>
            <ac:spMk id="3076" creationId="{5BA49487-3FDB-4FB7-9D50-2B4F9454DA91}"/>
          </ac:spMkLst>
        </pc:spChg>
        <pc:spChg chg="add del">
          <ac:chgData name="胡 翌霖" userId="a9a41afe759712f0" providerId="LiveId" clId="{ADB5898D-954A-4CE3-A627-A0D4F2D6C589}" dt="2021-10-18T17:00:02.277" v="673" actId="26606"/>
          <ac:spMkLst>
            <pc:docMk/>
            <pc:sldMk cId="1945583804" sldId="281"/>
            <ac:spMk id="3077" creationId="{1C938212-FA12-4FF1-87C8-ACDE99D06F69}"/>
          </ac:spMkLst>
        </pc:spChg>
        <pc:spChg chg="add del">
          <ac:chgData name="胡 翌霖" userId="a9a41afe759712f0" providerId="LiveId" clId="{ADB5898D-954A-4CE3-A627-A0D4F2D6C589}" dt="2021-10-18T17:00:02.277" v="673" actId="26606"/>
          <ac:spMkLst>
            <pc:docMk/>
            <pc:sldMk cId="1945583804" sldId="281"/>
            <ac:spMk id="3078" creationId="{369F152D-E540-4B48-BA11-2ADF043C6111}"/>
          </ac:spMkLst>
        </pc:spChg>
        <pc:spChg chg="add del">
          <ac:chgData name="胡 翌霖" userId="a9a41afe759712f0" providerId="LiveId" clId="{ADB5898D-954A-4CE3-A627-A0D4F2D6C589}" dt="2021-10-18T17:00:02.277" v="673" actId="26606"/>
          <ac:spMkLst>
            <pc:docMk/>
            <pc:sldMk cId="1945583804" sldId="281"/>
            <ac:spMk id="3079" creationId="{0C059F7E-04C4-4C46-9B3E-E5CE267E347D}"/>
          </ac:spMkLst>
        </pc:spChg>
        <pc:spChg chg="add">
          <ac:chgData name="胡 翌霖" userId="a9a41afe759712f0" providerId="LiveId" clId="{ADB5898D-954A-4CE3-A627-A0D4F2D6C589}" dt="2021-10-18T17:00:02.292" v="674" actId="26606"/>
          <ac:spMkLst>
            <pc:docMk/>
            <pc:sldMk cId="1945583804" sldId="281"/>
            <ac:spMk id="3081" creationId="{40AF8A4E-93BE-4C6A-A381-D03AD59FC813}"/>
          </ac:spMkLst>
        </pc:spChg>
        <pc:spChg chg="add">
          <ac:chgData name="胡 翌霖" userId="a9a41afe759712f0" providerId="LiveId" clId="{ADB5898D-954A-4CE3-A627-A0D4F2D6C589}" dt="2021-10-18T17:00:02.292" v="674" actId="26606"/>
          <ac:spMkLst>
            <pc:docMk/>
            <pc:sldMk cId="1945583804" sldId="281"/>
            <ac:spMk id="3082" creationId="{3CD1EA40-7116-4FCB-9369-70F29FAA91EC}"/>
          </ac:spMkLst>
        </pc:spChg>
        <pc:spChg chg="add">
          <ac:chgData name="胡 翌霖" userId="a9a41afe759712f0" providerId="LiveId" clId="{ADB5898D-954A-4CE3-A627-A0D4F2D6C589}" dt="2021-10-18T17:00:02.292" v="674" actId="26606"/>
          <ac:spMkLst>
            <pc:docMk/>
            <pc:sldMk cId="1945583804" sldId="281"/>
            <ac:spMk id="3083" creationId="{BF647E38-F93D-4661-8D77-CE13EEB65B5A}"/>
          </ac:spMkLst>
        </pc:spChg>
        <pc:grpChg chg="add">
          <ac:chgData name="胡 翌霖" userId="a9a41afe759712f0" providerId="LiveId" clId="{ADB5898D-954A-4CE3-A627-A0D4F2D6C589}" dt="2021-10-18T17:00:02.292" v="674" actId="26606"/>
          <ac:grpSpMkLst>
            <pc:docMk/>
            <pc:sldMk cId="1945583804" sldId="281"/>
            <ac:grpSpMk id="3084" creationId="{5CA94304-5BB9-4D36-A82D-7BC2EBCA3EA2}"/>
          </ac:grpSpMkLst>
        </pc:grpChg>
        <pc:picChg chg="mod ord">
          <ac:chgData name="胡 翌霖" userId="a9a41afe759712f0" providerId="LiveId" clId="{ADB5898D-954A-4CE3-A627-A0D4F2D6C589}" dt="2021-10-18T17:00:16.286" v="677" actId="1076"/>
          <ac:picMkLst>
            <pc:docMk/>
            <pc:sldMk cId="1945583804" sldId="281"/>
            <ac:picMk id="5" creationId="{C1C1612B-5884-4BE0-A642-A39CB3C7BE9F}"/>
          </ac:picMkLst>
        </pc:picChg>
        <pc:picChg chg="add del mod">
          <ac:chgData name="胡 翌霖" userId="a9a41afe759712f0" providerId="LiveId" clId="{ADB5898D-954A-4CE3-A627-A0D4F2D6C589}" dt="2021-10-18T16:23:20.765" v="258" actId="478"/>
          <ac:picMkLst>
            <pc:docMk/>
            <pc:sldMk cId="1945583804" sldId="281"/>
            <ac:picMk id="6" creationId="{661F07DC-4B13-4B3C-B27F-3FDE1E1414CD}"/>
          </ac:picMkLst>
        </pc:picChg>
        <pc:picChg chg="add mod ord">
          <ac:chgData name="胡 翌霖" userId="a9a41afe759712f0" providerId="LiveId" clId="{ADB5898D-954A-4CE3-A627-A0D4F2D6C589}" dt="2021-10-18T17:00:02.292" v="674" actId="26606"/>
          <ac:picMkLst>
            <pc:docMk/>
            <pc:sldMk cId="1945583804" sldId="281"/>
            <ac:picMk id="7" creationId="{92237DFD-2444-4F68-9609-DAB38F40AB11}"/>
          </ac:picMkLst>
        </pc:picChg>
        <pc:picChg chg="mod ord">
          <ac:chgData name="胡 翌霖" userId="a9a41afe759712f0" providerId="LiveId" clId="{ADB5898D-954A-4CE3-A627-A0D4F2D6C589}" dt="2021-10-18T17:00:23.227" v="678" actId="1076"/>
          <ac:picMkLst>
            <pc:docMk/>
            <pc:sldMk cId="1945583804" sldId="281"/>
            <ac:picMk id="3074" creationId="{12F745C8-5FC0-4A3D-A3B4-8CB14F9D1EAE}"/>
          </ac:picMkLst>
        </pc:picChg>
        <pc:cxnChg chg="add del">
          <ac:chgData name="胡 翌霖" userId="a9a41afe759712f0" providerId="LiveId" clId="{ADB5898D-954A-4CE3-A627-A0D4F2D6C589}" dt="2021-10-18T16:55:27.661" v="563"/>
          <ac:cxnSpMkLst>
            <pc:docMk/>
            <pc:sldMk cId="1945583804" sldId="281"/>
            <ac:cxnSpMk id="73" creationId="{74E369E2-CE06-4376-B557-4B5FE5B4145C}"/>
          </ac:cxnSpMkLst>
        </pc:cxnChg>
      </pc:sldChg>
      <pc:sldChg chg="addSp delSp modSp mod setBg">
        <pc:chgData name="胡 翌霖" userId="a9a41afe759712f0" providerId="LiveId" clId="{ADB5898D-954A-4CE3-A627-A0D4F2D6C589}" dt="2021-10-18T17:03:14.088" v="690" actId="26606"/>
        <pc:sldMkLst>
          <pc:docMk/>
          <pc:sldMk cId="3504751736" sldId="282"/>
        </pc:sldMkLst>
        <pc:spChg chg="mod">
          <ac:chgData name="胡 翌霖" userId="a9a41afe759712f0" providerId="LiveId" clId="{ADB5898D-954A-4CE3-A627-A0D4F2D6C589}" dt="2021-10-18T17:03:14.088" v="690" actId="26606"/>
          <ac:spMkLst>
            <pc:docMk/>
            <pc:sldMk cId="3504751736" sldId="282"/>
            <ac:spMk id="2" creationId="{65D71DC0-B783-4A1F-871F-EA3519FF8042}"/>
          </ac:spMkLst>
        </pc:spChg>
        <pc:spChg chg="mod ord">
          <ac:chgData name="胡 翌霖" userId="a9a41afe759712f0" providerId="LiveId" clId="{ADB5898D-954A-4CE3-A627-A0D4F2D6C589}" dt="2021-10-18T17:03:14.088" v="690" actId="26606"/>
          <ac:spMkLst>
            <pc:docMk/>
            <pc:sldMk cId="3504751736" sldId="282"/>
            <ac:spMk id="3" creationId="{A3B46A3C-F5A7-42EE-903E-A1B87E7D830E}"/>
          </ac:spMkLst>
        </pc:spChg>
        <pc:spChg chg="add del">
          <ac:chgData name="胡 翌霖" userId="a9a41afe759712f0" providerId="LiveId" clId="{ADB5898D-954A-4CE3-A627-A0D4F2D6C589}" dt="2021-10-18T17:03:14.080" v="689" actId="26606"/>
          <ac:spMkLst>
            <pc:docMk/>
            <pc:sldMk cId="3504751736" sldId="282"/>
            <ac:spMk id="71" creationId="{3CD9DF72-87A3-404E-A828-84CBF11A8303}"/>
          </ac:spMkLst>
        </pc:spChg>
        <pc:spChg chg="add">
          <ac:chgData name="胡 翌霖" userId="a9a41afe759712f0" providerId="LiveId" clId="{ADB5898D-954A-4CE3-A627-A0D4F2D6C589}" dt="2021-10-18T17:03:14.088" v="690" actId="26606"/>
          <ac:spMkLst>
            <pc:docMk/>
            <pc:sldMk cId="3504751736" sldId="282"/>
            <ac:spMk id="75" creationId="{2C1BBA94-3F40-40AA-8BB9-E69E25E537C1}"/>
          </ac:spMkLst>
        </pc:spChg>
        <pc:spChg chg="add">
          <ac:chgData name="胡 翌霖" userId="a9a41afe759712f0" providerId="LiveId" clId="{ADB5898D-954A-4CE3-A627-A0D4F2D6C589}" dt="2021-10-18T17:03:14.088" v="690" actId="26606"/>
          <ac:spMkLst>
            <pc:docMk/>
            <pc:sldMk cId="3504751736" sldId="282"/>
            <ac:spMk id="77" creationId="{FE43805F-24A6-46A4-B19B-54F28347355C}"/>
          </ac:spMkLst>
        </pc:spChg>
        <pc:spChg chg="add">
          <ac:chgData name="胡 翌霖" userId="a9a41afe759712f0" providerId="LiveId" clId="{ADB5898D-954A-4CE3-A627-A0D4F2D6C589}" dt="2021-10-18T17:03:14.088" v="690" actId="26606"/>
          <ac:spMkLst>
            <pc:docMk/>
            <pc:sldMk cId="3504751736" sldId="282"/>
            <ac:spMk id="6148" creationId="{7FEAE179-C525-48F3-AD47-0E9E2B6F2E2E}"/>
          </ac:spMkLst>
        </pc:spChg>
        <pc:spChg chg="add">
          <ac:chgData name="胡 翌霖" userId="a9a41afe759712f0" providerId="LiveId" clId="{ADB5898D-954A-4CE3-A627-A0D4F2D6C589}" dt="2021-10-18T17:03:14.088" v="690" actId="26606"/>
          <ac:spMkLst>
            <pc:docMk/>
            <pc:sldMk cId="3504751736" sldId="282"/>
            <ac:spMk id="6149" creationId="{95C8260E-968F-44E8-A823-ABB431311926}"/>
          </ac:spMkLst>
        </pc:spChg>
        <pc:picChg chg="mod ord">
          <ac:chgData name="胡 翌霖" userId="a9a41afe759712f0" providerId="LiveId" clId="{ADB5898D-954A-4CE3-A627-A0D4F2D6C589}" dt="2021-10-18T17:03:14.088" v="690" actId="26606"/>
          <ac:picMkLst>
            <pc:docMk/>
            <pc:sldMk cId="3504751736" sldId="282"/>
            <ac:picMk id="6146" creationId="{FEE6408B-5AB6-4738-874B-EBF5417B14E4}"/>
          </ac:picMkLst>
        </pc:picChg>
        <pc:cxnChg chg="add del">
          <ac:chgData name="胡 翌霖" userId="a9a41afe759712f0" providerId="LiveId" clId="{ADB5898D-954A-4CE3-A627-A0D4F2D6C589}" dt="2021-10-18T17:03:14.080" v="689" actId="26606"/>
          <ac:cxnSpMkLst>
            <pc:docMk/>
            <pc:sldMk cId="3504751736" sldId="282"/>
            <ac:cxnSpMk id="73" creationId="{20E3A342-4D61-4E3F-AF90-1AB42AEB96CC}"/>
          </ac:cxnSpMkLst>
        </pc:cxnChg>
      </pc:sldChg>
      <pc:sldChg chg="addSp delSp modSp mod setBg delDesignElem">
        <pc:chgData name="胡 翌霖" userId="a9a41afe759712f0" providerId="LiveId" clId="{ADB5898D-954A-4CE3-A627-A0D4F2D6C589}" dt="2021-10-18T17:04:03.320" v="694" actId="26606"/>
        <pc:sldMkLst>
          <pc:docMk/>
          <pc:sldMk cId="858792604" sldId="283"/>
        </pc:sldMkLst>
        <pc:spChg chg="mod">
          <ac:chgData name="胡 翌霖" userId="a9a41afe759712f0" providerId="LiveId" clId="{ADB5898D-954A-4CE3-A627-A0D4F2D6C589}" dt="2021-10-18T17:04:03.320" v="694" actId="26606"/>
          <ac:spMkLst>
            <pc:docMk/>
            <pc:sldMk cId="858792604" sldId="283"/>
            <ac:spMk id="2" creationId="{22E88D2E-F37B-451D-B533-768F962CF4D3}"/>
          </ac:spMkLst>
        </pc:spChg>
        <pc:spChg chg="mod ord">
          <ac:chgData name="胡 翌霖" userId="a9a41afe759712f0" providerId="LiveId" clId="{ADB5898D-954A-4CE3-A627-A0D4F2D6C589}" dt="2021-10-18T17:04:03.320" v="694" actId="26606"/>
          <ac:spMkLst>
            <pc:docMk/>
            <pc:sldMk cId="858792604" sldId="283"/>
            <ac:spMk id="3" creationId="{1B584016-FE45-43E1-89BD-69663A55F154}"/>
          </ac:spMkLst>
        </pc:spChg>
        <pc:spChg chg="add del">
          <ac:chgData name="胡 翌霖" userId="a9a41afe759712f0" providerId="LiveId" clId="{ADB5898D-954A-4CE3-A627-A0D4F2D6C589}" dt="2021-10-18T16:34:35.244" v="289" actId="26606"/>
          <ac:spMkLst>
            <pc:docMk/>
            <pc:sldMk cId="858792604" sldId="283"/>
            <ac:spMk id="72" creationId="{08CB54FC-0B2A-4107-9A70-958B90B76585}"/>
          </ac:spMkLst>
        </pc:spChg>
        <pc:spChg chg="add del">
          <ac:chgData name="胡 翌霖" userId="a9a41afe759712f0" providerId="LiveId" clId="{ADB5898D-954A-4CE3-A627-A0D4F2D6C589}" dt="2021-10-18T16:34:35.244" v="289" actId="26606"/>
          <ac:spMkLst>
            <pc:docMk/>
            <pc:sldMk cId="858792604" sldId="283"/>
            <ac:spMk id="76" creationId="{6587DBF8-5C50-4034-8B79-FE54A01A8E15}"/>
          </ac:spMkLst>
        </pc:spChg>
        <pc:spChg chg="add del">
          <ac:chgData name="胡 翌霖" userId="a9a41afe759712f0" providerId="LiveId" clId="{ADB5898D-954A-4CE3-A627-A0D4F2D6C589}" dt="2021-10-18T16:34:35.244" v="289" actId="26606"/>
          <ac:spMkLst>
            <pc:docMk/>
            <pc:sldMk cId="858792604" sldId="283"/>
            <ac:spMk id="78" creationId="{14720853-E885-4BE5-BFE2-24004CEF6952}"/>
          </ac:spMkLst>
        </pc:spChg>
        <pc:spChg chg="add del">
          <ac:chgData name="胡 翌霖" userId="a9a41afe759712f0" providerId="LiveId" clId="{ADB5898D-954A-4CE3-A627-A0D4F2D6C589}" dt="2021-10-18T17:04:03.311" v="693" actId="26606"/>
          <ac:spMkLst>
            <pc:docMk/>
            <pc:sldMk cId="858792604" sldId="283"/>
            <ac:spMk id="80" creationId="{2C1BBA94-3F40-40AA-8BB9-E69E25E537C1}"/>
          </ac:spMkLst>
        </pc:spChg>
        <pc:spChg chg="add del">
          <ac:chgData name="胡 翌霖" userId="a9a41afe759712f0" providerId="LiveId" clId="{ADB5898D-954A-4CE3-A627-A0D4F2D6C589}" dt="2021-10-18T16:34:38.143" v="291" actId="26606"/>
          <ac:spMkLst>
            <pc:docMk/>
            <pc:sldMk cId="858792604" sldId="283"/>
            <ac:spMk id="3077" creationId="{13BCCAE5-A35B-4B66-A4A7-E23C34A403A4}"/>
          </ac:spMkLst>
        </pc:spChg>
        <pc:spChg chg="add del">
          <ac:chgData name="胡 翌霖" userId="a9a41afe759712f0" providerId="LiveId" clId="{ADB5898D-954A-4CE3-A627-A0D4F2D6C589}" dt="2021-10-18T16:34:38.143" v="291" actId="26606"/>
          <ac:spMkLst>
            <pc:docMk/>
            <pc:sldMk cId="858792604" sldId="283"/>
            <ac:spMk id="3079" creationId="{BD7A74B5-8367-4A83-ABEC-0FCDDE97B149}"/>
          </ac:spMkLst>
        </pc:spChg>
        <pc:spChg chg="add del">
          <ac:chgData name="胡 翌霖" userId="a9a41afe759712f0" providerId="LiveId" clId="{ADB5898D-954A-4CE3-A627-A0D4F2D6C589}" dt="2021-10-18T16:34:38.143" v="291" actId="26606"/>
          <ac:spMkLst>
            <pc:docMk/>
            <pc:sldMk cId="858792604" sldId="283"/>
            <ac:spMk id="3080" creationId="{2CC184B0-C2C6-4BF0-B078-816C7AF95977}"/>
          </ac:spMkLst>
        </pc:spChg>
        <pc:spChg chg="add del">
          <ac:chgData name="胡 翌霖" userId="a9a41afe759712f0" providerId="LiveId" clId="{ADB5898D-954A-4CE3-A627-A0D4F2D6C589}" dt="2021-10-18T17:04:03.311" v="693" actId="26606"/>
          <ac:spMkLst>
            <pc:docMk/>
            <pc:sldMk cId="858792604" sldId="283"/>
            <ac:spMk id="3081" creationId="{2F687420-BEB4-45CD-8226-339BE553B8E6}"/>
          </ac:spMkLst>
        </pc:spChg>
        <pc:spChg chg="add del">
          <ac:chgData name="胡 翌霖" userId="a9a41afe759712f0" providerId="LiveId" clId="{ADB5898D-954A-4CE3-A627-A0D4F2D6C589}" dt="2021-10-18T16:34:40.675" v="293" actId="26606"/>
          <ac:spMkLst>
            <pc:docMk/>
            <pc:sldMk cId="858792604" sldId="283"/>
            <ac:spMk id="3082" creationId="{08CB54FC-0B2A-4107-9A70-958B90B76585}"/>
          </ac:spMkLst>
        </pc:spChg>
        <pc:spChg chg="add del">
          <ac:chgData name="胡 翌霖" userId="a9a41afe759712f0" providerId="LiveId" clId="{ADB5898D-954A-4CE3-A627-A0D4F2D6C589}" dt="2021-10-18T16:34:40.675" v="293" actId="26606"/>
          <ac:spMkLst>
            <pc:docMk/>
            <pc:sldMk cId="858792604" sldId="283"/>
            <ac:spMk id="3084" creationId="{6587DBF8-5C50-4034-8B79-FE54A01A8E15}"/>
          </ac:spMkLst>
        </pc:spChg>
        <pc:spChg chg="add del">
          <ac:chgData name="胡 翌霖" userId="a9a41afe759712f0" providerId="LiveId" clId="{ADB5898D-954A-4CE3-A627-A0D4F2D6C589}" dt="2021-10-18T16:34:40.675" v="293" actId="26606"/>
          <ac:spMkLst>
            <pc:docMk/>
            <pc:sldMk cId="858792604" sldId="283"/>
            <ac:spMk id="3085" creationId="{14720853-E885-4BE5-BFE2-24004CEF6952}"/>
          </ac:spMkLst>
        </pc:spChg>
        <pc:spChg chg="add del">
          <ac:chgData name="胡 翌霖" userId="a9a41afe759712f0" providerId="LiveId" clId="{ADB5898D-954A-4CE3-A627-A0D4F2D6C589}" dt="2021-10-18T17:04:03.311" v="693" actId="26606"/>
          <ac:spMkLst>
            <pc:docMk/>
            <pc:sldMk cId="858792604" sldId="283"/>
            <ac:spMk id="3086" creationId="{169CC832-2974-4E8D-90ED-3E2941BA7336}"/>
          </ac:spMkLst>
        </pc:spChg>
        <pc:spChg chg="add del">
          <ac:chgData name="胡 翌霖" userId="a9a41afe759712f0" providerId="LiveId" clId="{ADB5898D-954A-4CE3-A627-A0D4F2D6C589}" dt="2021-10-18T16:34:43.006" v="295" actId="26606"/>
          <ac:spMkLst>
            <pc:docMk/>
            <pc:sldMk cId="858792604" sldId="283"/>
            <ac:spMk id="3087" creationId="{0AB6E427-3F73-4C06-A5D5-AE52C3883B50}"/>
          </ac:spMkLst>
        </pc:spChg>
        <pc:spChg chg="add del">
          <ac:chgData name="胡 翌霖" userId="a9a41afe759712f0" providerId="LiveId" clId="{ADB5898D-954A-4CE3-A627-A0D4F2D6C589}" dt="2021-10-18T16:34:43.006" v="295" actId="26606"/>
          <ac:spMkLst>
            <pc:docMk/>
            <pc:sldMk cId="858792604" sldId="283"/>
            <ac:spMk id="3088" creationId="{D8C9BDAA-0390-4B39-9B5C-BC95E5120DA4}"/>
          </ac:spMkLst>
        </pc:spChg>
        <pc:spChg chg="add del">
          <ac:chgData name="胡 翌霖" userId="a9a41afe759712f0" providerId="LiveId" clId="{ADB5898D-954A-4CE3-A627-A0D4F2D6C589}" dt="2021-10-18T16:34:43.006" v="295" actId="26606"/>
          <ac:spMkLst>
            <pc:docMk/>
            <pc:sldMk cId="858792604" sldId="283"/>
            <ac:spMk id="3089" creationId="{F9DB1FE5-9D46-433B-99D1-2F1B8DC79855}"/>
          </ac:spMkLst>
        </pc:spChg>
        <pc:spChg chg="add del">
          <ac:chgData name="胡 翌霖" userId="a9a41afe759712f0" providerId="LiveId" clId="{ADB5898D-954A-4CE3-A627-A0D4F2D6C589}" dt="2021-10-18T17:04:03.311" v="693" actId="26606"/>
          <ac:spMkLst>
            <pc:docMk/>
            <pc:sldMk cId="858792604" sldId="283"/>
            <ac:spMk id="3090" creationId="{55222F96-971A-4F90-B841-6BAB416C7AC1}"/>
          </ac:spMkLst>
        </pc:spChg>
        <pc:spChg chg="add del">
          <ac:chgData name="胡 翌霖" userId="a9a41afe759712f0" providerId="LiveId" clId="{ADB5898D-954A-4CE3-A627-A0D4F2D6C589}" dt="2021-10-18T16:34:43.694" v="297" actId="26606"/>
          <ac:spMkLst>
            <pc:docMk/>
            <pc:sldMk cId="858792604" sldId="283"/>
            <ac:spMk id="3091" creationId="{13BCCAE5-A35B-4B66-A4A7-E23C34A403A4}"/>
          </ac:spMkLst>
        </pc:spChg>
        <pc:spChg chg="add del">
          <ac:chgData name="胡 翌霖" userId="a9a41afe759712f0" providerId="LiveId" clId="{ADB5898D-954A-4CE3-A627-A0D4F2D6C589}" dt="2021-10-18T16:34:43.694" v="297" actId="26606"/>
          <ac:spMkLst>
            <pc:docMk/>
            <pc:sldMk cId="858792604" sldId="283"/>
            <ac:spMk id="3093" creationId="{BD7A74B5-8367-4A83-ABEC-0FCDDE97B149}"/>
          </ac:spMkLst>
        </pc:spChg>
        <pc:spChg chg="add del">
          <ac:chgData name="胡 翌霖" userId="a9a41afe759712f0" providerId="LiveId" clId="{ADB5898D-954A-4CE3-A627-A0D4F2D6C589}" dt="2021-10-18T16:34:43.694" v="297" actId="26606"/>
          <ac:spMkLst>
            <pc:docMk/>
            <pc:sldMk cId="858792604" sldId="283"/>
            <ac:spMk id="3094" creationId="{2CC184B0-C2C6-4BF0-B078-816C7AF95977}"/>
          </ac:spMkLst>
        </pc:spChg>
        <pc:spChg chg="add del">
          <ac:chgData name="胡 翌霖" userId="a9a41afe759712f0" providerId="LiveId" clId="{ADB5898D-954A-4CE3-A627-A0D4F2D6C589}" dt="2021-10-18T17:04:03.311" v="693" actId="26606"/>
          <ac:spMkLst>
            <pc:docMk/>
            <pc:sldMk cId="858792604" sldId="283"/>
            <ac:spMk id="3095" creationId="{08980754-6F4B-43C9-B9BE-127B6BED6586}"/>
          </ac:spMkLst>
        </pc:spChg>
        <pc:spChg chg="add del">
          <ac:chgData name="胡 翌霖" userId="a9a41afe759712f0" providerId="LiveId" clId="{ADB5898D-954A-4CE3-A627-A0D4F2D6C589}" dt="2021-10-18T16:34:45.427" v="299" actId="26606"/>
          <ac:spMkLst>
            <pc:docMk/>
            <pc:sldMk cId="858792604" sldId="283"/>
            <ac:spMk id="3096" creationId="{B44C3061-D558-447B-A988-09ECE14461D7}"/>
          </ac:spMkLst>
        </pc:spChg>
        <pc:spChg chg="add del">
          <ac:chgData name="胡 翌霖" userId="a9a41afe759712f0" providerId="LiveId" clId="{ADB5898D-954A-4CE3-A627-A0D4F2D6C589}" dt="2021-10-18T16:34:45.427" v="299" actId="26606"/>
          <ac:spMkLst>
            <pc:docMk/>
            <pc:sldMk cId="858792604" sldId="283"/>
            <ac:spMk id="3097" creationId="{59339771-9C8F-497E-8974-E09A86FEEB23}"/>
          </ac:spMkLst>
        </pc:spChg>
        <pc:spChg chg="add del">
          <ac:chgData name="胡 翌霖" userId="a9a41afe759712f0" providerId="LiveId" clId="{ADB5898D-954A-4CE3-A627-A0D4F2D6C589}" dt="2021-10-18T16:34:45.427" v="299" actId="26606"/>
          <ac:spMkLst>
            <pc:docMk/>
            <pc:sldMk cId="858792604" sldId="283"/>
            <ac:spMk id="3098" creationId="{BDB54B0B-6CFB-4B92-A5DC-5DCD05BE5B4D}"/>
          </ac:spMkLst>
        </pc:spChg>
        <pc:spChg chg="add">
          <ac:chgData name="胡 翌霖" userId="a9a41afe759712f0" providerId="LiveId" clId="{ADB5898D-954A-4CE3-A627-A0D4F2D6C589}" dt="2021-10-18T17:04:03.320" v="694" actId="26606"/>
          <ac:spMkLst>
            <pc:docMk/>
            <pc:sldMk cId="858792604" sldId="283"/>
            <ac:spMk id="3099" creationId="{361DC183-07AE-409A-AB63-34A0C77B60E6}"/>
          </ac:spMkLst>
        </pc:spChg>
        <pc:spChg chg="add del">
          <ac:chgData name="胡 翌霖" userId="a9a41afe759712f0" providerId="LiveId" clId="{ADB5898D-954A-4CE3-A627-A0D4F2D6C589}" dt="2021-10-18T16:34:50.986" v="301" actId="26606"/>
          <ac:spMkLst>
            <pc:docMk/>
            <pc:sldMk cId="858792604" sldId="283"/>
            <ac:spMk id="3100" creationId="{80861964-D86C-4A50-8F6D-B466384A61B1}"/>
          </ac:spMkLst>
        </pc:spChg>
        <pc:spChg chg="add del">
          <ac:chgData name="胡 翌霖" userId="a9a41afe759712f0" providerId="LiveId" clId="{ADB5898D-954A-4CE3-A627-A0D4F2D6C589}" dt="2021-10-18T16:34:50.986" v="301" actId="26606"/>
          <ac:spMkLst>
            <pc:docMk/>
            <pc:sldMk cId="858792604" sldId="283"/>
            <ac:spMk id="3102" creationId="{02CE8509-9E93-4D74-BF24-661F111C72AB}"/>
          </ac:spMkLst>
        </pc:spChg>
        <pc:spChg chg="add del">
          <ac:chgData name="胡 翌霖" userId="a9a41afe759712f0" providerId="LiveId" clId="{ADB5898D-954A-4CE3-A627-A0D4F2D6C589}" dt="2021-10-18T16:34:50.986" v="301" actId="26606"/>
          <ac:spMkLst>
            <pc:docMk/>
            <pc:sldMk cId="858792604" sldId="283"/>
            <ac:spMk id="3103" creationId="{66E8BA98-E13C-403B-AC96-75E203799CC0}"/>
          </ac:spMkLst>
        </pc:spChg>
        <pc:spChg chg="add">
          <ac:chgData name="胡 翌霖" userId="a9a41afe759712f0" providerId="LiveId" clId="{ADB5898D-954A-4CE3-A627-A0D4F2D6C589}" dt="2021-10-18T17:04:03.320" v="694" actId="26606"/>
          <ac:spMkLst>
            <pc:docMk/>
            <pc:sldMk cId="858792604" sldId="283"/>
            <ac:spMk id="3104" creationId="{90464369-70FA-42AF-948F-80664CA7BFE5}"/>
          </ac:spMkLst>
        </pc:spChg>
        <pc:spChg chg="add del">
          <ac:chgData name="胡 翌霖" userId="a9a41afe759712f0" providerId="LiveId" clId="{ADB5898D-954A-4CE3-A627-A0D4F2D6C589}" dt="2021-10-18T16:34:51.676" v="303" actId="26606"/>
          <ac:spMkLst>
            <pc:docMk/>
            <pc:sldMk cId="858792604" sldId="283"/>
            <ac:spMk id="3105" creationId="{0AB6E427-3F73-4C06-A5D5-AE52C3883B50}"/>
          </ac:spMkLst>
        </pc:spChg>
        <pc:spChg chg="add del">
          <ac:chgData name="胡 翌霖" userId="a9a41afe759712f0" providerId="LiveId" clId="{ADB5898D-954A-4CE3-A627-A0D4F2D6C589}" dt="2021-10-18T16:34:51.676" v="303" actId="26606"/>
          <ac:spMkLst>
            <pc:docMk/>
            <pc:sldMk cId="858792604" sldId="283"/>
            <ac:spMk id="3106" creationId="{D8C9BDAA-0390-4B39-9B5C-BC95E5120DA4}"/>
          </ac:spMkLst>
        </pc:spChg>
        <pc:spChg chg="add del">
          <ac:chgData name="胡 翌霖" userId="a9a41afe759712f0" providerId="LiveId" clId="{ADB5898D-954A-4CE3-A627-A0D4F2D6C589}" dt="2021-10-18T16:34:51.676" v="303" actId="26606"/>
          <ac:spMkLst>
            <pc:docMk/>
            <pc:sldMk cId="858792604" sldId="283"/>
            <ac:spMk id="3107" creationId="{F9DB1FE5-9D46-433B-99D1-2F1B8DC79855}"/>
          </ac:spMkLst>
        </pc:spChg>
        <pc:spChg chg="add">
          <ac:chgData name="胡 翌霖" userId="a9a41afe759712f0" providerId="LiveId" clId="{ADB5898D-954A-4CE3-A627-A0D4F2D6C589}" dt="2021-10-18T17:04:03.320" v="694" actId="26606"/>
          <ac:spMkLst>
            <pc:docMk/>
            <pc:sldMk cId="858792604" sldId="283"/>
            <ac:spMk id="3108" creationId="{A6604B49-AD5C-4590-B051-06C8222ECD99}"/>
          </ac:spMkLst>
        </pc:spChg>
        <pc:spChg chg="add del">
          <ac:chgData name="胡 翌霖" userId="a9a41afe759712f0" providerId="LiveId" clId="{ADB5898D-954A-4CE3-A627-A0D4F2D6C589}" dt="2021-10-18T16:55:27.661" v="563"/>
          <ac:spMkLst>
            <pc:docMk/>
            <pc:sldMk cId="858792604" sldId="283"/>
            <ac:spMk id="3109" creationId="{08CB54FC-0B2A-4107-9A70-958B90B76585}"/>
          </ac:spMkLst>
        </pc:spChg>
        <pc:spChg chg="add del">
          <ac:chgData name="胡 翌霖" userId="a9a41afe759712f0" providerId="LiveId" clId="{ADB5898D-954A-4CE3-A627-A0D4F2D6C589}" dt="2021-10-18T16:55:27.661" v="563"/>
          <ac:spMkLst>
            <pc:docMk/>
            <pc:sldMk cId="858792604" sldId="283"/>
            <ac:spMk id="3111" creationId="{6587DBF8-5C50-4034-8B79-FE54A01A8E15}"/>
          </ac:spMkLst>
        </pc:spChg>
        <pc:spChg chg="add del">
          <ac:chgData name="胡 翌霖" userId="a9a41afe759712f0" providerId="LiveId" clId="{ADB5898D-954A-4CE3-A627-A0D4F2D6C589}" dt="2021-10-18T16:55:27.661" v="563"/>
          <ac:spMkLst>
            <pc:docMk/>
            <pc:sldMk cId="858792604" sldId="283"/>
            <ac:spMk id="3112" creationId="{14720853-E885-4BE5-BFE2-24004CEF6952}"/>
          </ac:spMkLst>
        </pc:spChg>
        <pc:spChg chg="add">
          <ac:chgData name="胡 翌霖" userId="a9a41afe759712f0" providerId="LiveId" clId="{ADB5898D-954A-4CE3-A627-A0D4F2D6C589}" dt="2021-10-18T17:04:03.320" v="694" actId="26606"/>
          <ac:spMkLst>
            <pc:docMk/>
            <pc:sldMk cId="858792604" sldId="283"/>
            <ac:spMk id="3113" creationId="{CC552A98-EF7D-4D42-AB69-066B786AB55B}"/>
          </ac:spMkLst>
        </pc:spChg>
        <pc:spChg chg="add">
          <ac:chgData name="胡 翌霖" userId="a9a41afe759712f0" providerId="LiveId" clId="{ADB5898D-954A-4CE3-A627-A0D4F2D6C589}" dt="2021-10-18T17:04:03.320" v="694" actId="26606"/>
          <ac:spMkLst>
            <pc:docMk/>
            <pc:sldMk cId="858792604" sldId="283"/>
            <ac:spMk id="3114" creationId="{A648176E-454C-437C-B0FC-9B82FCF32B24}"/>
          </ac:spMkLst>
        </pc:spChg>
        <pc:picChg chg="del">
          <ac:chgData name="胡 翌霖" userId="a9a41afe759712f0" providerId="LiveId" clId="{ADB5898D-954A-4CE3-A627-A0D4F2D6C589}" dt="2021-10-18T16:34:29.254" v="287" actId="478"/>
          <ac:picMkLst>
            <pc:docMk/>
            <pc:sldMk cId="858792604" sldId="283"/>
            <ac:picMk id="3074" creationId="{52A4DADD-47C4-40AC-A205-182CDF0B0E6A}"/>
          </ac:picMkLst>
        </pc:picChg>
        <pc:picChg chg="mod">
          <ac:chgData name="胡 翌霖" userId="a9a41afe759712f0" providerId="LiveId" clId="{ADB5898D-954A-4CE3-A627-A0D4F2D6C589}" dt="2021-10-18T17:04:03.320" v="694" actId="26606"/>
          <ac:picMkLst>
            <pc:docMk/>
            <pc:sldMk cId="858792604" sldId="283"/>
            <ac:picMk id="3075" creationId="{86030B2C-D485-43E5-AD19-56508853C4B5}"/>
          </ac:picMkLst>
        </pc:picChg>
        <pc:cxnChg chg="add del">
          <ac:chgData name="胡 翌霖" userId="a9a41afe759712f0" providerId="LiveId" clId="{ADB5898D-954A-4CE3-A627-A0D4F2D6C589}" dt="2021-10-18T16:34:35.244" v="289" actId="26606"/>
          <ac:cxnSpMkLst>
            <pc:docMk/>
            <pc:sldMk cId="858792604" sldId="283"/>
            <ac:cxnSpMk id="74" creationId="{7855A9B5-1710-4B19-B0F1-CDFDD4ED5B7E}"/>
          </ac:cxnSpMkLst>
        </pc:cxnChg>
        <pc:cxnChg chg="add del">
          <ac:chgData name="胡 翌霖" userId="a9a41afe759712f0" providerId="LiveId" clId="{ADB5898D-954A-4CE3-A627-A0D4F2D6C589}" dt="2021-10-18T16:34:38.143" v="291" actId="26606"/>
          <ac:cxnSpMkLst>
            <pc:docMk/>
            <pc:sldMk cId="858792604" sldId="283"/>
            <ac:cxnSpMk id="3078" creationId="{6987BDFB-DE64-4B56-B44F-45FAE19FA94E}"/>
          </ac:cxnSpMkLst>
        </pc:cxnChg>
        <pc:cxnChg chg="add del">
          <ac:chgData name="胡 翌霖" userId="a9a41afe759712f0" providerId="LiveId" clId="{ADB5898D-954A-4CE3-A627-A0D4F2D6C589}" dt="2021-10-18T16:34:40.675" v="293" actId="26606"/>
          <ac:cxnSpMkLst>
            <pc:docMk/>
            <pc:sldMk cId="858792604" sldId="283"/>
            <ac:cxnSpMk id="3083" creationId="{7855A9B5-1710-4B19-B0F1-CDFDD4ED5B7E}"/>
          </ac:cxnSpMkLst>
        </pc:cxnChg>
        <pc:cxnChg chg="add del">
          <ac:chgData name="胡 翌霖" userId="a9a41afe759712f0" providerId="LiveId" clId="{ADB5898D-954A-4CE3-A627-A0D4F2D6C589}" dt="2021-10-18T16:34:43.694" v="297" actId="26606"/>
          <ac:cxnSpMkLst>
            <pc:docMk/>
            <pc:sldMk cId="858792604" sldId="283"/>
            <ac:cxnSpMk id="3092" creationId="{6987BDFB-DE64-4B56-B44F-45FAE19FA94E}"/>
          </ac:cxnSpMkLst>
        </pc:cxnChg>
        <pc:cxnChg chg="add del">
          <ac:chgData name="胡 翌霖" userId="a9a41afe759712f0" providerId="LiveId" clId="{ADB5898D-954A-4CE3-A627-A0D4F2D6C589}" dt="2021-10-18T16:34:50.986" v="301" actId="26606"/>
          <ac:cxnSpMkLst>
            <pc:docMk/>
            <pc:sldMk cId="858792604" sldId="283"/>
            <ac:cxnSpMk id="3101" creationId="{754A678E-8F30-4E92-A5BF-F5D03D011394}"/>
          </ac:cxnSpMkLst>
        </pc:cxnChg>
        <pc:cxnChg chg="add del">
          <ac:chgData name="胡 翌霖" userId="a9a41afe759712f0" providerId="LiveId" clId="{ADB5898D-954A-4CE3-A627-A0D4F2D6C589}" dt="2021-10-18T16:55:27.661" v="563"/>
          <ac:cxnSpMkLst>
            <pc:docMk/>
            <pc:sldMk cId="858792604" sldId="283"/>
            <ac:cxnSpMk id="3110" creationId="{7855A9B5-1710-4B19-B0F1-CDFDD4ED5B7E}"/>
          </ac:cxnSpMkLst>
        </pc:cxnChg>
      </pc:sldChg>
      <pc:sldChg chg="modSp mod">
        <pc:chgData name="胡 翌霖" userId="a9a41afe759712f0" providerId="LiveId" clId="{ADB5898D-954A-4CE3-A627-A0D4F2D6C589}" dt="2021-10-19T05:28:25.375" v="818"/>
        <pc:sldMkLst>
          <pc:docMk/>
          <pc:sldMk cId="1060632048" sldId="284"/>
        </pc:sldMkLst>
        <pc:spChg chg="mod">
          <ac:chgData name="胡 翌霖" userId="a9a41afe759712f0" providerId="LiveId" clId="{ADB5898D-954A-4CE3-A627-A0D4F2D6C589}" dt="2021-10-18T16:55:27.661" v="563"/>
          <ac:spMkLst>
            <pc:docMk/>
            <pc:sldMk cId="1060632048" sldId="284"/>
            <ac:spMk id="2" creationId="{B9A30443-164F-4665-A648-5D9EF8A712E1}"/>
          </ac:spMkLst>
        </pc:spChg>
        <pc:spChg chg="mod">
          <ac:chgData name="胡 翌霖" userId="a9a41afe759712f0" providerId="LiveId" clId="{ADB5898D-954A-4CE3-A627-A0D4F2D6C589}" dt="2021-10-19T05:28:25.375" v="818"/>
          <ac:spMkLst>
            <pc:docMk/>
            <pc:sldMk cId="1060632048" sldId="284"/>
            <ac:spMk id="3" creationId="{553337ED-9264-405D-B4BA-3255A3F8B4FE}"/>
          </ac:spMkLst>
        </pc:spChg>
      </pc:sldChg>
      <pc:sldChg chg="addSp modSp mod setBg">
        <pc:chgData name="胡 翌霖" userId="a9a41afe759712f0" providerId="LiveId" clId="{ADB5898D-954A-4CE3-A627-A0D4F2D6C589}" dt="2021-10-18T17:03:25.196" v="691" actId="26606"/>
        <pc:sldMkLst>
          <pc:docMk/>
          <pc:sldMk cId="1075085118" sldId="285"/>
        </pc:sldMkLst>
        <pc:spChg chg="mod">
          <ac:chgData name="胡 翌霖" userId="a9a41afe759712f0" providerId="LiveId" clId="{ADB5898D-954A-4CE3-A627-A0D4F2D6C589}" dt="2021-10-18T17:03:25.196" v="691" actId="26606"/>
          <ac:spMkLst>
            <pc:docMk/>
            <pc:sldMk cId="1075085118" sldId="285"/>
            <ac:spMk id="2" creationId="{B9CC0A53-B9DE-445B-9573-BB177EBEEF3A}"/>
          </ac:spMkLst>
        </pc:spChg>
        <pc:spChg chg="mod">
          <ac:chgData name="胡 翌霖" userId="a9a41afe759712f0" providerId="LiveId" clId="{ADB5898D-954A-4CE3-A627-A0D4F2D6C589}" dt="2021-10-18T17:03:25.196" v="691" actId="26606"/>
          <ac:spMkLst>
            <pc:docMk/>
            <pc:sldMk cId="1075085118" sldId="285"/>
            <ac:spMk id="3" creationId="{9C1822D4-E580-4920-9C89-416B18A378AF}"/>
          </ac:spMkLst>
        </pc:spChg>
        <pc:spChg chg="add">
          <ac:chgData name="胡 翌霖" userId="a9a41afe759712f0" providerId="LiveId" clId="{ADB5898D-954A-4CE3-A627-A0D4F2D6C589}" dt="2021-10-18T17:03:25.196" v="691" actId="26606"/>
          <ac:spMkLst>
            <pc:docMk/>
            <pc:sldMk cId="1075085118" sldId="285"/>
            <ac:spMk id="71" creationId="{BA79A7CF-01AF-4178-9369-94E0C90EB046}"/>
          </ac:spMkLst>
        </pc:spChg>
        <pc:spChg chg="add">
          <ac:chgData name="胡 翌霖" userId="a9a41afe759712f0" providerId="LiveId" clId="{ADB5898D-954A-4CE3-A627-A0D4F2D6C589}" dt="2021-10-18T17:03:25.196" v="691" actId="26606"/>
          <ac:spMkLst>
            <pc:docMk/>
            <pc:sldMk cId="1075085118" sldId="285"/>
            <ac:spMk id="73" creationId="{99413ED5-9ED4-4772-BCE4-2BCAE6B12E35}"/>
          </ac:spMkLst>
        </pc:spChg>
        <pc:spChg chg="add">
          <ac:chgData name="胡 翌霖" userId="a9a41afe759712f0" providerId="LiveId" clId="{ADB5898D-954A-4CE3-A627-A0D4F2D6C589}" dt="2021-10-18T17:03:25.196" v="691" actId="26606"/>
          <ac:spMkLst>
            <pc:docMk/>
            <pc:sldMk cId="1075085118" sldId="285"/>
            <ac:spMk id="75" creationId="{04357C93-F0CB-4A1C-8F77-4E9063789819}"/>
          </ac:spMkLst>
        </pc:spChg>
        <pc:spChg chg="add">
          <ac:chgData name="胡 翌霖" userId="a9a41afe759712f0" providerId="LiveId" clId="{ADB5898D-954A-4CE3-A627-A0D4F2D6C589}" dt="2021-10-18T17:03:25.196" v="691" actId="26606"/>
          <ac:spMkLst>
            <pc:docMk/>
            <pc:sldMk cId="1075085118" sldId="285"/>
            <ac:spMk id="77" creationId="{90F533E9-6690-41A8-A372-4C6C622D028D}"/>
          </ac:spMkLst>
        </pc:spChg>
        <pc:picChg chg="mod">
          <ac:chgData name="胡 翌霖" userId="a9a41afe759712f0" providerId="LiveId" clId="{ADB5898D-954A-4CE3-A627-A0D4F2D6C589}" dt="2021-10-18T17:03:25.196" v="691" actId="26606"/>
          <ac:picMkLst>
            <pc:docMk/>
            <pc:sldMk cId="1075085118" sldId="285"/>
            <ac:picMk id="7170" creationId="{F999EFF2-EE22-42DA-AD91-7FAD95F190C9}"/>
          </ac:picMkLst>
        </pc:picChg>
      </pc:sldChg>
      <pc:sldChg chg="addSp delSp modSp mod setBg">
        <pc:chgData name="胡 翌霖" userId="a9a41afe759712f0" providerId="LiveId" clId="{ADB5898D-954A-4CE3-A627-A0D4F2D6C589}" dt="2021-10-19T05:30:18.437" v="829" actId="1076"/>
        <pc:sldMkLst>
          <pc:docMk/>
          <pc:sldMk cId="2866183508" sldId="286"/>
        </pc:sldMkLst>
        <pc:spChg chg="mod">
          <ac:chgData name="胡 翌霖" userId="a9a41afe759712f0" providerId="LiveId" clId="{ADB5898D-954A-4CE3-A627-A0D4F2D6C589}" dt="2021-10-19T05:30:00.817" v="824" actId="26606"/>
          <ac:spMkLst>
            <pc:docMk/>
            <pc:sldMk cId="2866183508" sldId="286"/>
            <ac:spMk id="2" creationId="{09E04E19-BD47-4B63-BF35-C9E35C3D463F}"/>
          </ac:spMkLst>
        </pc:spChg>
        <pc:spChg chg="mod">
          <ac:chgData name="胡 翌霖" userId="a9a41afe759712f0" providerId="LiveId" clId="{ADB5898D-954A-4CE3-A627-A0D4F2D6C589}" dt="2021-10-19T05:30:00.817" v="824" actId="26606"/>
          <ac:spMkLst>
            <pc:docMk/>
            <pc:sldMk cId="2866183508" sldId="286"/>
            <ac:spMk id="3" creationId="{BDB96658-8736-4A0F-8EE3-00736BCDB555}"/>
          </ac:spMkLst>
        </pc:spChg>
        <pc:spChg chg="add del">
          <ac:chgData name="胡 翌霖" userId="a9a41afe759712f0" providerId="LiveId" clId="{ADB5898D-954A-4CE3-A627-A0D4F2D6C589}" dt="2021-10-19T05:30:00.817" v="824" actId="26606"/>
          <ac:spMkLst>
            <pc:docMk/>
            <pc:sldMk cId="2866183508" sldId="286"/>
            <ac:spMk id="8" creationId="{9D3A9E89-033E-4C4A-8C41-416DABFFD307}"/>
          </ac:spMkLst>
        </pc:spChg>
        <pc:spChg chg="add del">
          <ac:chgData name="胡 翌霖" userId="a9a41afe759712f0" providerId="LiveId" clId="{ADB5898D-954A-4CE3-A627-A0D4F2D6C589}" dt="2021-10-19T05:30:00.817" v="824" actId="26606"/>
          <ac:spMkLst>
            <pc:docMk/>
            <pc:sldMk cId="2866183508" sldId="286"/>
            <ac:spMk id="10" creationId="{86293361-111E-427D-8E5B-256944AC8395}"/>
          </ac:spMkLst>
        </pc:spChg>
        <pc:spChg chg="add del">
          <ac:chgData name="胡 翌霖" userId="a9a41afe759712f0" providerId="LiveId" clId="{ADB5898D-954A-4CE3-A627-A0D4F2D6C589}" dt="2021-10-19T05:30:00.817" v="824" actId="26606"/>
          <ac:spMkLst>
            <pc:docMk/>
            <pc:sldMk cId="2866183508" sldId="286"/>
            <ac:spMk id="34" creationId="{78907291-9D6D-4740-81DB-441477BCA279}"/>
          </ac:spMkLst>
        </pc:spChg>
        <pc:spChg chg="add del">
          <ac:chgData name="胡 翌霖" userId="a9a41afe759712f0" providerId="LiveId" clId="{ADB5898D-954A-4CE3-A627-A0D4F2D6C589}" dt="2021-10-19T05:30:00.817" v="824" actId="26606"/>
          <ac:spMkLst>
            <pc:docMk/>
            <pc:sldMk cId="2866183508" sldId="286"/>
            <ac:spMk id="41" creationId="{D1D34770-47A8-402C-AF23-2B653F2D88C1}"/>
          </ac:spMkLst>
        </pc:spChg>
        <pc:grpChg chg="add del">
          <ac:chgData name="胡 翌霖" userId="a9a41afe759712f0" providerId="LiveId" clId="{ADB5898D-954A-4CE3-A627-A0D4F2D6C589}" dt="2021-10-19T05:30:00.817" v="824" actId="26606"/>
          <ac:grpSpMkLst>
            <pc:docMk/>
            <pc:sldMk cId="2866183508" sldId="286"/>
            <ac:grpSpMk id="12" creationId="{6DD44263-0C4E-4CE2-9EE0-B4C1C0667EBE}"/>
          </ac:grpSpMkLst>
        </pc:grpChg>
        <pc:picChg chg="add mod">
          <ac:chgData name="胡 翌霖" userId="a9a41afe759712f0" providerId="LiveId" clId="{ADB5898D-954A-4CE3-A627-A0D4F2D6C589}" dt="2021-10-19T05:30:18.437" v="829" actId="1076"/>
          <ac:picMkLst>
            <pc:docMk/>
            <pc:sldMk cId="2866183508" sldId="286"/>
            <ac:picMk id="33" creationId="{73FD8D27-F9EA-4555-A6E3-0E6ED8C6785A}"/>
          </ac:picMkLst>
        </pc:picChg>
        <pc:cxnChg chg="add del">
          <ac:chgData name="胡 翌霖" userId="a9a41afe759712f0" providerId="LiveId" clId="{ADB5898D-954A-4CE3-A627-A0D4F2D6C589}" dt="2021-10-19T05:29:58.474" v="822" actId="26606"/>
          <ac:cxnSpMkLst>
            <pc:docMk/>
            <pc:sldMk cId="2866183508" sldId="286"/>
            <ac:cxnSpMk id="39" creationId="{A7F400EE-A8A5-48AF-B4D6-291B52C6F0B0}"/>
          </ac:cxnSpMkLst>
        </pc:cxnChg>
      </pc:sldChg>
      <pc:sldChg chg="modSp">
        <pc:chgData name="胡 翌霖" userId="a9a41afe759712f0" providerId="LiveId" clId="{ADB5898D-954A-4CE3-A627-A0D4F2D6C589}" dt="2021-10-18T16:55:27.661" v="563"/>
        <pc:sldMkLst>
          <pc:docMk/>
          <pc:sldMk cId="1132787032" sldId="287"/>
        </pc:sldMkLst>
        <pc:spChg chg="mod">
          <ac:chgData name="胡 翌霖" userId="a9a41afe759712f0" providerId="LiveId" clId="{ADB5898D-954A-4CE3-A627-A0D4F2D6C589}" dt="2021-10-18T16:55:27.661" v="563"/>
          <ac:spMkLst>
            <pc:docMk/>
            <pc:sldMk cId="1132787032" sldId="287"/>
            <ac:spMk id="11" creationId="{D5683250-23C7-438F-B2D9-CE2D348B0137}"/>
          </ac:spMkLst>
        </pc:spChg>
      </pc:sldChg>
      <pc:sldChg chg="delSp modSp mod">
        <pc:chgData name="胡 翌霖" userId="a9a41afe759712f0" providerId="LiveId" clId="{ADB5898D-954A-4CE3-A627-A0D4F2D6C589}" dt="2021-10-19T05:29:48.575" v="819" actId="21"/>
        <pc:sldMkLst>
          <pc:docMk/>
          <pc:sldMk cId="1006655231" sldId="288"/>
        </pc:sldMkLst>
        <pc:spChg chg="mod">
          <ac:chgData name="胡 翌霖" userId="a9a41afe759712f0" providerId="LiveId" clId="{ADB5898D-954A-4CE3-A627-A0D4F2D6C589}" dt="2021-10-18T16:55:27.661" v="563"/>
          <ac:spMkLst>
            <pc:docMk/>
            <pc:sldMk cId="1006655231" sldId="288"/>
            <ac:spMk id="2" creationId="{A6D3E1AC-593B-4673-B5AA-A15D003308FE}"/>
          </ac:spMkLst>
        </pc:spChg>
        <pc:spChg chg="mod">
          <ac:chgData name="胡 翌霖" userId="a9a41afe759712f0" providerId="LiveId" clId="{ADB5898D-954A-4CE3-A627-A0D4F2D6C589}" dt="2021-10-18T16:55:28.404" v="572" actId="27636"/>
          <ac:spMkLst>
            <pc:docMk/>
            <pc:sldMk cId="1006655231" sldId="288"/>
            <ac:spMk id="3" creationId="{07B65402-03F4-4BAE-A34C-57777A553D7E}"/>
          </ac:spMkLst>
        </pc:spChg>
        <pc:picChg chg="del mod">
          <ac:chgData name="胡 翌霖" userId="a9a41afe759712f0" providerId="LiveId" clId="{ADB5898D-954A-4CE3-A627-A0D4F2D6C589}" dt="2021-10-19T05:29:48.575" v="819" actId="21"/>
          <ac:picMkLst>
            <pc:docMk/>
            <pc:sldMk cId="1006655231" sldId="288"/>
            <ac:picMk id="5" creationId="{41E73584-FA07-48A0-BC28-CF4383EA403F}"/>
          </ac:picMkLst>
        </pc:picChg>
      </pc:sldChg>
      <pc:sldChg chg="addSp delSp modSp mod setBg">
        <pc:chgData name="胡 翌霖" userId="a9a41afe759712f0" providerId="LiveId" clId="{ADB5898D-954A-4CE3-A627-A0D4F2D6C589}" dt="2021-10-18T17:05:12.663" v="699" actId="26606"/>
        <pc:sldMkLst>
          <pc:docMk/>
          <pc:sldMk cId="400572447" sldId="289"/>
        </pc:sldMkLst>
        <pc:spChg chg="mod">
          <ac:chgData name="胡 翌霖" userId="a9a41afe759712f0" providerId="LiveId" clId="{ADB5898D-954A-4CE3-A627-A0D4F2D6C589}" dt="2021-10-18T17:05:12.663" v="699" actId="26606"/>
          <ac:spMkLst>
            <pc:docMk/>
            <pc:sldMk cId="400572447" sldId="289"/>
            <ac:spMk id="2" creationId="{9E393F24-C5C7-4FE7-A3BD-01E30AF4F07C}"/>
          </ac:spMkLst>
        </pc:spChg>
        <pc:spChg chg="mod">
          <ac:chgData name="胡 翌霖" userId="a9a41afe759712f0" providerId="LiveId" clId="{ADB5898D-954A-4CE3-A627-A0D4F2D6C589}" dt="2021-10-18T17:05:12.663" v="699" actId="26606"/>
          <ac:spMkLst>
            <pc:docMk/>
            <pc:sldMk cId="400572447" sldId="289"/>
            <ac:spMk id="3" creationId="{543479E1-AF61-445C-B661-0A67780D3E33}"/>
          </ac:spMkLst>
        </pc:spChg>
        <pc:spChg chg="add del">
          <ac:chgData name="胡 翌霖" userId="a9a41afe759712f0" providerId="LiveId" clId="{ADB5898D-954A-4CE3-A627-A0D4F2D6C589}" dt="2021-10-18T17:05:12.663" v="699" actId="26606"/>
          <ac:spMkLst>
            <pc:docMk/>
            <pc:sldMk cId="400572447" sldId="289"/>
            <ac:spMk id="71" creationId="{24C606F0-B762-4A69-A23B-D70EA0DC6933}"/>
          </ac:spMkLst>
        </pc:spChg>
        <pc:spChg chg="add del">
          <ac:chgData name="胡 翌霖" userId="a9a41afe759712f0" providerId="LiveId" clId="{ADB5898D-954A-4CE3-A627-A0D4F2D6C589}" dt="2021-10-18T17:05:12.663" v="699" actId="26606"/>
          <ac:spMkLst>
            <pc:docMk/>
            <pc:sldMk cId="400572447" sldId="289"/>
            <ac:spMk id="73" creationId="{647702F7-5C79-4B7D-B581-85F2992917E8}"/>
          </ac:spMkLst>
        </pc:spChg>
        <pc:spChg chg="add del">
          <ac:chgData name="胡 翌霖" userId="a9a41afe759712f0" providerId="LiveId" clId="{ADB5898D-954A-4CE3-A627-A0D4F2D6C589}" dt="2021-10-18T17:05:12.663" v="699" actId="26606"/>
          <ac:spMkLst>
            <pc:docMk/>
            <pc:sldMk cId="400572447" sldId="289"/>
            <ac:spMk id="97" creationId="{6A0830D7-560A-44A6-B6B3-C17A26405B44}"/>
          </ac:spMkLst>
        </pc:spChg>
        <pc:grpChg chg="add del">
          <ac:chgData name="胡 翌霖" userId="a9a41afe759712f0" providerId="LiveId" clId="{ADB5898D-954A-4CE3-A627-A0D4F2D6C589}" dt="2021-10-18T17:05:12.663" v="699" actId="26606"/>
          <ac:grpSpMkLst>
            <pc:docMk/>
            <pc:sldMk cId="400572447" sldId="289"/>
            <ac:grpSpMk id="75" creationId="{B7F4DB96-7117-43BC-BAFA-79F7CC1542B6}"/>
          </ac:grpSpMkLst>
        </pc:grpChg>
        <pc:picChg chg="mod">
          <ac:chgData name="胡 翌霖" userId="a9a41afe759712f0" providerId="LiveId" clId="{ADB5898D-954A-4CE3-A627-A0D4F2D6C589}" dt="2021-10-18T17:05:12.663" v="699" actId="26606"/>
          <ac:picMkLst>
            <pc:docMk/>
            <pc:sldMk cId="400572447" sldId="289"/>
            <ac:picMk id="5" creationId="{4AF20087-0A6C-406B-92C7-205E09CCB909}"/>
          </ac:picMkLst>
        </pc:picChg>
        <pc:picChg chg="mod">
          <ac:chgData name="胡 翌霖" userId="a9a41afe759712f0" providerId="LiveId" clId="{ADB5898D-954A-4CE3-A627-A0D4F2D6C589}" dt="2021-10-18T17:05:12.663" v="699" actId="26606"/>
          <ac:picMkLst>
            <pc:docMk/>
            <pc:sldMk cId="400572447" sldId="289"/>
            <ac:picMk id="7" creationId="{45D41189-2E7A-4689-AA9F-233704C638A1}"/>
          </ac:picMkLst>
        </pc:picChg>
        <pc:picChg chg="mod ord">
          <ac:chgData name="胡 翌霖" userId="a9a41afe759712f0" providerId="LiveId" clId="{ADB5898D-954A-4CE3-A627-A0D4F2D6C589}" dt="2021-10-18T17:05:12.663" v="699" actId="26606"/>
          <ac:picMkLst>
            <pc:docMk/>
            <pc:sldMk cId="400572447" sldId="289"/>
            <ac:picMk id="10242" creationId="{E41569DE-F7B5-4809-B005-8515220E549A}"/>
          </ac:picMkLst>
        </pc:picChg>
      </pc:sldChg>
      <pc:sldChg chg="addSp modSp mod setBg setClrOvrMap">
        <pc:chgData name="胡 翌霖" userId="a9a41afe759712f0" providerId="LiveId" clId="{ADB5898D-954A-4CE3-A627-A0D4F2D6C589}" dt="2021-10-18T17:05:48.598" v="700" actId="26606"/>
        <pc:sldMkLst>
          <pc:docMk/>
          <pc:sldMk cId="4135706163" sldId="291"/>
        </pc:sldMkLst>
        <pc:spChg chg="mod">
          <ac:chgData name="胡 翌霖" userId="a9a41afe759712f0" providerId="LiveId" clId="{ADB5898D-954A-4CE3-A627-A0D4F2D6C589}" dt="2021-10-18T17:05:48.598" v="700" actId="26606"/>
          <ac:spMkLst>
            <pc:docMk/>
            <pc:sldMk cId="4135706163" sldId="291"/>
            <ac:spMk id="2" creationId="{A466B025-8DDA-48B7-8EA1-95445F83CC90}"/>
          </ac:spMkLst>
        </pc:spChg>
        <pc:spChg chg="mod">
          <ac:chgData name="胡 翌霖" userId="a9a41afe759712f0" providerId="LiveId" clId="{ADB5898D-954A-4CE3-A627-A0D4F2D6C589}" dt="2021-10-18T17:05:48.598" v="700" actId="26606"/>
          <ac:spMkLst>
            <pc:docMk/>
            <pc:sldMk cId="4135706163" sldId="291"/>
            <ac:spMk id="3" creationId="{4F96D8DE-4E5E-4D6F-9BC3-01901DAC0080}"/>
          </ac:spMkLst>
        </pc:spChg>
        <pc:picChg chg="mod ord">
          <ac:chgData name="胡 翌霖" userId="a9a41afe759712f0" providerId="LiveId" clId="{ADB5898D-954A-4CE3-A627-A0D4F2D6C589}" dt="2021-10-18T17:05:48.598" v="700" actId="26606"/>
          <ac:picMkLst>
            <pc:docMk/>
            <pc:sldMk cId="4135706163" sldId="291"/>
            <ac:picMk id="12290" creationId="{E321F9E3-0D2D-4454-AA9C-5C6533C55683}"/>
          </ac:picMkLst>
        </pc:picChg>
        <pc:picChg chg="mod">
          <ac:chgData name="胡 翌霖" userId="a9a41afe759712f0" providerId="LiveId" clId="{ADB5898D-954A-4CE3-A627-A0D4F2D6C589}" dt="2021-10-18T17:05:48.598" v="700" actId="26606"/>
          <ac:picMkLst>
            <pc:docMk/>
            <pc:sldMk cId="4135706163" sldId="291"/>
            <ac:picMk id="12292" creationId="{C5481E0F-011C-4A28-A9A0-81BF5D3AA737}"/>
          </ac:picMkLst>
        </pc:picChg>
        <pc:cxnChg chg="add">
          <ac:chgData name="胡 翌霖" userId="a9a41afe759712f0" providerId="LiveId" clId="{ADB5898D-954A-4CE3-A627-A0D4F2D6C589}" dt="2021-10-18T17:05:48.598" v="700" actId="26606"/>
          <ac:cxnSpMkLst>
            <pc:docMk/>
            <pc:sldMk cId="4135706163" sldId="291"/>
            <ac:cxnSpMk id="73" creationId="{EBAD6A72-88E8-42F7-88B9-CAF744536BE4}"/>
          </ac:cxnSpMkLst>
        </pc:cxnChg>
        <pc:cxnChg chg="add">
          <ac:chgData name="胡 翌霖" userId="a9a41afe759712f0" providerId="LiveId" clId="{ADB5898D-954A-4CE3-A627-A0D4F2D6C589}" dt="2021-10-18T17:05:48.598" v="700" actId="26606"/>
          <ac:cxnSpMkLst>
            <pc:docMk/>
            <pc:sldMk cId="4135706163" sldId="291"/>
            <ac:cxnSpMk id="75" creationId="{C800968E-0A99-46C4-A9B2-6A63AC66F4B0}"/>
          </ac:cxnSpMkLst>
        </pc:cxnChg>
      </pc:sldChg>
      <pc:sldChg chg="modSp">
        <pc:chgData name="胡 翌霖" userId="a9a41afe759712f0" providerId="LiveId" clId="{ADB5898D-954A-4CE3-A627-A0D4F2D6C589}" dt="2021-10-18T16:55:27.661" v="563"/>
        <pc:sldMkLst>
          <pc:docMk/>
          <pc:sldMk cId="259104421" sldId="292"/>
        </pc:sldMkLst>
        <pc:spChg chg="mod">
          <ac:chgData name="胡 翌霖" userId="a9a41afe759712f0" providerId="LiveId" clId="{ADB5898D-954A-4CE3-A627-A0D4F2D6C589}" dt="2021-10-18T16:55:27.661" v="563"/>
          <ac:spMkLst>
            <pc:docMk/>
            <pc:sldMk cId="259104421" sldId="292"/>
            <ac:spMk id="3" creationId="{94D56FFE-BF01-4843-9FFB-CEBF920C715B}"/>
          </ac:spMkLst>
        </pc:spChg>
      </pc:sldChg>
      <pc:sldChg chg="modSp mod">
        <pc:chgData name="胡 翌霖" userId="a9a41afe759712f0" providerId="LiveId" clId="{ADB5898D-954A-4CE3-A627-A0D4F2D6C589}" dt="2021-10-18T17:06:24.997" v="705" actId="27636"/>
        <pc:sldMkLst>
          <pc:docMk/>
          <pc:sldMk cId="661478525" sldId="293"/>
        </pc:sldMkLst>
        <pc:spChg chg="mod">
          <ac:chgData name="胡 翌霖" userId="a9a41afe759712f0" providerId="LiveId" clId="{ADB5898D-954A-4CE3-A627-A0D4F2D6C589}" dt="2021-10-18T17:06:24.997" v="705" actId="27636"/>
          <ac:spMkLst>
            <pc:docMk/>
            <pc:sldMk cId="661478525" sldId="293"/>
            <ac:spMk id="3" creationId="{2C9A93C8-7567-45F1-9A96-284942AA10B5}"/>
          </ac:spMkLst>
        </pc:spChg>
      </pc:sldChg>
      <pc:sldChg chg="addSp modSp mod setBg">
        <pc:chgData name="胡 翌霖" userId="a9a41afe759712f0" providerId="LiveId" clId="{ADB5898D-954A-4CE3-A627-A0D4F2D6C589}" dt="2021-10-19T05:51:48.088" v="879"/>
        <pc:sldMkLst>
          <pc:docMk/>
          <pc:sldMk cId="2162818672" sldId="294"/>
        </pc:sldMkLst>
        <pc:spChg chg="mod">
          <ac:chgData name="胡 翌霖" userId="a9a41afe759712f0" providerId="LiveId" clId="{ADB5898D-954A-4CE3-A627-A0D4F2D6C589}" dt="2021-10-18T17:07:30.704" v="707" actId="26606"/>
          <ac:spMkLst>
            <pc:docMk/>
            <pc:sldMk cId="2162818672" sldId="294"/>
            <ac:spMk id="2" creationId="{B3D16D3E-3D84-4CFA-8311-476D14B93E49}"/>
          </ac:spMkLst>
        </pc:spChg>
        <pc:spChg chg="mod">
          <ac:chgData name="胡 翌霖" userId="a9a41afe759712f0" providerId="LiveId" clId="{ADB5898D-954A-4CE3-A627-A0D4F2D6C589}" dt="2021-10-19T05:51:48.088" v="879"/>
          <ac:spMkLst>
            <pc:docMk/>
            <pc:sldMk cId="2162818672" sldId="294"/>
            <ac:spMk id="3" creationId="{0BB0C9E8-12D5-443C-B29C-B9C40BB8249E}"/>
          </ac:spMkLst>
        </pc:spChg>
        <pc:spChg chg="add">
          <ac:chgData name="胡 翌霖" userId="a9a41afe759712f0" providerId="LiveId" clId="{ADB5898D-954A-4CE3-A627-A0D4F2D6C589}" dt="2021-10-18T17:07:30.704" v="707" actId="26606"/>
          <ac:spMkLst>
            <pc:docMk/>
            <pc:sldMk cId="2162818672" sldId="294"/>
            <ac:spMk id="10" creationId="{201CC55D-ED54-4C5C-95E6-10947BD1103B}"/>
          </ac:spMkLst>
        </pc:spChg>
        <pc:spChg chg="add">
          <ac:chgData name="胡 翌霖" userId="a9a41afe759712f0" providerId="LiveId" clId="{ADB5898D-954A-4CE3-A627-A0D4F2D6C589}" dt="2021-10-18T17:07:30.704" v="707" actId="26606"/>
          <ac:spMkLst>
            <pc:docMk/>
            <pc:sldMk cId="2162818672" sldId="294"/>
            <ac:spMk id="16" creationId="{3873B707-463F-40B0-8227-E8CC6C67EB25}"/>
          </ac:spMkLst>
        </pc:spChg>
        <pc:spChg chg="add">
          <ac:chgData name="胡 翌霖" userId="a9a41afe759712f0" providerId="LiveId" clId="{ADB5898D-954A-4CE3-A627-A0D4F2D6C589}" dt="2021-10-18T17:07:30.704" v="707" actId="26606"/>
          <ac:spMkLst>
            <pc:docMk/>
            <pc:sldMk cId="2162818672" sldId="294"/>
            <ac:spMk id="18" creationId="{C13237C8-E62C-4F0D-A318-BD6FB6C2D138}"/>
          </ac:spMkLst>
        </pc:spChg>
        <pc:spChg chg="add">
          <ac:chgData name="胡 翌霖" userId="a9a41afe759712f0" providerId="LiveId" clId="{ADB5898D-954A-4CE3-A627-A0D4F2D6C589}" dt="2021-10-18T17:07:30.704" v="707" actId="26606"/>
          <ac:spMkLst>
            <pc:docMk/>
            <pc:sldMk cId="2162818672" sldId="294"/>
            <ac:spMk id="20" creationId="{19C9EAEA-39D0-4B0E-A0EB-51E7B26740B1}"/>
          </ac:spMkLst>
        </pc:spChg>
        <pc:grpChg chg="add">
          <ac:chgData name="胡 翌霖" userId="a9a41afe759712f0" providerId="LiveId" clId="{ADB5898D-954A-4CE3-A627-A0D4F2D6C589}" dt="2021-10-18T17:07:30.704" v="707" actId="26606"/>
          <ac:grpSpMkLst>
            <pc:docMk/>
            <pc:sldMk cId="2162818672" sldId="294"/>
            <ac:grpSpMk id="12" creationId="{1DE889C7-FAD6-4397-98E2-05D503484459}"/>
          </ac:grpSpMkLst>
        </pc:grpChg>
        <pc:picChg chg="mod">
          <ac:chgData name="胡 翌霖" userId="a9a41afe759712f0" providerId="LiveId" clId="{ADB5898D-954A-4CE3-A627-A0D4F2D6C589}" dt="2021-10-18T17:07:30.704" v="707" actId="26606"/>
          <ac:picMkLst>
            <pc:docMk/>
            <pc:sldMk cId="2162818672" sldId="294"/>
            <ac:picMk id="5" creationId="{207CF838-CD56-4F57-A2C0-C6DCA9503499}"/>
          </ac:picMkLst>
        </pc:picChg>
      </pc:sldChg>
      <pc:sldChg chg="addSp modSp mod setBg">
        <pc:chgData name="胡 翌霖" userId="a9a41afe759712f0" providerId="LiveId" clId="{ADB5898D-954A-4CE3-A627-A0D4F2D6C589}" dt="2021-10-18T17:07:53.019" v="709" actId="26606"/>
        <pc:sldMkLst>
          <pc:docMk/>
          <pc:sldMk cId="63157963" sldId="297"/>
        </pc:sldMkLst>
        <pc:spChg chg="mod">
          <ac:chgData name="胡 翌霖" userId="a9a41afe759712f0" providerId="LiveId" clId="{ADB5898D-954A-4CE3-A627-A0D4F2D6C589}" dt="2021-10-18T17:07:53.019" v="709" actId="26606"/>
          <ac:spMkLst>
            <pc:docMk/>
            <pc:sldMk cId="63157963" sldId="297"/>
            <ac:spMk id="2" creationId="{4556278E-C10A-4E3E-A789-157C41F9B39B}"/>
          </ac:spMkLst>
        </pc:spChg>
        <pc:spChg chg="mod">
          <ac:chgData name="胡 翌霖" userId="a9a41afe759712f0" providerId="LiveId" clId="{ADB5898D-954A-4CE3-A627-A0D4F2D6C589}" dt="2021-10-18T17:07:53.019" v="709" actId="26606"/>
          <ac:spMkLst>
            <pc:docMk/>
            <pc:sldMk cId="63157963" sldId="297"/>
            <ac:spMk id="3" creationId="{168E3B22-EBCD-4982-B0DB-DD86B4DA6F35}"/>
          </ac:spMkLst>
        </pc:spChg>
        <pc:spChg chg="add">
          <ac:chgData name="胡 翌霖" userId="a9a41afe759712f0" providerId="LiveId" clId="{ADB5898D-954A-4CE3-A627-A0D4F2D6C589}" dt="2021-10-18T17:07:53.019" v="709" actId="26606"/>
          <ac:spMkLst>
            <pc:docMk/>
            <pc:sldMk cId="63157963" sldId="297"/>
            <ac:spMk id="10" creationId="{04812C46-200A-4DEB-A05E-3ED6C68C2387}"/>
          </ac:spMkLst>
        </pc:spChg>
        <pc:spChg chg="add">
          <ac:chgData name="胡 翌霖" userId="a9a41afe759712f0" providerId="LiveId" clId="{ADB5898D-954A-4CE3-A627-A0D4F2D6C589}" dt="2021-10-18T17:07:53.019" v="709" actId="26606"/>
          <ac:spMkLst>
            <pc:docMk/>
            <pc:sldMk cId="63157963" sldId="297"/>
            <ac:spMk id="12" creationId="{D1EA859B-E555-4109-94F3-6700E046E008}"/>
          </ac:spMkLst>
        </pc:spChg>
        <pc:picChg chg="mod ord">
          <ac:chgData name="胡 翌霖" userId="a9a41afe759712f0" providerId="LiveId" clId="{ADB5898D-954A-4CE3-A627-A0D4F2D6C589}" dt="2021-10-18T17:07:53.019" v="709" actId="26606"/>
          <ac:picMkLst>
            <pc:docMk/>
            <pc:sldMk cId="63157963" sldId="297"/>
            <ac:picMk id="5" creationId="{6111C471-E2E9-4E68-9B4F-4CAF32133DC6}"/>
          </ac:picMkLst>
        </pc:picChg>
      </pc:sldChg>
      <pc:sldChg chg="addSp delSp modSp mod setBg delDesignElem">
        <pc:chgData name="胡 翌霖" userId="a9a41afe759712f0" providerId="LiveId" clId="{ADB5898D-954A-4CE3-A627-A0D4F2D6C589}" dt="2021-10-18T17:08:04.190" v="710" actId="26606"/>
        <pc:sldMkLst>
          <pc:docMk/>
          <pc:sldMk cId="718481865" sldId="298"/>
        </pc:sldMkLst>
        <pc:spChg chg="mod">
          <ac:chgData name="胡 翌霖" userId="a9a41afe759712f0" providerId="LiveId" clId="{ADB5898D-954A-4CE3-A627-A0D4F2D6C589}" dt="2021-10-18T17:08:04.190" v="710" actId="26606"/>
          <ac:spMkLst>
            <pc:docMk/>
            <pc:sldMk cId="718481865" sldId="298"/>
            <ac:spMk id="2" creationId="{1594D0D5-CB4D-41A4-9C89-545471365165}"/>
          </ac:spMkLst>
        </pc:spChg>
        <pc:spChg chg="mod ord">
          <ac:chgData name="胡 翌霖" userId="a9a41afe759712f0" providerId="LiveId" clId="{ADB5898D-954A-4CE3-A627-A0D4F2D6C589}" dt="2021-10-18T17:08:04.190" v="710" actId="26606"/>
          <ac:spMkLst>
            <pc:docMk/>
            <pc:sldMk cId="718481865" sldId="298"/>
            <ac:spMk id="3" creationId="{5DCCC7E4-65CB-4E52-A2EC-5F281466BD2F}"/>
          </ac:spMkLst>
        </pc:spChg>
        <pc:spChg chg="add">
          <ac:chgData name="胡 翌霖" userId="a9a41afe759712f0" providerId="LiveId" clId="{ADB5898D-954A-4CE3-A627-A0D4F2D6C589}" dt="2021-10-18T17:08:04.190" v="710" actId="26606"/>
          <ac:spMkLst>
            <pc:docMk/>
            <pc:sldMk cId="718481865" sldId="298"/>
            <ac:spMk id="7" creationId="{04812C46-200A-4DEB-A05E-3ED6C68C2387}"/>
          </ac:spMkLst>
        </pc:spChg>
        <pc:spChg chg="add">
          <ac:chgData name="胡 翌霖" userId="a9a41afe759712f0" providerId="LiveId" clId="{ADB5898D-954A-4CE3-A627-A0D4F2D6C589}" dt="2021-10-18T17:08:04.190" v="710" actId="26606"/>
          <ac:spMkLst>
            <pc:docMk/>
            <pc:sldMk cId="718481865" sldId="298"/>
            <ac:spMk id="8" creationId="{D1EA859B-E555-4109-94F3-6700E046E008}"/>
          </ac:spMkLst>
        </pc:spChg>
        <pc:spChg chg="add del">
          <ac:chgData name="胡 翌霖" userId="a9a41afe759712f0" providerId="LiveId" clId="{ADB5898D-954A-4CE3-A627-A0D4F2D6C589}" dt="2021-10-18T16:55:27.661" v="563"/>
          <ac:spMkLst>
            <pc:docMk/>
            <pc:sldMk cId="718481865" sldId="298"/>
            <ac:spMk id="10" creationId="{08CB54FC-0B2A-4107-9A70-958B90B76585}"/>
          </ac:spMkLst>
        </pc:spChg>
        <pc:spChg chg="add del">
          <ac:chgData name="胡 翌霖" userId="a9a41afe759712f0" providerId="LiveId" clId="{ADB5898D-954A-4CE3-A627-A0D4F2D6C589}" dt="2021-10-18T16:55:27.661" v="563"/>
          <ac:spMkLst>
            <pc:docMk/>
            <pc:sldMk cId="718481865" sldId="298"/>
            <ac:spMk id="14" creationId="{6587DBF8-5C50-4034-8B79-FE54A01A8E15}"/>
          </ac:spMkLst>
        </pc:spChg>
        <pc:spChg chg="add del">
          <ac:chgData name="胡 翌霖" userId="a9a41afe759712f0" providerId="LiveId" clId="{ADB5898D-954A-4CE3-A627-A0D4F2D6C589}" dt="2021-10-18T16:55:27.661" v="563"/>
          <ac:spMkLst>
            <pc:docMk/>
            <pc:sldMk cId="718481865" sldId="298"/>
            <ac:spMk id="16" creationId="{14720853-E885-4BE5-BFE2-24004CEF6952}"/>
          </ac:spMkLst>
        </pc:spChg>
        <pc:picChg chg="add mod ord">
          <ac:chgData name="胡 翌霖" userId="a9a41afe759712f0" providerId="LiveId" clId="{ADB5898D-954A-4CE3-A627-A0D4F2D6C589}" dt="2021-10-18T17:08:04.190" v="710" actId="26606"/>
          <ac:picMkLst>
            <pc:docMk/>
            <pc:sldMk cId="718481865" sldId="298"/>
            <ac:picMk id="5" creationId="{09E877E4-C05D-4C75-ADA3-66E06103DE6E}"/>
          </ac:picMkLst>
        </pc:picChg>
        <pc:picChg chg="del">
          <ac:chgData name="胡 翌霖" userId="a9a41afe759712f0" providerId="LiveId" clId="{ADB5898D-954A-4CE3-A627-A0D4F2D6C589}" dt="2021-10-18T16:45:07.560" v="472" actId="478"/>
          <ac:picMkLst>
            <pc:docMk/>
            <pc:sldMk cId="718481865" sldId="298"/>
            <ac:picMk id="4098" creationId="{7C65B30B-82F3-48FA-B780-54BA5E08E7FA}"/>
          </ac:picMkLst>
        </pc:picChg>
        <pc:cxnChg chg="add del">
          <ac:chgData name="胡 翌霖" userId="a9a41afe759712f0" providerId="LiveId" clId="{ADB5898D-954A-4CE3-A627-A0D4F2D6C589}" dt="2021-10-18T16:55:27.661" v="563"/>
          <ac:cxnSpMkLst>
            <pc:docMk/>
            <pc:sldMk cId="718481865" sldId="298"/>
            <ac:cxnSpMk id="12" creationId="{7855A9B5-1710-4B19-B0F1-CDFDD4ED5B7E}"/>
          </ac:cxnSpMkLst>
        </pc:cxnChg>
      </pc:sldChg>
      <pc:sldChg chg="delSp modSp mod">
        <pc:chgData name="胡 翌霖" userId="a9a41afe759712f0" providerId="LiveId" clId="{ADB5898D-954A-4CE3-A627-A0D4F2D6C589}" dt="2021-10-18T17:09:30.374" v="725" actId="27636"/>
        <pc:sldMkLst>
          <pc:docMk/>
          <pc:sldMk cId="2854250307" sldId="299"/>
        </pc:sldMkLst>
        <pc:spChg chg="del mod">
          <ac:chgData name="胡 翌霖" userId="a9a41afe759712f0" providerId="LiveId" clId="{ADB5898D-954A-4CE3-A627-A0D4F2D6C589}" dt="2021-10-18T17:08:44.560" v="714" actId="478"/>
          <ac:spMkLst>
            <pc:docMk/>
            <pc:sldMk cId="2854250307" sldId="299"/>
            <ac:spMk id="2" creationId="{CA935CFA-DF17-4FCB-A84B-F0DDC029EEEE}"/>
          </ac:spMkLst>
        </pc:spChg>
        <pc:spChg chg="mod">
          <ac:chgData name="胡 翌霖" userId="a9a41afe759712f0" providerId="LiveId" clId="{ADB5898D-954A-4CE3-A627-A0D4F2D6C589}" dt="2021-10-18T17:09:30.374" v="725" actId="27636"/>
          <ac:spMkLst>
            <pc:docMk/>
            <pc:sldMk cId="2854250307" sldId="299"/>
            <ac:spMk id="3" creationId="{CD152CB5-6B3C-4336-A29D-1A74AA95C8D0}"/>
          </ac:spMkLst>
        </pc:spChg>
      </pc:sldChg>
      <pc:sldChg chg="add del">
        <pc:chgData name="胡 翌霖" userId="a9a41afe759712f0" providerId="LiveId" clId="{ADB5898D-954A-4CE3-A627-A0D4F2D6C589}" dt="2021-10-18T16:45:43.712" v="476"/>
        <pc:sldMkLst>
          <pc:docMk/>
          <pc:sldMk cId="102609895" sldId="300"/>
        </pc:sldMkLst>
      </pc:sldChg>
      <pc:sldChg chg="del">
        <pc:chgData name="胡 翌霖" userId="a9a41afe759712f0" providerId="LiveId" clId="{ADB5898D-954A-4CE3-A627-A0D4F2D6C589}" dt="2021-10-18T07:37:50.129" v="30" actId="47"/>
        <pc:sldMkLst>
          <pc:docMk/>
          <pc:sldMk cId="1976372694" sldId="300"/>
        </pc:sldMkLst>
      </pc:sldChg>
      <pc:sldChg chg="del">
        <pc:chgData name="胡 翌霖" userId="a9a41afe759712f0" providerId="LiveId" clId="{ADB5898D-954A-4CE3-A627-A0D4F2D6C589}" dt="2021-10-18T07:37:50.129" v="30" actId="47"/>
        <pc:sldMkLst>
          <pc:docMk/>
          <pc:sldMk cId="1040198312" sldId="302"/>
        </pc:sldMkLst>
      </pc:sldChg>
      <pc:sldChg chg="del">
        <pc:chgData name="胡 翌霖" userId="a9a41afe759712f0" providerId="LiveId" clId="{ADB5898D-954A-4CE3-A627-A0D4F2D6C589}" dt="2021-10-18T07:37:50.129" v="30" actId="47"/>
        <pc:sldMkLst>
          <pc:docMk/>
          <pc:sldMk cId="3646800748" sldId="305"/>
        </pc:sldMkLst>
      </pc:sldChg>
      <pc:sldChg chg="addSp delSp modSp add mod setBg setClrOvrMap delDesignElem">
        <pc:chgData name="胡 翌霖" userId="a9a41afe759712f0" providerId="LiveId" clId="{ADB5898D-954A-4CE3-A627-A0D4F2D6C589}" dt="2021-10-19T05:52:18.564" v="884" actId="27636"/>
        <pc:sldMkLst>
          <pc:docMk/>
          <pc:sldMk cId="805984027" sldId="321"/>
        </pc:sldMkLst>
        <pc:spChg chg="mod">
          <ac:chgData name="胡 翌霖" userId="a9a41afe759712f0" providerId="LiveId" clId="{ADB5898D-954A-4CE3-A627-A0D4F2D6C589}" dt="2021-10-19T05:52:10.686" v="880" actId="14100"/>
          <ac:spMkLst>
            <pc:docMk/>
            <pc:sldMk cId="805984027" sldId="321"/>
            <ac:spMk id="2" creationId="{9DB93D3E-FDD5-47C2-9BC3-FEBB78B38C2A}"/>
          </ac:spMkLst>
        </pc:spChg>
        <pc:spChg chg="mod ord">
          <ac:chgData name="胡 翌霖" userId="a9a41afe759712f0" providerId="LiveId" clId="{ADB5898D-954A-4CE3-A627-A0D4F2D6C589}" dt="2021-10-19T05:52:18.564" v="884" actId="27636"/>
          <ac:spMkLst>
            <pc:docMk/>
            <pc:sldMk cId="805984027" sldId="321"/>
            <ac:spMk id="3" creationId="{BD2EFC67-1EAE-4B9D-A799-9A33BDFAD3EA}"/>
          </ac:spMkLst>
        </pc:spChg>
        <pc:spChg chg="del">
          <ac:chgData name="胡 翌霖" userId="a9a41afe759712f0" providerId="LiveId" clId="{ADB5898D-954A-4CE3-A627-A0D4F2D6C589}" dt="2021-10-18T16:45:55.146" v="478"/>
          <ac:spMkLst>
            <pc:docMk/>
            <pc:sldMk cId="805984027" sldId="321"/>
            <ac:spMk id="75" creationId="{98135EBA-B3A3-4F88-BCB1-D0C8E63F47CA}"/>
          </ac:spMkLst>
        </pc:spChg>
        <pc:spChg chg="add del">
          <ac:chgData name="胡 翌霖" userId="a9a41afe759712f0" providerId="LiveId" clId="{ADB5898D-954A-4CE3-A627-A0D4F2D6C589}" dt="2021-10-18T16:46:00.509" v="480" actId="26606"/>
          <ac:spMkLst>
            <pc:docMk/>
            <pc:sldMk cId="805984027" sldId="321"/>
            <ac:spMk id="79" creationId="{D171B505-0302-4EC9-95C4-DA1A696A503C}"/>
          </ac:spMkLst>
        </pc:spChg>
        <pc:spChg chg="add del">
          <ac:chgData name="胡 翌霖" userId="a9a41afe759712f0" providerId="LiveId" clId="{ADB5898D-954A-4CE3-A627-A0D4F2D6C589}" dt="2021-10-18T16:46:00.509" v="480" actId="26606"/>
          <ac:spMkLst>
            <pc:docMk/>
            <pc:sldMk cId="805984027" sldId="321"/>
            <ac:spMk id="83" creationId="{0799935F-7D6D-4E82-BC87-6FCF19FCBB24}"/>
          </ac:spMkLst>
        </pc:spChg>
        <pc:spChg chg="add del">
          <ac:chgData name="胡 翌霖" userId="a9a41afe759712f0" providerId="LiveId" clId="{ADB5898D-954A-4CE3-A627-A0D4F2D6C589}" dt="2021-10-18T16:46:00.509" v="480" actId="26606"/>
          <ac:spMkLst>
            <pc:docMk/>
            <pc:sldMk cId="805984027" sldId="321"/>
            <ac:spMk id="85" creationId="{FA6CB3F1-080E-452F-9D30-AC4246AD8A72}"/>
          </ac:spMkLst>
        </pc:spChg>
        <pc:spChg chg="add del">
          <ac:chgData name="胡 翌霖" userId="a9a41afe759712f0" providerId="LiveId" clId="{ADB5898D-954A-4CE3-A627-A0D4F2D6C589}" dt="2021-10-18T16:46:00.509" v="480" actId="26606"/>
          <ac:spMkLst>
            <pc:docMk/>
            <pc:sldMk cId="805984027" sldId="321"/>
            <ac:spMk id="87" creationId="{90C46CFA-75B0-4CA7-BA13-B4AD93EEDB85}"/>
          </ac:spMkLst>
        </pc:spChg>
        <pc:spChg chg="add del">
          <ac:chgData name="胡 翌霖" userId="a9a41afe759712f0" providerId="LiveId" clId="{ADB5898D-954A-4CE3-A627-A0D4F2D6C589}" dt="2021-10-18T16:46:00.509" v="480" actId="26606"/>
          <ac:spMkLst>
            <pc:docMk/>
            <pc:sldMk cId="805984027" sldId="321"/>
            <ac:spMk id="89" creationId="{A94757EB-DA03-4E4A-A3D5-875DCC5370F8}"/>
          </ac:spMkLst>
        </pc:spChg>
        <pc:spChg chg="add del">
          <ac:chgData name="胡 翌霖" userId="a9a41afe759712f0" providerId="LiveId" clId="{ADB5898D-954A-4CE3-A627-A0D4F2D6C589}" dt="2021-10-18T16:46:00.509" v="480" actId="26606"/>
          <ac:spMkLst>
            <pc:docMk/>
            <pc:sldMk cId="805984027" sldId="321"/>
            <ac:spMk id="1032" creationId="{6E0FD918-E505-429B-9DE6-44DFB7C95385}"/>
          </ac:spMkLst>
        </pc:spChg>
        <pc:spChg chg="add del">
          <ac:chgData name="胡 翌霖" userId="a9a41afe759712f0" providerId="LiveId" clId="{ADB5898D-954A-4CE3-A627-A0D4F2D6C589}" dt="2021-10-18T16:46:00.509" v="480" actId="26606"/>
          <ac:spMkLst>
            <pc:docMk/>
            <pc:sldMk cId="805984027" sldId="321"/>
            <ac:spMk id="1033" creationId="{5EEF9DDC-B162-4026-812F-AA0327FBF017}"/>
          </ac:spMkLst>
        </pc:spChg>
        <pc:spChg chg="add del">
          <ac:chgData name="胡 翌霖" userId="a9a41afe759712f0" providerId="LiveId" clId="{ADB5898D-954A-4CE3-A627-A0D4F2D6C589}" dt="2021-10-18T17:08:32.679" v="712" actId="26606"/>
          <ac:spMkLst>
            <pc:docMk/>
            <pc:sldMk cId="805984027" sldId="321"/>
            <ac:spMk id="1034" creationId="{12C63567-9A18-430B-817B-152D609F572F}"/>
          </ac:spMkLst>
        </pc:spChg>
        <pc:spChg chg="add del">
          <ac:chgData name="胡 翌霖" userId="a9a41afe759712f0" providerId="LiveId" clId="{ADB5898D-954A-4CE3-A627-A0D4F2D6C589}" dt="2021-10-18T16:55:27.661" v="563"/>
          <ac:spMkLst>
            <pc:docMk/>
            <pc:sldMk cId="805984027" sldId="321"/>
            <ac:spMk id="1035" creationId="{FA745CAC-FFD0-4517-8142-20EC93DD44D1}"/>
          </ac:spMkLst>
        </pc:spChg>
        <pc:spChg chg="add del">
          <ac:chgData name="胡 翌霖" userId="a9a41afe759712f0" providerId="LiveId" clId="{ADB5898D-954A-4CE3-A627-A0D4F2D6C589}" dt="2021-10-18T16:55:27.661" v="563"/>
          <ac:spMkLst>
            <pc:docMk/>
            <pc:sldMk cId="805984027" sldId="321"/>
            <ac:spMk id="1036" creationId="{422ACD4E-F9F3-4967-BF3E-91C8211B3CEF}"/>
          </ac:spMkLst>
        </pc:spChg>
        <pc:spChg chg="add del">
          <ac:chgData name="胡 翌霖" userId="a9a41afe759712f0" providerId="LiveId" clId="{ADB5898D-954A-4CE3-A627-A0D4F2D6C589}" dt="2021-10-18T16:55:27.661" v="563"/>
          <ac:spMkLst>
            <pc:docMk/>
            <pc:sldMk cId="805984027" sldId="321"/>
            <ac:spMk id="1037" creationId="{9571C2EE-E8A4-43CB-B60C-DD36D217891E}"/>
          </ac:spMkLst>
        </pc:spChg>
        <pc:spChg chg="add del">
          <ac:chgData name="胡 翌霖" userId="a9a41afe759712f0" providerId="LiveId" clId="{ADB5898D-954A-4CE3-A627-A0D4F2D6C589}" dt="2021-10-18T16:55:27.661" v="563"/>
          <ac:spMkLst>
            <pc:docMk/>
            <pc:sldMk cId="805984027" sldId="321"/>
            <ac:spMk id="1038" creationId="{DBF4EF93-1FC0-4BDC-9735-DE490E8E93AB}"/>
          </ac:spMkLst>
        </pc:spChg>
        <pc:spChg chg="add del">
          <ac:chgData name="胡 翌霖" userId="a9a41afe759712f0" providerId="LiveId" clId="{ADB5898D-954A-4CE3-A627-A0D4F2D6C589}" dt="2021-10-18T16:55:27.661" v="563"/>
          <ac:spMkLst>
            <pc:docMk/>
            <pc:sldMk cId="805984027" sldId="321"/>
            <ac:spMk id="1039" creationId="{5CE1D857-5544-41F4-8F8D-2000276C5A2D}"/>
          </ac:spMkLst>
        </pc:spChg>
        <pc:spChg chg="add del">
          <ac:chgData name="胡 翌霖" userId="a9a41afe759712f0" providerId="LiveId" clId="{ADB5898D-954A-4CE3-A627-A0D4F2D6C589}" dt="2021-10-18T16:55:27.661" v="563"/>
          <ac:spMkLst>
            <pc:docMk/>
            <pc:sldMk cId="805984027" sldId="321"/>
            <ac:spMk id="1040" creationId="{8BFDEC86-7E53-4AE9-9773-4DD9C1A19D00}"/>
          </ac:spMkLst>
        </pc:spChg>
        <pc:spChg chg="add">
          <ac:chgData name="胡 翌霖" userId="a9a41afe759712f0" providerId="LiveId" clId="{ADB5898D-954A-4CE3-A627-A0D4F2D6C589}" dt="2021-10-18T17:08:32.684" v="713" actId="26606"/>
          <ac:spMkLst>
            <pc:docMk/>
            <pc:sldMk cId="805984027" sldId="321"/>
            <ac:spMk id="1041" creationId="{FF93924A-10DF-4647-8C7A-115C0175774D}"/>
          </ac:spMkLst>
        </pc:spChg>
        <pc:picChg chg="mod ord">
          <ac:chgData name="胡 翌霖" userId="a9a41afe759712f0" providerId="LiveId" clId="{ADB5898D-954A-4CE3-A627-A0D4F2D6C589}" dt="2021-10-18T17:08:32.684" v="713" actId="26606"/>
          <ac:picMkLst>
            <pc:docMk/>
            <pc:sldMk cId="805984027" sldId="321"/>
            <ac:picMk id="4" creationId="{D19A4717-0C03-42B0-B371-F64B5E3344E0}"/>
          </ac:picMkLst>
        </pc:picChg>
        <pc:picChg chg="mod ord">
          <ac:chgData name="胡 翌霖" userId="a9a41afe759712f0" providerId="LiveId" clId="{ADB5898D-954A-4CE3-A627-A0D4F2D6C589}" dt="2021-10-18T17:08:32.684" v="713" actId="26606"/>
          <ac:picMkLst>
            <pc:docMk/>
            <pc:sldMk cId="805984027" sldId="321"/>
            <ac:picMk id="1026" creationId="{59188581-A2A0-4B85-966E-0A8847363433}"/>
          </ac:picMkLst>
        </pc:picChg>
        <pc:picChg chg="mod ord">
          <ac:chgData name="胡 翌霖" userId="a9a41afe759712f0" providerId="LiveId" clId="{ADB5898D-954A-4CE3-A627-A0D4F2D6C589}" dt="2021-10-18T17:08:32.684" v="713" actId="26606"/>
          <ac:picMkLst>
            <pc:docMk/>
            <pc:sldMk cId="805984027" sldId="321"/>
            <ac:picMk id="1028" creationId="{2B4D6347-03DD-4B48-B77D-0D61FA97C964}"/>
          </ac:picMkLst>
        </pc:picChg>
        <pc:picChg chg="mod">
          <ac:chgData name="胡 翌霖" userId="a9a41afe759712f0" providerId="LiveId" clId="{ADB5898D-954A-4CE3-A627-A0D4F2D6C589}" dt="2021-10-18T17:08:32.684" v="713" actId="26606"/>
          <ac:picMkLst>
            <pc:docMk/>
            <pc:sldMk cId="805984027" sldId="321"/>
            <ac:picMk id="1030" creationId="{DF6DD114-BFF8-457F-A079-73DD03FF8828}"/>
          </ac:picMkLst>
        </pc:picChg>
        <pc:cxnChg chg="del">
          <ac:chgData name="胡 翌霖" userId="a9a41afe759712f0" providerId="LiveId" clId="{ADB5898D-954A-4CE3-A627-A0D4F2D6C589}" dt="2021-10-18T16:45:55.146" v="478"/>
          <ac:cxnSpMkLst>
            <pc:docMk/>
            <pc:sldMk cId="805984027" sldId="321"/>
            <ac:cxnSpMk id="77" creationId="{447D1B1D-04C6-4151-9423-F5437649E485}"/>
          </ac:cxnSpMkLst>
        </pc:cxnChg>
        <pc:cxnChg chg="add del">
          <ac:chgData name="胡 翌霖" userId="a9a41afe759712f0" providerId="LiveId" clId="{ADB5898D-954A-4CE3-A627-A0D4F2D6C589}" dt="2021-10-18T16:46:00.509" v="480" actId="26606"/>
          <ac:cxnSpMkLst>
            <pc:docMk/>
            <pc:sldMk cId="805984027" sldId="321"/>
            <ac:cxnSpMk id="81" creationId="{486C1E18-CEE2-42F9-8B98-0D4BA539B012}"/>
          </ac:cxnSpMkLst>
        </pc:cxnChg>
      </pc:sldChg>
      <pc:sldChg chg="addSp delSp modSp new mod setBg">
        <pc:chgData name="胡 翌霖" userId="a9a41afe759712f0" providerId="LiveId" clId="{ADB5898D-954A-4CE3-A627-A0D4F2D6C589}" dt="2021-10-19T05:55:12.338" v="886"/>
        <pc:sldMkLst>
          <pc:docMk/>
          <pc:sldMk cId="3092793469" sldId="322"/>
        </pc:sldMkLst>
        <pc:spChg chg="mod">
          <ac:chgData name="胡 翌霖" userId="a9a41afe759712f0" providerId="LiveId" clId="{ADB5898D-954A-4CE3-A627-A0D4F2D6C589}" dt="2021-10-18T16:55:27.661" v="563"/>
          <ac:spMkLst>
            <pc:docMk/>
            <pc:sldMk cId="3092793469" sldId="322"/>
            <ac:spMk id="2" creationId="{6F88B5FE-8FBE-401F-A267-F727B7346531}"/>
          </ac:spMkLst>
        </pc:spChg>
        <pc:spChg chg="add del mod">
          <ac:chgData name="胡 翌霖" userId="a9a41afe759712f0" providerId="LiveId" clId="{ADB5898D-954A-4CE3-A627-A0D4F2D6C589}" dt="2021-10-18T16:49:04.936" v="509" actId="26606"/>
          <ac:spMkLst>
            <pc:docMk/>
            <pc:sldMk cId="3092793469" sldId="322"/>
            <ac:spMk id="3" creationId="{C6390E69-4E3E-41F2-92A6-108C0D562692}"/>
          </ac:spMkLst>
        </pc:spChg>
        <pc:spChg chg="add del">
          <ac:chgData name="胡 翌霖" userId="a9a41afe759712f0" providerId="LiveId" clId="{ADB5898D-954A-4CE3-A627-A0D4F2D6C589}" dt="2021-10-18T16:49:04.912" v="508" actId="26606"/>
          <ac:spMkLst>
            <pc:docMk/>
            <pc:sldMk cId="3092793469" sldId="322"/>
            <ac:spMk id="9" creationId="{EE1530B0-6F96-46C0-8B3E-3215CB756BE4}"/>
          </ac:spMkLst>
        </pc:spChg>
        <pc:spChg chg="add del">
          <ac:chgData name="胡 翌霖" userId="a9a41afe759712f0" providerId="LiveId" clId="{ADB5898D-954A-4CE3-A627-A0D4F2D6C589}" dt="2021-10-18T16:49:04.912" v="508" actId="26606"/>
          <ac:spMkLst>
            <pc:docMk/>
            <pc:sldMk cId="3092793469" sldId="322"/>
            <ac:spMk id="11" creationId="{754910CF-1B56-45D3-960A-E89F7B3B9131}"/>
          </ac:spMkLst>
        </pc:spChg>
        <pc:spChg chg="add del">
          <ac:chgData name="胡 翌霖" userId="a9a41afe759712f0" providerId="LiveId" clId="{ADB5898D-954A-4CE3-A627-A0D4F2D6C589}" dt="2021-10-18T16:49:04.912" v="508" actId="26606"/>
          <ac:spMkLst>
            <pc:docMk/>
            <pc:sldMk cId="3092793469" sldId="322"/>
            <ac:spMk id="13" creationId="{6669F804-A677-4B75-95F4-A5E4426FB774}"/>
          </ac:spMkLst>
        </pc:spChg>
        <pc:graphicFrameChg chg="add del">
          <ac:chgData name="胡 翌霖" userId="a9a41afe759712f0" providerId="LiveId" clId="{ADB5898D-954A-4CE3-A627-A0D4F2D6C589}" dt="2021-10-18T16:49:04.912" v="508" actId="26606"/>
          <ac:graphicFrameMkLst>
            <pc:docMk/>
            <pc:sldMk cId="3092793469" sldId="322"/>
            <ac:graphicFrameMk id="5" creationId="{3B6299CD-E370-4540-B02D-F2717D13B3F9}"/>
          </ac:graphicFrameMkLst>
        </pc:graphicFrameChg>
        <pc:graphicFrameChg chg="add mod modGraphic">
          <ac:chgData name="胡 翌霖" userId="a9a41afe759712f0" providerId="LiveId" clId="{ADB5898D-954A-4CE3-A627-A0D4F2D6C589}" dt="2021-10-19T05:55:12.338" v="886"/>
          <ac:graphicFrameMkLst>
            <pc:docMk/>
            <pc:sldMk cId="3092793469" sldId="322"/>
            <ac:graphicFrameMk id="15" creationId="{40268E85-3DD0-45F0-94AD-871C6921D5E0}"/>
          </ac:graphicFrameMkLst>
        </pc:graphicFrameChg>
      </pc:sldChg>
      <pc:sldChg chg="del">
        <pc:chgData name="胡 翌霖" userId="a9a41afe759712f0" providerId="LiveId" clId="{ADB5898D-954A-4CE3-A627-A0D4F2D6C589}" dt="2021-10-18T07:37:50.129" v="30" actId="47"/>
        <pc:sldMkLst>
          <pc:docMk/>
          <pc:sldMk cId="4193809569" sldId="322"/>
        </pc:sldMkLst>
      </pc:sldChg>
      <pc:sldChg chg="addSp delSp modSp add mod setBg addAnim delAnim modAnim setClrOvrMap delDesignElem">
        <pc:chgData name="胡 翌霖" userId="a9a41afe759712f0" providerId="LiveId" clId="{ADB5898D-954A-4CE3-A627-A0D4F2D6C589}" dt="2021-10-19T05:00:44.935" v="738"/>
        <pc:sldMkLst>
          <pc:docMk/>
          <pc:sldMk cId="492686361" sldId="323"/>
        </pc:sldMkLst>
        <pc:spChg chg="mod">
          <ac:chgData name="胡 翌霖" userId="a9a41afe759712f0" providerId="LiveId" clId="{ADB5898D-954A-4CE3-A627-A0D4F2D6C589}" dt="2021-10-19T05:00:44.935" v="738"/>
          <ac:spMkLst>
            <pc:docMk/>
            <pc:sldMk cId="492686361" sldId="323"/>
            <ac:spMk id="2" creationId="{96233937-605F-48FE-B429-90F8B7CEFBBD}"/>
          </ac:spMkLst>
        </pc:spChg>
        <pc:spChg chg="mod">
          <ac:chgData name="胡 翌霖" userId="a9a41afe759712f0" providerId="LiveId" clId="{ADB5898D-954A-4CE3-A627-A0D4F2D6C589}" dt="2021-10-18T16:57:40.099" v="641" actId="26606"/>
          <ac:spMkLst>
            <pc:docMk/>
            <pc:sldMk cId="492686361" sldId="323"/>
            <ac:spMk id="3" creationId="{267E10EB-7DC3-48A3-9FC5-EAD150663D6E}"/>
          </ac:spMkLst>
        </pc:spChg>
        <pc:spChg chg="add del">
          <ac:chgData name="胡 翌霖" userId="a9a41afe759712f0" providerId="LiveId" clId="{ADB5898D-954A-4CE3-A627-A0D4F2D6C589}" dt="2021-10-18T16:56:29.187" v="602" actId="26606"/>
          <ac:spMkLst>
            <pc:docMk/>
            <pc:sldMk cId="492686361" sldId="323"/>
            <ac:spMk id="12" creationId="{0AB225BA-7412-4605-8E8D-5AED2BF56A11}"/>
          </ac:spMkLst>
        </pc:spChg>
        <pc:spChg chg="add del">
          <ac:chgData name="胡 翌霖" userId="a9a41afe759712f0" providerId="LiveId" clId="{ADB5898D-954A-4CE3-A627-A0D4F2D6C589}" dt="2021-10-18T16:56:29.187" v="602" actId="26606"/>
          <ac:spMkLst>
            <pc:docMk/>
            <pc:sldMk cId="492686361" sldId="323"/>
            <ac:spMk id="14" creationId="{604BB9CD-970D-4FE5-B4E3-D651735BF4FE}"/>
          </ac:spMkLst>
        </pc:spChg>
        <pc:spChg chg="add del">
          <ac:chgData name="胡 翌霖" userId="a9a41afe759712f0" providerId="LiveId" clId="{ADB5898D-954A-4CE3-A627-A0D4F2D6C589}" dt="2021-10-18T16:56:29.187" v="602" actId="26606"/>
          <ac:spMkLst>
            <pc:docMk/>
            <pc:sldMk cId="492686361" sldId="323"/>
            <ac:spMk id="16" creationId="{5E0D6276-8D53-4DDA-A15A-90E0831F6D61}"/>
          </ac:spMkLst>
        </pc:spChg>
        <pc:spChg chg="add del">
          <ac:chgData name="胡 翌霖" userId="a9a41afe759712f0" providerId="LiveId" clId="{ADB5898D-954A-4CE3-A627-A0D4F2D6C589}" dt="2021-10-18T16:56:29.187" v="602" actId="26606"/>
          <ac:spMkLst>
            <pc:docMk/>
            <pc:sldMk cId="492686361" sldId="323"/>
            <ac:spMk id="18" creationId="{00C150C7-96FB-4EB9-BDF9-212535A6089F}"/>
          </ac:spMkLst>
        </pc:spChg>
        <pc:spChg chg="add del">
          <ac:chgData name="胡 翌霖" userId="a9a41afe759712f0" providerId="LiveId" clId="{ADB5898D-954A-4CE3-A627-A0D4F2D6C589}" dt="2021-10-18T16:56:39.159" v="606" actId="26606"/>
          <ac:spMkLst>
            <pc:docMk/>
            <pc:sldMk cId="492686361" sldId="323"/>
            <ac:spMk id="20" creationId="{71B2258F-86CA-4D4D-8270-BC05FCDEBFB3}"/>
          </ac:spMkLst>
        </pc:spChg>
        <pc:spChg chg="add del">
          <ac:chgData name="胡 翌霖" userId="a9a41afe759712f0" providerId="LiveId" clId="{ADB5898D-954A-4CE3-A627-A0D4F2D6C589}" dt="2021-10-18T16:56:54.808" v="610" actId="26606"/>
          <ac:spMkLst>
            <pc:docMk/>
            <pc:sldMk cId="492686361" sldId="323"/>
            <ac:spMk id="22" creationId="{0AB225BA-7412-4605-8E8D-5AED2BF56A11}"/>
          </ac:spMkLst>
        </pc:spChg>
        <pc:spChg chg="add del">
          <ac:chgData name="胡 翌霖" userId="a9a41afe759712f0" providerId="LiveId" clId="{ADB5898D-954A-4CE3-A627-A0D4F2D6C589}" dt="2021-10-18T16:56:54.808" v="610" actId="26606"/>
          <ac:spMkLst>
            <pc:docMk/>
            <pc:sldMk cId="492686361" sldId="323"/>
            <ac:spMk id="23" creationId="{604BB9CD-970D-4FE5-B4E3-D651735BF4FE}"/>
          </ac:spMkLst>
        </pc:spChg>
        <pc:spChg chg="add del">
          <ac:chgData name="胡 翌霖" userId="a9a41afe759712f0" providerId="LiveId" clId="{ADB5898D-954A-4CE3-A627-A0D4F2D6C589}" dt="2021-10-18T16:56:54.808" v="610" actId="26606"/>
          <ac:spMkLst>
            <pc:docMk/>
            <pc:sldMk cId="492686361" sldId="323"/>
            <ac:spMk id="24" creationId="{5E0D6276-8D53-4DDA-A15A-90E0831F6D61}"/>
          </ac:spMkLst>
        </pc:spChg>
        <pc:spChg chg="add del">
          <ac:chgData name="胡 翌霖" userId="a9a41afe759712f0" providerId="LiveId" clId="{ADB5898D-954A-4CE3-A627-A0D4F2D6C589}" dt="2021-10-18T16:56:54.808" v="610" actId="26606"/>
          <ac:spMkLst>
            <pc:docMk/>
            <pc:sldMk cId="492686361" sldId="323"/>
            <ac:spMk id="25" creationId="{00C150C7-96FB-4EB9-BDF9-212535A6089F}"/>
          </ac:spMkLst>
        </pc:spChg>
        <pc:spChg chg="add del">
          <ac:chgData name="胡 翌霖" userId="a9a41afe759712f0" providerId="LiveId" clId="{ADB5898D-954A-4CE3-A627-A0D4F2D6C589}" dt="2021-10-19T05:00:24.606" v="730" actId="26606"/>
          <ac:spMkLst>
            <pc:docMk/>
            <pc:sldMk cId="492686361" sldId="323"/>
            <ac:spMk id="27" creationId="{71B2258F-86CA-4D4D-8270-BC05FCDEBFB3}"/>
          </ac:spMkLst>
        </pc:spChg>
        <pc:spChg chg="add">
          <ac:chgData name="胡 翌霖" userId="a9a41afe759712f0" providerId="LiveId" clId="{ADB5898D-954A-4CE3-A627-A0D4F2D6C589}" dt="2021-10-19T05:00:24.606" v="730" actId="26606"/>
          <ac:spMkLst>
            <pc:docMk/>
            <pc:sldMk cId="492686361" sldId="323"/>
            <ac:spMk id="71" creationId="{71B2258F-86CA-4D4D-8270-BC05FCDEBFB3}"/>
          </ac:spMkLst>
        </pc:spChg>
        <pc:spChg chg="del">
          <ac:chgData name="胡 翌霖" userId="a9a41afe759712f0" providerId="LiveId" clId="{ADB5898D-954A-4CE3-A627-A0D4F2D6C589}" dt="2021-10-18T16:56:00.696" v="583"/>
          <ac:spMkLst>
            <pc:docMk/>
            <pc:sldMk cId="492686361" sldId="323"/>
            <ac:spMk id="91" creationId="{C1DD1A8A-57D5-4A81-AD04-532B043C5611}"/>
          </ac:spMkLst>
        </pc:spChg>
        <pc:spChg chg="del">
          <ac:chgData name="胡 翌霖" userId="a9a41afe759712f0" providerId="LiveId" clId="{ADB5898D-954A-4CE3-A627-A0D4F2D6C589}" dt="2021-10-18T16:56:00.696" v="583"/>
          <ac:spMkLst>
            <pc:docMk/>
            <pc:sldMk cId="492686361" sldId="323"/>
            <ac:spMk id="93" creationId="{007891EC-4501-44ED-A8C8-B11B6DB767AB}"/>
          </ac:spMkLst>
        </pc:spChg>
        <pc:picChg chg="add del">
          <ac:chgData name="胡 翌霖" userId="a9a41afe759712f0" providerId="LiveId" clId="{ADB5898D-954A-4CE3-A627-A0D4F2D6C589}" dt="2021-10-18T16:57:39.737" v="638" actId="478"/>
          <ac:picMkLst>
            <pc:docMk/>
            <pc:sldMk cId="492686361" sldId="323"/>
            <ac:picMk id="6" creationId="{58FDC3B4-C914-461E-B026-07D52DCC187D}"/>
          </ac:picMkLst>
        </pc:picChg>
        <pc:picChg chg="add del mod ord">
          <ac:chgData name="胡 翌霖" userId="a9a41afe759712f0" providerId="LiveId" clId="{ADB5898D-954A-4CE3-A627-A0D4F2D6C589}" dt="2021-10-19T05:00:08.615" v="728" actId="478"/>
          <ac:picMkLst>
            <pc:docMk/>
            <pc:sldMk cId="492686361" sldId="323"/>
            <ac:picMk id="7" creationId="{70BEF656-F1D2-4D1E-AEFC-5E6C3E4C6D90}"/>
          </ac:picMkLst>
        </pc:picChg>
        <pc:picChg chg="add mod ord">
          <ac:chgData name="胡 翌霖" userId="a9a41afe759712f0" providerId="LiveId" clId="{ADB5898D-954A-4CE3-A627-A0D4F2D6C589}" dt="2021-10-19T05:00:35.214" v="733"/>
          <ac:picMkLst>
            <pc:docMk/>
            <pc:sldMk cId="492686361" sldId="323"/>
            <ac:picMk id="1026" creationId="{89E85C42-7BE7-4F2F-8517-A6D3E7A7E826}"/>
          </ac:picMkLst>
        </pc:picChg>
      </pc:sldChg>
      <pc:sldChg chg="addSp delSp add del setBg delDesignElem">
        <pc:chgData name="胡 翌霖" userId="a9a41afe759712f0" providerId="LiveId" clId="{ADB5898D-954A-4CE3-A627-A0D4F2D6C589}" dt="2021-10-18T17:09:16.078" v="720"/>
        <pc:sldMkLst>
          <pc:docMk/>
          <pc:sldMk cId="1985103332" sldId="324"/>
        </pc:sldMkLst>
        <pc:spChg chg="add del">
          <ac:chgData name="胡 翌霖" userId="a9a41afe759712f0" providerId="LiveId" clId="{ADB5898D-954A-4CE3-A627-A0D4F2D6C589}" dt="2021-10-18T17:09:16.078" v="720"/>
          <ac:spMkLst>
            <pc:docMk/>
            <pc:sldMk cId="1985103332" sldId="324"/>
            <ac:spMk id="27" creationId="{71B2258F-86CA-4D4D-8270-BC05FCDEBFB3}"/>
          </ac:spMkLst>
        </pc:spChg>
      </pc:sldChg>
      <pc:sldChg chg="addSp delSp modSp new mod setBg">
        <pc:chgData name="胡 翌霖" userId="a9a41afe759712f0" providerId="LiveId" clId="{ADB5898D-954A-4CE3-A627-A0D4F2D6C589}" dt="2021-10-19T05:25:41.053" v="795" actId="26606"/>
        <pc:sldMkLst>
          <pc:docMk/>
          <pc:sldMk cId="3048211912" sldId="324"/>
        </pc:sldMkLst>
        <pc:spChg chg="mod">
          <ac:chgData name="胡 翌霖" userId="a9a41afe759712f0" providerId="LiveId" clId="{ADB5898D-954A-4CE3-A627-A0D4F2D6C589}" dt="2021-10-19T05:25:41.053" v="795" actId="26606"/>
          <ac:spMkLst>
            <pc:docMk/>
            <pc:sldMk cId="3048211912" sldId="324"/>
            <ac:spMk id="2" creationId="{88897F92-CA4F-448C-98AD-BC2DD9FC86A2}"/>
          </ac:spMkLst>
        </pc:spChg>
        <pc:spChg chg="mod">
          <ac:chgData name="胡 翌霖" userId="a9a41afe759712f0" providerId="LiveId" clId="{ADB5898D-954A-4CE3-A627-A0D4F2D6C589}" dt="2021-10-19T05:25:41.053" v="795" actId="26606"/>
          <ac:spMkLst>
            <pc:docMk/>
            <pc:sldMk cId="3048211912" sldId="324"/>
            <ac:spMk id="3" creationId="{5B5E1EAD-6127-4C66-88B9-E53FE266D548}"/>
          </ac:spMkLst>
        </pc:spChg>
        <pc:spChg chg="add del">
          <ac:chgData name="胡 翌霖" userId="a9a41afe759712f0" providerId="LiveId" clId="{ADB5898D-954A-4CE3-A627-A0D4F2D6C589}" dt="2021-10-19T05:25:41.045" v="794" actId="26606"/>
          <ac:spMkLst>
            <pc:docMk/>
            <pc:sldMk cId="3048211912" sldId="324"/>
            <ac:spMk id="10" creationId="{C4879EFC-8E62-4E00-973C-C45EE9EC676D}"/>
          </ac:spMkLst>
        </pc:spChg>
        <pc:spChg chg="add del">
          <ac:chgData name="胡 翌霖" userId="a9a41afe759712f0" providerId="LiveId" clId="{ADB5898D-954A-4CE3-A627-A0D4F2D6C589}" dt="2021-10-19T05:25:41.045" v="794" actId="26606"/>
          <ac:spMkLst>
            <pc:docMk/>
            <pc:sldMk cId="3048211912" sldId="324"/>
            <ac:spMk id="12" creationId="{D6A9C53F-5F90-40A5-8C85-5412D39C8C68}"/>
          </ac:spMkLst>
        </pc:spChg>
        <pc:spChg chg="add">
          <ac:chgData name="胡 翌霖" userId="a9a41afe759712f0" providerId="LiveId" clId="{ADB5898D-954A-4CE3-A627-A0D4F2D6C589}" dt="2021-10-19T05:25:41.053" v="795" actId="26606"/>
          <ac:spMkLst>
            <pc:docMk/>
            <pc:sldMk cId="3048211912" sldId="324"/>
            <ac:spMk id="14" creationId="{2568BC19-F052-4108-93E1-6A3D1DEC072F}"/>
          </ac:spMkLst>
        </pc:spChg>
        <pc:spChg chg="add">
          <ac:chgData name="胡 翌霖" userId="a9a41afe759712f0" providerId="LiveId" clId="{ADB5898D-954A-4CE3-A627-A0D4F2D6C589}" dt="2021-10-19T05:25:41.053" v="795" actId="26606"/>
          <ac:spMkLst>
            <pc:docMk/>
            <pc:sldMk cId="3048211912" sldId="324"/>
            <ac:spMk id="15" creationId="{88263A24-0C1F-4677-B43C-4AE14E276B27}"/>
          </ac:spMkLst>
        </pc:spChg>
        <pc:spChg chg="add">
          <ac:chgData name="胡 翌霖" userId="a9a41afe759712f0" providerId="LiveId" clId="{ADB5898D-954A-4CE3-A627-A0D4F2D6C589}" dt="2021-10-19T05:25:41.053" v="795" actId="26606"/>
          <ac:spMkLst>
            <pc:docMk/>
            <pc:sldMk cId="3048211912" sldId="324"/>
            <ac:spMk id="16" creationId="{D5FD337D-4D6B-4C8B-B6F5-121097E09881}"/>
          </ac:spMkLst>
        </pc:spChg>
        <pc:spChg chg="add">
          <ac:chgData name="胡 翌霖" userId="a9a41afe759712f0" providerId="LiveId" clId="{ADB5898D-954A-4CE3-A627-A0D4F2D6C589}" dt="2021-10-19T05:25:41.053" v="795" actId="26606"/>
          <ac:spMkLst>
            <pc:docMk/>
            <pc:sldMk cId="3048211912" sldId="324"/>
            <ac:spMk id="17" creationId="{0ADDB668-2CA4-4D2B-9C34-3487CA330BA8}"/>
          </ac:spMkLst>
        </pc:spChg>
        <pc:picChg chg="add mod ord">
          <ac:chgData name="胡 翌霖" userId="a9a41afe759712f0" providerId="LiveId" clId="{ADB5898D-954A-4CE3-A627-A0D4F2D6C589}" dt="2021-10-19T05:25:41.053" v="795" actId="26606"/>
          <ac:picMkLst>
            <pc:docMk/>
            <pc:sldMk cId="3048211912" sldId="324"/>
            <ac:picMk id="4" creationId="{B0F923C8-9711-45CC-9C34-D3C930FE11D1}"/>
          </ac:picMkLst>
        </pc:picChg>
        <pc:picChg chg="add mod">
          <ac:chgData name="胡 翌霖" userId="a9a41afe759712f0" providerId="LiveId" clId="{ADB5898D-954A-4CE3-A627-A0D4F2D6C589}" dt="2021-10-19T05:25:41.053" v="795" actId="26606"/>
          <ac:picMkLst>
            <pc:docMk/>
            <pc:sldMk cId="3048211912" sldId="324"/>
            <ac:picMk id="5" creationId="{113E489A-C805-4620-93F7-0202143F68C5}"/>
          </ac:picMkLst>
        </pc:picChg>
      </pc:sldChg>
      <pc:sldChg chg="del">
        <pc:chgData name="胡 翌霖" userId="a9a41afe759712f0" providerId="LiveId" clId="{ADB5898D-954A-4CE3-A627-A0D4F2D6C589}" dt="2021-10-18T07:37:50.129" v="30" actId="47"/>
        <pc:sldMkLst>
          <pc:docMk/>
          <pc:sldMk cId="2758194847" sldId="325"/>
        </pc:sldMkLst>
      </pc:sldChg>
      <pc:sldChg chg="del">
        <pc:chgData name="胡 翌霖" userId="a9a41afe759712f0" providerId="LiveId" clId="{ADB5898D-954A-4CE3-A627-A0D4F2D6C589}" dt="2021-10-18T07:37:50.129" v="30" actId="47"/>
        <pc:sldMkLst>
          <pc:docMk/>
          <pc:sldMk cId="1367843292" sldId="326"/>
        </pc:sldMkLst>
      </pc:sldChg>
      <pc:sldChg chg="del">
        <pc:chgData name="胡 翌霖" userId="a9a41afe759712f0" providerId="LiveId" clId="{ADB5898D-954A-4CE3-A627-A0D4F2D6C589}" dt="2021-10-18T07:37:50.129" v="30" actId="47"/>
        <pc:sldMkLst>
          <pc:docMk/>
          <pc:sldMk cId="3496203926" sldId="327"/>
        </pc:sldMkLst>
      </pc:sldChg>
      <pc:sldChg chg="del">
        <pc:chgData name="胡 翌霖" userId="a9a41afe759712f0" providerId="LiveId" clId="{ADB5898D-954A-4CE3-A627-A0D4F2D6C589}" dt="2021-10-18T07:37:50.129" v="30" actId="47"/>
        <pc:sldMkLst>
          <pc:docMk/>
          <pc:sldMk cId="1554816708" sldId="328"/>
        </pc:sldMkLst>
      </pc:sldChg>
      <pc:sldChg chg="del">
        <pc:chgData name="胡 翌霖" userId="a9a41afe759712f0" providerId="LiveId" clId="{ADB5898D-954A-4CE3-A627-A0D4F2D6C589}" dt="2021-10-18T07:37:50.129" v="30" actId="47"/>
        <pc:sldMkLst>
          <pc:docMk/>
          <pc:sldMk cId="3712080975" sldId="329"/>
        </pc:sldMkLst>
      </pc:sldChg>
      <pc:sldChg chg="del">
        <pc:chgData name="胡 翌霖" userId="a9a41afe759712f0" providerId="LiveId" clId="{ADB5898D-954A-4CE3-A627-A0D4F2D6C589}" dt="2021-10-18T07:37:50.129" v="30" actId="47"/>
        <pc:sldMkLst>
          <pc:docMk/>
          <pc:sldMk cId="1377429587" sldId="330"/>
        </pc:sldMkLst>
      </pc:sldChg>
      <pc:sldChg chg="del">
        <pc:chgData name="胡 翌霖" userId="a9a41afe759712f0" providerId="LiveId" clId="{ADB5898D-954A-4CE3-A627-A0D4F2D6C589}" dt="2021-10-18T07:37:50.129" v="30" actId="47"/>
        <pc:sldMkLst>
          <pc:docMk/>
          <pc:sldMk cId="2506609014" sldId="331"/>
        </pc:sldMkLst>
      </pc:sldChg>
      <pc:sldChg chg="del">
        <pc:chgData name="胡 翌霖" userId="a9a41afe759712f0" providerId="LiveId" clId="{ADB5898D-954A-4CE3-A627-A0D4F2D6C589}" dt="2021-10-18T07:37:50.129" v="30" actId="47"/>
        <pc:sldMkLst>
          <pc:docMk/>
          <pc:sldMk cId="3976440896" sldId="332"/>
        </pc:sldMkLst>
      </pc:sldChg>
      <pc:sldChg chg="del">
        <pc:chgData name="胡 翌霖" userId="a9a41afe759712f0" providerId="LiveId" clId="{ADB5898D-954A-4CE3-A627-A0D4F2D6C589}" dt="2021-10-18T07:37:50.129" v="30" actId="47"/>
        <pc:sldMkLst>
          <pc:docMk/>
          <pc:sldMk cId="7195139" sldId="333"/>
        </pc:sldMkLst>
      </pc:sldChg>
      <pc:sldChg chg="del">
        <pc:chgData name="胡 翌霖" userId="a9a41afe759712f0" providerId="LiveId" clId="{ADB5898D-954A-4CE3-A627-A0D4F2D6C589}" dt="2021-10-18T07:37:50.129" v="30" actId="47"/>
        <pc:sldMkLst>
          <pc:docMk/>
          <pc:sldMk cId="3295335418" sldId="4952"/>
        </pc:sldMkLst>
      </pc:sldChg>
      <pc:sldChg chg="del">
        <pc:chgData name="胡 翌霖" userId="a9a41afe759712f0" providerId="LiveId" clId="{ADB5898D-954A-4CE3-A627-A0D4F2D6C589}" dt="2021-10-18T07:37:50.129" v="30" actId="47"/>
        <pc:sldMkLst>
          <pc:docMk/>
          <pc:sldMk cId="21100258" sldId="4953"/>
        </pc:sldMkLst>
      </pc:sldChg>
      <pc:sldChg chg="del">
        <pc:chgData name="胡 翌霖" userId="a9a41afe759712f0" providerId="LiveId" clId="{ADB5898D-954A-4CE3-A627-A0D4F2D6C589}" dt="2021-10-18T07:37:50.129" v="30" actId="47"/>
        <pc:sldMkLst>
          <pc:docMk/>
          <pc:sldMk cId="3885405491" sldId="4954"/>
        </pc:sldMkLst>
      </pc:sldChg>
      <pc:sldChg chg="del">
        <pc:chgData name="胡 翌霖" userId="a9a41afe759712f0" providerId="LiveId" clId="{ADB5898D-954A-4CE3-A627-A0D4F2D6C589}" dt="2021-10-18T07:37:50.129" v="30" actId="47"/>
        <pc:sldMkLst>
          <pc:docMk/>
          <pc:sldMk cId="3547261125" sldId="4955"/>
        </pc:sldMkLst>
      </pc:sldChg>
      <pc:sldChg chg="del">
        <pc:chgData name="胡 翌霖" userId="a9a41afe759712f0" providerId="LiveId" clId="{ADB5898D-954A-4CE3-A627-A0D4F2D6C589}" dt="2021-10-18T07:37:50.129" v="30" actId="47"/>
        <pc:sldMkLst>
          <pc:docMk/>
          <pc:sldMk cId="2957885918" sldId="4956"/>
        </pc:sldMkLst>
      </pc:sldChg>
      <pc:sldChg chg="del">
        <pc:chgData name="胡 翌霖" userId="a9a41afe759712f0" providerId="LiveId" clId="{ADB5898D-954A-4CE3-A627-A0D4F2D6C589}" dt="2021-10-18T07:37:50.129" v="30" actId="47"/>
        <pc:sldMkLst>
          <pc:docMk/>
          <pc:sldMk cId="2997731456" sldId="4957"/>
        </pc:sldMkLst>
      </pc:sldChg>
      <pc:sldChg chg="del">
        <pc:chgData name="胡 翌霖" userId="a9a41afe759712f0" providerId="LiveId" clId="{ADB5898D-954A-4CE3-A627-A0D4F2D6C589}" dt="2021-10-18T07:37:50.129" v="30" actId="47"/>
        <pc:sldMkLst>
          <pc:docMk/>
          <pc:sldMk cId="3795185691" sldId="4958"/>
        </pc:sldMkLst>
      </pc:sldChg>
      <pc:sldChg chg="del">
        <pc:chgData name="胡 翌霖" userId="a9a41afe759712f0" providerId="LiveId" clId="{ADB5898D-954A-4CE3-A627-A0D4F2D6C589}" dt="2021-10-18T07:37:50.129" v="30" actId="47"/>
        <pc:sldMkLst>
          <pc:docMk/>
          <pc:sldMk cId="3188828571" sldId="4963"/>
        </pc:sldMkLst>
      </pc:sldChg>
      <pc:sldChg chg="del">
        <pc:chgData name="胡 翌霖" userId="a9a41afe759712f0" providerId="LiveId" clId="{ADB5898D-954A-4CE3-A627-A0D4F2D6C589}" dt="2021-10-18T07:37:50.129" v="30" actId="47"/>
        <pc:sldMkLst>
          <pc:docMk/>
          <pc:sldMk cId="874877914" sldId="4964"/>
        </pc:sldMkLst>
      </pc:sldChg>
      <pc:sldChg chg="del">
        <pc:chgData name="胡 翌霖" userId="a9a41afe759712f0" providerId="LiveId" clId="{ADB5898D-954A-4CE3-A627-A0D4F2D6C589}" dt="2021-10-18T07:37:50.129" v="30" actId="47"/>
        <pc:sldMkLst>
          <pc:docMk/>
          <pc:sldMk cId="3329755082" sldId="4965"/>
        </pc:sldMkLst>
      </pc:sldChg>
      <pc:sldChg chg="del">
        <pc:chgData name="胡 翌霖" userId="a9a41afe759712f0" providerId="LiveId" clId="{ADB5898D-954A-4CE3-A627-A0D4F2D6C589}" dt="2021-10-18T07:37:50.129" v="30" actId="47"/>
        <pc:sldMkLst>
          <pc:docMk/>
          <pc:sldMk cId="3900751830" sldId="4966"/>
        </pc:sldMkLst>
      </pc:sldChg>
      <pc:sldChg chg="del">
        <pc:chgData name="胡 翌霖" userId="a9a41afe759712f0" providerId="LiveId" clId="{ADB5898D-954A-4CE3-A627-A0D4F2D6C589}" dt="2021-10-18T07:37:50.129" v="30" actId="47"/>
        <pc:sldMkLst>
          <pc:docMk/>
          <pc:sldMk cId="3385209508" sldId="4967"/>
        </pc:sldMkLst>
      </pc:sldChg>
      <pc:sldChg chg="del">
        <pc:chgData name="胡 翌霖" userId="a9a41afe759712f0" providerId="LiveId" clId="{ADB5898D-954A-4CE3-A627-A0D4F2D6C589}" dt="2021-10-18T07:37:50.129" v="30" actId="47"/>
        <pc:sldMkLst>
          <pc:docMk/>
          <pc:sldMk cId="987886586" sldId="4968"/>
        </pc:sldMkLst>
      </pc:sldChg>
      <pc:sldChg chg="del">
        <pc:chgData name="胡 翌霖" userId="a9a41afe759712f0" providerId="LiveId" clId="{ADB5898D-954A-4CE3-A627-A0D4F2D6C589}" dt="2021-10-18T07:37:50.129" v="30" actId="47"/>
        <pc:sldMkLst>
          <pc:docMk/>
          <pc:sldMk cId="287502289" sldId="4969"/>
        </pc:sldMkLst>
      </pc:sldChg>
      <pc:sldMasterChg chg="del delSldLayout">
        <pc:chgData name="胡 翌霖" userId="a9a41afe759712f0" providerId="LiveId" clId="{ADB5898D-954A-4CE3-A627-A0D4F2D6C589}" dt="2021-10-18T07:37:50.129" v="30" actId="47"/>
        <pc:sldMasterMkLst>
          <pc:docMk/>
          <pc:sldMasterMk cId="804356386" sldId="2147483738"/>
        </pc:sldMasterMkLst>
        <pc:sldLayoutChg chg="del">
          <pc:chgData name="胡 翌霖" userId="a9a41afe759712f0" providerId="LiveId" clId="{ADB5898D-954A-4CE3-A627-A0D4F2D6C589}" dt="2021-10-18T07:37:50.129" v="30" actId="47"/>
          <pc:sldLayoutMkLst>
            <pc:docMk/>
            <pc:sldMasterMk cId="804356386" sldId="2147483738"/>
            <pc:sldLayoutMk cId="1391145275" sldId="2147483739"/>
          </pc:sldLayoutMkLst>
        </pc:sldLayoutChg>
        <pc:sldLayoutChg chg="del">
          <pc:chgData name="胡 翌霖" userId="a9a41afe759712f0" providerId="LiveId" clId="{ADB5898D-954A-4CE3-A627-A0D4F2D6C589}" dt="2021-10-18T07:37:50.129" v="30" actId="47"/>
          <pc:sldLayoutMkLst>
            <pc:docMk/>
            <pc:sldMasterMk cId="804356386" sldId="2147483738"/>
            <pc:sldLayoutMk cId="1259397798" sldId="2147483740"/>
          </pc:sldLayoutMkLst>
        </pc:sldLayoutChg>
        <pc:sldLayoutChg chg="del">
          <pc:chgData name="胡 翌霖" userId="a9a41afe759712f0" providerId="LiveId" clId="{ADB5898D-954A-4CE3-A627-A0D4F2D6C589}" dt="2021-10-18T07:37:50.129" v="30" actId="47"/>
          <pc:sldLayoutMkLst>
            <pc:docMk/>
            <pc:sldMasterMk cId="804356386" sldId="2147483738"/>
            <pc:sldLayoutMk cId="3115760013" sldId="2147483741"/>
          </pc:sldLayoutMkLst>
        </pc:sldLayoutChg>
        <pc:sldLayoutChg chg="del">
          <pc:chgData name="胡 翌霖" userId="a9a41afe759712f0" providerId="LiveId" clId="{ADB5898D-954A-4CE3-A627-A0D4F2D6C589}" dt="2021-10-18T07:37:50.129" v="30" actId="47"/>
          <pc:sldLayoutMkLst>
            <pc:docMk/>
            <pc:sldMasterMk cId="804356386" sldId="2147483738"/>
            <pc:sldLayoutMk cId="169125995" sldId="2147483742"/>
          </pc:sldLayoutMkLst>
        </pc:sldLayoutChg>
        <pc:sldLayoutChg chg="del">
          <pc:chgData name="胡 翌霖" userId="a9a41afe759712f0" providerId="LiveId" clId="{ADB5898D-954A-4CE3-A627-A0D4F2D6C589}" dt="2021-10-18T07:37:50.129" v="30" actId="47"/>
          <pc:sldLayoutMkLst>
            <pc:docMk/>
            <pc:sldMasterMk cId="804356386" sldId="2147483738"/>
            <pc:sldLayoutMk cId="798222970" sldId="2147483743"/>
          </pc:sldLayoutMkLst>
        </pc:sldLayoutChg>
        <pc:sldLayoutChg chg="del">
          <pc:chgData name="胡 翌霖" userId="a9a41afe759712f0" providerId="LiveId" clId="{ADB5898D-954A-4CE3-A627-A0D4F2D6C589}" dt="2021-10-18T07:37:50.129" v="30" actId="47"/>
          <pc:sldLayoutMkLst>
            <pc:docMk/>
            <pc:sldMasterMk cId="804356386" sldId="2147483738"/>
            <pc:sldLayoutMk cId="3387939346" sldId="2147483744"/>
          </pc:sldLayoutMkLst>
        </pc:sldLayoutChg>
        <pc:sldLayoutChg chg="del">
          <pc:chgData name="胡 翌霖" userId="a9a41afe759712f0" providerId="LiveId" clId="{ADB5898D-954A-4CE3-A627-A0D4F2D6C589}" dt="2021-10-18T07:37:50.129" v="30" actId="47"/>
          <pc:sldLayoutMkLst>
            <pc:docMk/>
            <pc:sldMasterMk cId="804356386" sldId="2147483738"/>
            <pc:sldLayoutMk cId="1898543392" sldId="2147483745"/>
          </pc:sldLayoutMkLst>
        </pc:sldLayoutChg>
        <pc:sldLayoutChg chg="del">
          <pc:chgData name="胡 翌霖" userId="a9a41afe759712f0" providerId="LiveId" clId="{ADB5898D-954A-4CE3-A627-A0D4F2D6C589}" dt="2021-10-18T07:37:50.129" v="30" actId="47"/>
          <pc:sldLayoutMkLst>
            <pc:docMk/>
            <pc:sldMasterMk cId="804356386" sldId="2147483738"/>
            <pc:sldLayoutMk cId="1279736334" sldId="2147483746"/>
          </pc:sldLayoutMkLst>
        </pc:sldLayoutChg>
        <pc:sldLayoutChg chg="del">
          <pc:chgData name="胡 翌霖" userId="a9a41afe759712f0" providerId="LiveId" clId="{ADB5898D-954A-4CE3-A627-A0D4F2D6C589}" dt="2021-10-18T07:37:50.129" v="30" actId="47"/>
          <pc:sldLayoutMkLst>
            <pc:docMk/>
            <pc:sldMasterMk cId="804356386" sldId="2147483738"/>
            <pc:sldLayoutMk cId="4083003183" sldId="2147483747"/>
          </pc:sldLayoutMkLst>
        </pc:sldLayoutChg>
        <pc:sldLayoutChg chg="del">
          <pc:chgData name="胡 翌霖" userId="a9a41afe759712f0" providerId="LiveId" clId="{ADB5898D-954A-4CE3-A627-A0D4F2D6C589}" dt="2021-10-18T07:37:50.129" v="30" actId="47"/>
          <pc:sldLayoutMkLst>
            <pc:docMk/>
            <pc:sldMasterMk cId="804356386" sldId="2147483738"/>
            <pc:sldLayoutMk cId="2674035512" sldId="2147483748"/>
          </pc:sldLayoutMkLst>
        </pc:sldLayoutChg>
        <pc:sldLayoutChg chg="del">
          <pc:chgData name="胡 翌霖" userId="a9a41afe759712f0" providerId="LiveId" clId="{ADB5898D-954A-4CE3-A627-A0D4F2D6C589}" dt="2021-10-18T07:37:50.129" v="30" actId="47"/>
          <pc:sldLayoutMkLst>
            <pc:docMk/>
            <pc:sldMasterMk cId="804356386" sldId="2147483738"/>
            <pc:sldLayoutMk cId="2345408013" sldId="21474837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B4880-C887-43F5-973A-8AC8074451D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A352E8-05C9-4C0D-A53D-FAD0562D7ADC}">
      <dgm:prSet/>
      <dgm:spPr/>
      <dgm:t>
        <a:bodyPr/>
        <a:lstStyle/>
        <a:p>
          <a:r>
            <a:rPr lang="zh-CN"/>
            <a:t>学者与工匠更多互动</a:t>
          </a:r>
          <a:endParaRPr lang="en-US"/>
        </a:p>
      </dgm:t>
    </dgm:pt>
    <dgm:pt modelId="{B28C2344-17DA-4046-8A72-351C04AD7230}" type="parTrans" cxnId="{54182796-4E15-4E33-9740-4B878E88761D}">
      <dgm:prSet/>
      <dgm:spPr/>
      <dgm:t>
        <a:bodyPr/>
        <a:lstStyle/>
        <a:p>
          <a:endParaRPr lang="en-US"/>
        </a:p>
      </dgm:t>
    </dgm:pt>
    <dgm:pt modelId="{6A8BE742-65DF-4EDF-84E0-2D3726654A08}" type="sibTrans" cxnId="{54182796-4E15-4E33-9740-4B878E88761D}">
      <dgm:prSet/>
      <dgm:spPr/>
      <dgm:t>
        <a:bodyPr/>
        <a:lstStyle/>
        <a:p>
          <a:endParaRPr lang="en-US"/>
        </a:p>
      </dgm:t>
    </dgm:pt>
    <dgm:pt modelId="{249EF277-A575-4166-8C7F-2AFA783F9C75}">
      <dgm:prSet/>
      <dgm:spPr/>
      <dgm:t>
        <a:bodyPr/>
        <a:lstStyle/>
        <a:p>
          <a:r>
            <a:rPr lang="zh-CN"/>
            <a:t>出现介于理论家和工匠之间的角色：既懂得科学原理，也善于制作。科学家不以工艺为耻反而为荣。</a:t>
          </a:r>
          <a:endParaRPr lang="en-US"/>
        </a:p>
      </dgm:t>
    </dgm:pt>
    <dgm:pt modelId="{D5DDCECB-66C5-4512-B9BF-6B3D8FF4C5BC}" type="parTrans" cxnId="{E7F96F78-2387-4B59-A97D-6BFECA956E16}">
      <dgm:prSet/>
      <dgm:spPr/>
      <dgm:t>
        <a:bodyPr/>
        <a:lstStyle/>
        <a:p>
          <a:endParaRPr lang="en-US"/>
        </a:p>
      </dgm:t>
    </dgm:pt>
    <dgm:pt modelId="{440B2AA7-6466-44D3-904A-4D5C57E75F02}" type="sibTrans" cxnId="{E7F96F78-2387-4B59-A97D-6BFECA956E16}">
      <dgm:prSet/>
      <dgm:spPr/>
      <dgm:t>
        <a:bodyPr/>
        <a:lstStyle/>
        <a:p>
          <a:endParaRPr lang="en-US"/>
        </a:p>
      </dgm:t>
    </dgm:pt>
    <dgm:pt modelId="{584B01DB-0C50-4FDD-B430-55582D50C2CB}">
      <dgm:prSet/>
      <dgm:spPr/>
      <dgm:t>
        <a:bodyPr/>
        <a:lstStyle/>
        <a:p>
          <a:r>
            <a:rPr lang="zh-CN"/>
            <a:t>透视法</a:t>
          </a:r>
          <a:endParaRPr lang="en-US"/>
        </a:p>
      </dgm:t>
    </dgm:pt>
    <dgm:pt modelId="{A49F6325-B352-4718-8534-01E30D0FA3B5}" type="parTrans" cxnId="{30238F3B-EAD5-427D-BD43-804952736D9C}">
      <dgm:prSet/>
      <dgm:spPr/>
      <dgm:t>
        <a:bodyPr/>
        <a:lstStyle/>
        <a:p>
          <a:endParaRPr lang="en-US"/>
        </a:p>
      </dgm:t>
    </dgm:pt>
    <dgm:pt modelId="{ED9A25AF-F4A9-4D16-922F-01E495195C1A}" type="sibTrans" cxnId="{30238F3B-EAD5-427D-BD43-804952736D9C}">
      <dgm:prSet/>
      <dgm:spPr/>
      <dgm:t>
        <a:bodyPr/>
        <a:lstStyle/>
        <a:p>
          <a:endParaRPr lang="en-US"/>
        </a:p>
      </dgm:t>
    </dgm:pt>
    <dgm:pt modelId="{5D7AC81F-1CC1-427D-BBA2-37D8BC9B3B1B}">
      <dgm:prSet/>
      <dgm:spPr/>
      <dgm:t>
        <a:bodyPr/>
        <a:lstStyle/>
        <a:p>
          <a:r>
            <a:rPr lang="zh-CN"/>
            <a:t>以镜为师，提升借助器物的实践活动的知识论地位</a:t>
          </a:r>
          <a:endParaRPr lang="en-US"/>
        </a:p>
      </dgm:t>
    </dgm:pt>
    <dgm:pt modelId="{46B8266D-88BD-4C30-811D-8B4D8EF096AF}" type="parTrans" cxnId="{69EA2E12-6F66-4068-9960-C6977C246AD6}">
      <dgm:prSet/>
      <dgm:spPr/>
      <dgm:t>
        <a:bodyPr/>
        <a:lstStyle/>
        <a:p>
          <a:endParaRPr lang="en-US"/>
        </a:p>
      </dgm:t>
    </dgm:pt>
    <dgm:pt modelId="{E08A9594-8DCF-4701-A2F4-BF09A9165796}" type="sibTrans" cxnId="{69EA2E12-6F66-4068-9960-C6977C246AD6}">
      <dgm:prSet/>
      <dgm:spPr/>
      <dgm:t>
        <a:bodyPr/>
        <a:lstStyle/>
        <a:p>
          <a:endParaRPr lang="en-US"/>
        </a:p>
      </dgm:t>
    </dgm:pt>
    <dgm:pt modelId="{63DDB99A-648A-4CB1-8346-09BD3917911B}">
      <dgm:prSet/>
      <dgm:spPr/>
      <dgm:t>
        <a:bodyPr/>
        <a:lstStyle/>
        <a:p>
          <a:r>
            <a:rPr lang="zh-CN"/>
            <a:t>印刷术</a:t>
          </a:r>
          <a:endParaRPr lang="en-US"/>
        </a:p>
      </dgm:t>
    </dgm:pt>
    <dgm:pt modelId="{B5EBF339-56D6-4205-9BA4-04EEC6A1EEED}" type="parTrans" cxnId="{24543065-6A46-4410-A69B-992BE5824C85}">
      <dgm:prSet/>
      <dgm:spPr/>
      <dgm:t>
        <a:bodyPr/>
        <a:lstStyle/>
        <a:p>
          <a:endParaRPr lang="en-US"/>
        </a:p>
      </dgm:t>
    </dgm:pt>
    <dgm:pt modelId="{30E03290-135D-4274-B800-A5C42D302365}" type="sibTrans" cxnId="{24543065-6A46-4410-A69B-992BE5824C85}">
      <dgm:prSet/>
      <dgm:spPr/>
      <dgm:t>
        <a:bodyPr/>
        <a:lstStyle/>
        <a:p>
          <a:endParaRPr lang="en-US"/>
        </a:p>
      </dgm:t>
    </dgm:pt>
    <dgm:pt modelId="{8D9B5385-5269-4BCE-8B62-40D89E6244E2}">
      <dgm:prSet/>
      <dgm:spPr/>
      <dgm:t>
        <a:bodyPr/>
        <a:lstStyle/>
        <a:p>
          <a:r>
            <a:rPr lang="zh-CN"/>
            <a:t>传播最新实验报告，激发对仪器的需求；同时传播工艺知识，仪器的制作方法也成为公开知识。</a:t>
          </a:r>
          <a:endParaRPr lang="en-US"/>
        </a:p>
      </dgm:t>
    </dgm:pt>
    <dgm:pt modelId="{8BFAAEC2-5B0A-4009-AE53-8B936B62D17A}" type="parTrans" cxnId="{56705391-0D62-4D6C-8CDA-0D4E391DAD0B}">
      <dgm:prSet/>
      <dgm:spPr/>
      <dgm:t>
        <a:bodyPr/>
        <a:lstStyle/>
        <a:p>
          <a:endParaRPr lang="en-US"/>
        </a:p>
      </dgm:t>
    </dgm:pt>
    <dgm:pt modelId="{F0B75694-939F-4447-8940-4FA451D2D1B6}" type="sibTrans" cxnId="{56705391-0D62-4D6C-8CDA-0D4E391DAD0B}">
      <dgm:prSet/>
      <dgm:spPr/>
      <dgm:t>
        <a:bodyPr/>
        <a:lstStyle/>
        <a:p>
          <a:endParaRPr lang="en-US"/>
        </a:p>
      </dgm:t>
    </dgm:pt>
    <dgm:pt modelId="{C84B0C93-D678-4C99-88BB-508E4C840500}">
      <dgm:prSet/>
      <dgm:spPr/>
      <dgm:t>
        <a:bodyPr/>
        <a:lstStyle/>
        <a:p>
          <a:r>
            <a:rPr lang="zh-CN"/>
            <a:t>大航海时代催生大量需求</a:t>
          </a:r>
          <a:endParaRPr lang="en-US"/>
        </a:p>
      </dgm:t>
    </dgm:pt>
    <dgm:pt modelId="{8A7A02C3-71EE-4C9C-8255-0A58C4A52064}" type="parTrans" cxnId="{03635D53-6AFE-4A35-AAE3-99A03718E86E}">
      <dgm:prSet/>
      <dgm:spPr/>
      <dgm:t>
        <a:bodyPr/>
        <a:lstStyle/>
        <a:p>
          <a:endParaRPr lang="en-US"/>
        </a:p>
      </dgm:t>
    </dgm:pt>
    <dgm:pt modelId="{3E22D039-95B4-419A-A9B0-748E8BCC1B36}" type="sibTrans" cxnId="{03635D53-6AFE-4A35-AAE3-99A03718E86E}">
      <dgm:prSet/>
      <dgm:spPr/>
      <dgm:t>
        <a:bodyPr/>
        <a:lstStyle/>
        <a:p>
          <a:endParaRPr lang="en-US"/>
        </a:p>
      </dgm:t>
    </dgm:pt>
    <dgm:pt modelId="{E9DBD802-22A7-4715-B4F2-99D57E3DC0D4}">
      <dgm:prSet/>
      <dgm:spPr/>
      <dgm:t>
        <a:bodyPr/>
        <a:lstStyle/>
        <a:p>
          <a:r>
            <a:rPr lang="zh-CN"/>
            <a:t>指南针、天文仪器、观测仪（高度、角度）、机械钟等</a:t>
          </a:r>
          <a:endParaRPr lang="en-US"/>
        </a:p>
      </dgm:t>
    </dgm:pt>
    <dgm:pt modelId="{CE06D55A-657B-4098-8DFA-CE055FC2BAC0}" type="parTrans" cxnId="{82C45570-7BC9-4FA8-B7F2-3C1D73180C4B}">
      <dgm:prSet/>
      <dgm:spPr/>
      <dgm:t>
        <a:bodyPr/>
        <a:lstStyle/>
        <a:p>
          <a:endParaRPr lang="en-US"/>
        </a:p>
      </dgm:t>
    </dgm:pt>
    <dgm:pt modelId="{42D99220-7B3D-48D4-AB55-32F4AC501029}" type="sibTrans" cxnId="{82C45570-7BC9-4FA8-B7F2-3C1D73180C4B}">
      <dgm:prSet/>
      <dgm:spPr/>
      <dgm:t>
        <a:bodyPr/>
        <a:lstStyle/>
        <a:p>
          <a:endParaRPr lang="en-US"/>
        </a:p>
      </dgm:t>
    </dgm:pt>
    <dgm:pt modelId="{2DBBDE70-DC40-4640-879D-BDFA081DB170}">
      <dgm:prSet/>
      <dgm:spPr/>
      <dgm:t>
        <a:bodyPr/>
        <a:lstStyle/>
        <a:p>
          <a:r>
            <a:rPr lang="zh-CN"/>
            <a:t>专利制度兴起</a:t>
          </a:r>
          <a:endParaRPr lang="en-US"/>
        </a:p>
      </dgm:t>
    </dgm:pt>
    <dgm:pt modelId="{CF99073F-312A-458B-A137-E7A55AFF652A}" type="parTrans" cxnId="{6E224E24-5F93-4627-85C6-4949226718A3}">
      <dgm:prSet/>
      <dgm:spPr/>
      <dgm:t>
        <a:bodyPr/>
        <a:lstStyle/>
        <a:p>
          <a:endParaRPr lang="en-US"/>
        </a:p>
      </dgm:t>
    </dgm:pt>
    <dgm:pt modelId="{5AE03B52-6942-4B80-AA95-9204E1171922}" type="sibTrans" cxnId="{6E224E24-5F93-4627-85C6-4949226718A3}">
      <dgm:prSet/>
      <dgm:spPr/>
      <dgm:t>
        <a:bodyPr/>
        <a:lstStyle/>
        <a:p>
          <a:endParaRPr lang="en-US"/>
        </a:p>
      </dgm:t>
    </dgm:pt>
    <dgm:pt modelId="{03518735-52E1-4A32-A606-74A440EBC099}">
      <dgm:prSet/>
      <dgm:spPr/>
      <dgm:t>
        <a:bodyPr/>
        <a:lstStyle/>
        <a:p>
          <a:r>
            <a:rPr lang="zh-CN"/>
            <a:t>中世纪晚期的行会条约是专利制度的萌芽。激励技术传播，跨行业合作（玻璃、金匠、木匠等）</a:t>
          </a:r>
          <a:endParaRPr lang="en-US"/>
        </a:p>
      </dgm:t>
    </dgm:pt>
    <dgm:pt modelId="{E038FB23-930C-4C49-9948-D1072E855AE3}" type="parTrans" cxnId="{E6553652-3920-47DE-A9E6-C5E6CB193233}">
      <dgm:prSet/>
      <dgm:spPr/>
      <dgm:t>
        <a:bodyPr/>
        <a:lstStyle/>
        <a:p>
          <a:endParaRPr lang="en-US"/>
        </a:p>
      </dgm:t>
    </dgm:pt>
    <dgm:pt modelId="{6266161D-F653-44F1-89C7-1C50B588D496}" type="sibTrans" cxnId="{E6553652-3920-47DE-A9E6-C5E6CB193233}">
      <dgm:prSet/>
      <dgm:spPr/>
      <dgm:t>
        <a:bodyPr/>
        <a:lstStyle/>
        <a:p>
          <a:endParaRPr lang="en-US"/>
        </a:p>
      </dgm:t>
    </dgm:pt>
    <dgm:pt modelId="{1FA34396-0421-4BB3-959E-4A5AC5901B0D}" type="pres">
      <dgm:prSet presAssocID="{0E2B4880-C887-43F5-973A-8AC8074451D2}" presName="linear" presStyleCnt="0">
        <dgm:presLayoutVars>
          <dgm:animLvl val="lvl"/>
          <dgm:resizeHandles val="exact"/>
        </dgm:presLayoutVars>
      </dgm:prSet>
      <dgm:spPr/>
    </dgm:pt>
    <dgm:pt modelId="{9A474D9C-5C29-4783-A226-086F2419739D}" type="pres">
      <dgm:prSet presAssocID="{6CA352E8-05C9-4C0D-A53D-FAD0562D7ADC}" presName="parentText" presStyleLbl="node1" presStyleIdx="0" presStyleCnt="5">
        <dgm:presLayoutVars>
          <dgm:chMax val="0"/>
          <dgm:bulletEnabled val="1"/>
        </dgm:presLayoutVars>
      </dgm:prSet>
      <dgm:spPr/>
    </dgm:pt>
    <dgm:pt modelId="{013AD591-426A-44CC-A14D-3BAC12B42A03}" type="pres">
      <dgm:prSet presAssocID="{6CA352E8-05C9-4C0D-A53D-FAD0562D7ADC}" presName="childText" presStyleLbl="revTx" presStyleIdx="0" presStyleCnt="5">
        <dgm:presLayoutVars>
          <dgm:bulletEnabled val="1"/>
        </dgm:presLayoutVars>
      </dgm:prSet>
      <dgm:spPr/>
    </dgm:pt>
    <dgm:pt modelId="{8E67A68A-47F2-40F7-960E-E2A49929A68B}" type="pres">
      <dgm:prSet presAssocID="{584B01DB-0C50-4FDD-B430-55582D50C2CB}" presName="parentText" presStyleLbl="node1" presStyleIdx="1" presStyleCnt="5">
        <dgm:presLayoutVars>
          <dgm:chMax val="0"/>
          <dgm:bulletEnabled val="1"/>
        </dgm:presLayoutVars>
      </dgm:prSet>
      <dgm:spPr/>
    </dgm:pt>
    <dgm:pt modelId="{3E82784A-6990-4D8A-B19D-692ACB5C5BF4}" type="pres">
      <dgm:prSet presAssocID="{584B01DB-0C50-4FDD-B430-55582D50C2CB}" presName="childText" presStyleLbl="revTx" presStyleIdx="1" presStyleCnt="5">
        <dgm:presLayoutVars>
          <dgm:bulletEnabled val="1"/>
        </dgm:presLayoutVars>
      </dgm:prSet>
      <dgm:spPr/>
    </dgm:pt>
    <dgm:pt modelId="{1B7458C1-D082-41B4-80A9-F500E6F66941}" type="pres">
      <dgm:prSet presAssocID="{63DDB99A-648A-4CB1-8346-09BD3917911B}" presName="parentText" presStyleLbl="node1" presStyleIdx="2" presStyleCnt="5">
        <dgm:presLayoutVars>
          <dgm:chMax val="0"/>
          <dgm:bulletEnabled val="1"/>
        </dgm:presLayoutVars>
      </dgm:prSet>
      <dgm:spPr/>
    </dgm:pt>
    <dgm:pt modelId="{EA756144-9153-4D43-919A-52DCA9EE5E78}" type="pres">
      <dgm:prSet presAssocID="{63DDB99A-648A-4CB1-8346-09BD3917911B}" presName="childText" presStyleLbl="revTx" presStyleIdx="2" presStyleCnt="5">
        <dgm:presLayoutVars>
          <dgm:bulletEnabled val="1"/>
        </dgm:presLayoutVars>
      </dgm:prSet>
      <dgm:spPr/>
    </dgm:pt>
    <dgm:pt modelId="{D19A34AF-8C05-471A-A10D-5D26C0645EA0}" type="pres">
      <dgm:prSet presAssocID="{C84B0C93-D678-4C99-88BB-508E4C840500}" presName="parentText" presStyleLbl="node1" presStyleIdx="3" presStyleCnt="5">
        <dgm:presLayoutVars>
          <dgm:chMax val="0"/>
          <dgm:bulletEnabled val="1"/>
        </dgm:presLayoutVars>
      </dgm:prSet>
      <dgm:spPr/>
    </dgm:pt>
    <dgm:pt modelId="{FCD61859-DDF0-4D68-B4B7-C2DEE7E593C4}" type="pres">
      <dgm:prSet presAssocID="{C84B0C93-D678-4C99-88BB-508E4C840500}" presName="childText" presStyleLbl="revTx" presStyleIdx="3" presStyleCnt="5">
        <dgm:presLayoutVars>
          <dgm:bulletEnabled val="1"/>
        </dgm:presLayoutVars>
      </dgm:prSet>
      <dgm:spPr/>
    </dgm:pt>
    <dgm:pt modelId="{E0392379-44F3-453B-AEAE-61DE430934F2}" type="pres">
      <dgm:prSet presAssocID="{2DBBDE70-DC40-4640-879D-BDFA081DB170}" presName="parentText" presStyleLbl="node1" presStyleIdx="4" presStyleCnt="5">
        <dgm:presLayoutVars>
          <dgm:chMax val="0"/>
          <dgm:bulletEnabled val="1"/>
        </dgm:presLayoutVars>
      </dgm:prSet>
      <dgm:spPr/>
    </dgm:pt>
    <dgm:pt modelId="{D5C62CE5-3F2F-4952-914D-A8309FA9D396}" type="pres">
      <dgm:prSet presAssocID="{2DBBDE70-DC40-4640-879D-BDFA081DB170}" presName="childText" presStyleLbl="revTx" presStyleIdx="4" presStyleCnt="5">
        <dgm:presLayoutVars>
          <dgm:bulletEnabled val="1"/>
        </dgm:presLayoutVars>
      </dgm:prSet>
      <dgm:spPr/>
    </dgm:pt>
  </dgm:ptLst>
  <dgm:cxnLst>
    <dgm:cxn modelId="{69EA2E12-6F66-4068-9960-C6977C246AD6}" srcId="{584B01DB-0C50-4FDD-B430-55582D50C2CB}" destId="{5D7AC81F-1CC1-427D-BBA2-37D8BC9B3B1B}" srcOrd="0" destOrd="0" parTransId="{46B8266D-88BD-4C30-811D-8B4D8EF096AF}" sibTransId="{E08A9594-8DCF-4701-A2F4-BF09A9165796}"/>
    <dgm:cxn modelId="{137FB51E-409B-4F0F-9088-066528A8E94F}" type="presOf" srcId="{8D9B5385-5269-4BCE-8B62-40D89E6244E2}" destId="{EA756144-9153-4D43-919A-52DCA9EE5E78}" srcOrd="0" destOrd="0" presId="urn:microsoft.com/office/officeart/2005/8/layout/vList2"/>
    <dgm:cxn modelId="{6E224E24-5F93-4627-85C6-4949226718A3}" srcId="{0E2B4880-C887-43F5-973A-8AC8074451D2}" destId="{2DBBDE70-DC40-4640-879D-BDFA081DB170}" srcOrd="4" destOrd="0" parTransId="{CF99073F-312A-458B-A137-E7A55AFF652A}" sibTransId="{5AE03B52-6942-4B80-AA95-9204E1171922}"/>
    <dgm:cxn modelId="{0FCC542E-823E-4E64-8F81-C746997DE9A6}" type="presOf" srcId="{249EF277-A575-4166-8C7F-2AFA783F9C75}" destId="{013AD591-426A-44CC-A14D-3BAC12B42A03}" srcOrd="0" destOrd="0" presId="urn:microsoft.com/office/officeart/2005/8/layout/vList2"/>
    <dgm:cxn modelId="{994E7B39-0B6B-4757-B157-70ADE0D2B0BB}" type="presOf" srcId="{0E2B4880-C887-43F5-973A-8AC8074451D2}" destId="{1FA34396-0421-4BB3-959E-4A5AC5901B0D}" srcOrd="0" destOrd="0" presId="urn:microsoft.com/office/officeart/2005/8/layout/vList2"/>
    <dgm:cxn modelId="{30238F3B-EAD5-427D-BD43-804952736D9C}" srcId="{0E2B4880-C887-43F5-973A-8AC8074451D2}" destId="{584B01DB-0C50-4FDD-B430-55582D50C2CB}" srcOrd="1" destOrd="0" parTransId="{A49F6325-B352-4718-8534-01E30D0FA3B5}" sibTransId="{ED9A25AF-F4A9-4D16-922F-01E495195C1A}"/>
    <dgm:cxn modelId="{9BEADF5C-A05E-4872-B978-F3A245F780E2}" type="presOf" srcId="{2DBBDE70-DC40-4640-879D-BDFA081DB170}" destId="{E0392379-44F3-453B-AEAE-61DE430934F2}" srcOrd="0" destOrd="0" presId="urn:microsoft.com/office/officeart/2005/8/layout/vList2"/>
    <dgm:cxn modelId="{E003A241-BB1E-4125-8480-8B4892E0B555}" type="presOf" srcId="{E9DBD802-22A7-4715-B4F2-99D57E3DC0D4}" destId="{FCD61859-DDF0-4D68-B4B7-C2DEE7E593C4}" srcOrd="0" destOrd="0" presId="urn:microsoft.com/office/officeart/2005/8/layout/vList2"/>
    <dgm:cxn modelId="{24543065-6A46-4410-A69B-992BE5824C85}" srcId="{0E2B4880-C887-43F5-973A-8AC8074451D2}" destId="{63DDB99A-648A-4CB1-8346-09BD3917911B}" srcOrd="2" destOrd="0" parTransId="{B5EBF339-56D6-4205-9BA4-04EEC6A1EEED}" sibTransId="{30E03290-135D-4274-B800-A5C42D302365}"/>
    <dgm:cxn modelId="{78B7A94C-C052-4DE8-8FDE-1E459186592E}" type="presOf" srcId="{6CA352E8-05C9-4C0D-A53D-FAD0562D7ADC}" destId="{9A474D9C-5C29-4783-A226-086F2419739D}" srcOrd="0" destOrd="0" presId="urn:microsoft.com/office/officeart/2005/8/layout/vList2"/>
    <dgm:cxn modelId="{82C45570-7BC9-4FA8-B7F2-3C1D73180C4B}" srcId="{C84B0C93-D678-4C99-88BB-508E4C840500}" destId="{E9DBD802-22A7-4715-B4F2-99D57E3DC0D4}" srcOrd="0" destOrd="0" parTransId="{CE06D55A-657B-4098-8DFA-CE055FC2BAC0}" sibTransId="{42D99220-7B3D-48D4-AB55-32F4AC501029}"/>
    <dgm:cxn modelId="{E6553652-3920-47DE-A9E6-C5E6CB193233}" srcId="{2DBBDE70-DC40-4640-879D-BDFA081DB170}" destId="{03518735-52E1-4A32-A606-74A440EBC099}" srcOrd="0" destOrd="0" parTransId="{E038FB23-930C-4C49-9948-D1072E855AE3}" sibTransId="{6266161D-F653-44F1-89C7-1C50B588D496}"/>
    <dgm:cxn modelId="{03635D53-6AFE-4A35-AAE3-99A03718E86E}" srcId="{0E2B4880-C887-43F5-973A-8AC8074451D2}" destId="{C84B0C93-D678-4C99-88BB-508E4C840500}" srcOrd="3" destOrd="0" parTransId="{8A7A02C3-71EE-4C9C-8255-0A58C4A52064}" sibTransId="{3E22D039-95B4-419A-A9B0-748E8BCC1B36}"/>
    <dgm:cxn modelId="{DD800F56-04E9-4124-BEB8-E46FC0C6044C}" type="presOf" srcId="{03518735-52E1-4A32-A606-74A440EBC099}" destId="{D5C62CE5-3F2F-4952-914D-A8309FA9D396}" srcOrd="0" destOrd="0" presId="urn:microsoft.com/office/officeart/2005/8/layout/vList2"/>
    <dgm:cxn modelId="{E7F96F78-2387-4B59-A97D-6BFECA956E16}" srcId="{6CA352E8-05C9-4C0D-A53D-FAD0562D7ADC}" destId="{249EF277-A575-4166-8C7F-2AFA783F9C75}" srcOrd="0" destOrd="0" parTransId="{D5DDCECB-66C5-4512-B9BF-6B3D8FF4C5BC}" sibTransId="{440B2AA7-6466-44D3-904A-4D5C57E75F02}"/>
    <dgm:cxn modelId="{7328EC83-BBF1-44A7-B105-D6F91677C2C7}" type="presOf" srcId="{584B01DB-0C50-4FDD-B430-55582D50C2CB}" destId="{8E67A68A-47F2-40F7-960E-E2A49929A68B}" srcOrd="0" destOrd="0" presId="urn:microsoft.com/office/officeart/2005/8/layout/vList2"/>
    <dgm:cxn modelId="{94D34886-B615-44CD-B4AC-0BDFA1F704AE}" type="presOf" srcId="{63DDB99A-648A-4CB1-8346-09BD3917911B}" destId="{1B7458C1-D082-41B4-80A9-F500E6F66941}" srcOrd="0" destOrd="0" presId="urn:microsoft.com/office/officeart/2005/8/layout/vList2"/>
    <dgm:cxn modelId="{7A0F4688-FF1F-4B3F-A78D-0727D1B981DB}" type="presOf" srcId="{C84B0C93-D678-4C99-88BB-508E4C840500}" destId="{D19A34AF-8C05-471A-A10D-5D26C0645EA0}" srcOrd="0" destOrd="0" presId="urn:microsoft.com/office/officeart/2005/8/layout/vList2"/>
    <dgm:cxn modelId="{56705391-0D62-4D6C-8CDA-0D4E391DAD0B}" srcId="{63DDB99A-648A-4CB1-8346-09BD3917911B}" destId="{8D9B5385-5269-4BCE-8B62-40D89E6244E2}" srcOrd="0" destOrd="0" parTransId="{8BFAAEC2-5B0A-4009-AE53-8B936B62D17A}" sibTransId="{F0B75694-939F-4447-8940-4FA451D2D1B6}"/>
    <dgm:cxn modelId="{54182796-4E15-4E33-9740-4B878E88761D}" srcId="{0E2B4880-C887-43F5-973A-8AC8074451D2}" destId="{6CA352E8-05C9-4C0D-A53D-FAD0562D7ADC}" srcOrd="0" destOrd="0" parTransId="{B28C2344-17DA-4046-8A72-351C04AD7230}" sibTransId="{6A8BE742-65DF-4EDF-84E0-2D3726654A08}"/>
    <dgm:cxn modelId="{189976A3-81E9-4D11-88E9-61EF7D0D4E61}" type="presOf" srcId="{5D7AC81F-1CC1-427D-BBA2-37D8BC9B3B1B}" destId="{3E82784A-6990-4D8A-B19D-692ACB5C5BF4}" srcOrd="0" destOrd="0" presId="urn:microsoft.com/office/officeart/2005/8/layout/vList2"/>
    <dgm:cxn modelId="{D2BC54F1-30E5-4A19-9480-BC2166E1AD4F}" type="presParOf" srcId="{1FA34396-0421-4BB3-959E-4A5AC5901B0D}" destId="{9A474D9C-5C29-4783-A226-086F2419739D}" srcOrd="0" destOrd="0" presId="urn:microsoft.com/office/officeart/2005/8/layout/vList2"/>
    <dgm:cxn modelId="{299128C7-3E32-4F6B-B7B5-D742F46185F8}" type="presParOf" srcId="{1FA34396-0421-4BB3-959E-4A5AC5901B0D}" destId="{013AD591-426A-44CC-A14D-3BAC12B42A03}" srcOrd="1" destOrd="0" presId="urn:microsoft.com/office/officeart/2005/8/layout/vList2"/>
    <dgm:cxn modelId="{35CE7C66-73D3-4498-A1DE-2AC465D9952E}" type="presParOf" srcId="{1FA34396-0421-4BB3-959E-4A5AC5901B0D}" destId="{8E67A68A-47F2-40F7-960E-E2A49929A68B}" srcOrd="2" destOrd="0" presId="urn:microsoft.com/office/officeart/2005/8/layout/vList2"/>
    <dgm:cxn modelId="{54CF95CC-8D4F-4F57-82F1-02194B254062}" type="presParOf" srcId="{1FA34396-0421-4BB3-959E-4A5AC5901B0D}" destId="{3E82784A-6990-4D8A-B19D-692ACB5C5BF4}" srcOrd="3" destOrd="0" presId="urn:microsoft.com/office/officeart/2005/8/layout/vList2"/>
    <dgm:cxn modelId="{69F2CCAF-C6C5-41FE-A1C6-DCCD200FC28B}" type="presParOf" srcId="{1FA34396-0421-4BB3-959E-4A5AC5901B0D}" destId="{1B7458C1-D082-41B4-80A9-F500E6F66941}" srcOrd="4" destOrd="0" presId="urn:microsoft.com/office/officeart/2005/8/layout/vList2"/>
    <dgm:cxn modelId="{F2724098-13BE-4B17-8E29-691D9538DE48}" type="presParOf" srcId="{1FA34396-0421-4BB3-959E-4A5AC5901B0D}" destId="{EA756144-9153-4D43-919A-52DCA9EE5E78}" srcOrd="5" destOrd="0" presId="urn:microsoft.com/office/officeart/2005/8/layout/vList2"/>
    <dgm:cxn modelId="{2D833C11-4E18-451D-A519-44751A5C7349}" type="presParOf" srcId="{1FA34396-0421-4BB3-959E-4A5AC5901B0D}" destId="{D19A34AF-8C05-471A-A10D-5D26C0645EA0}" srcOrd="6" destOrd="0" presId="urn:microsoft.com/office/officeart/2005/8/layout/vList2"/>
    <dgm:cxn modelId="{D989E494-D98B-4430-90BD-8138FE2A7F0C}" type="presParOf" srcId="{1FA34396-0421-4BB3-959E-4A5AC5901B0D}" destId="{FCD61859-DDF0-4D68-B4B7-C2DEE7E593C4}" srcOrd="7" destOrd="0" presId="urn:microsoft.com/office/officeart/2005/8/layout/vList2"/>
    <dgm:cxn modelId="{C0DA1A77-023E-4DE2-95DD-561355FCE8E7}" type="presParOf" srcId="{1FA34396-0421-4BB3-959E-4A5AC5901B0D}" destId="{E0392379-44F3-453B-AEAE-61DE430934F2}" srcOrd="8" destOrd="0" presId="urn:microsoft.com/office/officeart/2005/8/layout/vList2"/>
    <dgm:cxn modelId="{014CA421-2888-44EE-B764-9AE1382652C7}" type="presParOf" srcId="{1FA34396-0421-4BB3-959E-4A5AC5901B0D}" destId="{D5C62CE5-3F2F-4952-914D-A8309FA9D39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BBDC7-1FD7-47E2-A342-19844DB1566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B9F08F-06CC-4E61-8648-D3E91D6436AF}">
      <dgm:prSet/>
      <dgm:spPr/>
      <dgm:t>
        <a:bodyPr/>
        <a:lstStyle/>
        <a:p>
          <a:r>
            <a:rPr lang="zh-CN"/>
            <a:t>科学学会的诞生</a:t>
          </a:r>
          <a:endParaRPr lang="en-US"/>
        </a:p>
      </dgm:t>
    </dgm:pt>
    <dgm:pt modelId="{751C37C5-2508-48B2-B882-9B50148C5EF5}" type="parTrans" cxnId="{284317BA-2216-486C-9C0C-555AF40CDE57}">
      <dgm:prSet/>
      <dgm:spPr/>
      <dgm:t>
        <a:bodyPr/>
        <a:lstStyle/>
        <a:p>
          <a:endParaRPr lang="en-US"/>
        </a:p>
      </dgm:t>
    </dgm:pt>
    <dgm:pt modelId="{AD54F663-1D31-46C1-9526-C9A1458E82B7}" type="sibTrans" cxnId="{284317BA-2216-486C-9C0C-555AF40CDE57}">
      <dgm:prSet/>
      <dgm:spPr/>
      <dgm:t>
        <a:bodyPr/>
        <a:lstStyle/>
        <a:p>
          <a:endParaRPr lang="en-US"/>
        </a:p>
      </dgm:t>
    </dgm:pt>
    <dgm:pt modelId="{01FC444A-6E29-41BA-A304-933E738E1A5B}">
      <dgm:prSet/>
      <dgm:spPr/>
      <dgm:t>
        <a:bodyPr/>
        <a:lstStyle/>
        <a:p>
          <a:r>
            <a:rPr lang="zh-CN"/>
            <a:t>西芒托学会（</a:t>
          </a:r>
          <a:r>
            <a:rPr lang="en-US"/>
            <a:t>1657 </a:t>
          </a:r>
          <a:r>
            <a:rPr lang="zh-CN"/>
            <a:t>）</a:t>
          </a:r>
          <a:endParaRPr lang="en-US"/>
        </a:p>
      </dgm:t>
    </dgm:pt>
    <dgm:pt modelId="{264D8E67-05CA-4815-9199-00292AD043CF}" type="parTrans" cxnId="{55B4F67A-98E9-4DA3-BCE9-3CC27F9C7116}">
      <dgm:prSet/>
      <dgm:spPr/>
      <dgm:t>
        <a:bodyPr/>
        <a:lstStyle/>
        <a:p>
          <a:endParaRPr lang="en-US"/>
        </a:p>
      </dgm:t>
    </dgm:pt>
    <dgm:pt modelId="{CFAF2287-03D5-43EA-AD0C-A13113BC805A}" type="sibTrans" cxnId="{55B4F67A-98E9-4DA3-BCE9-3CC27F9C7116}">
      <dgm:prSet/>
      <dgm:spPr/>
      <dgm:t>
        <a:bodyPr/>
        <a:lstStyle/>
        <a:p>
          <a:endParaRPr lang="en-US"/>
        </a:p>
      </dgm:t>
    </dgm:pt>
    <dgm:pt modelId="{18F44D37-FAFB-45CC-B6DF-29ECACE6EE03}">
      <dgm:prSet/>
      <dgm:spPr/>
      <dgm:t>
        <a:bodyPr/>
        <a:lstStyle/>
        <a:p>
          <a:r>
            <a:rPr lang="zh-CN"/>
            <a:t>伽利略的学生创立，</a:t>
          </a:r>
          <a:r>
            <a:rPr lang="en-US"/>
            <a:t>Cimento</a:t>
          </a:r>
          <a:r>
            <a:rPr lang="zh-CN"/>
            <a:t>就是实验的意思</a:t>
          </a:r>
          <a:endParaRPr lang="en-US"/>
        </a:p>
      </dgm:t>
    </dgm:pt>
    <dgm:pt modelId="{1879B064-25A5-4172-B358-CC78A2A48EC5}" type="parTrans" cxnId="{E409A09D-BD81-4266-81C7-230B45A29BA4}">
      <dgm:prSet/>
      <dgm:spPr/>
      <dgm:t>
        <a:bodyPr/>
        <a:lstStyle/>
        <a:p>
          <a:endParaRPr lang="en-US"/>
        </a:p>
      </dgm:t>
    </dgm:pt>
    <dgm:pt modelId="{86B1915B-9A0F-49F1-BD10-16558B33F036}" type="sibTrans" cxnId="{E409A09D-BD81-4266-81C7-230B45A29BA4}">
      <dgm:prSet/>
      <dgm:spPr/>
      <dgm:t>
        <a:bodyPr/>
        <a:lstStyle/>
        <a:p>
          <a:endParaRPr lang="en-US"/>
        </a:p>
      </dgm:t>
    </dgm:pt>
    <dgm:pt modelId="{5711C104-0219-4D17-BBB6-0FA9F36302A1}">
      <dgm:prSet/>
      <dgm:spPr/>
      <dgm:t>
        <a:bodyPr/>
        <a:lstStyle/>
        <a:p>
          <a:r>
            <a:rPr lang="zh-CN"/>
            <a:t>英国王家学会（</a:t>
          </a:r>
          <a:r>
            <a:rPr lang="en-US"/>
            <a:t>1662</a:t>
          </a:r>
          <a:r>
            <a:rPr lang="zh-CN"/>
            <a:t>）</a:t>
          </a:r>
          <a:endParaRPr lang="en-US"/>
        </a:p>
      </dgm:t>
    </dgm:pt>
    <dgm:pt modelId="{AB1F36D5-2D4E-4E95-BC1F-DC3AC8131827}" type="parTrans" cxnId="{201AB384-8C7F-4CFC-A886-34DC0A95B7CC}">
      <dgm:prSet/>
      <dgm:spPr/>
      <dgm:t>
        <a:bodyPr/>
        <a:lstStyle/>
        <a:p>
          <a:endParaRPr lang="en-US"/>
        </a:p>
      </dgm:t>
    </dgm:pt>
    <dgm:pt modelId="{6557E3B6-9D1C-42E6-AC6C-8789A0D22B91}" type="sibTrans" cxnId="{201AB384-8C7F-4CFC-A886-34DC0A95B7CC}">
      <dgm:prSet/>
      <dgm:spPr/>
      <dgm:t>
        <a:bodyPr/>
        <a:lstStyle/>
        <a:p>
          <a:endParaRPr lang="en-US"/>
        </a:p>
      </dgm:t>
    </dgm:pt>
    <dgm:pt modelId="{CE971EE6-D753-499F-AD12-96F08769B42B}">
      <dgm:prSet/>
      <dgm:spPr/>
      <dgm:t>
        <a:bodyPr/>
        <a:lstStyle/>
        <a:p>
          <a:r>
            <a:rPr lang="zh-CN"/>
            <a:t>奉行的出自培根的座右铭“拒绝空谈”</a:t>
          </a:r>
          <a:endParaRPr lang="en-US"/>
        </a:p>
      </dgm:t>
    </dgm:pt>
    <dgm:pt modelId="{A2F1EE4C-4CD5-43E5-85FB-C15E585AC383}" type="parTrans" cxnId="{9A31EDDD-5C33-4186-814C-DB54DECFA3B4}">
      <dgm:prSet/>
      <dgm:spPr/>
      <dgm:t>
        <a:bodyPr/>
        <a:lstStyle/>
        <a:p>
          <a:endParaRPr lang="en-US"/>
        </a:p>
      </dgm:t>
    </dgm:pt>
    <dgm:pt modelId="{8566FDEE-A497-4953-B5CB-AAE95087C007}" type="sibTrans" cxnId="{9A31EDDD-5C33-4186-814C-DB54DECFA3B4}">
      <dgm:prSet/>
      <dgm:spPr/>
      <dgm:t>
        <a:bodyPr/>
        <a:lstStyle/>
        <a:p>
          <a:endParaRPr lang="en-US"/>
        </a:p>
      </dgm:t>
    </dgm:pt>
    <dgm:pt modelId="{12D0804B-BD59-4B90-9B22-38BB373280F4}">
      <dgm:prSet/>
      <dgm:spPr/>
      <dgm:t>
        <a:bodyPr/>
        <a:lstStyle/>
        <a:p>
          <a:r>
            <a:rPr lang="zh-CN"/>
            <a:t>实验为交流主题，牛顿以对望远镜的改良入会</a:t>
          </a:r>
          <a:endParaRPr lang="en-US"/>
        </a:p>
      </dgm:t>
    </dgm:pt>
    <dgm:pt modelId="{1EFD271D-8727-43DC-8772-217EC67B9D73}" type="parTrans" cxnId="{4905B0E2-7299-435A-A08B-BD25971C961A}">
      <dgm:prSet/>
      <dgm:spPr/>
      <dgm:t>
        <a:bodyPr/>
        <a:lstStyle/>
        <a:p>
          <a:endParaRPr lang="en-US"/>
        </a:p>
      </dgm:t>
    </dgm:pt>
    <dgm:pt modelId="{E8098230-12BB-427E-ADFF-69491B96015D}" type="sibTrans" cxnId="{4905B0E2-7299-435A-A08B-BD25971C961A}">
      <dgm:prSet/>
      <dgm:spPr/>
      <dgm:t>
        <a:bodyPr/>
        <a:lstStyle/>
        <a:p>
          <a:endParaRPr lang="en-US"/>
        </a:p>
      </dgm:t>
    </dgm:pt>
    <dgm:pt modelId="{7903E32A-4CFC-4BFB-95BD-045034A94342}">
      <dgm:prSet/>
      <dgm:spPr/>
      <dgm:t>
        <a:bodyPr/>
        <a:lstStyle/>
        <a:p>
          <a:r>
            <a:rPr lang="zh-CN"/>
            <a:t>法国王家科学院（</a:t>
          </a:r>
          <a:r>
            <a:rPr lang="en-US"/>
            <a:t>1666</a:t>
          </a:r>
          <a:r>
            <a:rPr lang="zh-CN"/>
            <a:t>）</a:t>
          </a:r>
          <a:endParaRPr lang="en-US"/>
        </a:p>
      </dgm:t>
    </dgm:pt>
    <dgm:pt modelId="{D3CA36D2-E433-4FA0-BD57-73460358720C}" type="parTrans" cxnId="{C388B067-39EB-4F5D-A387-C5D959BC90A6}">
      <dgm:prSet/>
      <dgm:spPr/>
      <dgm:t>
        <a:bodyPr/>
        <a:lstStyle/>
        <a:p>
          <a:endParaRPr lang="en-US"/>
        </a:p>
      </dgm:t>
    </dgm:pt>
    <dgm:pt modelId="{30687B04-C8FE-4E1D-85F5-62E5EB9C9F56}" type="sibTrans" cxnId="{C388B067-39EB-4F5D-A387-C5D959BC90A6}">
      <dgm:prSet/>
      <dgm:spPr/>
      <dgm:t>
        <a:bodyPr/>
        <a:lstStyle/>
        <a:p>
          <a:endParaRPr lang="en-US"/>
        </a:p>
      </dgm:t>
    </dgm:pt>
    <dgm:pt modelId="{5FD4C29B-DE07-4385-9F96-CED057ED4862}">
      <dgm:prSet/>
      <dgm:spPr/>
      <dgm:t>
        <a:bodyPr/>
        <a:lstStyle/>
        <a:p>
          <a:r>
            <a:rPr lang="zh-CN"/>
            <a:t>每周一次数学例会，一次实验例会</a:t>
          </a:r>
          <a:endParaRPr lang="en-US"/>
        </a:p>
      </dgm:t>
    </dgm:pt>
    <dgm:pt modelId="{58DB83DE-F137-44C1-A009-68CDDC8D525D}" type="parTrans" cxnId="{C49079E7-1361-49EE-976C-D2DDCFF18AF7}">
      <dgm:prSet/>
      <dgm:spPr/>
      <dgm:t>
        <a:bodyPr/>
        <a:lstStyle/>
        <a:p>
          <a:endParaRPr lang="en-US"/>
        </a:p>
      </dgm:t>
    </dgm:pt>
    <dgm:pt modelId="{1537165E-92A5-403D-89CE-CE8904DFAC9D}" type="sibTrans" cxnId="{C49079E7-1361-49EE-976C-D2DDCFF18AF7}">
      <dgm:prSet/>
      <dgm:spPr/>
      <dgm:t>
        <a:bodyPr/>
        <a:lstStyle/>
        <a:p>
          <a:endParaRPr lang="en-US"/>
        </a:p>
      </dgm:t>
    </dgm:pt>
    <dgm:pt modelId="{43009CA1-465C-45D8-839A-708E7AC0F265}">
      <dgm:prSet/>
      <dgm:spPr/>
      <dgm:t>
        <a:bodyPr/>
        <a:lstStyle/>
        <a:p>
          <a:r>
            <a:rPr lang="zh-CN"/>
            <a:t>仪器制造进一步产业化</a:t>
          </a:r>
          <a:endParaRPr lang="en-US"/>
        </a:p>
      </dgm:t>
    </dgm:pt>
    <dgm:pt modelId="{9B7DB703-D3D0-4E35-AA06-BECBD3FDADB7}" type="parTrans" cxnId="{C3D6AE28-0E9B-4395-A235-1C477925FDFF}">
      <dgm:prSet/>
      <dgm:spPr/>
      <dgm:t>
        <a:bodyPr/>
        <a:lstStyle/>
        <a:p>
          <a:endParaRPr lang="en-US"/>
        </a:p>
      </dgm:t>
    </dgm:pt>
    <dgm:pt modelId="{136479B2-89EE-43B4-BFB6-C740B28AF1E1}" type="sibTrans" cxnId="{C3D6AE28-0E9B-4395-A235-1C477925FDFF}">
      <dgm:prSet/>
      <dgm:spPr/>
      <dgm:t>
        <a:bodyPr/>
        <a:lstStyle/>
        <a:p>
          <a:endParaRPr lang="en-US"/>
        </a:p>
      </dgm:t>
    </dgm:pt>
    <dgm:pt modelId="{E7288CEA-DCB4-44BB-A7E8-F0B573CD117D}">
      <dgm:prSet/>
      <dgm:spPr/>
      <dgm:t>
        <a:bodyPr/>
        <a:lstStyle/>
        <a:p>
          <a:r>
            <a:rPr lang="zh-CN"/>
            <a:t>大师的签名转化为商标，仪器从精美的工艺品变成批量生产的商品，不仅对科学家出售。但市场反应相对滞后，如望远镜于</a:t>
          </a:r>
          <a:r>
            <a:rPr lang="en-US"/>
            <a:t>1609</a:t>
          </a:r>
          <a:r>
            <a:rPr lang="zh-CN"/>
            <a:t>年发明，但直到</a:t>
          </a:r>
          <a:r>
            <a:rPr lang="en-US"/>
            <a:t>1660-1670</a:t>
          </a:r>
          <a:r>
            <a:rPr lang="zh-CN"/>
            <a:t>年间才开始被仪器商批量生产。</a:t>
          </a:r>
          <a:endParaRPr lang="en-US"/>
        </a:p>
      </dgm:t>
    </dgm:pt>
    <dgm:pt modelId="{67C35609-1479-4C60-8920-86224D78C822}" type="parTrans" cxnId="{68187BEE-D668-4318-9637-0C613CB0B406}">
      <dgm:prSet/>
      <dgm:spPr/>
      <dgm:t>
        <a:bodyPr/>
        <a:lstStyle/>
        <a:p>
          <a:endParaRPr lang="en-US"/>
        </a:p>
      </dgm:t>
    </dgm:pt>
    <dgm:pt modelId="{56669347-C13A-4A16-8B22-3DF177BE53EA}" type="sibTrans" cxnId="{68187BEE-D668-4318-9637-0C613CB0B406}">
      <dgm:prSet/>
      <dgm:spPr/>
      <dgm:t>
        <a:bodyPr/>
        <a:lstStyle/>
        <a:p>
          <a:endParaRPr lang="en-US"/>
        </a:p>
      </dgm:t>
    </dgm:pt>
    <dgm:pt modelId="{6E80A1E9-CA00-4BFD-9D5E-7B59FD4A858D}">
      <dgm:prSet/>
      <dgm:spPr/>
      <dgm:t>
        <a:bodyPr/>
        <a:lstStyle/>
        <a:p>
          <a:r>
            <a:rPr lang="zh-CN"/>
            <a:t>各种新仪器的出现</a:t>
          </a:r>
          <a:endParaRPr lang="en-US"/>
        </a:p>
      </dgm:t>
    </dgm:pt>
    <dgm:pt modelId="{78491745-6466-4D31-A198-24C42F521CD8}" type="parTrans" cxnId="{4954CDFC-C23F-40A4-9DB3-F8219D3DCB3F}">
      <dgm:prSet/>
      <dgm:spPr/>
      <dgm:t>
        <a:bodyPr/>
        <a:lstStyle/>
        <a:p>
          <a:endParaRPr lang="en-US"/>
        </a:p>
      </dgm:t>
    </dgm:pt>
    <dgm:pt modelId="{17355E7E-3D92-4BE7-BB43-C1662113390D}" type="sibTrans" cxnId="{4954CDFC-C23F-40A4-9DB3-F8219D3DCB3F}">
      <dgm:prSet/>
      <dgm:spPr/>
      <dgm:t>
        <a:bodyPr/>
        <a:lstStyle/>
        <a:p>
          <a:endParaRPr lang="en-US"/>
        </a:p>
      </dgm:t>
    </dgm:pt>
    <dgm:pt modelId="{947AF8D3-FF66-493C-ACCC-9FB7151D43A6}">
      <dgm:prSet/>
      <dgm:spPr/>
      <dgm:t>
        <a:bodyPr/>
        <a:lstStyle/>
        <a:p>
          <a:r>
            <a:rPr lang="zh-CN"/>
            <a:t>温度计、气压计、空气泵、绘图仪器、望远镜、显微镜</a:t>
          </a:r>
          <a:r>
            <a:rPr lang="en-US"/>
            <a:t>……</a:t>
          </a:r>
        </a:p>
      </dgm:t>
    </dgm:pt>
    <dgm:pt modelId="{A795DA2B-9A63-4E25-A34F-0BB072E77E6F}" type="parTrans" cxnId="{E32E9D1B-F143-4B4A-92F5-C5C40316CFA7}">
      <dgm:prSet/>
      <dgm:spPr/>
      <dgm:t>
        <a:bodyPr/>
        <a:lstStyle/>
        <a:p>
          <a:endParaRPr lang="en-US"/>
        </a:p>
      </dgm:t>
    </dgm:pt>
    <dgm:pt modelId="{9AA3BB69-3D16-4911-A27E-FC7DE53A88F6}" type="sibTrans" cxnId="{E32E9D1B-F143-4B4A-92F5-C5C40316CFA7}">
      <dgm:prSet/>
      <dgm:spPr/>
      <dgm:t>
        <a:bodyPr/>
        <a:lstStyle/>
        <a:p>
          <a:endParaRPr lang="en-US"/>
        </a:p>
      </dgm:t>
    </dgm:pt>
    <dgm:pt modelId="{24F15935-1AED-4B9D-8E9E-EFDDEF4930CC}" type="pres">
      <dgm:prSet presAssocID="{BECBBDC7-1FD7-47E2-A342-19844DB15662}" presName="linear" presStyleCnt="0">
        <dgm:presLayoutVars>
          <dgm:animLvl val="lvl"/>
          <dgm:resizeHandles val="exact"/>
        </dgm:presLayoutVars>
      </dgm:prSet>
      <dgm:spPr/>
    </dgm:pt>
    <dgm:pt modelId="{4251171D-E65A-4862-A0AB-F65D1283A6B2}" type="pres">
      <dgm:prSet presAssocID="{02B9F08F-06CC-4E61-8648-D3E91D6436AF}" presName="parentText" presStyleLbl="node1" presStyleIdx="0" presStyleCnt="3">
        <dgm:presLayoutVars>
          <dgm:chMax val="0"/>
          <dgm:bulletEnabled val="1"/>
        </dgm:presLayoutVars>
      </dgm:prSet>
      <dgm:spPr/>
    </dgm:pt>
    <dgm:pt modelId="{7FDF5AFE-6184-4593-A5D0-73537AAAF365}" type="pres">
      <dgm:prSet presAssocID="{02B9F08F-06CC-4E61-8648-D3E91D6436AF}" presName="childText" presStyleLbl="revTx" presStyleIdx="0" presStyleCnt="3">
        <dgm:presLayoutVars>
          <dgm:bulletEnabled val="1"/>
        </dgm:presLayoutVars>
      </dgm:prSet>
      <dgm:spPr/>
    </dgm:pt>
    <dgm:pt modelId="{32827E0F-8DD9-4FF1-8983-C27679690E0B}" type="pres">
      <dgm:prSet presAssocID="{43009CA1-465C-45D8-839A-708E7AC0F265}" presName="parentText" presStyleLbl="node1" presStyleIdx="1" presStyleCnt="3">
        <dgm:presLayoutVars>
          <dgm:chMax val="0"/>
          <dgm:bulletEnabled val="1"/>
        </dgm:presLayoutVars>
      </dgm:prSet>
      <dgm:spPr/>
    </dgm:pt>
    <dgm:pt modelId="{5AFBA92C-6D2D-471B-B86D-66879D48A23C}" type="pres">
      <dgm:prSet presAssocID="{43009CA1-465C-45D8-839A-708E7AC0F265}" presName="childText" presStyleLbl="revTx" presStyleIdx="1" presStyleCnt="3">
        <dgm:presLayoutVars>
          <dgm:bulletEnabled val="1"/>
        </dgm:presLayoutVars>
      </dgm:prSet>
      <dgm:spPr/>
    </dgm:pt>
    <dgm:pt modelId="{789B5CAA-6D6C-420D-9279-02A1A74045A4}" type="pres">
      <dgm:prSet presAssocID="{6E80A1E9-CA00-4BFD-9D5E-7B59FD4A858D}" presName="parentText" presStyleLbl="node1" presStyleIdx="2" presStyleCnt="3">
        <dgm:presLayoutVars>
          <dgm:chMax val="0"/>
          <dgm:bulletEnabled val="1"/>
        </dgm:presLayoutVars>
      </dgm:prSet>
      <dgm:spPr/>
    </dgm:pt>
    <dgm:pt modelId="{E63F1D33-1E10-4D49-B356-1288CF812447}" type="pres">
      <dgm:prSet presAssocID="{6E80A1E9-CA00-4BFD-9D5E-7B59FD4A858D}" presName="childText" presStyleLbl="revTx" presStyleIdx="2" presStyleCnt="3">
        <dgm:presLayoutVars>
          <dgm:bulletEnabled val="1"/>
        </dgm:presLayoutVars>
      </dgm:prSet>
      <dgm:spPr/>
    </dgm:pt>
  </dgm:ptLst>
  <dgm:cxnLst>
    <dgm:cxn modelId="{B635D613-E082-4206-99F0-C1A3BBA1849A}" type="presOf" srcId="{947AF8D3-FF66-493C-ACCC-9FB7151D43A6}" destId="{E63F1D33-1E10-4D49-B356-1288CF812447}" srcOrd="0" destOrd="0" presId="urn:microsoft.com/office/officeart/2005/8/layout/vList2"/>
    <dgm:cxn modelId="{1044B319-B150-4869-A8F3-84E00859B681}" type="presOf" srcId="{7903E32A-4CFC-4BFB-95BD-045034A94342}" destId="{7FDF5AFE-6184-4593-A5D0-73537AAAF365}" srcOrd="0" destOrd="5" presId="urn:microsoft.com/office/officeart/2005/8/layout/vList2"/>
    <dgm:cxn modelId="{E32E9D1B-F143-4B4A-92F5-C5C40316CFA7}" srcId="{6E80A1E9-CA00-4BFD-9D5E-7B59FD4A858D}" destId="{947AF8D3-FF66-493C-ACCC-9FB7151D43A6}" srcOrd="0" destOrd="0" parTransId="{A795DA2B-9A63-4E25-A34F-0BB072E77E6F}" sibTransId="{9AA3BB69-3D16-4911-A27E-FC7DE53A88F6}"/>
    <dgm:cxn modelId="{D4DF0D1C-68A8-4FEA-B64B-B3229DA98CEC}" type="presOf" srcId="{CE971EE6-D753-499F-AD12-96F08769B42B}" destId="{7FDF5AFE-6184-4593-A5D0-73537AAAF365}" srcOrd="0" destOrd="3" presId="urn:microsoft.com/office/officeart/2005/8/layout/vList2"/>
    <dgm:cxn modelId="{3128261C-DF62-4828-B9EE-76E2771C585C}" type="presOf" srcId="{02B9F08F-06CC-4E61-8648-D3E91D6436AF}" destId="{4251171D-E65A-4862-A0AB-F65D1283A6B2}" srcOrd="0" destOrd="0" presId="urn:microsoft.com/office/officeart/2005/8/layout/vList2"/>
    <dgm:cxn modelId="{232DFF1E-4CEB-4279-B228-F99ECB5404D7}" type="presOf" srcId="{5711C104-0219-4D17-BBB6-0FA9F36302A1}" destId="{7FDF5AFE-6184-4593-A5D0-73537AAAF365}" srcOrd="0" destOrd="2" presId="urn:microsoft.com/office/officeart/2005/8/layout/vList2"/>
    <dgm:cxn modelId="{C3D6AE28-0E9B-4395-A235-1C477925FDFF}" srcId="{BECBBDC7-1FD7-47E2-A342-19844DB15662}" destId="{43009CA1-465C-45D8-839A-708E7AC0F265}" srcOrd="1" destOrd="0" parTransId="{9B7DB703-D3D0-4E35-AA06-BECBD3FDADB7}" sibTransId="{136479B2-89EE-43B4-BFB6-C740B28AF1E1}"/>
    <dgm:cxn modelId="{4A0F3F37-8879-4F1D-9C59-E6C67B478425}" type="presOf" srcId="{18F44D37-FAFB-45CC-B6DF-29ECACE6EE03}" destId="{7FDF5AFE-6184-4593-A5D0-73537AAAF365}" srcOrd="0" destOrd="1" presId="urn:microsoft.com/office/officeart/2005/8/layout/vList2"/>
    <dgm:cxn modelId="{A55C1138-13AA-4C99-ABD9-258D98CEBFE0}" type="presOf" srcId="{5FD4C29B-DE07-4385-9F96-CED057ED4862}" destId="{7FDF5AFE-6184-4593-A5D0-73537AAAF365}" srcOrd="0" destOrd="6" presId="urn:microsoft.com/office/officeart/2005/8/layout/vList2"/>
    <dgm:cxn modelId="{A4E9F95C-3BEA-46A6-9FF2-06E52D425205}" type="presOf" srcId="{43009CA1-465C-45D8-839A-708E7AC0F265}" destId="{32827E0F-8DD9-4FF1-8983-C27679690E0B}" srcOrd="0" destOrd="0" presId="urn:microsoft.com/office/officeart/2005/8/layout/vList2"/>
    <dgm:cxn modelId="{C388B067-39EB-4F5D-A387-C5D959BC90A6}" srcId="{02B9F08F-06CC-4E61-8648-D3E91D6436AF}" destId="{7903E32A-4CFC-4BFB-95BD-045034A94342}" srcOrd="2" destOrd="0" parTransId="{D3CA36D2-E433-4FA0-BD57-73460358720C}" sibTransId="{30687B04-C8FE-4E1D-85F5-62E5EB9C9F56}"/>
    <dgm:cxn modelId="{55B4F67A-98E9-4DA3-BCE9-3CC27F9C7116}" srcId="{02B9F08F-06CC-4E61-8648-D3E91D6436AF}" destId="{01FC444A-6E29-41BA-A304-933E738E1A5B}" srcOrd="0" destOrd="0" parTransId="{264D8E67-05CA-4815-9199-00292AD043CF}" sibTransId="{CFAF2287-03D5-43EA-AD0C-A13113BC805A}"/>
    <dgm:cxn modelId="{201AB384-8C7F-4CFC-A886-34DC0A95B7CC}" srcId="{02B9F08F-06CC-4E61-8648-D3E91D6436AF}" destId="{5711C104-0219-4D17-BBB6-0FA9F36302A1}" srcOrd="1" destOrd="0" parTransId="{AB1F36D5-2D4E-4E95-BC1F-DC3AC8131827}" sibTransId="{6557E3B6-9D1C-42E6-AC6C-8789A0D22B91}"/>
    <dgm:cxn modelId="{E409A09D-BD81-4266-81C7-230B45A29BA4}" srcId="{01FC444A-6E29-41BA-A304-933E738E1A5B}" destId="{18F44D37-FAFB-45CC-B6DF-29ECACE6EE03}" srcOrd="0" destOrd="0" parTransId="{1879B064-25A5-4172-B358-CC78A2A48EC5}" sibTransId="{86B1915B-9A0F-49F1-BD10-16558B33F036}"/>
    <dgm:cxn modelId="{FCD7EEAA-18FD-4D28-A7EA-BCB35ED2C406}" type="presOf" srcId="{01FC444A-6E29-41BA-A304-933E738E1A5B}" destId="{7FDF5AFE-6184-4593-A5D0-73537AAAF365}" srcOrd="0" destOrd="0" presId="urn:microsoft.com/office/officeart/2005/8/layout/vList2"/>
    <dgm:cxn modelId="{284317BA-2216-486C-9C0C-555AF40CDE57}" srcId="{BECBBDC7-1FD7-47E2-A342-19844DB15662}" destId="{02B9F08F-06CC-4E61-8648-D3E91D6436AF}" srcOrd="0" destOrd="0" parTransId="{751C37C5-2508-48B2-B882-9B50148C5EF5}" sibTransId="{AD54F663-1D31-46C1-9526-C9A1458E82B7}"/>
    <dgm:cxn modelId="{FC7930BB-9A43-4E63-A2AE-0C20D629F158}" type="presOf" srcId="{12D0804B-BD59-4B90-9B22-38BB373280F4}" destId="{7FDF5AFE-6184-4593-A5D0-73537AAAF365}" srcOrd="0" destOrd="4" presId="urn:microsoft.com/office/officeart/2005/8/layout/vList2"/>
    <dgm:cxn modelId="{BC3698CE-667D-4F7B-9E7B-FCEBD109783D}" type="presOf" srcId="{BECBBDC7-1FD7-47E2-A342-19844DB15662}" destId="{24F15935-1AED-4B9D-8E9E-EFDDEF4930CC}" srcOrd="0" destOrd="0" presId="urn:microsoft.com/office/officeart/2005/8/layout/vList2"/>
    <dgm:cxn modelId="{A9AD3CD1-9206-4285-B729-05122240B38D}" type="presOf" srcId="{6E80A1E9-CA00-4BFD-9D5E-7B59FD4A858D}" destId="{789B5CAA-6D6C-420D-9279-02A1A74045A4}" srcOrd="0" destOrd="0" presId="urn:microsoft.com/office/officeart/2005/8/layout/vList2"/>
    <dgm:cxn modelId="{9A31EDDD-5C33-4186-814C-DB54DECFA3B4}" srcId="{5711C104-0219-4D17-BBB6-0FA9F36302A1}" destId="{CE971EE6-D753-499F-AD12-96F08769B42B}" srcOrd="0" destOrd="0" parTransId="{A2F1EE4C-4CD5-43E5-85FB-C15E585AC383}" sibTransId="{8566FDEE-A497-4953-B5CB-AAE95087C007}"/>
    <dgm:cxn modelId="{4905B0E2-7299-435A-A08B-BD25971C961A}" srcId="{5711C104-0219-4D17-BBB6-0FA9F36302A1}" destId="{12D0804B-BD59-4B90-9B22-38BB373280F4}" srcOrd="1" destOrd="0" parTransId="{1EFD271D-8727-43DC-8772-217EC67B9D73}" sibTransId="{E8098230-12BB-427E-ADFF-69491B96015D}"/>
    <dgm:cxn modelId="{C49079E7-1361-49EE-976C-D2DDCFF18AF7}" srcId="{7903E32A-4CFC-4BFB-95BD-045034A94342}" destId="{5FD4C29B-DE07-4385-9F96-CED057ED4862}" srcOrd="0" destOrd="0" parTransId="{58DB83DE-F137-44C1-A009-68CDDC8D525D}" sibTransId="{1537165E-92A5-403D-89CE-CE8904DFAC9D}"/>
    <dgm:cxn modelId="{68187BEE-D668-4318-9637-0C613CB0B406}" srcId="{43009CA1-465C-45D8-839A-708E7AC0F265}" destId="{E7288CEA-DCB4-44BB-A7E8-F0B573CD117D}" srcOrd="0" destOrd="0" parTransId="{67C35609-1479-4C60-8920-86224D78C822}" sibTransId="{56669347-C13A-4A16-8B22-3DF177BE53EA}"/>
    <dgm:cxn modelId="{23BBB3F2-696C-4D7B-B624-139EC069194D}" type="presOf" srcId="{E7288CEA-DCB4-44BB-A7E8-F0B573CD117D}" destId="{5AFBA92C-6D2D-471B-B86D-66879D48A23C}" srcOrd="0" destOrd="0" presId="urn:microsoft.com/office/officeart/2005/8/layout/vList2"/>
    <dgm:cxn modelId="{4954CDFC-C23F-40A4-9DB3-F8219D3DCB3F}" srcId="{BECBBDC7-1FD7-47E2-A342-19844DB15662}" destId="{6E80A1E9-CA00-4BFD-9D5E-7B59FD4A858D}" srcOrd="2" destOrd="0" parTransId="{78491745-6466-4D31-A198-24C42F521CD8}" sibTransId="{17355E7E-3D92-4BE7-BB43-C1662113390D}"/>
    <dgm:cxn modelId="{179E10BA-5BBA-422A-A24B-B405E358AFF3}" type="presParOf" srcId="{24F15935-1AED-4B9D-8E9E-EFDDEF4930CC}" destId="{4251171D-E65A-4862-A0AB-F65D1283A6B2}" srcOrd="0" destOrd="0" presId="urn:microsoft.com/office/officeart/2005/8/layout/vList2"/>
    <dgm:cxn modelId="{DAE462C3-6E16-41DA-90C2-60C9E66CBC16}" type="presParOf" srcId="{24F15935-1AED-4B9D-8E9E-EFDDEF4930CC}" destId="{7FDF5AFE-6184-4593-A5D0-73537AAAF365}" srcOrd="1" destOrd="0" presId="urn:microsoft.com/office/officeart/2005/8/layout/vList2"/>
    <dgm:cxn modelId="{A11F6B2C-E16C-489A-A6EF-57B2BAEAA42A}" type="presParOf" srcId="{24F15935-1AED-4B9D-8E9E-EFDDEF4930CC}" destId="{32827E0F-8DD9-4FF1-8983-C27679690E0B}" srcOrd="2" destOrd="0" presId="urn:microsoft.com/office/officeart/2005/8/layout/vList2"/>
    <dgm:cxn modelId="{869B379F-26CC-4819-B327-D7F2147C1338}" type="presParOf" srcId="{24F15935-1AED-4B9D-8E9E-EFDDEF4930CC}" destId="{5AFBA92C-6D2D-471B-B86D-66879D48A23C}" srcOrd="3" destOrd="0" presId="urn:microsoft.com/office/officeart/2005/8/layout/vList2"/>
    <dgm:cxn modelId="{73C84F8E-7045-457F-AD7E-54B1476582A8}" type="presParOf" srcId="{24F15935-1AED-4B9D-8E9E-EFDDEF4930CC}" destId="{789B5CAA-6D6C-420D-9279-02A1A74045A4}" srcOrd="4" destOrd="0" presId="urn:microsoft.com/office/officeart/2005/8/layout/vList2"/>
    <dgm:cxn modelId="{AA93C1D5-C3C8-4D09-BB97-07A9110CB5A2}" type="presParOf" srcId="{24F15935-1AED-4B9D-8E9E-EFDDEF4930CC}" destId="{E63F1D33-1E10-4D49-B356-1288CF81244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3E8E2F-453B-4726-AC6A-D17AEE7C1F8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89CE9C7-D9A2-42A5-A020-51AD2FF60F4C}">
      <dgm:prSet/>
      <dgm:spPr/>
      <dgm:t>
        <a:bodyPr/>
        <a:lstStyle/>
        <a:p>
          <a:r>
            <a:rPr lang="zh-CN"/>
            <a:t>理论科学、实验科学、技术、工业之间的关系</a:t>
          </a:r>
          <a:endParaRPr lang="en-US"/>
        </a:p>
      </dgm:t>
    </dgm:pt>
    <dgm:pt modelId="{72FF766D-D4FD-4A77-B81A-48C17BB72241}" type="parTrans" cxnId="{2DA0EF23-F3C6-403C-870B-67E2DEA19BF9}">
      <dgm:prSet/>
      <dgm:spPr/>
      <dgm:t>
        <a:bodyPr/>
        <a:lstStyle/>
        <a:p>
          <a:endParaRPr lang="en-US"/>
        </a:p>
      </dgm:t>
    </dgm:pt>
    <dgm:pt modelId="{32B4D48B-6551-4F44-95C3-5C0A4CEF42F7}" type="sibTrans" cxnId="{2DA0EF23-F3C6-403C-870B-67E2DEA19BF9}">
      <dgm:prSet/>
      <dgm:spPr/>
      <dgm:t>
        <a:bodyPr/>
        <a:lstStyle/>
        <a:p>
          <a:endParaRPr lang="en-US"/>
        </a:p>
      </dgm:t>
    </dgm:pt>
    <dgm:pt modelId="{BC405E6D-44E0-4D8E-A508-C183A565F789}">
      <dgm:prSet/>
      <dgm:spPr/>
      <dgm:t>
        <a:bodyPr/>
        <a:lstStyle/>
        <a:p>
          <a:r>
            <a:rPr lang="zh-CN"/>
            <a:t>理论与实践相脱节，但开始互相激励</a:t>
          </a:r>
          <a:endParaRPr lang="en-US"/>
        </a:p>
      </dgm:t>
    </dgm:pt>
    <dgm:pt modelId="{77260BBE-5144-477A-8A47-B0AC6AC994B0}" type="parTrans" cxnId="{6EB97971-CBE0-4CE1-9D7B-40B4BF79ED8A}">
      <dgm:prSet/>
      <dgm:spPr/>
      <dgm:t>
        <a:bodyPr/>
        <a:lstStyle/>
        <a:p>
          <a:endParaRPr lang="en-US"/>
        </a:p>
      </dgm:t>
    </dgm:pt>
    <dgm:pt modelId="{EBD503F2-FA33-4B87-8D1E-BBF69E0EB940}" type="sibTrans" cxnId="{6EB97971-CBE0-4CE1-9D7B-40B4BF79ED8A}">
      <dgm:prSet/>
      <dgm:spPr/>
      <dgm:t>
        <a:bodyPr/>
        <a:lstStyle/>
        <a:p>
          <a:endParaRPr lang="en-US"/>
        </a:p>
      </dgm:t>
    </dgm:pt>
    <dgm:pt modelId="{C5E808C5-F06C-4DBE-8BF7-A89069CCA2AE}">
      <dgm:prSet/>
      <dgm:spPr/>
      <dgm:t>
        <a:bodyPr/>
        <a:lstStyle/>
        <a:p>
          <a:r>
            <a:rPr lang="zh-CN"/>
            <a:t>技术尚未成为“科学的应用”，但逐渐形成互动</a:t>
          </a:r>
          <a:endParaRPr lang="en-US"/>
        </a:p>
      </dgm:t>
    </dgm:pt>
    <dgm:pt modelId="{30974BAA-D3E5-4088-8D3D-C0F2E3E64B5B}" type="parTrans" cxnId="{531E87AE-DA5A-4979-ACEA-E0EA7402E0D0}">
      <dgm:prSet/>
      <dgm:spPr/>
      <dgm:t>
        <a:bodyPr/>
        <a:lstStyle/>
        <a:p>
          <a:endParaRPr lang="en-US"/>
        </a:p>
      </dgm:t>
    </dgm:pt>
    <dgm:pt modelId="{14941C09-2B30-4B38-B834-C99D646EE25C}" type="sibTrans" cxnId="{531E87AE-DA5A-4979-ACEA-E0EA7402E0D0}">
      <dgm:prSet/>
      <dgm:spPr/>
      <dgm:t>
        <a:bodyPr/>
        <a:lstStyle/>
        <a:p>
          <a:endParaRPr lang="en-US"/>
        </a:p>
      </dgm:t>
    </dgm:pt>
    <dgm:pt modelId="{5724840D-2B2C-4B2E-934D-881C1BED2FFF}">
      <dgm:prSet/>
      <dgm:spPr/>
      <dgm:t>
        <a:bodyPr/>
        <a:lstStyle/>
        <a:p>
          <a:r>
            <a:rPr lang="zh-CN" dirty="0"/>
            <a:t>预告：瓦特与实验科学的关系</a:t>
          </a:r>
          <a:endParaRPr lang="en-US" dirty="0"/>
        </a:p>
      </dgm:t>
    </dgm:pt>
    <dgm:pt modelId="{BBF4946B-9E0C-4BE2-B18D-512B24822AFB}" type="parTrans" cxnId="{41FD36A0-C181-422B-A4B4-2B8624FEA122}">
      <dgm:prSet/>
      <dgm:spPr/>
      <dgm:t>
        <a:bodyPr/>
        <a:lstStyle/>
        <a:p>
          <a:endParaRPr lang="en-US"/>
        </a:p>
      </dgm:t>
    </dgm:pt>
    <dgm:pt modelId="{F894DEFC-DD59-4BC0-82D0-25730337D87E}" type="sibTrans" cxnId="{41FD36A0-C181-422B-A4B4-2B8624FEA122}">
      <dgm:prSet/>
      <dgm:spPr/>
      <dgm:t>
        <a:bodyPr/>
        <a:lstStyle/>
        <a:p>
          <a:endParaRPr lang="en-US"/>
        </a:p>
      </dgm:t>
    </dgm:pt>
    <dgm:pt modelId="{033296BD-41DF-4D1C-9BA9-167447E3650E}" type="pres">
      <dgm:prSet presAssocID="{B73E8E2F-453B-4726-AC6A-D17AEE7C1F85}" presName="vert0" presStyleCnt="0">
        <dgm:presLayoutVars>
          <dgm:dir/>
          <dgm:animOne val="branch"/>
          <dgm:animLvl val="lvl"/>
        </dgm:presLayoutVars>
      </dgm:prSet>
      <dgm:spPr/>
    </dgm:pt>
    <dgm:pt modelId="{B0ADB83D-1DB4-4589-B8AB-53557EFA934A}" type="pres">
      <dgm:prSet presAssocID="{389CE9C7-D9A2-42A5-A020-51AD2FF60F4C}" presName="thickLine" presStyleLbl="alignNode1" presStyleIdx="0" presStyleCnt="4"/>
      <dgm:spPr/>
    </dgm:pt>
    <dgm:pt modelId="{8FCF3507-033C-4714-8A1F-0F67A224F3BD}" type="pres">
      <dgm:prSet presAssocID="{389CE9C7-D9A2-42A5-A020-51AD2FF60F4C}" presName="horz1" presStyleCnt="0"/>
      <dgm:spPr/>
    </dgm:pt>
    <dgm:pt modelId="{DF0E75D8-BA73-4D57-A503-E21D458F8DE8}" type="pres">
      <dgm:prSet presAssocID="{389CE9C7-D9A2-42A5-A020-51AD2FF60F4C}" presName="tx1" presStyleLbl="revTx" presStyleIdx="0" presStyleCnt="4"/>
      <dgm:spPr/>
    </dgm:pt>
    <dgm:pt modelId="{21230FB7-7572-449D-83A4-B52BDD527EB3}" type="pres">
      <dgm:prSet presAssocID="{389CE9C7-D9A2-42A5-A020-51AD2FF60F4C}" presName="vert1" presStyleCnt="0"/>
      <dgm:spPr/>
    </dgm:pt>
    <dgm:pt modelId="{550A2C3C-41C4-4790-BE8F-86B5DC2FA195}" type="pres">
      <dgm:prSet presAssocID="{BC405E6D-44E0-4D8E-A508-C183A565F789}" presName="thickLine" presStyleLbl="alignNode1" presStyleIdx="1" presStyleCnt="4"/>
      <dgm:spPr/>
    </dgm:pt>
    <dgm:pt modelId="{7A837FF9-3B2E-4407-BA8D-F5DA405E6CEB}" type="pres">
      <dgm:prSet presAssocID="{BC405E6D-44E0-4D8E-A508-C183A565F789}" presName="horz1" presStyleCnt="0"/>
      <dgm:spPr/>
    </dgm:pt>
    <dgm:pt modelId="{FABC003C-66D8-40D1-ACB8-F5C099AC968D}" type="pres">
      <dgm:prSet presAssocID="{BC405E6D-44E0-4D8E-A508-C183A565F789}" presName="tx1" presStyleLbl="revTx" presStyleIdx="1" presStyleCnt="4"/>
      <dgm:spPr/>
    </dgm:pt>
    <dgm:pt modelId="{86F3A04E-AAAF-45C6-BB06-2612D7D53CC6}" type="pres">
      <dgm:prSet presAssocID="{BC405E6D-44E0-4D8E-A508-C183A565F789}" presName="vert1" presStyleCnt="0"/>
      <dgm:spPr/>
    </dgm:pt>
    <dgm:pt modelId="{D57B9A9B-EEA4-48E7-A7D9-FDD7D7690EDE}" type="pres">
      <dgm:prSet presAssocID="{C5E808C5-F06C-4DBE-8BF7-A89069CCA2AE}" presName="thickLine" presStyleLbl="alignNode1" presStyleIdx="2" presStyleCnt="4"/>
      <dgm:spPr/>
    </dgm:pt>
    <dgm:pt modelId="{25F9461E-1AC6-4882-A482-F9E2D53014F4}" type="pres">
      <dgm:prSet presAssocID="{C5E808C5-F06C-4DBE-8BF7-A89069CCA2AE}" presName="horz1" presStyleCnt="0"/>
      <dgm:spPr/>
    </dgm:pt>
    <dgm:pt modelId="{F98172C0-7B92-411D-BFAA-E9F0FE30DE9E}" type="pres">
      <dgm:prSet presAssocID="{C5E808C5-F06C-4DBE-8BF7-A89069CCA2AE}" presName="tx1" presStyleLbl="revTx" presStyleIdx="2" presStyleCnt="4"/>
      <dgm:spPr/>
    </dgm:pt>
    <dgm:pt modelId="{A7CD3F4D-97A8-4D22-9B54-86DE4BB84B68}" type="pres">
      <dgm:prSet presAssocID="{C5E808C5-F06C-4DBE-8BF7-A89069CCA2AE}" presName="vert1" presStyleCnt="0"/>
      <dgm:spPr/>
    </dgm:pt>
    <dgm:pt modelId="{699D8DCF-D57E-4CBC-86B1-16E577EC41A5}" type="pres">
      <dgm:prSet presAssocID="{5724840D-2B2C-4B2E-934D-881C1BED2FFF}" presName="thickLine" presStyleLbl="alignNode1" presStyleIdx="3" presStyleCnt="4"/>
      <dgm:spPr/>
    </dgm:pt>
    <dgm:pt modelId="{57D9FB59-BC9C-43B0-96AB-B3C7ED536C30}" type="pres">
      <dgm:prSet presAssocID="{5724840D-2B2C-4B2E-934D-881C1BED2FFF}" presName="horz1" presStyleCnt="0"/>
      <dgm:spPr/>
    </dgm:pt>
    <dgm:pt modelId="{53910416-B860-4C01-A39D-8B0A378340DC}" type="pres">
      <dgm:prSet presAssocID="{5724840D-2B2C-4B2E-934D-881C1BED2FFF}" presName="tx1" presStyleLbl="revTx" presStyleIdx="3" presStyleCnt="4"/>
      <dgm:spPr/>
    </dgm:pt>
    <dgm:pt modelId="{937786ED-5B12-4987-9008-371FB6DBB5F8}" type="pres">
      <dgm:prSet presAssocID="{5724840D-2B2C-4B2E-934D-881C1BED2FFF}" presName="vert1" presStyleCnt="0"/>
      <dgm:spPr/>
    </dgm:pt>
  </dgm:ptLst>
  <dgm:cxnLst>
    <dgm:cxn modelId="{F61F6B1D-E4F5-44D7-AB55-B55A535AFB2B}" type="presOf" srcId="{5724840D-2B2C-4B2E-934D-881C1BED2FFF}" destId="{53910416-B860-4C01-A39D-8B0A378340DC}" srcOrd="0" destOrd="0" presId="urn:microsoft.com/office/officeart/2008/layout/LinedList"/>
    <dgm:cxn modelId="{2DA0EF23-F3C6-403C-870B-67E2DEA19BF9}" srcId="{B73E8E2F-453B-4726-AC6A-D17AEE7C1F85}" destId="{389CE9C7-D9A2-42A5-A020-51AD2FF60F4C}" srcOrd="0" destOrd="0" parTransId="{72FF766D-D4FD-4A77-B81A-48C17BB72241}" sibTransId="{32B4D48B-6551-4F44-95C3-5C0A4CEF42F7}"/>
    <dgm:cxn modelId="{2AFD892A-BBC6-45D1-97A2-372C4DAB59E8}" type="presOf" srcId="{389CE9C7-D9A2-42A5-A020-51AD2FF60F4C}" destId="{DF0E75D8-BA73-4D57-A503-E21D458F8DE8}" srcOrd="0" destOrd="0" presId="urn:microsoft.com/office/officeart/2008/layout/LinedList"/>
    <dgm:cxn modelId="{6EB97971-CBE0-4CE1-9D7B-40B4BF79ED8A}" srcId="{B73E8E2F-453B-4726-AC6A-D17AEE7C1F85}" destId="{BC405E6D-44E0-4D8E-A508-C183A565F789}" srcOrd="1" destOrd="0" parTransId="{77260BBE-5144-477A-8A47-B0AC6AC994B0}" sibTransId="{EBD503F2-FA33-4B87-8D1E-BBF69E0EB940}"/>
    <dgm:cxn modelId="{41FD36A0-C181-422B-A4B4-2B8624FEA122}" srcId="{B73E8E2F-453B-4726-AC6A-D17AEE7C1F85}" destId="{5724840D-2B2C-4B2E-934D-881C1BED2FFF}" srcOrd="3" destOrd="0" parTransId="{BBF4946B-9E0C-4BE2-B18D-512B24822AFB}" sibTransId="{F894DEFC-DD59-4BC0-82D0-25730337D87E}"/>
    <dgm:cxn modelId="{531E87AE-DA5A-4979-ACEA-E0EA7402E0D0}" srcId="{B73E8E2F-453B-4726-AC6A-D17AEE7C1F85}" destId="{C5E808C5-F06C-4DBE-8BF7-A89069CCA2AE}" srcOrd="2" destOrd="0" parTransId="{30974BAA-D3E5-4088-8D3D-C0F2E3E64B5B}" sibTransId="{14941C09-2B30-4B38-B834-C99D646EE25C}"/>
    <dgm:cxn modelId="{CE1BD3BD-E32A-47F0-882F-DB2057386F3C}" type="presOf" srcId="{B73E8E2F-453B-4726-AC6A-D17AEE7C1F85}" destId="{033296BD-41DF-4D1C-9BA9-167447E3650E}" srcOrd="0" destOrd="0" presId="urn:microsoft.com/office/officeart/2008/layout/LinedList"/>
    <dgm:cxn modelId="{AA8E8BCC-8A6F-4808-8CE5-741FB0DC328B}" type="presOf" srcId="{BC405E6D-44E0-4D8E-A508-C183A565F789}" destId="{FABC003C-66D8-40D1-ACB8-F5C099AC968D}" srcOrd="0" destOrd="0" presId="urn:microsoft.com/office/officeart/2008/layout/LinedList"/>
    <dgm:cxn modelId="{9E5A42F5-717E-480B-BD8F-830060D9C44C}" type="presOf" srcId="{C5E808C5-F06C-4DBE-8BF7-A89069CCA2AE}" destId="{F98172C0-7B92-411D-BFAA-E9F0FE30DE9E}" srcOrd="0" destOrd="0" presId="urn:microsoft.com/office/officeart/2008/layout/LinedList"/>
    <dgm:cxn modelId="{25932F6C-7C11-4E4D-82DE-2F77CA3195DE}" type="presParOf" srcId="{033296BD-41DF-4D1C-9BA9-167447E3650E}" destId="{B0ADB83D-1DB4-4589-B8AB-53557EFA934A}" srcOrd="0" destOrd="0" presId="urn:microsoft.com/office/officeart/2008/layout/LinedList"/>
    <dgm:cxn modelId="{882318FE-0C1E-4589-97D8-B97D2EF530EA}" type="presParOf" srcId="{033296BD-41DF-4D1C-9BA9-167447E3650E}" destId="{8FCF3507-033C-4714-8A1F-0F67A224F3BD}" srcOrd="1" destOrd="0" presId="urn:microsoft.com/office/officeart/2008/layout/LinedList"/>
    <dgm:cxn modelId="{A6A8B3C5-6E36-4866-9AEB-A5FE0740410A}" type="presParOf" srcId="{8FCF3507-033C-4714-8A1F-0F67A224F3BD}" destId="{DF0E75D8-BA73-4D57-A503-E21D458F8DE8}" srcOrd="0" destOrd="0" presId="urn:microsoft.com/office/officeart/2008/layout/LinedList"/>
    <dgm:cxn modelId="{7EE48477-0D0E-40D0-B723-FE3BD43ABABD}" type="presParOf" srcId="{8FCF3507-033C-4714-8A1F-0F67A224F3BD}" destId="{21230FB7-7572-449D-83A4-B52BDD527EB3}" srcOrd="1" destOrd="0" presId="urn:microsoft.com/office/officeart/2008/layout/LinedList"/>
    <dgm:cxn modelId="{CB1E7962-C945-49B0-92E5-E71A675F5043}" type="presParOf" srcId="{033296BD-41DF-4D1C-9BA9-167447E3650E}" destId="{550A2C3C-41C4-4790-BE8F-86B5DC2FA195}" srcOrd="2" destOrd="0" presId="urn:microsoft.com/office/officeart/2008/layout/LinedList"/>
    <dgm:cxn modelId="{A0620E49-4F2D-4730-BFFF-834558570C54}" type="presParOf" srcId="{033296BD-41DF-4D1C-9BA9-167447E3650E}" destId="{7A837FF9-3B2E-4407-BA8D-F5DA405E6CEB}" srcOrd="3" destOrd="0" presId="urn:microsoft.com/office/officeart/2008/layout/LinedList"/>
    <dgm:cxn modelId="{6B5E8273-10DE-4033-9322-CEB6388DE49D}" type="presParOf" srcId="{7A837FF9-3B2E-4407-BA8D-F5DA405E6CEB}" destId="{FABC003C-66D8-40D1-ACB8-F5C099AC968D}" srcOrd="0" destOrd="0" presId="urn:microsoft.com/office/officeart/2008/layout/LinedList"/>
    <dgm:cxn modelId="{5EA60AA6-29A3-4607-A8EE-1C7C1759920C}" type="presParOf" srcId="{7A837FF9-3B2E-4407-BA8D-F5DA405E6CEB}" destId="{86F3A04E-AAAF-45C6-BB06-2612D7D53CC6}" srcOrd="1" destOrd="0" presId="urn:microsoft.com/office/officeart/2008/layout/LinedList"/>
    <dgm:cxn modelId="{6F250803-3972-4E77-A8A8-7929ED8852E4}" type="presParOf" srcId="{033296BD-41DF-4D1C-9BA9-167447E3650E}" destId="{D57B9A9B-EEA4-48E7-A7D9-FDD7D7690EDE}" srcOrd="4" destOrd="0" presId="urn:microsoft.com/office/officeart/2008/layout/LinedList"/>
    <dgm:cxn modelId="{98B9E8C6-DF8C-4982-9D36-6AA58AEC7836}" type="presParOf" srcId="{033296BD-41DF-4D1C-9BA9-167447E3650E}" destId="{25F9461E-1AC6-4882-A482-F9E2D53014F4}" srcOrd="5" destOrd="0" presId="urn:microsoft.com/office/officeart/2008/layout/LinedList"/>
    <dgm:cxn modelId="{50CD3069-7347-4CCA-B555-082937080F1F}" type="presParOf" srcId="{25F9461E-1AC6-4882-A482-F9E2D53014F4}" destId="{F98172C0-7B92-411D-BFAA-E9F0FE30DE9E}" srcOrd="0" destOrd="0" presId="urn:microsoft.com/office/officeart/2008/layout/LinedList"/>
    <dgm:cxn modelId="{BD8379B5-5CC7-4344-9328-7BB7BE1DF2CB}" type="presParOf" srcId="{25F9461E-1AC6-4882-A482-F9E2D53014F4}" destId="{A7CD3F4D-97A8-4D22-9B54-86DE4BB84B68}" srcOrd="1" destOrd="0" presId="urn:microsoft.com/office/officeart/2008/layout/LinedList"/>
    <dgm:cxn modelId="{91D55527-610F-4499-AF99-244CF8524B08}" type="presParOf" srcId="{033296BD-41DF-4D1C-9BA9-167447E3650E}" destId="{699D8DCF-D57E-4CBC-86B1-16E577EC41A5}" srcOrd="6" destOrd="0" presId="urn:microsoft.com/office/officeart/2008/layout/LinedList"/>
    <dgm:cxn modelId="{C9795BDD-6762-47E7-A594-6EB78464B5B1}" type="presParOf" srcId="{033296BD-41DF-4D1C-9BA9-167447E3650E}" destId="{57D9FB59-BC9C-43B0-96AB-B3C7ED536C30}" srcOrd="7" destOrd="0" presId="urn:microsoft.com/office/officeart/2008/layout/LinedList"/>
    <dgm:cxn modelId="{17BBFB94-34FC-43E7-953D-81234B94DAFB}" type="presParOf" srcId="{57D9FB59-BC9C-43B0-96AB-B3C7ED536C30}" destId="{53910416-B860-4C01-A39D-8B0A378340DC}" srcOrd="0" destOrd="0" presId="urn:microsoft.com/office/officeart/2008/layout/LinedList"/>
    <dgm:cxn modelId="{0728FF19-DE0E-42CD-A4ED-62324204CFE2}" type="presParOf" srcId="{57D9FB59-BC9C-43B0-96AB-B3C7ED536C30}" destId="{937786ED-5B12-4987-9008-371FB6DBB5F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74D9C-5C29-4783-A226-086F2419739D}">
      <dsp:nvSpPr>
        <dsp:cNvPr id="0" name=""/>
        <dsp:cNvSpPr/>
      </dsp:nvSpPr>
      <dsp:spPr>
        <a:xfrm>
          <a:off x="0" y="118361"/>
          <a:ext cx="6377769" cy="500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CN" sz="1900" kern="1200"/>
            <a:t>学者与工匠更多互动</a:t>
          </a:r>
          <a:endParaRPr lang="en-US" sz="1900" kern="1200"/>
        </a:p>
      </dsp:txBody>
      <dsp:txXfrm>
        <a:off x="24417" y="142778"/>
        <a:ext cx="6328935" cy="451341"/>
      </dsp:txXfrm>
    </dsp:sp>
    <dsp:sp modelId="{013AD591-426A-44CC-A14D-3BAC12B42A03}">
      <dsp:nvSpPr>
        <dsp:cNvPr id="0" name=""/>
        <dsp:cNvSpPr/>
      </dsp:nvSpPr>
      <dsp:spPr>
        <a:xfrm>
          <a:off x="0" y="618536"/>
          <a:ext cx="6377769"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CN" sz="1500" kern="1200"/>
            <a:t>出现介于理论家和工匠之间的角色：既懂得科学原理，也善于制作。科学家不以工艺为耻反而为荣。</a:t>
          </a:r>
          <a:endParaRPr lang="en-US" sz="1500" kern="1200"/>
        </a:p>
      </dsp:txBody>
      <dsp:txXfrm>
        <a:off x="0" y="618536"/>
        <a:ext cx="6377769" cy="521122"/>
      </dsp:txXfrm>
    </dsp:sp>
    <dsp:sp modelId="{8E67A68A-47F2-40F7-960E-E2A49929A68B}">
      <dsp:nvSpPr>
        <dsp:cNvPr id="0" name=""/>
        <dsp:cNvSpPr/>
      </dsp:nvSpPr>
      <dsp:spPr>
        <a:xfrm>
          <a:off x="0" y="1139659"/>
          <a:ext cx="6377769" cy="500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CN" sz="1900" kern="1200"/>
            <a:t>透视法</a:t>
          </a:r>
          <a:endParaRPr lang="en-US" sz="1900" kern="1200"/>
        </a:p>
      </dsp:txBody>
      <dsp:txXfrm>
        <a:off x="24417" y="1164076"/>
        <a:ext cx="6328935" cy="451341"/>
      </dsp:txXfrm>
    </dsp:sp>
    <dsp:sp modelId="{3E82784A-6990-4D8A-B19D-692ACB5C5BF4}">
      <dsp:nvSpPr>
        <dsp:cNvPr id="0" name=""/>
        <dsp:cNvSpPr/>
      </dsp:nvSpPr>
      <dsp:spPr>
        <a:xfrm>
          <a:off x="0" y="1639834"/>
          <a:ext cx="6377769"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CN" sz="1500" kern="1200"/>
            <a:t>以镜为师，提升借助器物的实践活动的知识论地位</a:t>
          </a:r>
          <a:endParaRPr lang="en-US" sz="1500" kern="1200"/>
        </a:p>
      </dsp:txBody>
      <dsp:txXfrm>
        <a:off x="0" y="1639834"/>
        <a:ext cx="6377769" cy="314640"/>
      </dsp:txXfrm>
    </dsp:sp>
    <dsp:sp modelId="{1B7458C1-D082-41B4-80A9-F500E6F66941}">
      <dsp:nvSpPr>
        <dsp:cNvPr id="0" name=""/>
        <dsp:cNvSpPr/>
      </dsp:nvSpPr>
      <dsp:spPr>
        <a:xfrm>
          <a:off x="0" y="1954474"/>
          <a:ext cx="6377769" cy="500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CN" sz="1900" kern="1200"/>
            <a:t>印刷术</a:t>
          </a:r>
          <a:endParaRPr lang="en-US" sz="1900" kern="1200"/>
        </a:p>
      </dsp:txBody>
      <dsp:txXfrm>
        <a:off x="24417" y="1978891"/>
        <a:ext cx="6328935" cy="451341"/>
      </dsp:txXfrm>
    </dsp:sp>
    <dsp:sp modelId="{EA756144-9153-4D43-919A-52DCA9EE5E78}">
      <dsp:nvSpPr>
        <dsp:cNvPr id="0" name=""/>
        <dsp:cNvSpPr/>
      </dsp:nvSpPr>
      <dsp:spPr>
        <a:xfrm>
          <a:off x="0" y="2454649"/>
          <a:ext cx="6377769"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CN" sz="1500" kern="1200"/>
            <a:t>传播最新实验报告，激发对仪器的需求；同时传播工艺知识，仪器的制作方法也成为公开知识。</a:t>
          </a:r>
          <a:endParaRPr lang="en-US" sz="1500" kern="1200"/>
        </a:p>
      </dsp:txBody>
      <dsp:txXfrm>
        <a:off x="0" y="2454649"/>
        <a:ext cx="6377769" cy="521122"/>
      </dsp:txXfrm>
    </dsp:sp>
    <dsp:sp modelId="{D19A34AF-8C05-471A-A10D-5D26C0645EA0}">
      <dsp:nvSpPr>
        <dsp:cNvPr id="0" name=""/>
        <dsp:cNvSpPr/>
      </dsp:nvSpPr>
      <dsp:spPr>
        <a:xfrm>
          <a:off x="0" y="2975771"/>
          <a:ext cx="6377769" cy="500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CN" sz="1900" kern="1200"/>
            <a:t>大航海时代催生大量需求</a:t>
          </a:r>
          <a:endParaRPr lang="en-US" sz="1900" kern="1200"/>
        </a:p>
      </dsp:txBody>
      <dsp:txXfrm>
        <a:off x="24417" y="3000188"/>
        <a:ext cx="6328935" cy="451341"/>
      </dsp:txXfrm>
    </dsp:sp>
    <dsp:sp modelId="{FCD61859-DDF0-4D68-B4B7-C2DEE7E593C4}">
      <dsp:nvSpPr>
        <dsp:cNvPr id="0" name=""/>
        <dsp:cNvSpPr/>
      </dsp:nvSpPr>
      <dsp:spPr>
        <a:xfrm>
          <a:off x="0" y="3475946"/>
          <a:ext cx="6377769"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CN" sz="1500" kern="1200"/>
            <a:t>指南针、天文仪器、观测仪（高度、角度）、机械钟等</a:t>
          </a:r>
          <a:endParaRPr lang="en-US" sz="1500" kern="1200"/>
        </a:p>
      </dsp:txBody>
      <dsp:txXfrm>
        <a:off x="0" y="3475946"/>
        <a:ext cx="6377769" cy="314640"/>
      </dsp:txXfrm>
    </dsp:sp>
    <dsp:sp modelId="{E0392379-44F3-453B-AEAE-61DE430934F2}">
      <dsp:nvSpPr>
        <dsp:cNvPr id="0" name=""/>
        <dsp:cNvSpPr/>
      </dsp:nvSpPr>
      <dsp:spPr>
        <a:xfrm>
          <a:off x="0" y="3790586"/>
          <a:ext cx="6377769" cy="500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CN" sz="1900" kern="1200"/>
            <a:t>专利制度兴起</a:t>
          </a:r>
          <a:endParaRPr lang="en-US" sz="1900" kern="1200"/>
        </a:p>
      </dsp:txBody>
      <dsp:txXfrm>
        <a:off x="24417" y="3815003"/>
        <a:ext cx="6328935" cy="451341"/>
      </dsp:txXfrm>
    </dsp:sp>
    <dsp:sp modelId="{D5C62CE5-3F2F-4952-914D-A8309FA9D396}">
      <dsp:nvSpPr>
        <dsp:cNvPr id="0" name=""/>
        <dsp:cNvSpPr/>
      </dsp:nvSpPr>
      <dsp:spPr>
        <a:xfrm>
          <a:off x="0" y="4290761"/>
          <a:ext cx="6377769"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CN" sz="1500" kern="1200"/>
            <a:t>中世纪晚期的行会条约是专利制度的萌芽。激励技术传播，跨行业合作（玻璃、金匠、木匠等）</a:t>
          </a:r>
          <a:endParaRPr lang="en-US" sz="1500" kern="1200"/>
        </a:p>
      </dsp:txBody>
      <dsp:txXfrm>
        <a:off x="0" y="4290761"/>
        <a:ext cx="6377769" cy="521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1171D-E65A-4862-A0AB-F65D1283A6B2}">
      <dsp:nvSpPr>
        <dsp:cNvPr id="0" name=""/>
        <dsp:cNvSpPr/>
      </dsp:nvSpPr>
      <dsp:spPr>
        <a:xfrm>
          <a:off x="0" y="29723"/>
          <a:ext cx="6377769" cy="526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sz="2000" kern="1200"/>
            <a:t>科学学会的诞生</a:t>
          </a:r>
          <a:endParaRPr lang="en-US" sz="2000" kern="1200"/>
        </a:p>
      </dsp:txBody>
      <dsp:txXfrm>
        <a:off x="25702" y="55425"/>
        <a:ext cx="6326365" cy="475096"/>
      </dsp:txXfrm>
    </dsp:sp>
    <dsp:sp modelId="{7FDF5AFE-6184-4593-A5D0-73537AAAF365}">
      <dsp:nvSpPr>
        <dsp:cNvPr id="0" name=""/>
        <dsp:cNvSpPr/>
      </dsp:nvSpPr>
      <dsp:spPr>
        <a:xfrm>
          <a:off x="0" y="556223"/>
          <a:ext cx="6377769"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zh-CN" sz="1600" kern="1200"/>
            <a:t>西芒托学会（</a:t>
          </a:r>
          <a:r>
            <a:rPr lang="en-US" sz="1600" kern="1200"/>
            <a:t>1657 </a:t>
          </a:r>
          <a:r>
            <a:rPr lang="zh-CN" sz="1600" kern="1200"/>
            <a:t>）</a:t>
          </a:r>
          <a:endParaRPr lang="en-US" sz="1600" kern="1200"/>
        </a:p>
        <a:p>
          <a:pPr marL="342900" lvl="2" indent="-171450" algn="l" defTabSz="711200">
            <a:lnSpc>
              <a:spcPct val="90000"/>
            </a:lnSpc>
            <a:spcBef>
              <a:spcPct val="0"/>
            </a:spcBef>
            <a:spcAft>
              <a:spcPct val="20000"/>
            </a:spcAft>
            <a:buChar char="•"/>
          </a:pPr>
          <a:r>
            <a:rPr lang="zh-CN" sz="1600" kern="1200"/>
            <a:t>伽利略的学生创立，</a:t>
          </a:r>
          <a:r>
            <a:rPr lang="en-US" sz="1600" kern="1200"/>
            <a:t>Cimento</a:t>
          </a:r>
          <a:r>
            <a:rPr lang="zh-CN" sz="1600" kern="1200"/>
            <a:t>就是实验的意思</a:t>
          </a:r>
          <a:endParaRPr lang="en-US" sz="1600" kern="1200"/>
        </a:p>
        <a:p>
          <a:pPr marL="171450" lvl="1" indent="-171450" algn="l" defTabSz="711200">
            <a:lnSpc>
              <a:spcPct val="90000"/>
            </a:lnSpc>
            <a:spcBef>
              <a:spcPct val="0"/>
            </a:spcBef>
            <a:spcAft>
              <a:spcPct val="20000"/>
            </a:spcAft>
            <a:buChar char="•"/>
          </a:pPr>
          <a:r>
            <a:rPr lang="zh-CN" sz="1600" kern="1200"/>
            <a:t>英国王家学会（</a:t>
          </a:r>
          <a:r>
            <a:rPr lang="en-US" sz="1600" kern="1200"/>
            <a:t>1662</a:t>
          </a:r>
          <a:r>
            <a:rPr lang="zh-CN" sz="1600" kern="1200"/>
            <a:t>）</a:t>
          </a:r>
          <a:endParaRPr lang="en-US" sz="1600" kern="1200"/>
        </a:p>
        <a:p>
          <a:pPr marL="342900" lvl="2" indent="-171450" algn="l" defTabSz="711200">
            <a:lnSpc>
              <a:spcPct val="90000"/>
            </a:lnSpc>
            <a:spcBef>
              <a:spcPct val="0"/>
            </a:spcBef>
            <a:spcAft>
              <a:spcPct val="20000"/>
            </a:spcAft>
            <a:buChar char="•"/>
          </a:pPr>
          <a:r>
            <a:rPr lang="zh-CN" sz="1600" kern="1200"/>
            <a:t>奉行的出自培根的座右铭“拒绝空谈”</a:t>
          </a:r>
          <a:endParaRPr lang="en-US" sz="1600" kern="1200"/>
        </a:p>
        <a:p>
          <a:pPr marL="342900" lvl="2" indent="-171450" algn="l" defTabSz="711200">
            <a:lnSpc>
              <a:spcPct val="90000"/>
            </a:lnSpc>
            <a:spcBef>
              <a:spcPct val="0"/>
            </a:spcBef>
            <a:spcAft>
              <a:spcPct val="20000"/>
            </a:spcAft>
            <a:buChar char="•"/>
          </a:pPr>
          <a:r>
            <a:rPr lang="zh-CN" sz="1600" kern="1200"/>
            <a:t>实验为交流主题，牛顿以对望远镜的改良入会</a:t>
          </a:r>
          <a:endParaRPr lang="en-US" sz="1600" kern="1200"/>
        </a:p>
        <a:p>
          <a:pPr marL="171450" lvl="1" indent="-171450" algn="l" defTabSz="711200">
            <a:lnSpc>
              <a:spcPct val="90000"/>
            </a:lnSpc>
            <a:spcBef>
              <a:spcPct val="0"/>
            </a:spcBef>
            <a:spcAft>
              <a:spcPct val="20000"/>
            </a:spcAft>
            <a:buChar char="•"/>
          </a:pPr>
          <a:r>
            <a:rPr lang="zh-CN" sz="1600" kern="1200"/>
            <a:t>法国王家科学院（</a:t>
          </a:r>
          <a:r>
            <a:rPr lang="en-US" sz="1600" kern="1200"/>
            <a:t>1666</a:t>
          </a:r>
          <a:r>
            <a:rPr lang="zh-CN" sz="1600" kern="1200"/>
            <a:t>）</a:t>
          </a:r>
          <a:endParaRPr lang="en-US" sz="1600" kern="1200"/>
        </a:p>
        <a:p>
          <a:pPr marL="342900" lvl="2" indent="-171450" algn="l" defTabSz="711200">
            <a:lnSpc>
              <a:spcPct val="90000"/>
            </a:lnSpc>
            <a:spcBef>
              <a:spcPct val="0"/>
            </a:spcBef>
            <a:spcAft>
              <a:spcPct val="20000"/>
            </a:spcAft>
            <a:buChar char="•"/>
          </a:pPr>
          <a:r>
            <a:rPr lang="zh-CN" sz="1600" kern="1200"/>
            <a:t>每周一次数学例会，一次实验例会</a:t>
          </a:r>
          <a:endParaRPr lang="en-US" sz="1600" kern="1200"/>
        </a:p>
      </dsp:txBody>
      <dsp:txXfrm>
        <a:off x="0" y="556223"/>
        <a:ext cx="6377769" cy="2152800"/>
      </dsp:txXfrm>
    </dsp:sp>
    <dsp:sp modelId="{32827E0F-8DD9-4FF1-8983-C27679690E0B}">
      <dsp:nvSpPr>
        <dsp:cNvPr id="0" name=""/>
        <dsp:cNvSpPr/>
      </dsp:nvSpPr>
      <dsp:spPr>
        <a:xfrm>
          <a:off x="0" y="2709023"/>
          <a:ext cx="6377769" cy="526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sz="2000" kern="1200"/>
            <a:t>仪器制造进一步产业化</a:t>
          </a:r>
          <a:endParaRPr lang="en-US" sz="2000" kern="1200"/>
        </a:p>
      </dsp:txBody>
      <dsp:txXfrm>
        <a:off x="25702" y="2734725"/>
        <a:ext cx="6326365" cy="475096"/>
      </dsp:txXfrm>
    </dsp:sp>
    <dsp:sp modelId="{5AFBA92C-6D2D-471B-B86D-66879D48A23C}">
      <dsp:nvSpPr>
        <dsp:cNvPr id="0" name=""/>
        <dsp:cNvSpPr/>
      </dsp:nvSpPr>
      <dsp:spPr>
        <a:xfrm>
          <a:off x="0" y="3235523"/>
          <a:ext cx="6377769" cy="807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zh-CN" sz="1600" kern="1200"/>
            <a:t>大师的签名转化为商标，仪器从精美的工艺品变成批量生产的商品，不仅对科学家出售。但市场反应相对滞后，如望远镜于</a:t>
          </a:r>
          <a:r>
            <a:rPr lang="en-US" sz="1600" kern="1200"/>
            <a:t>1609</a:t>
          </a:r>
          <a:r>
            <a:rPr lang="zh-CN" sz="1600" kern="1200"/>
            <a:t>年发明，但直到</a:t>
          </a:r>
          <a:r>
            <a:rPr lang="en-US" sz="1600" kern="1200"/>
            <a:t>1660-1670</a:t>
          </a:r>
          <a:r>
            <a:rPr lang="zh-CN" sz="1600" kern="1200"/>
            <a:t>年间才开始被仪器商批量生产。</a:t>
          </a:r>
          <a:endParaRPr lang="en-US" sz="1600" kern="1200"/>
        </a:p>
      </dsp:txBody>
      <dsp:txXfrm>
        <a:off x="0" y="3235523"/>
        <a:ext cx="6377769" cy="807299"/>
      </dsp:txXfrm>
    </dsp:sp>
    <dsp:sp modelId="{789B5CAA-6D6C-420D-9279-02A1A74045A4}">
      <dsp:nvSpPr>
        <dsp:cNvPr id="0" name=""/>
        <dsp:cNvSpPr/>
      </dsp:nvSpPr>
      <dsp:spPr>
        <a:xfrm>
          <a:off x="0" y="4042823"/>
          <a:ext cx="6377769" cy="526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sz="2000" kern="1200"/>
            <a:t>各种新仪器的出现</a:t>
          </a:r>
          <a:endParaRPr lang="en-US" sz="2000" kern="1200"/>
        </a:p>
      </dsp:txBody>
      <dsp:txXfrm>
        <a:off x="25702" y="4068525"/>
        <a:ext cx="6326365" cy="475096"/>
      </dsp:txXfrm>
    </dsp:sp>
    <dsp:sp modelId="{E63F1D33-1E10-4D49-B356-1288CF812447}">
      <dsp:nvSpPr>
        <dsp:cNvPr id="0" name=""/>
        <dsp:cNvSpPr/>
      </dsp:nvSpPr>
      <dsp:spPr>
        <a:xfrm>
          <a:off x="0" y="4569323"/>
          <a:ext cx="6377769"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94"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zh-CN" sz="1600" kern="1200"/>
            <a:t>温度计、气压计、空气泵、绘图仪器、望远镜、显微镜</a:t>
          </a:r>
          <a:r>
            <a:rPr lang="en-US" sz="1600" kern="1200"/>
            <a:t>……</a:t>
          </a:r>
        </a:p>
      </dsp:txBody>
      <dsp:txXfrm>
        <a:off x="0" y="4569323"/>
        <a:ext cx="6377769" cy="331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DB83D-1DB4-4589-B8AB-53557EFA934A}">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E75D8-BA73-4D57-A503-E21D458F8DE8}">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zh-CN" sz="4000" kern="1200"/>
            <a:t>理论科学、实验科学、技术、工业之间的关系</a:t>
          </a:r>
          <a:endParaRPr lang="en-US" sz="4000" kern="1200"/>
        </a:p>
      </dsp:txBody>
      <dsp:txXfrm>
        <a:off x="0" y="0"/>
        <a:ext cx="10515600" cy="1087834"/>
      </dsp:txXfrm>
    </dsp:sp>
    <dsp:sp modelId="{550A2C3C-41C4-4790-BE8F-86B5DC2FA195}">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C003C-66D8-40D1-ACB8-F5C099AC968D}">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zh-CN" sz="4000" kern="1200"/>
            <a:t>理论与实践相脱节，但开始互相激励</a:t>
          </a:r>
          <a:endParaRPr lang="en-US" sz="4000" kern="1200"/>
        </a:p>
      </dsp:txBody>
      <dsp:txXfrm>
        <a:off x="0" y="1087834"/>
        <a:ext cx="10515600" cy="1087834"/>
      </dsp:txXfrm>
    </dsp:sp>
    <dsp:sp modelId="{D57B9A9B-EEA4-48E7-A7D9-FDD7D7690EDE}">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8172C0-7B92-411D-BFAA-E9F0FE30DE9E}">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zh-CN" sz="4000" kern="1200"/>
            <a:t>技术尚未成为“科学的应用”，但逐渐形成互动</a:t>
          </a:r>
          <a:endParaRPr lang="en-US" sz="4000" kern="1200"/>
        </a:p>
      </dsp:txBody>
      <dsp:txXfrm>
        <a:off x="0" y="2175669"/>
        <a:ext cx="10515600" cy="1087834"/>
      </dsp:txXfrm>
    </dsp:sp>
    <dsp:sp modelId="{699D8DCF-D57E-4CBC-86B1-16E577EC41A5}">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10416-B860-4C01-A39D-8B0A378340DC}">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zh-CN" sz="4000" kern="1200" dirty="0"/>
            <a:t>预告：瓦特与实验科学的关系</a:t>
          </a:r>
          <a:endParaRPr lang="en-US" sz="4000" kern="1200" dirty="0"/>
        </a:p>
      </dsp:txBody>
      <dsp:txXfrm>
        <a:off x="0" y="3263503"/>
        <a:ext cx="10515600" cy="10878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E8DF6-9AA3-409E-A7E9-8AF5C7F8FB93}" type="datetimeFigureOut">
              <a:rPr lang="zh-CN" altLang="en-US" smtClean="0"/>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4A274-7A21-42C2-A490-E42073C24F8D}" type="slidenum">
              <a:rPr lang="zh-CN" altLang="en-US" smtClean="0"/>
              <a:t>‹#›</a:t>
            </a:fld>
            <a:endParaRPr lang="zh-CN" altLang="en-US"/>
          </a:p>
        </p:txBody>
      </p:sp>
    </p:spTree>
    <p:extLst>
      <p:ext uri="{BB962C8B-B14F-4D97-AF65-F5344CB8AC3E}">
        <p14:creationId xmlns:p14="http://schemas.microsoft.com/office/powerpoint/2010/main" val="1563118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a:t>
            </a:fld>
            <a:endParaRPr lang="zh-CN" altLang="en-US"/>
          </a:p>
        </p:txBody>
      </p:sp>
    </p:spTree>
    <p:extLst>
      <p:ext uri="{BB962C8B-B14F-4D97-AF65-F5344CB8AC3E}">
        <p14:creationId xmlns:p14="http://schemas.microsoft.com/office/powerpoint/2010/main" val="222674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剑桥科学史：</a:t>
            </a:r>
            <a:r>
              <a:rPr lang="en-US" altLang="zh-CN" dirty="0"/>
              <a:t>18</a:t>
            </a:r>
            <a:r>
              <a:rPr lang="zh-CN" altLang="en-US" dirty="0"/>
              <a:t>世纪科学</a:t>
            </a:r>
            <a:r>
              <a:rPr lang="en-US" altLang="zh-CN" dirty="0"/>
              <a:t>》445</a:t>
            </a:r>
            <a:r>
              <a:rPr lang="zh-CN" altLang="en-US" dirty="0"/>
              <a:t>、</a:t>
            </a:r>
            <a:r>
              <a:rPr lang="en-US" altLang="zh-CN" dirty="0"/>
              <a:t>446</a:t>
            </a:r>
            <a:endParaRPr lang="zh-CN" altLang="en-US" dirty="0"/>
          </a:p>
        </p:txBody>
      </p:sp>
      <p:sp>
        <p:nvSpPr>
          <p:cNvPr id="4" name="灯片编号占位符 3"/>
          <p:cNvSpPr>
            <a:spLocks noGrp="1"/>
          </p:cNvSpPr>
          <p:nvPr>
            <p:ph type="sldNum" sz="quarter" idx="5"/>
          </p:nvPr>
        </p:nvSpPr>
        <p:spPr/>
        <p:txBody>
          <a:bodyPr/>
          <a:lstStyle/>
          <a:p>
            <a:fld id="{BE7FF10A-D3B8-4E29-A75D-B69AE7D78D65}" type="slidenum">
              <a:rPr lang="zh-CN" altLang="en-US" smtClean="0"/>
              <a:t>26</a:t>
            </a:fld>
            <a:endParaRPr lang="zh-CN" altLang="en-US"/>
          </a:p>
        </p:txBody>
      </p:sp>
    </p:spTree>
    <p:extLst>
      <p:ext uri="{BB962C8B-B14F-4D97-AF65-F5344CB8AC3E}">
        <p14:creationId xmlns:p14="http://schemas.microsoft.com/office/powerpoint/2010/main" val="186900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波特：《剑桥科学史（第四卷）：</a:t>
            </a:r>
            <a:r>
              <a:rPr lang="en-US" altLang="zh-CN" dirty="0"/>
              <a:t>18</a:t>
            </a:r>
            <a:r>
              <a:rPr lang="zh-CN" altLang="zh-CN" dirty="0"/>
              <a:t>世纪科学》，方在庆主译，大象出版社</a:t>
            </a:r>
            <a:r>
              <a:rPr lang="en-US" altLang="zh-CN" dirty="0"/>
              <a:t>2010</a:t>
            </a:r>
            <a:r>
              <a:rPr lang="zh-CN" altLang="zh-CN" dirty="0"/>
              <a:t>年，</a:t>
            </a:r>
            <a:r>
              <a:rPr lang="en-US" altLang="zh-CN" dirty="0"/>
              <a:t>446</a:t>
            </a:r>
            <a:r>
              <a:rPr lang="zh-CN" altLang="en-US" dirty="0"/>
              <a:t>、</a:t>
            </a:r>
            <a:r>
              <a:rPr lang="en-US" altLang="zh-CN" dirty="0"/>
              <a:t>116</a:t>
            </a:r>
            <a:endParaRPr lang="zh-CN" altLang="en-US" dirty="0"/>
          </a:p>
        </p:txBody>
      </p:sp>
      <p:sp>
        <p:nvSpPr>
          <p:cNvPr id="4" name="灯片编号占位符 3"/>
          <p:cNvSpPr>
            <a:spLocks noGrp="1"/>
          </p:cNvSpPr>
          <p:nvPr>
            <p:ph type="sldNum" sz="quarter" idx="5"/>
          </p:nvPr>
        </p:nvSpPr>
        <p:spPr/>
        <p:txBody>
          <a:bodyPr/>
          <a:lstStyle/>
          <a:p>
            <a:fld id="{BE7FF10A-D3B8-4E29-A75D-B69AE7D78D65}" type="slidenum">
              <a:rPr lang="zh-CN" altLang="en-US" smtClean="0"/>
              <a:t>32</a:t>
            </a:fld>
            <a:endParaRPr lang="zh-CN" altLang="en-US"/>
          </a:p>
        </p:txBody>
      </p:sp>
    </p:spTree>
    <p:extLst>
      <p:ext uri="{BB962C8B-B14F-4D97-AF65-F5344CB8AC3E}">
        <p14:creationId xmlns:p14="http://schemas.microsoft.com/office/powerpoint/2010/main" val="83486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11865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81752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488561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9BF705-D1AC-42D9-A4D1-E9F0302645E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D0C7DD3-2EBA-4DA9-8A70-4C844CDDD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5EF079-0649-4DED-B64E-79C5AF502073}"/>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EE973FAC-650B-4A55-AF41-51530BA6C1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E2BCE2-52D8-428E-BB7C-547C604976B5}"/>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44777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E50B46-49CC-4C8C-B0EE-B9E0A9F66C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3375BD-C231-4B8E-A90B-40167BF7BFB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25289F-2F45-4842-A9FB-48A57E9E7946}"/>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3A00DB62-8C67-43C9-A83C-470B7BCABE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C366C5-F55D-4FD6-A750-6DA5516D0EDE}"/>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54868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2E13B-529A-4FA6-8006-2F61381FDA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2014AA8-90B6-4D73-987B-F1F7E50577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D58293D-3039-456C-A82E-92FB233AB290}"/>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E89CBB97-C2F6-446C-BD6E-3C869B7BE7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4B45D6-FD9D-4EA6-9419-F1F6B1717E80}"/>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657932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FEEB8-C7B2-460B-AF16-BEA98763D42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349966C-6711-4084-9380-98168AFA6C0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61AE00-9CCF-4ABF-9CA1-3C36595FE6F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E366E56-93A3-4E0F-AF53-ACDA6D1D3274}"/>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6" name="页脚占位符 5">
            <a:extLst>
              <a:ext uri="{FF2B5EF4-FFF2-40B4-BE49-F238E27FC236}">
                <a16:creationId xmlns:a16="http://schemas.microsoft.com/office/drawing/2014/main" id="{C593D9E4-C507-4E11-B871-488BC7C03D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C04817-C179-46F0-B6B6-6CF50534BF36}"/>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50858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B5E808-FF3A-4887-B951-BB9B243695B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0636C5F-5DBC-4E4E-B2DB-53C2E80DE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52A2D38-3480-4E49-8555-894D60A4E10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F20BD7-ECDD-4ADD-88C2-AA9C5FE5E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07C6387-44E0-4EDE-BD38-BFEEF7FD909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C86F29C-4EF5-4F22-9E40-D28B1529CF10}"/>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8" name="页脚占位符 7">
            <a:extLst>
              <a:ext uri="{FF2B5EF4-FFF2-40B4-BE49-F238E27FC236}">
                <a16:creationId xmlns:a16="http://schemas.microsoft.com/office/drawing/2014/main" id="{927DEF1D-D0D2-4C2E-B10A-E9FBD2F3AEE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C2EA07-B567-4DAF-91B1-A0B2419B81E6}"/>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4082128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EDDE19-E94D-478B-94ED-DC132B4791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E17523D-9835-40F9-B33E-867C457D3C3A}"/>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4" name="页脚占位符 3">
            <a:extLst>
              <a:ext uri="{FF2B5EF4-FFF2-40B4-BE49-F238E27FC236}">
                <a16:creationId xmlns:a16="http://schemas.microsoft.com/office/drawing/2014/main" id="{D1A1CE68-A294-42E2-8D80-DB4DDD59722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BBB7E30-EA16-4DEB-B7E0-AFC65E71149F}"/>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45124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76C0C9-FF37-49D2-8EA5-F6DFD830A84C}"/>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3" name="页脚占位符 2">
            <a:extLst>
              <a:ext uri="{FF2B5EF4-FFF2-40B4-BE49-F238E27FC236}">
                <a16:creationId xmlns:a16="http://schemas.microsoft.com/office/drawing/2014/main" id="{85FB9D48-D6AF-42D1-81DC-EE692E84B86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22F5642-1AA7-4FD0-90BD-17A597CE310A}"/>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673706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CF8E77-8AA0-4EDA-9EF8-01E31DCE87A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8BB4B14-83A2-425E-88C0-488B74538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6C775EB-4E47-409F-9F86-6B07F2A0E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30EEB23-8571-45A7-B75F-E016E2A3B04D}"/>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6" name="页脚占位符 5">
            <a:extLst>
              <a:ext uri="{FF2B5EF4-FFF2-40B4-BE49-F238E27FC236}">
                <a16:creationId xmlns:a16="http://schemas.microsoft.com/office/drawing/2014/main" id="{5563D636-A774-4F4B-B1C7-EB3A5AD934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115C4D-033F-49CA-A366-E9DAFA195762}"/>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38200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823440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4434F5-FB42-4D13-96B1-E96F2594A69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EA8083-507A-4A65-9DB8-B83FCF0612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6F5DE2-3AC7-4700-AD7E-3D8ECA2EE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58D8A-3046-4461-A5D2-5C6FD329DD0F}"/>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6" name="页脚占位符 5">
            <a:extLst>
              <a:ext uri="{FF2B5EF4-FFF2-40B4-BE49-F238E27FC236}">
                <a16:creationId xmlns:a16="http://schemas.microsoft.com/office/drawing/2014/main" id="{C9495AD0-02FE-4AC4-A766-B4800BE935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0B352C-804B-4A7C-AEC7-0526BBD8B514}"/>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946401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DC6B6B-EA54-4493-8FE9-94227728DA5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4D1B2B-795D-450C-BF95-F46EDC56D95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B775B7-C569-44D7-8CC8-43325E4FCB55}"/>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8AA07112-AF3E-4C02-9002-B0292DF596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DB61ED-742B-4C90-930A-3C9992B74FB7}"/>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506267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1E24F0B-514A-44F8-9C2D-CC325DFE8CF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80D6EB-61EA-43A7-8CB1-693DDBD2FBA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2E0A2E-E042-4635-A3C5-C36476787B0D}"/>
              </a:ext>
            </a:extLst>
          </p:cNvPr>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0370B95F-4EB7-4E6B-BAA0-85D5E6813B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92FC5E-6D64-49CE-8E7D-2CF2B68CF70C}"/>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8114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22694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4138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A2FA18A-C54A-4D1C-BF8F-8FCED95783B6}"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51239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A2FA18A-C54A-4D1C-BF8F-8FCED95783B6}"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83374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64143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401783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2AE1E4-945B-48EC-9E46-64C96807493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95306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E2AE1E4-945B-48EC-9E46-64C96807493F}" type="datetimeFigureOut">
              <a:rPr lang="zh-CN" altLang="en-US" smtClean="0"/>
              <a:t>2023/11/7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1970307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4187E92-34B2-4C61-B921-2F65C6B0E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23ABE36-30D7-4E43-B1D3-A5AE2E477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E81630-0A27-4161-A150-CEC8A7A8D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AE1E4-945B-48EC-9E46-64C96807493F}"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50ECAD08-10D4-47B5-A60C-784D691FB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E6BB681-08D5-46C2-8844-69E2FB5CC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17044020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Chemielabor_des_18._Jahrhunderts,_Naturhistorisches_Museum_Wien.jp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n.wikipedia.org/wiki/History_of_the_telescope#/media/File:Galileo_Donato.jpg"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galileo.rice.edu/sci/harriot.html" TargetMode="Externa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hyperlink" Target="https://commons.wikimedia.org/wiki/File:Galileos_Moon.jp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yilinhut.net/2017/09/01/7023.html" TargetMode="External"/><Relationship Id="rId2" Type="http://schemas.openxmlformats.org/officeDocument/2006/relationships/hyperlink" Target="https://www.cambridge.org/core/product/CEB6886E6F8FBE9BEBCE3822758A9A10" TargetMode="Externa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n.wikipedia.org/wiki/Florence_Cathedral#/media/File:Florence_Duomo_from_Michelangelo_hill.jpg" TargetMode="Externa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commons.wikimedia.org/wiki/File:NewtonsTelescopeReplica.jpg" TargetMode="Externa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en.wikipedia.org/wiki/File:Boyle_air_pump.jpg" TargetMode="Externa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upload.wikimedia.org/wikipedia/commons/7/7a/ReplIca_of_the_Hooke-Boyle_Air_Pump.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en.wikipedia.org/wiki/An_Experiment_on_a_Bird_in_the_Air_Pump#/media/File:An_Experiment_on_a_Bird_in_an_Air_Pump_by_Joseph_Wright_of_Derby,_1768.jpg"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ki/File:David_-_Portrait_of_Monsieur_Lavoisier_and_His_Wife.jpg" TargetMode="External"/><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pictures.abebooks.com/isbn/9783924183004-de.jpg"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commons.wikimedia.org/wiki/File:Science_in_the_18th_Century_-_the_King_George_III_collection_cabinet3b.jpg" TargetMode="Externa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hyperlink" Target="https://commons.wikimedia.org/wiki/File:Astronomical_Instruments_Cabinetb.jp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getty.edu/art/collection/objects/5932/globes-designed-and-assembled-by-jean-antoine-nollet-the-terrestrial-map-engraved-by-louis-borde-and-celestial-map-engraved-by-nicolas-bailleul-le-jeune-et-al-pair-of-globes-french-1728-1730/" TargetMode="Externa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www.flickr.com/photos/watchesseven/34804865953/in/photostrea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lindahall.org/jean-antoine-nollet/" TargetMode="External"/><Relationship Id="rId2" Type="http://schemas.openxmlformats.org/officeDocument/2006/relationships/image" Target="../media/image34.tif"/><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hyperlink" Target="https://en.wikipedia.org/wiki/File:Elektrisiermaschine.jpg" TargetMode="Externa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de.wikipedia.org/wiki/Datei:Elektrischer_Kuss.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en.wikipedia.org/wiki/File:Leyden_battery.jpg" TargetMode="Externa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hyperlink" Target="https://en.wikipedia.org/wiki/File:Cuneus_discovering_the_Leyden_jar.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en.wikipedia.org/wiki/File:Teylers_Museum_-_Wikimedia_rondleiding_-_Quistnix_4908.jpg" TargetMode="Externa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commons.wikimedia.org/wiki/File:Electrostatic_generator_Teylers_Museum.jpg" TargetMode="Externa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n.wikipedia.org/wiki/File:Wenceslas_Hollar_-_Elias_Allen.jp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n.wikipedia.org/wiki/File:Justus_Sustermans_-_Portrait_of_Galileo_Galilei,_1636.jpg" TargetMode="Externa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hyperlink" Target="https://en.wikipedia.org/wiki/Sector_(instrument)#/media/File:Galileo%27s_geometrical_and_military_compass_in_Putnam_Gallery,_2009-11-24.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en.wikipedia.org/wiki/File:The_Leaning_Tower_of_Pisa_SB.jpeg" TargetMode="External"/><Relationship Id="rId1" Type="http://schemas.openxmlformats.org/officeDocument/2006/relationships/slideLayout" Target="../slideLayouts/slideLayout13.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房间里有许多家具&#10;&#10;中度可信度描述已自动生成">
            <a:hlinkClick r:id="rId3"/>
            <a:extLst>
              <a:ext uri="{FF2B5EF4-FFF2-40B4-BE49-F238E27FC236}">
                <a16:creationId xmlns:a16="http://schemas.microsoft.com/office/drawing/2014/main" id="{E10E2289-127E-4A2F-9262-EEC8C28A55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15" b="1593"/>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96233937-605F-48FE-B429-90F8B7CEFBB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zh-CN" altLang="en-US" sz="5200" kern="1200" dirty="0">
                <a:solidFill>
                  <a:schemeClr val="bg1">
                    <a:lumMod val="95000"/>
                  </a:schemeClr>
                </a:solidFill>
                <a:latin typeface="+mj-lt"/>
                <a:ea typeface="+mj-ea"/>
                <a:cs typeface="+mj-cs"/>
              </a:rPr>
              <a:t>技术通史</a:t>
            </a:r>
            <a:br>
              <a:rPr lang="en-US" altLang="zh-CN" sz="5200" kern="1200" dirty="0">
                <a:solidFill>
                  <a:schemeClr val="bg1">
                    <a:lumMod val="95000"/>
                  </a:schemeClr>
                </a:solidFill>
                <a:latin typeface="+mj-lt"/>
                <a:ea typeface="+mj-ea"/>
                <a:cs typeface="+mj-cs"/>
              </a:rPr>
            </a:br>
            <a:r>
              <a:rPr lang="en-US" altLang="zh-CN" sz="5200" dirty="0">
                <a:solidFill>
                  <a:schemeClr val="bg1">
                    <a:lumMod val="95000"/>
                  </a:schemeClr>
                </a:solidFill>
              </a:rPr>
              <a:t>7.</a:t>
            </a:r>
            <a:r>
              <a:rPr lang="zh-CN" altLang="en-US" sz="5200" dirty="0">
                <a:solidFill>
                  <a:schemeClr val="bg1">
                    <a:lumMod val="95000"/>
                  </a:schemeClr>
                </a:solidFill>
              </a:rPr>
              <a:t>仪器与实验科学</a:t>
            </a:r>
            <a:endParaRPr lang="zh-CN" altLang="en-US" sz="5200" kern="1200" dirty="0">
              <a:solidFill>
                <a:schemeClr val="bg1">
                  <a:lumMod val="95000"/>
                </a:schemeClr>
              </a:solidFill>
            </a:endParaRPr>
          </a:p>
        </p:txBody>
      </p:sp>
      <p:sp>
        <p:nvSpPr>
          <p:cNvPr id="3" name="副标题 2">
            <a:extLst>
              <a:ext uri="{FF2B5EF4-FFF2-40B4-BE49-F238E27FC236}">
                <a16:creationId xmlns:a16="http://schemas.microsoft.com/office/drawing/2014/main" id="{267E10EB-7DC3-48A3-9FC5-EAD150663D6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lnSpcReduction="10000"/>
          </a:bodyPr>
          <a:lstStyle/>
          <a:p>
            <a:pPr indent="-228600">
              <a:buFont typeface="Arial" panose="020B0604020202020204" pitchFamily="34" charset="0"/>
              <a:buChar char="•"/>
            </a:pPr>
            <a:r>
              <a:rPr lang="zh-CN" altLang="en-US" dirty="0">
                <a:solidFill>
                  <a:srgbClr val="FFFFFF"/>
                </a:solidFill>
              </a:rPr>
              <a:t>胡翌霖</a:t>
            </a:r>
          </a:p>
          <a:p>
            <a:pPr indent="-228600">
              <a:buFont typeface="Arial" panose="020B0604020202020204" pitchFamily="34" charset="0"/>
              <a:buChar char="•"/>
            </a:pPr>
            <a:r>
              <a:rPr lang="zh-CN" altLang="en-US" dirty="0">
                <a:solidFill>
                  <a:srgbClr val="FFFFFF"/>
                </a:solidFill>
              </a:rPr>
              <a:t>清华大学科学史系</a:t>
            </a:r>
          </a:p>
          <a:p>
            <a:pPr indent="-228600">
              <a:buFont typeface="Arial" panose="020B0604020202020204" pitchFamily="34" charset="0"/>
              <a:buChar char="•"/>
            </a:pPr>
            <a:r>
              <a:rPr lang="en-US" altLang="zh-CN" dirty="0">
                <a:solidFill>
                  <a:srgbClr val="FFFFFF"/>
                </a:solidFill>
              </a:rPr>
              <a:t>https://yilinhut.net</a:t>
            </a:r>
          </a:p>
          <a:p>
            <a:pPr indent="-228600">
              <a:buFont typeface="Arial" panose="020B0604020202020204" pitchFamily="34" charset="0"/>
              <a:buChar char="•"/>
            </a:pPr>
            <a:endParaRPr lang="en-US" altLang="zh-CN" dirty="0">
              <a:solidFill>
                <a:srgbClr val="FFFFFF"/>
              </a:solidFill>
            </a:endParaRPr>
          </a:p>
        </p:txBody>
      </p:sp>
    </p:spTree>
    <p:extLst>
      <p:ext uri="{BB962C8B-B14F-4D97-AF65-F5344CB8AC3E}">
        <p14:creationId xmlns:p14="http://schemas.microsoft.com/office/powerpoint/2010/main" val="49268636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s://upload.wikimedia.org/wikipedia/commons/thumb/9/93/Galileo_Donato.jpg/1920px-Galileo_Donato.jpg">
            <a:hlinkClick r:id="rId2"/>
            <a:extLst>
              <a:ext uri="{FF2B5EF4-FFF2-40B4-BE49-F238E27FC236}">
                <a16:creationId xmlns:a16="http://schemas.microsoft.com/office/drawing/2014/main" id="{34EEEFDB-9263-415C-9F09-57B2AE4649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9407" b="10576"/>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EBC48C83-44B2-4ABF-BF5D-5EBF4EBFA344}"/>
              </a:ext>
            </a:extLst>
          </p:cNvPr>
          <p:cNvSpPr>
            <a:spLocks noGrp="1"/>
          </p:cNvSpPr>
          <p:nvPr>
            <p:ph type="title"/>
          </p:nvPr>
        </p:nvSpPr>
        <p:spPr>
          <a:xfrm>
            <a:off x="841248" y="5009083"/>
            <a:ext cx="2889504" cy="1345997"/>
          </a:xfrm>
        </p:spPr>
        <p:txBody>
          <a:bodyPr anchor="ctr">
            <a:normAutofit/>
          </a:bodyPr>
          <a:lstStyle/>
          <a:p>
            <a:r>
              <a:rPr lang="zh-CN" altLang="en-US" sz="2600">
                <a:solidFill>
                  <a:schemeClr val="bg1"/>
                </a:solidFill>
              </a:rPr>
              <a:t>伽利略的望远镜</a:t>
            </a:r>
          </a:p>
        </p:txBody>
      </p:sp>
      <p:cxnSp>
        <p:nvCxnSpPr>
          <p:cNvPr id="21"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05123A8F-3981-414A-A62F-38D15FEAFFAF}"/>
              </a:ext>
            </a:extLst>
          </p:cNvPr>
          <p:cNvSpPr>
            <a:spLocks noGrp="1"/>
          </p:cNvSpPr>
          <p:nvPr>
            <p:ph idx="1"/>
          </p:nvPr>
        </p:nvSpPr>
        <p:spPr>
          <a:xfrm>
            <a:off x="4379976" y="5009083"/>
            <a:ext cx="6976872" cy="1345997"/>
          </a:xfrm>
        </p:spPr>
        <p:txBody>
          <a:bodyPr anchor="ctr">
            <a:normAutofit fontScale="92500" lnSpcReduction="20000"/>
          </a:bodyPr>
          <a:lstStyle/>
          <a:p>
            <a:r>
              <a:rPr lang="en-US" altLang="zh-CN" sz="1600" dirty="0">
                <a:solidFill>
                  <a:schemeClr val="bg1"/>
                </a:solidFill>
              </a:rPr>
              <a:t>1608</a:t>
            </a:r>
            <a:r>
              <a:rPr lang="zh-CN" altLang="en-US" sz="1600" dirty="0">
                <a:solidFill>
                  <a:schemeClr val="bg1"/>
                </a:solidFill>
              </a:rPr>
              <a:t>年荷兰眼镜商发明望远镜，知识迅速传播</a:t>
            </a:r>
            <a:endParaRPr lang="en-US" altLang="zh-CN" sz="1600" dirty="0">
              <a:solidFill>
                <a:schemeClr val="bg1"/>
              </a:solidFill>
            </a:endParaRPr>
          </a:p>
          <a:p>
            <a:r>
              <a:rPr lang="zh-CN" altLang="en-US" sz="1600" dirty="0">
                <a:solidFill>
                  <a:schemeClr val="bg1"/>
                </a:solidFill>
              </a:rPr>
              <a:t>伽利略</a:t>
            </a:r>
            <a:r>
              <a:rPr lang="en-US" altLang="zh-CN" sz="1600" dirty="0">
                <a:solidFill>
                  <a:schemeClr val="bg1"/>
                </a:solidFill>
              </a:rPr>
              <a:t>1609</a:t>
            </a:r>
            <a:r>
              <a:rPr lang="zh-CN" altLang="en-US" sz="1600" dirty="0">
                <a:solidFill>
                  <a:schemeClr val="bg1"/>
                </a:solidFill>
              </a:rPr>
              <a:t>年听说消息，制造、改进并指向天空。</a:t>
            </a:r>
            <a:endParaRPr lang="en-US" altLang="zh-CN" sz="1600" dirty="0">
              <a:solidFill>
                <a:schemeClr val="bg1"/>
              </a:solidFill>
            </a:endParaRPr>
          </a:p>
          <a:p>
            <a:pPr lvl="1"/>
            <a:r>
              <a:rPr lang="zh-CN" altLang="en-US" sz="1600" dirty="0">
                <a:solidFill>
                  <a:schemeClr val="bg1"/>
                </a:solidFill>
              </a:rPr>
              <a:t>向威尼斯总督介绍，总督为他涨了工资（翻倍）</a:t>
            </a:r>
            <a:endParaRPr lang="en-US" altLang="zh-CN" sz="1600" dirty="0">
              <a:solidFill>
                <a:schemeClr val="bg1"/>
              </a:solidFill>
            </a:endParaRPr>
          </a:p>
          <a:p>
            <a:pPr lvl="1"/>
            <a:r>
              <a:rPr lang="zh-CN" altLang="en-US" sz="1600" dirty="0">
                <a:solidFill>
                  <a:schemeClr val="bg1"/>
                </a:solidFill>
              </a:rPr>
              <a:t>之后还不断改良（</a:t>
            </a:r>
            <a:r>
              <a:rPr lang="en-US" altLang="zh-CN" sz="1600" dirty="0">
                <a:solidFill>
                  <a:schemeClr val="bg1"/>
                </a:solidFill>
              </a:rPr>
              <a:t>3</a:t>
            </a:r>
            <a:r>
              <a:rPr lang="zh-CN" altLang="en-US" sz="1600" dirty="0">
                <a:solidFill>
                  <a:schemeClr val="bg1"/>
                </a:solidFill>
              </a:rPr>
              <a:t>倍→</a:t>
            </a:r>
            <a:r>
              <a:rPr lang="en-US" altLang="zh-CN" sz="1600" dirty="0">
                <a:solidFill>
                  <a:schemeClr val="bg1"/>
                </a:solidFill>
              </a:rPr>
              <a:t>8</a:t>
            </a:r>
            <a:r>
              <a:rPr lang="zh-CN" altLang="en-US" sz="1600" dirty="0">
                <a:solidFill>
                  <a:schemeClr val="bg1"/>
                </a:solidFill>
              </a:rPr>
              <a:t>倍→</a:t>
            </a:r>
            <a:r>
              <a:rPr lang="en-US" altLang="zh-CN" sz="1600" dirty="0">
                <a:solidFill>
                  <a:schemeClr val="bg1"/>
                </a:solidFill>
              </a:rPr>
              <a:t>23</a:t>
            </a:r>
            <a:r>
              <a:rPr lang="zh-CN" altLang="en-US" sz="1600" dirty="0">
                <a:solidFill>
                  <a:schemeClr val="bg1"/>
                </a:solidFill>
              </a:rPr>
              <a:t>倍）</a:t>
            </a:r>
            <a:endParaRPr lang="en-US" altLang="zh-CN" sz="1600" dirty="0">
              <a:solidFill>
                <a:schemeClr val="bg1"/>
              </a:solidFill>
            </a:endParaRPr>
          </a:p>
          <a:p>
            <a:r>
              <a:rPr lang="zh-CN" altLang="en-US" sz="1600" dirty="0">
                <a:solidFill>
                  <a:schemeClr val="bg1"/>
                </a:solidFill>
              </a:rPr>
              <a:t>发现月球山脉、木星卫星、金星相位</a:t>
            </a:r>
            <a:r>
              <a:rPr lang="en-US" altLang="zh-CN" sz="1600" dirty="0">
                <a:solidFill>
                  <a:schemeClr val="bg1"/>
                </a:solidFill>
              </a:rPr>
              <a:t>……</a:t>
            </a:r>
            <a:endParaRPr lang="zh-CN" altLang="en-US" sz="1600" dirty="0">
              <a:solidFill>
                <a:schemeClr val="bg1"/>
              </a:solidFill>
            </a:endParaRPr>
          </a:p>
        </p:txBody>
      </p:sp>
    </p:spTree>
    <p:extLst>
      <p:ext uri="{BB962C8B-B14F-4D97-AF65-F5344CB8AC3E}">
        <p14:creationId xmlns:p14="http://schemas.microsoft.com/office/powerpoint/2010/main" val="36468007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内容占位符 4">
            <a:hlinkClick r:id="rId2"/>
            <a:extLst>
              <a:ext uri="{FF2B5EF4-FFF2-40B4-BE49-F238E27FC236}">
                <a16:creationId xmlns:a16="http://schemas.microsoft.com/office/drawing/2014/main" id="{39215437-FB81-4850-816B-7B62E90B3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 y="363538"/>
            <a:ext cx="5426075" cy="4392613"/>
          </a:xfrm>
          <a:prstGeom prst="rect">
            <a:avLst/>
          </a:prstGeom>
        </p:spPr>
      </p:pic>
      <p:pic>
        <p:nvPicPr>
          <p:cNvPr id="8" name="内容占位符 4">
            <a:hlinkClick r:id="rId4"/>
            <a:extLst>
              <a:ext uri="{FF2B5EF4-FFF2-40B4-BE49-F238E27FC236}">
                <a16:creationId xmlns:a16="http://schemas.microsoft.com/office/drawing/2014/main" id="{8FC9576D-71F8-4123-8B4C-659BB20F1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4750" y="363538"/>
            <a:ext cx="5180013" cy="4392613"/>
          </a:xfrm>
          <a:prstGeom prst="rect">
            <a:avLst/>
          </a:prstGeom>
        </p:spPr>
      </p:pic>
      <p:sp>
        <p:nvSpPr>
          <p:cNvPr id="2" name="标题 1">
            <a:extLst>
              <a:ext uri="{FF2B5EF4-FFF2-40B4-BE49-F238E27FC236}">
                <a16:creationId xmlns:a16="http://schemas.microsoft.com/office/drawing/2014/main" id="{56834910-2015-42F1-9E96-B04B848A4368}"/>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zh-CN" altLang="en-US" sz="3200" kern="1200">
                <a:solidFill>
                  <a:schemeClr val="bg1"/>
                </a:solidFill>
                <a:latin typeface="+mj-lt"/>
                <a:ea typeface="+mj-ea"/>
                <a:cs typeface="+mj-cs"/>
              </a:rPr>
              <a:t>哈略特</a:t>
            </a:r>
            <a:r>
              <a:rPr lang="en-US" altLang="zh-CN" sz="3200" kern="1200">
                <a:solidFill>
                  <a:schemeClr val="bg1"/>
                </a:solidFill>
                <a:latin typeface="+mj-lt"/>
                <a:ea typeface="+mj-ea"/>
                <a:cs typeface="+mj-cs"/>
              </a:rPr>
              <a:t>vs.</a:t>
            </a:r>
            <a:r>
              <a:rPr lang="zh-CN" altLang="en-US" sz="3200" kern="1200">
                <a:solidFill>
                  <a:schemeClr val="bg1"/>
                </a:solidFill>
                <a:latin typeface="+mj-lt"/>
                <a:ea typeface="+mj-ea"/>
                <a:cs typeface="+mj-cs"/>
              </a:rPr>
              <a:t>伽利略</a:t>
            </a:r>
          </a:p>
        </p:txBody>
      </p:sp>
    </p:spTree>
    <p:extLst>
      <p:ext uri="{BB962C8B-B14F-4D97-AF65-F5344CB8AC3E}">
        <p14:creationId xmlns:p14="http://schemas.microsoft.com/office/powerpoint/2010/main" val="419380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8AC59B-DABC-4553-8528-11F4610E5CAA}"/>
              </a:ext>
            </a:extLst>
          </p:cNvPr>
          <p:cNvSpPr>
            <a:spLocks noGrp="1"/>
          </p:cNvSpPr>
          <p:nvPr>
            <p:ph type="title"/>
          </p:nvPr>
        </p:nvSpPr>
        <p:spPr>
          <a:xfrm>
            <a:off x="4965430" y="629268"/>
            <a:ext cx="6586491" cy="1286160"/>
          </a:xfrm>
        </p:spPr>
        <p:txBody>
          <a:bodyPr anchor="b">
            <a:normAutofit/>
          </a:bodyPr>
          <a:lstStyle/>
          <a:p>
            <a:r>
              <a:rPr lang="zh-CN" altLang="en-US"/>
              <a:t>望远镜</a:t>
            </a:r>
            <a:r>
              <a:rPr lang="en-US" altLang="zh-CN"/>
              <a:t>+</a:t>
            </a:r>
            <a:r>
              <a:rPr lang="zh-CN" altLang="en-US"/>
              <a:t>透视法</a:t>
            </a:r>
            <a:endParaRPr lang="zh-CN" altLang="en-US" dirty="0"/>
          </a:p>
        </p:txBody>
      </p:sp>
      <p:sp>
        <p:nvSpPr>
          <p:cNvPr id="3" name="内容占位符 2">
            <a:extLst>
              <a:ext uri="{FF2B5EF4-FFF2-40B4-BE49-F238E27FC236}">
                <a16:creationId xmlns:a16="http://schemas.microsoft.com/office/drawing/2014/main" id="{2856FAA4-729F-48EC-AD82-97661F393BEE}"/>
              </a:ext>
            </a:extLst>
          </p:cNvPr>
          <p:cNvSpPr>
            <a:spLocks noGrp="1"/>
          </p:cNvSpPr>
          <p:nvPr>
            <p:ph idx="1"/>
          </p:nvPr>
        </p:nvSpPr>
        <p:spPr>
          <a:xfrm>
            <a:off x="4965431" y="2438400"/>
            <a:ext cx="6586489" cy="3785419"/>
          </a:xfrm>
        </p:spPr>
        <p:txBody>
          <a:bodyPr>
            <a:normAutofit/>
          </a:bodyPr>
          <a:lstStyle/>
          <a:p>
            <a:r>
              <a:rPr lang="zh-CN" altLang="en-US" sz="2000" dirty="0"/>
              <a:t>希腊哲学：放大视觉（因而放大了主观性和易错性），加大了与自然的背离</a:t>
            </a:r>
            <a:endParaRPr lang="en-US" altLang="zh-CN" sz="2000" dirty="0"/>
          </a:p>
          <a:p>
            <a:r>
              <a:rPr lang="zh-CN" altLang="en-US" sz="2000" dirty="0"/>
              <a:t>透视法：放大对象，因而拉近了与自然的距离</a:t>
            </a:r>
            <a:endParaRPr lang="en-US" altLang="zh-CN" sz="2000" dirty="0"/>
          </a:p>
          <a:p>
            <a:endParaRPr lang="en-US" altLang="zh-CN" sz="2000" dirty="0"/>
          </a:p>
          <a:p>
            <a:r>
              <a:rPr lang="zh-CN" altLang="en-US" sz="2000" dirty="0"/>
              <a:t>伽利略数学启蒙老师里奇来自佛罗伦萨的艺术与设计学院，同门齐戈里是艺术家。</a:t>
            </a:r>
            <a:endParaRPr lang="en-US" altLang="zh-CN" sz="2000" dirty="0"/>
          </a:p>
          <a:p>
            <a:r>
              <a:rPr lang="zh-CN" altLang="en-US" sz="2000" dirty="0"/>
              <a:t>在</a:t>
            </a:r>
            <a:r>
              <a:rPr lang="en-US" altLang="zh-CN" sz="2000" dirty="0"/>
              <a:t>1611</a:t>
            </a:r>
            <a:r>
              <a:rPr lang="zh-CN" altLang="en-US" sz="2000" dirty="0"/>
              <a:t>年齐戈里给伽利略的</a:t>
            </a:r>
            <a:r>
              <a:rPr lang="zh-CN" altLang="en-US" sz="2000" dirty="0">
                <a:hlinkClick r:id="rId2"/>
              </a:rPr>
              <a:t>一封书信</a:t>
            </a:r>
            <a:r>
              <a:rPr lang="zh-CN" altLang="en-US" sz="2000" dirty="0"/>
              <a:t>中，他们谈起某位否认月球上有山脉的神父，齐戈里认为，不通构图（设计</a:t>
            </a:r>
            <a:r>
              <a:rPr lang="en-US" altLang="zh-CN" sz="2000" dirty="0"/>
              <a:t>/</a:t>
            </a:r>
            <a:r>
              <a:rPr lang="en-US" altLang="zh-CN" sz="2000" dirty="0" err="1"/>
              <a:t>disegno</a:t>
            </a:r>
            <a:r>
              <a:rPr lang="zh-CN" altLang="en-US" sz="2000" dirty="0"/>
              <a:t>）是导致他看不到环形山的原因：“一个数学家竟然不懂构图的话，那他不只是一个平庸的数学家，还是一个瞎了眼的人。”</a:t>
            </a:r>
          </a:p>
        </p:txBody>
      </p:sp>
      <p:pic>
        <p:nvPicPr>
          <p:cNvPr id="5" name="图片 4" descr="图片包含 游戏机&#10;&#10;描述已自动生成">
            <a:hlinkClick r:id="rId3"/>
            <a:extLst>
              <a:ext uri="{FF2B5EF4-FFF2-40B4-BE49-F238E27FC236}">
                <a16:creationId xmlns:a16="http://schemas.microsoft.com/office/drawing/2014/main" id="{AE05A77F-FCB9-47A5-A905-E9C79DDEDF9D}"/>
              </a:ext>
            </a:extLst>
          </p:cNvPr>
          <p:cNvPicPr>
            <a:picLocks noChangeAspect="1"/>
          </p:cNvPicPr>
          <p:nvPr/>
        </p:nvPicPr>
        <p:blipFill rotWithShape="1">
          <a:blip r:embed="rId4">
            <a:extLst>
              <a:ext uri="{28A0092B-C50C-407E-A947-70E740481C1C}">
                <a14:useLocalDpi xmlns:a14="http://schemas.microsoft.com/office/drawing/2010/main" val="0"/>
              </a:ext>
            </a:extLst>
          </a:blip>
          <a:srcRect t="839" r="2" b="1151"/>
          <a:stretch/>
        </p:blipFill>
        <p:spPr>
          <a:xfrm>
            <a:off x="20" y="10"/>
            <a:ext cx="4635571" cy="6857990"/>
          </a:xfrm>
          <a:prstGeom prst="rect">
            <a:avLst/>
          </a:prstGeom>
          <a:effectLst/>
        </p:spPr>
      </p:pic>
      <p:cxnSp>
        <p:nvCxnSpPr>
          <p:cNvPr id="7"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9B1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19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59D2AB-C2F6-4571-B21D-FCBF09F89634}"/>
              </a:ext>
            </a:extLst>
          </p:cNvPr>
          <p:cNvSpPr>
            <a:spLocks noGrp="1"/>
          </p:cNvSpPr>
          <p:nvPr>
            <p:ph type="title"/>
          </p:nvPr>
        </p:nvSpPr>
        <p:spPr/>
        <p:txBody>
          <a:bodyPr/>
          <a:lstStyle/>
          <a:p>
            <a:r>
              <a:rPr lang="zh-CN" altLang="en-US" dirty="0"/>
              <a:t>技术的认识论地位：画匠→透视法</a:t>
            </a:r>
          </a:p>
        </p:txBody>
      </p:sp>
      <p:sp>
        <p:nvSpPr>
          <p:cNvPr id="3" name="内容占位符 2">
            <a:extLst>
              <a:ext uri="{FF2B5EF4-FFF2-40B4-BE49-F238E27FC236}">
                <a16:creationId xmlns:a16="http://schemas.microsoft.com/office/drawing/2014/main" id="{25A83EA2-A32F-4828-B492-9CACB999F639}"/>
              </a:ext>
            </a:extLst>
          </p:cNvPr>
          <p:cNvSpPr>
            <a:spLocks noGrp="1"/>
          </p:cNvSpPr>
          <p:nvPr>
            <p:ph idx="1"/>
          </p:nvPr>
        </p:nvSpPr>
        <p:spPr/>
        <p:txBody>
          <a:bodyPr>
            <a:normAutofit fontScale="92500" lnSpcReduction="20000"/>
          </a:bodyPr>
          <a:lstStyle/>
          <a:p>
            <a:r>
              <a:rPr lang="zh-CN" altLang="en-US" dirty="0"/>
              <a:t>如何更逼真地绘画是工匠的课题（而不是学者的）</a:t>
            </a:r>
            <a:endParaRPr lang="en-US" altLang="zh-CN" dirty="0"/>
          </a:p>
          <a:p>
            <a:endParaRPr lang="en-US" altLang="zh-CN" dirty="0"/>
          </a:p>
          <a:p>
            <a:r>
              <a:rPr lang="zh-CN" altLang="en-US" dirty="0"/>
              <a:t>亚里士多德：理论知识＞实践智慧＞制造技艺</a:t>
            </a:r>
            <a:endParaRPr lang="en-US" altLang="zh-CN" dirty="0"/>
          </a:p>
          <a:p>
            <a:endParaRPr lang="en-US" altLang="zh-CN" dirty="0"/>
          </a:p>
          <a:p>
            <a:r>
              <a:rPr lang="zh-CN" altLang="en-US" dirty="0"/>
              <a:t>柏拉图：神匠＞工匠＞画匠</a:t>
            </a:r>
            <a:endParaRPr lang="en-US" altLang="zh-CN" dirty="0"/>
          </a:p>
          <a:p>
            <a:endParaRPr lang="en-US" altLang="zh-CN" dirty="0"/>
          </a:p>
          <a:p>
            <a:r>
              <a:rPr lang="zh-CN" altLang="en-US" dirty="0"/>
              <a:t>现实的桌子是对桌子之理念的摹仿</a:t>
            </a:r>
            <a:endParaRPr lang="en-US" altLang="zh-CN" dirty="0"/>
          </a:p>
          <a:p>
            <a:r>
              <a:rPr lang="zh-CN" altLang="en-US" dirty="0"/>
              <a:t>图画的桌子是对现实的桌子的摹仿</a:t>
            </a:r>
            <a:endParaRPr lang="en-US" altLang="zh-CN" dirty="0"/>
          </a:p>
          <a:p>
            <a:r>
              <a:rPr lang="zh-CN" altLang="en-US" dirty="0"/>
              <a:t>进一步研究图画？对真理的三重远离</a:t>
            </a:r>
            <a:endParaRPr lang="en-US" altLang="zh-CN" dirty="0"/>
          </a:p>
          <a:p>
            <a:pPr lvl="1"/>
            <a:r>
              <a:rPr lang="zh-CN" altLang="en-US" dirty="0"/>
              <a:t>画家根本不需要知道桌子是什么，当然你更不可能通过画家的作品知道桌子是什么</a:t>
            </a:r>
          </a:p>
        </p:txBody>
      </p:sp>
    </p:spTree>
    <p:extLst>
      <p:ext uri="{BB962C8B-B14F-4D97-AF65-F5344CB8AC3E}">
        <p14:creationId xmlns:p14="http://schemas.microsoft.com/office/powerpoint/2010/main" val="340017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86A217-000B-4714-B013-B42B9641C36E}"/>
              </a:ext>
            </a:extLst>
          </p:cNvPr>
          <p:cNvSpPr>
            <a:spLocks noGrp="1"/>
          </p:cNvSpPr>
          <p:nvPr>
            <p:ph type="title"/>
          </p:nvPr>
        </p:nvSpPr>
        <p:spPr/>
        <p:txBody>
          <a:bodyPr/>
          <a:lstStyle/>
          <a:p>
            <a:endParaRPr lang="zh-CN" altLang="en-US" dirty="0"/>
          </a:p>
        </p:txBody>
      </p:sp>
      <p:sp>
        <p:nvSpPr>
          <p:cNvPr id="3" name="内容占位符 2">
            <a:extLst>
              <a:ext uri="{FF2B5EF4-FFF2-40B4-BE49-F238E27FC236}">
                <a16:creationId xmlns:a16="http://schemas.microsoft.com/office/drawing/2014/main" id="{67985EF5-4B7B-40F8-81A3-9036E8CDA79D}"/>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42B77D69-7AB7-42DC-ABCF-AEC17732D09C}"/>
              </a:ext>
            </a:extLst>
          </p:cNvPr>
          <p:cNvPicPr>
            <a:picLocks noChangeAspect="1"/>
          </p:cNvPicPr>
          <p:nvPr/>
        </p:nvPicPr>
        <p:blipFill>
          <a:blip r:embed="rId2"/>
          <a:stretch>
            <a:fillRect/>
          </a:stretch>
        </p:blipFill>
        <p:spPr>
          <a:xfrm>
            <a:off x="228515" y="299054"/>
            <a:ext cx="8693597" cy="3702240"/>
          </a:xfrm>
          <a:prstGeom prst="rect">
            <a:avLst/>
          </a:prstGeom>
        </p:spPr>
      </p:pic>
      <p:pic>
        <p:nvPicPr>
          <p:cNvPr id="5" name="图片 4">
            <a:extLst>
              <a:ext uri="{FF2B5EF4-FFF2-40B4-BE49-F238E27FC236}">
                <a16:creationId xmlns:a16="http://schemas.microsoft.com/office/drawing/2014/main" id="{E6015FBA-DF01-4E5D-8770-AABCA1450B42}"/>
              </a:ext>
            </a:extLst>
          </p:cNvPr>
          <p:cNvPicPr>
            <a:picLocks noChangeAspect="1"/>
          </p:cNvPicPr>
          <p:nvPr/>
        </p:nvPicPr>
        <p:blipFill>
          <a:blip r:embed="rId3"/>
          <a:stretch>
            <a:fillRect/>
          </a:stretch>
        </p:blipFill>
        <p:spPr>
          <a:xfrm>
            <a:off x="1687196" y="3954520"/>
            <a:ext cx="5994708" cy="3016405"/>
          </a:xfrm>
          <a:prstGeom prst="rect">
            <a:avLst/>
          </a:prstGeom>
        </p:spPr>
      </p:pic>
      <p:pic>
        <p:nvPicPr>
          <p:cNvPr id="6" name="内容占位符 4" descr="图形用户界面&#10;&#10;中度可信度描述已自动生成">
            <a:extLst>
              <a:ext uri="{FF2B5EF4-FFF2-40B4-BE49-F238E27FC236}">
                <a16:creationId xmlns:a16="http://schemas.microsoft.com/office/drawing/2014/main" id="{88122DDB-6413-20BD-10F2-652E2933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130" y="2112585"/>
            <a:ext cx="3045936" cy="4351338"/>
          </a:xfrm>
          <a:prstGeom prst="rect">
            <a:avLst/>
          </a:prstGeom>
          <a:ln>
            <a:solidFill>
              <a:schemeClr val="bg2">
                <a:lumMod val="90000"/>
              </a:schemeClr>
            </a:solidFill>
          </a:ln>
        </p:spPr>
      </p:pic>
    </p:spTree>
    <p:extLst>
      <p:ext uri="{BB962C8B-B14F-4D97-AF65-F5344CB8AC3E}">
        <p14:creationId xmlns:p14="http://schemas.microsoft.com/office/powerpoint/2010/main" val="1413444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152949-0FED-4A36-925F-DBF7B3BC0E18}"/>
              </a:ext>
            </a:extLst>
          </p:cNvPr>
          <p:cNvSpPr>
            <a:spLocks noGrp="1"/>
          </p:cNvSpPr>
          <p:nvPr>
            <p:ph type="title"/>
          </p:nvPr>
        </p:nvSpPr>
        <p:spPr/>
        <p:txBody>
          <a:bodyPr/>
          <a:lstStyle/>
          <a:p>
            <a:r>
              <a:rPr lang="zh-CN" altLang="en-US" dirty="0"/>
              <a:t>布鲁内莱斯基</a:t>
            </a:r>
          </a:p>
        </p:txBody>
      </p:sp>
      <p:sp>
        <p:nvSpPr>
          <p:cNvPr id="3" name="内容占位符 2">
            <a:extLst>
              <a:ext uri="{FF2B5EF4-FFF2-40B4-BE49-F238E27FC236}">
                <a16:creationId xmlns:a16="http://schemas.microsoft.com/office/drawing/2014/main" id="{A46B697C-EC7B-46CD-834F-E746F0C25AAE}"/>
              </a:ext>
            </a:extLst>
          </p:cNvPr>
          <p:cNvSpPr>
            <a:spLocks noGrp="1"/>
          </p:cNvSpPr>
          <p:nvPr>
            <p:ph idx="1"/>
          </p:nvPr>
        </p:nvSpPr>
        <p:spPr>
          <a:xfrm>
            <a:off x="656868" y="1520742"/>
            <a:ext cx="10696932" cy="5075654"/>
          </a:xfrm>
        </p:spPr>
        <p:txBody>
          <a:bodyPr numCol="2">
            <a:normAutofit fontScale="77500" lnSpcReduction="20000"/>
          </a:bodyPr>
          <a:lstStyle/>
          <a:p>
            <a:pPr>
              <a:lnSpc>
                <a:spcPct val="120000"/>
              </a:lnSpc>
            </a:pPr>
            <a:r>
              <a:rPr lang="zh-CN" altLang="en-US" dirty="0">
                <a:solidFill>
                  <a:schemeClr val="bg1"/>
                </a:solidFill>
              </a:rPr>
              <a:t>布鲁内莱斯基（</a:t>
            </a:r>
            <a:r>
              <a:rPr lang="en-US" altLang="zh-CN" dirty="0">
                <a:solidFill>
                  <a:schemeClr val="bg1"/>
                </a:solidFill>
              </a:rPr>
              <a:t>Filippo Brunelleschi</a:t>
            </a:r>
            <a:r>
              <a:rPr lang="zh-CN" altLang="en-US" dirty="0">
                <a:solidFill>
                  <a:schemeClr val="bg1"/>
                </a:solidFill>
              </a:rPr>
              <a:t>，</a:t>
            </a:r>
            <a:r>
              <a:rPr lang="en-US" altLang="zh-CN" dirty="0">
                <a:solidFill>
                  <a:schemeClr val="bg1"/>
                </a:solidFill>
              </a:rPr>
              <a:t>1377-1446</a:t>
            </a:r>
            <a:r>
              <a:rPr lang="zh-CN" altLang="en-US" dirty="0">
                <a:solidFill>
                  <a:schemeClr val="bg1"/>
                </a:solidFill>
              </a:rPr>
              <a:t>）</a:t>
            </a:r>
            <a:endParaRPr lang="en-US" altLang="zh-CN" dirty="0">
              <a:solidFill>
                <a:schemeClr val="bg1"/>
              </a:solidFill>
            </a:endParaRPr>
          </a:p>
          <a:p>
            <a:pPr>
              <a:lnSpc>
                <a:spcPct val="120000"/>
              </a:lnSpc>
            </a:pPr>
            <a:endParaRPr lang="en-US" altLang="zh-CN" dirty="0">
              <a:solidFill>
                <a:schemeClr val="bg1"/>
              </a:solidFill>
            </a:endParaRPr>
          </a:p>
          <a:p>
            <a:pPr>
              <a:lnSpc>
                <a:spcPct val="120000"/>
              </a:lnSpc>
            </a:pPr>
            <a:r>
              <a:rPr lang="zh-CN" altLang="en-US" dirty="0">
                <a:solidFill>
                  <a:schemeClr val="bg1"/>
                </a:solidFill>
              </a:rPr>
              <a:t>不爱读书爱机械，被父亲送到佛罗伦萨的金匠行会学习，行会出资建设“算盘学校”（</a:t>
            </a:r>
            <a:r>
              <a:rPr lang="en-US" altLang="zh-CN" dirty="0">
                <a:solidFill>
                  <a:schemeClr val="bg1"/>
                </a:solidFill>
              </a:rPr>
              <a:t>abacus school</a:t>
            </a:r>
            <a:r>
              <a:rPr lang="zh-CN" altLang="en-US" dirty="0">
                <a:solidFill>
                  <a:schemeClr val="bg1"/>
                </a:solidFill>
              </a:rPr>
              <a:t>），提供初等教育和职业教育</a:t>
            </a:r>
            <a:endParaRPr lang="en-US" altLang="zh-CN" dirty="0">
              <a:solidFill>
                <a:schemeClr val="bg1"/>
              </a:solidFill>
            </a:endParaRPr>
          </a:p>
          <a:p>
            <a:pPr>
              <a:lnSpc>
                <a:spcPct val="120000"/>
              </a:lnSpc>
            </a:pPr>
            <a:r>
              <a:rPr lang="zh-CN" altLang="en-US" dirty="0">
                <a:solidFill>
                  <a:schemeClr val="bg1"/>
                </a:solidFill>
              </a:rPr>
              <a:t>学习</a:t>
            </a:r>
            <a:r>
              <a:rPr lang="en-US" altLang="zh-CN" dirty="0">
                <a:solidFill>
                  <a:schemeClr val="bg1"/>
                </a:solidFill>
              </a:rPr>
              <a:t>5~7</a:t>
            </a:r>
            <a:r>
              <a:rPr lang="zh-CN" altLang="en-US" dirty="0">
                <a:solidFill>
                  <a:schemeClr val="bg1"/>
                </a:solidFill>
              </a:rPr>
              <a:t>年，打工</a:t>
            </a:r>
            <a:r>
              <a:rPr lang="en-US" altLang="zh-CN" dirty="0">
                <a:solidFill>
                  <a:schemeClr val="bg1"/>
                </a:solidFill>
              </a:rPr>
              <a:t>3</a:t>
            </a:r>
            <a:r>
              <a:rPr lang="zh-CN" altLang="en-US" dirty="0">
                <a:solidFill>
                  <a:schemeClr val="bg1"/>
                </a:solidFill>
              </a:rPr>
              <a:t>年后出师，有资格自己开设工坊。学习内容包括镶嵌、铸造、雕刻，也包括绘画、雕塑、机械等。</a:t>
            </a:r>
            <a:endParaRPr lang="en-US" altLang="zh-CN" dirty="0">
              <a:solidFill>
                <a:schemeClr val="bg1"/>
              </a:solidFill>
            </a:endParaRPr>
          </a:p>
          <a:p>
            <a:pPr>
              <a:lnSpc>
                <a:spcPct val="120000"/>
              </a:lnSpc>
            </a:pPr>
            <a:r>
              <a:rPr lang="zh-CN" altLang="en-US" dirty="0">
                <a:solidFill>
                  <a:schemeClr val="bg1"/>
                </a:solidFill>
              </a:rPr>
              <a:t>文艺复兴早期的佛罗伦萨艺术大师很多都出身金匠行会（吉尔贝蒂、多纳泰罗、达芬奇老师维罗齐奥等）</a:t>
            </a:r>
            <a:endParaRPr lang="en-US" altLang="zh-CN" dirty="0">
              <a:solidFill>
                <a:schemeClr val="bg1"/>
              </a:solidFill>
            </a:endParaRPr>
          </a:p>
          <a:p>
            <a:pPr>
              <a:lnSpc>
                <a:spcPct val="120000"/>
              </a:lnSpc>
            </a:pPr>
            <a:r>
              <a:rPr lang="zh-CN" altLang="en-US" dirty="0">
                <a:solidFill>
                  <a:schemeClr val="bg1"/>
                </a:solidFill>
              </a:rPr>
              <a:t>在金匠行会制造机械钟（发明闹钟？）</a:t>
            </a:r>
          </a:p>
          <a:p>
            <a:pPr>
              <a:lnSpc>
                <a:spcPct val="120000"/>
              </a:lnSpc>
            </a:pPr>
            <a:r>
              <a:rPr lang="zh-CN" altLang="en-US" dirty="0">
                <a:solidFill>
                  <a:schemeClr val="bg1"/>
                </a:solidFill>
              </a:rPr>
              <a:t>和多纳泰罗一起去罗马访古，亲自挖掘遗迹</a:t>
            </a:r>
          </a:p>
          <a:p>
            <a:pPr>
              <a:lnSpc>
                <a:spcPct val="120000"/>
              </a:lnSpc>
            </a:pPr>
            <a:r>
              <a:rPr lang="zh-CN" altLang="en-US" dirty="0">
                <a:solidFill>
                  <a:schemeClr val="bg1"/>
                </a:solidFill>
              </a:rPr>
              <a:t>在佛罗伦萨圣母百花大教堂的穹顶建设招标胜出，直径近</a:t>
            </a:r>
            <a:r>
              <a:rPr lang="en-US" altLang="zh-CN" dirty="0">
                <a:solidFill>
                  <a:schemeClr val="bg1"/>
                </a:solidFill>
              </a:rPr>
              <a:t>50</a:t>
            </a:r>
            <a:r>
              <a:rPr lang="zh-CN" altLang="en-US" dirty="0">
                <a:solidFill>
                  <a:schemeClr val="bg1"/>
                </a:solidFill>
              </a:rPr>
              <a:t>米，高</a:t>
            </a:r>
            <a:r>
              <a:rPr lang="en-US" altLang="zh-CN" dirty="0">
                <a:solidFill>
                  <a:schemeClr val="bg1"/>
                </a:solidFill>
              </a:rPr>
              <a:t>100</a:t>
            </a:r>
            <a:r>
              <a:rPr lang="zh-CN" altLang="en-US" dirty="0">
                <a:solidFill>
                  <a:schemeClr val="bg1"/>
                </a:solidFill>
              </a:rPr>
              <a:t>余米，世界最大的砖筑穹顶结构</a:t>
            </a:r>
          </a:p>
          <a:p>
            <a:pPr>
              <a:lnSpc>
                <a:spcPct val="120000"/>
              </a:lnSpc>
            </a:pPr>
            <a:r>
              <a:rPr lang="zh-CN" altLang="en-US" dirty="0">
                <a:solidFill>
                  <a:schemeClr val="bg1"/>
                </a:solidFill>
              </a:rPr>
              <a:t>发明“怪兽”巨型拖船运载大理石。要求佛罗伦萨行会联盟保护其发明之后公开发明</a:t>
            </a:r>
            <a:r>
              <a:rPr lang="en-US" altLang="zh-CN" dirty="0">
                <a:solidFill>
                  <a:schemeClr val="bg1"/>
                </a:solidFill>
              </a:rPr>
              <a:t>——</a:t>
            </a:r>
            <a:r>
              <a:rPr lang="zh-CN" altLang="en-US" dirty="0">
                <a:solidFill>
                  <a:schemeClr val="bg1"/>
                </a:solidFill>
              </a:rPr>
              <a:t>现代第一份个人发明“专利”（在中世纪个人必须在行会内部无条件公开发明，但禁止向行会外公开）</a:t>
            </a:r>
          </a:p>
          <a:p>
            <a:pPr>
              <a:lnSpc>
                <a:spcPct val="120000"/>
              </a:lnSpc>
            </a:pPr>
            <a:r>
              <a:rPr lang="zh-CN" altLang="en-US" dirty="0">
                <a:solidFill>
                  <a:schemeClr val="bg1"/>
                </a:solidFill>
              </a:rPr>
              <a:t>与当时的数学家互相交流，凭借丰富的实践知识与学者辩论。</a:t>
            </a:r>
          </a:p>
        </p:txBody>
      </p:sp>
      <p:pic>
        <p:nvPicPr>
          <p:cNvPr id="5" name="图片 4">
            <a:extLst>
              <a:ext uri="{FF2B5EF4-FFF2-40B4-BE49-F238E27FC236}">
                <a16:creationId xmlns:a16="http://schemas.microsoft.com/office/drawing/2014/main" id="{338DDC9E-43FF-48A4-42AF-45C0FD126C6D}"/>
              </a:ext>
            </a:extLst>
          </p:cNvPr>
          <p:cNvPicPr>
            <a:picLocks noChangeAspect="1"/>
          </p:cNvPicPr>
          <p:nvPr/>
        </p:nvPicPr>
        <p:blipFill>
          <a:blip r:embed="rId2"/>
          <a:stretch>
            <a:fillRect/>
          </a:stretch>
        </p:blipFill>
        <p:spPr>
          <a:xfrm>
            <a:off x="750373" y="1520742"/>
            <a:ext cx="10784759" cy="5121084"/>
          </a:xfrm>
          <a:prstGeom prst="rect">
            <a:avLst/>
          </a:prstGeom>
        </p:spPr>
      </p:pic>
    </p:spTree>
    <p:extLst>
      <p:ext uri="{BB962C8B-B14F-4D97-AF65-F5344CB8AC3E}">
        <p14:creationId xmlns:p14="http://schemas.microsoft.com/office/powerpoint/2010/main" val="298668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https://upload.wikimedia.org/wikipedia/commons/thumb/7/77/Florence_Duomo_from_Michelangelo_hill.jpg/1920px-Florence_Duomo_from_Michelangelo_hill.jpg">
            <a:hlinkClick r:id="rId2"/>
            <a:extLst>
              <a:ext uri="{FF2B5EF4-FFF2-40B4-BE49-F238E27FC236}">
                <a16:creationId xmlns:a16="http://schemas.microsoft.com/office/drawing/2014/main" id="{6D322D9E-270B-2DA0-4033-90C75A0DF881}"/>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13" t="16941" r="-13" b="5487"/>
          <a:stretch/>
        </p:blipFill>
        <p:spPr bwMode="auto">
          <a:xfrm>
            <a:off x="962163" y="1651846"/>
            <a:ext cx="6246003" cy="3512733"/>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Triangle 1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图片 4" descr="图形用户界面&#10;&#10;低可信度描述已自动生成">
            <a:extLst>
              <a:ext uri="{FF2B5EF4-FFF2-40B4-BE49-F238E27FC236}">
                <a16:creationId xmlns:a16="http://schemas.microsoft.com/office/drawing/2014/main" id="{A1D1A998-3FD2-34F7-C641-4DFB521BEDFF}"/>
              </a:ext>
            </a:extLst>
          </p:cNvPr>
          <p:cNvPicPr>
            <a:picLocks noChangeAspect="1"/>
          </p:cNvPicPr>
          <p:nvPr/>
        </p:nvPicPr>
        <p:blipFill>
          <a:blip r:embed="rId4"/>
          <a:stretch>
            <a:fillRect/>
          </a:stretch>
        </p:blipFill>
        <p:spPr>
          <a:xfrm>
            <a:off x="7531606" y="1028013"/>
            <a:ext cx="3217333" cy="3072553"/>
          </a:xfrm>
          <a:prstGeom prst="rect">
            <a:avLst/>
          </a:prstGeom>
        </p:spPr>
      </p:pic>
    </p:spTree>
    <p:extLst>
      <p:ext uri="{BB962C8B-B14F-4D97-AF65-F5344CB8AC3E}">
        <p14:creationId xmlns:p14="http://schemas.microsoft.com/office/powerpoint/2010/main" val="2788096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图片 4">
            <a:extLst>
              <a:ext uri="{FF2B5EF4-FFF2-40B4-BE49-F238E27FC236}">
                <a16:creationId xmlns:a16="http://schemas.microsoft.com/office/drawing/2014/main" id="{A5856AEC-11E3-40DC-95E6-A4FEAEEB97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644525"/>
            <a:ext cx="5775325" cy="4078288"/>
          </a:xfrm>
          <a:prstGeom prst="rect">
            <a:avLst/>
          </a:prstGeom>
        </p:spPr>
      </p:pic>
      <p:pic>
        <p:nvPicPr>
          <p:cNvPr id="4" name="图片 3">
            <a:extLst>
              <a:ext uri="{FF2B5EF4-FFF2-40B4-BE49-F238E27FC236}">
                <a16:creationId xmlns:a16="http://schemas.microsoft.com/office/drawing/2014/main" id="{ED385DC7-CD5B-44CC-81FE-66EBD533C7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3375" y="644525"/>
            <a:ext cx="4668838" cy="4078288"/>
          </a:xfrm>
          <a:prstGeom prst="rect">
            <a:avLst/>
          </a:prstGeom>
        </p:spPr>
      </p:pic>
      <p:sp>
        <p:nvSpPr>
          <p:cNvPr id="2" name="标题 1">
            <a:extLst>
              <a:ext uri="{FF2B5EF4-FFF2-40B4-BE49-F238E27FC236}">
                <a16:creationId xmlns:a16="http://schemas.microsoft.com/office/drawing/2014/main" id="{750E2AF2-7A6B-48BA-9B10-228F7269A963}"/>
              </a:ext>
            </a:extLst>
          </p:cNvPr>
          <p:cNvSpPr>
            <a:spLocks noGrp="1"/>
          </p:cNvSpPr>
          <p:nvPr>
            <p:ph type="title"/>
          </p:nvPr>
        </p:nvSpPr>
        <p:spPr>
          <a:xfrm>
            <a:off x="838200" y="5529884"/>
            <a:ext cx="7719381" cy="1096331"/>
          </a:xfrm>
        </p:spPr>
        <p:txBody>
          <a:bodyPr>
            <a:normAutofit/>
          </a:bodyPr>
          <a:lstStyle/>
          <a:p>
            <a:r>
              <a:rPr lang="zh-CN" altLang="en-US" sz="3700"/>
              <a:t>透视法的确立：布鲁内莱斯基的实验</a:t>
            </a:r>
          </a:p>
        </p:txBody>
      </p:sp>
    </p:spTree>
    <p:extLst>
      <p:ext uri="{BB962C8B-B14F-4D97-AF65-F5344CB8AC3E}">
        <p14:creationId xmlns:p14="http://schemas.microsoft.com/office/powerpoint/2010/main" val="1904292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标题 1">
            <a:extLst>
              <a:ext uri="{FF2B5EF4-FFF2-40B4-BE49-F238E27FC236}">
                <a16:creationId xmlns:a16="http://schemas.microsoft.com/office/drawing/2014/main" id="{220A3B88-E984-45A2-B60C-2C5B9A3BB8E6}"/>
              </a:ext>
            </a:extLst>
          </p:cNvPr>
          <p:cNvSpPr>
            <a:spLocks noGrp="1"/>
          </p:cNvSpPr>
          <p:nvPr>
            <p:ph type="title"/>
          </p:nvPr>
        </p:nvSpPr>
        <p:spPr>
          <a:xfrm>
            <a:off x="673749" y="4610244"/>
            <a:ext cx="3649703" cy="1714500"/>
          </a:xfrm>
        </p:spPr>
        <p:txBody>
          <a:bodyPr>
            <a:normAutofit/>
          </a:bodyPr>
          <a:lstStyle/>
          <a:p>
            <a:r>
              <a:rPr lang="zh-CN" altLang="en-US" sz="2800"/>
              <a:t>牛顿</a:t>
            </a:r>
            <a:r>
              <a:rPr lang="en-US" altLang="zh-CN" sz="2800"/>
              <a:t>(1642-1726)</a:t>
            </a:r>
            <a:endParaRPr lang="zh-CN" altLang="en-US" sz="2800"/>
          </a:p>
        </p:txBody>
      </p:sp>
      <p:pic>
        <p:nvPicPr>
          <p:cNvPr id="6" name="Picture 2" descr="File:NewtonsTelescopeReplica.jpg">
            <a:hlinkClick r:id="rId2"/>
            <a:extLst>
              <a:ext uri="{FF2B5EF4-FFF2-40B4-BE49-F238E27FC236}">
                <a16:creationId xmlns:a16="http://schemas.microsoft.com/office/drawing/2014/main" id="{771A0DA2-C16F-4FAC-9F71-6DB86DF8C21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7542" r="12649" b="1"/>
          <a:stretch/>
        </p:blipFill>
        <p:spPr bwMode="auto">
          <a:xfrm>
            <a:off x="673749" y="370320"/>
            <a:ext cx="3716238" cy="40510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2414951A-67ED-4600-BD5B-23D8FCC8A759}"/>
              </a:ext>
            </a:extLst>
          </p:cNvPr>
          <p:cNvSpPr>
            <a:spLocks noGrp="1"/>
          </p:cNvSpPr>
          <p:nvPr>
            <p:ph idx="1"/>
          </p:nvPr>
        </p:nvSpPr>
        <p:spPr>
          <a:xfrm>
            <a:off x="4793019" y="4610244"/>
            <a:ext cx="6725232" cy="1714500"/>
          </a:xfrm>
        </p:spPr>
        <p:txBody>
          <a:bodyPr anchor="ctr">
            <a:normAutofit/>
          </a:bodyPr>
          <a:lstStyle/>
          <a:p>
            <a:r>
              <a:rPr lang="zh-CN" altLang="en-US" sz="1700"/>
              <a:t>光的色散实验</a:t>
            </a:r>
            <a:endParaRPr lang="en-US" altLang="zh-CN" sz="1700"/>
          </a:p>
          <a:p>
            <a:r>
              <a:rPr lang="zh-CN" altLang="en-US" sz="1700"/>
              <a:t>反射式望远镜</a:t>
            </a:r>
            <a:endParaRPr lang="en-US" altLang="zh-CN" sz="1700"/>
          </a:p>
          <a:p>
            <a:r>
              <a:rPr lang="zh-CN" altLang="en-US" sz="1700"/>
              <a:t>炼金术</a:t>
            </a:r>
            <a:endParaRPr lang="en-US" altLang="zh-CN" sz="1700"/>
          </a:p>
        </p:txBody>
      </p:sp>
      <p:pic>
        <p:nvPicPr>
          <p:cNvPr id="8" name="Picture 4" descr="光学手稿">
            <a:extLst>
              <a:ext uri="{FF2B5EF4-FFF2-40B4-BE49-F238E27FC236}">
                <a16:creationId xmlns:a16="http://schemas.microsoft.com/office/drawing/2014/main" id="{AAEAB63C-D0F6-43D8-A3B6-3FE4BE207CD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3063" b="17150"/>
          <a:stretch/>
        </p:blipFill>
        <p:spPr bwMode="auto">
          <a:xfrm>
            <a:off x="4735996" y="383409"/>
            <a:ext cx="7169691" cy="403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84329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1BECE3E-5151-4F98-9080-C2FD2122E898}"/>
              </a:ext>
            </a:extLst>
          </p:cNvPr>
          <p:cNvSpPr>
            <a:spLocks noGrp="1"/>
          </p:cNvSpPr>
          <p:nvPr>
            <p:ph type="title"/>
          </p:nvPr>
        </p:nvSpPr>
        <p:spPr>
          <a:xfrm>
            <a:off x="838200" y="963877"/>
            <a:ext cx="3494362" cy="4930246"/>
          </a:xfrm>
        </p:spPr>
        <p:txBody>
          <a:bodyPr>
            <a:normAutofit/>
          </a:bodyPr>
          <a:lstStyle/>
          <a:p>
            <a:pPr algn="r"/>
            <a:r>
              <a:rPr lang="zh-CN" altLang="en-US" dirty="0">
                <a:solidFill>
                  <a:schemeClr val="accent1"/>
                </a:solidFill>
              </a:rPr>
              <a:t>真空泵</a:t>
            </a: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2607655B-EB2E-4377-A3C9-A65685D5084E}"/>
              </a:ext>
            </a:extLst>
          </p:cNvPr>
          <p:cNvSpPr>
            <a:spLocks noGrp="1"/>
          </p:cNvSpPr>
          <p:nvPr>
            <p:ph idx="1"/>
          </p:nvPr>
        </p:nvSpPr>
        <p:spPr>
          <a:xfrm>
            <a:off x="4976031" y="963877"/>
            <a:ext cx="6377769" cy="4930246"/>
          </a:xfrm>
        </p:spPr>
        <p:txBody>
          <a:bodyPr anchor="ctr">
            <a:normAutofit/>
          </a:bodyPr>
          <a:lstStyle/>
          <a:p>
            <a:r>
              <a:rPr lang="zh-CN" altLang="en-US" sz="2400"/>
              <a:t>水泵技术发展→极限：</a:t>
            </a:r>
            <a:r>
              <a:rPr lang="en-US" altLang="zh-CN" sz="2400"/>
              <a:t>10</a:t>
            </a:r>
            <a:r>
              <a:rPr lang="zh-CN" altLang="en-US" sz="2400"/>
              <a:t>米左右</a:t>
            </a:r>
            <a:endParaRPr lang="en-US" altLang="zh-CN" sz="2400"/>
          </a:p>
          <a:p>
            <a:r>
              <a:rPr lang="en-US" altLang="zh-CN" sz="2400"/>
              <a:t>1635</a:t>
            </a:r>
            <a:r>
              <a:rPr lang="zh-CN" altLang="en-US" sz="2400"/>
              <a:t>年某公爵委托伽利略调查问题</a:t>
            </a:r>
            <a:endParaRPr lang="en-US" altLang="zh-CN" sz="2400"/>
          </a:p>
          <a:p>
            <a:r>
              <a:rPr lang="zh-CN" altLang="zh-CN" sz="2400"/>
              <a:t>1643</a:t>
            </a:r>
            <a:r>
              <a:rPr lang="zh-CN" altLang="en-US" sz="2400"/>
              <a:t>年托里拆利：水银气压计</a:t>
            </a:r>
            <a:r>
              <a:rPr lang="en-US" altLang="zh-CN" sz="2400"/>
              <a:t>/</a:t>
            </a:r>
            <a:r>
              <a:rPr lang="zh-CN" altLang="en-US" sz="2400"/>
              <a:t>真空</a:t>
            </a:r>
            <a:endParaRPr lang="en-US" altLang="zh-CN" sz="2400"/>
          </a:p>
          <a:p>
            <a:r>
              <a:rPr lang="zh-CN" altLang="zh-CN" sz="2400"/>
              <a:t>1654</a:t>
            </a:r>
            <a:r>
              <a:rPr lang="zh-CN" altLang="en-US" sz="2400"/>
              <a:t>年马德堡市长盖里克发明真空泵，并做马德堡半球实验</a:t>
            </a:r>
            <a:endParaRPr lang="en-US" altLang="zh-CN" sz="2400"/>
          </a:p>
          <a:p>
            <a:r>
              <a:rPr lang="zh-CN" altLang="zh-CN" sz="2400"/>
              <a:t>16</a:t>
            </a:r>
            <a:r>
              <a:rPr lang="en-US" altLang="zh-CN" sz="2400"/>
              <a:t>59</a:t>
            </a:r>
            <a:r>
              <a:rPr lang="zh-CN" altLang="en-US" sz="2400"/>
              <a:t>年波义耳在胡克协助下改进空气泵，进行多种实验并公众展示</a:t>
            </a:r>
          </a:p>
        </p:txBody>
      </p:sp>
    </p:spTree>
    <p:extLst>
      <p:ext uri="{BB962C8B-B14F-4D97-AF65-F5344CB8AC3E}">
        <p14:creationId xmlns:p14="http://schemas.microsoft.com/office/powerpoint/2010/main" val="371208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6">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C57F9BE-3354-4008-B469-C72BF78E955F}"/>
              </a:ext>
            </a:extLst>
          </p:cNvPr>
          <p:cNvSpPr>
            <a:spLocks noGrp="1"/>
          </p:cNvSpPr>
          <p:nvPr>
            <p:ph type="title"/>
          </p:nvPr>
        </p:nvSpPr>
        <p:spPr>
          <a:xfrm>
            <a:off x="1370731" y="1384685"/>
            <a:ext cx="4121975" cy="4084820"/>
          </a:xfrm>
        </p:spPr>
        <p:txBody>
          <a:bodyPr>
            <a:normAutofit/>
          </a:bodyPr>
          <a:lstStyle/>
          <a:p>
            <a:r>
              <a:rPr lang="zh-CN" altLang="en-US" sz="4000"/>
              <a:t>古代</a:t>
            </a:r>
            <a:r>
              <a:rPr lang="en-US" altLang="zh-CN" sz="4000"/>
              <a:t>/</a:t>
            </a:r>
            <a:r>
              <a:rPr lang="zh-CN" altLang="en-US" sz="4000"/>
              <a:t>中世纪</a:t>
            </a:r>
            <a:br>
              <a:rPr lang="en-US" altLang="zh-CN" sz="4000"/>
            </a:br>
            <a:r>
              <a:rPr lang="zh-CN" altLang="en-US" sz="4000"/>
              <a:t>科学仪器</a:t>
            </a:r>
          </a:p>
        </p:txBody>
      </p:sp>
      <p:sp>
        <p:nvSpPr>
          <p:cNvPr id="46" name="Rectangle 48">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0">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6096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内容占位符 2">
            <a:extLst>
              <a:ext uri="{FF2B5EF4-FFF2-40B4-BE49-F238E27FC236}">
                <a16:creationId xmlns:a16="http://schemas.microsoft.com/office/drawing/2014/main" id="{B771C342-5A27-4C75-8F61-2DCE8793B82C}"/>
              </a:ext>
            </a:extLst>
          </p:cNvPr>
          <p:cNvSpPr>
            <a:spLocks noGrp="1"/>
          </p:cNvSpPr>
          <p:nvPr>
            <p:ph idx="1"/>
          </p:nvPr>
        </p:nvSpPr>
        <p:spPr>
          <a:xfrm>
            <a:off x="6580478" y="1384686"/>
            <a:ext cx="4935239" cy="4084819"/>
          </a:xfrm>
        </p:spPr>
        <p:txBody>
          <a:bodyPr anchor="ctr">
            <a:normAutofit/>
          </a:bodyPr>
          <a:lstStyle/>
          <a:p>
            <a:r>
              <a:rPr lang="zh-CN" altLang="en-US" sz="2000"/>
              <a:t>常见仪器：</a:t>
            </a:r>
            <a:endParaRPr lang="en-US" altLang="zh-CN" sz="2000"/>
          </a:p>
          <a:p>
            <a:pPr lvl="1"/>
            <a:r>
              <a:rPr lang="zh-CN" altLang="en-US" sz="2000"/>
              <a:t>天平、炉子、圆规、直尺</a:t>
            </a:r>
            <a:r>
              <a:rPr lang="en-US" altLang="zh-CN" sz="2000"/>
              <a:t>……</a:t>
            </a:r>
          </a:p>
          <a:p>
            <a:pPr lvl="1"/>
            <a:r>
              <a:rPr lang="zh-CN" altLang="en-US" sz="2000"/>
              <a:t>可以从一般工匠购得。</a:t>
            </a:r>
            <a:endParaRPr lang="en-US" altLang="zh-CN" sz="2000"/>
          </a:p>
          <a:p>
            <a:r>
              <a:rPr lang="zh-CN" altLang="en-US" sz="2000"/>
              <a:t>专业和精密仪器：</a:t>
            </a:r>
            <a:endParaRPr lang="en-US" altLang="zh-CN" sz="2000"/>
          </a:p>
          <a:p>
            <a:pPr lvl="1"/>
            <a:r>
              <a:rPr lang="zh-CN" altLang="en-US" sz="2000"/>
              <a:t>星盘等天文仪器、测量和计算仪器</a:t>
            </a:r>
            <a:endParaRPr lang="en-US" altLang="zh-CN" sz="2000"/>
          </a:p>
          <a:p>
            <a:pPr lvl="1"/>
            <a:r>
              <a:rPr lang="zh-CN" altLang="en-US" sz="2000"/>
              <a:t>雇佣工匠辅助完成，细节主要依赖科学家亲自把握，</a:t>
            </a:r>
            <a:endParaRPr lang="en-US" altLang="zh-CN" sz="2000"/>
          </a:p>
          <a:p>
            <a:r>
              <a:rPr lang="zh-CN" altLang="en-US" sz="2000"/>
              <a:t>一般自然哲学家不使用仪器，主要在天文学和炼金术领域运用</a:t>
            </a:r>
            <a:endParaRPr lang="en-US" altLang="zh-CN" sz="2000"/>
          </a:p>
          <a:p>
            <a:endParaRPr lang="zh-CN" altLang="en-US" sz="2000"/>
          </a:p>
        </p:txBody>
      </p:sp>
    </p:spTree>
    <p:extLst>
      <p:ext uri="{BB962C8B-B14F-4D97-AF65-F5344CB8AC3E}">
        <p14:creationId xmlns:p14="http://schemas.microsoft.com/office/powerpoint/2010/main" val="1409072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室内, 桌子, 食物, 木&#10;&#10;描述已自动生成">
            <a:extLst>
              <a:ext uri="{FF2B5EF4-FFF2-40B4-BE49-F238E27FC236}">
                <a16:creationId xmlns:a16="http://schemas.microsoft.com/office/drawing/2014/main" id="{CBB6108C-B35E-434D-B196-FA310DC8F576}"/>
              </a:ext>
            </a:extLst>
          </p:cNvPr>
          <p:cNvPicPr>
            <a:picLocks noChangeAspect="1"/>
          </p:cNvPicPr>
          <p:nvPr/>
        </p:nvPicPr>
        <p:blipFill rotWithShape="1">
          <a:blip r:embed="rId2">
            <a:extLst>
              <a:ext uri="{28A0092B-C50C-407E-A947-70E740481C1C}">
                <a14:useLocalDpi xmlns:a14="http://schemas.microsoft.com/office/drawing/2010/main" val="0"/>
              </a:ext>
            </a:extLst>
          </a:blip>
          <a:srcRect l="6300" r="-2" b="-2"/>
          <a:stretch/>
        </p:blipFill>
        <p:spPr>
          <a:xfrm>
            <a:off x="321733" y="321732"/>
            <a:ext cx="4367277" cy="6214533"/>
          </a:xfrm>
          <a:prstGeom prst="rect">
            <a:avLst/>
          </a:prstGeom>
        </p:spPr>
      </p:pic>
      <p:pic>
        <p:nvPicPr>
          <p:cNvPr id="12290" name="Picture 2" descr="https://upload.wikimedia.org/wikipedia/commons/0/0c/Magdeburger-Halbkugeln.jpg">
            <a:extLst>
              <a:ext uri="{FF2B5EF4-FFF2-40B4-BE49-F238E27FC236}">
                <a16:creationId xmlns:a16="http://schemas.microsoft.com/office/drawing/2014/main" id="{AF9895C8-FBAB-428D-8E0A-3F06941006A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12" r="14056" b="-1"/>
          <a:stretch/>
        </p:blipFill>
        <p:spPr bwMode="auto">
          <a:xfrm>
            <a:off x="4772525" y="321732"/>
            <a:ext cx="7097742"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429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upload.wikimedia.org/wikipedia/commons/thumb/3/31/Boyle_air_pump.jpg/220px-Boyle_air_pump.jpg">
            <a:hlinkClick r:id="rId2"/>
            <a:extLst>
              <a:ext uri="{FF2B5EF4-FFF2-40B4-BE49-F238E27FC236}">
                <a16:creationId xmlns:a16="http://schemas.microsoft.com/office/drawing/2014/main" id="{BA7C5496-89DF-4565-A9C7-BEE839907A6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022" r="2" b="4892"/>
          <a:stretch/>
        </p:blipFill>
        <p:spPr bwMode="auto">
          <a:xfrm>
            <a:off x="728663" y="363538"/>
            <a:ext cx="3097213" cy="4392613"/>
          </a:xfrm>
          <a:prstGeom prst="rect">
            <a:avLst/>
          </a:prstGeom>
          <a:extLst>
            <a:ext uri="{909E8E84-426E-40DD-AFC4-6F175D3DCCD1}">
              <a14:hiddenFill xmlns:a14="http://schemas.microsoft.com/office/drawing/2010/main">
                <a:solidFill>
                  <a:srgbClr val="FFFFFF"/>
                </a:solidFill>
              </a14:hiddenFill>
            </a:ext>
          </a:extLst>
        </p:spPr>
      </p:pic>
      <p:pic>
        <p:nvPicPr>
          <p:cNvPr id="13314" name="Picture 2" descr="File:ReplIca of the Hooke-Boyle Air Pump.jpg">
            <a:hlinkClick r:id="rId4"/>
            <a:extLst>
              <a:ext uri="{FF2B5EF4-FFF2-40B4-BE49-F238E27FC236}">
                <a16:creationId xmlns:a16="http://schemas.microsoft.com/office/drawing/2014/main" id="{C236613F-6D5C-4669-BDCE-7A11E383B78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779" r="2516" b="-3"/>
          <a:stretch/>
        </p:blipFill>
        <p:spPr bwMode="auto">
          <a:xfrm>
            <a:off x="4613387" y="303902"/>
            <a:ext cx="3097213" cy="4392613"/>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https://tse1-mm.cn.bing.net/th?id=OIP.Azt9fCSnwb69lcSY9FMhdgAAAA&amp;w=300&amp;h=300&amp;p=0&amp;o=5&amp;pid=1.7">
            <a:extLst>
              <a:ext uri="{FF2B5EF4-FFF2-40B4-BE49-F238E27FC236}">
                <a16:creationId xmlns:a16="http://schemas.microsoft.com/office/drawing/2014/main" id="{C891F0B6-4C21-4CB2-A25E-27E34C085BA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153882" y="363536"/>
            <a:ext cx="3097213" cy="4392613"/>
          </a:xfrm>
          <a:prstGeom prst="rect">
            <a:avLst/>
          </a:prstGeom>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8596071C-321C-464A-BF0A-2E0D1E897EE5}"/>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zh-CN" altLang="en-US" sz="2200" kern="1200">
                <a:solidFill>
                  <a:schemeClr val="bg1"/>
                </a:solidFill>
                <a:latin typeface="+mj-lt"/>
                <a:ea typeface="+mj-ea"/>
                <a:cs typeface="+mj-cs"/>
              </a:rPr>
              <a:t>波义耳真空泵</a:t>
            </a:r>
            <a:br>
              <a:rPr lang="en-US" altLang="zh-CN" sz="2200" kern="1200">
                <a:solidFill>
                  <a:schemeClr val="bg1"/>
                </a:solidFill>
                <a:latin typeface="+mj-lt"/>
                <a:ea typeface="+mj-ea"/>
                <a:cs typeface="+mj-cs"/>
              </a:rPr>
            </a:br>
            <a:r>
              <a:rPr lang="zh-CN" altLang="en-US" sz="2200" kern="1200">
                <a:solidFill>
                  <a:schemeClr val="bg1"/>
                </a:solidFill>
                <a:latin typeface="+mj-lt"/>
                <a:ea typeface="+mj-ea"/>
                <a:cs typeface="+mj-cs"/>
              </a:rPr>
              <a:t>（科学实验的典范，盛大活动的主角）</a:t>
            </a:r>
            <a:endParaRPr lang="en-US" altLang="zh-CN" sz="2200" kern="1200">
              <a:solidFill>
                <a:schemeClr val="bg1"/>
              </a:solidFill>
              <a:latin typeface="+mj-lt"/>
              <a:ea typeface="+mj-ea"/>
              <a:cs typeface="+mj-cs"/>
            </a:endParaRPr>
          </a:p>
        </p:txBody>
      </p:sp>
    </p:spTree>
    <p:extLst>
      <p:ext uri="{BB962C8B-B14F-4D97-AF65-F5344CB8AC3E}">
        <p14:creationId xmlns:p14="http://schemas.microsoft.com/office/powerpoint/2010/main" val="2506609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992CCBC-ADDD-4CB7-BA7D-8A0D47FCAC26}"/>
              </a:ext>
            </a:extLst>
          </p:cNvPr>
          <p:cNvSpPr>
            <a:spLocks noGrp="1"/>
          </p:cNvSpPr>
          <p:nvPr>
            <p:ph idx="1"/>
          </p:nvPr>
        </p:nvSpPr>
        <p:spPr>
          <a:xfrm>
            <a:off x="9408368" y="2564904"/>
            <a:ext cx="2232248" cy="4351338"/>
          </a:xfrm>
        </p:spPr>
        <p:txBody>
          <a:bodyPr/>
          <a:lstStyle/>
          <a:p>
            <a:r>
              <a:rPr lang="zh-CN" altLang="en-US" dirty="0"/>
              <a:t>约瑟夫</a:t>
            </a:r>
            <a:r>
              <a:rPr lang="en-US" altLang="zh-CN" dirty="0"/>
              <a:t>·</a:t>
            </a:r>
            <a:r>
              <a:rPr lang="zh-CN" altLang="en-US" dirty="0"/>
              <a:t>赖特：</a:t>
            </a:r>
            <a:r>
              <a:rPr lang="en-US" altLang="zh-CN" dirty="0"/>
              <a:t>《</a:t>
            </a:r>
            <a:r>
              <a:rPr lang="zh-CN" altLang="en-US" dirty="0"/>
              <a:t>气泵里的鸟实验</a:t>
            </a:r>
            <a:r>
              <a:rPr lang="en-US" altLang="zh-CN" dirty="0"/>
              <a:t>》</a:t>
            </a:r>
            <a:r>
              <a:rPr lang="zh-CN" altLang="en-US" dirty="0"/>
              <a:t>（</a:t>
            </a:r>
            <a:r>
              <a:rPr lang="en-US" altLang="zh-CN" dirty="0"/>
              <a:t>1760s</a:t>
            </a:r>
            <a:r>
              <a:rPr lang="zh-CN" altLang="en-US" dirty="0"/>
              <a:t>）</a:t>
            </a:r>
          </a:p>
        </p:txBody>
      </p:sp>
      <p:pic>
        <p:nvPicPr>
          <p:cNvPr id="14338" name="Picture 2" descr="https://upload.wikimedia.org/wikipedia/commons/thumb/2/22/An_Experiment_on_a_Bird_in_an_Air_Pump_by_Joseph_Wright_of_Derby%2C_1768.jpg/1280px-An_Experiment_on_a_Bird_in_an_Air_Pump_by_Joseph_Wright_of_Derby%2C_1768.jpg">
            <a:hlinkClick r:id="rId2"/>
            <a:extLst>
              <a:ext uri="{FF2B5EF4-FFF2-40B4-BE49-F238E27FC236}">
                <a16:creationId xmlns:a16="http://schemas.microsoft.com/office/drawing/2014/main" id="{91ABA4F9-1823-40F0-BADE-1AE89C2BBF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64" y="18864"/>
            <a:ext cx="91440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40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BA9A6CF-C052-4AD1-860C-7D006AC90C6E}"/>
              </a:ext>
            </a:extLst>
          </p:cNvPr>
          <p:cNvSpPr>
            <a:spLocks noGrp="1"/>
          </p:cNvSpPr>
          <p:nvPr>
            <p:ph type="title"/>
          </p:nvPr>
        </p:nvSpPr>
        <p:spPr>
          <a:xfrm>
            <a:off x="793662" y="386930"/>
            <a:ext cx="10066122" cy="1298448"/>
          </a:xfrm>
        </p:spPr>
        <p:txBody>
          <a:bodyPr anchor="b">
            <a:normAutofit/>
          </a:bodyPr>
          <a:lstStyle/>
          <a:p>
            <a:r>
              <a:rPr lang="zh-CN" altLang="en-US" sz="4800" dirty="0"/>
              <a:t>透明的意义</a:t>
            </a:r>
          </a:p>
        </p:txBody>
      </p:sp>
      <p:sp>
        <p:nvSpPr>
          <p:cNvPr id="46" name="Rectangle 4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4382FBE5-DD14-4C29-9014-DAE569D31678}"/>
              </a:ext>
            </a:extLst>
          </p:cNvPr>
          <p:cNvSpPr>
            <a:spLocks noGrp="1"/>
          </p:cNvSpPr>
          <p:nvPr>
            <p:ph idx="1"/>
          </p:nvPr>
        </p:nvSpPr>
        <p:spPr>
          <a:xfrm>
            <a:off x="793660" y="2599509"/>
            <a:ext cx="4160725" cy="3598989"/>
          </a:xfrm>
        </p:spPr>
        <p:txBody>
          <a:bodyPr anchor="ctr">
            <a:normAutofit/>
          </a:bodyPr>
          <a:lstStyle/>
          <a:p>
            <a:r>
              <a:rPr lang="zh-CN" altLang="en-US" sz="2000" dirty="0"/>
              <a:t>公众实验</a:t>
            </a:r>
            <a:endParaRPr lang="en-US" altLang="zh-CN" sz="2000" dirty="0"/>
          </a:p>
          <a:p>
            <a:r>
              <a:rPr lang="zh-CN" altLang="en-US" sz="2000" dirty="0"/>
              <a:t>“过程”的显明</a:t>
            </a:r>
            <a:endParaRPr lang="en-US" altLang="zh-CN" sz="2000" dirty="0"/>
          </a:p>
          <a:p>
            <a:r>
              <a:rPr lang="zh-CN" altLang="en-US" sz="2000" dirty="0"/>
              <a:t>炼成黄金（结果）之学</a:t>
            </a:r>
            <a:r>
              <a:rPr lang="en-US" altLang="zh-CN" sz="2000" dirty="0"/>
              <a:t>=</a:t>
            </a:r>
            <a:r>
              <a:rPr lang="zh-CN" altLang="en-US" sz="2000" dirty="0"/>
              <a:t>炼金术</a:t>
            </a:r>
            <a:endParaRPr lang="en-US" altLang="zh-CN" sz="2000" dirty="0"/>
          </a:p>
          <a:p>
            <a:r>
              <a:rPr lang="zh-CN" altLang="en-US" sz="2000" dirty="0"/>
              <a:t>变化（过程）之学</a:t>
            </a:r>
            <a:r>
              <a:rPr lang="en-US" altLang="zh-CN" sz="2000" dirty="0"/>
              <a:t>=</a:t>
            </a:r>
            <a:r>
              <a:rPr lang="zh-CN" altLang="en-US" sz="2000" dirty="0"/>
              <a:t>化学</a:t>
            </a:r>
            <a:endParaRPr lang="en-US" altLang="zh-CN" sz="2000" dirty="0"/>
          </a:p>
          <a:p>
            <a:r>
              <a:rPr lang="zh-CN" altLang="en-US" sz="2000" dirty="0"/>
              <a:t>不透明的炼丹炉</a:t>
            </a:r>
            <a:endParaRPr lang="en-US" altLang="zh-CN" sz="2000" dirty="0"/>
          </a:p>
          <a:p>
            <a:pPr lvl="1"/>
            <a:r>
              <a:rPr lang="zh-CN" altLang="en-US" sz="2000" dirty="0"/>
              <a:t>重结果不重过程，</a:t>
            </a:r>
            <a:endParaRPr lang="en-US" altLang="zh-CN" sz="2000" dirty="0"/>
          </a:p>
          <a:p>
            <a:pPr lvl="1"/>
            <a:r>
              <a:rPr lang="zh-CN" altLang="en-US" sz="2000" dirty="0"/>
              <a:t>理论→黑箱→结果</a:t>
            </a:r>
            <a:endParaRPr lang="en-US" altLang="zh-CN" sz="2000" dirty="0"/>
          </a:p>
          <a:p>
            <a:pPr lvl="1"/>
            <a:r>
              <a:rPr lang="zh-CN" altLang="en-US" sz="2000" dirty="0"/>
              <a:t>三生万物、周易</a:t>
            </a:r>
          </a:p>
        </p:txBody>
      </p:sp>
      <p:pic>
        <p:nvPicPr>
          <p:cNvPr id="4" name="Picture 2" descr="å¤ªä¸èåçç¼ä¸¹çå¯èä¸ç©ï¼å¯ç¬ç¼ä¸åå­æç©ºï¼å¤ªä¸èåæé´è°ï¼">
            <a:extLst>
              <a:ext uri="{FF2B5EF4-FFF2-40B4-BE49-F238E27FC236}">
                <a16:creationId xmlns:a16="http://schemas.microsoft.com/office/drawing/2014/main" id="{AF7CCB04-B915-495F-A2AB-AF99F9F35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07" r="31594" b="-1"/>
          <a:stretch/>
        </p:blipFill>
        <p:spPr bwMode="auto">
          <a:xfrm>
            <a:off x="5418759" y="2559047"/>
            <a:ext cx="2741805" cy="3639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File:David - Portrait of Monsieur Lavoisier and His Wife.jpg">
            <a:hlinkClick r:id="rId3"/>
            <a:extLst>
              <a:ext uri="{FF2B5EF4-FFF2-40B4-BE49-F238E27FC236}">
                <a16:creationId xmlns:a16="http://schemas.microsoft.com/office/drawing/2014/main" id="{9F3A3243-B532-456A-B751-7A545C7D35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5" b="4"/>
          <a:stretch/>
        </p:blipFill>
        <p:spPr bwMode="auto">
          <a:xfrm>
            <a:off x="8412616" y="2559047"/>
            <a:ext cx="2743620" cy="363945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515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4543550-8634-498B-8057-CA6F2F6ED602}"/>
              </a:ext>
            </a:extLst>
          </p:cNvPr>
          <p:cNvSpPr>
            <a:spLocks noGrp="1"/>
          </p:cNvSpPr>
          <p:nvPr>
            <p:ph type="title"/>
          </p:nvPr>
        </p:nvSpPr>
        <p:spPr>
          <a:xfrm>
            <a:off x="1043631" y="873940"/>
            <a:ext cx="5052369" cy="1035781"/>
          </a:xfrm>
        </p:spPr>
        <p:txBody>
          <a:bodyPr anchor="ctr">
            <a:normAutofit/>
          </a:bodyPr>
          <a:lstStyle/>
          <a:p>
            <a:r>
              <a:rPr lang="en-US" altLang="zh-CN" sz="3600"/>
              <a:t>18</a:t>
            </a:r>
            <a:r>
              <a:rPr lang="zh-CN" altLang="en-US" sz="3600"/>
              <a:t>世纪的实验科学</a:t>
            </a:r>
          </a:p>
        </p:txBody>
      </p:sp>
      <p:sp>
        <p:nvSpPr>
          <p:cNvPr id="3" name="内容占位符 2">
            <a:extLst>
              <a:ext uri="{FF2B5EF4-FFF2-40B4-BE49-F238E27FC236}">
                <a16:creationId xmlns:a16="http://schemas.microsoft.com/office/drawing/2014/main" id="{3C609FBA-78BF-4388-BAAF-2140525C1229}"/>
              </a:ext>
            </a:extLst>
          </p:cNvPr>
          <p:cNvSpPr>
            <a:spLocks noGrp="1"/>
          </p:cNvSpPr>
          <p:nvPr>
            <p:ph idx="1"/>
          </p:nvPr>
        </p:nvSpPr>
        <p:spPr>
          <a:xfrm>
            <a:off x="1045029" y="2524721"/>
            <a:ext cx="4991629" cy="3677123"/>
          </a:xfrm>
        </p:spPr>
        <p:txBody>
          <a:bodyPr anchor="ctr">
            <a:normAutofit/>
          </a:bodyPr>
          <a:lstStyle/>
          <a:p>
            <a:r>
              <a:rPr lang="zh-CN" altLang="en-US" sz="1800"/>
              <a:t>启蒙运动的大背景</a:t>
            </a:r>
            <a:endParaRPr lang="en-US" altLang="zh-CN" sz="1800"/>
          </a:p>
          <a:p>
            <a:pPr lvl="1"/>
            <a:r>
              <a:rPr lang="zh-CN" altLang="en-US" sz="1800"/>
              <a:t>科学作为时尚；科学传播的世纪</a:t>
            </a:r>
            <a:endParaRPr lang="en-US" altLang="zh-CN" sz="1800"/>
          </a:p>
          <a:p>
            <a:r>
              <a:rPr lang="zh-CN" altLang="en-US" sz="1800"/>
              <a:t>收藏家和博物馆对仪器的收集</a:t>
            </a:r>
            <a:endParaRPr lang="en-US" altLang="zh-CN" sz="1800"/>
          </a:p>
          <a:p>
            <a:r>
              <a:rPr lang="zh-CN" altLang="en-US" sz="1800"/>
              <a:t>大量面向公众的演示实验</a:t>
            </a:r>
            <a:endParaRPr lang="en-US" altLang="zh-CN" sz="1800"/>
          </a:p>
          <a:p>
            <a:r>
              <a:rPr lang="zh-CN" altLang="en-US" sz="1800"/>
              <a:t>化学、电、磁等新学科、新现象</a:t>
            </a:r>
            <a:endParaRPr lang="en-US" altLang="zh-CN" sz="1800"/>
          </a:p>
          <a:p>
            <a:r>
              <a:rPr lang="zh-CN" altLang="en-US" sz="1800"/>
              <a:t>工业革命</a:t>
            </a:r>
            <a:endParaRPr lang="en-US" altLang="zh-CN" sz="1800"/>
          </a:p>
          <a:p>
            <a:endParaRPr lang="en-US" altLang="zh-CN" sz="1800"/>
          </a:p>
          <a:p>
            <a:endParaRPr lang="en-US" altLang="zh-CN" sz="1800"/>
          </a:p>
          <a:p>
            <a:endParaRPr lang="zh-CN" altLang="en-US" sz="180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pictures.abebooks.com/isbn/9783924183004-de.jpg">
            <a:hlinkClick r:id="rId2"/>
            <a:extLst>
              <a:ext uri="{FF2B5EF4-FFF2-40B4-BE49-F238E27FC236}">
                <a16:creationId xmlns:a16="http://schemas.microsoft.com/office/drawing/2014/main" id="{172A3F3F-A51C-4DB0-8D2A-1B4CF6B3564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944469" y="901032"/>
            <a:ext cx="4195300" cy="511622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8CF6FAC-01E9-4F2E-B3ED-F42AB85C8EB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zh-CN" altLang="en-US" sz="4200">
                <a:solidFill>
                  <a:srgbClr val="FFFFFF"/>
                </a:solidFill>
              </a:rPr>
              <a:t>英国国王乔治三世收藏的力学仪器、天文仪器</a:t>
            </a:r>
            <a:endParaRPr lang="zh-CN" altLang="en-US" sz="4200" dirty="0">
              <a:solidFill>
                <a:srgbClr val="FFFFFF"/>
              </a:solidFill>
            </a:endParaRPr>
          </a:p>
        </p:txBody>
      </p:sp>
      <p:pic>
        <p:nvPicPr>
          <p:cNvPr id="5" name="图片 4" descr="File:Science in the 18th Century - the King George III collection cabinet3b.jpg">
            <a:hlinkClick r:id="rId2"/>
            <a:extLst>
              <a:ext uri="{FF2B5EF4-FFF2-40B4-BE49-F238E27FC236}">
                <a16:creationId xmlns:a16="http://schemas.microsoft.com/office/drawing/2014/main" id="{25F5C734-BA2D-4590-9FCB-B15C00CA8007}"/>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382907" y="307731"/>
            <a:ext cx="5330182" cy="3997637"/>
          </a:xfrm>
          <a:prstGeom prst="rect">
            <a:avLst/>
          </a:prstGeom>
          <a:noFill/>
        </p:spPr>
      </p:pic>
      <p:pic>
        <p:nvPicPr>
          <p:cNvPr id="6" name="图片 5" descr="File:Astronomical Instruments Cabinetb.jpg">
            <a:hlinkClick r:id="rId4"/>
            <a:extLst>
              <a:ext uri="{FF2B5EF4-FFF2-40B4-BE49-F238E27FC236}">
                <a16:creationId xmlns:a16="http://schemas.microsoft.com/office/drawing/2014/main" id="{186B369B-A880-4659-AA2E-746195A72B3A}"/>
              </a:ext>
            </a:extLst>
          </p:cNvPr>
          <p:cNvPicPr/>
          <p:nvPr/>
        </p:nvPicPr>
        <p:blipFill>
          <a:blip r:embed="rId5">
            <a:extLst>
              <a:ext uri="{28A0092B-C50C-407E-A947-70E740481C1C}">
                <a14:useLocalDpi xmlns:a14="http://schemas.microsoft.com/office/drawing/2010/main"/>
              </a:ext>
            </a:extLst>
          </a:blip>
          <a:stretch>
            <a:fillRect/>
          </a:stretch>
        </p:blipFill>
        <p:spPr bwMode="auto">
          <a:xfrm>
            <a:off x="6478910" y="307731"/>
            <a:ext cx="5330182" cy="3997637"/>
          </a:xfrm>
          <a:prstGeom prst="rect">
            <a:avLst/>
          </a:prstGeom>
          <a:noFill/>
        </p:spPr>
      </p:pic>
      <p:cxnSp>
        <p:nvCxnSpPr>
          <p:cNvPr id="18"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335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B7828E-47BD-4AD2-93E1-79B4BDA3DCB2}"/>
              </a:ext>
            </a:extLst>
          </p:cNvPr>
          <p:cNvSpPr>
            <a:spLocks noGrp="1"/>
          </p:cNvSpPr>
          <p:nvPr>
            <p:ph type="title"/>
          </p:nvPr>
        </p:nvSpPr>
        <p:spPr>
          <a:xfrm>
            <a:off x="838200" y="963877"/>
            <a:ext cx="3494362" cy="4930246"/>
          </a:xfrm>
        </p:spPr>
        <p:txBody>
          <a:bodyPr>
            <a:normAutofit/>
          </a:bodyPr>
          <a:lstStyle/>
          <a:p>
            <a:pPr algn="r"/>
            <a:r>
              <a:rPr lang="zh-CN" altLang="en-US" dirty="0">
                <a:solidFill>
                  <a:schemeClr val="accent1"/>
                </a:solidFill>
              </a:rPr>
              <a:t>演示物理学</a:t>
            </a:r>
            <a:br>
              <a:rPr lang="en-US" altLang="zh-CN" dirty="0">
                <a:solidFill>
                  <a:schemeClr val="accent1"/>
                </a:solidFill>
              </a:rPr>
            </a:br>
            <a:r>
              <a:rPr lang="zh-CN" altLang="en-US" dirty="0">
                <a:solidFill>
                  <a:schemeClr val="accent1"/>
                </a:solidFill>
              </a:rPr>
              <a:t>的兴起</a:t>
            </a:r>
            <a:br>
              <a:rPr lang="en-US" altLang="zh-CN" dirty="0">
                <a:solidFill>
                  <a:schemeClr val="accent1"/>
                </a:solidFill>
              </a:rPr>
            </a:br>
            <a:endParaRPr lang="zh-CN" altLang="en-US" dirty="0">
              <a:solidFill>
                <a:schemeClr val="accent1"/>
              </a:solidFill>
            </a:endParaRPr>
          </a:p>
        </p:txBody>
      </p:sp>
      <p:sp>
        <p:nvSpPr>
          <p:cNvPr id="3" name="内容占位符 2">
            <a:extLst>
              <a:ext uri="{FF2B5EF4-FFF2-40B4-BE49-F238E27FC236}">
                <a16:creationId xmlns:a16="http://schemas.microsoft.com/office/drawing/2014/main" id="{B018A285-ECB3-4533-BF2B-C164149134B9}"/>
              </a:ext>
            </a:extLst>
          </p:cNvPr>
          <p:cNvSpPr>
            <a:spLocks noGrp="1"/>
          </p:cNvSpPr>
          <p:nvPr>
            <p:ph idx="1"/>
          </p:nvPr>
        </p:nvSpPr>
        <p:spPr>
          <a:xfrm>
            <a:off x="4976031" y="963877"/>
            <a:ext cx="6377769" cy="4930246"/>
          </a:xfrm>
        </p:spPr>
        <p:txBody>
          <a:bodyPr anchor="ctr">
            <a:normAutofit/>
          </a:bodyPr>
          <a:lstStyle/>
          <a:p>
            <a:r>
              <a:rPr lang="zh-CN" altLang="en-US" sz="2400" dirty="0"/>
              <a:t>莱顿大学物理学教授布尔夏都斯</a:t>
            </a:r>
            <a:r>
              <a:rPr lang="en-US" altLang="zh-CN" sz="2400" dirty="0"/>
              <a:t>·</a:t>
            </a:r>
            <a:r>
              <a:rPr lang="zh-CN" altLang="en-US" sz="2400" dirty="0"/>
              <a:t>德</a:t>
            </a:r>
            <a:r>
              <a:rPr lang="en-US" altLang="zh-CN" sz="2400" dirty="0"/>
              <a:t>·</a:t>
            </a:r>
            <a:r>
              <a:rPr lang="zh-CN" altLang="en-US" sz="2400" dirty="0"/>
              <a:t>福尔德（</a:t>
            </a:r>
            <a:r>
              <a:rPr lang="en-US" altLang="zh-CN" sz="2400" dirty="0"/>
              <a:t>1643-1709</a:t>
            </a:r>
            <a:r>
              <a:rPr lang="zh-CN" altLang="en-US" sz="2400" dirty="0"/>
              <a:t>）在</a:t>
            </a:r>
            <a:r>
              <a:rPr lang="en-US" altLang="zh-CN" sz="2400" dirty="0"/>
              <a:t>1674</a:t>
            </a:r>
            <a:r>
              <a:rPr lang="zh-CN" altLang="en-US" sz="2400" dirty="0"/>
              <a:t>年访问英格兰后，创立了“演示物理学”（</a:t>
            </a:r>
            <a:r>
              <a:rPr lang="en-US" altLang="zh-CN" sz="2400" dirty="0" err="1"/>
              <a:t>Theatrum</a:t>
            </a:r>
            <a:r>
              <a:rPr lang="en-US" altLang="zh-CN" sz="2400" dirty="0"/>
              <a:t> </a:t>
            </a:r>
            <a:r>
              <a:rPr lang="en-US" altLang="zh-CN" sz="2400" dirty="0" err="1"/>
              <a:t>Physicum</a:t>
            </a:r>
            <a:r>
              <a:rPr lang="zh-CN" altLang="en-US" sz="2400" dirty="0"/>
              <a:t>，剧院物理学），并用一台空气泵做课堂演示。 </a:t>
            </a:r>
            <a:endParaRPr lang="en-US" altLang="zh-CN" sz="2400" dirty="0"/>
          </a:p>
          <a:p>
            <a:endParaRPr lang="en-US" altLang="zh-CN" sz="2400" dirty="0"/>
          </a:p>
          <a:p>
            <a:r>
              <a:rPr lang="zh-CN" altLang="en-US" sz="2400" dirty="0"/>
              <a:t>大实验家诺莱（</a:t>
            </a:r>
            <a:r>
              <a:rPr lang="en-US" altLang="zh-CN" sz="2400" dirty="0" err="1"/>
              <a:t>Nollet</a:t>
            </a:r>
            <a:r>
              <a:rPr lang="en-US" altLang="zh-CN" sz="2400" dirty="0"/>
              <a:t> 1700-1770</a:t>
            </a:r>
            <a:r>
              <a:rPr lang="zh-CN" altLang="en-US" sz="2400" dirty="0"/>
              <a:t>）的</a:t>
            </a:r>
            <a:r>
              <a:rPr lang="en-US" altLang="zh-CN" sz="2400" dirty="0"/>
              <a:t>《</a:t>
            </a:r>
            <a:r>
              <a:rPr lang="zh-CN" altLang="en-US" sz="2400" dirty="0"/>
              <a:t>物理学课程</a:t>
            </a:r>
            <a:r>
              <a:rPr lang="en-US" altLang="zh-CN" sz="2400" dirty="0"/>
              <a:t>》</a:t>
            </a:r>
            <a:r>
              <a:rPr lang="zh-CN" altLang="en-US" sz="2400" dirty="0"/>
              <a:t>中，需要操作大约</a:t>
            </a:r>
            <a:r>
              <a:rPr lang="en-US" altLang="zh-CN" sz="2400" dirty="0"/>
              <a:t>350</a:t>
            </a:r>
            <a:r>
              <a:rPr lang="zh-CN" altLang="en-US" sz="2400" dirty="0"/>
              <a:t>种不同的仪器</a:t>
            </a:r>
            <a:endParaRPr lang="en-US" altLang="zh-CN" sz="2400" dirty="0"/>
          </a:p>
          <a:p>
            <a:r>
              <a:rPr lang="zh-CN" altLang="en-US" sz="2400" dirty="0"/>
              <a:t>诺莱的讲演风行一时，争相效仿。</a:t>
            </a:r>
            <a:endParaRPr lang="en-US" altLang="zh-CN" sz="2400" dirty="0"/>
          </a:p>
          <a:p>
            <a:r>
              <a:rPr lang="zh-CN" altLang="en-US" sz="2400" dirty="0"/>
              <a:t>诺莱仪器特色：红色或黑色的描画精美的漆面，华丽的镀金装饰</a:t>
            </a:r>
            <a:endParaRPr lang="en-US" altLang="zh-CN" sz="2400" dirty="0"/>
          </a:p>
          <a:p>
            <a:endParaRPr lang="en-US" altLang="zh-CN" sz="2400" dirty="0"/>
          </a:p>
          <a:p>
            <a:endParaRPr lang="zh-CN" altLang="en-US" sz="2400" dirty="0"/>
          </a:p>
        </p:txBody>
      </p:sp>
      <p:sp>
        <p:nvSpPr>
          <p:cNvPr id="5" name="标题 1">
            <a:extLst>
              <a:ext uri="{FF2B5EF4-FFF2-40B4-BE49-F238E27FC236}">
                <a16:creationId xmlns:a16="http://schemas.microsoft.com/office/drawing/2014/main" id="{8ED77111-847A-4A44-9EBA-4A712588D584}"/>
              </a:ext>
            </a:extLst>
          </p:cNvPr>
          <p:cNvSpPr txBox="1">
            <a:spLocks/>
          </p:cNvSpPr>
          <p:nvPr/>
        </p:nvSpPr>
        <p:spPr>
          <a:xfrm>
            <a:off x="1526231" y="829914"/>
            <a:ext cx="9520158" cy="10492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endParaRPr lang="zh-CN" altLang="en-US" dirty="0"/>
          </a:p>
        </p:txBody>
      </p:sp>
    </p:spTree>
    <p:extLst>
      <p:ext uri="{BB962C8B-B14F-4D97-AF65-F5344CB8AC3E}">
        <p14:creationId xmlns:p14="http://schemas.microsoft.com/office/powerpoint/2010/main" val="21100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5" name="Rectangle 7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575FAD24-44AD-4FD1-9545-0A3F6F050844}"/>
              </a:ext>
            </a:extLst>
          </p:cNvPr>
          <p:cNvSpPr>
            <a:spLocks noGrp="1"/>
          </p:cNvSpPr>
          <p:nvPr>
            <p:ph type="title"/>
          </p:nvPr>
        </p:nvSpPr>
        <p:spPr>
          <a:xfrm>
            <a:off x="5021820" y="5705475"/>
            <a:ext cx="6465287" cy="595042"/>
          </a:xfrm>
        </p:spPr>
        <p:txBody>
          <a:bodyPr vert="horz" lIns="91440" tIns="45720" rIns="91440" bIns="45720" rtlCol="0" anchor="b">
            <a:normAutofit fontScale="90000"/>
          </a:bodyPr>
          <a:lstStyle/>
          <a:p>
            <a:r>
              <a:rPr lang="zh-CN" altLang="en-US" sz="4800" kern="1200" dirty="0">
                <a:solidFill>
                  <a:srgbClr val="FFFFFF"/>
                </a:solidFill>
                <a:latin typeface="+mj-lt"/>
                <a:ea typeface="+mj-ea"/>
                <a:cs typeface="+mj-cs"/>
              </a:rPr>
              <a:t>诺莱的仪器</a:t>
            </a:r>
          </a:p>
        </p:txBody>
      </p:sp>
      <p:cxnSp>
        <p:nvCxnSpPr>
          <p:cNvPr id="9236" name="Straight Connector 7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220" name="Picture 4">
            <a:hlinkClick r:id="rId2"/>
            <a:extLst>
              <a:ext uri="{FF2B5EF4-FFF2-40B4-BE49-F238E27FC236}">
                <a16:creationId xmlns:a16="http://schemas.microsoft.com/office/drawing/2014/main" id="{66008418-CF3E-4654-99AE-C0BA4204B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21" t="-962" r="25040"/>
          <a:stretch/>
        </p:blipFill>
        <p:spPr bwMode="auto">
          <a:xfrm>
            <a:off x="-629" y="133351"/>
            <a:ext cx="4654925" cy="601503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hlinkClick r:id="rId4"/>
            <a:extLst>
              <a:ext uri="{FF2B5EF4-FFF2-40B4-BE49-F238E27FC236}">
                <a16:creationId xmlns:a16="http://schemas.microsoft.com/office/drawing/2014/main" id="{EF96B0D9-46DC-45BA-A72B-0B5AE1402450}"/>
              </a:ext>
            </a:extLst>
          </p:cNvPr>
          <p:cNvPicPr>
            <a:picLocks noChangeAspect="1"/>
          </p:cNvPicPr>
          <p:nvPr/>
        </p:nvPicPr>
        <p:blipFill rotWithShape="1">
          <a:blip r:embed="rId5"/>
          <a:srcRect l="117" t="190" r="-115" b="1133"/>
          <a:stretch/>
        </p:blipFill>
        <p:spPr>
          <a:xfrm>
            <a:off x="4654296" y="0"/>
            <a:ext cx="7217085" cy="5376863"/>
          </a:xfrm>
          <a:prstGeom prst="rect">
            <a:avLst/>
          </a:prstGeom>
        </p:spPr>
      </p:pic>
    </p:spTree>
    <p:extLst>
      <p:ext uri="{BB962C8B-B14F-4D97-AF65-F5344CB8AC3E}">
        <p14:creationId xmlns:p14="http://schemas.microsoft.com/office/powerpoint/2010/main" val="3885405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6615DA-9FEE-4FC6-B1AB-B1400675D698}"/>
              </a:ext>
            </a:extLst>
          </p:cNvPr>
          <p:cNvSpPr>
            <a:spLocks noGrp="1"/>
          </p:cNvSpPr>
          <p:nvPr>
            <p:ph type="title"/>
          </p:nvPr>
        </p:nvSpPr>
        <p:spPr>
          <a:xfrm>
            <a:off x="479376" y="183314"/>
            <a:ext cx="10575478" cy="1049235"/>
          </a:xfrm>
        </p:spPr>
        <p:txBody>
          <a:bodyPr/>
          <a:lstStyle/>
          <a:p>
            <a:r>
              <a:rPr lang="zh-CN" altLang="en-US" dirty="0"/>
              <a:t>诺莱的实验</a:t>
            </a:r>
          </a:p>
        </p:txBody>
      </p:sp>
      <p:pic>
        <p:nvPicPr>
          <p:cNvPr id="4" name="内容占位符 4">
            <a:extLst>
              <a:ext uri="{FF2B5EF4-FFF2-40B4-BE49-F238E27FC236}">
                <a16:creationId xmlns:a16="http://schemas.microsoft.com/office/drawing/2014/main" id="{C58A1360-E095-4D3A-81AA-D646CE380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208" y="-7235"/>
            <a:ext cx="4311010" cy="6840254"/>
          </a:xfrm>
          <a:prstGeom prst="rect">
            <a:avLst/>
          </a:prstGeom>
        </p:spPr>
      </p:pic>
      <p:pic>
        <p:nvPicPr>
          <p:cNvPr id="5" name="图片 4">
            <a:hlinkClick r:id="rId3"/>
            <a:extLst>
              <a:ext uri="{FF2B5EF4-FFF2-40B4-BE49-F238E27FC236}">
                <a16:creationId xmlns:a16="http://schemas.microsoft.com/office/drawing/2014/main" id="{B103F69E-7861-4C21-A846-91A18BBDE6B5}"/>
              </a:ext>
            </a:extLst>
          </p:cNvPr>
          <p:cNvPicPr>
            <a:picLocks noChangeAspect="1"/>
          </p:cNvPicPr>
          <p:nvPr/>
        </p:nvPicPr>
        <p:blipFill>
          <a:blip r:embed="rId4"/>
          <a:stretch>
            <a:fillRect/>
          </a:stretch>
        </p:blipFill>
        <p:spPr>
          <a:xfrm>
            <a:off x="342900" y="1254281"/>
            <a:ext cx="7401614" cy="5578738"/>
          </a:xfrm>
          <a:prstGeom prst="rect">
            <a:avLst/>
          </a:prstGeom>
        </p:spPr>
      </p:pic>
    </p:spTree>
    <p:extLst>
      <p:ext uri="{BB962C8B-B14F-4D97-AF65-F5344CB8AC3E}">
        <p14:creationId xmlns:p14="http://schemas.microsoft.com/office/powerpoint/2010/main" val="3547261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1747A1-17C0-48BF-8DEB-4D511738858B}"/>
              </a:ext>
            </a:extLst>
          </p:cNvPr>
          <p:cNvSpPr>
            <a:spLocks noGrp="1"/>
          </p:cNvSpPr>
          <p:nvPr>
            <p:ph type="title"/>
          </p:nvPr>
        </p:nvSpPr>
        <p:spPr/>
        <p:txBody>
          <a:bodyPr>
            <a:normAutofit/>
          </a:bodyPr>
          <a:lstStyle/>
          <a:p>
            <a:r>
              <a:rPr lang="zh-CN" altLang="en-US" dirty="0"/>
              <a:t>诺莱的实验之一</a:t>
            </a:r>
          </a:p>
        </p:txBody>
      </p:sp>
      <p:sp>
        <p:nvSpPr>
          <p:cNvPr id="3" name="内容占位符 2">
            <a:extLst>
              <a:ext uri="{FF2B5EF4-FFF2-40B4-BE49-F238E27FC236}">
                <a16:creationId xmlns:a16="http://schemas.microsoft.com/office/drawing/2014/main" id="{B00DE5CF-652A-4798-B83F-1C2DA10E998A}"/>
              </a:ext>
            </a:extLst>
          </p:cNvPr>
          <p:cNvSpPr>
            <a:spLocks noGrp="1"/>
          </p:cNvSpPr>
          <p:nvPr>
            <p:ph idx="1"/>
          </p:nvPr>
        </p:nvSpPr>
        <p:spPr/>
        <p:txBody>
          <a:bodyPr>
            <a:normAutofit/>
          </a:bodyPr>
          <a:lstStyle/>
          <a:p>
            <a:r>
              <a:rPr lang="zh-CN" altLang="en-US" dirty="0"/>
              <a:t>在巴黎修道院门前调集了</a:t>
            </a:r>
            <a:r>
              <a:rPr lang="en-US" altLang="zh-CN" dirty="0"/>
              <a:t>200</a:t>
            </a:r>
            <a:r>
              <a:rPr lang="zh-CN" altLang="en-US" dirty="0"/>
              <a:t>名修道士，围成一个大圈，用铁丝连接起来，让充满电的莱顿瓶放电，然后观众们就看到几百个平时正儿八经的修道士一起惊声尖叫的恢弘场面。法国国王路易十五亲自出场观摩。</a:t>
            </a:r>
            <a:endParaRPr lang="en-US" altLang="zh-CN" dirty="0"/>
          </a:p>
          <a:p>
            <a:endParaRPr lang="en-US" altLang="zh-CN" dirty="0"/>
          </a:p>
          <a:p>
            <a:endParaRPr lang="en-US" altLang="zh-CN" dirty="0"/>
          </a:p>
        </p:txBody>
      </p:sp>
    </p:spTree>
    <p:extLst>
      <p:ext uri="{BB962C8B-B14F-4D97-AF65-F5344CB8AC3E}">
        <p14:creationId xmlns:p14="http://schemas.microsoft.com/office/powerpoint/2010/main" val="3175161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5BCDE2-099C-4C59-8E9C-B94D9A3770F7}"/>
              </a:ext>
            </a:extLst>
          </p:cNvPr>
          <p:cNvSpPr>
            <a:spLocks noGrp="1"/>
          </p:cNvSpPr>
          <p:nvPr>
            <p:ph type="title"/>
          </p:nvPr>
        </p:nvSpPr>
        <p:spPr>
          <a:xfrm>
            <a:off x="838200" y="963877"/>
            <a:ext cx="3494362" cy="4930246"/>
          </a:xfrm>
        </p:spPr>
        <p:txBody>
          <a:bodyPr>
            <a:normAutofit/>
          </a:bodyPr>
          <a:lstStyle/>
          <a:p>
            <a:pPr algn="r"/>
            <a:r>
              <a:rPr lang="zh-CN" altLang="en-US">
                <a:solidFill>
                  <a:schemeClr val="accent1"/>
                </a:solidFill>
              </a:rPr>
              <a:t>文艺复兴对科学仪器的新需求</a:t>
            </a:r>
          </a:p>
        </p:txBody>
      </p:sp>
      <p:graphicFrame>
        <p:nvGraphicFramePr>
          <p:cNvPr id="5" name="内容占位符 2">
            <a:extLst>
              <a:ext uri="{FF2B5EF4-FFF2-40B4-BE49-F238E27FC236}">
                <a16:creationId xmlns:a16="http://schemas.microsoft.com/office/drawing/2014/main" id="{D73C2958-40B9-42C1-82E1-D0520EFD3E64}"/>
              </a:ext>
            </a:extLst>
          </p:cNvPr>
          <p:cNvGraphicFramePr>
            <a:graphicFrameLocks noGrp="1"/>
          </p:cNvGraphicFramePr>
          <p:nvPr>
            <p:ph idx="1"/>
          </p:nvPr>
        </p:nvGraphicFramePr>
        <p:xfrm>
          <a:off x="4976031" y="963877"/>
          <a:ext cx="6377769" cy="4930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6372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02DCBD-E9AD-47F5-B2A2-DCF0923B10F7}"/>
              </a:ext>
            </a:extLst>
          </p:cNvPr>
          <p:cNvSpPr>
            <a:spLocks noGrp="1"/>
          </p:cNvSpPr>
          <p:nvPr>
            <p:ph type="title"/>
          </p:nvPr>
        </p:nvSpPr>
        <p:spPr/>
        <p:txBody>
          <a:bodyPr/>
          <a:lstStyle/>
          <a:p>
            <a:r>
              <a:rPr lang="zh-CN" altLang="en-US" dirty="0"/>
              <a:t>时尚的电学</a:t>
            </a:r>
          </a:p>
        </p:txBody>
      </p:sp>
      <p:sp>
        <p:nvSpPr>
          <p:cNvPr id="3" name="内容占位符 2">
            <a:extLst>
              <a:ext uri="{FF2B5EF4-FFF2-40B4-BE49-F238E27FC236}">
                <a16:creationId xmlns:a16="http://schemas.microsoft.com/office/drawing/2014/main" id="{78690B1F-ACF3-4B9B-82F0-C80588CA7180}"/>
              </a:ext>
            </a:extLst>
          </p:cNvPr>
          <p:cNvSpPr>
            <a:spLocks noGrp="1"/>
          </p:cNvSpPr>
          <p:nvPr>
            <p:ph idx="1"/>
          </p:nvPr>
        </p:nvSpPr>
        <p:spPr>
          <a:xfrm>
            <a:off x="838200" y="1825625"/>
            <a:ext cx="3745632" cy="4351338"/>
          </a:xfrm>
        </p:spPr>
        <p:txBody>
          <a:bodyPr/>
          <a:lstStyle/>
          <a:p>
            <a:r>
              <a:rPr lang="zh-CN" altLang="en-US" dirty="0"/>
              <a:t>电学取代真空泵成为最受欢迎的演示实验</a:t>
            </a:r>
            <a:endParaRPr lang="en-US" altLang="zh-CN" dirty="0"/>
          </a:p>
          <a:p>
            <a:r>
              <a:rPr lang="zh-CN" altLang="en-US" dirty="0"/>
              <a:t>旋转球起电器</a:t>
            </a:r>
          </a:p>
        </p:txBody>
      </p:sp>
      <p:pic>
        <p:nvPicPr>
          <p:cNvPr id="5" name="图片 4" descr="https://upload.wikimedia.org/wikipedia/commons/thumb/a/a4/Elektrisiermaschine.jpg/222px-Elektrisiermaschine.jpg">
            <a:hlinkClick r:id="rId2"/>
            <a:extLst>
              <a:ext uri="{FF2B5EF4-FFF2-40B4-BE49-F238E27FC236}">
                <a16:creationId xmlns:a16="http://schemas.microsoft.com/office/drawing/2014/main" id="{5EB05065-287F-4C71-BB2A-36DCE41729F4}"/>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954093" y="1670243"/>
            <a:ext cx="2831681" cy="4822632"/>
          </a:xfrm>
          <a:prstGeom prst="rect">
            <a:avLst/>
          </a:prstGeom>
          <a:noFill/>
          <a:ln>
            <a:noFill/>
          </a:ln>
        </p:spPr>
      </p:pic>
      <p:pic>
        <p:nvPicPr>
          <p:cNvPr id="6" name="图片 5" descr="https://upload.wikimedia.org/wikipedia/commons/thumb/6/66/Elektrischer_Kuss.jpg/106px-Elektrischer_Kuss.jpg">
            <a:hlinkClick r:id="rId4"/>
            <a:extLst>
              <a:ext uri="{FF2B5EF4-FFF2-40B4-BE49-F238E27FC236}">
                <a16:creationId xmlns:a16="http://schemas.microsoft.com/office/drawing/2014/main" id="{97389037-4B93-4675-957A-3614B632B093}"/>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8184232" y="2420888"/>
            <a:ext cx="3643364" cy="4164954"/>
          </a:xfrm>
          <a:prstGeom prst="rect">
            <a:avLst/>
          </a:prstGeom>
          <a:noFill/>
          <a:ln>
            <a:noFill/>
          </a:ln>
        </p:spPr>
      </p:pic>
      <p:pic>
        <p:nvPicPr>
          <p:cNvPr id="7" name="图片 6" descr="http://www.coe.ufrj.br/~acmq/oden1.jpg">
            <a:extLst>
              <a:ext uri="{FF2B5EF4-FFF2-40B4-BE49-F238E27FC236}">
                <a16:creationId xmlns:a16="http://schemas.microsoft.com/office/drawing/2014/main" id="{830BBD57-6925-4DD2-A29A-B37B6349F0C1}"/>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13958"/>
            <a:ext cx="2440940" cy="1941830"/>
          </a:xfrm>
          <a:prstGeom prst="rect">
            <a:avLst/>
          </a:prstGeom>
          <a:noFill/>
          <a:ln>
            <a:noFill/>
          </a:ln>
        </p:spPr>
      </p:pic>
      <p:pic>
        <p:nvPicPr>
          <p:cNvPr id="8" name="Picture 2">
            <a:extLst>
              <a:ext uri="{FF2B5EF4-FFF2-40B4-BE49-F238E27FC236}">
                <a16:creationId xmlns:a16="http://schemas.microsoft.com/office/drawing/2014/main" id="{07A8556F-8638-43AD-A29A-334379038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440" y="3451595"/>
            <a:ext cx="2232248" cy="297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8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F91A76-7165-4CF0-981C-A026D878E314}"/>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zh-CN" altLang="en-US" sz="6000" kern="1200">
                <a:solidFill>
                  <a:schemeClr val="tx1"/>
                </a:solidFill>
                <a:latin typeface="+mj-lt"/>
                <a:ea typeface="+mj-ea"/>
                <a:cs typeface="+mj-cs"/>
              </a:rPr>
              <a:t>莱顿瓶</a:t>
            </a:r>
          </a:p>
        </p:txBody>
      </p:sp>
      <p:sp>
        <p:nvSpPr>
          <p:cNvPr id="3" name="内容占位符 2">
            <a:extLst>
              <a:ext uri="{FF2B5EF4-FFF2-40B4-BE49-F238E27FC236}">
                <a16:creationId xmlns:a16="http://schemas.microsoft.com/office/drawing/2014/main" id="{F74D5811-38F9-4CCF-868F-6DBD3A016F19}"/>
              </a:ext>
            </a:extLst>
          </p:cNvPr>
          <p:cNvSpPr>
            <a:spLocks noGrp="1"/>
          </p:cNvSpPr>
          <p:nvPr>
            <p:ph idx="1"/>
          </p:nvPr>
        </p:nvSpPr>
        <p:spPr>
          <a:xfrm>
            <a:off x="609600" y="5702709"/>
            <a:ext cx="10923638" cy="521109"/>
          </a:xfrm>
        </p:spPr>
        <p:txBody>
          <a:bodyPr vert="horz" lIns="91440" tIns="45720" rIns="91440" bIns="45720" rtlCol="0">
            <a:normAutofit/>
          </a:bodyPr>
          <a:lstStyle/>
          <a:p>
            <a:pPr marL="0" indent="0">
              <a:buNone/>
            </a:pPr>
            <a:r>
              <a:rPr lang="en-US" altLang="zh-CN" sz="2400" kern="1200">
                <a:solidFill>
                  <a:schemeClr val="tx1"/>
                </a:solidFill>
                <a:latin typeface="+mn-lt"/>
                <a:ea typeface="+mn-ea"/>
                <a:cs typeface="+mn-cs"/>
              </a:rPr>
              <a:t>1745</a:t>
            </a:r>
            <a:r>
              <a:rPr lang="zh-CN" altLang="en-US" sz="2400" kern="1200">
                <a:solidFill>
                  <a:schemeClr val="tx1"/>
                </a:solidFill>
                <a:latin typeface="+mn-lt"/>
                <a:ea typeface="+mn-ea"/>
                <a:cs typeface="+mn-cs"/>
              </a:rPr>
              <a:t>荷兰莱顿大学马森布洛克发明</a:t>
            </a:r>
          </a:p>
        </p:txBody>
      </p:sp>
      <p:pic>
        <p:nvPicPr>
          <p:cNvPr id="4" name="图片 3" descr="Several Leyden jars connected together = a battery. (18 inches wide × 13 inches deep × 15 inches high)">
            <a:hlinkClick r:id="rId2"/>
            <a:extLst>
              <a:ext uri="{FF2B5EF4-FFF2-40B4-BE49-F238E27FC236}">
                <a16:creationId xmlns:a16="http://schemas.microsoft.com/office/drawing/2014/main" id="{76FCE4C9-83D3-4A7E-B650-1DBB2982FC08}"/>
              </a:ext>
            </a:extLst>
          </p:cNvPr>
          <p:cNvPicPr/>
          <p:nvPr/>
        </p:nvPicPr>
        <p:blipFill rotWithShape="1">
          <a:blip r:embed="rId3">
            <a:extLst>
              <a:ext uri="{28A0092B-C50C-407E-A947-70E740481C1C}">
                <a14:useLocalDpi xmlns:a14="http://schemas.microsoft.com/office/drawing/2010/main"/>
              </a:ext>
            </a:extLst>
          </a:blip>
          <a:srcRect b="6988"/>
          <a:stretch/>
        </p:blipFill>
        <p:spPr bwMode="auto">
          <a:xfrm>
            <a:off x="20" y="10"/>
            <a:ext cx="6095974" cy="4252522"/>
          </a:xfrm>
          <a:prstGeom prst="rect">
            <a:avLst/>
          </a:prstGeom>
          <a:noFill/>
        </p:spPr>
      </p:pic>
      <p:pic>
        <p:nvPicPr>
          <p:cNvPr id="5" name="图片 4" descr="https://upload.wikimedia.org/wikipedia/commons/thumb/2/20/Cuneus_discovering_the_Leyden_jar.png/400px-Cuneus_discovering_the_Leyden_jar.png">
            <a:hlinkClick r:id="rId4"/>
            <a:extLst>
              <a:ext uri="{FF2B5EF4-FFF2-40B4-BE49-F238E27FC236}">
                <a16:creationId xmlns:a16="http://schemas.microsoft.com/office/drawing/2014/main" id="{11408734-3708-4211-ADDE-13BC749D4642}"/>
              </a:ext>
            </a:extLst>
          </p:cNvPr>
          <p:cNvPicPr/>
          <p:nvPr/>
        </p:nvPicPr>
        <p:blipFill rotWithShape="1">
          <a:blip r:embed="rId5">
            <a:extLst>
              <a:ext uri="{28A0092B-C50C-407E-A947-70E740481C1C}">
                <a14:useLocalDpi xmlns:a14="http://schemas.microsoft.com/office/drawing/2010/main"/>
              </a:ext>
            </a:extLst>
          </a:blip>
          <a:srcRect b="4095"/>
          <a:stretch/>
        </p:blipFill>
        <p:spPr bwMode="auto">
          <a:xfrm>
            <a:off x="6095999" y="-681"/>
            <a:ext cx="6096001" cy="4253215"/>
          </a:xfrm>
          <a:prstGeom prst="rect">
            <a:avLst/>
          </a:prstGeom>
          <a:noFill/>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73145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B1E1AD-A96F-4EAA-A436-C588A3B0DCB3}"/>
              </a:ext>
            </a:extLst>
          </p:cNvPr>
          <p:cNvSpPr>
            <a:spLocks noGrp="1"/>
          </p:cNvSpPr>
          <p:nvPr>
            <p:ph type="title"/>
          </p:nvPr>
        </p:nvSpPr>
        <p:spPr/>
        <p:txBody>
          <a:bodyPr/>
          <a:lstStyle/>
          <a:p>
            <a:r>
              <a:rPr lang="zh-CN" altLang="en-US" dirty="0"/>
              <a:t>观众体验</a:t>
            </a:r>
          </a:p>
        </p:txBody>
      </p:sp>
      <p:sp>
        <p:nvSpPr>
          <p:cNvPr id="3" name="内容占位符 2">
            <a:extLst>
              <a:ext uri="{FF2B5EF4-FFF2-40B4-BE49-F238E27FC236}">
                <a16:creationId xmlns:a16="http://schemas.microsoft.com/office/drawing/2014/main" id="{C52164C0-5F11-4203-95F5-6ECD8D1DB86E}"/>
              </a:ext>
            </a:extLst>
          </p:cNvPr>
          <p:cNvSpPr>
            <a:spLocks noGrp="1"/>
          </p:cNvSpPr>
          <p:nvPr>
            <p:ph idx="1"/>
          </p:nvPr>
        </p:nvSpPr>
        <p:spPr>
          <a:xfrm>
            <a:off x="838200" y="1825625"/>
            <a:ext cx="9506272" cy="4351338"/>
          </a:xfrm>
        </p:spPr>
        <p:txBody>
          <a:bodyPr>
            <a:normAutofit fontScale="92500" lnSpcReduction="10000"/>
          </a:bodyPr>
          <a:lstStyle/>
          <a:p>
            <a:r>
              <a:rPr lang="zh-CN" altLang="zh-CN" dirty="0"/>
              <a:t>德国小说家拉罗赫（</a:t>
            </a:r>
            <a:r>
              <a:rPr lang="en-US" altLang="zh-CN" dirty="0"/>
              <a:t>1731-1791</a:t>
            </a:r>
            <a:r>
              <a:rPr lang="zh-CN" altLang="zh-CN" dirty="0"/>
              <a:t>）于</a:t>
            </a:r>
            <a:r>
              <a:rPr lang="en-US" altLang="zh-CN" dirty="0"/>
              <a:t>1786</a:t>
            </a:r>
            <a:r>
              <a:rPr lang="zh-CN" altLang="zh-CN" dirty="0"/>
              <a:t>年访问伦敦，她的游记里写道：“我们的夜晚在物理实验中度过，毫无疑问，这些实验构成了礼拜的一部分，向我们揭示出存在的内在本质，并且使一个敏感的灵魂越来越理性地对其造物主报以敬畏。”</a:t>
            </a:r>
            <a:endParaRPr lang="en-US" altLang="zh-CN" dirty="0"/>
          </a:p>
          <a:p>
            <a:endParaRPr lang="en-US" altLang="zh-CN" dirty="0"/>
          </a:p>
          <a:p>
            <a:r>
              <a:rPr lang="zh-CN" altLang="zh-CN" dirty="0"/>
              <a:t>一些表演干脆成为舞台剧，例如</a:t>
            </a:r>
            <a:r>
              <a:rPr lang="en-US" altLang="zh-CN" dirty="0"/>
              <a:t>1786</a:t>
            </a:r>
            <a:r>
              <a:rPr lang="zh-CN" altLang="zh-CN" dirty="0"/>
              <a:t>年一个关于库克船长塔希提之旅的哑剧中，“导演”鲁斯伯格动用了新近发明的热气球，让穿着很少的女演员从空中降落到舞台上，最后展示了库克船长羽化飞升似的壮丽景象。现在让我们去看的话这无非是一个华丽的杂耍表演，但这个表演在当时被《泰晤士报》评论为</a:t>
            </a:r>
            <a:r>
              <a:rPr lang="zh-CN" altLang="en-US" dirty="0"/>
              <a:t>：</a:t>
            </a:r>
            <a:r>
              <a:rPr lang="zh-CN" altLang="zh-CN" dirty="0"/>
              <a:t>“值得每一个有理性的人</a:t>
            </a:r>
            <a:r>
              <a:rPr lang="en-US" altLang="zh-CN" dirty="0"/>
              <a:t>——</a:t>
            </a:r>
            <a:r>
              <a:rPr lang="zh-CN" altLang="zh-CN" dirty="0"/>
              <a:t>从儿童到年长的哲学家</a:t>
            </a:r>
            <a:r>
              <a:rPr lang="en-US" altLang="zh-CN" dirty="0"/>
              <a:t>——</a:t>
            </a:r>
            <a:r>
              <a:rPr lang="zh-CN" altLang="zh-CN" dirty="0"/>
              <a:t>沉思的表演。这种表演最能显示出上帝的智慧和设计”</a:t>
            </a:r>
          </a:p>
        </p:txBody>
      </p:sp>
      <p:pic>
        <p:nvPicPr>
          <p:cNvPr id="12290" name="Picture 2">
            <a:extLst>
              <a:ext uri="{FF2B5EF4-FFF2-40B4-BE49-F238E27FC236}">
                <a16:creationId xmlns:a16="http://schemas.microsoft.com/office/drawing/2014/main" id="{44316D68-83CE-46E0-9DAB-D343A9E78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2797" y="2564904"/>
            <a:ext cx="1803078" cy="260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185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6440028-FCB8-43CE-8827-3E8082BA4973}"/>
              </a:ext>
            </a:extLst>
          </p:cNvPr>
          <p:cNvSpPr>
            <a:spLocks noGrp="1"/>
          </p:cNvSpPr>
          <p:nvPr>
            <p:ph idx="1"/>
          </p:nvPr>
        </p:nvSpPr>
        <p:spPr>
          <a:xfrm>
            <a:off x="9863190" y="4653136"/>
            <a:ext cx="2188397" cy="1400345"/>
          </a:xfrm>
        </p:spPr>
        <p:txBody>
          <a:bodyPr>
            <a:normAutofit/>
          </a:bodyPr>
          <a:lstStyle/>
          <a:p>
            <a:r>
              <a:rPr lang="en-US" altLang="zh-CN" dirty="0"/>
              <a:t>1802</a:t>
            </a:r>
            <a:r>
              <a:rPr lang="zh-CN" altLang="en-US" dirty="0"/>
              <a:t>年讽刺画</a:t>
            </a:r>
            <a:r>
              <a:rPr lang="en-US" altLang="zh-CN" dirty="0"/>
              <a:t>《</a:t>
            </a:r>
            <a:r>
              <a:rPr lang="zh-CN" altLang="en-US" dirty="0"/>
              <a:t>气体力学</a:t>
            </a:r>
            <a:r>
              <a:rPr lang="en-US" altLang="zh-CN" dirty="0"/>
              <a:t>》</a:t>
            </a:r>
            <a:endParaRPr lang="zh-CN" altLang="en-US" dirty="0"/>
          </a:p>
        </p:txBody>
      </p:sp>
      <p:pic>
        <p:nvPicPr>
          <p:cNvPr id="13314" name="Picture 2">
            <a:extLst>
              <a:ext uri="{FF2B5EF4-FFF2-40B4-BE49-F238E27FC236}">
                <a16:creationId xmlns:a16="http://schemas.microsoft.com/office/drawing/2014/main" id="{849ACB10-5362-430B-912A-E2E4A0564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35398" cy="705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28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C0E989-0263-4234-AB16-0834FCF55B1A}"/>
              </a:ext>
            </a:extLst>
          </p:cNvPr>
          <p:cNvSpPr>
            <a:spLocks noGrp="1"/>
          </p:cNvSpPr>
          <p:nvPr>
            <p:ph type="title"/>
          </p:nvPr>
        </p:nvSpPr>
        <p:spPr>
          <a:xfrm>
            <a:off x="695400" y="457462"/>
            <a:ext cx="8229600" cy="1066800"/>
          </a:xfrm>
        </p:spPr>
        <p:txBody>
          <a:bodyPr/>
          <a:lstStyle/>
          <a:p>
            <a:r>
              <a:rPr lang="zh-CN" altLang="en-US"/>
              <a:t>博物馆与实验室</a:t>
            </a:r>
            <a:endParaRPr lang="zh-CN" altLang="en-US" dirty="0"/>
          </a:p>
        </p:txBody>
      </p:sp>
      <p:sp>
        <p:nvSpPr>
          <p:cNvPr id="3" name="内容占位符 2">
            <a:extLst>
              <a:ext uri="{FF2B5EF4-FFF2-40B4-BE49-F238E27FC236}">
                <a16:creationId xmlns:a16="http://schemas.microsoft.com/office/drawing/2014/main" id="{A0A17068-638E-40EA-B89F-60CD58C83E6A}"/>
              </a:ext>
            </a:extLst>
          </p:cNvPr>
          <p:cNvSpPr>
            <a:spLocks noGrp="1"/>
          </p:cNvSpPr>
          <p:nvPr>
            <p:ph idx="1"/>
          </p:nvPr>
        </p:nvSpPr>
        <p:spPr>
          <a:xfrm>
            <a:off x="551384" y="1484784"/>
            <a:ext cx="9093696" cy="4743840"/>
          </a:xfrm>
        </p:spPr>
        <p:txBody>
          <a:bodyPr/>
          <a:lstStyle/>
          <a:p>
            <a:r>
              <a:rPr lang="en-US" altLang="zh-CN"/>
              <a:t>1782</a:t>
            </a:r>
            <a:r>
              <a:rPr lang="zh-CN" altLang="en-US"/>
              <a:t>年竣工泰勒博物馆（荷兰）</a:t>
            </a:r>
            <a:endParaRPr lang="en-US" altLang="zh-CN"/>
          </a:p>
          <a:p>
            <a:r>
              <a:rPr lang="en-US" altLang="zh-CN"/>
              <a:t>1770</a:t>
            </a:r>
            <a:r>
              <a:rPr lang="zh-CN" altLang="en-US"/>
              <a:t>年代的钮可门式蒸汽机样品</a:t>
            </a:r>
            <a:endParaRPr lang="en-US" altLang="zh-CN"/>
          </a:p>
          <a:p>
            <a:r>
              <a:rPr lang="zh-CN" altLang="en-US"/>
              <a:t>最初中间不是展柜，而是实验台</a:t>
            </a:r>
          </a:p>
          <a:p>
            <a:endParaRPr lang="zh-CN" altLang="en-US" dirty="0"/>
          </a:p>
        </p:txBody>
      </p:sp>
      <p:pic>
        <p:nvPicPr>
          <p:cNvPr id="5122" name="Picture 2" descr="https://upload.wikimedia.org/wikipedia/commons/thumb/4/49/Teylers_Museum_-_Wikimedia_rondleiding_-_Quistnix_4908.jpg/220px-Teylers_Museum_-_Wikimedia_rondleiding_-_Quistnix_4908.jpg">
            <a:hlinkClick r:id="rId2"/>
            <a:extLst>
              <a:ext uri="{FF2B5EF4-FFF2-40B4-BE49-F238E27FC236}">
                <a16:creationId xmlns:a16="http://schemas.microsoft.com/office/drawing/2014/main" id="{56DA69D3-4060-4CDF-B965-3D921B2254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794" y="222701"/>
            <a:ext cx="4256782" cy="63851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thumb/6/62/Thomas_Newcomen_1702_model_steam_engine_built_by_Edward_Nairne_1770-_Teylers_Oval_Room.jpg/1920px-Thomas_Newcomen_1702_model_steam_engine_built_by_Edward_Nairne_1770-_Teylers_Oval_Room.jpg">
            <a:extLst>
              <a:ext uri="{FF2B5EF4-FFF2-40B4-BE49-F238E27FC236}">
                <a16:creationId xmlns:a16="http://schemas.microsoft.com/office/drawing/2014/main" id="{18AB816D-7241-4485-A889-5DFDD688B1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007" y="3226480"/>
            <a:ext cx="5076056" cy="338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877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0CB1E-37B7-4F4B-8333-A2AB44158109}"/>
              </a:ext>
            </a:extLst>
          </p:cNvPr>
          <p:cNvSpPr>
            <a:spLocks noGrp="1"/>
          </p:cNvSpPr>
          <p:nvPr>
            <p:ph type="title"/>
          </p:nvPr>
        </p:nvSpPr>
        <p:spPr>
          <a:xfrm>
            <a:off x="335360" y="365125"/>
            <a:ext cx="3024336" cy="1325563"/>
          </a:xfrm>
        </p:spPr>
        <p:txBody>
          <a:bodyPr/>
          <a:lstStyle/>
          <a:p>
            <a:r>
              <a:rPr lang="zh-CN" altLang="en-US" dirty="0"/>
              <a:t>电学仪器</a:t>
            </a:r>
          </a:p>
        </p:txBody>
      </p:sp>
      <p:pic>
        <p:nvPicPr>
          <p:cNvPr id="4" name="Picture 2">
            <a:hlinkClick r:id="rId2"/>
            <a:extLst>
              <a:ext uri="{FF2B5EF4-FFF2-40B4-BE49-F238E27FC236}">
                <a16:creationId xmlns:a16="http://schemas.microsoft.com/office/drawing/2014/main" id="{DA98FB50-3458-4EC7-A24A-BBE58C7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0"/>
            <a:ext cx="8963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6C0A7863-E79C-489F-8AF6-F56DFE665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84500"/>
            <a:ext cx="3283850" cy="384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55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708A1D-E535-4C34-A46B-B65247F87FDA}"/>
              </a:ext>
            </a:extLst>
          </p:cNvPr>
          <p:cNvSpPr>
            <a:spLocks noGrp="1"/>
          </p:cNvSpPr>
          <p:nvPr>
            <p:ph type="title"/>
          </p:nvPr>
        </p:nvSpPr>
        <p:spPr/>
        <p:txBody>
          <a:bodyPr/>
          <a:lstStyle/>
          <a:p>
            <a:r>
              <a:rPr lang="zh-CN" altLang="en-US" dirty="0"/>
              <a:t>工业革命的前夕</a:t>
            </a:r>
          </a:p>
        </p:txBody>
      </p:sp>
      <p:graphicFrame>
        <p:nvGraphicFramePr>
          <p:cNvPr id="7" name="内容占位符 2">
            <a:extLst>
              <a:ext uri="{FF2B5EF4-FFF2-40B4-BE49-F238E27FC236}">
                <a16:creationId xmlns:a16="http://schemas.microsoft.com/office/drawing/2014/main" id="{A6ECC3AC-20A8-4437-A246-6812153896C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075183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B777E0C4-80E3-4B33-BEAB-D9BBF6BB2310}"/>
              </a:ext>
            </a:extLst>
          </p:cNvPr>
          <p:cNvSpPr>
            <a:spLocks noGrp="1"/>
          </p:cNvSpPr>
          <p:nvPr>
            <p:ph type="title"/>
          </p:nvPr>
        </p:nvSpPr>
        <p:spPr>
          <a:xfrm>
            <a:off x="838200" y="1336390"/>
            <a:ext cx="6155988" cy="1182927"/>
          </a:xfrm>
        </p:spPr>
        <p:txBody>
          <a:bodyPr anchor="b">
            <a:normAutofit/>
          </a:bodyPr>
          <a:lstStyle/>
          <a:p>
            <a:r>
              <a:rPr lang="zh-CN" altLang="en-US" sz="5200"/>
              <a:t>仪器行业的产业整合</a:t>
            </a:r>
          </a:p>
        </p:txBody>
      </p:sp>
      <p:cxnSp>
        <p:nvCxnSpPr>
          <p:cNvPr id="2053" name="Straight Connector 72">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3E7F17DD-B533-4BD9-B0B1-85E736B1FBEA}"/>
              </a:ext>
            </a:extLst>
          </p:cNvPr>
          <p:cNvSpPr>
            <a:spLocks noGrp="1"/>
          </p:cNvSpPr>
          <p:nvPr>
            <p:ph idx="1"/>
          </p:nvPr>
        </p:nvSpPr>
        <p:spPr>
          <a:xfrm>
            <a:off x="803776" y="2829330"/>
            <a:ext cx="6190412" cy="3344459"/>
          </a:xfrm>
        </p:spPr>
        <p:txBody>
          <a:bodyPr anchor="t">
            <a:normAutofit/>
          </a:bodyPr>
          <a:lstStyle/>
          <a:p>
            <a:r>
              <a:rPr lang="zh-CN" altLang="en-US" sz="2000" dirty="0">
                <a:solidFill>
                  <a:schemeClr val="tx1">
                    <a:alpha val="80000"/>
                  </a:schemeClr>
                </a:solidFill>
              </a:rPr>
              <a:t>艾伦（</a:t>
            </a:r>
            <a:r>
              <a:rPr lang="en-US" altLang="zh-CN" sz="2000" dirty="0">
                <a:solidFill>
                  <a:schemeClr val="tx1">
                    <a:alpha val="80000"/>
                  </a:schemeClr>
                </a:solidFill>
              </a:rPr>
              <a:t>Elias Allen 1588-1653</a:t>
            </a:r>
            <a:r>
              <a:rPr lang="zh-CN" altLang="en-US" sz="2000" dirty="0">
                <a:solidFill>
                  <a:schemeClr val="tx1">
                    <a:alpha val="80000"/>
                  </a:schemeClr>
                </a:solidFill>
              </a:rPr>
              <a:t>），伦敦的仪器大亨，促进行业联盟。</a:t>
            </a:r>
            <a:endParaRPr lang="en-US" altLang="zh-CN" sz="2000" dirty="0">
              <a:solidFill>
                <a:schemeClr val="tx1">
                  <a:alpha val="80000"/>
                </a:schemeClr>
              </a:solidFill>
            </a:endParaRPr>
          </a:p>
          <a:p>
            <a:pPr lvl="1"/>
            <a:r>
              <a:rPr lang="zh-CN" altLang="en-US" sz="2000" dirty="0">
                <a:solidFill>
                  <a:schemeClr val="tx1">
                    <a:alpha val="80000"/>
                  </a:schemeClr>
                </a:solidFill>
              </a:rPr>
              <a:t>仪器制造商、钟表商、眼镜商、家具商（木工）、金匠</a:t>
            </a:r>
            <a:r>
              <a:rPr lang="en-US" altLang="zh-CN" sz="2000" dirty="0">
                <a:solidFill>
                  <a:schemeClr val="tx1">
                    <a:alpha val="80000"/>
                  </a:schemeClr>
                </a:solidFill>
              </a:rPr>
              <a:t>……</a:t>
            </a:r>
          </a:p>
          <a:p>
            <a:endParaRPr lang="en-US" altLang="zh-CN" sz="2000" dirty="0">
              <a:solidFill>
                <a:schemeClr val="tx1">
                  <a:alpha val="80000"/>
                </a:schemeClr>
              </a:solidFill>
            </a:endParaRPr>
          </a:p>
          <a:p>
            <a:r>
              <a:rPr lang="zh-CN" altLang="en-US" sz="2000" dirty="0">
                <a:solidFill>
                  <a:schemeClr val="tx1">
                    <a:alpha val="80000"/>
                  </a:schemeClr>
                </a:solidFill>
              </a:rPr>
              <a:t>从附庸到中心</a:t>
            </a:r>
            <a:endParaRPr lang="en-US" altLang="zh-CN" sz="2000" dirty="0">
              <a:solidFill>
                <a:schemeClr val="tx1">
                  <a:alpha val="80000"/>
                </a:schemeClr>
              </a:solidFill>
            </a:endParaRPr>
          </a:p>
          <a:p>
            <a:pPr lvl="1"/>
            <a:r>
              <a:rPr lang="zh-CN" altLang="en-US" sz="2000" dirty="0">
                <a:solidFill>
                  <a:schemeClr val="tx1">
                    <a:alpha val="80000"/>
                  </a:schemeClr>
                </a:solidFill>
              </a:rPr>
              <a:t>仪器制造者不再隶属于特定科学家，而是独立经营，为许多科学家提供服务。甚至成为科学家之间的社交纽带，早期的科学社团的参与者中，仪器制造家扮演了重要角色。</a:t>
            </a:r>
          </a:p>
        </p:txBody>
      </p:sp>
      <p:pic>
        <p:nvPicPr>
          <p:cNvPr id="2050" name="Picture 2" descr="https://upload.wikimedia.org/wikipedia/commons/thumb/7/7c/Wenceslas_Hollar_-_Elias_Allen.jpg/300px-Wenceslas_Hollar_-_Elias_Allen.jpg">
            <a:hlinkClick r:id="rId2"/>
            <a:extLst>
              <a:ext uri="{FF2B5EF4-FFF2-40B4-BE49-F238E27FC236}">
                <a16:creationId xmlns:a16="http://schemas.microsoft.com/office/drawing/2014/main" id="{0E3127A9-E51C-4D4E-8BC3-21F6AE777EF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771" r="1352"/>
          <a:stretch/>
        </p:blipFill>
        <p:spPr bwMode="auto">
          <a:xfrm>
            <a:off x="7711978" y="1336390"/>
            <a:ext cx="3269753" cy="4837394"/>
          </a:xfrm>
          <a:prstGeom prst="rect">
            <a:avLst/>
          </a:prstGeom>
          <a:noFill/>
          <a:extLst>
            <a:ext uri="{909E8E84-426E-40DD-AFC4-6F175D3DCCD1}">
              <a14:hiddenFill xmlns:a14="http://schemas.microsoft.com/office/drawing/2010/main">
                <a:solidFill>
                  <a:srgbClr val="FFFFFF"/>
                </a:solidFill>
              </a14:hiddenFill>
            </a:ext>
          </a:extLst>
        </p:spPr>
      </p:pic>
      <p:sp>
        <p:nvSpPr>
          <p:cNvPr id="7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7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04019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5768D7B-17C1-46EC-AC88-02A78424494F}"/>
              </a:ext>
            </a:extLst>
          </p:cNvPr>
          <p:cNvSpPr>
            <a:spLocks noGrp="1"/>
          </p:cNvSpPr>
          <p:nvPr>
            <p:ph type="title"/>
          </p:nvPr>
        </p:nvSpPr>
        <p:spPr>
          <a:xfrm>
            <a:off x="1370731" y="1384685"/>
            <a:ext cx="4121975" cy="4084820"/>
          </a:xfrm>
        </p:spPr>
        <p:txBody>
          <a:bodyPr>
            <a:normAutofit/>
          </a:bodyPr>
          <a:lstStyle/>
          <a:p>
            <a:r>
              <a:rPr lang="zh-CN" altLang="en-US" sz="4000" dirty="0"/>
              <a:t>崇尚实验的</a:t>
            </a:r>
            <a:br>
              <a:rPr lang="en-US" altLang="zh-CN" sz="4000" dirty="0"/>
            </a:br>
            <a:r>
              <a:rPr lang="zh-CN" altLang="en-US" sz="4000" dirty="0"/>
              <a:t>炼金术传统</a:t>
            </a:r>
          </a:p>
        </p:txBody>
      </p:sp>
      <p:sp>
        <p:nvSpPr>
          <p:cNvPr id="10" name="Rectangle 9">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6096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5E0C7A52-FB78-45CC-8F1E-FAE0D87C6919}"/>
              </a:ext>
            </a:extLst>
          </p:cNvPr>
          <p:cNvSpPr>
            <a:spLocks noGrp="1"/>
          </p:cNvSpPr>
          <p:nvPr>
            <p:ph idx="1"/>
          </p:nvPr>
        </p:nvSpPr>
        <p:spPr>
          <a:xfrm>
            <a:off x="6580478" y="1384686"/>
            <a:ext cx="4935239" cy="4084819"/>
          </a:xfrm>
        </p:spPr>
        <p:txBody>
          <a:bodyPr anchor="ctr">
            <a:normAutofit/>
          </a:bodyPr>
          <a:lstStyle/>
          <a:p>
            <a:r>
              <a:rPr lang="zh-CN" altLang="zh-CN" sz="1900" dirty="0"/>
              <a:t>帕拉塞尔苏斯</a:t>
            </a:r>
            <a:r>
              <a:rPr lang="zh-CN" altLang="en-US" sz="1900" dirty="0"/>
              <a:t>（</a:t>
            </a:r>
            <a:r>
              <a:rPr lang="en-US" altLang="zh-CN" sz="1900" dirty="0"/>
              <a:t>1493-1541</a:t>
            </a:r>
            <a:r>
              <a:rPr lang="zh-CN" altLang="en-US" sz="1900" dirty="0"/>
              <a:t>）：</a:t>
            </a:r>
            <a:r>
              <a:rPr lang="zh-CN" altLang="zh-CN" sz="1900" dirty="0"/>
              <a:t>“医生不应只依赖于其学派教给他的知识，而应了解老妪、埃及人以及诸如此类人的说法；因为在这些事物上，他们比所有学院派更有经验。”</a:t>
            </a:r>
            <a:endParaRPr lang="en-US" altLang="zh-CN" sz="1900" dirty="0"/>
          </a:p>
          <a:p>
            <a:r>
              <a:rPr lang="zh-CN" altLang="en-US" sz="1900" dirty="0"/>
              <a:t>追随者</a:t>
            </a:r>
            <a:r>
              <a:rPr lang="zh-CN" altLang="zh-CN" sz="1900" dirty="0"/>
              <a:t>塞韦里努斯：“卖掉你的土地、房子、衣物和珠宝；烧掉你的书本，为你自己买双结实的鞋子，到山林中去旅行；探索那些峡谷、沙漠、海洋和地球的最深处；记下各种动物、植物和矿物的不同特征——去向农夫学习关于天空和地球的知识，不必感到难为情。最后，买来煤炭，建起炉灶，点起炉火。只有这样，你才能获得关于事物及其属性的知识。”</a:t>
            </a:r>
            <a:endParaRPr lang="zh-CN" altLang="en-US" sz="1900" dirty="0"/>
          </a:p>
          <a:p>
            <a:endParaRPr lang="zh-CN" altLang="en-US" sz="1900" dirty="0"/>
          </a:p>
        </p:txBody>
      </p:sp>
    </p:spTree>
    <p:extLst>
      <p:ext uri="{BB962C8B-B14F-4D97-AF65-F5344CB8AC3E}">
        <p14:creationId xmlns:p14="http://schemas.microsoft.com/office/powerpoint/2010/main" val="1635965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9765AFC-AEBF-48E8-890B-BD016B6DF584}"/>
              </a:ext>
            </a:extLst>
          </p:cNvPr>
          <p:cNvSpPr>
            <a:spLocks noGrp="1"/>
          </p:cNvSpPr>
          <p:nvPr>
            <p:ph type="title"/>
          </p:nvPr>
        </p:nvSpPr>
        <p:spPr>
          <a:xfrm>
            <a:off x="1370731" y="1384685"/>
            <a:ext cx="4121975" cy="4084820"/>
          </a:xfrm>
        </p:spPr>
        <p:txBody>
          <a:bodyPr>
            <a:normAutofit/>
          </a:bodyPr>
          <a:lstStyle/>
          <a:p>
            <a:r>
              <a:rPr lang="zh-CN" altLang="zh-CN" sz="4000" dirty="0"/>
              <a:t>范·赫尔蒙特</a:t>
            </a:r>
            <a:r>
              <a:rPr lang="zh-CN" altLang="en-US" sz="4000" dirty="0"/>
              <a:t>（</a:t>
            </a:r>
            <a:r>
              <a:rPr lang="en-US" altLang="zh-CN" sz="4000" dirty="0"/>
              <a:t>1579-1644</a:t>
            </a:r>
            <a:r>
              <a:rPr lang="zh-CN" altLang="en-US" sz="4000" dirty="0"/>
              <a:t>）</a:t>
            </a:r>
            <a:br>
              <a:rPr lang="en-US" altLang="zh-CN" sz="4000" dirty="0"/>
            </a:br>
            <a:r>
              <a:rPr lang="zh-CN" altLang="en-US" sz="4000" dirty="0"/>
              <a:t>柳树实验</a:t>
            </a:r>
          </a:p>
        </p:txBody>
      </p:sp>
      <p:sp>
        <p:nvSpPr>
          <p:cNvPr id="10" name="Rectangle 9">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6096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1BEC71E2-7377-454E-9DFC-B405FA7D8430}"/>
              </a:ext>
            </a:extLst>
          </p:cNvPr>
          <p:cNvSpPr>
            <a:spLocks noGrp="1"/>
          </p:cNvSpPr>
          <p:nvPr>
            <p:ph idx="1"/>
          </p:nvPr>
        </p:nvSpPr>
        <p:spPr>
          <a:xfrm>
            <a:off x="6580478" y="1384686"/>
            <a:ext cx="4935239" cy="4084819"/>
          </a:xfrm>
        </p:spPr>
        <p:txBody>
          <a:bodyPr anchor="ctr">
            <a:normAutofit/>
          </a:bodyPr>
          <a:lstStyle/>
          <a:p>
            <a:r>
              <a:rPr lang="zh-CN" altLang="zh-CN" sz="1900"/>
              <a:t>《圣经》“神说，众水之间要有穹苍，把水和水分开”</a:t>
            </a:r>
            <a:r>
              <a:rPr lang="en-US" altLang="zh-CN" sz="1900"/>
              <a:t>——</a:t>
            </a:r>
            <a:r>
              <a:rPr lang="zh-CN" altLang="en-US" sz="1900"/>
              <a:t>想证明万物皆水</a:t>
            </a:r>
          </a:p>
          <a:p>
            <a:r>
              <a:rPr lang="zh-CN" altLang="zh-CN" sz="1900"/>
              <a:t>“我之前准备了一个陶器，放入</a:t>
            </a:r>
            <a:r>
              <a:rPr lang="en-US" altLang="zh-CN" sz="1900"/>
              <a:t>200</a:t>
            </a:r>
            <a:r>
              <a:rPr lang="zh-CN" altLang="zh-CN" sz="1900"/>
              <a:t>磅在火炉中烘干的土，浇上雨水湿润后在其中植入</a:t>
            </a:r>
            <a:r>
              <a:rPr lang="en-US" altLang="zh-CN" sz="1900"/>
              <a:t>5</a:t>
            </a:r>
            <a:r>
              <a:rPr lang="zh-CN" altLang="zh-CN" sz="1900"/>
              <a:t>磅重的杨柳枝干；</a:t>
            </a:r>
            <a:r>
              <a:rPr lang="en-US" altLang="zh-CN" sz="1900"/>
              <a:t>5</a:t>
            </a:r>
            <a:r>
              <a:rPr lang="zh-CN" altLang="zh-CN" sz="1900"/>
              <a:t>年过去了，柳树从土中长出来，重约</a:t>
            </a:r>
            <a:r>
              <a:rPr lang="en-US" altLang="zh-CN" sz="1900"/>
              <a:t>169</a:t>
            </a:r>
            <a:r>
              <a:rPr lang="zh-CN" altLang="zh-CN" sz="1900"/>
              <a:t>磅</a:t>
            </a:r>
            <a:r>
              <a:rPr lang="en-US" altLang="zh-CN" sz="1900"/>
              <a:t>3</a:t>
            </a:r>
            <a:r>
              <a:rPr lang="zh-CN" altLang="zh-CN" sz="1900"/>
              <a:t>盎司。每当有需要的时候，我都只用雨水或蒸馏水来浇灌陶器。柳树很大，植于土中，为防止空气中的灰尘混入土中，我用一块马口铁盖住陶器口，在上面钻了许多小孔。我没有记录过去四个秋天里掉落叶片的重量。最后，我再度将陶器里的土烘干，发现同样是</a:t>
            </a:r>
            <a:r>
              <a:rPr lang="en-US" altLang="zh-CN" sz="1900"/>
              <a:t>200</a:t>
            </a:r>
            <a:r>
              <a:rPr lang="zh-CN" altLang="zh-CN" sz="1900"/>
              <a:t>磅，少了约</a:t>
            </a:r>
            <a:r>
              <a:rPr lang="en-US" altLang="zh-CN" sz="1900"/>
              <a:t>2</a:t>
            </a:r>
            <a:r>
              <a:rPr lang="zh-CN" altLang="zh-CN" sz="1900"/>
              <a:t>盎司。因此，那</a:t>
            </a:r>
            <a:r>
              <a:rPr lang="en-US" altLang="zh-CN" sz="1900"/>
              <a:t>164</a:t>
            </a:r>
            <a:r>
              <a:rPr lang="zh-CN" altLang="zh-CN" sz="1900"/>
              <a:t>磅的木材、树皮和树根皆只因水而产生。”</a:t>
            </a:r>
            <a:endParaRPr lang="zh-CN" altLang="en-US" sz="1900"/>
          </a:p>
          <a:p>
            <a:endParaRPr lang="zh-CN" altLang="en-US" sz="1900"/>
          </a:p>
        </p:txBody>
      </p:sp>
    </p:spTree>
    <p:extLst>
      <p:ext uri="{BB962C8B-B14F-4D97-AF65-F5344CB8AC3E}">
        <p14:creationId xmlns:p14="http://schemas.microsoft.com/office/powerpoint/2010/main" val="197804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03092-683A-4032-8DD4-A581D0F4675E}"/>
              </a:ext>
            </a:extLst>
          </p:cNvPr>
          <p:cNvSpPr>
            <a:spLocks noGrp="1"/>
          </p:cNvSpPr>
          <p:nvPr>
            <p:ph type="title"/>
          </p:nvPr>
        </p:nvSpPr>
        <p:spPr>
          <a:xfrm>
            <a:off x="838200" y="963877"/>
            <a:ext cx="3494362" cy="4930246"/>
          </a:xfrm>
        </p:spPr>
        <p:txBody>
          <a:bodyPr>
            <a:normAutofit/>
          </a:bodyPr>
          <a:lstStyle/>
          <a:p>
            <a:pPr algn="r"/>
            <a:r>
              <a:rPr lang="en-US" altLang="zh-CN" dirty="0">
                <a:solidFill>
                  <a:schemeClr val="accent1"/>
                </a:solidFill>
              </a:rPr>
              <a:t>17</a:t>
            </a:r>
            <a:r>
              <a:rPr lang="zh-CN" altLang="en-US" dirty="0">
                <a:solidFill>
                  <a:schemeClr val="accent1"/>
                </a:solidFill>
              </a:rPr>
              <a:t>世纪的</a:t>
            </a:r>
            <a:br>
              <a:rPr lang="en-US" altLang="zh-CN" dirty="0">
                <a:solidFill>
                  <a:schemeClr val="accent1"/>
                </a:solidFill>
              </a:rPr>
            </a:br>
            <a:r>
              <a:rPr lang="zh-CN" altLang="en-US" dirty="0">
                <a:solidFill>
                  <a:schemeClr val="accent1"/>
                </a:solidFill>
              </a:rPr>
              <a:t>科学仪器</a:t>
            </a:r>
          </a:p>
        </p:txBody>
      </p:sp>
      <p:graphicFrame>
        <p:nvGraphicFramePr>
          <p:cNvPr id="13" name="内容占位符 2">
            <a:extLst>
              <a:ext uri="{FF2B5EF4-FFF2-40B4-BE49-F238E27FC236}">
                <a16:creationId xmlns:a16="http://schemas.microsoft.com/office/drawing/2014/main" id="{9B8FFA68-AC11-4336-AAF5-AB50883A9584}"/>
              </a:ext>
            </a:extLst>
          </p:cNvPr>
          <p:cNvGraphicFramePr>
            <a:graphicFrameLocks noGrp="1"/>
          </p:cNvGraphicFramePr>
          <p:nvPr>
            <p:ph idx="1"/>
          </p:nvPr>
        </p:nvGraphicFramePr>
        <p:xfrm>
          <a:off x="4976031" y="963877"/>
          <a:ext cx="6377769" cy="4930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013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标题 1">
            <a:extLst>
              <a:ext uri="{FF2B5EF4-FFF2-40B4-BE49-F238E27FC236}">
                <a16:creationId xmlns:a16="http://schemas.microsoft.com/office/drawing/2014/main" id="{3638842E-E78E-4E76-A07B-2AB93FA4C5D0}"/>
              </a:ext>
            </a:extLst>
          </p:cNvPr>
          <p:cNvSpPr>
            <a:spLocks noGrp="1"/>
          </p:cNvSpPr>
          <p:nvPr>
            <p:ph type="title"/>
          </p:nvPr>
        </p:nvSpPr>
        <p:spPr>
          <a:xfrm>
            <a:off x="673749" y="4610244"/>
            <a:ext cx="3649703" cy="1714500"/>
          </a:xfrm>
        </p:spPr>
        <p:txBody>
          <a:bodyPr>
            <a:normAutofit/>
          </a:bodyPr>
          <a:lstStyle/>
          <a:p>
            <a:r>
              <a:rPr lang="zh-CN" altLang="en-US" sz="2800"/>
              <a:t>伽利略</a:t>
            </a:r>
            <a:br>
              <a:rPr lang="en-US" altLang="zh-CN" sz="2800"/>
            </a:br>
            <a:r>
              <a:rPr lang="zh-CN" altLang="en-US" sz="2800"/>
              <a:t>（</a:t>
            </a:r>
            <a:r>
              <a:rPr lang="en-US" altLang="zh-CN" sz="2800"/>
              <a:t>1564-1642</a:t>
            </a:r>
            <a:r>
              <a:rPr lang="zh-CN" altLang="en-US" sz="2800"/>
              <a:t>）</a:t>
            </a:r>
          </a:p>
        </p:txBody>
      </p:sp>
      <p:pic>
        <p:nvPicPr>
          <p:cNvPr id="6148" name="Picture 4" descr="Justus Sustermans - Portrait of Galileo Galilei, 1636.jpg">
            <a:hlinkClick r:id="rId2"/>
            <a:extLst>
              <a:ext uri="{FF2B5EF4-FFF2-40B4-BE49-F238E27FC236}">
                <a16:creationId xmlns:a16="http://schemas.microsoft.com/office/drawing/2014/main" id="{50183FBB-D77B-4CF1-96F7-BBE7CE87A32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4044"/>
          <a:stretch/>
        </p:blipFill>
        <p:spPr bwMode="auto">
          <a:xfrm>
            <a:off x="673749" y="370320"/>
            <a:ext cx="3716238" cy="4051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4/48/Galileo%27s_geometrical_and_military_compass_in_Putnam_Gallery%2C_2009-11-24.jpg/1920px-Galileo%27s_geometrical_and_military_compass_in_Putnam_Gallery%2C_2009-11-24.jpg">
            <a:hlinkClick r:id="rId4"/>
            <a:extLst>
              <a:ext uri="{FF2B5EF4-FFF2-40B4-BE49-F238E27FC236}">
                <a16:creationId xmlns:a16="http://schemas.microsoft.com/office/drawing/2014/main" id="{16BBD8BE-8741-46CB-A358-B7DA322BC03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5592" b="-3"/>
          <a:stretch/>
        </p:blipFill>
        <p:spPr bwMode="auto">
          <a:xfrm>
            <a:off x="4719344" y="370320"/>
            <a:ext cx="6798905" cy="4051011"/>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51BA86ED-EB8F-42EB-BCDB-95B392D3751A}"/>
              </a:ext>
            </a:extLst>
          </p:cNvPr>
          <p:cNvSpPr>
            <a:spLocks noGrp="1"/>
          </p:cNvSpPr>
          <p:nvPr>
            <p:ph idx="1"/>
          </p:nvPr>
        </p:nvSpPr>
        <p:spPr>
          <a:xfrm>
            <a:off x="4793019" y="4610244"/>
            <a:ext cx="6725232" cy="1714500"/>
          </a:xfrm>
        </p:spPr>
        <p:txBody>
          <a:bodyPr anchor="ctr">
            <a:normAutofit/>
          </a:bodyPr>
          <a:lstStyle/>
          <a:p>
            <a:r>
              <a:rPr lang="zh-CN" altLang="en-US" sz="1700"/>
              <a:t>设计和制作仪器（如望远镜、比例规、未完成的摆钟）</a:t>
            </a:r>
            <a:endParaRPr lang="en-US" altLang="zh-CN" sz="1700"/>
          </a:p>
          <a:p>
            <a:r>
              <a:rPr lang="zh-CN" altLang="en-US" sz="1700"/>
              <a:t>思想实验和实验思想</a:t>
            </a:r>
          </a:p>
        </p:txBody>
      </p:sp>
    </p:spTree>
    <p:extLst>
      <p:ext uri="{BB962C8B-B14F-4D97-AF65-F5344CB8AC3E}">
        <p14:creationId xmlns:p14="http://schemas.microsoft.com/office/powerpoint/2010/main" val="109472271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93628A-4A26-42A6-859F-D1C95150A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0FE1D33-5D9E-460F-993C-DEC25F9482A4}"/>
              </a:ext>
            </a:extLst>
          </p:cNvPr>
          <p:cNvSpPr>
            <a:spLocks noGrp="1"/>
          </p:cNvSpPr>
          <p:nvPr>
            <p:ph type="title"/>
          </p:nvPr>
        </p:nvSpPr>
        <p:spPr>
          <a:xfrm>
            <a:off x="1197863" y="891539"/>
            <a:ext cx="5892259" cy="1346693"/>
          </a:xfrm>
        </p:spPr>
        <p:txBody>
          <a:bodyPr>
            <a:normAutofit/>
          </a:bodyPr>
          <a:lstStyle/>
          <a:p>
            <a:r>
              <a:rPr lang="zh-CN" altLang="en-US" sz="4000"/>
              <a:t>落体实验</a:t>
            </a:r>
          </a:p>
        </p:txBody>
      </p:sp>
      <p:sp>
        <p:nvSpPr>
          <p:cNvPr id="13" name="Rectangle 12">
            <a:extLst>
              <a:ext uri="{FF2B5EF4-FFF2-40B4-BE49-F238E27FC236}">
                <a16:creationId xmlns:a16="http://schemas.microsoft.com/office/drawing/2014/main" id="{9D1E181F-DCF6-4D62-86AF-799CDE52F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8570A6EB-06F1-4538-8E91-743C29188871}"/>
              </a:ext>
            </a:extLst>
          </p:cNvPr>
          <p:cNvSpPr>
            <a:spLocks noGrp="1"/>
          </p:cNvSpPr>
          <p:nvPr>
            <p:ph idx="1"/>
          </p:nvPr>
        </p:nvSpPr>
        <p:spPr>
          <a:xfrm>
            <a:off x="1197863" y="2418588"/>
            <a:ext cx="5892259" cy="3625595"/>
          </a:xfrm>
        </p:spPr>
        <p:txBody>
          <a:bodyPr>
            <a:normAutofit lnSpcReduction="10000"/>
          </a:bodyPr>
          <a:lstStyle/>
          <a:p>
            <a:r>
              <a:rPr lang="zh-CN" altLang="en-US" sz="1700" dirty="0"/>
              <a:t>类似实验并非无人做过（拜占庭学者）</a:t>
            </a:r>
            <a:endParaRPr lang="en-US" altLang="zh-CN" sz="1700" dirty="0"/>
          </a:p>
          <a:p>
            <a:r>
              <a:rPr lang="zh-CN" altLang="en-US" sz="1700" dirty="0"/>
              <a:t>结论先行：</a:t>
            </a:r>
            <a:endParaRPr lang="en-US" altLang="zh-CN" sz="1700" dirty="0"/>
          </a:p>
          <a:p>
            <a:pPr lvl="1"/>
            <a:r>
              <a:rPr lang="zh-CN" altLang="en-US" sz="1700" dirty="0"/>
              <a:t>自然喜欢简单</a:t>
            </a:r>
            <a:endParaRPr lang="en-US" altLang="zh-CN" sz="1700" dirty="0"/>
          </a:p>
          <a:p>
            <a:pPr lvl="1"/>
            <a:r>
              <a:rPr lang="zh-CN" altLang="zh-CN" sz="1700" dirty="0"/>
              <a:t>“在我看来，没有实验，我也确信结果将会像我告诉您的那样发生，因为它必然会这样发生。”</a:t>
            </a:r>
            <a:endParaRPr lang="en-US" altLang="zh-CN" sz="1700" dirty="0"/>
          </a:p>
          <a:p>
            <a:pPr lvl="1"/>
            <a:r>
              <a:rPr lang="zh-CN" altLang="en-US" sz="1700" dirty="0"/>
              <a:t>“这就是要发生的事情”</a:t>
            </a:r>
            <a:endParaRPr lang="en-US" altLang="zh-CN" sz="1700" dirty="0"/>
          </a:p>
          <a:p>
            <a:r>
              <a:rPr lang="zh-CN" altLang="en-US" sz="1700" dirty="0"/>
              <a:t>规律的量化</a:t>
            </a:r>
            <a:endParaRPr lang="en-US" altLang="zh-CN" sz="1700" dirty="0"/>
          </a:p>
          <a:p>
            <a:pPr lvl="1"/>
            <a:r>
              <a:rPr lang="zh-CN" altLang="zh-CN" sz="1700" dirty="0"/>
              <a:t>“从静止开始下落的物体在相等时段内经过的距离彼此成从</a:t>
            </a:r>
            <a:r>
              <a:rPr lang="en-US" altLang="zh-CN" sz="1700" dirty="0"/>
              <a:t>1</a:t>
            </a:r>
            <a:r>
              <a:rPr lang="zh-CN" altLang="zh-CN" sz="1700" dirty="0"/>
              <a:t>开始的奇数关系。”</a:t>
            </a:r>
            <a:endParaRPr lang="en-US" altLang="zh-CN" sz="1700" dirty="0"/>
          </a:p>
          <a:p>
            <a:r>
              <a:rPr lang="zh-CN" altLang="en-US" sz="1700" dirty="0"/>
              <a:t>自然的数学化</a:t>
            </a:r>
            <a:endParaRPr lang="en-US" altLang="zh-CN" sz="1700" dirty="0"/>
          </a:p>
          <a:p>
            <a:pPr lvl="1"/>
            <a:r>
              <a:rPr lang="zh-CN" altLang="en-US" sz="1700" dirty="0"/>
              <a:t>斜面实验的极限推论（竖直与水平）</a:t>
            </a:r>
            <a:endParaRPr lang="en-US" altLang="zh-CN" sz="1700" dirty="0"/>
          </a:p>
          <a:p>
            <a:pPr lvl="1"/>
            <a:r>
              <a:rPr lang="zh-CN" altLang="en-US" sz="1700" dirty="0"/>
              <a:t>从个别的实验中看出普遍性</a:t>
            </a:r>
            <a:endParaRPr lang="en-US" altLang="zh-CN" sz="1700" dirty="0"/>
          </a:p>
          <a:p>
            <a:pPr lvl="1"/>
            <a:endParaRPr lang="zh-CN" altLang="en-US" sz="1700" dirty="0"/>
          </a:p>
        </p:txBody>
      </p:sp>
      <p:pic>
        <p:nvPicPr>
          <p:cNvPr id="5" name="图片 4" descr="The Leaning Tower of Pisa SB.jpeg">
            <a:hlinkClick r:id="rId2"/>
            <a:extLst>
              <a:ext uri="{FF2B5EF4-FFF2-40B4-BE49-F238E27FC236}">
                <a16:creationId xmlns:a16="http://schemas.microsoft.com/office/drawing/2014/main" id="{A15FC5A2-D9BA-45CB-B5B5-BB8A08076B9E}"/>
              </a:ext>
            </a:extLst>
          </p:cNvPr>
          <p:cNvPicPr/>
          <p:nvPr/>
        </p:nvPicPr>
        <p:blipFill rotWithShape="1">
          <a:blip r:embed="rId3">
            <a:extLst>
              <a:ext uri="{28A0092B-C50C-407E-A947-70E740481C1C}">
                <a14:useLocalDpi xmlns:a14="http://schemas.microsoft.com/office/drawing/2010/main"/>
              </a:ext>
            </a:extLst>
          </a:blip>
          <a:srcRect t="43294" r="-2" b="10746"/>
          <a:stretch/>
        </p:blipFill>
        <p:spPr bwMode="auto">
          <a:xfrm>
            <a:off x="7534350" y="3427086"/>
            <a:ext cx="3620066" cy="2535563"/>
          </a:xfrm>
          <a:prstGeom prst="rect">
            <a:avLst/>
          </a:prstGeom>
          <a:noFill/>
          <a:effectLst>
            <a:outerShdw blurRad="406400" dist="317500" dir="5400000" sx="89000" sy="89000" rotWithShape="0">
              <a:prstClr val="black">
                <a:alpha val="15000"/>
              </a:prstClr>
            </a:outerShdw>
          </a:effectLst>
        </p:spPr>
      </p:pic>
      <p:pic>
        <p:nvPicPr>
          <p:cNvPr id="6" name="Picture 2" descr="http://gzwl.cooco.net.cn/files/down/test/2011/11/20/11/2011112011574917787178.files/image033.jpg">
            <a:extLst>
              <a:ext uri="{FF2B5EF4-FFF2-40B4-BE49-F238E27FC236}">
                <a16:creationId xmlns:a16="http://schemas.microsoft.com/office/drawing/2014/main" id="{03A6778B-9478-419A-B39F-F11802F6CDF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512" t="-31690" r="6314" b="5407"/>
          <a:stretch/>
        </p:blipFill>
        <p:spPr bwMode="auto">
          <a:xfrm>
            <a:off x="7534349" y="491490"/>
            <a:ext cx="3620067" cy="253554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7A5FDA87-C737-406E-9876-2EF48219DD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351" y="3427095"/>
            <a:ext cx="362102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521327"/>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2096</Words>
  <Application>Microsoft Office PowerPoint</Application>
  <PresentationFormat>宽屏</PresentationFormat>
  <Paragraphs>163</Paragraphs>
  <Slides>36</Slides>
  <Notes>3</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36</vt:i4>
      </vt:variant>
    </vt:vector>
  </HeadingPairs>
  <TitlesOfParts>
    <vt:vector size="45" baseType="lpstr">
      <vt:lpstr>等线</vt:lpstr>
      <vt:lpstr>等线 Light</vt:lpstr>
      <vt:lpstr>Arial</vt:lpstr>
      <vt:lpstr>Calibri</vt:lpstr>
      <vt:lpstr>Calibri Light</vt:lpstr>
      <vt:lpstr>Tw Cen MT</vt:lpstr>
      <vt:lpstr>Wingdings 2</vt:lpstr>
      <vt:lpstr>HDOfficeLightV0</vt:lpstr>
      <vt:lpstr>Office 主题​​</vt:lpstr>
      <vt:lpstr>技术通史 7.仪器与实验科学</vt:lpstr>
      <vt:lpstr>古代/中世纪 科学仪器</vt:lpstr>
      <vt:lpstr>文艺复兴对科学仪器的新需求</vt:lpstr>
      <vt:lpstr>仪器行业的产业整合</vt:lpstr>
      <vt:lpstr>崇尚实验的 炼金术传统</vt:lpstr>
      <vt:lpstr>范·赫尔蒙特（1579-1644） 柳树实验</vt:lpstr>
      <vt:lpstr>17世纪的 科学仪器</vt:lpstr>
      <vt:lpstr>伽利略 （1564-1642）</vt:lpstr>
      <vt:lpstr>落体实验</vt:lpstr>
      <vt:lpstr>伽利略的望远镜</vt:lpstr>
      <vt:lpstr>哈略特vs.伽利略</vt:lpstr>
      <vt:lpstr>望远镜+透视法</vt:lpstr>
      <vt:lpstr>技术的认识论地位：画匠→透视法</vt:lpstr>
      <vt:lpstr>PowerPoint 演示文稿</vt:lpstr>
      <vt:lpstr>布鲁内莱斯基</vt:lpstr>
      <vt:lpstr>PowerPoint 演示文稿</vt:lpstr>
      <vt:lpstr>透视法的确立：布鲁内莱斯基的实验</vt:lpstr>
      <vt:lpstr>牛顿(1642-1726)</vt:lpstr>
      <vt:lpstr>真空泵</vt:lpstr>
      <vt:lpstr>PowerPoint 演示文稿</vt:lpstr>
      <vt:lpstr>波义耳真空泵 （科学实验的典范，盛大活动的主角）</vt:lpstr>
      <vt:lpstr>PowerPoint 演示文稿</vt:lpstr>
      <vt:lpstr>透明的意义</vt:lpstr>
      <vt:lpstr>18世纪的实验科学</vt:lpstr>
      <vt:lpstr>英国国王乔治三世收藏的力学仪器、天文仪器</vt:lpstr>
      <vt:lpstr>演示物理学 的兴起 </vt:lpstr>
      <vt:lpstr>诺莱的仪器</vt:lpstr>
      <vt:lpstr>诺莱的实验</vt:lpstr>
      <vt:lpstr>诺莱的实验之一</vt:lpstr>
      <vt:lpstr>时尚的电学</vt:lpstr>
      <vt:lpstr>莱顿瓶</vt:lpstr>
      <vt:lpstr>观众体验</vt:lpstr>
      <vt:lpstr>PowerPoint 演示文稿</vt:lpstr>
      <vt:lpstr>博物馆与实验室</vt:lpstr>
      <vt:lpstr>电学仪器</vt:lpstr>
      <vt:lpstr>工业革命的前夕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技术通史（四）航海技术、实验仪器</dc:title>
  <dc:creator>翌霖 胡</dc:creator>
  <cp:lastModifiedBy>翌霖 胡</cp:lastModifiedBy>
  <cp:revision>2</cp:revision>
  <dcterms:created xsi:type="dcterms:W3CDTF">2020-10-05T11:02:54Z</dcterms:created>
  <dcterms:modified xsi:type="dcterms:W3CDTF">2023-11-07T06:54:25Z</dcterms:modified>
</cp:coreProperties>
</file>