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278" r:id="rId4"/>
    <p:sldId id="372" r:id="rId5"/>
    <p:sldId id="373" r:id="rId6"/>
    <p:sldId id="374" r:id="rId7"/>
    <p:sldId id="366" r:id="rId8"/>
    <p:sldId id="369" r:id="rId9"/>
    <p:sldId id="375" r:id="rId10"/>
    <p:sldId id="370" r:id="rId11"/>
    <p:sldId id="280" r:id="rId12"/>
    <p:sldId id="376" r:id="rId13"/>
    <p:sldId id="335" r:id="rId14"/>
    <p:sldId id="367" r:id="rId15"/>
    <p:sldId id="368" r:id="rId16"/>
    <p:sldId id="258" r:id="rId17"/>
    <p:sldId id="378" r:id="rId18"/>
    <p:sldId id="257" r:id="rId19"/>
    <p:sldId id="377" r:id="rId20"/>
    <p:sldId id="259"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B9B155-3133-4BBA-AB00-A66A9CE96EEB}" v="1001" dt="2023-10-16T17:46:13.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65" d="100"/>
          <a:sy n="65" d="100"/>
        </p:scale>
        <p:origin x="692"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翌霖 胡" userId="a9a41afe759712f0" providerId="LiveId" clId="{9CB9B155-3133-4BBA-AB00-A66A9CE96EEB}"/>
    <pc:docChg chg="undo redo custSel addSld delSld modSld sldOrd">
      <pc:chgData name="翌霖 胡" userId="a9a41afe759712f0" providerId="LiveId" clId="{9CB9B155-3133-4BBA-AB00-A66A9CE96EEB}" dt="2023-10-16T17:46:13.282" v="2751" actId="207"/>
      <pc:docMkLst>
        <pc:docMk/>
      </pc:docMkLst>
      <pc:sldChg chg="addSp modSp new mod setBg addAnim modAnim">
        <pc:chgData name="翌霖 胡" userId="a9a41afe759712f0" providerId="LiveId" clId="{9CB9B155-3133-4BBA-AB00-A66A9CE96EEB}" dt="2023-10-16T17:46:13.282" v="2751" actId="207"/>
        <pc:sldMkLst>
          <pc:docMk/>
          <pc:sldMk cId="3006000698" sldId="256"/>
        </pc:sldMkLst>
        <pc:spChg chg="mod">
          <ac:chgData name="翌霖 胡" userId="a9a41afe759712f0" providerId="LiveId" clId="{9CB9B155-3133-4BBA-AB00-A66A9CE96EEB}" dt="2023-10-16T17:46:13.282" v="2751" actId="207"/>
          <ac:spMkLst>
            <pc:docMk/>
            <pc:sldMk cId="3006000698" sldId="256"/>
            <ac:spMk id="2" creationId="{8E8E24C6-C911-AEF7-B5F4-4706B01CF04D}"/>
          </ac:spMkLst>
        </pc:spChg>
        <pc:spChg chg="mod">
          <ac:chgData name="翌霖 胡" userId="a9a41afe759712f0" providerId="LiveId" clId="{9CB9B155-3133-4BBA-AB00-A66A9CE96EEB}" dt="2023-10-16T17:45:52.967" v="2744" actId="26606"/>
          <ac:spMkLst>
            <pc:docMk/>
            <pc:sldMk cId="3006000698" sldId="256"/>
            <ac:spMk id="3" creationId="{F6B10C3E-0C19-E3B6-7A71-0C46121F5FDB}"/>
          </ac:spMkLst>
        </pc:spChg>
        <pc:spChg chg="add">
          <ac:chgData name="翌霖 胡" userId="a9a41afe759712f0" providerId="LiveId" clId="{9CB9B155-3133-4BBA-AB00-A66A9CE96EEB}" dt="2023-10-16T17:45:52.967" v="2744" actId="26606"/>
          <ac:spMkLst>
            <pc:docMk/>
            <pc:sldMk cId="3006000698" sldId="256"/>
            <ac:spMk id="9" creationId="{C1DD1A8A-57D5-4A81-AD04-532B043C5611}"/>
          </ac:spMkLst>
        </pc:spChg>
        <pc:spChg chg="add">
          <ac:chgData name="翌霖 胡" userId="a9a41afe759712f0" providerId="LiveId" clId="{9CB9B155-3133-4BBA-AB00-A66A9CE96EEB}" dt="2023-10-16T17:45:52.967" v="2744" actId="26606"/>
          <ac:spMkLst>
            <pc:docMk/>
            <pc:sldMk cId="3006000698" sldId="256"/>
            <ac:spMk id="11" creationId="{007891EC-4501-44ED-A8C8-B11B6DB767AB}"/>
          </ac:spMkLst>
        </pc:spChg>
        <pc:picChg chg="add mod ord">
          <ac:chgData name="翌霖 胡" userId="a9a41afe759712f0" providerId="LiveId" clId="{9CB9B155-3133-4BBA-AB00-A66A9CE96EEB}" dt="2023-10-16T17:45:52.967" v="2744" actId="26606"/>
          <ac:picMkLst>
            <pc:docMk/>
            <pc:sldMk cId="3006000698" sldId="256"/>
            <ac:picMk id="4" creationId="{1EB86711-B8CD-D105-B6FF-956AAD8EC5F1}"/>
          </ac:picMkLst>
        </pc:picChg>
      </pc:sldChg>
      <pc:sldChg chg="addSp modSp new mod ord setBg">
        <pc:chgData name="翌霖 胡" userId="a9a41afe759712f0" providerId="LiveId" clId="{9CB9B155-3133-4BBA-AB00-A66A9CE96EEB}" dt="2023-10-16T17:32:04.463" v="2704" actId="113"/>
        <pc:sldMkLst>
          <pc:docMk/>
          <pc:sldMk cId="3992231428" sldId="257"/>
        </pc:sldMkLst>
        <pc:spChg chg="mod">
          <ac:chgData name="翌霖 胡" userId="a9a41afe759712f0" providerId="LiveId" clId="{9CB9B155-3133-4BBA-AB00-A66A9CE96EEB}" dt="2023-10-16T17:30:54.867" v="2698" actId="26606"/>
          <ac:spMkLst>
            <pc:docMk/>
            <pc:sldMk cId="3992231428" sldId="257"/>
            <ac:spMk id="2" creationId="{D4A29DDB-BAA2-23A5-D886-E2F329980102}"/>
          </ac:spMkLst>
        </pc:spChg>
        <pc:spChg chg="mod">
          <ac:chgData name="翌霖 胡" userId="a9a41afe759712f0" providerId="LiveId" clId="{9CB9B155-3133-4BBA-AB00-A66A9CE96EEB}" dt="2023-10-16T17:32:04.463" v="2704" actId="113"/>
          <ac:spMkLst>
            <pc:docMk/>
            <pc:sldMk cId="3992231428" sldId="257"/>
            <ac:spMk id="3" creationId="{BD4EBACD-67A4-9365-C39A-8067D2351083}"/>
          </ac:spMkLst>
        </pc:spChg>
        <pc:spChg chg="add">
          <ac:chgData name="翌霖 胡" userId="a9a41afe759712f0" providerId="LiveId" clId="{9CB9B155-3133-4BBA-AB00-A66A9CE96EEB}" dt="2023-10-16T17:30:54.867" v="2698" actId="26606"/>
          <ac:spMkLst>
            <pc:docMk/>
            <pc:sldMk cId="3992231428" sldId="257"/>
            <ac:spMk id="8" creationId="{B6CDA21F-E7AF-4C75-8395-33F58D5B0E45}"/>
          </ac:spMkLst>
        </pc:spChg>
        <pc:spChg chg="add">
          <ac:chgData name="翌霖 胡" userId="a9a41afe759712f0" providerId="LiveId" clId="{9CB9B155-3133-4BBA-AB00-A66A9CE96EEB}" dt="2023-10-16T17:30:54.867" v="2698" actId="26606"/>
          <ac:spMkLst>
            <pc:docMk/>
            <pc:sldMk cId="3992231428" sldId="257"/>
            <ac:spMk id="15" creationId="{D5B0017B-2ECA-49AF-B397-DC140825DF8D}"/>
          </ac:spMkLst>
        </pc:spChg>
        <pc:grpChg chg="add">
          <ac:chgData name="翌霖 胡" userId="a9a41afe759712f0" providerId="LiveId" clId="{9CB9B155-3133-4BBA-AB00-A66A9CE96EEB}" dt="2023-10-16T17:30:54.867" v="2698" actId="26606"/>
          <ac:grpSpMkLst>
            <pc:docMk/>
            <pc:sldMk cId="3992231428" sldId="257"/>
            <ac:grpSpMk id="10" creationId="{AE1C45F0-260A-458C-96ED-C1F6D2151219}"/>
          </ac:grpSpMkLst>
        </pc:grpChg>
        <pc:cxnChg chg="add">
          <ac:chgData name="翌霖 胡" userId="a9a41afe759712f0" providerId="LiveId" clId="{9CB9B155-3133-4BBA-AB00-A66A9CE96EEB}" dt="2023-10-16T17:30:54.867" v="2698" actId="26606"/>
          <ac:cxnSpMkLst>
            <pc:docMk/>
            <pc:sldMk cId="3992231428" sldId="257"/>
            <ac:cxnSpMk id="17" creationId="{6CF1BAF6-AD41-4082-B212-8A1F9A2E8779}"/>
          </ac:cxnSpMkLst>
        </pc:cxnChg>
      </pc:sldChg>
      <pc:sldChg chg="addSp delSp modSp new mod">
        <pc:chgData name="翌霖 胡" userId="a9a41afe759712f0" providerId="LiveId" clId="{9CB9B155-3133-4BBA-AB00-A66A9CE96EEB}" dt="2023-10-16T17:26:09.995" v="2649"/>
        <pc:sldMkLst>
          <pc:docMk/>
          <pc:sldMk cId="3531085855" sldId="258"/>
        </pc:sldMkLst>
        <pc:spChg chg="mod">
          <ac:chgData name="翌霖 胡" userId="a9a41afe759712f0" providerId="LiveId" clId="{9CB9B155-3133-4BBA-AB00-A66A9CE96EEB}" dt="2023-10-16T17:26:09.995" v="2649"/>
          <ac:spMkLst>
            <pc:docMk/>
            <pc:sldMk cId="3531085855" sldId="258"/>
            <ac:spMk id="2" creationId="{DAC9DA72-EA76-5E68-B5E3-CD0DBDADC747}"/>
          </ac:spMkLst>
        </pc:spChg>
        <pc:spChg chg="mod">
          <ac:chgData name="翌霖 胡" userId="a9a41afe759712f0" providerId="LiveId" clId="{9CB9B155-3133-4BBA-AB00-A66A9CE96EEB}" dt="2023-10-16T17:26:06.769" v="2647" actId="27636"/>
          <ac:spMkLst>
            <pc:docMk/>
            <pc:sldMk cId="3531085855" sldId="258"/>
            <ac:spMk id="3" creationId="{CD538159-45CF-AC8E-DFB8-5F88DDD7EB54}"/>
          </ac:spMkLst>
        </pc:spChg>
        <pc:picChg chg="add del mod">
          <ac:chgData name="翌霖 胡" userId="a9a41afe759712f0" providerId="LiveId" clId="{9CB9B155-3133-4BBA-AB00-A66A9CE96EEB}" dt="2023-10-16T17:14:16.804" v="2441" actId="478"/>
          <ac:picMkLst>
            <pc:docMk/>
            <pc:sldMk cId="3531085855" sldId="258"/>
            <ac:picMk id="5" creationId="{E37061A8-8C57-1862-CA1B-B74287B811CA}"/>
          </ac:picMkLst>
        </pc:picChg>
      </pc:sldChg>
      <pc:sldChg chg="addSp delSp modSp new mod">
        <pc:chgData name="翌霖 胡" userId="a9a41afe759712f0" providerId="LiveId" clId="{9CB9B155-3133-4BBA-AB00-A66A9CE96EEB}" dt="2023-10-16T17:44:46.262" v="2738" actId="1076"/>
        <pc:sldMkLst>
          <pc:docMk/>
          <pc:sldMk cId="2619609521" sldId="259"/>
        </pc:sldMkLst>
        <pc:spChg chg="mod">
          <ac:chgData name="翌霖 胡" userId="a9a41afe759712f0" providerId="LiveId" clId="{9CB9B155-3133-4BBA-AB00-A66A9CE96EEB}" dt="2023-10-16T17:44:05.094" v="2735"/>
          <ac:spMkLst>
            <pc:docMk/>
            <pc:sldMk cId="2619609521" sldId="259"/>
            <ac:spMk id="2" creationId="{EE1C228D-AD31-CCDF-6723-3624EBFD3C23}"/>
          </ac:spMkLst>
        </pc:spChg>
        <pc:spChg chg="del">
          <ac:chgData name="翌霖 胡" userId="a9a41afe759712f0" providerId="LiveId" clId="{9CB9B155-3133-4BBA-AB00-A66A9CE96EEB}" dt="2023-10-16T11:39:28.605" v="373"/>
          <ac:spMkLst>
            <pc:docMk/>
            <pc:sldMk cId="2619609521" sldId="259"/>
            <ac:spMk id="3" creationId="{479EAEED-A8A6-CB65-89CE-4494C5ADCA78}"/>
          </ac:spMkLst>
        </pc:spChg>
        <pc:picChg chg="add mod">
          <ac:chgData name="翌霖 胡" userId="a9a41afe759712f0" providerId="LiveId" clId="{9CB9B155-3133-4BBA-AB00-A66A9CE96EEB}" dt="2023-10-16T17:44:46.262" v="2738" actId="1076"/>
          <ac:picMkLst>
            <pc:docMk/>
            <pc:sldMk cId="2619609521" sldId="259"/>
            <ac:picMk id="5" creationId="{85D92C7D-78CC-59C1-ED9B-97A0B9777F0B}"/>
          </ac:picMkLst>
        </pc:picChg>
        <pc:picChg chg="add mod">
          <ac:chgData name="翌霖 胡" userId="a9a41afe759712f0" providerId="LiveId" clId="{9CB9B155-3133-4BBA-AB00-A66A9CE96EEB}" dt="2023-10-16T17:44:43.877" v="2737" actId="1076"/>
          <ac:picMkLst>
            <pc:docMk/>
            <pc:sldMk cId="2619609521" sldId="259"/>
            <ac:picMk id="6" creationId="{C614FA94-7230-DA89-9258-DEF182372030}"/>
          </ac:picMkLst>
        </pc:picChg>
        <pc:picChg chg="add del mod">
          <ac:chgData name="翌霖 胡" userId="a9a41afe759712f0" providerId="LiveId" clId="{9CB9B155-3133-4BBA-AB00-A66A9CE96EEB}" dt="2023-10-16T11:40:10.304" v="378" actId="478"/>
          <ac:picMkLst>
            <pc:docMk/>
            <pc:sldMk cId="2619609521" sldId="259"/>
            <ac:picMk id="7" creationId="{A954AC11-B422-2FEC-49B0-D532CB0188A4}"/>
          </ac:picMkLst>
        </pc:picChg>
        <pc:picChg chg="add del mod">
          <ac:chgData name="翌霖 胡" userId="a9a41afe759712f0" providerId="LiveId" clId="{9CB9B155-3133-4BBA-AB00-A66A9CE96EEB}" dt="2023-10-16T17:44:08.513" v="2736" actId="21"/>
          <ac:picMkLst>
            <pc:docMk/>
            <pc:sldMk cId="2619609521" sldId="259"/>
            <ac:picMk id="8" creationId="{9A22F871-62A1-ED85-9797-9C8F6F66A8EE}"/>
          </ac:picMkLst>
        </pc:picChg>
      </pc:sldChg>
      <pc:sldChg chg="addSp delSp modSp add del mod setBg">
        <pc:chgData name="翌霖 胡" userId="a9a41afe759712f0" providerId="LiveId" clId="{9CB9B155-3133-4BBA-AB00-A66A9CE96EEB}" dt="2023-10-16T11:26:14.683" v="205"/>
        <pc:sldMkLst>
          <pc:docMk/>
          <pc:sldMk cId="1825922056" sldId="278"/>
        </pc:sldMkLst>
        <pc:spChg chg="mod ord">
          <ac:chgData name="翌霖 胡" userId="a9a41afe759712f0" providerId="LiveId" clId="{9CB9B155-3133-4BBA-AB00-A66A9CE96EEB}" dt="2023-10-16T11:26:14.683" v="205"/>
          <ac:spMkLst>
            <pc:docMk/>
            <pc:sldMk cId="1825922056" sldId="278"/>
            <ac:spMk id="2" creationId="{45F995ED-8722-494F-92E0-75DE15E156F1}"/>
          </ac:spMkLst>
        </pc:spChg>
        <pc:spChg chg="add del mod">
          <ac:chgData name="翌霖 胡" userId="a9a41afe759712f0" providerId="LiveId" clId="{9CB9B155-3133-4BBA-AB00-A66A9CE96EEB}" dt="2023-10-16T10:51:17.378" v="145" actId="26606"/>
          <ac:spMkLst>
            <pc:docMk/>
            <pc:sldMk cId="1825922056" sldId="278"/>
            <ac:spMk id="3" creationId="{9ACED2A3-AB4E-4D52-8704-9C6A03406BE0}"/>
          </ac:spMkLst>
        </pc:spChg>
        <pc:spChg chg="add del">
          <ac:chgData name="翌霖 胡" userId="a9a41afe759712f0" providerId="LiveId" clId="{9CB9B155-3133-4BBA-AB00-A66A9CE96EEB}" dt="2023-10-16T10:51:17.372" v="144" actId="26606"/>
          <ac:spMkLst>
            <pc:docMk/>
            <pc:sldMk cId="1825922056" sldId="278"/>
            <ac:spMk id="5126" creationId="{F944E337-3E5D-4A1F-A5A1-2057F25B8A7B}"/>
          </ac:spMkLst>
        </pc:spChg>
        <pc:spChg chg="add del">
          <ac:chgData name="翌霖 胡" userId="a9a41afe759712f0" providerId="LiveId" clId="{9CB9B155-3133-4BBA-AB00-A66A9CE96EEB}" dt="2023-10-16T10:51:17.372" v="144" actId="26606"/>
          <ac:spMkLst>
            <pc:docMk/>
            <pc:sldMk cId="1825922056" sldId="278"/>
            <ac:spMk id="5128" creationId="{4DA50D69-7CF7-4844-B844-A2B821C77F24}"/>
          </ac:spMkLst>
        </pc:spChg>
        <pc:spChg chg="add del">
          <ac:chgData name="翌霖 胡" userId="a9a41afe759712f0" providerId="LiveId" clId="{9CB9B155-3133-4BBA-AB00-A66A9CE96EEB}" dt="2023-10-16T10:51:05.779" v="138" actId="26606"/>
          <ac:spMkLst>
            <pc:docMk/>
            <pc:sldMk cId="1825922056" sldId="278"/>
            <ac:spMk id="5129" creationId="{DF8BC164-E230-753F-2C7E-B4EE7BA77CF1}"/>
          </ac:spMkLst>
        </pc:spChg>
        <pc:spChg chg="add del">
          <ac:chgData name="翌霖 胡" userId="a9a41afe759712f0" providerId="LiveId" clId="{9CB9B155-3133-4BBA-AB00-A66A9CE96EEB}" dt="2023-10-16T10:51:17.372" v="144" actId="26606"/>
          <ac:spMkLst>
            <pc:docMk/>
            <pc:sldMk cId="1825922056" sldId="278"/>
            <ac:spMk id="5130" creationId="{9ACED2A3-AB4E-4D52-8704-9C6A03406BE0}"/>
          </ac:spMkLst>
        </pc:spChg>
        <pc:spChg chg="add del">
          <ac:chgData name="翌霖 胡" userId="a9a41afe759712f0" providerId="LiveId" clId="{9CB9B155-3133-4BBA-AB00-A66A9CE96EEB}" dt="2023-10-16T10:51:08.681" v="140" actId="26606"/>
          <ac:spMkLst>
            <pc:docMk/>
            <pc:sldMk cId="1825922056" sldId="278"/>
            <ac:spMk id="5131" creationId="{0D05C9B4-B5C9-2D4D-23C9-CEE72646F923}"/>
          </ac:spMkLst>
        </pc:spChg>
        <pc:spChg chg="add">
          <ac:chgData name="翌霖 胡" userId="a9a41afe759712f0" providerId="LiveId" clId="{9CB9B155-3133-4BBA-AB00-A66A9CE96EEB}" dt="2023-10-16T10:51:17.378" v="145" actId="26606"/>
          <ac:spMkLst>
            <pc:docMk/>
            <pc:sldMk cId="1825922056" sldId="278"/>
            <ac:spMk id="5132" creationId="{5D13CC36-B950-4F02-9BAF-9A7EB267398C}"/>
          </ac:spMkLst>
        </pc:spChg>
        <pc:spChg chg="add">
          <ac:chgData name="翌霖 胡" userId="a9a41afe759712f0" providerId="LiveId" clId="{9CB9B155-3133-4BBA-AB00-A66A9CE96EEB}" dt="2023-10-16T10:51:17.378" v="145" actId="26606"/>
          <ac:spMkLst>
            <pc:docMk/>
            <pc:sldMk cId="1825922056" sldId="278"/>
            <ac:spMk id="5133" creationId="{D1BDED99-B35B-4FEE-A274-8E8DB6FEEECF}"/>
          </ac:spMkLst>
        </pc:spChg>
        <pc:spChg chg="add">
          <ac:chgData name="翌霖 胡" userId="a9a41afe759712f0" providerId="LiveId" clId="{9CB9B155-3133-4BBA-AB00-A66A9CE96EEB}" dt="2023-10-16T10:51:17.378" v="145" actId="26606"/>
          <ac:spMkLst>
            <pc:docMk/>
            <pc:sldMk cId="1825922056" sldId="278"/>
            <ac:spMk id="5134" creationId="{9ACED2A3-AB4E-4D52-8704-9C6A03406BE0}"/>
          </ac:spMkLst>
        </pc:spChg>
        <pc:graphicFrameChg chg="add del">
          <ac:chgData name="翌霖 胡" userId="a9a41afe759712f0" providerId="LiveId" clId="{9CB9B155-3133-4BBA-AB00-A66A9CE96EEB}" dt="2023-10-16T10:51:14.120" v="142" actId="26606"/>
          <ac:graphicFrameMkLst>
            <pc:docMk/>
            <pc:sldMk cId="1825922056" sldId="278"/>
            <ac:graphicFrameMk id="5124" creationId="{9854DA27-6746-E2FF-4997-96169744C8BD}"/>
          </ac:graphicFrameMkLst>
        </pc:graphicFrameChg>
        <pc:picChg chg="mod">
          <ac:chgData name="翌霖 胡" userId="a9a41afe759712f0" providerId="LiveId" clId="{9CB9B155-3133-4BBA-AB00-A66A9CE96EEB}" dt="2023-10-16T10:51:17.378" v="145" actId="26606"/>
          <ac:picMkLst>
            <pc:docMk/>
            <pc:sldMk cId="1825922056" sldId="278"/>
            <ac:picMk id="5122" creationId="{4F59CE57-0986-408A-ABF8-CC22C1994469}"/>
          </ac:picMkLst>
        </pc:picChg>
        <pc:cxnChg chg="add del">
          <ac:chgData name="翌霖 胡" userId="a9a41afe759712f0" providerId="LiveId" clId="{9CB9B155-3133-4BBA-AB00-A66A9CE96EEB}" dt="2023-10-16T10:51:05.779" v="138" actId="26606"/>
          <ac:cxnSpMkLst>
            <pc:docMk/>
            <pc:sldMk cId="1825922056" sldId="278"/>
            <ac:cxnSpMk id="5127" creationId="{FC23E3B9-5ABF-58B3-E2B0-E9A5DAA90037}"/>
          </ac:cxnSpMkLst>
        </pc:cxnChg>
      </pc:sldChg>
      <pc:sldChg chg="addSp delSp modSp add del mod setBg delDesignElem">
        <pc:chgData name="翌霖 胡" userId="a9a41afe759712f0" providerId="LiveId" clId="{9CB9B155-3133-4BBA-AB00-A66A9CE96EEB}" dt="2023-10-16T16:22:44.227" v="1935" actId="1076"/>
        <pc:sldMkLst>
          <pc:docMk/>
          <pc:sldMk cId="2298109835" sldId="280"/>
        </pc:sldMkLst>
        <pc:spChg chg="mod">
          <ac:chgData name="翌霖 胡" userId="a9a41afe759712f0" providerId="LiveId" clId="{9CB9B155-3133-4BBA-AB00-A66A9CE96EEB}" dt="2023-10-16T16:22:12.889" v="1929" actId="20577"/>
          <ac:spMkLst>
            <pc:docMk/>
            <pc:sldMk cId="2298109835" sldId="280"/>
            <ac:spMk id="2" creationId="{9E707CCF-0477-4425-981C-49277901BAB6}"/>
          </ac:spMkLst>
        </pc:spChg>
        <pc:spChg chg="mod">
          <ac:chgData name="翌霖 胡" userId="a9a41afe759712f0" providerId="LiveId" clId="{9CB9B155-3133-4BBA-AB00-A66A9CE96EEB}" dt="2023-10-16T16:22:17.191" v="1931" actId="27636"/>
          <ac:spMkLst>
            <pc:docMk/>
            <pc:sldMk cId="2298109835" sldId="280"/>
            <ac:spMk id="3" creationId="{2F9396B4-3634-4269-B1AC-1A7EE01A93AC}"/>
          </ac:spMkLst>
        </pc:spChg>
        <pc:spChg chg="add">
          <ac:chgData name="翌霖 胡" userId="a9a41afe759712f0" providerId="LiveId" clId="{9CB9B155-3133-4BBA-AB00-A66A9CE96EEB}" dt="2023-10-16T16:21:48.833" v="1920" actId="26606"/>
          <ac:spMkLst>
            <pc:docMk/>
            <pc:sldMk cId="2298109835" sldId="280"/>
            <ac:spMk id="11" creationId="{0D05C9B4-B5C9-2D4D-23C9-CEE72646F923}"/>
          </ac:spMkLst>
        </pc:spChg>
        <pc:spChg chg="add del">
          <ac:chgData name="翌霖 胡" userId="a9a41afe759712f0" providerId="LiveId" clId="{9CB9B155-3133-4BBA-AB00-A66A9CE96EEB}" dt="2023-10-16T15:53:58.407" v="1600" actId="26606"/>
          <ac:spMkLst>
            <pc:docMk/>
            <pc:sldMk cId="2298109835" sldId="280"/>
            <ac:spMk id="3079" creationId="{B3684CCF-CEBB-4D8E-A366-95E43D4C790B}"/>
          </ac:spMkLst>
        </pc:spChg>
        <pc:spChg chg="add del">
          <ac:chgData name="翌霖 胡" userId="a9a41afe759712f0" providerId="LiveId" clId="{9CB9B155-3133-4BBA-AB00-A66A9CE96EEB}" dt="2023-10-16T15:53:58.407" v="1600" actId="26606"/>
          <ac:spMkLst>
            <pc:docMk/>
            <pc:sldMk cId="2298109835" sldId="280"/>
            <ac:spMk id="3080" creationId="{70BEB1E7-2F88-40BC-B73D-42E5B6F80BFC}"/>
          </ac:spMkLst>
        </pc:spChg>
        <pc:spChg chg="add del">
          <ac:chgData name="翌霖 胡" userId="a9a41afe759712f0" providerId="LiveId" clId="{9CB9B155-3133-4BBA-AB00-A66A9CE96EEB}" dt="2023-10-16T15:54:11.799" v="1604" actId="26606"/>
          <ac:spMkLst>
            <pc:docMk/>
            <pc:sldMk cId="2298109835" sldId="280"/>
            <ac:spMk id="3085" creationId="{C0763A76-9F1C-4FC5-82B7-DD475DA461B2}"/>
          </ac:spMkLst>
        </pc:spChg>
        <pc:spChg chg="add del">
          <ac:chgData name="翌霖 胡" userId="a9a41afe759712f0" providerId="LiveId" clId="{9CB9B155-3133-4BBA-AB00-A66A9CE96EEB}" dt="2023-10-16T15:54:11.799" v="1604" actId="26606"/>
          <ac:spMkLst>
            <pc:docMk/>
            <pc:sldMk cId="2298109835" sldId="280"/>
            <ac:spMk id="3087" creationId="{E81BF4F6-F2CF-4984-9D14-D6966D92F99F}"/>
          </ac:spMkLst>
        </pc:spChg>
        <pc:picChg chg="mod ord">
          <ac:chgData name="翌霖 胡" userId="a9a41afe759712f0" providerId="LiveId" clId="{9CB9B155-3133-4BBA-AB00-A66A9CE96EEB}" dt="2023-10-16T16:22:44.227" v="1935" actId="1076"/>
          <ac:picMkLst>
            <pc:docMk/>
            <pc:sldMk cId="2298109835" sldId="280"/>
            <ac:picMk id="4" creationId="{02085D17-0F6D-462A-A5A5-08232566979F}"/>
          </ac:picMkLst>
        </pc:picChg>
        <pc:picChg chg="del">
          <ac:chgData name="翌霖 胡" userId="a9a41afe759712f0" providerId="LiveId" clId="{9CB9B155-3133-4BBA-AB00-A66A9CE96EEB}" dt="2023-10-16T15:53:36.099" v="1596" actId="478"/>
          <ac:picMkLst>
            <pc:docMk/>
            <pc:sldMk cId="2298109835" sldId="280"/>
            <ac:picMk id="5" creationId="{9F671A90-D261-4371-8560-9C5DD9E56FE8}"/>
          </ac:picMkLst>
        </pc:picChg>
        <pc:picChg chg="add mod">
          <ac:chgData name="翌霖 胡" userId="a9a41afe759712f0" providerId="LiveId" clId="{9CB9B155-3133-4BBA-AB00-A66A9CE96EEB}" dt="2023-10-16T16:22:40.348" v="1934" actId="1076"/>
          <ac:picMkLst>
            <pc:docMk/>
            <pc:sldMk cId="2298109835" sldId="280"/>
            <ac:picMk id="6" creationId="{D0B444D9-B3E0-58C4-45A6-C1A648B85598}"/>
          </ac:picMkLst>
        </pc:picChg>
        <pc:picChg chg="del">
          <ac:chgData name="翌霖 胡" userId="a9a41afe759712f0" providerId="LiveId" clId="{9CB9B155-3133-4BBA-AB00-A66A9CE96EEB}" dt="2023-10-16T15:53:35.060" v="1595" actId="478"/>
          <ac:picMkLst>
            <pc:docMk/>
            <pc:sldMk cId="2298109835" sldId="280"/>
            <ac:picMk id="3074" creationId="{5AD75BF2-B003-42C2-BEDC-626E22555699}"/>
          </ac:picMkLst>
        </pc:picChg>
      </pc:sldChg>
      <pc:sldChg chg="addSp delSp modSp add del mod setBg">
        <pc:chgData name="翌霖 胡" userId="a9a41afe759712f0" providerId="LiveId" clId="{9CB9B155-3133-4BBA-AB00-A66A9CE96EEB}" dt="2023-10-16T16:47:43.193" v="2222" actId="27636"/>
        <pc:sldMkLst>
          <pc:docMk/>
          <pc:sldMk cId="1805514760" sldId="335"/>
        </pc:sldMkLst>
        <pc:spChg chg="mod">
          <ac:chgData name="翌霖 胡" userId="a9a41afe759712f0" providerId="LiveId" clId="{9CB9B155-3133-4BBA-AB00-A66A9CE96EEB}" dt="2023-10-16T16:46:03.539" v="2160"/>
          <ac:spMkLst>
            <pc:docMk/>
            <pc:sldMk cId="1805514760" sldId="335"/>
            <ac:spMk id="2" creationId="{72A4D4C3-17AB-46FE-8C95-9741CBFDF9DD}"/>
          </ac:spMkLst>
        </pc:spChg>
        <pc:spChg chg="mod">
          <ac:chgData name="翌霖 胡" userId="a9a41afe759712f0" providerId="LiveId" clId="{9CB9B155-3133-4BBA-AB00-A66A9CE96EEB}" dt="2023-10-16T16:47:43.193" v="2222" actId="27636"/>
          <ac:spMkLst>
            <pc:docMk/>
            <pc:sldMk cId="1805514760" sldId="335"/>
            <ac:spMk id="3" creationId="{99AB0C58-F3A9-40EA-93B1-67AD18BFF7B5}"/>
          </ac:spMkLst>
        </pc:spChg>
        <pc:spChg chg="add del">
          <ac:chgData name="翌霖 胡" userId="a9a41afe759712f0" providerId="LiveId" clId="{9CB9B155-3133-4BBA-AB00-A66A9CE96EEB}" dt="2023-10-16T16:47:21.242" v="2212" actId="26606"/>
          <ac:spMkLst>
            <pc:docMk/>
            <pc:sldMk cId="1805514760" sldId="335"/>
            <ac:spMk id="14" creationId="{5F255613-AAE8-4321-9EBA-89253DD45042}"/>
          </ac:spMkLst>
        </pc:spChg>
        <pc:spChg chg="add del">
          <ac:chgData name="翌霖 胡" userId="a9a41afe759712f0" providerId="LiveId" clId="{9CB9B155-3133-4BBA-AB00-A66A9CE96EEB}" dt="2023-10-16T16:47:21.242" v="2212" actId="26606"/>
          <ac:spMkLst>
            <pc:docMk/>
            <pc:sldMk cId="1805514760" sldId="335"/>
            <ac:spMk id="16" creationId="{5A3987B4-5CBA-4CB7-862B-56A9917A2D35}"/>
          </ac:spMkLst>
        </pc:spChg>
        <pc:spChg chg="add del">
          <ac:chgData name="翌霖 胡" userId="a9a41afe759712f0" providerId="LiveId" clId="{9CB9B155-3133-4BBA-AB00-A66A9CE96EEB}" dt="2023-10-16T16:47:21.242" v="2212" actId="26606"/>
          <ac:spMkLst>
            <pc:docMk/>
            <pc:sldMk cId="1805514760" sldId="335"/>
            <ac:spMk id="18" creationId="{CB147A70-DC29-4DDF-A34C-2B82C6E2295E}"/>
          </ac:spMkLst>
        </pc:spChg>
        <pc:spChg chg="add del">
          <ac:chgData name="翌霖 胡" userId="a9a41afe759712f0" providerId="LiveId" clId="{9CB9B155-3133-4BBA-AB00-A66A9CE96EEB}" dt="2023-10-16T16:47:21.242" v="2212" actId="26606"/>
          <ac:spMkLst>
            <pc:docMk/>
            <pc:sldMk cId="1805514760" sldId="335"/>
            <ac:spMk id="20" creationId="{D1B80E9C-CF8A-440B-B8F5-54BF121BF458}"/>
          </ac:spMkLst>
        </pc:spChg>
        <pc:spChg chg="add del">
          <ac:chgData name="翌霖 胡" userId="a9a41afe759712f0" providerId="LiveId" clId="{9CB9B155-3133-4BBA-AB00-A66A9CE96EEB}" dt="2023-10-16T16:47:21.242" v="2212" actId="26606"/>
          <ac:spMkLst>
            <pc:docMk/>
            <pc:sldMk cId="1805514760" sldId="335"/>
            <ac:spMk id="22" creationId="{F1FF25AD-D64E-45A0-B2D0-F4A6AB092614}"/>
          </ac:spMkLst>
        </pc:spChg>
        <pc:spChg chg="add">
          <ac:chgData name="翌霖 胡" userId="a9a41afe759712f0" providerId="LiveId" clId="{9CB9B155-3133-4BBA-AB00-A66A9CE96EEB}" dt="2023-10-16T16:47:21.242" v="2212" actId="26606"/>
          <ac:spMkLst>
            <pc:docMk/>
            <pc:sldMk cId="1805514760" sldId="335"/>
            <ac:spMk id="27" creationId="{5F255613-AAE8-4321-9EBA-89253DD45042}"/>
          </ac:spMkLst>
        </pc:spChg>
        <pc:spChg chg="add">
          <ac:chgData name="翌霖 胡" userId="a9a41afe759712f0" providerId="LiveId" clId="{9CB9B155-3133-4BBA-AB00-A66A9CE96EEB}" dt="2023-10-16T16:47:21.242" v="2212" actId="26606"/>
          <ac:spMkLst>
            <pc:docMk/>
            <pc:sldMk cId="1805514760" sldId="335"/>
            <ac:spMk id="29" creationId="{5A3987B4-5CBA-4CB7-862B-56A9917A2D35}"/>
          </ac:spMkLst>
        </pc:spChg>
        <pc:spChg chg="add">
          <ac:chgData name="翌霖 胡" userId="a9a41afe759712f0" providerId="LiveId" clId="{9CB9B155-3133-4BBA-AB00-A66A9CE96EEB}" dt="2023-10-16T16:47:21.242" v="2212" actId="26606"/>
          <ac:spMkLst>
            <pc:docMk/>
            <pc:sldMk cId="1805514760" sldId="335"/>
            <ac:spMk id="31" creationId="{CB147A70-DC29-4DDF-A34C-2B82C6E2295E}"/>
          </ac:spMkLst>
        </pc:spChg>
        <pc:spChg chg="add">
          <ac:chgData name="翌霖 胡" userId="a9a41afe759712f0" providerId="LiveId" clId="{9CB9B155-3133-4BBA-AB00-A66A9CE96EEB}" dt="2023-10-16T16:47:21.242" v="2212" actId="26606"/>
          <ac:spMkLst>
            <pc:docMk/>
            <pc:sldMk cId="1805514760" sldId="335"/>
            <ac:spMk id="33" creationId="{D1B80E9C-CF8A-440B-B8F5-54BF121BF458}"/>
          </ac:spMkLst>
        </pc:spChg>
        <pc:spChg chg="add">
          <ac:chgData name="翌霖 胡" userId="a9a41afe759712f0" providerId="LiveId" clId="{9CB9B155-3133-4BBA-AB00-A66A9CE96EEB}" dt="2023-10-16T16:47:21.242" v="2212" actId="26606"/>
          <ac:spMkLst>
            <pc:docMk/>
            <pc:sldMk cId="1805514760" sldId="335"/>
            <ac:spMk id="35" creationId="{F1FF25AD-D64E-45A0-B2D0-F4A6AB092614}"/>
          </ac:spMkLst>
        </pc:spChg>
        <pc:picChg chg="del">
          <ac:chgData name="翌霖 胡" userId="a9a41afe759712f0" providerId="LiveId" clId="{9CB9B155-3133-4BBA-AB00-A66A9CE96EEB}" dt="2023-10-16T16:35:57.252" v="2034" actId="478"/>
          <ac:picMkLst>
            <pc:docMk/>
            <pc:sldMk cId="1805514760" sldId="335"/>
            <ac:picMk id="4" creationId="{2E2E0CC6-0B3D-45DC-B7F3-47C0666B83D2}"/>
          </ac:picMkLst>
        </pc:picChg>
        <pc:picChg chg="del">
          <ac:chgData name="翌霖 胡" userId="a9a41afe759712f0" providerId="LiveId" clId="{9CB9B155-3133-4BBA-AB00-A66A9CE96EEB}" dt="2023-10-16T16:36:00.433" v="2035" actId="478"/>
          <ac:picMkLst>
            <pc:docMk/>
            <pc:sldMk cId="1805514760" sldId="335"/>
            <ac:picMk id="5" creationId="{4A3382E7-5EA1-4DD5-9DB4-F1D60EBE5F68}"/>
          </ac:picMkLst>
        </pc:picChg>
        <pc:picChg chg="mod">
          <ac:chgData name="翌霖 胡" userId="a9a41afe759712f0" providerId="LiveId" clId="{9CB9B155-3133-4BBA-AB00-A66A9CE96EEB}" dt="2023-10-16T16:45:49.563" v="2154" actId="26606"/>
          <ac:picMkLst>
            <pc:docMk/>
            <pc:sldMk cId="1805514760" sldId="335"/>
            <ac:picMk id="6" creationId="{1DDCC89B-BB78-4871-886F-2491254312FD}"/>
          </ac:picMkLst>
        </pc:picChg>
        <pc:picChg chg="add mod">
          <ac:chgData name="翌霖 胡" userId="a9a41afe759712f0" providerId="LiveId" clId="{9CB9B155-3133-4BBA-AB00-A66A9CE96EEB}" dt="2023-10-16T16:45:49.563" v="2154" actId="26606"/>
          <ac:picMkLst>
            <pc:docMk/>
            <pc:sldMk cId="1805514760" sldId="335"/>
            <ac:picMk id="7" creationId="{0F900269-BC75-7AC1-D514-8A55A2CA34B8}"/>
          </ac:picMkLst>
        </pc:picChg>
        <pc:picChg chg="add mod">
          <ac:chgData name="翌霖 胡" userId="a9a41afe759712f0" providerId="LiveId" clId="{9CB9B155-3133-4BBA-AB00-A66A9CE96EEB}" dt="2023-10-16T16:45:49.563" v="2154" actId="26606"/>
          <ac:picMkLst>
            <pc:docMk/>
            <pc:sldMk cId="1805514760" sldId="335"/>
            <ac:picMk id="8" creationId="{C7096087-9F8A-F8F5-7997-2715080FA210}"/>
          </ac:picMkLst>
        </pc:picChg>
        <pc:picChg chg="add mod">
          <ac:chgData name="翌霖 胡" userId="a9a41afe759712f0" providerId="LiveId" clId="{9CB9B155-3133-4BBA-AB00-A66A9CE96EEB}" dt="2023-10-16T16:45:49.563" v="2154" actId="26606"/>
          <ac:picMkLst>
            <pc:docMk/>
            <pc:sldMk cId="1805514760" sldId="335"/>
            <ac:picMk id="9" creationId="{02A9F636-94E6-346E-5E43-8D36126536E8}"/>
          </ac:picMkLst>
        </pc:picChg>
      </pc:sldChg>
      <pc:sldChg chg="addSp delSp modSp add del mod setBg delDesignElem">
        <pc:chgData name="翌霖 胡" userId="a9a41afe759712f0" providerId="LiveId" clId="{9CB9B155-3133-4BBA-AB00-A66A9CE96EEB}" dt="2023-10-16T17:45:45.663" v="2742" actId="47"/>
        <pc:sldMkLst>
          <pc:docMk/>
          <pc:sldMk cId="4285080300" sldId="338"/>
        </pc:sldMkLst>
        <pc:spChg chg="mod">
          <ac:chgData name="翌霖 胡" userId="a9a41afe759712f0" providerId="LiveId" clId="{9CB9B155-3133-4BBA-AB00-A66A9CE96EEB}" dt="2023-10-16T11:40:30.881" v="384" actId="6549"/>
          <ac:spMkLst>
            <pc:docMk/>
            <pc:sldMk cId="4285080300" sldId="338"/>
            <ac:spMk id="2" creationId="{96233937-605F-48FE-B429-90F8B7CEFBBD}"/>
          </ac:spMkLst>
        </pc:spChg>
        <pc:spChg chg="add del">
          <ac:chgData name="翌霖 胡" userId="a9a41afe759712f0" providerId="LiveId" clId="{9CB9B155-3133-4BBA-AB00-A66A9CE96EEB}" dt="2023-10-16T07:44:23.359" v="24"/>
          <ac:spMkLst>
            <pc:docMk/>
            <pc:sldMk cId="4285080300" sldId="338"/>
            <ac:spMk id="2054" creationId="{71B2258F-86CA-4D4D-8270-BC05FCDEBFB3}"/>
          </ac:spMkLst>
        </pc:spChg>
        <pc:picChg chg="del mod">
          <ac:chgData name="翌霖 胡" userId="a9a41afe759712f0" providerId="LiveId" clId="{9CB9B155-3133-4BBA-AB00-A66A9CE96EEB}" dt="2023-10-16T17:45:43.668" v="2741" actId="21"/>
          <ac:picMkLst>
            <pc:docMk/>
            <pc:sldMk cId="4285080300" sldId="338"/>
            <ac:picMk id="2052" creationId="{9B612A8C-486C-480A-ABAC-F689C537C665}"/>
          </ac:picMkLst>
        </pc:picChg>
      </pc:sldChg>
      <pc:sldChg chg="addSp delSp modSp add del mod setBg">
        <pc:chgData name="翌霖 胡" userId="a9a41afe759712f0" providerId="LiveId" clId="{9CB9B155-3133-4BBA-AB00-A66A9CE96EEB}" dt="2023-10-16T12:59:05.850" v="1003"/>
        <pc:sldMkLst>
          <pc:docMk/>
          <pc:sldMk cId="1290173200" sldId="366"/>
        </pc:sldMkLst>
        <pc:spChg chg="mod">
          <ac:chgData name="翌霖 胡" userId="a9a41afe759712f0" providerId="LiveId" clId="{9CB9B155-3133-4BBA-AB00-A66A9CE96EEB}" dt="2023-10-16T12:57:27.101" v="968" actId="26606"/>
          <ac:spMkLst>
            <pc:docMk/>
            <pc:sldMk cId="1290173200" sldId="366"/>
            <ac:spMk id="2" creationId="{91D554FD-CB88-42B2-BA13-1D620AAD6686}"/>
          </ac:spMkLst>
        </pc:spChg>
        <pc:spChg chg="mod">
          <ac:chgData name="翌霖 胡" userId="a9a41afe759712f0" providerId="LiveId" clId="{9CB9B155-3133-4BBA-AB00-A66A9CE96EEB}" dt="2023-10-16T12:59:05.850" v="1003"/>
          <ac:spMkLst>
            <pc:docMk/>
            <pc:sldMk cId="1290173200" sldId="366"/>
            <ac:spMk id="3" creationId="{7F335EDC-297D-4621-9CC4-DB51697B03BF}"/>
          </ac:spMkLst>
        </pc:spChg>
        <pc:spChg chg="add del">
          <ac:chgData name="翌霖 胡" userId="a9a41afe759712f0" providerId="LiveId" clId="{9CB9B155-3133-4BBA-AB00-A66A9CE96EEB}" dt="2023-10-16T12:38:01.522" v="780" actId="26606"/>
          <ac:spMkLst>
            <pc:docMk/>
            <pc:sldMk cId="1290173200" sldId="366"/>
            <ac:spMk id="8" creationId="{70DFC902-7D23-471A-B557-B6B6917D7A0D}"/>
          </ac:spMkLst>
        </pc:spChg>
        <pc:spChg chg="add del">
          <ac:chgData name="翌霖 胡" userId="a9a41afe759712f0" providerId="LiveId" clId="{9CB9B155-3133-4BBA-AB00-A66A9CE96EEB}" dt="2023-10-16T12:32:07.967" v="766" actId="26606"/>
          <ac:spMkLst>
            <pc:docMk/>
            <pc:sldMk cId="1290173200" sldId="366"/>
            <ac:spMk id="9" creationId="{04812C46-200A-4DEB-A05E-3ED6C68C2387}"/>
          </ac:spMkLst>
        </pc:spChg>
        <pc:spChg chg="add del">
          <ac:chgData name="翌霖 胡" userId="a9a41afe759712f0" providerId="LiveId" clId="{9CB9B155-3133-4BBA-AB00-A66A9CE96EEB}" dt="2023-10-16T12:32:09.596" v="768" actId="26606"/>
          <ac:spMkLst>
            <pc:docMk/>
            <pc:sldMk cId="1290173200" sldId="366"/>
            <ac:spMk id="11" creationId="{CD9FE4EF-C4D8-49A0-B2FF-81D8DB7D8A24}"/>
          </ac:spMkLst>
        </pc:spChg>
        <pc:spChg chg="add del">
          <ac:chgData name="翌霖 胡" userId="a9a41afe759712f0" providerId="LiveId" clId="{9CB9B155-3133-4BBA-AB00-A66A9CE96EEB}" dt="2023-10-16T12:32:05.018" v="764" actId="26606"/>
          <ac:spMkLst>
            <pc:docMk/>
            <pc:sldMk cId="1290173200" sldId="366"/>
            <ac:spMk id="12" creationId="{DF8BC164-E230-753F-2C7E-B4EE7BA77CF1}"/>
          </ac:spMkLst>
        </pc:spChg>
        <pc:spChg chg="add del">
          <ac:chgData name="翌霖 胡" userId="a9a41afe759712f0" providerId="LiveId" clId="{9CB9B155-3133-4BBA-AB00-A66A9CE96EEB}" dt="2023-10-16T12:32:09.596" v="768" actId="26606"/>
          <ac:spMkLst>
            <pc:docMk/>
            <pc:sldMk cId="1290173200" sldId="366"/>
            <ac:spMk id="13" creationId="{4300840D-0A0B-4512-BACA-B439D5B9C57C}"/>
          </ac:spMkLst>
        </pc:spChg>
        <pc:spChg chg="add del">
          <ac:chgData name="翌霖 胡" userId="a9a41afe759712f0" providerId="LiveId" clId="{9CB9B155-3133-4BBA-AB00-A66A9CE96EEB}" dt="2023-10-16T12:32:09.596" v="768" actId="26606"/>
          <ac:spMkLst>
            <pc:docMk/>
            <pc:sldMk cId="1290173200" sldId="366"/>
            <ac:spMk id="14" creationId="{2E17E911-875F-4DE5-8699-99D9F1805A5D}"/>
          </ac:spMkLst>
        </pc:spChg>
        <pc:spChg chg="add del">
          <ac:chgData name="翌霖 胡" userId="a9a41afe759712f0" providerId="LiveId" clId="{9CB9B155-3133-4BBA-AB00-A66A9CE96EEB}" dt="2023-10-16T12:32:09.596" v="768" actId="26606"/>
          <ac:spMkLst>
            <pc:docMk/>
            <pc:sldMk cId="1290173200" sldId="366"/>
            <ac:spMk id="15" creationId="{D2B78728-A580-49A7-84F9-6EF6F583ADE0}"/>
          </ac:spMkLst>
        </pc:spChg>
        <pc:spChg chg="add del">
          <ac:chgData name="翌霖 胡" userId="a9a41afe759712f0" providerId="LiveId" clId="{9CB9B155-3133-4BBA-AB00-A66A9CE96EEB}" dt="2023-10-16T12:32:09.596" v="768" actId="26606"/>
          <ac:spMkLst>
            <pc:docMk/>
            <pc:sldMk cId="1290173200" sldId="366"/>
            <ac:spMk id="17" creationId="{38FAA1A1-D861-433F-88FA-1E9D6FD31D11}"/>
          </ac:spMkLst>
        </pc:spChg>
        <pc:spChg chg="add del">
          <ac:chgData name="翌霖 胡" userId="a9a41afe759712f0" providerId="LiveId" clId="{9CB9B155-3133-4BBA-AB00-A66A9CE96EEB}" dt="2023-10-16T12:32:09.596" v="768" actId="26606"/>
          <ac:spMkLst>
            <pc:docMk/>
            <pc:sldMk cId="1290173200" sldId="366"/>
            <ac:spMk id="19" creationId="{8D71EDA1-87BF-4D5D-AB79-F346FD19278A}"/>
          </ac:spMkLst>
        </pc:spChg>
        <pc:spChg chg="add del">
          <ac:chgData name="翌霖 胡" userId="a9a41afe759712f0" providerId="LiveId" clId="{9CB9B155-3133-4BBA-AB00-A66A9CE96EEB}" dt="2023-10-16T12:32:15.048" v="772" actId="26606"/>
          <ac:spMkLst>
            <pc:docMk/>
            <pc:sldMk cId="1290173200" sldId="366"/>
            <ac:spMk id="24" creationId="{245A9F99-D9B1-4094-A2E2-B90AC1DB7B9C}"/>
          </ac:spMkLst>
        </pc:spChg>
        <pc:spChg chg="add del">
          <ac:chgData name="翌霖 胡" userId="a9a41afe759712f0" providerId="LiveId" clId="{9CB9B155-3133-4BBA-AB00-A66A9CE96EEB}" dt="2023-10-16T12:32:15.048" v="772" actId="26606"/>
          <ac:spMkLst>
            <pc:docMk/>
            <pc:sldMk cId="1290173200" sldId="366"/>
            <ac:spMk id="25" creationId="{B7FAF607-473A-4A43-A23D-BBFF5C4117BB}"/>
          </ac:spMkLst>
        </pc:spChg>
        <pc:spChg chg="add del">
          <ac:chgData name="翌霖 胡" userId="a9a41afe759712f0" providerId="LiveId" clId="{9CB9B155-3133-4BBA-AB00-A66A9CE96EEB}" dt="2023-10-16T12:38:01.522" v="780" actId="26606"/>
          <ac:spMkLst>
            <pc:docMk/>
            <pc:sldMk cId="1290173200" sldId="366"/>
            <ac:spMk id="32" creationId="{A55D5633-D557-4DCA-982C-FF36EB7A1C00}"/>
          </ac:spMkLst>
        </pc:spChg>
        <pc:spChg chg="add del">
          <ac:chgData name="翌霖 胡" userId="a9a41afe759712f0" providerId="LiveId" clId="{9CB9B155-3133-4BBA-AB00-A66A9CE96EEB}" dt="2023-10-16T12:38:01.522" v="780" actId="26606"/>
          <ac:spMkLst>
            <pc:docMk/>
            <pc:sldMk cId="1290173200" sldId="366"/>
            <ac:spMk id="33" creationId="{450D3AD2-FA80-415F-A9CE-54D884561CD7}"/>
          </ac:spMkLst>
        </pc:spChg>
        <pc:spChg chg="add del">
          <ac:chgData name="翌霖 胡" userId="a9a41afe759712f0" providerId="LiveId" clId="{9CB9B155-3133-4BBA-AB00-A66A9CE96EEB}" dt="2023-10-16T12:38:01.513" v="779" actId="26606"/>
          <ac:spMkLst>
            <pc:docMk/>
            <pc:sldMk cId="1290173200" sldId="366"/>
            <ac:spMk id="38" creationId="{201CC55D-ED54-4C5C-95E6-10947BD1103B}"/>
          </ac:spMkLst>
        </pc:spChg>
        <pc:spChg chg="add del">
          <ac:chgData name="翌霖 胡" userId="a9a41afe759712f0" providerId="LiveId" clId="{9CB9B155-3133-4BBA-AB00-A66A9CE96EEB}" dt="2023-10-16T12:38:01.513" v="779" actId="26606"/>
          <ac:spMkLst>
            <pc:docMk/>
            <pc:sldMk cId="1290173200" sldId="366"/>
            <ac:spMk id="44" creationId="{3873B707-463F-40B0-8227-E8CC6C67EB25}"/>
          </ac:spMkLst>
        </pc:spChg>
        <pc:spChg chg="add del">
          <ac:chgData name="翌霖 胡" userId="a9a41afe759712f0" providerId="LiveId" clId="{9CB9B155-3133-4BBA-AB00-A66A9CE96EEB}" dt="2023-10-16T12:38:01.513" v="779" actId="26606"/>
          <ac:spMkLst>
            <pc:docMk/>
            <pc:sldMk cId="1290173200" sldId="366"/>
            <ac:spMk id="46" creationId="{C13237C8-E62C-4F0D-A318-BD6FB6C2D138}"/>
          </ac:spMkLst>
        </pc:spChg>
        <pc:spChg chg="add del">
          <ac:chgData name="翌霖 胡" userId="a9a41afe759712f0" providerId="LiveId" clId="{9CB9B155-3133-4BBA-AB00-A66A9CE96EEB}" dt="2023-10-16T12:38:01.513" v="779" actId="26606"/>
          <ac:spMkLst>
            <pc:docMk/>
            <pc:sldMk cId="1290173200" sldId="366"/>
            <ac:spMk id="48" creationId="{19C9EAEA-39D0-4B0E-A0EB-51E7B26740B1}"/>
          </ac:spMkLst>
        </pc:spChg>
        <pc:spChg chg="add del">
          <ac:chgData name="翌霖 胡" userId="a9a41afe759712f0" providerId="LiveId" clId="{9CB9B155-3133-4BBA-AB00-A66A9CE96EEB}" dt="2023-10-16T12:57:27.101" v="968" actId="26606"/>
          <ac:spMkLst>
            <pc:docMk/>
            <pc:sldMk cId="1290173200" sldId="366"/>
            <ac:spMk id="50" creationId="{45D37F4E-DDB4-456B-97E0-9937730A039F}"/>
          </ac:spMkLst>
        </pc:spChg>
        <pc:spChg chg="add del">
          <ac:chgData name="翌霖 胡" userId="a9a41afe759712f0" providerId="LiveId" clId="{9CB9B155-3133-4BBA-AB00-A66A9CE96EEB}" dt="2023-10-16T12:57:27.101" v="968" actId="26606"/>
          <ac:spMkLst>
            <pc:docMk/>
            <pc:sldMk cId="1290173200" sldId="366"/>
            <ac:spMk id="51" creationId="{B2DD41CD-8F47-4F56-AD12-4E2FF7696987}"/>
          </ac:spMkLst>
        </pc:spChg>
        <pc:spChg chg="add">
          <ac:chgData name="翌霖 胡" userId="a9a41afe759712f0" providerId="LiveId" clId="{9CB9B155-3133-4BBA-AB00-A66A9CE96EEB}" dt="2023-10-16T12:57:27.101" v="968" actId="26606"/>
          <ac:spMkLst>
            <pc:docMk/>
            <pc:sldMk cId="1290173200" sldId="366"/>
            <ac:spMk id="53" creationId="{100EDD19-6802-4EC3-95CE-CFFAB042CFD6}"/>
          </ac:spMkLst>
        </pc:spChg>
        <pc:spChg chg="add">
          <ac:chgData name="翌霖 胡" userId="a9a41afe759712f0" providerId="LiveId" clId="{9CB9B155-3133-4BBA-AB00-A66A9CE96EEB}" dt="2023-10-16T12:57:27.101" v="968" actId="26606"/>
          <ac:spMkLst>
            <pc:docMk/>
            <pc:sldMk cId="1290173200" sldId="366"/>
            <ac:spMk id="54" creationId="{DB17E863-922E-4C26-BD64-E8FD41D28661}"/>
          </ac:spMkLst>
        </pc:spChg>
        <pc:spChg chg="add del">
          <ac:chgData name="翌霖 胡" userId="a9a41afe759712f0" providerId="LiveId" clId="{9CB9B155-3133-4BBA-AB00-A66A9CE96EEB}" dt="2023-10-16T12:57:07.192" v="964" actId="26606"/>
          <ac:spMkLst>
            <pc:docMk/>
            <pc:sldMk cId="1290173200" sldId="366"/>
            <ac:spMk id="56" creationId="{5D13CC36-B950-4F02-9BAF-9A7EB267398C}"/>
          </ac:spMkLst>
        </pc:spChg>
        <pc:spChg chg="add del">
          <ac:chgData name="翌霖 胡" userId="a9a41afe759712f0" providerId="LiveId" clId="{9CB9B155-3133-4BBA-AB00-A66A9CE96EEB}" dt="2023-10-16T12:57:07.192" v="964" actId="26606"/>
          <ac:spMkLst>
            <pc:docMk/>
            <pc:sldMk cId="1290173200" sldId="366"/>
            <ac:spMk id="58" creationId="{D1BDED99-B35B-4FEE-A274-8E8DB6FEEECF}"/>
          </ac:spMkLst>
        </pc:spChg>
        <pc:spChg chg="add del">
          <ac:chgData name="翌霖 胡" userId="a9a41afe759712f0" providerId="LiveId" clId="{9CB9B155-3133-4BBA-AB00-A66A9CE96EEB}" dt="2023-10-16T12:57:13.451" v="966" actId="26606"/>
          <ac:spMkLst>
            <pc:docMk/>
            <pc:sldMk cId="1290173200" sldId="366"/>
            <ac:spMk id="60" creationId="{45D37F4E-DDB4-456B-97E0-9937730A039F}"/>
          </ac:spMkLst>
        </pc:spChg>
        <pc:spChg chg="add del">
          <ac:chgData name="翌霖 胡" userId="a9a41afe759712f0" providerId="LiveId" clId="{9CB9B155-3133-4BBA-AB00-A66A9CE96EEB}" dt="2023-10-16T12:57:13.451" v="966" actId="26606"/>
          <ac:spMkLst>
            <pc:docMk/>
            <pc:sldMk cId="1290173200" sldId="366"/>
            <ac:spMk id="61" creationId="{B2DD41CD-8F47-4F56-AD12-4E2FF7696987}"/>
          </ac:spMkLst>
        </pc:spChg>
        <pc:grpChg chg="add del">
          <ac:chgData name="翌霖 胡" userId="a9a41afe759712f0" providerId="LiveId" clId="{9CB9B155-3133-4BBA-AB00-A66A9CE96EEB}" dt="2023-10-16T12:32:15.048" v="772" actId="26606"/>
          <ac:grpSpMkLst>
            <pc:docMk/>
            <pc:sldMk cId="1290173200" sldId="366"/>
            <ac:grpSpMk id="27" creationId="{C5F6476F-D303-44D3-B30F-1BA348F0F64A}"/>
          </ac:grpSpMkLst>
        </pc:grpChg>
        <pc:grpChg chg="add del">
          <ac:chgData name="翌霖 胡" userId="a9a41afe759712f0" providerId="LiveId" clId="{9CB9B155-3133-4BBA-AB00-A66A9CE96EEB}" dt="2023-10-16T12:38:01.513" v="779" actId="26606"/>
          <ac:grpSpMkLst>
            <pc:docMk/>
            <pc:sldMk cId="1290173200" sldId="366"/>
            <ac:grpSpMk id="40" creationId="{1DE889C7-FAD6-4397-98E2-05D503484459}"/>
          </ac:grpSpMkLst>
        </pc:grpChg>
        <pc:picChg chg="add del">
          <ac:chgData name="翌霖 胡" userId="a9a41afe759712f0" providerId="LiveId" clId="{9CB9B155-3133-4BBA-AB00-A66A9CE96EEB}" dt="2023-10-16T12:32:07.967" v="766" actId="26606"/>
          <ac:picMkLst>
            <pc:docMk/>
            <pc:sldMk cId="1290173200" sldId="366"/>
            <ac:picMk id="5" creationId="{7D174536-29F8-DAFC-2EA8-6BF26613FACC}"/>
          </ac:picMkLst>
        </pc:picChg>
        <pc:picChg chg="add del mod ord">
          <ac:chgData name="翌霖 胡" userId="a9a41afe759712f0" providerId="LiveId" clId="{9CB9B155-3133-4BBA-AB00-A66A9CE96EEB}" dt="2023-10-16T12:57:17.742" v="967" actId="21"/>
          <ac:picMkLst>
            <pc:docMk/>
            <pc:sldMk cId="1290173200" sldId="366"/>
            <ac:picMk id="6" creationId="{B8568739-B9B5-E443-32BF-5C8AC3DE3345}"/>
          </ac:picMkLst>
        </pc:picChg>
        <pc:picChg chg="add del">
          <ac:chgData name="翌霖 胡" userId="a9a41afe759712f0" providerId="LiveId" clId="{9CB9B155-3133-4BBA-AB00-A66A9CE96EEB}" dt="2023-10-16T12:32:05.018" v="764" actId="26606"/>
          <ac:picMkLst>
            <pc:docMk/>
            <pc:sldMk cId="1290173200" sldId="366"/>
            <ac:picMk id="7" creationId="{1DE40B0A-5E57-F47E-5C67-20FBE82C1289}"/>
          </ac:picMkLst>
        </pc:picChg>
        <pc:picChg chg="add del">
          <ac:chgData name="翌霖 胡" userId="a9a41afe759712f0" providerId="LiveId" clId="{9CB9B155-3133-4BBA-AB00-A66A9CE96EEB}" dt="2023-10-16T12:32:09.596" v="768" actId="26606"/>
          <ac:picMkLst>
            <pc:docMk/>
            <pc:sldMk cId="1290173200" sldId="366"/>
            <ac:picMk id="16" creationId="{DA566C24-B5CF-E657-2CB4-C64792E6960F}"/>
          </ac:picMkLst>
        </pc:picChg>
        <pc:picChg chg="add del mod">
          <ac:chgData name="翌霖 胡" userId="a9a41afe759712f0" providerId="LiveId" clId="{9CB9B155-3133-4BBA-AB00-A66A9CE96EEB}" dt="2023-10-16T12:37:37.015" v="777" actId="478"/>
          <ac:picMkLst>
            <pc:docMk/>
            <pc:sldMk cId="1290173200" sldId="366"/>
            <ac:picMk id="20" creationId="{B7CC3B28-EA9F-94DF-0DF9-F4B255C758B9}"/>
          </ac:picMkLst>
        </pc:picChg>
        <pc:picChg chg="add del">
          <ac:chgData name="翌霖 胡" userId="a9a41afe759712f0" providerId="LiveId" clId="{9CB9B155-3133-4BBA-AB00-A66A9CE96EEB}" dt="2023-10-16T12:32:11.054" v="770" actId="26606"/>
          <ac:picMkLst>
            <pc:docMk/>
            <pc:sldMk cId="1290173200" sldId="366"/>
            <ac:picMk id="21" creationId="{496EDAE9-73F5-7161-390D-2A09332CEFE8}"/>
          </ac:picMkLst>
        </pc:picChg>
        <pc:picChg chg="add del">
          <ac:chgData name="翌霖 胡" userId="a9a41afe759712f0" providerId="LiveId" clId="{9CB9B155-3133-4BBA-AB00-A66A9CE96EEB}" dt="2023-10-16T12:32:15.048" v="772" actId="26606"/>
          <ac:picMkLst>
            <pc:docMk/>
            <pc:sldMk cId="1290173200" sldId="366"/>
            <ac:picMk id="26" creationId="{6BABCDB7-828E-A8CE-7515-7FF906FEF820}"/>
          </ac:picMkLst>
        </pc:picChg>
        <pc:picChg chg="del">
          <ac:chgData name="翌霖 胡" userId="a9a41afe759712f0" providerId="LiveId" clId="{9CB9B155-3133-4BBA-AB00-A66A9CE96EEB}" dt="2023-10-16T12:22:53.948" v="620" actId="21"/>
          <ac:picMkLst>
            <pc:docMk/>
            <pc:sldMk cId="1290173200" sldId="366"/>
            <ac:picMk id="2050" creationId="{3C03CE0F-CC0A-4517-9A2D-650BA8BE9625}"/>
          </ac:picMkLst>
        </pc:picChg>
        <pc:cxnChg chg="add del">
          <ac:chgData name="翌霖 胡" userId="a9a41afe759712f0" providerId="LiveId" clId="{9CB9B155-3133-4BBA-AB00-A66A9CE96EEB}" dt="2023-10-16T12:32:05.018" v="764" actId="26606"/>
          <ac:cxnSpMkLst>
            <pc:docMk/>
            <pc:sldMk cId="1290173200" sldId="366"/>
            <ac:cxnSpMk id="10" creationId="{FC23E3B9-5ABF-58B3-E2B0-E9A5DAA90037}"/>
          </ac:cxnSpMkLst>
        </pc:cxnChg>
        <pc:cxnChg chg="add del">
          <ac:chgData name="翌霖 胡" userId="a9a41afe759712f0" providerId="LiveId" clId="{9CB9B155-3133-4BBA-AB00-A66A9CE96EEB}" dt="2023-10-16T12:32:11.054" v="770" actId="26606"/>
          <ac:cxnSpMkLst>
            <pc:docMk/>
            <pc:sldMk cId="1290173200" sldId="366"/>
            <ac:cxnSpMk id="22" creationId="{1503BFE4-729B-D9D0-C17B-501E6AF1127A}"/>
          </ac:cxnSpMkLst>
        </pc:cxnChg>
      </pc:sldChg>
      <pc:sldChg chg="addSp modSp add del mod setBg">
        <pc:chgData name="翌霖 胡" userId="a9a41afe759712f0" providerId="LiveId" clId="{9CB9B155-3133-4BBA-AB00-A66A9CE96EEB}" dt="2023-10-16T17:10:17.539" v="2405"/>
        <pc:sldMkLst>
          <pc:docMk/>
          <pc:sldMk cId="1741870883" sldId="367"/>
        </pc:sldMkLst>
        <pc:spChg chg="mod">
          <ac:chgData name="翌霖 胡" userId="a9a41afe759712f0" providerId="LiveId" clId="{9CB9B155-3133-4BBA-AB00-A66A9CE96EEB}" dt="2023-10-16T17:08:42.552" v="2382" actId="26606"/>
          <ac:spMkLst>
            <pc:docMk/>
            <pc:sldMk cId="1741870883" sldId="367"/>
            <ac:spMk id="2" creationId="{A5A1FBDA-F475-4A72-843B-8855A5F280B3}"/>
          </ac:spMkLst>
        </pc:spChg>
        <pc:spChg chg="mod">
          <ac:chgData name="翌霖 胡" userId="a9a41afe759712f0" providerId="LiveId" clId="{9CB9B155-3133-4BBA-AB00-A66A9CE96EEB}" dt="2023-10-16T17:10:17.539" v="2405"/>
          <ac:spMkLst>
            <pc:docMk/>
            <pc:sldMk cId="1741870883" sldId="367"/>
            <ac:spMk id="3" creationId="{03226160-7AB1-4B6B-9AF1-433D104FD6EF}"/>
          </ac:spMkLst>
        </pc:spChg>
        <pc:spChg chg="add">
          <ac:chgData name="翌霖 胡" userId="a9a41afe759712f0" providerId="LiveId" clId="{9CB9B155-3133-4BBA-AB00-A66A9CE96EEB}" dt="2023-10-16T17:08:42.552" v="2382" actId="26606"/>
          <ac:spMkLst>
            <pc:docMk/>
            <pc:sldMk cId="1741870883" sldId="367"/>
            <ac:spMk id="8" creationId="{70DFC902-7D23-471A-B557-B6B6917D7A0D}"/>
          </ac:spMkLst>
        </pc:spChg>
        <pc:spChg chg="add">
          <ac:chgData name="翌霖 胡" userId="a9a41afe759712f0" providerId="LiveId" clId="{9CB9B155-3133-4BBA-AB00-A66A9CE96EEB}" dt="2023-10-16T17:08:42.552" v="2382" actId="26606"/>
          <ac:spMkLst>
            <pc:docMk/>
            <pc:sldMk cId="1741870883" sldId="367"/>
            <ac:spMk id="10" creationId="{A55D5633-D557-4DCA-982C-FF36EB7A1C00}"/>
          </ac:spMkLst>
        </pc:spChg>
        <pc:spChg chg="add">
          <ac:chgData name="翌霖 胡" userId="a9a41afe759712f0" providerId="LiveId" clId="{9CB9B155-3133-4BBA-AB00-A66A9CE96EEB}" dt="2023-10-16T17:08:42.552" v="2382" actId="26606"/>
          <ac:spMkLst>
            <pc:docMk/>
            <pc:sldMk cId="1741870883" sldId="367"/>
            <ac:spMk id="12" creationId="{450D3AD2-FA80-415F-A9CE-54D884561CD7}"/>
          </ac:spMkLst>
        </pc:spChg>
      </pc:sldChg>
      <pc:sldChg chg="delSp modSp add del mod">
        <pc:chgData name="翌霖 胡" userId="a9a41afe759712f0" providerId="LiveId" clId="{9CB9B155-3133-4BBA-AB00-A66A9CE96EEB}" dt="2023-10-16T17:24:27.499" v="2598"/>
        <pc:sldMkLst>
          <pc:docMk/>
          <pc:sldMk cId="861323524" sldId="368"/>
        </pc:sldMkLst>
        <pc:spChg chg="mod">
          <ac:chgData name="翌霖 胡" userId="a9a41afe759712f0" providerId="LiveId" clId="{9CB9B155-3133-4BBA-AB00-A66A9CE96EEB}" dt="2023-10-16T17:11:42.164" v="2422"/>
          <ac:spMkLst>
            <pc:docMk/>
            <pc:sldMk cId="861323524" sldId="368"/>
            <ac:spMk id="2" creationId="{95468E52-047F-494A-A811-C9B9048AFF40}"/>
          </ac:spMkLst>
        </pc:spChg>
        <pc:spChg chg="mod">
          <ac:chgData name="翌霖 胡" userId="a9a41afe759712f0" providerId="LiveId" clId="{9CB9B155-3133-4BBA-AB00-A66A9CE96EEB}" dt="2023-10-16T17:24:27.499" v="2598"/>
          <ac:spMkLst>
            <pc:docMk/>
            <pc:sldMk cId="861323524" sldId="368"/>
            <ac:spMk id="3" creationId="{C9A21010-2212-4303-9E16-8341A338E67B}"/>
          </ac:spMkLst>
        </pc:spChg>
        <pc:picChg chg="del">
          <ac:chgData name="翌霖 胡" userId="a9a41afe759712f0" providerId="LiveId" clId="{9CB9B155-3133-4BBA-AB00-A66A9CE96EEB}" dt="2023-10-16T17:11:28.295" v="2413" actId="478"/>
          <ac:picMkLst>
            <pc:docMk/>
            <pc:sldMk cId="861323524" sldId="368"/>
            <ac:picMk id="6146" creationId="{A0D1CA25-ABFC-4247-BCE5-7E160EA8C326}"/>
          </ac:picMkLst>
        </pc:picChg>
      </pc:sldChg>
      <pc:sldChg chg="addSp modSp new mod ord setBg">
        <pc:chgData name="翌霖 胡" userId="a9a41afe759712f0" providerId="LiveId" clId="{9CB9B155-3133-4BBA-AB00-A66A9CE96EEB}" dt="2023-10-16T13:00:08.657" v="1013" actId="403"/>
        <pc:sldMkLst>
          <pc:docMk/>
          <pc:sldMk cId="3756994135" sldId="369"/>
        </pc:sldMkLst>
        <pc:spChg chg="mod">
          <ac:chgData name="翌霖 胡" userId="a9a41afe759712f0" providerId="LiveId" clId="{9CB9B155-3133-4BBA-AB00-A66A9CE96EEB}" dt="2023-10-16T12:25:28.043" v="670"/>
          <ac:spMkLst>
            <pc:docMk/>
            <pc:sldMk cId="3756994135" sldId="369"/>
            <ac:spMk id="2" creationId="{2BD4C314-C975-FABE-0E1E-8F2ADB04E4EB}"/>
          </ac:spMkLst>
        </pc:spChg>
        <pc:spChg chg="mod">
          <ac:chgData name="翌霖 胡" userId="a9a41afe759712f0" providerId="LiveId" clId="{9CB9B155-3133-4BBA-AB00-A66A9CE96EEB}" dt="2023-10-16T13:00:08.657" v="1013" actId="403"/>
          <ac:spMkLst>
            <pc:docMk/>
            <pc:sldMk cId="3756994135" sldId="369"/>
            <ac:spMk id="3" creationId="{118015BB-1100-FFF8-DF8F-DCDB3FDFEFF2}"/>
          </ac:spMkLst>
        </pc:spChg>
        <pc:spChg chg="add">
          <ac:chgData name="翌霖 胡" userId="a9a41afe759712f0" providerId="LiveId" clId="{9CB9B155-3133-4BBA-AB00-A66A9CE96EEB}" dt="2023-10-16T12:25:11.930" v="660" actId="26606"/>
          <ac:spMkLst>
            <pc:docMk/>
            <pc:sldMk cId="3756994135" sldId="369"/>
            <ac:spMk id="12" creationId="{DF8BC164-E230-753F-2C7E-B4EE7BA77CF1}"/>
          </ac:spMkLst>
        </pc:spChg>
        <pc:picChg chg="add mod">
          <ac:chgData name="翌霖 胡" userId="a9a41afe759712f0" providerId="LiveId" clId="{9CB9B155-3133-4BBA-AB00-A66A9CE96EEB}" dt="2023-10-16T12:25:11.930" v="660" actId="26606"/>
          <ac:picMkLst>
            <pc:docMk/>
            <pc:sldMk cId="3756994135" sldId="369"/>
            <ac:picMk id="5" creationId="{F47456CC-67FC-8F34-73B9-BF95F32F0C57}"/>
          </ac:picMkLst>
        </pc:picChg>
        <pc:cxnChg chg="add">
          <ac:chgData name="翌霖 胡" userId="a9a41afe759712f0" providerId="LiveId" clId="{9CB9B155-3133-4BBA-AB00-A66A9CE96EEB}" dt="2023-10-16T12:25:11.930" v="660" actId="26606"/>
          <ac:cxnSpMkLst>
            <pc:docMk/>
            <pc:sldMk cId="3756994135" sldId="369"/>
            <ac:cxnSpMk id="10" creationId="{FC23E3B9-5ABF-58B3-E2B0-E9A5DAA90037}"/>
          </ac:cxnSpMkLst>
        </pc:cxnChg>
      </pc:sldChg>
      <pc:sldChg chg="addSp delSp modSp new mod ord setBg">
        <pc:chgData name="翌霖 胡" userId="a9a41afe759712f0" providerId="LiveId" clId="{9CB9B155-3133-4BBA-AB00-A66A9CE96EEB}" dt="2023-10-16T15:34:20.623" v="1467" actId="313"/>
        <pc:sldMkLst>
          <pc:docMk/>
          <pc:sldMk cId="1127348666" sldId="370"/>
        </pc:sldMkLst>
        <pc:spChg chg="mod">
          <ac:chgData name="翌霖 胡" userId="a9a41afe759712f0" providerId="LiveId" clId="{9CB9B155-3133-4BBA-AB00-A66A9CE96EEB}" dt="2023-10-16T15:34:14.324" v="1465" actId="26606"/>
          <ac:spMkLst>
            <pc:docMk/>
            <pc:sldMk cId="1127348666" sldId="370"/>
            <ac:spMk id="2" creationId="{B05475C9-53A0-D0C2-5617-BB2DD8B9ED33}"/>
          </ac:spMkLst>
        </pc:spChg>
        <pc:spChg chg="mod ord">
          <ac:chgData name="翌霖 胡" userId="a9a41afe759712f0" providerId="LiveId" clId="{9CB9B155-3133-4BBA-AB00-A66A9CE96EEB}" dt="2023-10-16T15:34:20.623" v="1467" actId="313"/>
          <ac:spMkLst>
            <pc:docMk/>
            <pc:sldMk cId="1127348666" sldId="370"/>
            <ac:spMk id="3" creationId="{49D971C8-AAA0-8D89-8925-14F4344AA764}"/>
          </ac:spMkLst>
        </pc:spChg>
        <pc:spChg chg="add del">
          <ac:chgData name="翌霖 胡" userId="a9a41afe759712f0" providerId="LiveId" clId="{9CB9B155-3133-4BBA-AB00-A66A9CE96EEB}" dt="2023-10-16T13:26:02.357" v="1434" actId="26606"/>
          <ac:spMkLst>
            <pc:docMk/>
            <pc:sldMk cId="1127348666" sldId="370"/>
            <ac:spMk id="7" creationId="{2B97F24A-32CE-4C1C-A50D-3016B394DCFB}"/>
          </ac:spMkLst>
        </pc:spChg>
        <pc:spChg chg="add del">
          <ac:chgData name="翌霖 胡" userId="a9a41afe759712f0" providerId="LiveId" clId="{9CB9B155-3133-4BBA-AB00-A66A9CE96EEB}" dt="2023-10-16T13:23:50.040" v="1426" actId="26606"/>
          <ac:spMkLst>
            <pc:docMk/>
            <pc:sldMk cId="1127348666" sldId="370"/>
            <ac:spMk id="8" creationId="{B6CDA21F-E7AF-4C75-8395-33F58D5B0E45}"/>
          </ac:spMkLst>
        </pc:spChg>
        <pc:spChg chg="add del">
          <ac:chgData name="翌霖 胡" userId="a9a41afe759712f0" providerId="LiveId" clId="{9CB9B155-3133-4BBA-AB00-A66A9CE96EEB}" dt="2023-10-16T13:26:02.357" v="1434" actId="26606"/>
          <ac:spMkLst>
            <pc:docMk/>
            <pc:sldMk cId="1127348666" sldId="370"/>
            <ac:spMk id="12" creationId="{CD8B4F24-440B-49E9-B85D-733523DC064B}"/>
          </ac:spMkLst>
        </pc:spChg>
        <pc:spChg chg="add del">
          <ac:chgData name="翌霖 胡" userId="a9a41afe759712f0" providerId="LiveId" clId="{9CB9B155-3133-4BBA-AB00-A66A9CE96EEB}" dt="2023-10-16T13:23:52.395" v="1428" actId="26606"/>
          <ac:spMkLst>
            <pc:docMk/>
            <pc:sldMk cId="1127348666" sldId="370"/>
            <ac:spMk id="14" creationId="{CBC4F608-B4B8-48C3-9572-C0F061B1CD99}"/>
          </ac:spMkLst>
        </pc:spChg>
        <pc:spChg chg="add del">
          <ac:chgData name="翌霖 胡" userId="a9a41afe759712f0" providerId="LiveId" clId="{9CB9B155-3133-4BBA-AB00-A66A9CE96EEB}" dt="2023-10-16T13:23:50.040" v="1426" actId="26606"/>
          <ac:spMkLst>
            <pc:docMk/>
            <pc:sldMk cId="1127348666" sldId="370"/>
            <ac:spMk id="15" creationId="{D5B0017B-2ECA-49AF-B397-DC140825DF8D}"/>
          </ac:spMkLst>
        </pc:spChg>
        <pc:spChg chg="add del">
          <ac:chgData name="翌霖 胡" userId="a9a41afe759712f0" providerId="LiveId" clId="{9CB9B155-3133-4BBA-AB00-A66A9CE96EEB}" dt="2023-10-16T13:23:54.518" v="1430" actId="26606"/>
          <ac:spMkLst>
            <pc:docMk/>
            <pc:sldMk cId="1127348666" sldId="370"/>
            <ac:spMk id="16" creationId="{CBC4F608-B4B8-48C3-9572-C0F061B1CD99}"/>
          </ac:spMkLst>
        </pc:spChg>
        <pc:spChg chg="add del">
          <ac:chgData name="翌霖 胡" userId="a9a41afe759712f0" providerId="LiveId" clId="{9CB9B155-3133-4BBA-AB00-A66A9CE96EEB}" dt="2023-10-16T13:26:14.930" v="1436" actId="26606"/>
          <ac:spMkLst>
            <pc:docMk/>
            <pc:sldMk cId="1127348666" sldId="370"/>
            <ac:spMk id="18" creationId="{7FF47CB7-972F-479F-A36D-9E72D26EC8DA}"/>
          </ac:spMkLst>
        </pc:spChg>
        <pc:spChg chg="add del">
          <ac:chgData name="翌霖 胡" userId="a9a41afe759712f0" providerId="LiveId" clId="{9CB9B155-3133-4BBA-AB00-A66A9CE96EEB}" dt="2023-10-16T13:23:52.395" v="1428" actId="26606"/>
          <ac:spMkLst>
            <pc:docMk/>
            <pc:sldMk cId="1127348666" sldId="370"/>
            <ac:spMk id="19" creationId="{4DA718D0-4865-4629-8134-44F68D41D574}"/>
          </ac:spMkLst>
        </pc:spChg>
        <pc:spChg chg="add del">
          <ac:chgData name="翌霖 胡" userId="a9a41afe759712f0" providerId="LiveId" clId="{9CB9B155-3133-4BBA-AB00-A66A9CE96EEB}" dt="2023-10-16T13:26:14.930" v="1436" actId="26606"/>
          <ac:spMkLst>
            <pc:docMk/>
            <pc:sldMk cId="1127348666" sldId="370"/>
            <ac:spMk id="21" creationId="{0D153B68-5844-490D-8E67-F616D6D721CA}"/>
          </ac:spMkLst>
        </pc:spChg>
        <pc:spChg chg="add del">
          <ac:chgData name="翌霖 胡" userId="a9a41afe759712f0" providerId="LiveId" clId="{9CB9B155-3133-4BBA-AB00-A66A9CE96EEB}" dt="2023-10-16T13:26:14.930" v="1436" actId="26606"/>
          <ac:spMkLst>
            <pc:docMk/>
            <pc:sldMk cId="1127348666" sldId="370"/>
            <ac:spMk id="22" creationId="{9A0D773F-7A7D-4DBB-9DEA-86BB8B8F4BC8}"/>
          </ac:spMkLst>
        </pc:spChg>
        <pc:spChg chg="add del">
          <ac:chgData name="翌霖 胡" userId="a9a41afe759712f0" providerId="LiveId" clId="{9CB9B155-3133-4BBA-AB00-A66A9CE96EEB}" dt="2023-10-16T13:23:54.518" v="1430" actId="26606"/>
          <ac:spMkLst>
            <pc:docMk/>
            <pc:sldMk cId="1127348666" sldId="370"/>
            <ac:spMk id="24" creationId="{8B9AA7C6-5E5A-498E-A6DF-A943376E09BC}"/>
          </ac:spMkLst>
        </pc:spChg>
        <pc:spChg chg="add del">
          <ac:chgData name="翌霖 胡" userId="a9a41afe759712f0" providerId="LiveId" clId="{9CB9B155-3133-4BBA-AB00-A66A9CE96EEB}" dt="2023-10-16T13:23:54.518" v="1430" actId="26606"/>
          <ac:spMkLst>
            <pc:docMk/>
            <pc:sldMk cId="1127348666" sldId="370"/>
            <ac:spMk id="26" creationId="{81E140AE-0ABF-47C8-BF32-7D2F0CF2BA44}"/>
          </ac:spMkLst>
        </pc:spChg>
        <pc:spChg chg="add del">
          <ac:chgData name="翌霖 胡" userId="a9a41afe759712f0" providerId="LiveId" clId="{9CB9B155-3133-4BBA-AB00-A66A9CE96EEB}" dt="2023-10-16T13:30:25.828" v="1458" actId="26606"/>
          <ac:spMkLst>
            <pc:docMk/>
            <pc:sldMk cId="1127348666" sldId="370"/>
            <ac:spMk id="27" creationId="{B86AA2DA-281A-4806-8977-D617AEAC830F}"/>
          </ac:spMkLst>
        </pc:spChg>
        <pc:spChg chg="add del">
          <ac:chgData name="翌霖 胡" userId="a9a41afe759712f0" providerId="LiveId" clId="{9CB9B155-3133-4BBA-AB00-A66A9CE96EEB}" dt="2023-10-16T13:30:25.828" v="1458" actId="26606"/>
          <ac:spMkLst>
            <pc:docMk/>
            <pc:sldMk cId="1127348666" sldId="370"/>
            <ac:spMk id="28" creationId="{64185774-6FC0-4B8D-A8DB-A8854688960B}"/>
          </ac:spMkLst>
        </pc:spChg>
        <pc:spChg chg="add del">
          <ac:chgData name="翌霖 胡" userId="a9a41afe759712f0" providerId="LiveId" clId="{9CB9B155-3133-4BBA-AB00-A66A9CE96EEB}" dt="2023-10-16T13:30:25.828" v="1458" actId="26606"/>
          <ac:spMkLst>
            <pc:docMk/>
            <pc:sldMk cId="1127348666" sldId="370"/>
            <ac:spMk id="29" creationId="{B7D3B4FC-79F4-47D2-9D79-DA876E6AD813}"/>
          </ac:spMkLst>
        </pc:spChg>
        <pc:spChg chg="add del">
          <ac:chgData name="翌霖 胡" userId="a9a41afe759712f0" providerId="LiveId" clId="{9CB9B155-3133-4BBA-AB00-A66A9CE96EEB}" dt="2023-10-16T13:30:25.828" v="1458" actId="26606"/>
          <ac:spMkLst>
            <pc:docMk/>
            <pc:sldMk cId="1127348666" sldId="370"/>
            <ac:spMk id="30" creationId="{2775D660-3127-4688-9782-F7C4639B1691}"/>
          </ac:spMkLst>
        </pc:spChg>
        <pc:spChg chg="add del">
          <ac:chgData name="翌霖 胡" userId="a9a41afe759712f0" providerId="LiveId" clId="{9CB9B155-3133-4BBA-AB00-A66A9CE96EEB}" dt="2023-10-16T13:30:13.152" v="1449" actId="26606"/>
          <ac:spMkLst>
            <pc:docMk/>
            <pc:sldMk cId="1127348666" sldId="370"/>
            <ac:spMk id="35" creationId="{B86AA2DA-281A-4806-8977-D617AEAC830F}"/>
          </ac:spMkLst>
        </pc:spChg>
        <pc:spChg chg="add del">
          <ac:chgData name="翌霖 胡" userId="a9a41afe759712f0" providerId="LiveId" clId="{9CB9B155-3133-4BBA-AB00-A66A9CE96EEB}" dt="2023-10-16T13:30:13.152" v="1449" actId="26606"/>
          <ac:spMkLst>
            <pc:docMk/>
            <pc:sldMk cId="1127348666" sldId="370"/>
            <ac:spMk id="37" creationId="{64185774-6FC0-4B8D-A8DB-A8854688960B}"/>
          </ac:spMkLst>
        </pc:spChg>
        <pc:spChg chg="add del">
          <ac:chgData name="翌霖 胡" userId="a9a41afe759712f0" providerId="LiveId" clId="{9CB9B155-3133-4BBA-AB00-A66A9CE96EEB}" dt="2023-10-16T13:30:13.152" v="1449" actId="26606"/>
          <ac:spMkLst>
            <pc:docMk/>
            <pc:sldMk cId="1127348666" sldId="370"/>
            <ac:spMk id="39" creationId="{B7D3B4FC-79F4-47D2-9D79-DA876E6AD813}"/>
          </ac:spMkLst>
        </pc:spChg>
        <pc:spChg chg="add del">
          <ac:chgData name="翌霖 胡" userId="a9a41afe759712f0" providerId="LiveId" clId="{9CB9B155-3133-4BBA-AB00-A66A9CE96EEB}" dt="2023-10-16T13:30:13.152" v="1449" actId="26606"/>
          <ac:spMkLst>
            <pc:docMk/>
            <pc:sldMk cId="1127348666" sldId="370"/>
            <ac:spMk id="41" creationId="{2775D660-3127-4688-9782-F7C4639B1691}"/>
          </ac:spMkLst>
        </pc:spChg>
        <pc:spChg chg="add del">
          <ac:chgData name="翌霖 胡" userId="a9a41afe759712f0" providerId="LiveId" clId="{9CB9B155-3133-4BBA-AB00-A66A9CE96EEB}" dt="2023-10-16T13:30:16.602" v="1451" actId="26606"/>
          <ac:spMkLst>
            <pc:docMk/>
            <pc:sldMk cId="1127348666" sldId="370"/>
            <ac:spMk id="43" creationId="{C13237C8-E62C-4F0D-A318-BD6FB6C2D138}"/>
          </ac:spMkLst>
        </pc:spChg>
        <pc:spChg chg="add del">
          <ac:chgData name="翌霖 胡" userId="a9a41afe759712f0" providerId="LiveId" clId="{9CB9B155-3133-4BBA-AB00-A66A9CE96EEB}" dt="2023-10-16T13:30:16.602" v="1451" actId="26606"/>
          <ac:spMkLst>
            <pc:docMk/>
            <pc:sldMk cId="1127348666" sldId="370"/>
            <ac:spMk id="44" creationId="{201CC55D-ED54-4C5C-95E6-10947BD1103B}"/>
          </ac:spMkLst>
        </pc:spChg>
        <pc:spChg chg="add del">
          <ac:chgData name="翌霖 胡" userId="a9a41afe759712f0" providerId="LiveId" clId="{9CB9B155-3133-4BBA-AB00-A66A9CE96EEB}" dt="2023-10-16T13:30:16.602" v="1451" actId="26606"/>
          <ac:spMkLst>
            <pc:docMk/>
            <pc:sldMk cId="1127348666" sldId="370"/>
            <ac:spMk id="45" creationId="{19C9EAEA-39D0-4B0E-A0EB-51E7B26740B1}"/>
          </ac:spMkLst>
        </pc:spChg>
        <pc:spChg chg="add del">
          <ac:chgData name="翌霖 胡" userId="a9a41afe759712f0" providerId="LiveId" clId="{9CB9B155-3133-4BBA-AB00-A66A9CE96EEB}" dt="2023-10-16T13:30:16.602" v="1451" actId="26606"/>
          <ac:spMkLst>
            <pc:docMk/>
            <pc:sldMk cId="1127348666" sldId="370"/>
            <ac:spMk id="48" creationId="{3873B707-463F-40B0-8227-E8CC6C67EB25}"/>
          </ac:spMkLst>
        </pc:spChg>
        <pc:spChg chg="add del">
          <ac:chgData name="翌霖 胡" userId="a9a41afe759712f0" providerId="LiveId" clId="{9CB9B155-3133-4BBA-AB00-A66A9CE96EEB}" dt="2023-10-16T13:30:18.980" v="1453" actId="26606"/>
          <ac:spMkLst>
            <pc:docMk/>
            <pc:sldMk cId="1127348666" sldId="370"/>
            <ac:spMk id="50" creationId="{21EA7FA8-6652-4CC5-90F4-3D48CAC0C2DD}"/>
          </ac:spMkLst>
        </pc:spChg>
        <pc:spChg chg="add del">
          <ac:chgData name="翌霖 胡" userId="a9a41afe759712f0" providerId="LiveId" clId="{9CB9B155-3133-4BBA-AB00-A66A9CE96EEB}" dt="2023-10-16T13:30:20.952" v="1455" actId="26606"/>
          <ac:spMkLst>
            <pc:docMk/>
            <pc:sldMk cId="1127348666" sldId="370"/>
            <ac:spMk id="52" creationId="{2EB492CD-616E-47F8-933B-5E2D952A0593}"/>
          </ac:spMkLst>
        </pc:spChg>
        <pc:spChg chg="add del">
          <ac:chgData name="翌霖 胡" userId="a9a41afe759712f0" providerId="LiveId" clId="{9CB9B155-3133-4BBA-AB00-A66A9CE96EEB}" dt="2023-10-16T13:30:20.952" v="1455" actId="26606"/>
          <ac:spMkLst>
            <pc:docMk/>
            <pc:sldMk cId="1127348666" sldId="370"/>
            <ac:spMk id="53" creationId="{59383CF9-23B5-4335-9B21-1791C4CF1C75}"/>
          </ac:spMkLst>
        </pc:spChg>
        <pc:spChg chg="add del">
          <ac:chgData name="翌霖 胡" userId="a9a41afe759712f0" providerId="LiveId" clId="{9CB9B155-3133-4BBA-AB00-A66A9CE96EEB}" dt="2023-10-16T13:30:20.952" v="1455" actId="26606"/>
          <ac:spMkLst>
            <pc:docMk/>
            <pc:sldMk cId="1127348666" sldId="370"/>
            <ac:spMk id="54" creationId="{0007FE00-9498-4706-B255-6437B0252C02}"/>
          </ac:spMkLst>
        </pc:spChg>
        <pc:spChg chg="add del">
          <ac:chgData name="翌霖 胡" userId="a9a41afe759712f0" providerId="LiveId" clId="{9CB9B155-3133-4BBA-AB00-A66A9CE96EEB}" dt="2023-10-16T13:30:25.814" v="1457" actId="26606"/>
          <ac:spMkLst>
            <pc:docMk/>
            <pc:sldMk cId="1127348666" sldId="370"/>
            <ac:spMk id="56" creationId="{8B3A2D1A-45FC-4F95-B150-1C13EF2F6D09}"/>
          </ac:spMkLst>
        </pc:spChg>
        <pc:spChg chg="add del">
          <ac:chgData name="翌霖 胡" userId="a9a41afe759712f0" providerId="LiveId" clId="{9CB9B155-3133-4BBA-AB00-A66A9CE96EEB}" dt="2023-10-16T13:30:25.814" v="1457" actId="26606"/>
          <ac:spMkLst>
            <pc:docMk/>
            <pc:sldMk cId="1127348666" sldId="370"/>
            <ac:spMk id="57" creationId="{F3768FD5-DD7A-43C7-8DEA-1F5DB3CB5B95}"/>
          </ac:spMkLst>
        </pc:spChg>
        <pc:spChg chg="add del">
          <ac:chgData name="翌霖 胡" userId="a9a41afe759712f0" providerId="LiveId" clId="{9CB9B155-3133-4BBA-AB00-A66A9CE96EEB}" dt="2023-10-16T15:34:14.324" v="1465" actId="26606"/>
          <ac:spMkLst>
            <pc:docMk/>
            <pc:sldMk cId="1127348666" sldId="370"/>
            <ac:spMk id="59" creationId="{B86AA2DA-281A-4806-8977-D617AEAC830F}"/>
          </ac:spMkLst>
        </pc:spChg>
        <pc:spChg chg="add del">
          <ac:chgData name="翌霖 胡" userId="a9a41afe759712f0" providerId="LiveId" clId="{9CB9B155-3133-4BBA-AB00-A66A9CE96EEB}" dt="2023-10-16T15:34:14.324" v="1465" actId="26606"/>
          <ac:spMkLst>
            <pc:docMk/>
            <pc:sldMk cId="1127348666" sldId="370"/>
            <ac:spMk id="60" creationId="{64185774-6FC0-4B8D-A8DB-A8854688960B}"/>
          </ac:spMkLst>
        </pc:spChg>
        <pc:spChg chg="add del">
          <ac:chgData name="翌霖 胡" userId="a9a41afe759712f0" providerId="LiveId" clId="{9CB9B155-3133-4BBA-AB00-A66A9CE96EEB}" dt="2023-10-16T15:34:14.324" v="1465" actId="26606"/>
          <ac:spMkLst>
            <pc:docMk/>
            <pc:sldMk cId="1127348666" sldId="370"/>
            <ac:spMk id="61" creationId="{B7D3B4FC-79F4-47D2-9D79-DA876E6AD813}"/>
          </ac:spMkLst>
        </pc:spChg>
        <pc:spChg chg="add del">
          <ac:chgData name="翌霖 胡" userId="a9a41afe759712f0" providerId="LiveId" clId="{9CB9B155-3133-4BBA-AB00-A66A9CE96EEB}" dt="2023-10-16T15:34:14.324" v="1465" actId="26606"/>
          <ac:spMkLst>
            <pc:docMk/>
            <pc:sldMk cId="1127348666" sldId="370"/>
            <ac:spMk id="62" creationId="{2775D660-3127-4688-9782-F7C4639B1691}"/>
          </ac:spMkLst>
        </pc:spChg>
        <pc:grpChg chg="add del">
          <ac:chgData name="翌霖 胡" userId="a9a41afe759712f0" providerId="LiveId" clId="{9CB9B155-3133-4BBA-AB00-A66A9CE96EEB}" dt="2023-10-16T13:23:50.040" v="1426" actId="26606"/>
          <ac:grpSpMkLst>
            <pc:docMk/>
            <pc:sldMk cId="1127348666" sldId="370"/>
            <ac:grpSpMk id="10" creationId="{AE1C45F0-260A-458C-96ED-C1F6D2151219}"/>
          </ac:grpSpMkLst>
        </pc:grpChg>
        <pc:grpChg chg="add del">
          <ac:chgData name="翌霖 胡" userId="a9a41afe759712f0" providerId="LiveId" clId="{9CB9B155-3133-4BBA-AB00-A66A9CE96EEB}" dt="2023-10-16T13:23:52.395" v="1428" actId="26606"/>
          <ac:grpSpMkLst>
            <pc:docMk/>
            <pc:sldMk cId="1127348666" sldId="370"/>
            <ac:grpSpMk id="20" creationId="{65167ED7-6315-43AB-B1B6-C326D5FD8F84}"/>
          </ac:grpSpMkLst>
        </pc:grpChg>
        <pc:grpChg chg="add del">
          <ac:chgData name="翌霖 胡" userId="a9a41afe759712f0" providerId="LiveId" clId="{9CB9B155-3133-4BBA-AB00-A66A9CE96EEB}" dt="2023-10-16T13:23:54.518" v="1430" actId="26606"/>
          <ac:grpSpMkLst>
            <pc:docMk/>
            <pc:sldMk cId="1127348666" sldId="370"/>
            <ac:grpSpMk id="25" creationId="{83EAB11A-76F7-48F4-9B4F-5BFDF4BF9670}"/>
          </ac:grpSpMkLst>
        </pc:grpChg>
        <pc:grpChg chg="add del">
          <ac:chgData name="翌霖 胡" userId="a9a41afe759712f0" providerId="LiveId" clId="{9CB9B155-3133-4BBA-AB00-A66A9CE96EEB}" dt="2023-10-16T13:30:16.602" v="1451" actId="26606"/>
          <ac:grpSpMkLst>
            <pc:docMk/>
            <pc:sldMk cId="1127348666" sldId="370"/>
            <ac:grpSpMk id="46" creationId="{1DE889C7-FAD6-4397-98E2-05D503484459}"/>
          </ac:grpSpMkLst>
        </pc:grpChg>
        <pc:picChg chg="add del mod">
          <ac:chgData name="翌霖 胡" userId="a9a41afe759712f0" providerId="LiveId" clId="{9CB9B155-3133-4BBA-AB00-A66A9CE96EEB}" dt="2023-10-16T13:30:06.132" v="1446" actId="478"/>
          <ac:picMkLst>
            <pc:docMk/>
            <pc:sldMk cId="1127348666" sldId="370"/>
            <ac:picMk id="5" creationId="{1D4979CE-96B8-4E87-DD02-2050F57B2AAA}"/>
          </ac:picMkLst>
        </pc:picChg>
        <pc:picChg chg="add mod">
          <ac:chgData name="翌霖 胡" userId="a9a41afe759712f0" providerId="LiveId" clId="{9CB9B155-3133-4BBA-AB00-A66A9CE96EEB}" dt="2023-10-16T15:34:14.324" v="1465" actId="26606"/>
          <ac:picMkLst>
            <pc:docMk/>
            <pc:sldMk cId="1127348666" sldId="370"/>
            <ac:picMk id="9" creationId="{D90E83FE-B817-0D06-F2F5-5905E64C6F40}"/>
          </ac:picMkLst>
        </pc:picChg>
        <pc:cxnChg chg="add del">
          <ac:chgData name="翌霖 胡" userId="a9a41afe759712f0" providerId="LiveId" clId="{9CB9B155-3133-4BBA-AB00-A66A9CE96EEB}" dt="2023-10-16T13:23:50.040" v="1426" actId="26606"/>
          <ac:cxnSpMkLst>
            <pc:docMk/>
            <pc:sldMk cId="1127348666" sldId="370"/>
            <ac:cxnSpMk id="17" creationId="{6CF1BAF6-AD41-4082-B212-8A1F9A2E8779}"/>
          </ac:cxnSpMkLst>
        </pc:cxnChg>
        <pc:cxnChg chg="add del">
          <ac:chgData name="翌霖 胡" userId="a9a41afe759712f0" providerId="LiveId" clId="{9CB9B155-3133-4BBA-AB00-A66A9CE96EEB}" dt="2023-10-16T15:34:14.324" v="1465" actId="26606"/>
          <ac:cxnSpMkLst>
            <pc:docMk/>
            <pc:sldMk cId="1127348666" sldId="370"/>
            <ac:cxnSpMk id="67" creationId="{FC23E3B9-5ABF-58B3-E2B0-E9A5DAA90037}"/>
          </ac:cxnSpMkLst>
        </pc:cxnChg>
      </pc:sldChg>
      <pc:sldChg chg="addSp delSp modSp new del mod">
        <pc:chgData name="翌霖 胡" userId="a9a41afe759712f0" providerId="LiveId" clId="{9CB9B155-3133-4BBA-AB00-A66A9CE96EEB}" dt="2023-10-16T16:54:31.363" v="2223" actId="47"/>
        <pc:sldMkLst>
          <pc:docMk/>
          <pc:sldMk cId="1727099089" sldId="371"/>
        </pc:sldMkLst>
        <pc:spChg chg="del">
          <ac:chgData name="翌霖 胡" userId="a9a41afe759712f0" providerId="LiveId" clId="{9CB9B155-3133-4BBA-AB00-A66A9CE96EEB}" dt="2023-10-16T11:21:18.782" v="194"/>
          <ac:spMkLst>
            <pc:docMk/>
            <pc:sldMk cId="1727099089" sldId="371"/>
            <ac:spMk id="3" creationId="{7419B65A-FAB8-1F39-1BAB-2926125C0244}"/>
          </ac:spMkLst>
        </pc:spChg>
        <pc:spChg chg="add del">
          <ac:chgData name="翌霖 胡" userId="a9a41afe759712f0" providerId="LiveId" clId="{9CB9B155-3133-4BBA-AB00-A66A9CE96EEB}" dt="2023-10-16T11:21:11.667" v="193" actId="22"/>
          <ac:spMkLst>
            <pc:docMk/>
            <pc:sldMk cId="1727099089" sldId="371"/>
            <ac:spMk id="5" creationId="{3F916425-16A9-E945-2AC0-315EFDD8F571}"/>
          </ac:spMkLst>
        </pc:spChg>
        <pc:spChg chg="add mod">
          <ac:chgData name="翌霖 胡" userId="a9a41afe759712f0" providerId="LiveId" clId="{9CB9B155-3133-4BBA-AB00-A66A9CE96EEB}" dt="2023-10-16T16:36:22.998" v="2039" actId="21"/>
          <ac:spMkLst>
            <pc:docMk/>
            <pc:sldMk cId="1727099089" sldId="371"/>
            <ac:spMk id="9" creationId="{DB25EB52-C161-A2C8-1334-F2DCFBC8633B}"/>
          </ac:spMkLst>
        </pc:spChg>
        <pc:picChg chg="add del mod">
          <ac:chgData name="翌霖 胡" userId="a9a41afe759712f0" providerId="LiveId" clId="{9CB9B155-3133-4BBA-AB00-A66A9CE96EEB}" dt="2023-10-16T15:54:06.630" v="1601" actId="21"/>
          <ac:picMkLst>
            <pc:docMk/>
            <pc:sldMk cId="1727099089" sldId="371"/>
            <ac:picMk id="7" creationId="{93529B34-C648-CBCA-5B49-D4152D1ABD7E}"/>
          </ac:picMkLst>
        </pc:picChg>
      </pc:sldChg>
      <pc:sldChg chg="addSp delSp modSp new mod setBg">
        <pc:chgData name="翌霖 胡" userId="a9a41afe759712f0" providerId="LiveId" clId="{9CB9B155-3133-4BBA-AB00-A66A9CE96EEB}" dt="2023-10-16T12:20:50.057" v="592" actId="27636"/>
        <pc:sldMkLst>
          <pc:docMk/>
          <pc:sldMk cId="514857056" sldId="372"/>
        </pc:sldMkLst>
        <pc:spChg chg="mod">
          <ac:chgData name="翌霖 胡" userId="a9a41afe759712f0" providerId="LiveId" clId="{9CB9B155-3133-4BBA-AB00-A66A9CE96EEB}" dt="2023-10-16T12:17:13.596" v="521" actId="26606"/>
          <ac:spMkLst>
            <pc:docMk/>
            <pc:sldMk cId="514857056" sldId="372"/>
            <ac:spMk id="2" creationId="{48E92172-2393-9CA7-AEFF-B4DA6BC4BCB2}"/>
          </ac:spMkLst>
        </pc:spChg>
        <pc:spChg chg="mod">
          <ac:chgData name="翌霖 胡" userId="a9a41afe759712f0" providerId="LiveId" clId="{9CB9B155-3133-4BBA-AB00-A66A9CE96EEB}" dt="2023-10-16T12:20:50.057" v="592" actId="27636"/>
          <ac:spMkLst>
            <pc:docMk/>
            <pc:sldMk cId="514857056" sldId="372"/>
            <ac:spMk id="3" creationId="{C0A36BCC-1695-7173-B6D6-D546008BB42E}"/>
          </ac:spMkLst>
        </pc:spChg>
        <pc:spChg chg="add del">
          <ac:chgData name="翌霖 胡" userId="a9a41afe759712f0" providerId="LiveId" clId="{9CB9B155-3133-4BBA-AB00-A66A9CE96EEB}" dt="2023-10-16T12:16:57.890" v="518" actId="26606"/>
          <ac:spMkLst>
            <pc:docMk/>
            <pc:sldMk cId="514857056" sldId="372"/>
            <ac:spMk id="8" creationId="{1B15ED52-F352-441B-82BF-E0EA34836D08}"/>
          </ac:spMkLst>
        </pc:spChg>
        <pc:spChg chg="add del">
          <ac:chgData name="翌霖 胡" userId="a9a41afe759712f0" providerId="LiveId" clId="{9CB9B155-3133-4BBA-AB00-A66A9CE96EEB}" dt="2023-10-16T12:16:57.890" v="518" actId="26606"/>
          <ac:spMkLst>
            <pc:docMk/>
            <pc:sldMk cId="514857056" sldId="372"/>
            <ac:spMk id="10" creationId="{3B2E3793-BFE6-45A2-9B7B-E18844431C99}"/>
          </ac:spMkLst>
        </pc:spChg>
        <pc:spChg chg="add del">
          <ac:chgData name="翌霖 胡" userId="a9a41afe759712f0" providerId="LiveId" clId="{9CB9B155-3133-4BBA-AB00-A66A9CE96EEB}" dt="2023-10-16T12:16:57.890" v="518" actId="26606"/>
          <ac:spMkLst>
            <pc:docMk/>
            <pc:sldMk cId="514857056" sldId="372"/>
            <ac:spMk id="12" creationId="{BC4C4868-CB8F-4AF9-9CDB-8108F2C19B67}"/>
          </ac:spMkLst>
        </pc:spChg>
        <pc:spChg chg="add del">
          <ac:chgData name="翌霖 胡" userId="a9a41afe759712f0" providerId="LiveId" clId="{9CB9B155-3133-4BBA-AB00-A66A9CE96EEB}" dt="2023-10-16T12:16:57.890" v="518" actId="26606"/>
          <ac:spMkLst>
            <pc:docMk/>
            <pc:sldMk cId="514857056" sldId="372"/>
            <ac:spMk id="14" creationId="{375E0459-6403-40CD-989D-56A4407CA12E}"/>
          </ac:spMkLst>
        </pc:spChg>
        <pc:spChg chg="add del">
          <ac:chgData name="翌霖 胡" userId="a9a41afe759712f0" providerId="LiveId" clId="{9CB9B155-3133-4BBA-AB00-A66A9CE96EEB}" dt="2023-10-16T12:16:57.890" v="518" actId="26606"/>
          <ac:spMkLst>
            <pc:docMk/>
            <pc:sldMk cId="514857056" sldId="372"/>
            <ac:spMk id="16" creationId="{53E5B1A8-3AC9-4BD1-9BBC-78CA94F2D1BA}"/>
          </ac:spMkLst>
        </pc:spChg>
        <pc:spChg chg="add del">
          <ac:chgData name="翌霖 胡" userId="a9a41afe759712f0" providerId="LiveId" clId="{9CB9B155-3133-4BBA-AB00-A66A9CE96EEB}" dt="2023-10-16T12:17:13.587" v="520" actId="26606"/>
          <ac:spMkLst>
            <pc:docMk/>
            <pc:sldMk cId="514857056" sldId="372"/>
            <ac:spMk id="18" creationId="{70DFC902-7D23-471A-B557-B6B6917D7A0D}"/>
          </ac:spMkLst>
        </pc:spChg>
        <pc:spChg chg="add del">
          <ac:chgData name="翌霖 胡" userId="a9a41afe759712f0" providerId="LiveId" clId="{9CB9B155-3133-4BBA-AB00-A66A9CE96EEB}" dt="2023-10-16T12:17:13.587" v="520" actId="26606"/>
          <ac:spMkLst>
            <pc:docMk/>
            <pc:sldMk cId="514857056" sldId="372"/>
            <ac:spMk id="19" creationId="{A55D5633-D557-4DCA-982C-FF36EB7A1C00}"/>
          </ac:spMkLst>
        </pc:spChg>
        <pc:spChg chg="add del">
          <ac:chgData name="翌霖 胡" userId="a9a41afe759712f0" providerId="LiveId" clId="{9CB9B155-3133-4BBA-AB00-A66A9CE96EEB}" dt="2023-10-16T12:17:13.587" v="520" actId="26606"/>
          <ac:spMkLst>
            <pc:docMk/>
            <pc:sldMk cId="514857056" sldId="372"/>
            <ac:spMk id="20" creationId="{450D3AD2-FA80-415F-A9CE-54D884561CD7}"/>
          </ac:spMkLst>
        </pc:spChg>
        <pc:spChg chg="add">
          <ac:chgData name="翌霖 胡" userId="a9a41afe759712f0" providerId="LiveId" clId="{9CB9B155-3133-4BBA-AB00-A66A9CE96EEB}" dt="2023-10-16T12:17:13.596" v="521" actId="26606"/>
          <ac:spMkLst>
            <pc:docMk/>
            <pc:sldMk cId="514857056" sldId="372"/>
            <ac:spMk id="22" creationId="{100EDD19-6802-4EC3-95CE-CFFAB042CFD6}"/>
          </ac:spMkLst>
        </pc:spChg>
        <pc:spChg chg="add">
          <ac:chgData name="翌霖 胡" userId="a9a41afe759712f0" providerId="LiveId" clId="{9CB9B155-3133-4BBA-AB00-A66A9CE96EEB}" dt="2023-10-16T12:17:13.596" v="521" actId="26606"/>
          <ac:spMkLst>
            <pc:docMk/>
            <pc:sldMk cId="514857056" sldId="372"/>
            <ac:spMk id="23" creationId="{DB17E863-922E-4C26-BD64-E8FD41D28661}"/>
          </ac:spMkLst>
        </pc:spChg>
      </pc:sldChg>
      <pc:sldChg chg="addSp delSp modSp new mod">
        <pc:chgData name="翌霖 胡" userId="a9a41afe759712f0" providerId="LiveId" clId="{9CB9B155-3133-4BBA-AB00-A66A9CE96EEB}" dt="2023-10-16T12:16:27.384" v="516"/>
        <pc:sldMkLst>
          <pc:docMk/>
          <pc:sldMk cId="524839725" sldId="373"/>
        </pc:sldMkLst>
        <pc:spChg chg="mod">
          <ac:chgData name="翌霖 胡" userId="a9a41afe759712f0" providerId="LiveId" clId="{9CB9B155-3133-4BBA-AB00-A66A9CE96EEB}" dt="2023-10-16T12:16:27.384" v="516"/>
          <ac:spMkLst>
            <pc:docMk/>
            <pc:sldMk cId="524839725" sldId="373"/>
            <ac:spMk id="2" creationId="{4B45A7BD-CADD-1FBC-7B4B-4F856A53FA1A}"/>
          </ac:spMkLst>
        </pc:spChg>
        <pc:spChg chg="add del mod">
          <ac:chgData name="翌霖 胡" userId="a9a41afe759712f0" providerId="LiveId" clId="{9CB9B155-3133-4BBA-AB00-A66A9CE96EEB}" dt="2023-10-16T12:13:09.618" v="510"/>
          <ac:spMkLst>
            <pc:docMk/>
            <pc:sldMk cId="524839725" sldId="373"/>
            <ac:spMk id="3" creationId="{96EA78E1-0AD7-2125-C2C5-417629F66956}"/>
          </ac:spMkLst>
        </pc:spChg>
        <pc:picChg chg="add del mod">
          <ac:chgData name="翌霖 胡" userId="a9a41afe759712f0" providerId="LiveId" clId="{9CB9B155-3133-4BBA-AB00-A66A9CE96EEB}" dt="2023-10-16T11:42:04.078" v="387"/>
          <ac:picMkLst>
            <pc:docMk/>
            <pc:sldMk cId="524839725" sldId="373"/>
            <ac:picMk id="5" creationId="{E24F4CD5-1BC4-EA20-68BC-663E69C637BD}"/>
          </ac:picMkLst>
        </pc:picChg>
        <pc:picChg chg="add mod">
          <ac:chgData name="翌霖 胡" userId="a9a41afe759712f0" providerId="LiveId" clId="{9CB9B155-3133-4BBA-AB00-A66A9CE96EEB}" dt="2023-10-16T11:42:09.797" v="391" actId="1076"/>
          <ac:picMkLst>
            <pc:docMk/>
            <pc:sldMk cId="524839725" sldId="373"/>
            <ac:picMk id="7" creationId="{5CFB2823-4E40-0C54-A453-171ED3C9CC23}"/>
          </ac:picMkLst>
        </pc:picChg>
      </pc:sldChg>
      <pc:sldChg chg="addSp modSp new mod setBg">
        <pc:chgData name="翌霖 胡" userId="a9a41afe759712f0" providerId="LiveId" clId="{9CB9B155-3133-4BBA-AB00-A66A9CE96EEB}" dt="2023-10-16T12:22:21.015" v="602"/>
        <pc:sldMkLst>
          <pc:docMk/>
          <pc:sldMk cId="3579824630" sldId="374"/>
        </pc:sldMkLst>
        <pc:spChg chg="mod">
          <ac:chgData name="翌霖 胡" userId="a9a41afe759712f0" providerId="LiveId" clId="{9CB9B155-3133-4BBA-AB00-A66A9CE96EEB}" dt="2023-10-16T12:22:21.015" v="602"/>
          <ac:spMkLst>
            <pc:docMk/>
            <pc:sldMk cId="3579824630" sldId="374"/>
            <ac:spMk id="2" creationId="{099964F1-3AF3-9AAA-D049-F07DB04E3C15}"/>
          </ac:spMkLst>
        </pc:spChg>
        <pc:spChg chg="mod">
          <ac:chgData name="翌霖 胡" userId="a9a41afe759712f0" providerId="LiveId" clId="{9CB9B155-3133-4BBA-AB00-A66A9CE96EEB}" dt="2023-10-16T12:22:07.764" v="599" actId="26606"/>
          <ac:spMkLst>
            <pc:docMk/>
            <pc:sldMk cId="3579824630" sldId="374"/>
            <ac:spMk id="3" creationId="{04DA933A-2314-727F-59F1-25DA0784B6C7}"/>
          </ac:spMkLst>
        </pc:spChg>
        <pc:spChg chg="add">
          <ac:chgData name="翌霖 胡" userId="a9a41afe759712f0" providerId="LiveId" clId="{9CB9B155-3133-4BBA-AB00-A66A9CE96EEB}" dt="2023-10-16T12:22:07.764" v="599" actId="26606"/>
          <ac:spMkLst>
            <pc:docMk/>
            <pc:sldMk cId="3579824630" sldId="374"/>
            <ac:spMk id="8" creationId="{70DFC902-7D23-471A-B557-B6B6917D7A0D}"/>
          </ac:spMkLst>
        </pc:spChg>
        <pc:spChg chg="add">
          <ac:chgData name="翌霖 胡" userId="a9a41afe759712f0" providerId="LiveId" clId="{9CB9B155-3133-4BBA-AB00-A66A9CE96EEB}" dt="2023-10-16T12:22:07.764" v="599" actId="26606"/>
          <ac:spMkLst>
            <pc:docMk/>
            <pc:sldMk cId="3579824630" sldId="374"/>
            <ac:spMk id="10" creationId="{A55D5633-D557-4DCA-982C-FF36EB7A1C00}"/>
          </ac:spMkLst>
        </pc:spChg>
        <pc:spChg chg="add">
          <ac:chgData name="翌霖 胡" userId="a9a41afe759712f0" providerId="LiveId" clId="{9CB9B155-3133-4BBA-AB00-A66A9CE96EEB}" dt="2023-10-16T12:22:07.764" v="599" actId="26606"/>
          <ac:spMkLst>
            <pc:docMk/>
            <pc:sldMk cId="3579824630" sldId="374"/>
            <ac:spMk id="12" creationId="{450D3AD2-FA80-415F-A9CE-54D884561CD7}"/>
          </ac:spMkLst>
        </pc:spChg>
      </pc:sldChg>
      <pc:sldChg chg="addSp delSp modSp new mod setBg">
        <pc:chgData name="翌霖 胡" userId="a9a41afe759712f0" providerId="LiveId" clId="{9CB9B155-3133-4BBA-AB00-A66A9CE96EEB}" dt="2023-10-16T13:10:17.585" v="1092" actId="27636"/>
        <pc:sldMkLst>
          <pc:docMk/>
          <pc:sldMk cId="2943276925" sldId="375"/>
        </pc:sldMkLst>
        <pc:spChg chg="mod">
          <ac:chgData name="翌霖 胡" userId="a9a41afe759712f0" providerId="LiveId" clId="{9CB9B155-3133-4BBA-AB00-A66A9CE96EEB}" dt="2023-10-16T13:07:44.401" v="1023" actId="26606"/>
          <ac:spMkLst>
            <pc:docMk/>
            <pc:sldMk cId="2943276925" sldId="375"/>
            <ac:spMk id="2" creationId="{CB50DFD4-B988-B1BD-183D-F562A39031BD}"/>
          </ac:spMkLst>
        </pc:spChg>
        <pc:spChg chg="mod ord">
          <ac:chgData name="翌霖 胡" userId="a9a41afe759712f0" providerId="LiveId" clId="{9CB9B155-3133-4BBA-AB00-A66A9CE96EEB}" dt="2023-10-16T13:10:17.585" v="1092" actId="27636"/>
          <ac:spMkLst>
            <pc:docMk/>
            <pc:sldMk cId="2943276925" sldId="375"/>
            <ac:spMk id="3" creationId="{4DF4CD98-9041-F8BE-1354-7F342161EC14}"/>
          </ac:spMkLst>
        </pc:spChg>
        <pc:spChg chg="add del">
          <ac:chgData name="翌霖 胡" userId="a9a41afe759712f0" providerId="LiveId" clId="{9CB9B155-3133-4BBA-AB00-A66A9CE96EEB}" dt="2023-10-16T12:22:37.825" v="607" actId="22"/>
          <ac:spMkLst>
            <pc:docMk/>
            <pc:sldMk cId="2943276925" sldId="375"/>
            <ac:spMk id="5" creationId="{25E6E263-6BBA-2FDC-DD6B-18E20DB63733}"/>
          </ac:spMkLst>
        </pc:spChg>
        <pc:spChg chg="add del">
          <ac:chgData name="翌霖 胡" userId="a9a41afe759712f0" providerId="LiveId" clId="{9CB9B155-3133-4BBA-AB00-A66A9CE96EEB}" dt="2023-10-16T12:59:18.560" v="1007" actId="26606"/>
          <ac:spMkLst>
            <pc:docMk/>
            <pc:sldMk cId="2943276925" sldId="375"/>
            <ac:spMk id="8" creationId="{87F16C5A-0D41-47A9-B0A2-9C2AD7A8CF32}"/>
          </ac:spMkLst>
        </pc:spChg>
        <pc:spChg chg="add del">
          <ac:chgData name="翌霖 胡" userId="a9a41afe759712f0" providerId="LiveId" clId="{9CB9B155-3133-4BBA-AB00-A66A9CE96EEB}" dt="2023-10-16T12:59:18.560" v="1007" actId="26606"/>
          <ac:spMkLst>
            <pc:docMk/>
            <pc:sldMk cId="2943276925" sldId="375"/>
            <ac:spMk id="9" creationId="{6EA86598-DA2C-41D5-BC0C-E877F8818EEB}"/>
          </ac:spMkLst>
        </pc:spChg>
        <pc:spChg chg="add del">
          <ac:chgData name="翌霖 胡" userId="a9a41afe759712f0" providerId="LiveId" clId="{9CB9B155-3133-4BBA-AB00-A66A9CE96EEB}" dt="2023-10-16T12:59:18.560" v="1007" actId="26606"/>
          <ac:spMkLst>
            <pc:docMk/>
            <pc:sldMk cId="2943276925" sldId="375"/>
            <ac:spMk id="10" creationId="{450D3AD2-FA80-415F-A9CE-54D884561CD7}"/>
          </ac:spMkLst>
        </pc:spChg>
        <pc:spChg chg="add del">
          <ac:chgData name="翌霖 胡" userId="a9a41afe759712f0" providerId="LiveId" clId="{9CB9B155-3133-4BBA-AB00-A66A9CE96EEB}" dt="2023-10-16T12:23:07.135" v="624" actId="26606"/>
          <ac:spMkLst>
            <pc:docMk/>
            <pc:sldMk cId="2943276925" sldId="375"/>
            <ac:spMk id="11" creationId="{C3896A03-3945-419A-B66B-4EE266EDD152}"/>
          </ac:spMkLst>
        </pc:spChg>
        <pc:spChg chg="add del">
          <ac:chgData name="翌霖 胡" userId="a9a41afe759712f0" providerId="LiveId" clId="{9CB9B155-3133-4BBA-AB00-A66A9CE96EEB}" dt="2023-10-16T12:59:18.545" v="1006" actId="26606"/>
          <ac:spMkLst>
            <pc:docMk/>
            <pc:sldMk cId="2943276925" sldId="375"/>
            <ac:spMk id="12" creationId="{D2B783EE-0239-4717-BBEA-8C9EAC61C824}"/>
          </ac:spMkLst>
        </pc:spChg>
        <pc:spChg chg="add del">
          <ac:chgData name="翌霖 胡" userId="a9a41afe759712f0" providerId="LiveId" clId="{9CB9B155-3133-4BBA-AB00-A66A9CE96EEB}" dt="2023-10-16T12:23:07.135" v="624" actId="26606"/>
          <ac:spMkLst>
            <pc:docMk/>
            <pc:sldMk cId="2943276925" sldId="375"/>
            <ac:spMk id="13" creationId="{B34F5AD2-EDBD-4BBD-A55C-EAFFD0C7097A}"/>
          </ac:spMkLst>
        </pc:spChg>
        <pc:spChg chg="add del">
          <ac:chgData name="翌霖 胡" userId="a9a41afe759712f0" providerId="LiveId" clId="{9CB9B155-3133-4BBA-AB00-A66A9CE96EEB}" dt="2023-10-16T12:59:18.545" v="1006" actId="26606"/>
          <ac:spMkLst>
            <pc:docMk/>
            <pc:sldMk cId="2943276925" sldId="375"/>
            <ac:spMk id="14" creationId="{A7B99495-F43F-4D80-A44F-2CB4764EB90B}"/>
          </ac:spMkLst>
        </pc:spChg>
        <pc:spChg chg="add del">
          <ac:chgData name="翌霖 胡" userId="a9a41afe759712f0" providerId="LiveId" clId="{9CB9B155-3133-4BBA-AB00-A66A9CE96EEB}" dt="2023-10-16T12:23:07.135" v="624" actId="26606"/>
          <ac:spMkLst>
            <pc:docMk/>
            <pc:sldMk cId="2943276925" sldId="375"/>
            <ac:spMk id="15" creationId="{450D3AD2-FA80-415F-A9CE-54D884561CD7}"/>
          </ac:spMkLst>
        </pc:spChg>
        <pc:spChg chg="add del">
          <ac:chgData name="翌霖 胡" userId="a9a41afe759712f0" providerId="LiveId" clId="{9CB9B155-3133-4BBA-AB00-A66A9CE96EEB}" dt="2023-10-16T12:59:18.545" v="1006" actId="26606"/>
          <ac:spMkLst>
            <pc:docMk/>
            <pc:sldMk cId="2943276925" sldId="375"/>
            <ac:spMk id="16" creationId="{70BEB1E7-2F88-40BC-B73D-42E5B6F80BFC}"/>
          </ac:spMkLst>
        </pc:spChg>
        <pc:spChg chg="add del">
          <ac:chgData name="翌霖 胡" userId="a9a41afe759712f0" providerId="LiveId" clId="{9CB9B155-3133-4BBA-AB00-A66A9CE96EEB}" dt="2023-10-16T12:23:23.123" v="626" actId="26606"/>
          <ac:spMkLst>
            <pc:docMk/>
            <pc:sldMk cId="2943276925" sldId="375"/>
            <ac:spMk id="17" creationId="{C3896A03-3945-419A-B66B-4EE266EDD152}"/>
          </ac:spMkLst>
        </pc:spChg>
        <pc:spChg chg="add del">
          <ac:chgData name="翌霖 胡" userId="a9a41afe759712f0" providerId="LiveId" clId="{9CB9B155-3133-4BBA-AB00-A66A9CE96EEB}" dt="2023-10-16T12:23:23.123" v="626" actId="26606"/>
          <ac:spMkLst>
            <pc:docMk/>
            <pc:sldMk cId="2943276925" sldId="375"/>
            <ac:spMk id="18" creationId="{B34F5AD2-EDBD-4BBD-A55C-EAFFD0C7097A}"/>
          </ac:spMkLst>
        </pc:spChg>
        <pc:spChg chg="add del">
          <ac:chgData name="翌霖 胡" userId="a9a41afe759712f0" providerId="LiveId" clId="{9CB9B155-3133-4BBA-AB00-A66A9CE96EEB}" dt="2023-10-16T12:23:23.123" v="626" actId="26606"/>
          <ac:spMkLst>
            <pc:docMk/>
            <pc:sldMk cId="2943276925" sldId="375"/>
            <ac:spMk id="19" creationId="{450D3AD2-FA80-415F-A9CE-54D884561CD7}"/>
          </ac:spMkLst>
        </pc:spChg>
        <pc:spChg chg="add del">
          <ac:chgData name="翌霖 胡" userId="a9a41afe759712f0" providerId="LiveId" clId="{9CB9B155-3133-4BBA-AB00-A66A9CE96EEB}" dt="2023-10-16T13:07:44.401" v="1023" actId="26606"/>
          <ac:spMkLst>
            <pc:docMk/>
            <pc:sldMk cId="2943276925" sldId="375"/>
            <ac:spMk id="20" creationId="{6EFFA17B-4570-4DBF-B52B-4DA2032CD30E}"/>
          </ac:spMkLst>
        </pc:spChg>
        <pc:spChg chg="add del">
          <ac:chgData name="翌霖 胡" userId="a9a41afe759712f0" providerId="LiveId" clId="{9CB9B155-3133-4BBA-AB00-A66A9CE96EEB}" dt="2023-10-16T12:23:25.822" v="628" actId="26606"/>
          <ac:spMkLst>
            <pc:docMk/>
            <pc:sldMk cId="2943276925" sldId="375"/>
            <ac:spMk id="21" creationId="{3346177D-ADC4-4968-B747-5CFCD390B5B9}"/>
          </ac:spMkLst>
        </pc:spChg>
        <pc:spChg chg="add del">
          <ac:chgData name="翌霖 胡" userId="a9a41afe759712f0" providerId="LiveId" clId="{9CB9B155-3133-4BBA-AB00-A66A9CE96EEB}" dt="2023-10-16T12:23:25.822" v="628" actId="26606"/>
          <ac:spMkLst>
            <pc:docMk/>
            <pc:sldMk cId="2943276925" sldId="375"/>
            <ac:spMk id="22" creationId="{0844A943-BF79-4FEA-ABB1-3BD54D236606}"/>
          </ac:spMkLst>
        </pc:spChg>
        <pc:spChg chg="add del">
          <ac:chgData name="翌霖 胡" userId="a9a41afe759712f0" providerId="LiveId" clId="{9CB9B155-3133-4BBA-AB00-A66A9CE96EEB}" dt="2023-10-16T12:23:25.822" v="628" actId="26606"/>
          <ac:spMkLst>
            <pc:docMk/>
            <pc:sldMk cId="2943276925" sldId="375"/>
            <ac:spMk id="23" creationId="{6437CC72-F4A8-4DC3-AFAB-D22C482C8100}"/>
          </ac:spMkLst>
        </pc:spChg>
        <pc:spChg chg="add del">
          <ac:chgData name="翌霖 胡" userId="a9a41afe759712f0" providerId="LiveId" clId="{9CB9B155-3133-4BBA-AB00-A66A9CE96EEB}" dt="2023-10-16T13:07:44.401" v="1023" actId="26606"/>
          <ac:spMkLst>
            <pc:docMk/>
            <pc:sldMk cId="2943276925" sldId="375"/>
            <ac:spMk id="24" creationId="{D7E044B5-BE84-43DF-9B50-2E334209DBBF}"/>
          </ac:spMkLst>
        </pc:spChg>
        <pc:spChg chg="add del">
          <ac:chgData name="翌霖 胡" userId="a9a41afe759712f0" providerId="LiveId" clId="{9CB9B155-3133-4BBA-AB00-A66A9CE96EEB}" dt="2023-10-16T12:23:31.239" v="630" actId="26606"/>
          <ac:spMkLst>
            <pc:docMk/>
            <pc:sldMk cId="2943276925" sldId="375"/>
            <ac:spMk id="25" creationId="{87F16C5A-0D41-47A9-B0A2-9C2AD7A8CF32}"/>
          </ac:spMkLst>
        </pc:spChg>
        <pc:spChg chg="add del">
          <ac:chgData name="翌霖 胡" userId="a9a41afe759712f0" providerId="LiveId" clId="{9CB9B155-3133-4BBA-AB00-A66A9CE96EEB}" dt="2023-10-16T12:23:31.239" v="630" actId="26606"/>
          <ac:spMkLst>
            <pc:docMk/>
            <pc:sldMk cId="2943276925" sldId="375"/>
            <ac:spMk id="26" creationId="{6EA86598-DA2C-41D5-BC0C-E877F8818EEB}"/>
          </ac:spMkLst>
        </pc:spChg>
        <pc:spChg chg="add del">
          <ac:chgData name="翌霖 胡" userId="a9a41afe759712f0" providerId="LiveId" clId="{9CB9B155-3133-4BBA-AB00-A66A9CE96EEB}" dt="2023-10-16T12:23:31.239" v="630" actId="26606"/>
          <ac:spMkLst>
            <pc:docMk/>
            <pc:sldMk cId="2943276925" sldId="375"/>
            <ac:spMk id="27" creationId="{450D3AD2-FA80-415F-A9CE-54D884561CD7}"/>
          </ac:spMkLst>
        </pc:spChg>
        <pc:spChg chg="add del">
          <ac:chgData name="翌霖 胡" userId="a9a41afe759712f0" providerId="LiveId" clId="{9CB9B155-3133-4BBA-AB00-A66A9CE96EEB}" dt="2023-10-16T13:07:44.401" v="1023" actId="26606"/>
          <ac:spMkLst>
            <pc:docMk/>
            <pc:sldMk cId="2943276925" sldId="375"/>
            <ac:spMk id="28" creationId="{A06EE196-46B1-4987-B8E2-2681AD6A94D2}"/>
          </ac:spMkLst>
        </pc:spChg>
        <pc:spChg chg="add del">
          <ac:chgData name="翌霖 胡" userId="a9a41afe759712f0" providerId="LiveId" clId="{9CB9B155-3133-4BBA-AB00-A66A9CE96EEB}" dt="2023-10-16T12:23:32.789" v="632" actId="26606"/>
          <ac:spMkLst>
            <pc:docMk/>
            <pc:sldMk cId="2943276925" sldId="375"/>
            <ac:spMk id="29" creationId="{6EA86598-DA2C-41D5-BC0C-E877F8818EEB}"/>
          </ac:spMkLst>
        </pc:spChg>
        <pc:spChg chg="add del">
          <ac:chgData name="翌霖 胡" userId="a9a41afe759712f0" providerId="LiveId" clId="{9CB9B155-3133-4BBA-AB00-A66A9CE96EEB}" dt="2023-10-16T12:23:32.789" v="632" actId="26606"/>
          <ac:spMkLst>
            <pc:docMk/>
            <pc:sldMk cId="2943276925" sldId="375"/>
            <ac:spMk id="30" creationId="{6E60E966-B1CF-43EA-B989-B7F885567805}"/>
          </ac:spMkLst>
        </pc:spChg>
        <pc:spChg chg="add del">
          <ac:chgData name="翌霖 胡" userId="a9a41afe759712f0" providerId="LiveId" clId="{9CB9B155-3133-4BBA-AB00-A66A9CE96EEB}" dt="2023-10-16T12:23:32.789" v="632" actId="26606"/>
          <ac:spMkLst>
            <pc:docMk/>
            <pc:sldMk cId="2943276925" sldId="375"/>
            <ac:spMk id="31" creationId="{818C9F2B-5F7B-40D3-93CE-BD2001688837}"/>
          </ac:spMkLst>
        </pc:spChg>
        <pc:spChg chg="add del">
          <ac:chgData name="翌霖 胡" userId="a9a41afe759712f0" providerId="LiveId" clId="{9CB9B155-3133-4BBA-AB00-A66A9CE96EEB}" dt="2023-10-16T13:07:44.401" v="1023" actId="26606"/>
          <ac:spMkLst>
            <pc:docMk/>
            <pc:sldMk cId="2943276925" sldId="375"/>
            <ac:spMk id="32" creationId="{C99D11B4-B61D-4ECC-AA3A-DE3A9B6926D1}"/>
          </ac:spMkLst>
        </pc:spChg>
        <pc:spChg chg="add del">
          <ac:chgData name="翌霖 胡" userId="a9a41afe759712f0" providerId="LiveId" clId="{9CB9B155-3133-4BBA-AB00-A66A9CE96EEB}" dt="2023-10-16T13:06:57.284" v="1015" actId="22"/>
          <ac:spMkLst>
            <pc:docMk/>
            <pc:sldMk cId="2943276925" sldId="375"/>
            <ac:spMk id="34" creationId="{40E0A4B6-F173-F0C5-6CDF-7FD4D5E03624}"/>
          </ac:spMkLst>
        </pc:spChg>
        <pc:spChg chg="add del">
          <ac:chgData name="翌霖 胡" userId="a9a41afe759712f0" providerId="LiveId" clId="{9CB9B155-3133-4BBA-AB00-A66A9CE96EEB}" dt="2023-10-16T13:07:37.744" v="1020" actId="26606"/>
          <ac:spMkLst>
            <pc:docMk/>
            <pc:sldMk cId="2943276925" sldId="375"/>
            <ac:spMk id="43" creationId="{E698F7DB-50DA-4359-AB57-E3DA492A0074}"/>
          </ac:spMkLst>
        </pc:spChg>
        <pc:spChg chg="add del">
          <ac:chgData name="翌霖 胡" userId="a9a41afe759712f0" providerId="LiveId" clId="{9CB9B155-3133-4BBA-AB00-A66A9CE96EEB}" dt="2023-10-16T13:07:37.744" v="1020" actId="26606"/>
          <ac:spMkLst>
            <pc:docMk/>
            <pc:sldMk cId="2943276925" sldId="375"/>
            <ac:spMk id="45" creationId="{640B2599-8958-480A-B5BB-A76A74D7084C}"/>
          </ac:spMkLst>
        </pc:spChg>
        <pc:spChg chg="add del">
          <ac:chgData name="翌霖 胡" userId="a9a41afe759712f0" providerId="LiveId" clId="{9CB9B155-3133-4BBA-AB00-A66A9CE96EEB}" dt="2023-10-16T13:07:44.389" v="1022" actId="26606"/>
          <ac:spMkLst>
            <pc:docMk/>
            <pc:sldMk cId="2943276925" sldId="375"/>
            <ac:spMk id="47" creationId="{57C2BAEA-A1DF-44AB-A262-24DE22D47A32}"/>
          </ac:spMkLst>
        </pc:spChg>
        <pc:spChg chg="add del">
          <ac:chgData name="翌霖 胡" userId="a9a41afe759712f0" providerId="LiveId" clId="{9CB9B155-3133-4BBA-AB00-A66A9CE96EEB}" dt="2023-10-16T13:07:44.389" v="1022" actId="26606"/>
          <ac:spMkLst>
            <pc:docMk/>
            <pc:sldMk cId="2943276925" sldId="375"/>
            <ac:spMk id="48" creationId="{62865BD5-E742-43DE-B246-98FDCAE80305}"/>
          </ac:spMkLst>
        </pc:spChg>
        <pc:spChg chg="add del">
          <ac:chgData name="翌霖 胡" userId="a9a41afe759712f0" providerId="LiveId" clId="{9CB9B155-3133-4BBA-AB00-A66A9CE96EEB}" dt="2023-10-16T13:07:44.389" v="1022" actId="26606"/>
          <ac:spMkLst>
            <pc:docMk/>
            <pc:sldMk cId="2943276925" sldId="375"/>
            <ac:spMk id="49" creationId="{AF192013-562E-4457-BDA2-D9BA745A0FBA}"/>
          </ac:spMkLst>
        </pc:spChg>
        <pc:spChg chg="add del">
          <ac:chgData name="翌霖 胡" userId="a9a41afe759712f0" providerId="LiveId" clId="{9CB9B155-3133-4BBA-AB00-A66A9CE96EEB}" dt="2023-10-16T13:07:44.389" v="1022" actId="26606"/>
          <ac:spMkLst>
            <pc:docMk/>
            <pc:sldMk cId="2943276925" sldId="375"/>
            <ac:spMk id="50" creationId="{C9CA9023-BAAF-4DBD-BB8F-8034130A5F2F}"/>
          </ac:spMkLst>
        </pc:spChg>
        <pc:spChg chg="add">
          <ac:chgData name="翌霖 胡" userId="a9a41afe759712f0" providerId="LiveId" clId="{9CB9B155-3133-4BBA-AB00-A66A9CE96EEB}" dt="2023-10-16T13:07:44.401" v="1023" actId="26606"/>
          <ac:spMkLst>
            <pc:docMk/>
            <pc:sldMk cId="2943276925" sldId="375"/>
            <ac:spMk id="52" creationId="{62865BD5-E742-43DE-B246-98FDCAE80305}"/>
          </ac:spMkLst>
        </pc:spChg>
        <pc:spChg chg="add">
          <ac:chgData name="翌霖 胡" userId="a9a41afe759712f0" providerId="LiveId" clId="{9CB9B155-3133-4BBA-AB00-A66A9CE96EEB}" dt="2023-10-16T13:07:44.401" v="1023" actId="26606"/>
          <ac:spMkLst>
            <pc:docMk/>
            <pc:sldMk cId="2943276925" sldId="375"/>
            <ac:spMk id="53" creationId="{C9CA9023-BAAF-4DBD-BB8F-8034130A5F2F}"/>
          </ac:spMkLst>
        </pc:spChg>
        <pc:spChg chg="add">
          <ac:chgData name="翌霖 胡" userId="a9a41afe759712f0" providerId="LiveId" clId="{9CB9B155-3133-4BBA-AB00-A66A9CE96EEB}" dt="2023-10-16T13:07:44.401" v="1023" actId="26606"/>
          <ac:spMkLst>
            <pc:docMk/>
            <pc:sldMk cId="2943276925" sldId="375"/>
            <ac:spMk id="54" creationId="{57C2BAEA-A1DF-44AB-A262-24DE22D47A32}"/>
          </ac:spMkLst>
        </pc:spChg>
        <pc:spChg chg="add">
          <ac:chgData name="翌霖 胡" userId="a9a41afe759712f0" providerId="LiveId" clId="{9CB9B155-3133-4BBA-AB00-A66A9CE96EEB}" dt="2023-10-16T13:07:44.401" v="1023" actId="26606"/>
          <ac:spMkLst>
            <pc:docMk/>
            <pc:sldMk cId="2943276925" sldId="375"/>
            <ac:spMk id="55" creationId="{AF192013-562E-4457-BDA2-D9BA745A0FBA}"/>
          </ac:spMkLst>
        </pc:spChg>
        <pc:picChg chg="add mod ord">
          <ac:chgData name="翌霖 胡" userId="a9a41afe759712f0" providerId="LiveId" clId="{9CB9B155-3133-4BBA-AB00-A66A9CE96EEB}" dt="2023-10-16T13:07:44.401" v="1023" actId="26606"/>
          <ac:picMkLst>
            <pc:docMk/>
            <pc:sldMk cId="2943276925" sldId="375"/>
            <ac:picMk id="6" creationId="{4189D050-2949-9D15-648D-F390FF44E840}"/>
          </ac:picMkLst>
        </pc:picChg>
        <pc:picChg chg="add mod ord">
          <ac:chgData name="翌霖 胡" userId="a9a41afe759712f0" providerId="LiveId" clId="{9CB9B155-3133-4BBA-AB00-A66A9CE96EEB}" dt="2023-10-16T13:07:44.401" v="1023" actId="26606"/>
          <ac:picMkLst>
            <pc:docMk/>
            <pc:sldMk cId="2943276925" sldId="375"/>
            <ac:picMk id="7" creationId="{6B1BD85C-18BF-0EF5-AD4B-69C9EB9BCB38}"/>
          </ac:picMkLst>
        </pc:picChg>
        <pc:picChg chg="add del mod">
          <ac:chgData name="翌霖 胡" userId="a9a41afe759712f0" providerId="LiveId" clId="{9CB9B155-3133-4BBA-AB00-A66A9CE96EEB}" dt="2023-10-16T13:07:04.274" v="1017"/>
          <ac:picMkLst>
            <pc:docMk/>
            <pc:sldMk cId="2943276925" sldId="375"/>
            <ac:picMk id="36" creationId="{022607C2-CB85-D35E-1AD8-D1F829C1D7FA}"/>
          </ac:picMkLst>
        </pc:picChg>
        <pc:picChg chg="add mod">
          <ac:chgData name="翌霖 胡" userId="a9a41afe759712f0" providerId="LiveId" clId="{9CB9B155-3133-4BBA-AB00-A66A9CE96EEB}" dt="2023-10-16T13:07:44.401" v="1023" actId="26606"/>
          <ac:picMkLst>
            <pc:docMk/>
            <pc:sldMk cId="2943276925" sldId="375"/>
            <ac:picMk id="38" creationId="{BBFC2C02-3544-D6B0-A568-A14B60F24F60}"/>
          </ac:picMkLst>
        </pc:picChg>
      </pc:sldChg>
      <pc:sldChg chg="addSp modSp new mod setBg">
        <pc:chgData name="翌霖 胡" userId="a9a41afe759712f0" providerId="LiveId" clId="{9CB9B155-3133-4BBA-AB00-A66A9CE96EEB}" dt="2023-10-16T16:35:44.174" v="2033"/>
        <pc:sldMkLst>
          <pc:docMk/>
          <pc:sldMk cId="2876025477" sldId="376"/>
        </pc:sldMkLst>
        <pc:spChg chg="mod">
          <ac:chgData name="翌霖 胡" userId="a9a41afe759712f0" providerId="LiveId" clId="{9CB9B155-3133-4BBA-AB00-A66A9CE96EEB}" dt="2023-10-16T16:35:23.105" v="2029" actId="26606"/>
          <ac:spMkLst>
            <pc:docMk/>
            <pc:sldMk cId="2876025477" sldId="376"/>
            <ac:spMk id="2" creationId="{AFEF7D04-C749-1FD9-EF9C-A6A74064F79D}"/>
          </ac:spMkLst>
        </pc:spChg>
        <pc:spChg chg="mod">
          <ac:chgData name="翌霖 胡" userId="a9a41afe759712f0" providerId="LiveId" clId="{9CB9B155-3133-4BBA-AB00-A66A9CE96EEB}" dt="2023-10-16T16:35:44.174" v="2033"/>
          <ac:spMkLst>
            <pc:docMk/>
            <pc:sldMk cId="2876025477" sldId="376"/>
            <ac:spMk id="3" creationId="{89DFC554-813D-55C6-818C-15BFCE869B1C}"/>
          </ac:spMkLst>
        </pc:spChg>
        <pc:spChg chg="add">
          <ac:chgData name="翌霖 胡" userId="a9a41afe759712f0" providerId="LiveId" clId="{9CB9B155-3133-4BBA-AB00-A66A9CE96EEB}" dt="2023-10-16T16:35:23.105" v="2029" actId="26606"/>
          <ac:spMkLst>
            <pc:docMk/>
            <pc:sldMk cId="2876025477" sldId="376"/>
            <ac:spMk id="11" creationId="{AAAE94E3-A7DB-4868-B1E3-E49703488BBC}"/>
          </ac:spMkLst>
        </pc:spChg>
        <pc:spChg chg="add">
          <ac:chgData name="翌霖 胡" userId="a9a41afe759712f0" providerId="LiveId" clId="{9CB9B155-3133-4BBA-AB00-A66A9CE96EEB}" dt="2023-10-16T16:35:23.105" v="2029" actId="26606"/>
          <ac:spMkLst>
            <pc:docMk/>
            <pc:sldMk cId="2876025477" sldId="376"/>
            <ac:spMk id="17" creationId="{3873B707-463F-40B0-8227-E8CC6C67EB25}"/>
          </ac:spMkLst>
        </pc:spChg>
        <pc:spChg chg="add">
          <ac:chgData name="翌霖 胡" userId="a9a41afe759712f0" providerId="LiveId" clId="{9CB9B155-3133-4BBA-AB00-A66A9CE96EEB}" dt="2023-10-16T16:35:23.105" v="2029" actId="26606"/>
          <ac:spMkLst>
            <pc:docMk/>
            <pc:sldMk cId="2876025477" sldId="376"/>
            <ac:spMk id="19" creationId="{C13237C8-E62C-4F0D-A318-BD6FB6C2D138}"/>
          </ac:spMkLst>
        </pc:spChg>
        <pc:spChg chg="add">
          <ac:chgData name="翌霖 胡" userId="a9a41afe759712f0" providerId="LiveId" clId="{9CB9B155-3133-4BBA-AB00-A66A9CE96EEB}" dt="2023-10-16T16:35:23.105" v="2029" actId="26606"/>
          <ac:spMkLst>
            <pc:docMk/>
            <pc:sldMk cId="2876025477" sldId="376"/>
            <ac:spMk id="21" creationId="{19C9EAEA-39D0-4B0E-A0EB-51E7B26740B1}"/>
          </ac:spMkLst>
        </pc:spChg>
        <pc:spChg chg="add">
          <ac:chgData name="翌霖 胡" userId="a9a41afe759712f0" providerId="LiveId" clId="{9CB9B155-3133-4BBA-AB00-A66A9CE96EEB}" dt="2023-10-16T16:35:23.105" v="2029" actId="26606"/>
          <ac:spMkLst>
            <pc:docMk/>
            <pc:sldMk cId="2876025477" sldId="376"/>
            <ac:spMk id="23" creationId="{8CB5D2D7-DF65-4E86-BFBA-FFB9B5ACEB64}"/>
          </ac:spMkLst>
        </pc:spChg>
        <pc:grpChg chg="add">
          <ac:chgData name="翌霖 胡" userId="a9a41afe759712f0" providerId="LiveId" clId="{9CB9B155-3133-4BBA-AB00-A66A9CE96EEB}" dt="2023-10-16T16:35:23.105" v="2029" actId="26606"/>
          <ac:grpSpMkLst>
            <pc:docMk/>
            <pc:sldMk cId="2876025477" sldId="376"/>
            <ac:grpSpMk id="13" creationId="{1DE889C7-FAD6-4397-98E2-05D503484459}"/>
          </ac:grpSpMkLst>
        </pc:grpChg>
        <pc:picChg chg="add mod">
          <ac:chgData name="翌霖 胡" userId="a9a41afe759712f0" providerId="LiveId" clId="{9CB9B155-3133-4BBA-AB00-A66A9CE96EEB}" dt="2023-10-16T16:35:23.105" v="2029" actId="26606"/>
          <ac:picMkLst>
            <pc:docMk/>
            <pc:sldMk cId="2876025477" sldId="376"/>
            <ac:picMk id="5" creationId="{F01CDFE5-13D5-D3C3-8B82-C4E349F1EA80}"/>
          </ac:picMkLst>
        </pc:picChg>
        <pc:picChg chg="add mod">
          <ac:chgData name="翌霖 胡" userId="a9a41afe759712f0" providerId="LiveId" clId="{9CB9B155-3133-4BBA-AB00-A66A9CE96EEB}" dt="2023-10-16T16:35:23.105" v="2029" actId="26606"/>
          <ac:picMkLst>
            <pc:docMk/>
            <pc:sldMk cId="2876025477" sldId="376"/>
            <ac:picMk id="6" creationId="{AC8EF2DF-47D3-EB05-BDC7-4FBF62B6C6E5}"/>
          </ac:picMkLst>
        </pc:picChg>
      </pc:sldChg>
      <pc:sldChg chg="modSp new mod">
        <pc:chgData name="翌霖 胡" userId="a9a41afe759712f0" providerId="LiveId" clId="{9CB9B155-3133-4BBA-AB00-A66A9CE96EEB}" dt="2023-10-16T17:41:29.701" v="2725"/>
        <pc:sldMkLst>
          <pc:docMk/>
          <pc:sldMk cId="2671121502" sldId="377"/>
        </pc:sldMkLst>
        <pc:spChg chg="mod">
          <ac:chgData name="翌霖 胡" userId="a9a41afe759712f0" providerId="LiveId" clId="{9CB9B155-3133-4BBA-AB00-A66A9CE96EEB}" dt="2023-10-16T17:41:29.701" v="2725"/>
          <ac:spMkLst>
            <pc:docMk/>
            <pc:sldMk cId="2671121502" sldId="377"/>
            <ac:spMk id="2" creationId="{CA3B155B-2B15-DFB0-95F4-3A23770031A4}"/>
          </ac:spMkLst>
        </pc:spChg>
        <pc:spChg chg="mod">
          <ac:chgData name="翌霖 胡" userId="a9a41afe759712f0" providerId="LiveId" clId="{9CB9B155-3133-4BBA-AB00-A66A9CE96EEB}" dt="2023-10-16T17:41:12.507" v="2711" actId="27636"/>
          <ac:spMkLst>
            <pc:docMk/>
            <pc:sldMk cId="2671121502" sldId="377"/>
            <ac:spMk id="3" creationId="{10C53899-8DDF-314B-83BE-32B225460177}"/>
          </ac:spMkLst>
        </pc:spChg>
      </pc:sldChg>
      <pc:sldChg chg="modSp add mod ord modAnim">
        <pc:chgData name="翌霖 胡" userId="a9a41afe759712f0" providerId="LiveId" clId="{9CB9B155-3133-4BBA-AB00-A66A9CE96EEB}" dt="2023-10-16T17:27:33.183" v="2661"/>
        <pc:sldMkLst>
          <pc:docMk/>
          <pc:sldMk cId="3094662022" sldId="378"/>
        </pc:sldMkLst>
        <pc:spChg chg="mod">
          <ac:chgData name="翌霖 胡" userId="a9a41afe759712f0" providerId="LiveId" clId="{9CB9B155-3133-4BBA-AB00-A66A9CE96EEB}" dt="2023-10-16T17:26:31.296" v="2660"/>
          <ac:spMkLst>
            <pc:docMk/>
            <pc:sldMk cId="3094662022" sldId="378"/>
            <ac:spMk id="2" creationId="{17875612-2922-467E-B9D7-F1F1E5F7B4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16D644-925E-4809-81D9-58057FD9B7AF}" type="datetimeFigureOut">
              <a:rPr lang="zh-CN" altLang="en-US" smtClean="0"/>
              <a:t>2023/10/16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2406C-0B55-4F1D-BEF0-A5710889FA39}" type="slidenum">
              <a:rPr lang="zh-CN" altLang="en-US" smtClean="0"/>
              <a:t>‹#›</a:t>
            </a:fld>
            <a:endParaRPr lang="zh-CN" altLang="en-US"/>
          </a:p>
        </p:txBody>
      </p:sp>
    </p:spTree>
    <p:extLst>
      <p:ext uri="{BB962C8B-B14F-4D97-AF65-F5344CB8AC3E}">
        <p14:creationId xmlns:p14="http://schemas.microsoft.com/office/powerpoint/2010/main" val="790370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17F56-9752-48CE-8074-1399DC4C05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2848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https://haokan.baidu.com/v?vid=12946911437170167175&amp;pd=bjh&amp;fr=bjhauthor&amp;type=video</a:t>
            </a:r>
            <a:endParaRPr lang="zh-CN" altLang="en-US" dirty="0"/>
          </a:p>
          <a:p>
            <a:r>
              <a:rPr lang="en-US" altLang="zh-CN" dirty="0"/>
              <a:t>https://v.qq.com/x/page/r0515x9u7nd.html</a:t>
            </a:r>
            <a:endParaRPr lang="zh-CN" altLang="en-US" dirty="0"/>
          </a:p>
        </p:txBody>
      </p:sp>
      <p:sp>
        <p:nvSpPr>
          <p:cNvPr id="4" name="灯片编号占位符 3"/>
          <p:cNvSpPr>
            <a:spLocks noGrp="1"/>
          </p:cNvSpPr>
          <p:nvPr>
            <p:ph type="sldNum" sz="quarter" idx="5"/>
          </p:nvPr>
        </p:nvSpPr>
        <p:spPr/>
        <p:txBody>
          <a:bodyPr/>
          <a:lstStyle/>
          <a:p>
            <a:fld id="{CE836350-2A06-4048-BD84-9DE3ACA50621}" type="slidenum">
              <a:rPr lang="zh-CN" altLang="en-US" smtClean="0"/>
              <a:t>16</a:t>
            </a:fld>
            <a:endParaRPr lang="zh-CN" altLang="en-US"/>
          </a:p>
        </p:txBody>
      </p:sp>
    </p:spTree>
    <p:extLst>
      <p:ext uri="{BB962C8B-B14F-4D97-AF65-F5344CB8AC3E}">
        <p14:creationId xmlns:p14="http://schemas.microsoft.com/office/powerpoint/2010/main" val="4007834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AF201E-72CA-139D-8901-21FE89D600A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421A3F7-45AE-49BB-6B43-30E4F58DBD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3977C7-C81E-3E0B-CB8F-D995D14A504D}"/>
              </a:ext>
            </a:extLst>
          </p:cNvPr>
          <p:cNvSpPr>
            <a:spLocks noGrp="1"/>
          </p:cNvSpPr>
          <p:nvPr>
            <p:ph type="dt" sz="half" idx="10"/>
          </p:nvPr>
        </p:nvSpPr>
        <p:spPr/>
        <p:txBody>
          <a:bodyPr/>
          <a:lstStyle/>
          <a:p>
            <a:fld id="{D42503B9-E6DC-454A-AC1A-5B8BEEB89AD2}" type="datetimeFigureOut">
              <a:rPr lang="zh-CN" altLang="en-US" smtClean="0"/>
              <a:t>2023/10/16</a:t>
            </a:fld>
            <a:endParaRPr lang="zh-CN" altLang="en-US"/>
          </a:p>
        </p:txBody>
      </p:sp>
      <p:sp>
        <p:nvSpPr>
          <p:cNvPr id="5" name="页脚占位符 4">
            <a:extLst>
              <a:ext uri="{FF2B5EF4-FFF2-40B4-BE49-F238E27FC236}">
                <a16:creationId xmlns:a16="http://schemas.microsoft.com/office/drawing/2014/main" id="{3184D560-A6E5-3E97-FA21-199C9E0801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B91A7C-FF86-A15C-4562-96DE45F4889C}"/>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2414773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530A1F-57CF-8724-F3AF-88D0D7B38C5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07BECCE-4020-375E-55F9-E426CBE6CA6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2D8FDD-DD29-3102-429F-E383975D251F}"/>
              </a:ext>
            </a:extLst>
          </p:cNvPr>
          <p:cNvSpPr>
            <a:spLocks noGrp="1"/>
          </p:cNvSpPr>
          <p:nvPr>
            <p:ph type="dt" sz="half" idx="10"/>
          </p:nvPr>
        </p:nvSpPr>
        <p:spPr/>
        <p:txBody>
          <a:bodyPr/>
          <a:lstStyle/>
          <a:p>
            <a:fld id="{D42503B9-E6DC-454A-AC1A-5B8BEEB89AD2}" type="datetimeFigureOut">
              <a:rPr lang="zh-CN" altLang="en-US" smtClean="0"/>
              <a:t>2023/10/16</a:t>
            </a:fld>
            <a:endParaRPr lang="zh-CN" altLang="en-US"/>
          </a:p>
        </p:txBody>
      </p:sp>
      <p:sp>
        <p:nvSpPr>
          <p:cNvPr id="5" name="页脚占位符 4">
            <a:extLst>
              <a:ext uri="{FF2B5EF4-FFF2-40B4-BE49-F238E27FC236}">
                <a16:creationId xmlns:a16="http://schemas.microsoft.com/office/drawing/2014/main" id="{935AC5A7-9DEB-565B-A264-719B2BA4B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9A1A26B-00E1-D9CA-6946-BE1C09D54A2C}"/>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191025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3C61485-9A66-7C4E-A8FC-52D9D15423B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722B29-0E42-2D79-1558-59900EC5B29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288E1C7-3A6A-8C88-7D08-B5EBF64D95B2}"/>
              </a:ext>
            </a:extLst>
          </p:cNvPr>
          <p:cNvSpPr>
            <a:spLocks noGrp="1"/>
          </p:cNvSpPr>
          <p:nvPr>
            <p:ph type="dt" sz="half" idx="10"/>
          </p:nvPr>
        </p:nvSpPr>
        <p:spPr/>
        <p:txBody>
          <a:bodyPr/>
          <a:lstStyle/>
          <a:p>
            <a:fld id="{D42503B9-E6DC-454A-AC1A-5B8BEEB89AD2}" type="datetimeFigureOut">
              <a:rPr lang="zh-CN" altLang="en-US" smtClean="0"/>
              <a:t>2023/10/16</a:t>
            </a:fld>
            <a:endParaRPr lang="zh-CN" altLang="en-US"/>
          </a:p>
        </p:txBody>
      </p:sp>
      <p:sp>
        <p:nvSpPr>
          <p:cNvPr id="5" name="页脚占位符 4">
            <a:extLst>
              <a:ext uri="{FF2B5EF4-FFF2-40B4-BE49-F238E27FC236}">
                <a16:creationId xmlns:a16="http://schemas.microsoft.com/office/drawing/2014/main" id="{35AB2823-FD63-08C2-B52E-3ACC56743D9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5B8B09-79B3-5BA9-AB1D-4377C93C10CE}"/>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3072441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B4DB0-8A29-4E60-8941-BC297A7FF8F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91B3B8D-35AD-4D70-B4F6-54B02C36E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B82C8F5-4837-474C-B6AC-1D51D4F248F0}"/>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2023/10/16</a:t>
            </a:fld>
            <a:endParaRPr lang="zh-CN" altLang="en-US">
              <a:solidFill>
                <a:srgbClr val="438086"/>
              </a:solidFill>
            </a:endParaRPr>
          </a:p>
        </p:txBody>
      </p:sp>
      <p:sp>
        <p:nvSpPr>
          <p:cNvPr id="5" name="页脚占位符 4">
            <a:extLst>
              <a:ext uri="{FF2B5EF4-FFF2-40B4-BE49-F238E27FC236}">
                <a16:creationId xmlns:a16="http://schemas.microsoft.com/office/drawing/2014/main" id="{B6D1D526-3C73-4852-9010-90937A02E8BD}"/>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57A68F10-4D39-4863-80C2-EEFB0DA2CD88}"/>
              </a:ext>
            </a:extLst>
          </p:cNvPr>
          <p:cNvSpPr>
            <a:spLocks noGrp="1"/>
          </p:cNvSpPr>
          <p:nvPr>
            <p:ph type="sldNum" sz="quarter" idx="12"/>
          </p:nvPr>
        </p:nvSpPr>
        <p:spPr/>
        <p:txBody>
          <a:bodyPr/>
          <a:lstStyle/>
          <a:p>
            <a:fld id="{4A58C0E9-FB01-4D7F-BA6D-2C4D2D5F1A3B}" type="slidenum">
              <a:rPr lang="zh-CN" altLang="en-US" smtClean="0">
                <a:solidFill>
                  <a:prstClr val="white"/>
                </a:solidFill>
              </a:rPr>
              <a:pPr/>
              <a:t>‹#›</a:t>
            </a:fld>
            <a:endParaRPr lang="zh-CN" altLang="en-US">
              <a:solidFill>
                <a:prstClr val="white"/>
              </a:solidFill>
            </a:endParaRPr>
          </a:p>
        </p:txBody>
      </p:sp>
    </p:spTree>
    <p:extLst>
      <p:ext uri="{BB962C8B-B14F-4D97-AF65-F5344CB8AC3E}">
        <p14:creationId xmlns:p14="http://schemas.microsoft.com/office/powerpoint/2010/main" val="2547683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E27948-823A-4600-9FE8-58BC78C9A54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FD5742F-1A68-4EBE-A71B-58252E9E135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82106C-61DF-4D9C-B4E4-CC4BFF4AABED}"/>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2023/10/16</a:t>
            </a:fld>
            <a:endParaRPr lang="zh-CN" altLang="en-US">
              <a:solidFill>
                <a:srgbClr val="438086"/>
              </a:solidFill>
            </a:endParaRPr>
          </a:p>
        </p:txBody>
      </p:sp>
      <p:sp>
        <p:nvSpPr>
          <p:cNvPr id="5" name="页脚占位符 4">
            <a:extLst>
              <a:ext uri="{FF2B5EF4-FFF2-40B4-BE49-F238E27FC236}">
                <a16:creationId xmlns:a16="http://schemas.microsoft.com/office/drawing/2014/main" id="{A43C7DF0-E624-4130-AED9-3449A001E07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713A42A1-2D24-4A77-820A-3D1979D0791F}"/>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969518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66EC77-1E4E-4B04-807C-4563873A0D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9DF4FD6-E51D-42E7-B7D7-58F90F592A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B5501F-E73C-483F-9E1B-5C39F5D9F400}"/>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2023/10/16</a:t>
            </a:fld>
            <a:endParaRPr lang="zh-CN" altLang="en-US">
              <a:solidFill>
                <a:srgbClr val="438086"/>
              </a:solidFill>
            </a:endParaRPr>
          </a:p>
        </p:txBody>
      </p:sp>
      <p:sp>
        <p:nvSpPr>
          <p:cNvPr id="5" name="页脚占位符 4">
            <a:extLst>
              <a:ext uri="{FF2B5EF4-FFF2-40B4-BE49-F238E27FC236}">
                <a16:creationId xmlns:a16="http://schemas.microsoft.com/office/drawing/2014/main" id="{B7FFEC36-EEA3-4875-9949-C7ABD07C22F8}"/>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EA91DDC5-1BFD-4F33-975F-8D3EBC11BE74}"/>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938570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7D2D1B-DE38-4207-BEFE-4044FE5BCE4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9461CE-9EB8-4662-9DA4-6918C6F9BEB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A36A5C5-2C6E-4AB7-9FB5-08795C4C25E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BD5E8F7-9A8B-414B-BFBB-010AF8F0017E}"/>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2023/10/16</a:t>
            </a:fld>
            <a:endParaRPr lang="zh-CN" altLang="en-US">
              <a:solidFill>
                <a:srgbClr val="438086"/>
              </a:solidFill>
            </a:endParaRPr>
          </a:p>
        </p:txBody>
      </p:sp>
      <p:sp>
        <p:nvSpPr>
          <p:cNvPr id="6" name="页脚占位符 5">
            <a:extLst>
              <a:ext uri="{FF2B5EF4-FFF2-40B4-BE49-F238E27FC236}">
                <a16:creationId xmlns:a16="http://schemas.microsoft.com/office/drawing/2014/main" id="{8C864F97-DEE2-4BE3-A74A-A82EEBB931F3}"/>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9DD51AC9-2966-4F2E-B507-C7E93B68F86A}"/>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574767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0DF7E7-0BE9-433F-875B-7C9195B88C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DD8498-1470-4C91-BB87-FC8A38DB88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3B1CA0A-4B54-406A-8DBB-A8A8B6326AE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E5D5863-E6C9-4C24-8870-224B1F7AED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F362532-05D4-4ED5-92B7-C31BEA485FA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5CEC560-F35A-4BBD-B19E-4FF2BF633936}"/>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2023/10/16</a:t>
            </a:fld>
            <a:endParaRPr lang="zh-CN" altLang="en-US">
              <a:solidFill>
                <a:srgbClr val="438086"/>
              </a:solidFill>
            </a:endParaRPr>
          </a:p>
        </p:txBody>
      </p:sp>
      <p:sp>
        <p:nvSpPr>
          <p:cNvPr id="8" name="页脚占位符 7">
            <a:extLst>
              <a:ext uri="{FF2B5EF4-FFF2-40B4-BE49-F238E27FC236}">
                <a16:creationId xmlns:a16="http://schemas.microsoft.com/office/drawing/2014/main" id="{79C916CC-A374-4A08-BD0D-2A57BE7FC220}"/>
              </a:ext>
            </a:extLst>
          </p:cNvPr>
          <p:cNvSpPr>
            <a:spLocks noGrp="1"/>
          </p:cNvSpPr>
          <p:nvPr>
            <p:ph type="ftr" sz="quarter" idx="11"/>
          </p:nvPr>
        </p:nvSpPr>
        <p:spPr/>
        <p:txBody>
          <a:bodyPr/>
          <a:lstStyle/>
          <a:p>
            <a:endParaRPr lang="zh-CN" altLang="en-US">
              <a:solidFill>
                <a:srgbClr val="438086"/>
              </a:solidFill>
            </a:endParaRPr>
          </a:p>
        </p:txBody>
      </p:sp>
      <p:sp>
        <p:nvSpPr>
          <p:cNvPr id="9" name="灯片编号占位符 8">
            <a:extLst>
              <a:ext uri="{FF2B5EF4-FFF2-40B4-BE49-F238E27FC236}">
                <a16:creationId xmlns:a16="http://schemas.microsoft.com/office/drawing/2014/main" id="{AB5F4AC3-5B9F-42BA-AB28-4BF35884C5A5}"/>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961224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3380C8-FB9B-41A0-AFE3-AD0B4321FF5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D5B2F48-A2EF-4F46-8D25-526585E7B866}"/>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2023/10/16</a:t>
            </a:fld>
            <a:endParaRPr lang="zh-CN" altLang="en-US">
              <a:solidFill>
                <a:srgbClr val="438086"/>
              </a:solidFill>
            </a:endParaRPr>
          </a:p>
        </p:txBody>
      </p:sp>
      <p:sp>
        <p:nvSpPr>
          <p:cNvPr id="4" name="页脚占位符 3">
            <a:extLst>
              <a:ext uri="{FF2B5EF4-FFF2-40B4-BE49-F238E27FC236}">
                <a16:creationId xmlns:a16="http://schemas.microsoft.com/office/drawing/2014/main" id="{531F0C64-E98E-4903-9727-8269CC9BBE47}"/>
              </a:ext>
            </a:extLst>
          </p:cNvPr>
          <p:cNvSpPr>
            <a:spLocks noGrp="1"/>
          </p:cNvSpPr>
          <p:nvPr>
            <p:ph type="ftr" sz="quarter" idx="11"/>
          </p:nvPr>
        </p:nvSpPr>
        <p:spPr/>
        <p:txBody>
          <a:bodyPr/>
          <a:lstStyle/>
          <a:p>
            <a:endParaRPr lang="zh-CN" altLang="en-US">
              <a:solidFill>
                <a:srgbClr val="438086"/>
              </a:solidFill>
            </a:endParaRPr>
          </a:p>
        </p:txBody>
      </p:sp>
      <p:sp>
        <p:nvSpPr>
          <p:cNvPr id="5" name="灯片编号占位符 4">
            <a:extLst>
              <a:ext uri="{FF2B5EF4-FFF2-40B4-BE49-F238E27FC236}">
                <a16:creationId xmlns:a16="http://schemas.microsoft.com/office/drawing/2014/main" id="{3D415DA3-0887-4E79-82DE-E092E27B906A}"/>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878041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0487B9-2386-40FD-A00A-09D422E9C1CE}"/>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2023/10/16</a:t>
            </a:fld>
            <a:endParaRPr lang="zh-CN" altLang="en-US">
              <a:solidFill>
                <a:srgbClr val="438086"/>
              </a:solidFill>
            </a:endParaRPr>
          </a:p>
        </p:txBody>
      </p:sp>
      <p:sp>
        <p:nvSpPr>
          <p:cNvPr id="3" name="页脚占位符 2">
            <a:extLst>
              <a:ext uri="{FF2B5EF4-FFF2-40B4-BE49-F238E27FC236}">
                <a16:creationId xmlns:a16="http://schemas.microsoft.com/office/drawing/2014/main" id="{4E1EAB2A-5AA8-4685-B8DD-10B2DB563879}"/>
              </a:ext>
            </a:extLst>
          </p:cNvPr>
          <p:cNvSpPr>
            <a:spLocks noGrp="1"/>
          </p:cNvSpPr>
          <p:nvPr>
            <p:ph type="ftr" sz="quarter" idx="11"/>
          </p:nvPr>
        </p:nvSpPr>
        <p:spPr/>
        <p:txBody>
          <a:bodyPr/>
          <a:lstStyle/>
          <a:p>
            <a:endParaRPr lang="zh-CN" altLang="en-US">
              <a:solidFill>
                <a:srgbClr val="438086"/>
              </a:solidFill>
            </a:endParaRPr>
          </a:p>
        </p:txBody>
      </p:sp>
      <p:sp>
        <p:nvSpPr>
          <p:cNvPr id="4" name="灯片编号占位符 3">
            <a:extLst>
              <a:ext uri="{FF2B5EF4-FFF2-40B4-BE49-F238E27FC236}">
                <a16:creationId xmlns:a16="http://schemas.microsoft.com/office/drawing/2014/main" id="{1B52729D-7711-4092-9EBF-CAEDECA8D41E}"/>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699578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435A58-62AD-4A8A-90E0-DE57ABB4363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5AE493B-5EC6-4D24-A1A6-FAB5D3C9C3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9B67F9D-2621-4C37-9CAD-86C50AE73A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0E08629-04CA-41FE-8847-36E881071D49}"/>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2023/10/16</a:t>
            </a:fld>
            <a:endParaRPr lang="zh-CN" altLang="en-US">
              <a:solidFill>
                <a:srgbClr val="438086"/>
              </a:solidFill>
            </a:endParaRPr>
          </a:p>
        </p:txBody>
      </p:sp>
      <p:sp>
        <p:nvSpPr>
          <p:cNvPr id="6" name="页脚占位符 5">
            <a:extLst>
              <a:ext uri="{FF2B5EF4-FFF2-40B4-BE49-F238E27FC236}">
                <a16:creationId xmlns:a16="http://schemas.microsoft.com/office/drawing/2014/main" id="{65A6B0AD-130B-4D11-8CCB-28D849B8EEF2}"/>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5A140F83-8DEF-448E-8090-6C2B6E62C5DC}"/>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4292266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FC5255-B929-2168-D616-47822E67990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ED5F2ED-5E25-60B5-B203-EA453A1E64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29CFFB-C352-96D7-ECFB-5CFE9E77A973}"/>
              </a:ext>
            </a:extLst>
          </p:cNvPr>
          <p:cNvSpPr>
            <a:spLocks noGrp="1"/>
          </p:cNvSpPr>
          <p:nvPr>
            <p:ph type="dt" sz="half" idx="10"/>
          </p:nvPr>
        </p:nvSpPr>
        <p:spPr/>
        <p:txBody>
          <a:bodyPr/>
          <a:lstStyle/>
          <a:p>
            <a:fld id="{D42503B9-E6DC-454A-AC1A-5B8BEEB89AD2}" type="datetimeFigureOut">
              <a:rPr lang="zh-CN" altLang="en-US" smtClean="0"/>
              <a:t>2023/10/16</a:t>
            </a:fld>
            <a:endParaRPr lang="zh-CN" altLang="en-US"/>
          </a:p>
        </p:txBody>
      </p:sp>
      <p:sp>
        <p:nvSpPr>
          <p:cNvPr id="5" name="页脚占位符 4">
            <a:extLst>
              <a:ext uri="{FF2B5EF4-FFF2-40B4-BE49-F238E27FC236}">
                <a16:creationId xmlns:a16="http://schemas.microsoft.com/office/drawing/2014/main" id="{EFA235EE-A623-D1A1-1FEE-950CC8BB96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43AE10-E36E-7ADC-ADB1-B225198C9492}"/>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3154403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F49775-6D69-47BC-A519-506ECF5A846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8EAB963-27D3-48F7-9AAA-92D6AE8420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47F9C614-CA39-4C22-829F-A497EF8FED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F07BDA4-4087-4CCE-8843-C711849B3421}"/>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2023/10/16</a:t>
            </a:fld>
            <a:endParaRPr lang="zh-CN" altLang="en-US">
              <a:solidFill>
                <a:srgbClr val="438086"/>
              </a:solidFill>
            </a:endParaRPr>
          </a:p>
        </p:txBody>
      </p:sp>
      <p:sp>
        <p:nvSpPr>
          <p:cNvPr id="6" name="页脚占位符 5">
            <a:extLst>
              <a:ext uri="{FF2B5EF4-FFF2-40B4-BE49-F238E27FC236}">
                <a16:creationId xmlns:a16="http://schemas.microsoft.com/office/drawing/2014/main" id="{6B0C4F67-996B-48E2-9821-04443E6C623E}"/>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E21BD723-1E89-437D-99C4-B5E0D604BF94}"/>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758931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DE4120-AF3C-4098-B5C3-B5D4A3C1CD1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3EF397-29B8-4741-A98B-99B9A606E6C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1C7F61-9CB2-4B14-9118-143FEA119EB9}"/>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2023/10/16</a:t>
            </a:fld>
            <a:endParaRPr lang="zh-CN" altLang="en-US">
              <a:solidFill>
                <a:srgbClr val="438086"/>
              </a:solidFill>
            </a:endParaRPr>
          </a:p>
        </p:txBody>
      </p:sp>
      <p:sp>
        <p:nvSpPr>
          <p:cNvPr id="5" name="页脚占位符 4">
            <a:extLst>
              <a:ext uri="{FF2B5EF4-FFF2-40B4-BE49-F238E27FC236}">
                <a16:creationId xmlns:a16="http://schemas.microsoft.com/office/drawing/2014/main" id="{7B927FA5-8CCC-4841-AD46-775E0AAF7597}"/>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58851EC9-C6A6-4290-B6A4-9BCD4C23919D}"/>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886402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5AF73AD-1EB7-487E-BF40-98F5A0C4743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C2BA537-1A0B-4BDE-A2A6-F0578911C53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16910A-0295-4000-A605-B0478053664D}"/>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2023/10/16</a:t>
            </a:fld>
            <a:endParaRPr lang="zh-CN" altLang="en-US">
              <a:solidFill>
                <a:srgbClr val="438086"/>
              </a:solidFill>
            </a:endParaRPr>
          </a:p>
        </p:txBody>
      </p:sp>
      <p:sp>
        <p:nvSpPr>
          <p:cNvPr id="5" name="页脚占位符 4">
            <a:extLst>
              <a:ext uri="{FF2B5EF4-FFF2-40B4-BE49-F238E27FC236}">
                <a16:creationId xmlns:a16="http://schemas.microsoft.com/office/drawing/2014/main" id="{B650C1F0-A937-43A8-8E24-CD6C556BB98A}"/>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76491693-0823-4366-B1B4-33745DB59D12}"/>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518495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A92709-B0EC-17B8-3269-D37F69BECE5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293C111-1F17-A922-10C5-9385D68112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5D68724-6655-81DE-2FE3-F6469585DBE4}"/>
              </a:ext>
            </a:extLst>
          </p:cNvPr>
          <p:cNvSpPr>
            <a:spLocks noGrp="1"/>
          </p:cNvSpPr>
          <p:nvPr>
            <p:ph type="dt" sz="half" idx="10"/>
          </p:nvPr>
        </p:nvSpPr>
        <p:spPr/>
        <p:txBody>
          <a:bodyPr/>
          <a:lstStyle/>
          <a:p>
            <a:fld id="{D42503B9-E6DC-454A-AC1A-5B8BEEB89AD2}" type="datetimeFigureOut">
              <a:rPr lang="zh-CN" altLang="en-US" smtClean="0"/>
              <a:t>2023/10/16</a:t>
            </a:fld>
            <a:endParaRPr lang="zh-CN" altLang="en-US"/>
          </a:p>
        </p:txBody>
      </p:sp>
      <p:sp>
        <p:nvSpPr>
          <p:cNvPr id="5" name="页脚占位符 4">
            <a:extLst>
              <a:ext uri="{FF2B5EF4-FFF2-40B4-BE49-F238E27FC236}">
                <a16:creationId xmlns:a16="http://schemas.microsoft.com/office/drawing/2014/main" id="{0FDE387F-15E7-3B70-CC1F-A9601D7514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165796D-E708-38F9-7DB3-8369422E7E1C}"/>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2539117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3E516C-900E-98BB-C08B-AF11F5BE6B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17EBEE-EF9F-EF65-8943-0EE86997B23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2F8225B-5D04-E163-75AC-D47549CE479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46CDBC7-1BCE-9EC8-C3AE-CF8ACF667EFA}"/>
              </a:ext>
            </a:extLst>
          </p:cNvPr>
          <p:cNvSpPr>
            <a:spLocks noGrp="1"/>
          </p:cNvSpPr>
          <p:nvPr>
            <p:ph type="dt" sz="half" idx="10"/>
          </p:nvPr>
        </p:nvSpPr>
        <p:spPr/>
        <p:txBody>
          <a:bodyPr/>
          <a:lstStyle/>
          <a:p>
            <a:fld id="{D42503B9-E6DC-454A-AC1A-5B8BEEB89AD2}" type="datetimeFigureOut">
              <a:rPr lang="zh-CN" altLang="en-US" smtClean="0"/>
              <a:t>2023/10/16</a:t>
            </a:fld>
            <a:endParaRPr lang="zh-CN" altLang="en-US"/>
          </a:p>
        </p:txBody>
      </p:sp>
      <p:sp>
        <p:nvSpPr>
          <p:cNvPr id="6" name="页脚占位符 5">
            <a:extLst>
              <a:ext uri="{FF2B5EF4-FFF2-40B4-BE49-F238E27FC236}">
                <a16:creationId xmlns:a16="http://schemas.microsoft.com/office/drawing/2014/main" id="{13BAF914-B141-559F-09A1-A50EE79648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6670734-0DBC-E4AF-A2EC-994408F79D46}"/>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2970370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9D99E2-AD09-68C4-3F24-F08B249F700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96DBD92-3E3A-CF32-ED0C-8327B1F404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E137CD1-C016-6CE1-B0A5-D7CEA0EE34F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C445BD-DF70-ABEB-3614-553455CE8B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189B656-D47A-E608-D832-A73CBBB3154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082F1A9-E5FD-4EC7-25AE-C0F7A81485A7}"/>
              </a:ext>
            </a:extLst>
          </p:cNvPr>
          <p:cNvSpPr>
            <a:spLocks noGrp="1"/>
          </p:cNvSpPr>
          <p:nvPr>
            <p:ph type="dt" sz="half" idx="10"/>
          </p:nvPr>
        </p:nvSpPr>
        <p:spPr/>
        <p:txBody>
          <a:bodyPr/>
          <a:lstStyle/>
          <a:p>
            <a:fld id="{D42503B9-E6DC-454A-AC1A-5B8BEEB89AD2}" type="datetimeFigureOut">
              <a:rPr lang="zh-CN" altLang="en-US" smtClean="0"/>
              <a:t>2023/10/16</a:t>
            </a:fld>
            <a:endParaRPr lang="zh-CN" altLang="en-US"/>
          </a:p>
        </p:txBody>
      </p:sp>
      <p:sp>
        <p:nvSpPr>
          <p:cNvPr id="8" name="页脚占位符 7">
            <a:extLst>
              <a:ext uri="{FF2B5EF4-FFF2-40B4-BE49-F238E27FC236}">
                <a16:creationId xmlns:a16="http://schemas.microsoft.com/office/drawing/2014/main" id="{F0A8D753-46FE-2149-A44F-C32C7926E3F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07B677-1D10-E863-E597-41D1FC617E3E}"/>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3153922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C94F06-2B7C-BF3E-D579-583D163F2B1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53280B-ADF3-65E9-AFA3-1E279D4A4F98}"/>
              </a:ext>
            </a:extLst>
          </p:cNvPr>
          <p:cNvSpPr>
            <a:spLocks noGrp="1"/>
          </p:cNvSpPr>
          <p:nvPr>
            <p:ph type="dt" sz="half" idx="10"/>
          </p:nvPr>
        </p:nvSpPr>
        <p:spPr/>
        <p:txBody>
          <a:bodyPr/>
          <a:lstStyle/>
          <a:p>
            <a:fld id="{D42503B9-E6DC-454A-AC1A-5B8BEEB89AD2}" type="datetimeFigureOut">
              <a:rPr lang="zh-CN" altLang="en-US" smtClean="0"/>
              <a:t>2023/10/16</a:t>
            </a:fld>
            <a:endParaRPr lang="zh-CN" altLang="en-US"/>
          </a:p>
        </p:txBody>
      </p:sp>
      <p:sp>
        <p:nvSpPr>
          <p:cNvPr id="4" name="页脚占位符 3">
            <a:extLst>
              <a:ext uri="{FF2B5EF4-FFF2-40B4-BE49-F238E27FC236}">
                <a16:creationId xmlns:a16="http://schemas.microsoft.com/office/drawing/2014/main" id="{56155B1B-EB8F-327A-2B9B-8F3AB687EFD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4504319-A493-81E5-C4CA-CAD222CE567F}"/>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3368080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D14B014-CAD6-5CCB-A8F6-6575C22DDA40}"/>
              </a:ext>
            </a:extLst>
          </p:cNvPr>
          <p:cNvSpPr>
            <a:spLocks noGrp="1"/>
          </p:cNvSpPr>
          <p:nvPr>
            <p:ph type="dt" sz="half" idx="10"/>
          </p:nvPr>
        </p:nvSpPr>
        <p:spPr/>
        <p:txBody>
          <a:bodyPr/>
          <a:lstStyle/>
          <a:p>
            <a:fld id="{D42503B9-E6DC-454A-AC1A-5B8BEEB89AD2}" type="datetimeFigureOut">
              <a:rPr lang="zh-CN" altLang="en-US" smtClean="0"/>
              <a:t>2023/10/16</a:t>
            </a:fld>
            <a:endParaRPr lang="zh-CN" altLang="en-US"/>
          </a:p>
        </p:txBody>
      </p:sp>
      <p:sp>
        <p:nvSpPr>
          <p:cNvPr id="3" name="页脚占位符 2">
            <a:extLst>
              <a:ext uri="{FF2B5EF4-FFF2-40B4-BE49-F238E27FC236}">
                <a16:creationId xmlns:a16="http://schemas.microsoft.com/office/drawing/2014/main" id="{149F4F04-5CA5-9DC9-B911-2DBCEBD6A2A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97F21A2-BDA7-CBEA-B24D-E51B9752EA5C}"/>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1129872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9BE629-8893-5D79-F9D1-6CB7D78A994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B1DF5AC-B61C-8B5E-C568-EA206E06B5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5378FA0-206C-BD60-391D-5EFF9D2C9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E7C5AD-7CBA-158D-B32C-AAC8D4C53780}"/>
              </a:ext>
            </a:extLst>
          </p:cNvPr>
          <p:cNvSpPr>
            <a:spLocks noGrp="1"/>
          </p:cNvSpPr>
          <p:nvPr>
            <p:ph type="dt" sz="half" idx="10"/>
          </p:nvPr>
        </p:nvSpPr>
        <p:spPr/>
        <p:txBody>
          <a:bodyPr/>
          <a:lstStyle/>
          <a:p>
            <a:fld id="{D42503B9-E6DC-454A-AC1A-5B8BEEB89AD2}" type="datetimeFigureOut">
              <a:rPr lang="zh-CN" altLang="en-US" smtClean="0"/>
              <a:t>2023/10/16</a:t>
            </a:fld>
            <a:endParaRPr lang="zh-CN" altLang="en-US"/>
          </a:p>
        </p:txBody>
      </p:sp>
      <p:sp>
        <p:nvSpPr>
          <p:cNvPr id="6" name="页脚占位符 5">
            <a:extLst>
              <a:ext uri="{FF2B5EF4-FFF2-40B4-BE49-F238E27FC236}">
                <a16:creationId xmlns:a16="http://schemas.microsoft.com/office/drawing/2014/main" id="{C07C65BB-EB75-3A07-C26A-E3BC713F2D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792402-6A21-0A72-A9D4-72CAE8D8A37A}"/>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2605072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325258-4856-D6FE-961B-F3F7C6CB380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0DDDD53-8F57-E261-1BCF-A40691E4E6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689197A-D182-A1A2-EC90-6E82946C2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F88754-E3F4-40E9-6FE8-9BD577031165}"/>
              </a:ext>
            </a:extLst>
          </p:cNvPr>
          <p:cNvSpPr>
            <a:spLocks noGrp="1"/>
          </p:cNvSpPr>
          <p:nvPr>
            <p:ph type="dt" sz="half" idx="10"/>
          </p:nvPr>
        </p:nvSpPr>
        <p:spPr/>
        <p:txBody>
          <a:bodyPr/>
          <a:lstStyle/>
          <a:p>
            <a:fld id="{D42503B9-E6DC-454A-AC1A-5B8BEEB89AD2}" type="datetimeFigureOut">
              <a:rPr lang="zh-CN" altLang="en-US" smtClean="0"/>
              <a:t>2023/10/16</a:t>
            </a:fld>
            <a:endParaRPr lang="zh-CN" altLang="en-US"/>
          </a:p>
        </p:txBody>
      </p:sp>
      <p:sp>
        <p:nvSpPr>
          <p:cNvPr id="6" name="页脚占位符 5">
            <a:extLst>
              <a:ext uri="{FF2B5EF4-FFF2-40B4-BE49-F238E27FC236}">
                <a16:creationId xmlns:a16="http://schemas.microsoft.com/office/drawing/2014/main" id="{172791E6-1487-FCCB-8B93-809999545DC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265A02-1786-5B22-58E7-9A55EBFC40C3}"/>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3463708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F514105-FCCD-EFF7-C47B-344EAEA9B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DB4229C-56F3-E44C-93E4-80C48CF309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6578A8-248F-D634-6B00-61D29B5B59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503B9-E6DC-454A-AC1A-5B8BEEB89AD2}" type="datetimeFigureOut">
              <a:rPr lang="zh-CN" altLang="en-US" smtClean="0"/>
              <a:t>2023/10/16</a:t>
            </a:fld>
            <a:endParaRPr lang="zh-CN" altLang="en-US"/>
          </a:p>
        </p:txBody>
      </p:sp>
      <p:sp>
        <p:nvSpPr>
          <p:cNvPr id="5" name="页脚占位符 4">
            <a:extLst>
              <a:ext uri="{FF2B5EF4-FFF2-40B4-BE49-F238E27FC236}">
                <a16:creationId xmlns:a16="http://schemas.microsoft.com/office/drawing/2014/main" id="{82594688-2A55-C6FD-655B-1EC08067A7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FF889C-7F68-91EC-924B-C47F41FEB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1724933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4384587-CDC0-425C-AAF9-E361D512C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18D998-940A-47A8-B76E-2DCB9F958B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B21E3F-41DB-45AC-97A7-B80CF0FAA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98AA2-DB9E-44AE-A1D2-6AC3F960E58F}" type="datetimeFigureOut">
              <a:rPr lang="zh-CN" altLang="en-US" smtClean="0">
                <a:solidFill>
                  <a:srgbClr val="438086"/>
                </a:solidFill>
              </a:rPr>
              <a:pPr/>
              <a:t>2023/10/16</a:t>
            </a:fld>
            <a:endParaRPr lang="zh-CN" altLang="en-US">
              <a:solidFill>
                <a:srgbClr val="438086"/>
              </a:solidFill>
            </a:endParaRPr>
          </a:p>
        </p:txBody>
      </p:sp>
      <p:sp>
        <p:nvSpPr>
          <p:cNvPr id="5" name="页脚占位符 4">
            <a:extLst>
              <a:ext uri="{FF2B5EF4-FFF2-40B4-BE49-F238E27FC236}">
                <a16:creationId xmlns:a16="http://schemas.microsoft.com/office/drawing/2014/main" id="{DF4E5D23-1A2C-47FB-9B5D-DBA430BE9B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C3773E43-00ED-4745-85A2-2E9FAD72D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697467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3.png"/><Relationship Id="rId7" Type="http://schemas.openxmlformats.org/officeDocument/2006/relationships/hyperlink" Target="https://en.wikipedia.org/wiki/Gimbal"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hyperlink" Target="https://en.wikipedia.org/wiki/History_of_the_compass#/media/File:Kardanischer-Kompass.jp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hyperlink" Target="https://history.sohu.com/a/196141940_653164"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4"/><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hyperlink" Target="https://en.wikipedia.org/wiki/History_of_gunpowder#cite_note-FOOTNOTEAndrade201638-37"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卡通人物&#10;&#10;中度可信度描述已自动生成">
            <a:extLst>
              <a:ext uri="{FF2B5EF4-FFF2-40B4-BE49-F238E27FC236}">
                <a16:creationId xmlns:a16="http://schemas.microsoft.com/office/drawing/2014/main" id="{1EB86711-B8CD-D105-B6FF-956AAD8EC5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34"/>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8E8E24C6-C911-AEF7-B5F4-4706B01CF04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zh-CN" altLang="en-US" sz="5200" dirty="0">
                <a:solidFill>
                  <a:schemeClr val="bg1">
                    <a:lumMod val="95000"/>
                  </a:schemeClr>
                </a:solidFill>
              </a:rPr>
              <a:t>技术通史</a:t>
            </a:r>
            <a:r>
              <a:rPr lang="en-US" altLang="zh-CN" sz="5200" dirty="0">
                <a:solidFill>
                  <a:schemeClr val="bg1">
                    <a:lumMod val="95000"/>
                  </a:schemeClr>
                </a:solidFill>
              </a:rPr>
              <a:t>4</a:t>
            </a:r>
            <a:br>
              <a:rPr lang="en-US" altLang="zh-CN" sz="5200" dirty="0">
                <a:solidFill>
                  <a:schemeClr val="bg1">
                    <a:lumMod val="95000"/>
                  </a:schemeClr>
                </a:solidFill>
              </a:rPr>
            </a:br>
            <a:r>
              <a:rPr lang="zh-CN" altLang="en-US" sz="5200" dirty="0">
                <a:solidFill>
                  <a:schemeClr val="bg1">
                    <a:lumMod val="95000"/>
                  </a:schemeClr>
                </a:solidFill>
              </a:rPr>
              <a:t>四大发明</a:t>
            </a:r>
          </a:p>
        </p:txBody>
      </p:sp>
      <p:sp>
        <p:nvSpPr>
          <p:cNvPr id="3" name="副标题 2">
            <a:extLst>
              <a:ext uri="{FF2B5EF4-FFF2-40B4-BE49-F238E27FC236}">
                <a16:creationId xmlns:a16="http://schemas.microsoft.com/office/drawing/2014/main" id="{F6B10C3E-0C19-E3B6-7A71-0C46121F5FD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zh-CN" altLang="en-US" sz="2200">
                <a:solidFill>
                  <a:srgbClr val="FFFFFF"/>
                </a:solidFill>
              </a:rPr>
              <a:t>胡翌霖</a:t>
            </a:r>
          </a:p>
          <a:p>
            <a:r>
              <a:rPr lang="zh-CN" altLang="en-US" sz="2200">
                <a:solidFill>
                  <a:srgbClr val="FFFFFF"/>
                </a:solidFill>
              </a:rPr>
              <a:t>清华大学科学史系</a:t>
            </a:r>
          </a:p>
          <a:p>
            <a:r>
              <a:rPr lang="en-US" altLang="zh-CN" sz="2200">
                <a:solidFill>
                  <a:srgbClr val="FFFFFF"/>
                </a:solidFill>
              </a:rPr>
              <a:t>https://yilinhut.net</a:t>
            </a:r>
            <a:endParaRPr lang="zh-CN" altLang="en-US" sz="2200">
              <a:solidFill>
                <a:srgbClr val="FFFFFF"/>
              </a:solidFill>
            </a:endParaRPr>
          </a:p>
        </p:txBody>
      </p:sp>
    </p:spTree>
    <p:extLst>
      <p:ext uri="{BB962C8B-B14F-4D97-AF65-F5344CB8AC3E}">
        <p14:creationId xmlns:p14="http://schemas.microsoft.com/office/powerpoint/2010/main" val="3006000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707CCF-0477-4425-981C-49277901BAB6}"/>
              </a:ext>
            </a:extLst>
          </p:cNvPr>
          <p:cNvSpPr>
            <a:spLocks noGrp="1"/>
          </p:cNvSpPr>
          <p:nvPr>
            <p:ph type="title"/>
          </p:nvPr>
        </p:nvSpPr>
        <p:spPr>
          <a:xfrm>
            <a:off x="758952" y="114301"/>
            <a:ext cx="5190846" cy="2157161"/>
          </a:xfrm>
        </p:spPr>
        <p:txBody>
          <a:bodyPr>
            <a:normAutofit/>
          </a:bodyPr>
          <a:lstStyle/>
          <a:p>
            <a:r>
              <a:rPr lang="zh-CN" altLang="en-US" sz="4000" dirty="0"/>
              <a:t>指南针的发明</a:t>
            </a:r>
            <a:br>
              <a:rPr lang="en-US" altLang="zh-CN" sz="4000" dirty="0"/>
            </a:br>
            <a:r>
              <a:rPr lang="en-US" altLang="zh-CN" sz="4000" dirty="0"/>
              <a:t>——</a:t>
            </a:r>
            <a:r>
              <a:rPr lang="zh-CN" altLang="en-US" sz="4000" dirty="0"/>
              <a:t>司南及其争议</a:t>
            </a:r>
          </a:p>
        </p:txBody>
      </p:sp>
      <p:sp>
        <p:nvSpPr>
          <p:cNvPr id="3" name="内容占位符 2">
            <a:extLst>
              <a:ext uri="{FF2B5EF4-FFF2-40B4-BE49-F238E27FC236}">
                <a16:creationId xmlns:a16="http://schemas.microsoft.com/office/drawing/2014/main" id="{2F9396B4-3634-4269-B1AC-1A7EE01A93AC}"/>
              </a:ext>
            </a:extLst>
          </p:cNvPr>
          <p:cNvSpPr>
            <a:spLocks noGrp="1"/>
          </p:cNvSpPr>
          <p:nvPr>
            <p:ph idx="1"/>
          </p:nvPr>
        </p:nvSpPr>
        <p:spPr>
          <a:xfrm>
            <a:off x="758952" y="2012674"/>
            <a:ext cx="5830691" cy="4532243"/>
          </a:xfrm>
        </p:spPr>
        <p:txBody>
          <a:bodyPr anchor="ctr">
            <a:normAutofit fontScale="92500" lnSpcReduction="10000"/>
          </a:bodyPr>
          <a:lstStyle/>
          <a:p>
            <a:r>
              <a:rPr lang="en-US" altLang="zh-CN" sz="1800" dirty="0"/>
              <a:t>《</a:t>
            </a:r>
            <a:r>
              <a:rPr lang="zh-CN" altLang="en-US" sz="1800" dirty="0"/>
              <a:t>鬼谷子</a:t>
            </a:r>
            <a:r>
              <a:rPr lang="en-US" altLang="zh-CN" sz="1800" dirty="0"/>
              <a:t>》</a:t>
            </a:r>
            <a:r>
              <a:rPr lang="zh-CN" altLang="en-US" sz="1800" dirty="0"/>
              <a:t>（前</a:t>
            </a:r>
            <a:r>
              <a:rPr lang="en-US" altLang="zh-CN" sz="1800" dirty="0"/>
              <a:t>4</a:t>
            </a:r>
            <a:r>
              <a:rPr lang="zh-CN" altLang="en-US" sz="1800" dirty="0"/>
              <a:t>世纪？）：“郑人之取玉也，必载司南之车，为其不惑也。夫度才量能揣情者，亦事之司南也。”（指南车？）</a:t>
            </a:r>
            <a:endParaRPr lang="en-US" altLang="zh-CN" sz="1800" dirty="0"/>
          </a:p>
          <a:p>
            <a:r>
              <a:rPr lang="en-US" altLang="zh-CN" sz="1800" dirty="0"/>
              <a:t>《</a:t>
            </a:r>
            <a:r>
              <a:rPr lang="zh-CN" altLang="en-US" sz="1800" dirty="0"/>
              <a:t>韩非子</a:t>
            </a:r>
            <a:r>
              <a:rPr lang="en-US" altLang="zh-CN" sz="1800" dirty="0"/>
              <a:t>》</a:t>
            </a:r>
            <a:r>
              <a:rPr lang="zh-CN" altLang="en-US" sz="1800" dirty="0"/>
              <a:t>（前</a:t>
            </a:r>
            <a:r>
              <a:rPr lang="en-US" altLang="zh-CN" sz="1800" dirty="0"/>
              <a:t>3</a:t>
            </a:r>
            <a:r>
              <a:rPr lang="zh-CN" altLang="en-US" sz="1800" dirty="0"/>
              <a:t>世纪）：“先王立司南以端朝夕”（官职？立杆测影术？）</a:t>
            </a:r>
          </a:p>
          <a:p>
            <a:r>
              <a:rPr lang="zh-CN" altLang="en-US" sz="1800" dirty="0"/>
              <a:t>王充</a:t>
            </a:r>
            <a:r>
              <a:rPr lang="en-US" altLang="zh-CN" sz="1800" dirty="0"/>
              <a:t>《</a:t>
            </a:r>
            <a:r>
              <a:rPr lang="zh-CN" altLang="en-US" sz="1800" dirty="0"/>
              <a:t>论衡</a:t>
            </a:r>
            <a:r>
              <a:rPr lang="en-US" altLang="zh-CN" sz="1800" dirty="0"/>
              <a:t>》</a:t>
            </a:r>
            <a:r>
              <a:rPr lang="zh-CN" altLang="en-US" sz="1800" dirty="0"/>
              <a:t>（</a:t>
            </a:r>
            <a:r>
              <a:rPr lang="en-US" altLang="zh-CN" sz="1800" dirty="0"/>
              <a:t>1</a:t>
            </a:r>
            <a:r>
              <a:rPr lang="zh-CN" altLang="en-US" sz="1800" dirty="0"/>
              <a:t>世纪初）：</a:t>
            </a:r>
            <a:r>
              <a:rPr lang="en-US" altLang="zh-CN" sz="1800" dirty="0"/>
              <a:t>“</a:t>
            </a:r>
            <a:r>
              <a:rPr lang="zh-CN" altLang="en-US" sz="1800" dirty="0"/>
              <a:t>司南之杓，投之于地，其柢指南”（北斗星？）</a:t>
            </a:r>
          </a:p>
          <a:p>
            <a:r>
              <a:rPr lang="en-US" altLang="zh-CN" sz="1800" dirty="0"/>
              <a:t>1945</a:t>
            </a:r>
            <a:r>
              <a:rPr lang="zh-CN" altLang="en-US" sz="1800" dirty="0"/>
              <a:t>年王振铎（</a:t>
            </a:r>
            <a:r>
              <a:rPr lang="en-US" altLang="zh-CN" sz="1800" dirty="0"/>
              <a:t>1911—1992</a:t>
            </a:r>
            <a:r>
              <a:rPr lang="zh-CN" altLang="en-US" sz="1800" dirty="0"/>
              <a:t>）制作。</a:t>
            </a:r>
            <a:endParaRPr lang="en-US" altLang="zh-CN" sz="1800" dirty="0"/>
          </a:p>
          <a:p>
            <a:pPr lvl="1"/>
            <a:r>
              <a:rPr lang="en-US" altLang="zh-CN" sz="1800" dirty="0"/>
              <a:t>1952</a:t>
            </a:r>
            <a:r>
              <a:rPr lang="zh-CN" altLang="en-US" sz="1800" dirty="0"/>
              <a:t>年为苏联制作国礼（磁化钨钢勺）</a:t>
            </a:r>
            <a:endParaRPr lang="en-US" altLang="zh-CN" sz="1800" dirty="0"/>
          </a:p>
          <a:p>
            <a:r>
              <a:rPr lang="en-US" altLang="zh-CN" sz="1800" dirty="0"/>
              <a:t>2017</a:t>
            </a:r>
            <a:r>
              <a:rPr lang="zh-CN" altLang="en-US" sz="1800" dirty="0"/>
              <a:t>年，黄兴用天然磁石制造成功（天然磁石勺“司南”实证研究</a:t>
            </a:r>
            <a:r>
              <a:rPr lang="en-US" altLang="zh-CN" sz="1800" dirty="0"/>
              <a:t>》</a:t>
            </a:r>
            <a:r>
              <a:rPr lang="zh-CN" altLang="en-US" sz="1800" dirty="0"/>
              <a:t>）</a:t>
            </a:r>
            <a:endParaRPr lang="en-US" altLang="zh-CN" sz="1800" dirty="0"/>
          </a:p>
          <a:p>
            <a:pPr lvl="1"/>
            <a:r>
              <a:rPr lang="zh-CN" altLang="en-US" sz="1800" dirty="0"/>
              <a:t>找到磁性较强的上等磁石；上下拨动而非水平转动</a:t>
            </a:r>
            <a:endParaRPr lang="en-US" altLang="zh-CN" sz="1800" dirty="0"/>
          </a:p>
          <a:p>
            <a:r>
              <a:rPr lang="zh-CN" altLang="en-US" sz="1800" dirty="0"/>
              <a:t>仍存争议：文献证据极少，实物证据为零。文献对磁石（慈石）吸引铁的描述较多（磁石引针），也有零星司南指南的描述，但没有确切的司南是磁石的记载。</a:t>
            </a:r>
            <a:endParaRPr lang="en-US" altLang="zh-CN" sz="1800" dirty="0"/>
          </a:p>
          <a:p>
            <a:r>
              <a:rPr lang="zh-CN" altLang="en-US" sz="1800" dirty="0"/>
              <a:t>能够公认的：勺形司南即便存在也并不普及，记载更确切影响更广泛的是指南针的发明</a:t>
            </a:r>
          </a:p>
        </p:txBody>
      </p:sp>
      <p:sp>
        <p:nvSpPr>
          <p:cNvPr id="11" name="Rectangle 10">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0"/>
            <a:ext cx="5410200" cy="6858000"/>
          </a:xfrm>
          <a:prstGeom prst="rect">
            <a:avLst/>
          </a:prstGeom>
          <a:solidFill>
            <a:srgbClr val="FFFFFF"/>
          </a:solidFill>
          <a:ln>
            <a:noFill/>
          </a:ln>
          <a:effectLst>
            <a:outerShdw blurRad="317500" dist="241300" dir="8580000" sx="90000" sy="90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内容占位符 6" descr="碗里的香蕉&#10;&#10;描述已自动生成">
            <a:extLst>
              <a:ext uri="{FF2B5EF4-FFF2-40B4-BE49-F238E27FC236}">
                <a16:creationId xmlns:a16="http://schemas.microsoft.com/office/drawing/2014/main" id="{D0B444D9-B3E0-58C4-45A6-C1A648B85598}"/>
              </a:ext>
            </a:extLst>
          </p:cNvPr>
          <p:cNvPicPr>
            <a:picLocks noChangeAspect="1"/>
          </p:cNvPicPr>
          <p:nvPr/>
        </p:nvPicPr>
        <p:blipFill rotWithShape="1">
          <a:blip r:embed="rId2">
            <a:extLst>
              <a:ext uri="{28A0092B-C50C-407E-A947-70E740481C1C}">
                <a14:useLocalDpi xmlns:a14="http://schemas.microsoft.com/office/drawing/2010/main" val="0"/>
              </a:ext>
            </a:extLst>
          </a:blip>
          <a:srcRect t="3857" r="-2" b="-2"/>
          <a:stretch/>
        </p:blipFill>
        <p:spPr>
          <a:xfrm>
            <a:off x="7421645" y="3616544"/>
            <a:ext cx="3758045" cy="2484006"/>
          </a:xfrm>
          <a:prstGeom prst="rect">
            <a:avLst/>
          </a:prstGeom>
        </p:spPr>
      </p:pic>
      <p:pic>
        <p:nvPicPr>
          <p:cNvPr id="4" name="图片 3" descr="http://h.hiphotos.baidu.com/baike/c0%3Dbaike80%2C5%2C5%2C80%2C26/sign=62e2183f9158d109d0eea1e0b031a7da/377adab44aed2e733462fd6d8401a18b86d6faec.jpg">
            <a:extLst>
              <a:ext uri="{FF2B5EF4-FFF2-40B4-BE49-F238E27FC236}">
                <a16:creationId xmlns:a16="http://schemas.microsoft.com/office/drawing/2014/main" id="{02085D17-0F6D-462A-A5A5-08232566979F}"/>
              </a:ext>
            </a:extLst>
          </p:cNvPr>
          <p:cNvPicPr/>
          <p:nvPr/>
        </p:nvPicPr>
        <p:blipFill rotWithShape="1">
          <a:blip r:embed="rId3">
            <a:extLst>
              <a:ext uri="{28A0092B-C50C-407E-A947-70E740481C1C}">
                <a14:useLocalDpi xmlns:a14="http://schemas.microsoft.com/office/drawing/2010/main" val="0"/>
              </a:ext>
            </a:extLst>
          </a:blip>
          <a:srcRect t="2740" r="-2" b="165"/>
          <a:stretch/>
        </p:blipFill>
        <p:spPr bwMode="auto">
          <a:xfrm>
            <a:off x="7505191" y="221637"/>
            <a:ext cx="3758045" cy="2499428"/>
          </a:xfrm>
          <a:prstGeom prst="rect">
            <a:avLst/>
          </a:prstGeom>
          <a:noFill/>
        </p:spPr>
      </p:pic>
    </p:spTree>
    <p:extLst>
      <p:ext uri="{BB962C8B-B14F-4D97-AF65-F5344CB8AC3E}">
        <p14:creationId xmlns:p14="http://schemas.microsoft.com/office/powerpoint/2010/main" val="2298109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AFEF7D04-C749-1FD9-EF9C-A6A74064F79D}"/>
              </a:ext>
            </a:extLst>
          </p:cNvPr>
          <p:cNvSpPr>
            <a:spLocks noGrp="1"/>
          </p:cNvSpPr>
          <p:nvPr>
            <p:ph type="title"/>
          </p:nvPr>
        </p:nvSpPr>
        <p:spPr>
          <a:xfrm>
            <a:off x="589560" y="856180"/>
            <a:ext cx="5279408" cy="1128068"/>
          </a:xfrm>
        </p:spPr>
        <p:txBody>
          <a:bodyPr anchor="ctr">
            <a:normAutofit/>
          </a:bodyPr>
          <a:lstStyle/>
          <a:p>
            <a:r>
              <a:rPr lang="zh-CN" altLang="en-US" sz="4000"/>
              <a:t>指南针的发明</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89DFC554-813D-55C6-818C-15BFCE869B1C}"/>
              </a:ext>
            </a:extLst>
          </p:cNvPr>
          <p:cNvSpPr>
            <a:spLocks noGrp="1"/>
          </p:cNvSpPr>
          <p:nvPr>
            <p:ph idx="1"/>
          </p:nvPr>
        </p:nvSpPr>
        <p:spPr>
          <a:xfrm>
            <a:off x="590719" y="2330505"/>
            <a:ext cx="5278066" cy="3979585"/>
          </a:xfrm>
        </p:spPr>
        <p:txBody>
          <a:bodyPr anchor="ctr">
            <a:normAutofit/>
          </a:bodyPr>
          <a:lstStyle/>
          <a:p>
            <a:r>
              <a:rPr lang="en-US" altLang="zh-CN" sz="1700" dirty="0"/>
              <a:t>1044</a:t>
            </a:r>
            <a:r>
              <a:rPr lang="zh-CN" altLang="en-US" sz="1700" dirty="0"/>
              <a:t>年</a:t>
            </a:r>
            <a:r>
              <a:rPr lang="en-US" altLang="zh-CN" sz="1700" dirty="0"/>
              <a:t>《</a:t>
            </a:r>
            <a:r>
              <a:rPr lang="zh-CN" altLang="en-US" sz="1700" dirty="0"/>
              <a:t>武经总要</a:t>
            </a:r>
            <a:r>
              <a:rPr lang="en-US" altLang="zh-CN" sz="1700" dirty="0"/>
              <a:t>》“</a:t>
            </a:r>
            <a:r>
              <a:rPr lang="zh-CN" altLang="en-US" sz="1700" dirty="0"/>
              <a:t>指南鱼”</a:t>
            </a:r>
            <a:endParaRPr lang="en-US" altLang="zh-CN" sz="1700" dirty="0"/>
          </a:p>
          <a:p>
            <a:pPr lvl="1"/>
            <a:r>
              <a:rPr lang="zh-CN" altLang="en-US" sz="1700" dirty="0"/>
              <a:t>“若遇天景噎（阴暗）霾，夜色瞑黑，又不能辨方向</a:t>
            </a:r>
            <a:r>
              <a:rPr lang="en-US" altLang="zh-CN" sz="1700" dirty="0"/>
              <a:t>……</a:t>
            </a:r>
            <a:r>
              <a:rPr lang="zh-CN" altLang="en-US" sz="1700" dirty="0"/>
              <a:t>出指南车或指南鱼，以辨所向</a:t>
            </a:r>
            <a:r>
              <a:rPr lang="en-US" altLang="zh-CN" sz="1700" dirty="0"/>
              <a:t>……</a:t>
            </a:r>
            <a:r>
              <a:rPr lang="zh-CN" altLang="en-US" sz="1700" dirty="0"/>
              <a:t>鱼法，用薄铁叶剪裁，长二寸阔五分，首尾锐如鱼形，置炭中烧之，候通赤，以铁钤钤鱼首出火，以尾正对子位，蘸水盆中，没尾数分则止，以密器收之。用时置水碗于无风处，平放鱼在水面令浮，其首常南向午也”</a:t>
            </a:r>
          </a:p>
          <a:p>
            <a:r>
              <a:rPr lang="en-US" altLang="zh-CN" sz="1700" dirty="0"/>
              <a:t>1088</a:t>
            </a:r>
            <a:r>
              <a:rPr lang="zh-CN" altLang="en-US" sz="1700" dirty="0"/>
              <a:t>年</a:t>
            </a:r>
            <a:r>
              <a:rPr lang="en-US" altLang="zh-CN" sz="1700" dirty="0"/>
              <a:t>《</a:t>
            </a:r>
            <a:r>
              <a:rPr lang="zh-CN" altLang="en-US" sz="1700" dirty="0"/>
              <a:t>梦溪笔谈</a:t>
            </a:r>
            <a:r>
              <a:rPr lang="en-US" altLang="zh-CN" sz="1700" dirty="0"/>
              <a:t>》</a:t>
            </a:r>
            <a:r>
              <a:rPr lang="zh-CN" altLang="en-US" sz="1700" dirty="0"/>
              <a:t>指南针及磁偏角</a:t>
            </a:r>
            <a:endParaRPr lang="en-US" altLang="zh-CN" sz="1700" dirty="0"/>
          </a:p>
          <a:p>
            <a:pPr lvl="1"/>
            <a:r>
              <a:rPr lang="zh-CN" altLang="en-US" sz="1700" dirty="0"/>
              <a:t>“方家以磁石磨针锋，则能指南，然常微偏东，不全南也。”</a:t>
            </a:r>
            <a:endParaRPr lang="en-US" altLang="zh-CN" sz="1700" dirty="0"/>
          </a:p>
          <a:p>
            <a:r>
              <a:rPr lang="zh-CN" altLang="en-US" sz="1700" dirty="0"/>
              <a:t>同时期大量文献记载</a:t>
            </a:r>
            <a:endParaRPr lang="en-US" altLang="zh-CN" sz="1700" dirty="0"/>
          </a:p>
          <a:p>
            <a:r>
              <a:rPr lang="zh-CN" altLang="en-US" sz="1700" dirty="0"/>
              <a:t>南宋</a:t>
            </a:r>
            <a:r>
              <a:rPr lang="en-US" altLang="zh-CN" sz="1700" dirty="0"/>
              <a:t>《</a:t>
            </a:r>
            <a:r>
              <a:rPr lang="zh-CN" altLang="en-US" sz="1700" dirty="0"/>
              <a:t>事林广记</a:t>
            </a:r>
            <a:r>
              <a:rPr lang="en-US" altLang="zh-CN" sz="1700" dirty="0"/>
              <a:t>》</a:t>
            </a:r>
            <a:r>
              <a:rPr lang="zh-CN" altLang="en-US" sz="1700" dirty="0"/>
              <a:t>指南鱼、指南龟</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descr="图示, 工程绘图&#10;&#10;描述已自动生成">
            <a:extLst>
              <a:ext uri="{FF2B5EF4-FFF2-40B4-BE49-F238E27FC236}">
                <a16:creationId xmlns:a16="http://schemas.microsoft.com/office/drawing/2014/main" id="{F01CDFE5-13D5-D3C3-8B82-C4E349F1E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2058" y="581892"/>
            <a:ext cx="3860162" cy="2518756"/>
          </a:xfrm>
          <a:prstGeom prst="rect">
            <a:avLst/>
          </a:prstGeom>
        </p:spPr>
      </p:pic>
      <p:sp>
        <p:nvSpPr>
          <p:cNvPr id="23" name="Rectangle 22">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图示, 工程绘图&#10;&#10;描述已自动生成">
            <a:extLst>
              <a:ext uri="{FF2B5EF4-FFF2-40B4-BE49-F238E27FC236}">
                <a16:creationId xmlns:a16="http://schemas.microsoft.com/office/drawing/2014/main" id="{AC8EF2DF-47D3-EB05-BDC7-4FBF62B6C6E5}"/>
              </a:ext>
            </a:extLst>
          </p:cNvPr>
          <p:cNvPicPr>
            <a:picLocks noChangeAspect="1"/>
          </p:cNvPicPr>
          <p:nvPr/>
        </p:nvPicPr>
        <p:blipFill>
          <a:blip r:embed="rId3"/>
          <a:stretch>
            <a:fillRect/>
          </a:stretch>
        </p:blipFill>
        <p:spPr>
          <a:xfrm>
            <a:off x="7923388" y="3707894"/>
            <a:ext cx="2715638" cy="2518756"/>
          </a:xfrm>
          <a:prstGeom prst="rect">
            <a:avLst/>
          </a:prstGeom>
        </p:spPr>
      </p:pic>
    </p:spTree>
    <p:extLst>
      <p:ext uri="{BB962C8B-B14F-4D97-AF65-F5344CB8AC3E}">
        <p14:creationId xmlns:p14="http://schemas.microsoft.com/office/powerpoint/2010/main" val="2876025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F255613-AAE8-4321-9EBA-89253DD45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72A4D4C3-17AB-46FE-8C95-9741CBFDF9DD}"/>
              </a:ext>
            </a:extLst>
          </p:cNvPr>
          <p:cNvSpPr>
            <a:spLocks noGrp="1"/>
          </p:cNvSpPr>
          <p:nvPr>
            <p:ph type="title"/>
          </p:nvPr>
        </p:nvSpPr>
        <p:spPr>
          <a:xfrm>
            <a:off x="838201" y="365125"/>
            <a:ext cx="5393360" cy="1325563"/>
          </a:xfrm>
        </p:spPr>
        <p:txBody>
          <a:bodyPr>
            <a:normAutofit/>
          </a:bodyPr>
          <a:lstStyle/>
          <a:p>
            <a:r>
              <a:rPr lang="zh-CN" altLang="en-US" dirty="0"/>
              <a:t>指南针的传播</a:t>
            </a:r>
          </a:p>
        </p:txBody>
      </p:sp>
      <p:sp>
        <p:nvSpPr>
          <p:cNvPr id="29" name="Freeform: Shape 28">
            <a:extLst>
              <a:ext uri="{FF2B5EF4-FFF2-40B4-BE49-F238E27FC236}">
                <a16:creationId xmlns:a16="http://schemas.microsoft.com/office/drawing/2014/main" id="{5A3987B4-5CBA-4CB7-862B-56A9917A2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6774" y="0"/>
            <a:ext cx="1290924" cy="700685"/>
          </a:xfrm>
          <a:custGeom>
            <a:avLst/>
            <a:gdLst>
              <a:gd name="connsiteX0" fmla="*/ 0 w 1290924"/>
              <a:gd name="connsiteY0" fmla="*/ 0 h 700685"/>
              <a:gd name="connsiteX1" fmla="*/ 125445 w 1290924"/>
              <a:gd name="connsiteY1" fmla="*/ 0 h 700685"/>
              <a:gd name="connsiteX2" fmla="*/ 125445 w 1290924"/>
              <a:gd name="connsiteY2" fmla="*/ 529211 h 700685"/>
              <a:gd name="connsiteX3" fmla="*/ 1040371 w 1290924"/>
              <a:gd name="connsiteY3" fmla="*/ 0 h 700685"/>
              <a:gd name="connsiteX4" fmla="*/ 1290924 w 1290924"/>
              <a:gd name="connsiteY4" fmla="*/ 0 h 700685"/>
              <a:gd name="connsiteX5" fmla="*/ 94085 w 1290924"/>
              <a:gd name="connsiteY5" fmla="*/ 692290 h 700685"/>
              <a:gd name="connsiteX6" fmla="*/ 62724 w 1290924"/>
              <a:gd name="connsiteY6" fmla="*/ 700685 h 700685"/>
              <a:gd name="connsiteX7" fmla="*/ 0 w 1290924"/>
              <a:gd name="connsiteY7" fmla="*/ 637963 h 70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924" h="700685">
                <a:moveTo>
                  <a:pt x="0" y="0"/>
                </a:moveTo>
                <a:lnTo>
                  <a:pt x="125445" y="0"/>
                </a:lnTo>
                <a:lnTo>
                  <a:pt x="125445" y="529211"/>
                </a:lnTo>
                <a:lnTo>
                  <a:pt x="1040371" y="0"/>
                </a:lnTo>
                <a:lnTo>
                  <a:pt x="1290924" y="0"/>
                </a:lnTo>
                <a:lnTo>
                  <a:pt x="94085" y="692290"/>
                </a:lnTo>
                <a:cubicBezTo>
                  <a:pt x="84551" y="697800"/>
                  <a:pt x="73733" y="700695"/>
                  <a:pt x="62724" y="700685"/>
                </a:cubicBezTo>
                <a:cubicBezTo>
                  <a:pt x="28082" y="700685"/>
                  <a:pt x="0" y="672604"/>
                  <a:pt x="0" y="637963"/>
                </a:cubicBezTo>
                <a:close/>
              </a:path>
            </a:pathLst>
          </a:custGeom>
          <a:solidFill>
            <a:schemeClr val="accent6"/>
          </a:solidFill>
          <a:ln w="9525" cap="flat">
            <a:noFill/>
            <a:prstDash val="solid"/>
            <a:miter/>
          </a:ln>
        </p:spPr>
        <p:txBody>
          <a:bodyPr wrap="square" rtlCol="0" anchor="ctr">
            <a:noAutofit/>
          </a:bodyPr>
          <a:lstStyle/>
          <a:p>
            <a:endParaRPr lang="en-US" dirty="0"/>
          </a:p>
        </p:txBody>
      </p:sp>
      <p:sp>
        <p:nvSpPr>
          <p:cNvPr id="31" name="Freeform: Shape 30">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0770" y="-702"/>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内容占位符 2">
            <a:extLst>
              <a:ext uri="{FF2B5EF4-FFF2-40B4-BE49-F238E27FC236}">
                <a16:creationId xmlns:a16="http://schemas.microsoft.com/office/drawing/2014/main" id="{99AB0C58-F3A9-40EA-93B1-67AD18BFF7B5}"/>
              </a:ext>
            </a:extLst>
          </p:cNvPr>
          <p:cNvSpPr>
            <a:spLocks noGrp="1"/>
          </p:cNvSpPr>
          <p:nvPr>
            <p:ph idx="1"/>
          </p:nvPr>
        </p:nvSpPr>
        <p:spPr>
          <a:xfrm>
            <a:off x="838201" y="1825625"/>
            <a:ext cx="5125278" cy="4530725"/>
          </a:xfrm>
        </p:spPr>
        <p:txBody>
          <a:bodyPr>
            <a:normAutofit fontScale="92500" lnSpcReduction="10000"/>
          </a:bodyPr>
          <a:lstStyle/>
          <a:p>
            <a:r>
              <a:rPr lang="zh-CN" altLang="en-US" sz="2000" dirty="0"/>
              <a:t>中国明清航海多用水罗盘，更多也用于风水堪舆</a:t>
            </a:r>
            <a:endParaRPr lang="en-US" altLang="zh-CN" sz="2000" dirty="0"/>
          </a:p>
          <a:p>
            <a:r>
              <a:rPr lang="zh-CN" altLang="en-US" sz="2000" dirty="0"/>
              <a:t>欧洲</a:t>
            </a:r>
            <a:endParaRPr lang="en-US" altLang="zh-CN" sz="2000" dirty="0"/>
          </a:p>
          <a:p>
            <a:pPr lvl="1"/>
            <a:r>
              <a:rPr lang="zh-CN" altLang="zh-CN" sz="2000" dirty="0"/>
              <a:t>1190</a:t>
            </a:r>
            <a:r>
              <a:rPr lang="zh-CN" altLang="en-US" sz="2000" dirty="0"/>
              <a:t>年左右记录在英吉利海峡</a:t>
            </a:r>
            <a:endParaRPr lang="en-US" altLang="zh-CN" sz="2000" dirty="0"/>
          </a:p>
          <a:p>
            <a:pPr lvl="1"/>
            <a:r>
              <a:rPr lang="en-US" altLang="zh-CN" sz="2000" dirty="0"/>
              <a:t>1269</a:t>
            </a:r>
            <a:r>
              <a:rPr lang="zh-CN" altLang="en-US" sz="2000" dirty="0"/>
              <a:t>年记录用于天文的水罗盘和用于航海的旱罗盘</a:t>
            </a:r>
            <a:endParaRPr lang="en-US" altLang="zh-CN" sz="2000" dirty="0"/>
          </a:p>
          <a:p>
            <a:r>
              <a:rPr lang="zh-CN" altLang="en-US" sz="2000" dirty="0"/>
              <a:t>伊斯兰世界</a:t>
            </a:r>
            <a:endParaRPr lang="en-US" altLang="zh-CN" sz="2000" dirty="0"/>
          </a:p>
          <a:p>
            <a:pPr lvl="1"/>
            <a:r>
              <a:rPr lang="zh-CN" altLang="zh-CN" sz="2000" dirty="0"/>
              <a:t>1232</a:t>
            </a:r>
            <a:r>
              <a:rPr lang="zh-CN" altLang="en-US" sz="2000" dirty="0"/>
              <a:t>年波斯故事书记录指南鱼</a:t>
            </a:r>
            <a:r>
              <a:rPr lang="zh-CN" altLang="zh-CN" sz="2000" dirty="0"/>
              <a:t>用于在红海或波斯湾导航</a:t>
            </a:r>
            <a:endParaRPr lang="en-US" altLang="zh-CN" sz="2000" dirty="0"/>
          </a:p>
          <a:p>
            <a:pPr lvl="1"/>
            <a:r>
              <a:rPr lang="zh-CN" altLang="zh-CN" sz="2000" dirty="0"/>
              <a:t>1282</a:t>
            </a:r>
            <a:r>
              <a:rPr lang="zh-CN" altLang="en-US" sz="2000" dirty="0"/>
              <a:t>年有人记录他在</a:t>
            </a:r>
            <a:r>
              <a:rPr lang="en-US" altLang="zh-CN" sz="2000" dirty="0"/>
              <a:t>1242</a:t>
            </a:r>
            <a:r>
              <a:rPr lang="zh-CN" altLang="en-US" sz="2000" dirty="0"/>
              <a:t>年使用水罗盘</a:t>
            </a:r>
            <a:r>
              <a:rPr lang="zh-CN" altLang="zh-CN" sz="2000" dirty="0"/>
              <a:t> </a:t>
            </a:r>
            <a:endParaRPr lang="en-US" altLang="zh-CN" sz="2000" dirty="0"/>
          </a:p>
          <a:p>
            <a:pPr lvl="1"/>
            <a:r>
              <a:rPr lang="en-US" altLang="zh-CN" sz="2000" dirty="0"/>
              <a:t>1300</a:t>
            </a:r>
            <a:r>
              <a:rPr lang="zh-CN" altLang="en-US" sz="2000" dirty="0"/>
              <a:t>年记录用旱罗盘确定朝拜方向的方法</a:t>
            </a:r>
            <a:endParaRPr lang="en-US" altLang="zh-CN" sz="2000" dirty="0"/>
          </a:p>
          <a:p>
            <a:r>
              <a:rPr lang="zh-CN" altLang="en-US" sz="2000" dirty="0"/>
              <a:t>万向架中的旱罗盘</a:t>
            </a:r>
            <a:endParaRPr lang="en-US" altLang="zh-CN" sz="2000" dirty="0"/>
          </a:p>
          <a:p>
            <a:pPr lvl="1"/>
            <a:r>
              <a:rPr lang="zh-CN" altLang="en-US" sz="2000" dirty="0"/>
              <a:t>中国有万向架（被中香炉）但未用于指南针</a:t>
            </a:r>
          </a:p>
        </p:txBody>
      </p:sp>
      <p:pic>
        <p:nvPicPr>
          <p:cNvPr id="6" name="图片 5">
            <a:extLst>
              <a:ext uri="{FF2B5EF4-FFF2-40B4-BE49-F238E27FC236}">
                <a16:creationId xmlns:a16="http://schemas.microsoft.com/office/drawing/2014/main" id="{1DDCC89B-BB78-4871-886F-2491254312FD}"/>
              </a:ext>
            </a:extLst>
          </p:cNvPr>
          <p:cNvPicPr>
            <a:picLocks noChangeAspect="1"/>
          </p:cNvPicPr>
          <p:nvPr/>
        </p:nvPicPr>
        <p:blipFill>
          <a:blip r:embed="rId3"/>
          <a:stretch>
            <a:fillRect/>
          </a:stretch>
        </p:blipFill>
        <p:spPr>
          <a:xfrm>
            <a:off x="6706774" y="880072"/>
            <a:ext cx="2337083" cy="2533423"/>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7" name="Picture 2" descr="https://upload.wikimedia.org/wikipedia/commons/f/f8/Kardanischer-Kompass.jpg">
            <a:hlinkClick r:id="rId4"/>
            <a:extLst>
              <a:ext uri="{FF2B5EF4-FFF2-40B4-BE49-F238E27FC236}">
                <a16:creationId xmlns:a16="http://schemas.microsoft.com/office/drawing/2014/main" id="{0F900269-BC75-7AC1-D514-8A55A2CA34B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479313" y="665178"/>
            <a:ext cx="2548728" cy="2211021"/>
          </a:xfrm>
          <a:custGeom>
            <a:avLst/>
            <a:gdLst/>
            <a:ahLst/>
            <a:cxnLst/>
            <a:rect l="l" t="t" r="r" b="b"/>
            <a:pathLst>
              <a:path w="2548728" h="2548728">
                <a:moveTo>
                  <a:pt x="107301" y="0"/>
                </a:moveTo>
                <a:lnTo>
                  <a:pt x="2441427" y="0"/>
                </a:lnTo>
                <a:cubicBezTo>
                  <a:pt x="2500688" y="0"/>
                  <a:pt x="2548728" y="48040"/>
                  <a:pt x="2548728" y="107301"/>
                </a:cubicBezTo>
                <a:lnTo>
                  <a:pt x="2548728" y="2441427"/>
                </a:lnTo>
                <a:cubicBezTo>
                  <a:pt x="2548728" y="2500688"/>
                  <a:pt x="2500688" y="2548728"/>
                  <a:pt x="2441427" y="2548728"/>
                </a:cubicBezTo>
                <a:lnTo>
                  <a:pt x="107301" y="2548728"/>
                </a:lnTo>
                <a:cubicBezTo>
                  <a:pt x="48040" y="2548728"/>
                  <a:pt x="0" y="2500688"/>
                  <a:pt x="0" y="2441427"/>
                </a:cubicBezTo>
                <a:lnTo>
                  <a:pt x="0" y="107301"/>
                </a:lnTo>
                <a:cubicBezTo>
                  <a:pt x="0" y="48040"/>
                  <a:pt x="48040" y="0"/>
                  <a:pt x="107301" y="0"/>
                </a:cubicBezTo>
                <a:close/>
              </a:path>
            </a:pathLst>
          </a:cu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7096087-9F8A-F8F5-7997-2715080FA210}"/>
              </a:ext>
            </a:extLst>
          </p:cNvPr>
          <p:cNvPicPr>
            <a:picLocks noChangeAspect="1"/>
          </p:cNvPicPr>
          <p:nvPr/>
        </p:nvPicPr>
        <p:blipFill>
          <a:blip r:embed="rId6"/>
          <a:stretch>
            <a:fillRect/>
          </a:stretch>
        </p:blipFill>
        <p:spPr>
          <a:xfrm>
            <a:off x="6706774" y="3857197"/>
            <a:ext cx="2552700" cy="208683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9" name="Picture 2">
            <a:hlinkClick r:id="rId7"/>
            <a:extLst>
              <a:ext uri="{FF2B5EF4-FFF2-40B4-BE49-F238E27FC236}">
                <a16:creationId xmlns:a16="http://schemas.microsoft.com/office/drawing/2014/main" id="{02A9F636-94E6-346E-5E43-8D36126536E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tretch>
            <a:fillRect/>
          </a:stretch>
        </p:blipFill>
        <p:spPr bwMode="auto">
          <a:xfrm>
            <a:off x="9473872" y="3212688"/>
            <a:ext cx="2533423"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a:solidFill>
                  <a:srgbClr val="FFFFFF"/>
                </a:solidFill>
              </a14:hiddenFill>
            </a:ext>
          </a:extLst>
        </p:spPr>
      </p:pic>
      <p:sp>
        <p:nvSpPr>
          <p:cNvPr id="33" name="Freeform: Shape 32">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232" y="6356350"/>
            <a:ext cx="1211855" cy="501650"/>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Freeform: Shape 34">
            <a:extLst>
              <a:ext uri="{FF2B5EF4-FFF2-40B4-BE49-F238E27FC236}">
                <a16:creationId xmlns:a16="http://schemas.microsoft.com/office/drawing/2014/main" id="{F1FF25AD-D64E-45A0-B2D0-F4A6AB09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95502">
            <a:off x="10118500" y="6009536"/>
            <a:ext cx="1702506" cy="951685"/>
          </a:xfrm>
          <a:custGeom>
            <a:avLst/>
            <a:gdLst>
              <a:gd name="connsiteX0" fmla="*/ 1585229 w 1702506"/>
              <a:gd name="connsiteY0" fmla="*/ 764759 h 951685"/>
              <a:gd name="connsiteX1" fmla="*/ 1623024 w 1702506"/>
              <a:gd name="connsiteY1" fmla="*/ 792810 h 951685"/>
              <a:gd name="connsiteX2" fmla="*/ 1702506 w 1702506"/>
              <a:gd name="connsiteY2" fmla="*/ 951685 h 951685"/>
              <a:gd name="connsiteX3" fmla="*/ 1551862 w 1702506"/>
              <a:gd name="connsiteY3" fmla="*/ 933877 h 951685"/>
              <a:gd name="connsiteX4" fmla="*/ 1513200 w 1702506"/>
              <a:gd name="connsiteY4" fmla="*/ 856627 h 951685"/>
              <a:gd name="connsiteX5" fmla="*/ 1538499 w 1702506"/>
              <a:gd name="connsiteY5" fmla="*/ 770415 h 951685"/>
              <a:gd name="connsiteX6" fmla="*/ 1585229 w 1702506"/>
              <a:gd name="connsiteY6" fmla="*/ 764759 h 951685"/>
              <a:gd name="connsiteX7" fmla="*/ 933455 w 1702506"/>
              <a:gd name="connsiteY7" fmla="*/ 161308 h 951685"/>
              <a:gd name="connsiteX8" fmla="*/ 957797 w 1702506"/>
              <a:gd name="connsiteY8" fmla="*/ 167970 h 951685"/>
              <a:gd name="connsiteX9" fmla="*/ 1286982 w 1702506"/>
              <a:gd name="connsiteY9" fmla="*/ 387616 h 951685"/>
              <a:gd name="connsiteX10" fmla="*/ 1293725 w 1702506"/>
              <a:gd name="connsiteY10" fmla="*/ 477075 h 951685"/>
              <a:gd name="connsiteX11" fmla="*/ 1245453 w 1702506"/>
              <a:gd name="connsiteY11" fmla="*/ 499154 h 951685"/>
              <a:gd name="connsiteX12" fmla="*/ 1245167 w 1702506"/>
              <a:gd name="connsiteY12" fmla="*/ 499154 h 951685"/>
              <a:gd name="connsiteX13" fmla="*/ 1203638 w 1702506"/>
              <a:gd name="connsiteY13" fmla="*/ 484104 h 951685"/>
              <a:gd name="connsiteX14" fmla="*/ 900647 w 1702506"/>
              <a:gd name="connsiteY14" fmla="*/ 281508 h 951685"/>
              <a:gd name="connsiteX15" fmla="*/ 872454 w 1702506"/>
              <a:gd name="connsiteY15" fmla="*/ 196164 h 951685"/>
              <a:gd name="connsiteX16" fmla="*/ 933455 w 1702506"/>
              <a:gd name="connsiteY16" fmla="*/ 161308 h 951685"/>
              <a:gd name="connsiteX17" fmla="*/ 454020 w 1702506"/>
              <a:gd name="connsiteY17" fmla="*/ 13474 h 951685"/>
              <a:gd name="connsiteX18" fmla="*/ 477919 w 1702506"/>
              <a:gd name="connsiteY18" fmla="*/ 21437 h 951685"/>
              <a:gd name="connsiteX19" fmla="*/ 509236 w 1702506"/>
              <a:gd name="connsiteY19" fmla="*/ 84182 h 951685"/>
              <a:gd name="connsiteX20" fmla="*/ 445829 w 1702506"/>
              <a:gd name="connsiteY20" fmla="*/ 139871 h 951685"/>
              <a:gd name="connsiteX21" fmla="*/ 437447 w 1702506"/>
              <a:gd name="connsiteY21" fmla="*/ 139395 h 951685"/>
              <a:gd name="connsiteX22" fmla="*/ 73211 w 1702506"/>
              <a:gd name="connsiteY22" fmla="*/ 137204 h 951685"/>
              <a:gd name="connsiteX23" fmla="*/ 749 w 1702506"/>
              <a:gd name="connsiteY23" fmla="*/ 84082 h 951685"/>
              <a:gd name="connsiteX24" fmla="*/ 53871 w 1702506"/>
              <a:gd name="connsiteY24" fmla="*/ 11621 h 951685"/>
              <a:gd name="connsiteX25" fmla="*/ 58352 w 1702506"/>
              <a:gd name="connsiteY25" fmla="*/ 11093 h 951685"/>
              <a:gd name="connsiteX26" fmla="*/ 454020 w 1702506"/>
              <a:gd name="connsiteY26" fmla="*/ 13474 h 95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2506" h="951685">
                <a:moveTo>
                  <a:pt x="1585229" y="764759"/>
                </a:moveTo>
                <a:cubicBezTo>
                  <a:pt x="1600438" y="768789"/>
                  <a:pt x="1614156" y="778436"/>
                  <a:pt x="1623024" y="792810"/>
                </a:cubicBezTo>
                <a:lnTo>
                  <a:pt x="1702506" y="951685"/>
                </a:lnTo>
                <a:lnTo>
                  <a:pt x="1551862" y="933877"/>
                </a:lnTo>
                <a:lnTo>
                  <a:pt x="1513200" y="856627"/>
                </a:lnTo>
                <a:cubicBezTo>
                  <a:pt x="1496379" y="825834"/>
                  <a:pt x="1507704" y="787236"/>
                  <a:pt x="1538499" y="770415"/>
                </a:cubicBezTo>
                <a:cubicBezTo>
                  <a:pt x="1553325" y="762319"/>
                  <a:pt x="1570022" y="760730"/>
                  <a:pt x="1585229" y="764759"/>
                </a:cubicBezTo>
                <a:close/>
                <a:moveTo>
                  <a:pt x="933455" y="161308"/>
                </a:moveTo>
                <a:cubicBezTo>
                  <a:pt x="941692" y="161855"/>
                  <a:pt x="949960" y="164024"/>
                  <a:pt x="957797" y="167970"/>
                </a:cubicBezTo>
                <a:cubicBezTo>
                  <a:pt x="1076184" y="227289"/>
                  <a:pt x="1186759" y="301068"/>
                  <a:pt x="1286982" y="387616"/>
                </a:cubicBezTo>
                <a:cubicBezTo>
                  <a:pt x="1313547" y="410457"/>
                  <a:pt x="1316565"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89" y="172649"/>
                  <a:pt x="908742" y="159670"/>
                  <a:pt x="933455" y="161308"/>
                </a:cubicBezTo>
                <a:close/>
                <a:moveTo>
                  <a:pt x="454020" y="13474"/>
                </a:moveTo>
                <a:cubicBezTo>
                  <a:pt x="462713" y="14543"/>
                  <a:pt x="470778" y="17324"/>
                  <a:pt x="477919" y="21437"/>
                </a:cubicBez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lose/>
              </a:path>
            </a:pathLst>
          </a:custGeom>
          <a:solidFill>
            <a:schemeClr val="accent4"/>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805514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A5A1FBDA-F475-4A72-843B-8855A5F280B3}"/>
              </a:ext>
            </a:extLst>
          </p:cNvPr>
          <p:cNvSpPr>
            <a:spLocks noGrp="1"/>
          </p:cNvSpPr>
          <p:nvPr>
            <p:ph type="title"/>
          </p:nvPr>
        </p:nvSpPr>
        <p:spPr>
          <a:xfrm>
            <a:off x="1156851" y="637762"/>
            <a:ext cx="9888496" cy="900131"/>
          </a:xfrm>
        </p:spPr>
        <p:txBody>
          <a:bodyPr anchor="t">
            <a:normAutofit/>
          </a:bodyPr>
          <a:lstStyle/>
          <a:p>
            <a:r>
              <a:rPr lang="zh-CN" altLang="en-US" sz="4000">
                <a:solidFill>
                  <a:schemeClr val="bg1"/>
                </a:solidFill>
              </a:rPr>
              <a:t>造纸</a:t>
            </a:r>
            <a:r>
              <a:rPr lang="en-US" altLang="zh-CN" sz="4000">
                <a:solidFill>
                  <a:schemeClr val="bg1"/>
                </a:solidFill>
              </a:rPr>
              <a:t>——</a:t>
            </a:r>
            <a:r>
              <a:rPr lang="zh-CN" altLang="en-US" sz="4000">
                <a:solidFill>
                  <a:schemeClr val="bg1"/>
                </a:solidFill>
              </a:rPr>
              <a:t>有意识有建制的创新产物</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03226160-7AB1-4B6B-9AF1-433D104FD6EF}"/>
              </a:ext>
            </a:extLst>
          </p:cNvPr>
          <p:cNvSpPr>
            <a:spLocks noGrp="1"/>
          </p:cNvSpPr>
          <p:nvPr>
            <p:ph idx="1"/>
          </p:nvPr>
        </p:nvSpPr>
        <p:spPr>
          <a:xfrm>
            <a:off x="1155548" y="2217343"/>
            <a:ext cx="9880893" cy="3959619"/>
          </a:xfrm>
        </p:spPr>
        <p:txBody>
          <a:bodyPr>
            <a:normAutofit/>
          </a:bodyPr>
          <a:lstStyle/>
          <a:p>
            <a:r>
              <a:rPr lang="zh-CN" altLang="en-US" sz="2000" dirty="0"/>
              <a:t>前</a:t>
            </a:r>
            <a:r>
              <a:rPr lang="en-US" altLang="zh-CN" sz="2000" dirty="0"/>
              <a:t>2</a:t>
            </a:r>
            <a:r>
              <a:rPr lang="zh-CN" altLang="en-US" sz="2000" dirty="0"/>
              <a:t>世纪，已出现大麻纤维纸</a:t>
            </a:r>
            <a:endParaRPr lang="en-US" altLang="zh-CN" sz="2000" dirty="0"/>
          </a:p>
          <a:p>
            <a:pPr lvl="1"/>
            <a:r>
              <a:rPr lang="zh-CN" altLang="en-US" sz="2000" dirty="0"/>
              <a:t>最早无字迹。稍晚一些出现可能有零星字迹或地图的大麻纸。但放宽定义之后，植物纤维造纸至少追溯到公元前</a:t>
            </a:r>
            <a:r>
              <a:rPr lang="en-US" altLang="zh-CN" sz="2000" dirty="0"/>
              <a:t>3000</a:t>
            </a:r>
            <a:r>
              <a:rPr lang="zh-CN" altLang="en-US" sz="2000" dirty="0"/>
              <a:t>年埃及纸莎草纸（在被中国纸取代之前广泛用于地中海和阿拉伯世界）</a:t>
            </a:r>
          </a:p>
          <a:p>
            <a:r>
              <a:rPr lang="en-US" altLang="zh-CN" sz="2000" dirty="0"/>
              <a:t>105</a:t>
            </a:r>
            <a:r>
              <a:rPr lang="zh-CN" altLang="en-US" sz="2000" dirty="0"/>
              <a:t>年，东汉太监蔡伦造出蔡侯纸</a:t>
            </a:r>
            <a:endParaRPr lang="en-US" altLang="zh-CN" sz="2000" dirty="0"/>
          </a:p>
          <a:p>
            <a:pPr lvl="1"/>
            <a:r>
              <a:rPr lang="zh-CN" altLang="en-US" sz="2000" dirty="0"/>
              <a:t>“缣贵而简重，并不便于人。</a:t>
            </a:r>
            <a:r>
              <a:rPr lang="zh-CN" altLang="en-US" sz="2000" b="1" dirty="0"/>
              <a:t>伦乃造意</a:t>
            </a:r>
            <a:r>
              <a:rPr lang="zh-CN" altLang="en-US" sz="2000" dirty="0"/>
              <a:t>，用树肤、麻头及敝布、鱼网以为纸。”</a:t>
            </a:r>
            <a:endParaRPr lang="en-US" altLang="zh-CN" sz="2000" dirty="0"/>
          </a:p>
          <a:p>
            <a:r>
              <a:rPr lang="zh-CN" altLang="en-US" sz="2000" dirty="0"/>
              <a:t>争议：蔡伦是否或多大程度上是已有技术的改良者</a:t>
            </a:r>
            <a:endParaRPr lang="en-US" altLang="zh-CN" sz="2000" dirty="0"/>
          </a:p>
          <a:p>
            <a:r>
              <a:rPr lang="en-US" altLang="zh-CN" sz="2000" dirty="0"/>
              <a:t>3</a:t>
            </a:r>
            <a:r>
              <a:rPr lang="zh-CN" altLang="en-US" sz="2000" dirty="0"/>
              <a:t>世纪广泛用于书写</a:t>
            </a:r>
            <a:endParaRPr lang="en-US" altLang="zh-CN" sz="2000" dirty="0"/>
          </a:p>
          <a:p>
            <a:pPr lvl="1"/>
            <a:r>
              <a:rPr lang="en-US" altLang="zh-CN" sz="2000" dirty="0"/>
              <a:t>6</a:t>
            </a:r>
            <a:r>
              <a:rPr lang="zh-CN" altLang="en-US" sz="2000" dirty="0"/>
              <a:t>世纪用于卫生；唐：广泛用于包装（特别是茶叶）；宋：纸钞。</a:t>
            </a:r>
          </a:p>
          <a:p>
            <a:r>
              <a:rPr lang="en-US" altLang="zh-CN" sz="2000" dirty="0"/>
              <a:t>751</a:t>
            </a:r>
            <a:r>
              <a:rPr lang="zh-CN" altLang="en-US" sz="2000" dirty="0"/>
              <a:t>西传（怛罗斯战役</a:t>
            </a:r>
            <a:r>
              <a:rPr lang="en-US" altLang="zh-CN" sz="2000" dirty="0"/>
              <a:t>/</a:t>
            </a:r>
            <a:r>
              <a:rPr lang="zh-CN" altLang="en-US" sz="2000" dirty="0"/>
              <a:t>也有争议）；</a:t>
            </a:r>
            <a:r>
              <a:rPr lang="en-US" altLang="zh-CN" sz="2000" dirty="0"/>
              <a:t>11</a:t>
            </a:r>
            <a:r>
              <a:rPr lang="zh-CN" altLang="en-US" sz="2000" dirty="0"/>
              <a:t>世纪传入欧洲，</a:t>
            </a:r>
            <a:r>
              <a:rPr lang="en-US" altLang="zh-CN" sz="2000" dirty="0"/>
              <a:t>13</a:t>
            </a:r>
            <a:r>
              <a:rPr lang="zh-CN" altLang="en-US" sz="2000" dirty="0"/>
              <a:t>世纪在西班牙产业化（利用水力）。</a:t>
            </a:r>
            <a:endParaRPr lang="en-US" altLang="zh-CN" sz="2000" dirty="0"/>
          </a:p>
          <a:p>
            <a:endParaRPr lang="zh-CN" altLang="en-US" sz="2000" dirty="0"/>
          </a:p>
        </p:txBody>
      </p:sp>
    </p:spTree>
    <p:extLst>
      <p:ext uri="{BB962C8B-B14F-4D97-AF65-F5344CB8AC3E}">
        <p14:creationId xmlns:p14="http://schemas.microsoft.com/office/powerpoint/2010/main" val="1741870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468E52-047F-494A-A811-C9B9048AFF40}"/>
              </a:ext>
            </a:extLst>
          </p:cNvPr>
          <p:cNvSpPr>
            <a:spLocks noGrp="1"/>
          </p:cNvSpPr>
          <p:nvPr>
            <p:ph type="title"/>
          </p:nvPr>
        </p:nvSpPr>
        <p:spPr/>
        <p:txBody>
          <a:bodyPr/>
          <a:lstStyle/>
          <a:p>
            <a:r>
              <a:rPr lang="zh-CN" altLang="en-US" dirty="0"/>
              <a:t>雕版印刷和活字印刷的发明</a:t>
            </a:r>
          </a:p>
        </p:txBody>
      </p:sp>
      <p:sp>
        <p:nvSpPr>
          <p:cNvPr id="3" name="内容占位符 2">
            <a:extLst>
              <a:ext uri="{FF2B5EF4-FFF2-40B4-BE49-F238E27FC236}">
                <a16:creationId xmlns:a16="http://schemas.microsoft.com/office/drawing/2014/main" id="{C9A21010-2212-4303-9E16-8341A338E67B}"/>
              </a:ext>
            </a:extLst>
          </p:cNvPr>
          <p:cNvSpPr>
            <a:spLocks noGrp="1"/>
          </p:cNvSpPr>
          <p:nvPr>
            <p:ph idx="1"/>
          </p:nvPr>
        </p:nvSpPr>
        <p:spPr/>
        <p:txBody>
          <a:bodyPr>
            <a:normAutofit fontScale="70000" lnSpcReduction="20000"/>
          </a:bodyPr>
          <a:lstStyle/>
          <a:p>
            <a:r>
              <a:rPr lang="zh-CN" altLang="en-US" dirty="0"/>
              <a:t>印章、拓印、</a:t>
            </a:r>
            <a:r>
              <a:rPr lang="zh-CN" altLang="zh-CN" dirty="0"/>
              <a:t>纺织品木刻</a:t>
            </a:r>
            <a:r>
              <a:rPr lang="zh-CN" altLang="en-US" dirty="0"/>
              <a:t>印染（</a:t>
            </a:r>
            <a:r>
              <a:rPr lang="en-US" altLang="zh-CN" dirty="0"/>
              <a:t>220</a:t>
            </a:r>
            <a:r>
              <a:rPr lang="zh-CN" altLang="en-US" dirty="0"/>
              <a:t>年）</a:t>
            </a:r>
            <a:endParaRPr lang="en-US" altLang="zh-CN" dirty="0"/>
          </a:p>
          <a:p>
            <a:r>
              <a:rPr lang="en-US" altLang="zh-CN" dirty="0"/>
              <a:t>593</a:t>
            </a:r>
            <a:r>
              <a:rPr lang="zh-CN" altLang="en-US" dirty="0"/>
              <a:t>年，有史记载雕版印刷（？）</a:t>
            </a:r>
            <a:endParaRPr lang="en-US" altLang="zh-CN" dirty="0"/>
          </a:p>
          <a:p>
            <a:r>
              <a:rPr lang="en-US" altLang="zh-CN" dirty="0"/>
              <a:t>868</a:t>
            </a:r>
            <a:r>
              <a:rPr lang="zh-CN" altLang="en-US" dirty="0"/>
              <a:t>年，唐刻</a:t>
            </a:r>
            <a:r>
              <a:rPr lang="en-US" altLang="zh-CN" dirty="0"/>
              <a:t>《</a:t>
            </a:r>
            <a:r>
              <a:rPr lang="zh-CN" altLang="en-US" dirty="0"/>
              <a:t>金刚经</a:t>
            </a:r>
            <a:r>
              <a:rPr lang="en-US" altLang="zh-CN" dirty="0"/>
              <a:t>》</a:t>
            </a:r>
            <a:r>
              <a:rPr lang="zh-CN" altLang="en-US" dirty="0"/>
              <a:t>（现存最早印刷文字？）</a:t>
            </a:r>
            <a:endParaRPr lang="en-US" altLang="zh-CN" dirty="0"/>
          </a:p>
          <a:p>
            <a:pPr lvl="1"/>
            <a:r>
              <a:rPr lang="zh-CN" altLang="en-US" dirty="0"/>
              <a:t>韩国庆州舍利佛塔发现</a:t>
            </a:r>
            <a:r>
              <a:rPr lang="en-US" altLang="zh-CN" dirty="0"/>
              <a:t>《</a:t>
            </a:r>
            <a:r>
              <a:rPr lang="zh-CN" altLang="en-US" dirty="0"/>
              <a:t>陀罗尼经咒</a:t>
            </a:r>
            <a:r>
              <a:rPr lang="en-US" altLang="zh-CN" dirty="0"/>
              <a:t>》</a:t>
            </a:r>
            <a:r>
              <a:rPr lang="zh-CN" altLang="en-US" dirty="0"/>
              <a:t>（可能印刷于公元</a:t>
            </a:r>
            <a:r>
              <a:rPr lang="en-US" altLang="zh-CN" dirty="0"/>
              <a:t>704</a:t>
            </a:r>
            <a:r>
              <a:rPr lang="zh-CN" altLang="en-US" dirty="0"/>
              <a:t>～</a:t>
            </a:r>
            <a:r>
              <a:rPr lang="en-US" altLang="zh-CN" dirty="0"/>
              <a:t>751</a:t>
            </a:r>
            <a:r>
              <a:rPr lang="zh-CN" altLang="en-US" dirty="0"/>
              <a:t>年间，使用武则天创造的新字）</a:t>
            </a:r>
            <a:r>
              <a:rPr lang="en-US" altLang="zh-CN" dirty="0"/>
              <a:t>——</a:t>
            </a:r>
            <a:r>
              <a:rPr lang="zh-CN" altLang="en-US" dirty="0"/>
              <a:t>可能是来自中国的礼品。</a:t>
            </a:r>
            <a:endParaRPr lang="en-US" altLang="zh-CN" dirty="0"/>
          </a:p>
          <a:p>
            <a:r>
              <a:rPr lang="en-US" altLang="zh-CN" dirty="0"/>
              <a:t>1041</a:t>
            </a:r>
            <a:r>
              <a:rPr lang="zh-CN" altLang="en-US" dirty="0"/>
              <a:t>－</a:t>
            </a:r>
            <a:r>
              <a:rPr lang="en-US" altLang="zh-CN" dirty="0"/>
              <a:t>1048</a:t>
            </a:r>
            <a:r>
              <a:rPr lang="zh-CN" altLang="en-US" dirty="0"/>
              <a:t>，毕昇发明活字印刷（泥活字）？（更早的</a:t>
            </a:r>
            <a:r>
              <a:rPr lang="zh-CN" altLang="en-US" dirty="0">
                <a:hlinkClick r:id="rId2"/>
              </a:rPr>
              <a:t>辽代石活字</a:t>
            </a:r>
            <a:r>
              <a:rPr lang="zh-CN" altLang="en-US" dirty="0"/>
              <a:t>？）</a:t>
            </a:r>
            <a:endParaRPr lang="en-US" altLang="zh-CN" dirty="0"/>
          </a:p>
          <a:p>
            <a:r>
              <a:rPr lang="zh-CN" altLang="en-US" dirty="0"/>
              <a:t>元代王祯</a:t>
            </a:r>
            <a:r>
              <a:rPr lang="en-US" altLang="zh-CN" dirty="0"/>
              <a:t>1207-1208</a:t>
            </a:r>
            <a:r>
              <a:rPr lang="zh-CN" altLang="en-US" dirty="0"/>
              <a:t>年木活字</a:t>
            </a:r>
            <a:endParaRPr lang="en-US" altLang="zh-CN" dirty="0"/>
          </a:p>
          <a:p>
            <a:r>
              <a:rPr lang="zh-CN" altLang="en-US" dirty="0"/>
              <a:t>宋交子的铜活字？王祯记载的锡活字</a:t>
            </a:r>
            <a:endParaRPr lang="en-US" altLang="zh-CN" dirty="0"/>
          </a:p>
          <a:p>
            <a:pPr lvl="1"/>
            <a:r>
              <a:rPr lang="zh-CN" altLang="en-US" dirty="0"/>
              <a:t>朝鲜</a:t>
            </a:r>
            <a:r>
              <a:rPr lang="en-US" altLang="zh-CN" dirty="0"/>
              <a:t>1377</a:t>
            </a:r>
            <a:r>
              <a:rPr lang="zh-CN" altLang="en-US" dirty="0"/>
              <a:t>年现存最早的金属活字</a:t>
            </a:r>
            <a:r>
              <a:rPr lang="en-US" altLang="zh-CN" dirty="0"/>
              <a:t>《</a:t>
            </a:r>
            <a:r>
              <a:rPr lang="zh-CN" altLang="en-US" dirty="0"/>
              <a:t>佛祖直指心体要节</a:t>
            </a:r>
            <a:r>
              <a:rPr lang="en-US" altLang="zh-CN" dirty="0"/>
              <a:t>》</a:t>
            </a:r>
            <a:r>
              <a:rPr lang="zh-CN" altLang="en-US" dirty="0"/>
              <a:t>，李朝太宗</a:t>
            </a:r>
            <a:r>
              <a:rPr lang="en-US" altLang="zh-CN" dirty="0"/>
              <a:t>1403</a:t>
            </a:r>
            <a:r>
              <a:rPr lang="zh-CN" altLang="en-US" dirty="0"/>
              <a:t>年铸字所</a:t>
            </a:r>
            <a:endParaRPr lang="en-US" altLang="zh-CN" dirty="0"/>
          </a:p>
          <a:p>
            <a:r>
              <a:rPr lang="zh-CN" altLang="en-US" dirty="0"/>
              <a:t>长期以来仍以雕版印刷为主，清代才实用活字。</a:t>
            </a:r>
            <a:endParaRPr lang="en-US" altLang="zh-CN" dirty="0"/>
          </a:p>
          <a:p>
            <a:pPr lvl="1"/>
            <a:r>
              <a:rPr lang="en-US" altLang="zh-CN" dirty="0"/>
              <a:t>1728</a:t>
            </a:r>
            <a:r>
              <a:rPr lang="zh-CN" altLang="en-US" dirty="0"/>
              <a:t>年</a:t>
            </a:r>
            <a:r>
              <a:rPr lang="en-US" altLang="zh-CN" dirty="0"/>
              <a:t>《</a:t>
            </a:r>
            <a:r>
              <a:rPr lang="zh-CN" altLang="en-US" dirty="0"/>
              <a:t>古今图书集成</a:t>
            </a:r>
            <a:r>
              <a:rPr lang="en-US" altLang="zh-CN" dirty="0"/>
              <a:t>》</a:t>
            </a:r>
            <a:r>
              <a:rPr lang="zh-CN" altLang="en-US" dirty="0"/>
              <a:t>（铜活字）这批铜活字</a:t>
            </a:r>
            <a:r>
              <a:rPr lang="en-US" altLang="zh-CN" dirty="0"/>
              <a:t>16</a:t>
            </a:r>
            <a:r>
              <a:rPr lang="zh-CN" altLang="en-US" dirty="0"/>
              <a:t>年后被融掉铸币了</a:t>
            </a:r>
            <a:endParaRPr lang="en-US" altLang="zh-CN" dirty="0"/>
          </a:p>
          <a:p>
            <a:pPr lvl="1"/>
            <a:r>
              <a:rPr lang="en-US" altLang="zh-CN" dirty="0"/>
              <a:t>1773</a:t>
            </a:r>
            <a:r>
              <a:rPr lang="zh-CN" altLang="en-US" dirty="0"/>
              <a:t>年乾隆造木活字</a:t>
            </a:r>
            <a:r>
              <a:rPr lang="en-US" altLang="zh-CN" dirty="0"/>
              <a:t>《</a:t>
            </a:r>
            <a:r>
              <a:rPr lang="zh-CN" altLang="en-US" dirty="0"/>
              <a:t>武英殿聚珍版丛书</a:t>
            </a:r>
            <a:r>
              <a:rPr lang="en-US" altLang="zh-CN" dirty="0"/>
              <a:t>》</a:t>
            </a:r>
          </a:p>
          <a:p>
            <a:r>
              <a:rPr lang="zh-CN" altLang="en-US" dirty="0"/>
              <a:t>东方的发明可能以传言见闻的方式流传到欧洲，启发谷登堡（？）</a:t>
            </a:r>
          </a:p>
          <a:p>
            <a:r>
              <a:rPr lang="en-US" altLang="zh-CN" dirty="0"/>
              <a:t>1440</a:t>
            </a:r>
            <a:r>
              <a:rPr lang="zh-CN" altLang="en-US" dirty="0"/>
              <a:t>年代，德国谷登堡印刷术</a:t>
            </a:r>
          </a:p>
          <a:p>
            <a:endParaRPr lang="zh-CN" altLang="en-US" dirty="0"/>
          </a:p>
        </p:txBody>
      </p:sp>
    </p:spTree>
    <p:extLst>
      <p:ext uri="{BB962C8B-B14F-4D97-AF65-F5344CB8AC3E}">
        <p14:creationId xmlns:p14="http://schemas.microsoft.com/office/powerpoint/2010/main" val="861323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C9DA72-EA76-5E68-B5E3-CD0DBDADC747}"/>
              </a:ext>
            </a:extLst>
          </p:cNvPr>
          <p:cNvSpPr>
            <a:spLocks noGrp="1"/>
          </p:cNvSpPr>
          <p:nvPr>
            <p:ph type="title"/>
          </p:nvPr>
        </p:nvSpPr>
        <p:spPr/>
        <p:txBody>
          <a:bodyPr/>
          <a:lstStyle/>
          <a:p>
            <a:r>
              <a:rPr lang="zh-CN" altLang="en-US" dirty="0"/>
              <a:t>印刷术中韩争议</a:t>
            </a:r>
          </a:p>
        </p:txBody>
      </p:sp>
      <p:sp>
        <p:nvSpPr>
          <p:cNvPr id="3" name="内容占位符 2">
            <a:extLst>
              <a:ext uri="{FF2B5EF4-FFF2-40B4-BE49-F238E27FC236}">
                <a16:creationId xmlns:a16="http://schemas.microsoft.com/office/drawing/2014/main" id="{CD538159-45CF-AC8E-DFB8-5F88DDD7EB54}"/>
              </a:ext>
            </a:extLst>
          </p:cNvPr>
          <p:cNvSpPr>
            <a:spLocks noGrp="1"/>
          </p:cNvSpPr>
          <p:nvPr>
            <p:ph idx="1"/>
          </p:nvPr>
        </p:nvSpPr>
        <p:spPr/>
        <p:txBody>
          <a:bodyPr>
            <a:normAutofit lnSpcReduction="10000"/>
          </a:bodyPr>
          <a:lstStyle/>
          <a:p>
            <a:r>
              <a:rPr lang="en-US" altLang="zh-CN" dirty="0"/>
              <a:t>2001</a:t>
            </a:r>
            <a:r>
              <a:rPr lang="zh-CN" altLang="en-US" dirty="0"/>
              <a:t>年</a:t>
            </a:r>
            <a:r>
              <a:rPr lang="en-US" altLang="zh-CN" dirty="0"/>
              <a:t>6</a:t>
            </a:r>
            <a:r>
              <a:rPr lang="zh-CN" altLang="en-US" dirty="0"/>
              <a:t>月，联合国教科文组织认定，在韩国清州发现的</a:t>
            </a:r>
            <a:r>
              <a:rPr lang="en-US" altLang="zh-CN" dirty="0"/>
              <a:t>《</a:t>
            </a:r>
            <a:r>
              <a:rPr lang="zh-CN" altLang="en-US" dirty="0"/>
              <a:t>白云和尚抄录佛祖直指心体要节</a:t>
            </a:r>
            <a:r>
              <a:rPr lang="en-US" altLang="zh-CN" dirty="0"/>
              <a:t>》</a:t>
            </a:r>
            <a:r>
              <a:rPr lang="zh-CN" altLang="en-US" dirty="0"/>
              <a:t>（印刷于公元</a:t>
            </a:r>
            <a:r>
              <a:rPr lang="en-US" altLang="zh-CN" dirty="0"/>
              <a:t>1377</a:t>
            </a:r>
            <a:r>
              <a:rPr lang="zh-CN" altLang="en-US" dirty="0"/>
              <a:t>年）为世界最古老的金属活字印刷品。</a:t>
            </a:r>
            <a:r>
              <a:rPr lang="en-US" altLang="zh-CN" dirty="0"/>
              <a:t>2005</a:t>
            </a:r>
            <a:r>
              <a:rPr lang="zh-CN" altLang="en-US" dirty="0"/>
              <a:t>年</a:t>
            </a:r>
            <a:r>
              <a:rPr lang="en-US" altLang="zh-CN" dirty="0"/>
              <a:t>9</a:t>
            </a:r>
            <a:r>
              <a:rPr lang="zh-CN" altLang="en-US" dirty="0"/>
              <a:t>月，由韩国政府资助，联合国教科文组织在清州为</a:t>
            </a:r>
            <a:r>
              <a:rPr lang="en-US" altLang="zh-CN" dirty="0"/>
              <a:t>《</a:t>
            </a:r>
            <a:r>
              <a:rPr lang="zh-CN" altLang="en-US" dirty="0"/>
              <a:t>白云和尚抄录佛祖直指心体要节</a:t>
            </a:r>
            <a:r>
              <a:rPr lang="en-US" altLang="zh-CN" dirty="0"/>
              <a:t>》</a:t>
            </a:r>
            <a:r>
              <a:rPr lang="zh-CN" altLang="en-US" dirty="0"/>
              <a:t>举行了大型纪念活动。</a:t>
            </a:r>
            <a:endParaRPr lang="en-US" altLang="zh-CN" dirty="0"/>
          </a:p>
          <a:p>
            <a:r>
              <a:rPr lang="zh-CN" altLang="en-US" dirty="0"/>
              <a:t>韩国和联合国官方向来承认活字印刷术来自中国，只强调金属活字，但两国民间舆论都有故意曲解引战之嫌。</a:t>
            </a:r>
            <a:endParaRPr lang="en-US" altLang="zh-CN" dirty="0"/>
          </a:p>
          <a:p>
            <a:r>
              <a:rPr lang="zh-CN" altLang="en-US" dirty="0"/>
              <a:t>泥活字和木活字都可实用，但都有缺陷，金属活字确实为技术发展方向</a:t>
            </a:r>
            <a:endParaRPr lang="en-US" altLang="zh-CN" dirty="0"/>
          </a:p>
          <a:p>
            <a:r>
              <a:rPr lang="zh-CN" altLang="en-US" dirty="0"/>
              <a:t>朝鲜李朝太宗</a:t>
            </a:r>
            <a:r>
              <a:rPr lang="en-US" altLang="zh-CN" dirty="0"/>
              <a:t>1403</a:t>
            </a:r>
            <a:r>
              <a:rPr lang="zh-CN" altLang="en-US" dirty="0"/>
              <a:t>年建立铸字所，活字印刷确实在朝鲜有更显著规模的应用</a:t>
            </a:r>
          </a:p>
          <a:p>
            <a:endParaRPr lang="zh-CN" altLang="en-US" dirty="0"/>
          </a:p>
        </p:txBody>
      </p:sp>
    </p:spTree>
    <p:extLst>
      <p:ext uri="{BB962C8B-B14F-4D97-AF65-F5344CB8AC3E}">
        <p14:creationId xmlns:p14="http://schemas.microsoft.com/office/powerpoint/2010/main" val="3531085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75612-2922-467E-B9D7-F1F1E5F7B477}"/>
              </a:ext>
            </a:extLst>
          </p:cNvPr>
          <p:cNvSpPr>
            <a:spLocks noGrp="1"/>
          </p:cNvSpPr>
          <p:nvPr>
            <p:ph type="title"/>
          </p:nvPr>
        </p:nvSpPr>
        <p:spPr/>
        <p:txBody>
          <a:bodyPr/>
          <a:lstStyle/>
          <a:p>
            <a:r>
              <a:rPr lang="zh-CN" altLang="en-US" dirty="0"/>
              <a:t>中国印刷术</a:t>
            </a:r>
            <a:r>
              <a:rPr lang="en-US" altLang="zh-CN" dirty="0"/>
              <a:t>&amp;</a:t>
            </a:r>
            <a:r>
              <a:rPr lang="zh-CN" altLang="en-US" dirty="0"/>
              <a:t>古腾堡印刷机</a:t>
            </a:r>
          </a:p>
        </p:txBody>
      </p:sp>
      <p:pic>
        <p:nvPicPr>
          <p:cNvPr id="4" name="古腾堡印刷机的工作原理_腾讯视频(1)">
            <a:hlinkClick r:id="" action="ppaction://media"/>
            <a:extLst>
              <a:ext uri="{FF2B5EF4-FFF2-40B4-BE49-F238E27FC236}">
                <a16:creationId xmlns:a16="http://schemas.microsoft.com/office/drawing/2014/main" id="{6E80D5F0-7B9C-443A-928D-8C1335B6E8B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6439484" y="2409566"/>
            <a:ext cx="5802312" cy="4351338"/>
          </a:xfrm>
        </p:spPr>
      </p:pic>
      <p:pic>
        <p:nvPicPr>
          <p:cNvPr id="5" name="神奇活字印刷术，复刻瞬间太震撼了_好看视频">
            <a:hlinkClick r:id="" action="ppaction://media"/>
            <a:extLst>
              <a:ext uri="{FF2B5EF4-FFF2-40B4-BE49-F238E27FC236}">
                <a16:creationId xmlns:a16="http://schemas.microsoft.com/office/drawing/2014/main" id="{A7186C6E-EBC1-4BAD-BF8D-C371EB3126CC}"/>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1524" y="2895600"/>
            <a:ext cx="6201164" cy="3488075"/>
          </a:xfrm>
          <a:prstGeom prst="rect">
            <a:avLst/>
          </a:prstGeom>
        </p:spPr>
      </p:pic>
    </p:spTree>
    <p:extLst>
      <p:ext uri="{BB962C8B-B14F-4D97-AF65-F5344CB8AC3E}">
        <p14:creationId xmlns:p14="http://schemas.microsoft.com/office/powerpoint/2010/main" val="309466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2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mute="1">
                <p:cTn id="22"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D4A29DDB-BAA2-23A5-D886-E2F329980102}"/>
              </a:ext>
            </a:extLst>
          </p:cNvPr>
          <p:cNvSpPr>
            <a:spLocks noGrp="1"/>
          </p:cNvSpPr>
          <p:nvPr>
            <p:ph type="title"/>
          </p:nvPr>
        </p:nvSpPr>
        <p:spPr>
          <a:xfrm>
            <a:off x="1043631" y="809898"/>
            <a:ext cx="9942716" cy="1554480"/>
          </a:xfrm>
        </p:spPr>
        <p:txBody>
          <a:bodyPr anchor="ctr">
            <a:normAutofit/>
          </a:bodyPr>
          <a:lstStyle/>
          <a:p>
            <a:r>
              <a:rPr lang="zh-CN" altLang="en-US" sz="4800"/>
              <a:t>阻碍活字印刷的不止是表意文字</a:t>
            </a:r>
          </a:p>
        </p:txBody>
      </p:sp>
      <p:sp>
        <p:nvSpPr>
          <p:cNvPr id="3" name="内容占位符 2">
            <a:extLst>
              <a:ext uri="{FF2B5EF4-FFF2-40B4-BE49-F238E27FC236}">
                <a16:creationId xmlns:a16="http://schemas.microsoft.com/office/drawing/2014/main" id="{BD4EBACD-67A4-9365-C39A-8067D2351083}"/>
              </a:ext>
            </a:extLst>
          </p:cNvPr>
          <p:cNvSpPr>
            <a:spLocks noGrp="1"/>
          </p:cNvSpPr>
          <p:nvPr>
            <p:ph idx="1"/>
          </p:nvPr>
        </p:nvSpPr>
        <p:spPr>
          <a:xfrm>
            <a:off x="1045028" y="3017522"/>
            <a:ext cx="9941319" cy="3124658"/>
          </a:xfrm>
        </p:spPr>
        <p:txBody>
          <a:bodyPr anchor="ctr">
            <a:normAutofit/>
          </a:bodyPr>
          <a:lstStyle/>
          <a:p>
            <a:r>
              <a:rPr lang="zh-CN" altLang="en-US" sz="2000" dirty="0"/>
              <a:t>到</a:t>
            </a:r>
            <a:r>
              <a:rPr lang="en-US" altLang="zh-CN" sz="2000" dirty="0"/>
              <a:t>1600</a:t>
            </a:r>
            <a:r>
              <a:rPr lang="zh-CN" altLang="en-US" sz="2000" dirty="0"/>
              <a:t>年，亚洲所有的大国和帝国都在制造枪支，但在一些国家，包括波斯，印刷术都尚未被普遍采用。这似乎有些出人意料，因为波斯在</a:t>
            </a:r>
            <a:r>
              <a:rPr lang="en-US" altLang="zh-CN" sz="2000" dirty="0"/>
              <a:t>1294</a:t>
            </a:r>
            <a:r>
              <a:rPr lang="zh-CN" altLang="en-US" sz="2000" dirty="0"/>
              <a:t>年就接触到了印刷术，当时波斯的蒙古统治者想发行纸币，便雇用了中国印刷工来进行印刷工作。但直到</a:t>
            </a:r>
            <a:r>
              <a:rPr lang="en-US" altLang="zh-CN" sz="2000" dirty="0"/>
              <a:t>16</a:t>
            </a:r>
            <a:r>
              <a:rPr lang="zh-CN" altLang="en-US" sz="2000" dirty="0"/>
              <a:t>世纪，波斯</a:t>
            </a:r>
            <a:r>
              <a:rPr lang="en-US" altLang="zh-CN" sz="2000" dirty="0"/>
              <a:t>——</a:t>
            </a:r>
            <a:r>
              <a:rPr lang="zh-CN" altLang="en-US" sz="2000" dirty="0"/>
              <a:t>就像奥斯曼帝国一样</a:t>
            </a:r>
            <a:r>
              <a:rPr lang="en-US" altLang="zh-CN" sz="2000" dirty="0"/>
              <a:t>——</a:t>
            </a:r>
            <a:r>
              <a:rPr lang="zh-CN" altLang="en-US" sz="2000" dirty="0"/>
              <a:t>尽管经济繁荣，艺术昌盛，但印刷术仍未被采用。其中一个原因是，通过手工抄写生产出的书籍数量已足以满足需求，因为当地有许多专业抄写员，而他们的工资普遍很低。此外，用手抄写</a:t>
            </a:r>
            <a:r>
              <a:rPr lang="en-US" altLang="zh-CN" sz="2000" dirty="0"/>
              <a:t>《</a:t>
            </a:r>
            <a:r>
              <a:rPr lang="zh-CN" altLang="en-US" sz="2000" dirty="0"/>
              <a:t>古兰经</a:t>
            </a:r>
            <a:r>
              <a:rPr lang="en-US" altLang="zh-CN" sz="2000" dirty="0"/>
              <a:t>》</a:t>
            </a:r>
            <a:r>
              <a:rPr lang="zh-CN" altLang="en-US" sz="2000" dirty="0"/>
              <a:t>也被视作一种虔诚的行为，而书法也是一种高雅的艺术。在土耳其，许多显赫人士，甚至苏丹和维齐尔都会抄写</a:t>
            </a:r>
            <a:r>
              <a:rPr lang="en-US" altLang="zh-CN" sz="2000" dirty="0"/>
              <a:t>《</a:t>
            </a:r>
            <a:r>
              <a:rPr lang="zh-CN" altLang="en-US" sz="2000" dirty="0"/>
              <a:t>古兰经</a:t>
            </a:r>
            <a:r>
              <a:rPr lang="en-US" altLang="zh-CN" sz="2000" dirty="0"/>
              <a:t>》</a:t>
            </a:r>
            <a:r>
              <a:rPr lang="zh-CN" altLang="en-US" sz="2000" dirty="0"/>
              <a:t>，而一个专业的书法家一生可能会抄写</a:t>
            </a:r>
            <a:r>
              <a:rPr lang="en-US" altLang="zh-CN" sz="2000" dirty="0"/>
              <a:t>50</a:t>
            </a:r>
            <a:r>
              <a:rPr lang="zh-CN" altLang="en-US" sz="2000" dirty="0"/>
              <a:t>份。</a:t>
            </a:r>
            <a:r>
              <a:rPr lang="en-US" altLang="zh-CN" sz="2000" dirty="0"/>
              <a:t>18</a:t>
            </a:r>
            <a:r>
              <a:rPr lang="zh-CN" altLang="en-US" sz="2000" dirty="0"/>
              <a:t>世纪</a:t>
            </a:r>
            <a:r>
              <a:rPr lang="en-US" altLang="zh-CN" sz="2000" dirty="0"/>
              <a:t>20</a:t>
            </a:r>
            <a:r>
              <a:rPr lang="zh-CN" altLang="en-US" sz="2000" dirty="0"/>
              <a:t>年代一系列改革的项目之一，就是在伊斯坦布尔成立了一家印刷厂，它主要生产西方书籍的译本，但这一短暂的尝试对奥斯曼帝国和当时其他伊斯兰帝国占主导地位的“手抄本文化”（</a:t>
            </a:r>
            <a:r>
              <a:rPr lang="en-US" altLang="zh-CN" sz="2000" dirty="0"/>
              <a:t>manuscript culture</a:t>
            </a:r>
            <a:r>
              <a:rPr lang="zh-CN" altLang="en-US" sz="2000" dirty="0"/>
              <a:t>）影响甚微。（</a:t>
            </a:r>
            <a:r>
              <a:rPr lang="en-US" altLang="zh-CN" sz="2000" dirty="0"/>
              <a:t>《</a:t>
            </a:r>
            <a:r>
              <a:rPr lang="zh-CN" altLang="en-US" sz="2000" dirty="0"/>
              <a:t>世界文明中的技术</a:t>
            </a:r>
            <a:r>
              <a:rPr lang="en-US" altLang="zh-CN" sz="2000" dirty="0"/>
              <a:t>》</a:t>
            </a:r>
            <a:r>
              <a:rPr lang="zh-CN" altLang="en-US" sz="2000" dirty="0"/>
              <a:t>）</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231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3B155B-2B15-DFB0-95F4-3A23770031A4}"/>
              </a:ext>
            </a:extLst>
          </p:cNvPr>
          <p:cNvSpPr>
            <a:spLocks noGrp="1"/>
          </p:cNvSpPr>
          <p:nvPr>
            <p:ph type="title"/>
          </p:nvPr>
        </p:nvSpPr>
        <p:spPr/>
        <p:txBody>
          <a:bodyPr/>
          <a:lstStyle/>
          <a:p>
            <a:r>
              <a:rPr lang="zh-CN" altLang="en-US" dirty="0"/>
              <a:t>李约瑟列举的中国古代</a:t>
            </a:r>
            <a:r>
              <a:rPr lang="en-US" altLang="zh-CN" dirty="0"/>
              <a:t>26</a:t>
            </a:r>
            <a:r>
              <a:rPr lang="zh-CN" altLang="en-US" dirty="0"/>
              <a:t>大发明</a:t>
            </a:r>
          </a:p>
        </p:txBody>
      </p:sp>
      <p:sp>
        <p:nvSpPr>
          <p:cNvPr id="3" name="内容占位符 2">
            <a:extLst>
              <a:ext uri="{FF2B5EF4-FFF2-40B4-BE49-F238E27FC236}">
                <a16:creationId xmlns:a16="http://schemas.microsoft.com/office/drawing/2014/main" id="{10C53899-8DDF-314B-83BE-32B225460177}"/>
              </a:ext>
            </a:extLst>
          </p:cNvPr>
          <p:cNvSpPr>
            <a:spLocks noGrp="1"/>
          </p:cNvSpPr>
          <p:nvPr>
            <p:ph idx="1"/>
          </p:nvPr>
        </p:nvSpPr>
        <p:spPr/>
        <p:txBody>
          <a:bodyPr numCol="3">
            <a:normAutofit fontScale="92500" lnSpcReduction="20000"/>
          </a:bodyPr>
          <a:lstStyle/>
          <a:p>
            <a:r>
              <a:rPr lang="en-US" altLang="zh-CN" dirty="0"/>
              <a:t>1</a:t>
            </a:r>
            <a:r>
              <a:rPr lang="zh-CN" altLang="en-US" dirty="0"/>
              <a:t>龙骨车</a:t>
            </a:r>
          </a:p>
          <a:p>
            <a:r>
              <a:rPr lang="en-US" altLang="zh-CN" dirty="0"/>
              <a:t>2</a:t>
            </a:r>
            <a:r>
              <a:rPr lang="zh-CN" altLang="en-US" dirty="0"/>
              <a:t>石碾和水力在石碾上的应用</a:t>
            </a:r>
          </a:p>
          <a:p>
            <a:r>
              <a:rPr lang="en-US" altLang="zh-CN" dirty="0"/>
              <a:t>3</a:t>
            </a:r>
            <a:r>
              <a:rPr lang="zh-CN" altLang="en-US" dirty="0"/>
              <a:t>水排</a:t>
            </a:r>
          </a:p>
          <a:p>
            <a:r>
              <a:rPr lang="en-US" altLang="zh-CN" dirty="0"/>
              <a:t>4</a:t>
            </a:r>
            <a:r>
              <a:rPr lang="zh-CN" altLang="en-US" dirty="0"/>
              <a:t>风车和簸扬机</a:t>
            </a:r>
            <a:r>
              <a:rPr lang="en-US" altLang="zh-CN" dirty="0"/>
              <a:t>(</a:t>
            </a:r>
            <a:r>
              <a:rPr lang="zh-CN" altLang="en-US" dirty="0"/>
              <a:t>旋转风扇或扬谷机</a:t>
            </a:r>
            <a:r>
              <a:rPr lang="en-US" altLang="zh-CN" dirty="0"/>
              <a:t>)</a:t>
            </a:r>
            <a:r>
              <a:rPr lang="zh-CN" altLang="en-US" dirty="0"/>
              <a:t>；</a:t>
            </a:r>
          </a:p>
          <a:p>
            <a:r>
              <a:rPr lang="en-US" altLang="zh-CN" dirty="0"/>
              <a:t>5</a:t>
            </a:r>
            <a:r>
              <a:rPr lang="zh-CN" altLang="en-US" dirty="0"/>
              <a:t>活塞风箱</a:t>
            </a:r>
          </a:p>
          <a:p>
            <a:r>
              <a:rPr lang="en-US" altLang="zh-CN" dirty="0"/>
              <a:t>6</a:t>
            </a:r>
            <a:r>
              <a:rPr lang="zh-CN" altLang="en-US" dirty="0"/>
              <a:t>平放织机和提花机</a:t>
            </a:r>
          </a:p>
          <a:p>
            <a:r>
              <a:rPr lang="en-US" altLang="zh-CN" dirty="0"/>
              <a:t>7</a:t>
            </a:r>
            <a:r>
              <a:rPr lang="zh-CN" altLang="en-US" dirty="0"/>
              <a:t>缫丝、纺织车</a:t>
            </a:r>
          </a:p>
          <a:p>
            <a:r>
              <a:rPr lang="en-US" altLang="zh-CN" dirty="0"/>
              <a:t>8</a:t>
            </a:r>
            <a:r>
              <a:rPr lang="zh-CN" altLang="en-US" dirty="0"/>
              <a:t>独轮车</a:t>
            </a:r>
          </a:p>
          <a:p>
            <a:r>
              <a:rPr lang="en-US" altLang="zh-CN" dirty="0"/>
              <a:t>9</a:t>
            </a:r>
            <a:r>
              <a:rPr lang="zh-CN" altLang="en-US" dirty="0"/>
              <a:t>加帆手推车</a:t>
            </a:r>
          </a:p>
          <a:p>
            <a:r>
              <a:rPr lang="en-US" altLang="zh-CN" dirty="0"/>
              <a:t>10</a:t>
            </a:r>
            <a:r>
              <a:rPr lang="zh-CN" altLang="en-US" dirty="0"/>
              <a:t>磨车</a:t>
            </a:r>
          </a:p>
          <a:p>
            <a:r>
              <a:rPr lang="en-US" altLang="zh-CN" dirty="0"/>
              <a:t>11</a:t>
            </a:r>
            <a:r>
              <a:rPr lang="zh-CN" altLang="en-US" dirty="0"/>
              <a:t>马具胸带和套包子</a:t>
            </a:r>
          </a:p>
          <a:p>
            <a:r>
              <a:rPr lang="en-US" altLang="zh-CN" dirty="0"/>
              <a:t>12</a:t>
            </a:r>
            <a:r>
              <a:rPr lang="zh-CN" altLang="en-US" dirty="0"/>
              <a:t>弓弩</a:t>
            </a:r>
          </a:p>
          <a:p>
            <a:r>
              <a:rPr lang="en-US" altLang="zh-CN" dirty="0"/>
              <a:t>13</a:t>
            </a:r>
            <a:r>
              <a:rPr lang="zh-CN" altLang="en-US" dirty="0"/>
              <a:t>风筝</a:t>
            </a:r>
          </a:p>
          <a:p>
            <a:r>
              <a:rPr lang="en-US" altLang="zh-CN" dirty="0"/>
              <a:t>14</a:t>
            </a:r>
            <a:r>
              <a:rPr lang="zh-CN" altLang="en-US" dirty="0"/>
              <a:t>竹蜻蜓和走马灯</a:t>
            </a:r>
          </a:p>
          <a:p>
            <a:r>
              <a:rPr lang="en-US" altLang="zh-CN" dirty="0"/>
              <a:t>15</a:t>
            </a:r>
            <a:r>
              <a:rPr lang="zh-CN" altLang="en-US" dirty="0"/>
              <a:t>深钻技术</a:t>
            </a:r>
          </a:p>
          <a:p>
            <a:r>
              <a:rPr lang="en-US" altLang="zh-CN" dirty="0"/>
              <a:t>16</a:t>
            </a:r>
            <a:r>
              <a:rPr lang="zh-CN" altLang="en-US" dirty="0"/>
              <a:t>铸铁的使用</a:t>
            </a:r>
          </a:p>
          <a:p>
            <a:r>
              <a:rPr lang="en-US" altLang="zh-CN" dirty="0"/>
              <a:t>17</a:t>
            </a:r>
            <a:r>
              <a:rPr lang="zh-CN" altLang="en-US" dirty="0"/>
              <a:t>游动常平悬吊器；</a:t>
            </a:r>
          </a:p>
          <a:p>
            <a:r>
              <a:rPr lang="en-US" altLang="zh-CN" dirty="0"/>
              <a:t>18</a:t>
            </a:r>
            <a:r>
              <a:rPr lang="zh-CN" altLang="en-US" dirty="0"/>
              <a:t>弧形拱桥</a:t>
            </a:r>
          </a:p>
          <a:p>
            <a:r>
              <a:rPr lang="en-US" altLang="zh-CN" dirty="0"/>
              <a:t>19</a:t>
            </a:r>
            <a:r>
              <a:rPr lang="zh-CN" altLang="en-US" dirty="0"/>
              <a:t>铁索吊桥</a:t>
            </a:r>
          </a:p>
          <a:p>
            <a:r>
              <a:rPr lang="en-US" altLang="zh-CN" dirty="0"/>
              <a:t>20</a:t>
            </a:r>
            <a:r>
              <a:rPr lang="zh-CN" altLang="en-US" dirty="0"/>
              <a:t>河渠闸门</a:t>
            </a:r>
          </a:p>
          <a:p>
            <a:r>
              <a:rPr lang="en-US" altLang="zh-CN" dirty="0"/>
              <a:t>21</a:t>
            </a:r>
            <a:r>
              <a:rPr lang="zh-CN" altLang="en-US" dirty="0"/>
              <a:t>造船和航运方面的无数发明</a:t>
            </a:r>
          </a:p>
          <a:p>
            <a:r>
              <a:rPr lang="en-US" altLang="zh-CN" dirty="0"/>
              <a:t>22</a:t>
            </a:r>
            <a:r>
              <a:rPr lang="zh-CN" altLang="en-US" dirty="0"/>
              <a:t>船尾的方向舵；</a:t>
            </a:r>
          </a:p>
          <a:p>
            <a:r>
              <a:rPr lang="en-US" altLang="zh-CN" dirty="0"/>
              <a:t>23</a:t>
            </a:r>
            <a:r>
              <a:rPr lang="zh-CN" altLang="en-US" dirty="0"/>
              <a:t>火药以及和它有关的一些技术；</a:t>
            </a:r>
          </a:p>
          <a:p>
            <a:r>
              <a:rPr lang="en-US" altLang="zh-CN" dirty="0"/>
              <a:t>24</a:t>
            </a:r>
            <a:r>
              <a:rPr lang="zh-CN" altLang="en-US" dirty="0"/>
              <a:t>罗盘针；</a:t>
            </a:r>
          </a:p>
          <a:p>
            <a:r>
              <a:rPr lang="en-US" altLang="zh-CN" dirty="0"/>
              <a:t>25</a:t>
            </a:r>
            <a:r>
              <a:rPr lang="zh-CN" altLang="en-US" dirty="0"/>
              <a:t>纸、印刷术活字印刷术；</a:t>
            </a:r>
          </a:p>
          <a:p>
            <a:r>
              <a:rPr lang="en-US" altLang="zh-CN" dirty="0"/>
              <a:t>26</a:t>
            </a:r>
            <a:r>
              <a:rPr lang="zh-CN" altLang="en-US" dirty="0"/>
              <a:t>瓷。</a:t>
            </a:r>
          </a:p>
        </p:txBody>
      </p:sp>
    </p:spTree>
    <p:extLst>
      <p:ext uri="{BB962C8B-B14F-4D97-AF65-F5344CB8AC3E}">
        <p14:creationId xmlns:p14="http://schemas.microsoft.com/office/powerpoint/2010/main" val="2671121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C228D-AD31-CCDF-6723-3624EBFD3C23}"/>
              </a:ext>
            </a:extLst>
          </p:cNvPr>
          <p:cNvSpPr>
            <a:spLocks noGrp="1"/>
          </p:cNvSpPr>
          <p:nvPr>
            <p:ph type="title"/>
          </p:nvPr>
        </p:nvSpPr>
        <p:spPr/>
        <p:txBody>
          <a:bodyPr/>
          <a:lstStyle/>
          <a:p>
            <a:r>
              <a:rPr lang="zh-CN" altLang="en-US" dirty="0"/>
              <a:t>推荐书目</a:t>
            </a:r>
          </a:p>
        </p:txBody>
      </p:sp>
      <p:pic>
        <p:nvPicPr>
          <p:cNvPr id="5" name="内容占位符 4" descr="文本, 信件&#10;&#10;描述已自动生成">
            <a:extLst>
              <a:ext uri="{FF2B5EF4-FFF2-40B4-BE49-F238E27FC236}">
                <a16:creationId xmlns:a16="http://schemas.microsoft.com/office/drawing/2014/main" id="{85D92C7D-78CC-59C1-ED9B-97A0B9777F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3142" y="2013730"/>
            <a:ext cx="3067522" cy="4351338"/>
          </a:xfrm>
        </p:spPr>
      </p:pic>
      <p:pic>
        <p:nvPicPr>
          <p:cNvPr id="6" name="Picture 7">
            <a:extLst>
              <a:ext uri="{FF2B5EF4-FFF2-40B4-BE49-F238E27FC236}">
                <a16:creationId xmlns:a16="http://schemas.microsoft.com/office/drawing/2014/main" id="{C614FA94-7230-DA89-9258-DEF1823720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028" y="2123795"/>
            <a:ext cx="2175573" cy="3982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9609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2" name="Rectangle 5126">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5128">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ttps://images-cn-4.ssl-images-amazon.com/images/I/71oLjdMoWHL.jpg">
            <a:extLst>
              <a:ext uri="{FF2B5EF4-FFF2-40B4-BE49-F238E27FC236}">
                <a16:creationId xmlns:a16="http://schemas.microsoft.com/office/drawing/2014/main" id="{4F59CE57-0986-408A-ABF8-CC22C19944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57"/>
          <a:stretch/>
        </p:blipFill>
        <p:spPr bwMode="auto">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45F995ED-8722-494F-92E0-75DE15E156F1}"/>
              </a:ext>
            </a:extLst>
          </p:cNvPr>
          <p:cNvSpPr>
            <a:spLocks noGrp="1"/>
          </p:cNvSpPr>
          <p:nvPr>
            <p:ph type="title"/>
          </p:nvPr>
        </p:nvSpPr>
        <p:spPr>
          <a:xfrm>
            <a:off x="1137034" y="609600"/>
            <a:ext cx="6831188" cy="1322887"/>
          </a:xfrm>
        </p:spPr>
        <p:txBody>
          <a:bodyPr>
            <a:normAutofit/>
          </a:bodyPr>
          <a:lstStyle/>
          <a:p>
            <a:r>
              <a:rPr lang="zh-CN" altLang="en-US" dirty="0"/>
              <a:t>四大发明（</a:t>
            </a:r>
            <a:r>
              <a:rPr lang="en-US" altLang="zh-CN" dirty="0"/>
              <a:t>Four Great Inventions</a:t>
            </a:r>
            <a:r>
              <a:rPr lang="zh-CN" altLang="en-US" dirty="0"/>
              <a:t>）的提出</a:t>
            </a:r>
          </a:p>
        </p:txBody>
      </p:sp>
      <p:sp>
        <p:nvSpPr>
          <p:cNvPr id="5134" name="内容占位符 2">
            <a:extLst>
              <a:ext uri="{FF2B5EF4-FFF2-40B4-BE49-F238E27FC236}">
                <a16:creationId xmlns:a16="http://schemas.microsoft.com/office/drawing/2014/main" id="{9ACED2A3-AB4E-4D52-8704-9C6A03406BE0}"/>
              </a:ext>
            </a:extLst>
          </p:cNvPr>
          <p:cNvSpPr>
            <a:spLocks noGrp="1"/>
          </p:cNvSpPr>
          <p:nvPr>
            <p:ph idx="1"/>
          </p:nvPr>
        </p:nvSpPr>
        <p:spPr>
          <a:xfrm>
            <a:off x="1137035" y="2194102"/>
            <a:ext cx="6516216" cy="3908585"/>
          </a:xfrm>
        </p:spPr>
        <p:txBody>
          <a:bodyPr>
            <a:normAutofit/>
          </a:bodyPr>
          <a:lstStyle/>
          <a:p>
            <a:r>
              <a:rPr lang="zh-CN" altLang="en-US" sz="1900"/>
              <a:t>弗朗西斯</a:t>
            </a:r>
            <a:r>
              <a:rPr lang="en-US" altLang="zh-CN" sz="1900"/>
              <a:t>·</a:t>
            </a:r>
            <a:r>
              <a:rPr lang="zh-CN" altLang="en-US" sz="1900"/>
              <a:t>培根：“古代人（希腊人）不曾知晓的</a:t>
            </a:r>
            <a:r>
              <a:rPr lang="en-US" altLang="zh-CN" sz="1900"/>
              <a:t>……</a:t>
            </a:r>
            <a:r>
              <a:rPr lang="zh-CN" altLang="en-US" sz="1900"/>
              <a:t>印刷术、火药、磁铁这三种发明已经在世界范围内把事物的全部面貌和情况都改变了。”</a:t>
            </a:r>
            <a:endParaRPr lang="en-US" altLang="zh-CN" sz="1900"/>
          </a:p>
          <a:p>
            <a:r>
              <a:rPr lang="zh-CN" altLang="en-US" sz="1900"/>
              <a:t>马克思：“这是预告资产阶级社会到来的三大发明，火药把骑士阶层炸得粉碎，指南针打开了世界市场并建立了殖民地，而印刷术则变成新教的工具，总的说来变成了科学复兴的手段，变成对精神发展创造必要前提的最强大的杠杆。”</a:t>
            </a:r>
            <a:endParaRPr lang="en-US" altLang="zh-CN" sz="1900"/>
          </a:p>
          <a:p>
            <a:r>
              <a:rPr lang="zh-CN" altLang="en-US" sz="1900"/>
              <a:t>汉学家、传教士艾约瑟（</a:t>
            </a:r>
            <a:r>
              <a:rPr lang="zh-CN" altLang="zh-CN" sz="1900"/>
              <a:t>Joseph Edkins</a:t>
            </a:r>
            <a:r>
              <a:rPr lang="zh-CN" altLang="en-US" sz="1900"/>
              <a:t>）加入造纸：日本没有这样重大的发明：印刷术、造纸术、指南针和火药。（</a:t>
            </a:r>
            <a:r>
              <a:rPr lang="en-US" altLang="zh-CN" sz="1900"/>
              <a:t>1884</a:t>
            </a:r>
            <a:r>
              <a:rPr lang="zh-CN" altLang="en-US" sz="1900"/>
              <a:t>年</a:t>
            </a:r>
            <a:r>
              <a:rPr lang="en-US" altLang="zh-CN" sz="1900"/>
              <a:t>《</a:t>
            </a:r>
            <a:r>
              <a:rPr lang="zh-CN" altLang="en-US" sz="1900"/>
              <a:t>中国的宗教</a:t>
            </a:r>
            <a:r>
              <a:rPr lang="en-US" altLang="zh-CN" sz="1900"/>
              <a:t>》</a:t>
            </a:r>
            <a:r>
              <a:rPr lang="zh-CN" altLang="en-US" sz="1900"/>
              <a:t>）</a:t>
            </a:r>
            <a:endParaRPr lang="en-US" altLang="zh-CN" sz="1900"/>
          </a:p>
          <a:p>
            <a:r>
              <a:rPr lang="zh-CN" altLang="en-US" sz="1900"/>
              <a:t>李约瑟发扬光大。（</a:t>
            </a:r>
            <a:r>
              <a:rPr lang="en-US" altLang="zh-CN" sz="1900"/>
              <a:t>1943</a:t>
            </a:r>
            <a:r>
              <a:rPr lang="zh-CN" altLang="en-US" sz="1900"/>
              <a:t>年重庆访问。救亡、抗战背景下在中国传播，提振民族自信）</a:t>
            </a:r>
          </a:p>
          <a:p>
            <a:endParaRPr lang="zh-CN" altLang="en-US" sz="1900"/>
          </a:p>
          <a:p>
            <a:endParaRPr lang="zh-CN" altLang="en-US" sz="1900"/>
          </a:p>
        </p:txBody>
      </p:sp>
    </p:spTree>
    <p:extLst>
      <p:ext uri="{BB962C8B-B14F-4D97-AF65-F5344CB8AC3E}">
        <p14:creationId xmlns:p14="http://schemas.microsoft.com/office/powerpoint/2010/main" val="1825922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48E92172-2393-9CA7-AEFF-B4DA6BC4BCB2}"/>
              </a:ext>
            </a:extLst>
          </p:cNvPr>
          <p:cNvSpPr>
            <a:spLocks noGrp="1"/>
          </p:cNvSpPr>
          <p:nvPr>
            <p:ph type="title"/>
          </p:nvPr>
        </p:nvSpPr>
        <p:spPr>
          <a:xfrm>
            <a:off x="838200" y="365125"/>
            <a:ext cx="10515600" cy="1325563"/>
          </a:xfrm>
        </p:spPr>
        <p:txBody>
          <a:bodyPr>
            <a:normAutofit/>
          </a:bodyPr>
          <a:lstStyle/>
          <a:p>
            <a:r>
              <a:rPr lang="zh-CN" altLang="en-US" sz="5400"/>
              <a:t>为什么四大发明伟大？</a:t>
            </a:r>
          </a:p>
        </p:txBody>
      </p:sp>
      <p:sp>
        <p:nvSpPr>
          <p:cNvPr id="2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C0A36BCC-1695-7173-B6D6-D546008BB42E}"/>
              </a:ext>
            </a:extLst>
          </p:cNvPr>
          <p:cNvSpPr>
            <a:spLocks noGrp="1"/>
          </p:cNvSpPr>
          <p:nvPr>
            <p:ph idx="1"/>
          </p:nvPr>
        </p:nvSpPr>
        <p:spPr>
          <a:xfrm>
            <a:off x="838200" y="1929384"/>
            <a:ext cx="10515600" cy="4251960"/>
          </a:xfrm>
        </p:spPr>
        <p:txBody>
          <a:bodyPr>
            <a:normAutofit/>
          </a:bodyPr>
          <a:lstStyle/>
          <a:p>
            <a:r>
              <a:rPr lang="zh-CN" altLang="en-US" sz="2200" dirty="0"/>
              <a:t>对西方历史产生重大影响（特别是推动现代化进程）</a:t>
            </a:r>
            <a:endParaRPr lang="en-US" altLang="zh-CN" sz="2200" dirty="0"/>
          </a:p>
          <a:p>
            <a:endParaRPr lang="en-US" altLang="zh-CN" sz="2200" dirty="0"/>
          </a:p>
          <a:p>
            <a:r>
              <a:rPr lang="zh-CN" altLang="en-US" sz="2200" dirty="0"/>
              <a:t>打破西方中心叙事但在另一方面仍然囿于西方中心主义</a:t>
            </a:r>
            <a:endParaRPr lang="en-US" altLang="zh-CN" sz="2200" dirty="0"/>
          </a:p>
          <a:p>
            <a:pPr lvl="1"/>
            <a:r>
              <a:rPr lang="zh-CN" altLang="en-US" sz="1800" dirty="0"/>
              <a:t>中国人为西方主导的现代化做出过贡献</a:t>
            </a:r>
            <a:endParaRPr lang="en-US" altLang="zh-CN" sz="1800" dirty="0"/>
          </a:p>
          <a:p>
            <a:endParaRPr lang="en-US" altLang="zh-CN" sz="2200" dirty="0"/>
          </a:p>
          <a:p>
            <a:r>
              <a:rPr lang="zh-CN" altLang="en-US" sz="2200" dirty="0"/>
              <a:t>弘扬民族自信但在另一方面仍然体现出不够自信</a:t>
            </a:r>
            <a:endParaRPr lang="en-US" altLang="zh-CN" sz="2200" dirty="0"/>
          </a:p>
          <a:p>
            <a:pPr lvl="1"/>
            <a:r>
              <a:rPr lang="zh-CN" altLang="en-US" sz="1800" dirty="0"/>
              <a:t>老祖宗越强，证明后辈越菜</a:t>
            </a:r>
            <a:endParaRPr lang="en-US" altLang="zh-CN" sz="1800" dirty="0"/>
          </a:p>
          <a:p>
            <a:endParaRPr lang="en-US" altLang="zh-CN" sz="2200" dirty="0"/>
          </a:p>
          <a:p>
            <a:r>
              <a:rPr lang="zh-CN" altLang="en-US" sz="2200" dirty="0"/>
              <a:t>日本学者中山茂：“李约瑟用近代欧洲的标准来评价古代中国科学的策略，自相矛盾地鼓励了世界各地的他的大多数追随者，包括那些中国的追随者，来无批判地接受现代化的观点。这损害了他自己对比较研究之热情的典范的价值”</a:t>
            </a:r>
          </a:p>
        </p:txBody>
      </p:sp>
    </p:spTree>
    <p:extLst>
      <p:ext uri="{BB962C8B-B14F-4D97-AF65-F5344CB8AC3E}">
        <p14:creationId xmlns:p14="http://schemas.microsoft.com/office/powerpoint/2010/main" val="514857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45A7BD-CADD-1FBC-7B4B-4F856A53FA1A}"/>
              </a:ext>
            </a:extLst>
          </p:cNvPr>
          <p:cNvSpPr>
            <a:spLocks noGrp="1"/>
          </p:cNvSpPr>
          <p:nvPr>
            <p:ph type="title"/>
          </p:nvPr>
        </p:nvSpPr>
        <p:spPr/>
        <p:txBody>
          <a:bodyPr/>
          <a:lstStyle/>
          <a:p>
            <a:r>
              <a:rPr lang="zh-CN" altLang="en-US" dirty="0"/>
              <a:t>李约瑟与文明比较</a:t>
            </a:r>
          </a:p>
        </p:txBody>
      </p:sp>
      <p:sp>
        <p:nvSpPr>
          <p:cNvPr id="3" name="内容占位符 2">
            <a:extLst>
              <a:ext uri="{FF2B5EF4-FFF2-40B4-BE49-F238E27FC236}">
                <a16:creationId xmlns:a16="http://schemas.microsoft.com/office/drawing/2014/main" id="{96EA78E1-0AD7-2125-C2C5-417629F66956}"/>
              </a:ext>
            </a:extLst>
          </p:cNvPr>
          <p:cNvSpPr>
            <a:spLocks noGrp="1"/>
          </p:cNvSpPr>
          <p:nvPr>
            <p:ph idx="1"/>
          </p:nvPr>
        </p:nvSpPr>
        <p:spPr>
          <a:xfrm>
            <a:off x="838200" y="1809949"/>
            <a:ext cx="6293195" cy="4351338"/>
          </a:xfrm>
        </p:spPr>
        <p:txBody>
          <a:bodyPr/>
          <a:lstStyle/>
          <a:p>
            <a:r>
              <a:rPr lang="zh-CN" altLang="en-US" dirty="0"/>
              <a:t>李约瑟伪问题：柳树一开始长得更快，最后为什么是桃树的果实先丰收？</a:t>
            </a:r>
            <a:endParaRPr lang="en-US" altLang="zh-CN" dirty="0"/>
          </a:p>
          <a:p>
            <a:r>
              <a:rPr lang="zh-CN" altLang="en-US" dirty="0"/>
              <a:t>李约瑟真问题：找到公共可比项，才可发起比较</a:t>
            </a:r>
            <a:endParaRPr lang="en-US" altLang="zh-CN" dirty="0"/>
          </a:p>
          <a:p>
            <a:r>
              <a:rPr lang="zh-CN" altLang="en-US" dirty="0"/>
              <a:t>李约瑟的文明比较法：大滴定</a:t>
            </a:r>
            <a:endParaRPr lang="en-US" altLang="zh-CN" dirty="0"/>
          </a:p>
          <a:p>
            <a:endParaRPr lang="en-US" altLang="zh-CN" dirty="0"/>
          </a:p>
          <a:p>
            <a:r>
              <a:rPr lang="zh-CN" altLang="en-US" dirty="0"/>
              <a:t>文明</a:t>
            </a:r>
            <a:r>
              <a:rPr lang="en-US" altLang="zh-CN" dirty="0"/>
              <a:t>=</a:t>
            </a:r>
            <a:r>
              <a:rPr lang="zh-CN" altLang="en-US" dirty="0"/>
              <a:t>不同的混合溶剂</a:t>
            </a:r>
            <a:endParaRPr lang="en-US" altLang="zh-CN" dirty="0"/>
          </a:p>
          <a:p>
            <a:r>
              <a:rPr lang="zh-CN" altLang="en-US" dirty="0"/>
              <a:t>技术</a:t>
            </a:r>
            <a:r>
              <a:rPr lang="en-US" altLang="zh-CN" dirty="0"/>
              <a:t>=</a:t>
            </a:r>
            <a:r>
              <a:rPr lang="zh-CN" altLang="en-US" dirty="0"/>
              <a:t>可抽取提纯的滴定试剂</a:t>
            </a:r>
          </a:p>
        </p:txBody>
      </p:sp>
      <p:pic>
        <p:nvPicPr>
          <p:cNvPr id="7" name="图片 6" descr="图片包含 地图&#10;&#10;描述已自动生成">
            <a:extLst>
              <a:ext uri="{FF2B5EF4-FFF2-40B4-BE49-F238E27FC236}">
                <a16:creationId xmlns:a16="http://schemas.microsoft.com/office/drawing/2014/main" id="{5CFB2823-4E40-0C54-A453-171ED3C9CC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1395" y="84936"/>
            <a:ext cx="4857750" cy="6562725"/>
          </a:xfrm>
          <a:prstGeom prst="rect">
            <a:avLst/>
          </a:prstGeom>
        </p:spPr>
      </p:pic>
    </p:spTree>
    <p:extLst>
      <p:ext uri="{BB962C8B-B14F-4D97-AF65-F5344CB8AC3E}">
        <p14:creationId xmlns:p14="http://schemas.microsoft.com/office/powerpoint/2010/main" val="524839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099964F1-3AF3-9AAA-D049-F07DB04E3C15}"/>
              </a:ext>
            </a:extLst>
          </p:cNvPr>
          <p:cNvSpPr>
            <a:spLocks noGrp="1"/>
          </p:cNvSpPr>
          <p:nvPr>
            <p:ph type="title"/>
          </p:nvPr>
        </p:nvSpPr>
        <p:spPr>
          <a:xfrm>
            <a:off x="1156851" y="637762"/>
            <a:ext cx="9888496" cy="900131"/>
          </a:xfrm>
        </p:spPr>
        <p:txBody>
          <a:bodyPr anchor="t">
            <a:normAutofit/>
          </a:bodyPr>
          <a:lstStyle/>
          <a:p>
            <a:r>
              <a:rPr lang="zh-CN" altLang="en-US" sz="4000" dirty="0">
                <a:solidFill>
                  <a:schemeClr val="bg1"/>
                </a:solidFill>
              </a:rPr>
              <a:t>文明滴定法</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04DA933A-2314-727F-59F1-25DA0784B6C7}"/>
              </a:ext>
            </a:extLst>
          </p:cNvPr>
          <p:cNvSpPr>
            <a:spLocks noGrp="1"/>
          </p:cNvSpPr>
          <p:nvPr>
            <p:ph idx="1"/>
          </p:nvPr>
        </p:nvSpPr>
        <p:spPr>
          <a:xfrm>
            <a:off x="1155548" y="2217343"/>
            <a:ext cx="9880893" cy="3959619"/>
          </a:xfrm>
        </p:spPr>
        <p:txBody>
          <a:bodyPr>
            <a:normAutofit/>
          </a:bodyPr>
          <a:lstStyle/>
          <a:p>
            <a:r>
              <a:rPr lang="zh-CN" altLang="en-US" sz="1700" dirty="0"/>
              <a:t>李约瑟说道：“我和我的合作者们在研究中国和其他文化的发现发明史时，总是试图确定年代</a:t>
            </a:r>
            <a:r>
              <a:rPr lang="en-US" altLang="zh-CN" sz="1700" dirty="0"/>
              <a:t>……</a:t>
            </a:r>
            <a:r>
              <a:rPr lang="zh-CN" altLang="en-US" sz="1700" dirty="0"/>
              <a:t>这样便可以将各大文明相互‘滴定’</a:t>
            </a:r>
            <a:r>
              <a:rPr lang="en-US" altLang="zh-CN" sz="1700" dirty="0"/>
              <a:t>……</a:t>
            </a:r>
            <a:r>
              <a:rPr lang="zh-CN" altLang="en-US" sz="1700" dirty="0"/>
              <a:t>我们也必须对各大文明在社会或思想上的种种成分加以分析，以了解为什么一种组合在中世纪遥遥领先，另一种组合却后来居上并产生了现代科学。”</a:t>
            </a:r>
            <a:endParaRPr lang="en-US" altLang="zh-CN" sz="1700" dirty="0"/>
          </a:p>
          <a:p>
            <a:endParaRPr lang="en-US" altLang="zh-CN" sz="1700" dirty="0"/>
          </a:p>
          <a:p>
            <a:r>
              <a:rPr lang="zh-CN" altLang="en-US" sz="1700" dirty="0"/>
              <a:t>在李约瑟那里，每一种“文明”可以看作一池成分繁杂的组合溶液，我们无法一下子看清溶液中的全部成分及其比率，只能通过“滴定”的办法，从每一种“试剂”逐渐被掺入相应溶液后所激起的反应，来倒推溶液中的相应成分。例如，甲成分与</a:t>
            </a:r>
            <a:r>
              <a:rPr lang="en-US" altLang="zh-CN" sz="1700" dirty="0"/>
              <a:t>A</a:t>
            </a:r>
            <a:r>
              <a:rPr lang="zh-CN" altLang="en-US" sz="1700" dirty="0"/>
              <a:t>试剂更为亲和，乙成分则会对</a:t>
            </a:r>
            <a:r>
              <a:rPr lang="en-US" altLang="zh-CN" sz="1700" dirty="0"/>
              <a:t>A</a:t>
            </a:r>
            <a:r>
              <a:rPr lang="zh-CN" altLang="en-US" sz="1700" dirty="0"/>
              <a:t>产生抑制。于是，在一种溶液中滴入</a:t>
            </a:r>
            <a:r>
              <a:rPr lang="en-US" altLang="zh-CN" sz="1700" dirty="0"/>
              <a:t>A</a:t>
            </a:r>
            <a:r>
              <a:rPr lang="zh-CN" altLang="en-US" sz="1700" dirty="0"/>
              <a:t>后反应热烈，而另一种溶液中</a:t>
            </a:r>
            <a:r>
              <a:rPr lang="en-US" altLang="zh-CN" sz="1700" dirty="0"/>
              <a:t>A</a:t>
            </a:r>
            <a:r>
              <a:rPr lang="zh-CN" altLang="en-US" sz="1700" dirty="0"/>
              <a:t>的影响却极为缓慢，那就有理由推测在前一种溶液中甲成分更多，而在后一种溶液中乙成分更占主导。</a:t>
            </a:r>
          </a:p>
          <a:p>
            <a:endParaRPr lang="zh-CN" altLang="en-US" sz="1700" dirty="0"/>
          </a:p>
          <a:p>
            <a:r>
              <a:rPr lang="zh-CN" altLang="en-US" sz="1700" dirty="0"/>
              <a:t>例如，李约瑟提到（第</a:t>
            </a:r>
            <a:r>
              <a:rPr lang="en-US" altLang="zh-CN" sz="1700" dirty="0"/>
              <a:t>80</a:t>
            </a:r>
            <a:r>
              <a:rPr lang="zh-CN" altLang="en-US" sz="1700" dirty="0"/>
              <a:t>页）：挽具的引入对欧洲社会发展了诸多影响，推进了封建主义以至于最终达到资本主义，但挽具在中国没有引起类似的影响。李约瑟猜测，这一方面是由于中国的文化环境偏向官僚主义，而不是城邦传统；另一方面，中国许多地域耕田利用水牛，而运输较多利用运河，因此给马套上挽具在中国产生的效果远远弱于在西方在激起的反应。</a:t>
            </a:r>
          </a:p>
        </p:txBody>
      </p:sp>
    </p:spTree>
    <p:extLst>
      <p:ext uri="{BB962C8B-B14F-4D97-AF65-F5344CB8AC3E}">
        <p14:creationId xmlns:p14="http://schemas.microsoft.com/office/powerpoint/2010/main" val="3579824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91D554FD-CB88-42B2-BA13-1D620AAD6686}"/>
              </a:ext>
            </a:extLst>
          </p:cNvPr>
          <p:cNvSpPr>
            <a:spLocks noGrp="1"/>
          </p:cNvSpPr>
          <p:nvPr>
            <p:ph type="title"/>
          </p:nvPr>
        </p:nvSpPr>
        <p:spPr>
          <a:xfrm>
            <a:off x="838200" y="365125"/>
            <a:ext cx="10515600" cy="1325563"/>
          </a:xfrm>
        </p:spPr>
        <p:txBody>
          <a:bodyPr>
            <a:normAutofit/>
          </a:bodyPr>
          <a:lstStyle/>
          <a:p>
            <a:r>
              <a:rPr lang="zh-CN" altLang="en-US" sz="5400"/>
              <a:t>火药的发明</a:t>
            </a:r>
          </a:p>
        </p:txBody>
      </p:sp>
      <p:sp>
        <p:nvSpPr>
          <p:cNvPr id="5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7F335EDC-297D-4621-9CC4-DB51697B03BF}"/>
              </a:ext>
            </a:extLst>
          </p:cNvPr>
          <p:cNvSpPr>
            <a:spLocks noGrp="1"/>
          </p:cNvSpPr>
          <p:nvPr>
            <p:ph idx="1"/>
          </p:nvPr>
        </p:nvSpPr>
        <p:spPr>
          <a:xfrm>
            <a:off x="838200" y="1929384"/>
            <a:ext cx="10515600" cy="4400877"/>
          </a:xfrm>
        </p:spPr>
        <p:txBody>
          <a:bodyPr numCol="2">
            <a:normAutofit lnSpcReduction="10000"/>
          </a:bodyPr>
          <a:lstStyle/>
          <a:p>
            <a:r>
              <a:rPr lang="zh-CN" altLang="en-US" sz="2000" dirty="0"/>
              <a:t>燃烧物≠火药≠炸药</a:t>
            </a:r>
            <a:endParaRPr lang="en-US" altLang="zh-CN" sz="2000" dirty="0"/>
          </a:p>
          <a:p>
            <a:pPr lvl="1"/>
            <a:r>
              <a:rPr lang="zh-CN" altLang="en-US" sz="2000" dirty="0"/>
              <a:t>黑火药</a:t>
            </a:r>
            <a:r>
              <a:rPr lang="en-US" altLang="zh-CN" sz="2000" dirty="0"/>
              <a:t>=</a:t>
            </a:r>
            <a:r>
              <a:rPr lang="zh-CN" altLang="en-US" sz="2000" dirty="0"/>
              <a:t>硝石</a:t>
            </a:r>
            <a:r>
              <a:rPr lang="en-US" altLang="zh-CN" sz="2000" dirty="0"/>
              <a:t>+</a:t>
            </a:r>
            <a:r>
              <a:rPr lang="zh-CN" altLang="en-US" sz="2000" dirty="0"/>
              <a:t>木炭</a:t>
            </a:r>
            <a:r>
              <a:rPr lang="en-US" altLang="zh-CN" sz="2000" dirty="0"/>
              <a:t>+</a:t>
            </a:r>
            <a:r>
              <a:rPr lang="zh-CN" altLang="en-US" sz="2000" dirty="0"/>
              <a:t>硫磺</a:t>
            </a:r>
            <a:r>
              <a:rPr lang="en-US" altLang="zh-CN" sz="2000" dirty="0"/>
              <a:t>+X</a:t>
            </a:r>
            <a:r>
              <a:rPr lang="zh-CN" altLang="en-US" sz="2000" dirty="0"/>
              <a:t>（一硝二磺三木炭）</a:t>
            </a:r>
            <a:endParaRPr lang="en-US" altLang="zh-CN" sz="2000" dirty="0"/>
          </a:p>
          <a:p>
            <a:r>
              <a:rPr lang="zh-CN" altLang="en-US" sz="2000" dirty="0"/>
              <a:t>中医传统注重硝石</a:t>
            </a:r>
          </a:p>
          <a:p>
            <a:pPr lvl="1"/>
            <a:r>
              <a:rPr lang="zh-CN" altLang="en-US" sz="2000" dirty="0"/>
              <a:t>东汉</a:t>
            </a:r>
            <a:r>
              <a:rPr lang="en-US" altLang="zh-CN" sz="2000" dirty="0"/>
              <a:t>《</a:t>
            </a:r>
            <a:r>
              <a:rPr lang="zh-CN" altLang="en-US" sz="2000" dirty="0"/>
              <a:t>神农本草经</a:t>
            </a:r>
            <a:r>
              <a:rPr lang="en-US" altLang="zh-CN" sz="2000" dirty="0"/>
              <a:t>》</a:t>
            </a:r>
            <a:r>
              <a:rPr lang="zh-CN" altLang="en-US" sz="2000" dirty="0"/>
              <a:t>：“消石，味苦寒，主五脏积热，胃涨闭，涤去蓄结饮食，推陈致新，除邪气”</a:t>
            </a:r>
          </a:p>
          <a:p>
            <a:pPr lvl="1"/>
            <a:r>
              <a:rPr lang="zh-CN" altLang="en-US" sz="2000" dirty="0"/>
              <a:t>南朝梁陶弘景</a:t>
            </a:r>
            <a:r>
              <a:rPr lang="en-US" altLang="zh-CN" sz="2000" dirty="0"/>
              <a:t>《</a:t>
            </a:r>
            <a:r>
              <a:rPr lang="zh-CN" altLang="en-US" sz="2000" dirty="0"/>
              <a:t>名医别录</a:t>
            </a:r>
            <a:r>
              <a:rPr lang="en-US" altLang="zh-CN" sz="2000" dirty="0"/>
              <a:t>》</a:t>
            </a:r>
            <a:r>
              <a:rPr lang="zh-CN" altLang="en-US" sz="2000" dirty="0"/>
              <a:t>：“硝石，味辛，大寒无毒，主治十二经中百二十疾。天地至神之物”</a:t>
            </a:r>
          </a:p>
          <a:p>
            <a:pPr lvl="1"/>
            <a:r>
              <a:rPr lang="zh-CN" altLang="en-US" sz="2000" dirty="0"/>
              <a:t>传说孙思邈记录火药，不可信</a:t>
            </a:r>
            <a:endParaRPr lang="en-US" altLang="zh-CN" sz="2000" dirty="0"/>
          </a:p>
          <a:p>
            <a:r>
              <a:rPr lang="zh-CN" altLang="en-US" sz="2000" dirty="0"/>
              <a:t>确信记录：公元</a:t>
            </a:r>
            <a:r>
              <a:rPr lang="en-US" altLang="zh-CN" sz="2000" dirty="0"/>
              <a:t>808</a:t>
            </a:r>
            <a:r>
              <a:rPr lang="zh-CN" altLang="en-US" sz="2000" dirty="0"/>
              <a:t>年，清虚子：</a:t>
            </a:r>
            <a:r>
              <a:rPr lang="en-US" altLang="zh-CN" sz="2000" dirty="0"/>
              <a:t>《</a:t>
            </a:r>
            <a:r>
              <a:rPr lang="zh-CN" altLang="en-US" sz="2000" dirty="0"/>
              <a:t>太上圣祖金丹秘诀</a:t>
            </a:r>
            <a:r>
              <a:rPr lang="en-US" altLang="zh-CN" sz="2000" dirty="0"/>
              <a:t>》</a:t>
            </a:r>
          </a:p>
          <a:p>
            <a:pPr lvl="1"/>
            <a:r>
              <a:rPr lang="zh-CN" altLang="en-US" sz="2000" dirty="0"/>
              <a:t>炼丹术中的“伏火”工序</a:t>
            </a:r>
            <a:endParaRPr lang="en-US" altLang="zh-CN" sz="2000" dirty="0"/>
          </a:p>
          <a:p>
            <a:pPr lvl="1"/>
            <a:r>
              <a:rPr lang="zh-CN" altLang="en-US" sz="2000" dirty="0"/>
              <a:t>炼丹术发扬硝石用法</a:t>
            </a:r>
            <a:endParaRPr lang="en-US" altLang="zh-CN" sz="2000" dirty="0"/>
          </a:p>
          <a:p>
            <a:r>
              <a:rPr lang="en-US" altLang="zh-CN" sz="2000" dirty="0"/>
              <a:t>10</a:t>
            </a:r>
            <a:r>
              <a:rPr lang="zh-CN" altLang="en-US" sz="2000" dirty="0"/>
              <a:t>世纪起用于军事（有争议，或为燃烧物）</a:t>
            </a:r>
            <a:endParaRPr lang="en-US" altLang="zh-CN" sz="2000" dirty="0"/>
          </a:p>
          <a:p>
            <a:pPr lvl="1"/>
            <a:r>
              <a:rPr lang="en-US" altLang="zh-CN" sz="2000" dirty="0">
                <a:effectLst/>
                <a:ea typeface="等线" panose="02010600030101010101" pitchFamily="2" charset="-122"/>
                <a:cs typeface="Times New Roman" panose="02020603050405020304" pitchFamily="18" charset="0"/>
              </a:rPr>
              <a:t>904</a:t>
            </a:r>
            <a:r>
              <a:rPr lang="zh-CN" altLang="zh-CN" sz="2000" dirty="0">
                <a:effectLst/>
                <a:ea typeface="等线" panose="02010600030101010101" pitchFamily="2" charset="-122"/>
                <a:cs typeface="Times New Roman" panose="02020603050405020304" pitchFamily="18" charset="0"/>
              </a:rPr>
              <a:t>年</a:t>
            </a:r>
            <a:r>
              <a:rPr lang="zh-CN" altLang="en-US" sz="2000" dirty="0">
                <a:effectLst/>
                <a:ea typeface="等线" panose="02010600030101010101" pitchFamily="2" charset="-122"/>
                <a:cs typeface="Times New Roman" panose="02020603050405020304" pitchFamily="18" charset="0"/>
              </a:rPr>
              <a:t>，</a:t>
            </a:r>
            <a:r>
              <a:rPr lang="en-US" altLang="zh-CN" sz="2000" dirty="0">
                <a:effectLst/>
                <a:ea typeface="等线" panose="02010600030101010101" pitchFamily="2" charset="-122"/>
                <a:cs typeface="Times New Roman" panose="02020603050405020304" pitchFamily="18" charset="0"/>
              </a:rPr>
              <a:t>“</a:t>
            </a:r>
            <a:r>
              <a:rPr lang="zh-CN" altLang="zh-CN" sz="2000" dirty="0">
                <a:effectLst/>
                <a:ea typeface="等线" panose="02010600030101010101" pitchFamily="2" charset="-122"/>
                <a:cs typeface="Times New Roman" panose="02020603050405020304" pitchFamily="18" charset="0"/>
              </a:rPr>
              <a:t>以所部发机飞火，烧龙沙门</a:t>
            </a:r>
            <a:r>
              <a:rPr lang="en-US" altLang="zh-CN" sz="2000" dirty="0">
                <a:effectLst/>
                <a:ea typeface="等线" panose="02010600030101010101" pitchFamily="2" charset="-122"/>
                <a:cs typeface="Times New Roman" panose="02020603050405020304" pitchFamily="18" charset="0"/>
              </a:rPr>
              <a:t>”</a:t>
            </a:r>
            <a:r>
              <a:rPr lang="zh-CN" altLang="zh-CN" sz="2000" dirty="0">
                <a:effectLst/>
                <a:ea typeface="等线" panose="02010600030101010101" pitchFamily="2" charset="-122"/>
                <a:cs typeface="Times New Roman" panose="02020603050405020304" pitchFamily="18" charset="0"/>
              </a:rPr>
              <a:t>。</a:t>
            </a:r>
            <a:endParaRPr lang="en-US" altLang="zh-CN" sz="2000" dirty="0"/>
          </a:p>
          <a:p>
            <a:r>
              <a:rPr lang="zh-CN" altLang="en-US" sz="2000" dirty="0"/>
              <a:t>北宋</a:t>
            </a:r>
            <a:r>
              <a:rPr lang="en-US" altLang="zh-CN" sz="2000" dirty="0"/>
              <a:t>1023</a:t>
            </a:r>
            <a:r>
              <a:rPr lang="zh-CN" altLang="en-US" sz="2000" dirty="0"/>
              <a:t>年设立“火药作”</a:t>
            </a:r>
          </a:p>
          <a:p>
            <a:r>
              <a:rPr lang="en-US" altLang="zh-CN" sz="2000" dirty="0"/>
              <a:t>1044</a:t>
            </a:r>
            <a:r>
              <a:rPr lang="zh-CN" altLang="en-US" sz="2000" dirty="0"/>
              <a:t>年</a:t>
            </a:r>
            <a:r>
              <a:rPr lang="en-US" altLang="zh-CN" sz="2000" dirty="0"/>
              <a:t>《</a:t>
            </a:r>
            <a:r>
              <a:rPr lang="zh-CN" altLang="en-US" sz="2000" dirty="0"/>
              <a:t>武经总要</a:t>
            </a:r>
            <a:r>
              <a:rPr lang="en-US" altLang="zh-CN" sz="2000" dirty="0"/>
              <a:t>》</a:t>
            </a:r>
            <a:r>
              <a:rPr lang="zh-CN" altLang="en-US" sz="2000" dirty="0"/>
              <a:t>提到三种火药配方和提炼方式（蒺藜、火球、毒烟）</a:t>
            </a:r>
            <a:endParaRPr lang="en-US" altLang="zh-CN" sz="2000" dirty="0"/>
          </a:p>
          <a:p>
            <a:pPr lvl="1"/>
            <a:r>
              <a:rPr lang="zh-CN" altLang="en-US" sz="2000" dirty="0">
                <a:effectLst/>
                <a:ea typeface="等线" panose="02010600030101010101" pitchFamily="2" charset="-122"/>
                <a:cs typeface="Times New Roman" panose="02020603050405020304" pitchFamily="18" charset="0"/>
              </a:rPr>
              <a:t>火球火药法：</a:t>
            </a:r>
            <a:r>
              <a:rPr lang="zh-CN" altLang="zh-CN" sz="2000" dirty="0">
                <a:effectLst/>
                <a:ea typeface="等线" panose="02010600030101010101" pitchFamily="2" charset="-122"/>
                <a:cs typeface="Times New Roman" panose="02020603050405020304" pitchFamily="18" charset="0"/>
              </a:rPr>
              <a:t>晋州硫黄十四两，窝黄七两，焰硝二斤半，麻茹一两，干漆一两，砒黄一两，定粉一两，竹茹一两，黄丹一两，黄腊半两，清油一分，桐油半两，松脂十四两，浓油一分。</a:t>
            </a:r>
            <a:endParaRPr lang="en-US" altLang="zh-CN" sz="2000" dirty="0">
              <a:effectLst/>
              <a:ea typeface="等线" panose="02010600030101010101" pitchFamily="2" charset="-122"/>
              <a:cs typeface="Times New Roman" panose="02020603050405020304" pitchFamily="18" charset="0"/>
            </a:endParaRPr>
          </a:p>
          <a:p>
            <a:r>
              <a:rPr lang="en-US" altLang="zh-CN" sz="2000" dirty="0"/>
              <a:t>13</a:t>
            </a:r>
            <a:r>
              <a:rPr lang="zh-CN" altLang="en-US" sz="2000" dirty="0"/>
              <a:t>世纪全方位应用于军事实战（火炮药、手炮、突火枪、“手榴弹”）</a:t>
            </a:r>
            <a:endParaRPr lang="en-US" altLang="zh-CN" sz="2000" dirty="0"/>
          </a:p>
        </p:txBody>
      </p:sp>
    </p:spTree>
    <p:extLst>
      <p:ext uri="{BB962C8B-B14F-4D97-AF65-F5344CB8AC3E}">
        <p14:creationId xmlns:p14="http://schemas.microsoft.com/office/powerpoint/2010/main" val="1290173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D4C314-C975-FABE-0E1E-8F2ADB04E4EB}"/>
              </a:ext>
            </a:extLst>
          </p:cNvPr>
          <p:cNvSpPr>
            <a:spLocks noGrp="1"/>
          </p:cNvSpPr>
          <p:nvPr>
            <p:ph type="title"/>
          </p:nvPr>
        </p:nvSpPr>
        <p:spPr>
          <a:xfrm>
            <a:off x="762000" y="1138265"/>
            <a:ext cx="5791199" cy="1401183"/>
          </a:xfrm>
        </p:spPr>
        <p:txBody>
          <a:bodyPr anchor="t">
            <a:normAutofit/>
          </a:bodyPr>
          <a:lstStyle/>
          <a:p>
            <a:r>
              <a:rPr lang="zh-CN" altLang="en-US" sz="3200" dirty="0"/>
              <a:t>火药的西传和改良</a:t>
            </a:r>
          </a:p>
        </p:txBody>
      </p:sp>
      <p:cxnSp>
        <p:nvCxnSpPr>
          <p:cNvPr id="10"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118015BB-1100-FFF8-DF8F-DCDB3FDFEFF2}"/>
              </a:ext>
            </a:extLst>
          </p:cNvPr>
          <p:cNvSpPr>
            <a:spLocks noGrp="1"/>
          </p:cNvSpPr>
          <p:nvPr>
            <p:ph idx="1"/>
          </p:nvPr>
        </p:nvSpPr>
        <p:spPr>
          <a:xfrm>
            <a:off x="762000" y="2110958"/>
            <a:ext cx="6109063" cy="4436146"/>
          </a:xfrm>
        </p:spPr>
        <p:txBody>
          <a:bodyPr>
            <a:normAutofit/>
          </a:bodyPr>
          <a:lstStyle/>
          <a:p>
            <a:r>
              <a:rPr lang="zh-CN" altLang="en-US" sz="1800" dirty="0"/>
              <a:t>阿拉伯人：硝石</a:t>
            </a:r>
            <a:r>
              <a:rPr lang="en-US" altLang="zh-CN" sz="1800" dirty="0"/>
              <a:t>=</a:t>
            </a:r>
            <a:r>
              <a:rPr lang="zh-CN" altLang="en-US" sz="1800" dirty="0"/>
              <a:t>中国雪；烟花</a:t>
            </a:r>
            <a:r>
              <a:rPr lang="en-US" altLang="zh-CN" sz="1800" dirty="0"/>
              <a:t>=</a:t>
            </a:r>
            <a:r>
              <a:rPr lang="zh-CN" altLang="en-US" sz="1800" dirty="0"/>
              <a:t>中国花；火箭</a:t>
            </a:r>
            <a:r>
              <a:rPr lang="en-US" altLang="zh-CN" sz="1800" dirty="0"/>
              <a:t>=</a:t>
            </a:r>
            <a:r>
              <a:rPr lang="zh-CN" altLang="en-US" sz="1800" dirty="0"/>
              <a:t>中国箭</a:t>
            </a:r>
            <a:endParaRPr lang="en-US" altLang="zh-CN" sz="1800" dirty="0"/>
          </a:p>
          <a:p>
            <a:endParaRPr lang="en-US" altLang="zh-CN" sz="1800" dirty="0"/>
          </a:p>
          <a:p>
            <a:r>
              <a:rPr lang="zh-CN" altLang="en-US" sz="1800" dirty="0"/>
              <a:t>“尽管火箭弹（</a:t>
            </a:r>
            <a:r>
              <a:rPr lang="en-US" altLang="zh-CN" sz="1800" dirty="0"/>
              <a:t>rocket</a:t>
            </a:r>
            <a:r>
              <a:rPr lang="zh-CN" altLang="en-US" sz="1800" dirty="0"/>
              <a:t>）是在中国发明的，但伊斯兰国家的技术人员却设计出了新的类型，包括一种携带半公斤弹头的火箭，以及另一种可以掠过海面、攻击船只的火箭。到</a:t>
            </a:r>
            <a:r>
              <a:rPr lang="en-US" altLang="zh-CN" sz="1800" dirty="0"/>
              <a:t>14</a:t>
            </a:r>
            <a:r>
              <a:rPr lang="zh-CN" altLang="en-US" sz="1800" dirty="0"/>
              <a:t>世纪</a:t>
            </a:r>
            <a:r>
              <a:rPr lang="en-US" altLang="zh-CN" sz="1800" dirty="0"/>
              <a:t>60</a:t>
            </a:r>
            <a:r>
              <a:rPr lang="zh-CN" altLang="en-US" sz="1800" dirty="0"/>
              <a:t>年代，埃及和土耳其军队拥有了大炮，并用测距装置进行了实验。如上，伊斯兰诸国在火枪领域有独特的技术来源，并对火枪（以及也有可能对其他武器）的发展做出了重大贡献。</a:t>
            </a:r>
            <a:endParaRPr lang="en-US" altLang="zh-CN" sz="1800" dirty="0"/>
          </a:p>
          <a:p>
            <a:endParaRPr lang="en-US" altLang="zh-CN" sz="1800" dirty="0"/>
          </a:p>
          <a:p>
            <a:r>
              <a:rPr lang="zh-CN" altLang="en-US" sz="1800" dirty="0"/>
              <a:t>在</a:t>
            </a:r>
            <a:r>
              <a:rPr lang="en-US" altLang="zh-CN" sz="1800" dirty="0"/>
              <a:t>14</a:t>
            </a:r>
            <a:r>
              <a:rPr lang="zh-CN" altLang="en-US" sz="1800" dirty="0"/>
              <a:t>世纪，枪炮还不具备实际威力的时候，人们有时也会使用枪炮，因其象征着力量，可以通过噪声来恐吓敌人。现在，具有讽刺意味的是，枪炮成为强大的武器后，却会时常受到抵制，因为马背上的战士往往更能象征贵族的英勇和男子气概的美德。”</a:t>
            </a:r>
          </a:p>
        </p:txBody>
      </p:sp>
      <p:sp>
        <p:nvSpPr>
          <p:cNvPr id="12" name="Rectangle 11">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descr="图示, 工程绘图&#10;&#10;描述已自动生成">
            <a:extLst>
              <a:ext uri="{FF2B5EF4-FFF2-40B4-BE49-F238E27FC236}">
                <a16:creationId xmlns:a16="http://schemas.microsoft.com/office/drawing/2014/main" id="{F47456CC-67FC-8F34-73B9-BF95F32F0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191" y="869163"/>
            <a:ext cx="3452192" cy="5114358"/>
          </a:xfrm>
          <a:prstGeom prst="rect">
            <a:avLst/>
          </a:prstGeom>
        </p:spPr>
      </p:pic>
    </p:spTree>
    <p:extLst>
      <p:ext uri="{BB962C8B-B14F-4D97-AF65-F5344CB8AC3E}">
        <p14:creationId xmlns:p14="http://schemas.microsoft.com/office/powerpoint/2010/main" val="3756994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42">
            <a:extLst>
              <a:ext uri="{FF2B5EF4-FFF2-40B4-BE49-F238E27FC236}">
                <a16:creationId xmlns:a16="http://schemas.microsoft.com/office/drawing/2014/main" id="{62865BD5-E742-43DE-B246-98FDCAE80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CB50DFD4-B988-B1BD-183D-F562A39031BD}"/>
              </a:ext>
            </a:extLst>
          </p:cNvPr>
          <p:cNvSpPr>
            <a:spLocks noGrp="1"/>
          </p:cNvSpPr>
          <p:nvPr>
            <p:ph type="title"/>
          </p:nvPr>
        </p:nvSpPr>
        <p:spPr>
          <a:xfrm>
            <a:off x="1137034" y="603623"/>
            <a:ext cx="6645999" cy="1330841"/>
          </a:xfrm>
        </p:spPr>
        <p:txBody>
          <a:bodyPr>
            <a:normAutofit/>
          </a:bodyPr>
          <a:lstStyle/>
          <a:p>
            <a:r>
              <a:rPr lang="zh-CN" altLang="en-US"/>
              <a:t>火药在</a:t>
            </a:r>
            <a:r>
              <a:rPr lang="zh-CN" altLang="en-US">
                <a:latin typeface="+mj-lt"/>
                <a:ea typeface="+mj-ea"/>
                <a:cs typeface="+mj-cs"/>
              </a:rPr>
              <a:t>西方</a:t>
            </a:r>
            <a:endParaRPr lang="zh-CN" altLang="en-US"/>
          </a:p>
        </p:txBody>
      </p:sp>
      <p:sp>
        <p:nvSpPr>
          <p:cNvPr id="3" name="内容占位符 2">
            <a:extLst>
              <a:ext uri="{FF2B5EF4-FFF2-40B4-BE49-F238E27FC236}">
                <a16:creationId xmlns:a16="http://schemas.microsoft.com/office/drawing/2014/main" id="{4DF4CD98-9041-F8BE-1354-7F342161EC14}"/>
              </a:ext>
            </a:extLst>
          </p:cNvPr>
          <p:cNvSpPr>
            <a:spLocks noGrp="1"/>
          </p:cNvSpPr>
          <p:nvPr>
            <p:ph idx="1"/>
          </p:nvPr>
        </p:nvSpPr>
        <p:spPr>
          <a:xfrm>
            <a:off x="1137035" y="2194102"/>
            <a:ext cx="6645998" cy="3908585"/>
          </a:xfrm>
        </p:spPr>
        <p:txBody>
          <a:bodyPr>
            <a:normAutofit lnSpcReduction="10000"/>
          </a:bodyPr>
          <a:lstStyle/>
          <a:p>
            <a:r>
              <a:rPr lang="en-US" altLang="zh-CN" sz="1900" dirty="0"/>
              <a:t>1260</a:t>
            </a:r>
            <a:r>
              <a:rPr lang="zh-CN" altLang="en-US" sz="1900" dirty="0"/>
              <a:t>年蒙古军队在叙利亚被阿拉伯人击溃，缴获火药武器（是否传播路径存疑）</a:t>
            </a:r>
            <a:endParaRPr lang="en-US" altLang="zh-CN" sz="1900" dirty="0"/>
          </a:p>
          <a:p>
            <a:r>
              <a:rPr lang="zh-CN" altLang="en-US" sz="1900" dirty="0"/>
              <a:t>罗吉尔</a:t>
            </a:r>
            <a:r>
              <a:rPr lang="en-US" altLang="zh-CN" sz="1900" dirty="0"/>
              <a:t>·</a:t>
            </a:r>
            <a:r>
              <a:rPr lang="zh-CN" altLang="en-US" sz="1900" dirty="0"/>
              <a:t>培根</a:t>
            </a:r>
            <a:r>
              <a:rPr lang="en-US" altLang="zh-CN" sz="1900" dirty="0"/>
              <a:t>1267</a:t>
            </a:r>
            <a:r>
              <a:rPr lang="zh-CN" altLang="en-US" sz="1900" dirty="0"/>
              <a:t>年著作：</a:t>
            </a:r>
            <a:endParaRPr lang="en-US" altLang="zh-CN" sz="1900" dirty="0"/>
          </a:p>
          <a:p>
            <a:pPr lvl="1"/>
            <a:r>
              <a:rPr lang="zh-CN" altLang="en-US" sz="1900" dirty="0"/>
              <a:t>作用于感官的儿童玩具</a:t>
            </a:r>
            <a:r>
              <a:rPr lang="en-US" altLang="zh-CN" sz="1900" dirty="0"/>
              <a:t>……</a:t>
            </a:r>
            <a:r>
              <a:rPr lang="zh-CN" altLang="en-US" sz="1900" dirty="0"/>
              <a:t>硝石和硫磺和柳木炭一起，很小的东西发出雷鸣般的响声</a:t>
            </a:r>
            <a:r>
              <a:rPr lang="en-US" altLang="zh-CN" sz="1900" dirty="0"/>
              <a:t>……</a:t>
            </a:r>
          </a:p>
          <a:p>
            <a:r>
              <a:rPr lang="en-US" altLang="zh-CN" sz="1900" dirty="0"/>
              <a:t>16</a:t>
            </a:r>
            <a:r>
              <a:rPr lang="zh-CN" altLang="en-US" sz="1900" dirty="0"/>
              <a:t>世纪火枪手（击破盔甲，放弃盔甲）</a:t>
            </a:r>
            <a:endParaRPr lang="en-US" altLang="zh-CN" sz="1900" dirty="0"/>
          </a:p>
          <a:p>
            <a:pPr lvl="1"/>
            <a:r>
              <a:rPr lang="zh-CN" altLang="en-US" sz="1900" dirty="0"/>
              <a:t>火药如何把骑士阶层炸的粉碎？</a:t>
            </a:r>
            <a:endParaRPr lang="en-US" altLang="zh-CN" sz="1900" dirty="0"/>
          </a:p>
          <a:p>
            <a:r>
              <a:rPr lang="en-US" altLang="zh-CN" sz="1900" dirty="0"/>
              <a:t>17</a:t>
            </a:r>
            <a:r>
              <a:rPr lang="zh-CN" altLang="en-US" sz="1900" dirty="0"/>
              <a:t>、</a:t>
            </a:r>
            <a:r>
              <a:rPr lang="en-US" altLang="zh-CN" sz="1900" dirty="0"/>
              <a:t>18</a:t>
            </a:r>
            <a:r>
              <a:rPr lang="zh-CN" altLang="en-US" sz="1900" dirty="0"/>
              <a:t>世纪用于娱乐的烟花非常流行（向中国学习）</a:t>
            </a:r>
            <a:endParaRPr lang="en-US" altLang="zh-CN" sz="1900" dirty="0"/>
          </a:p>
          <a:p>
            <a:pPr lvl="1"/>
            <a:r>
              <a:rPr lang="en-US" altLang="zh-CN" sz="1900" dirty="0"/>
              <a:t>1749</a:t>
            </a:r>
            <a:r>
              <a:rPr lang="zh-CN" altLang="en-US" sz="1900" dirty="0"/>
              <a:t>年亨德尔：</a:t>
            </a:r>
            <a:r>
              <a:rPr lang="en-US" altLang="zh-CN" sz="1900" dirty="0"/>
              <a:t>《</a:t>
            </a:r>
            <a:r>
              <a:rPr lang="zh-CN" altLang="en-US" sz="1900" dirty="0"/>
              <a:t>皇家焰火</a:t>
            </a:r>
            <a:r>
              <a:rPr lang="en-US" altLang="zh-CN" sz="1900" dirty="0"/>
              <a:t>》</a:t>
            </a:r>
            <a:r>
              <a:rPr lang="zh-CN" altLang="en-US" sz="1900" dirty="0"/>
              <a:t>，庆祝和平的焰火晚会</a:t>
            </a:r>
            <a:endParaRPr lang="en-US" altLang="zh-CN" sz="1900" dirty="0"/>
          </a:p>
          <a:p>
            <a:r>
              <a:rPr lang="zh-CN" altLang="en-US" sz="1900" dirty="0"/>
              <a:t>黄火药（炸药）</a:t>
            </a:r>
            <a:r>
              <a:rPr lang="en-US" altLang="zh-CN" sz="1900" dirty="0"/>
              <a:t>19</a:t>
            </a:r>
            <a:r>
              <a:rPr lang="zh-CN" altLang="en-US" sz="1900" dirty="0"/>
              <a:t>世纪末（诺贝尔）</a:t>
            </a:r>
            <a:endParaRPr lang="en-US" altLang="zh-CN" sz="1900" dirty="0"/>
          </a:p>
          <a:p>
            <a:r>
              <a:rPr lang="zh-CN" altLang="en-US" sz="1900" dirty="0"/>
              <a:t>一家之言：</a:t>
            </a:r>
            <a:r>
              <a:rPr lang="en-US" altLang="zh-CN" sz="1900" dirty="0"/>
              <a:t>《</a:t>
            </a:r>
            <a:r>
              <a:rPr lang="zh-CN" altLang="en-US" sz="1900" dirty="0"/>
              <a:t>火药改变世界</a:t>
            </a:r>
            <a:r>
              <a:rPr lang="en-US" altLang="zh-CN" sz="1900" dirty="0"/>
              <a:t>》</a:t>
            </a:r>
            <a:r>
              <a:rPr lang="zh-CN" altLang="en-US" sz="1900" dirty="0"/>
              <a:t>（西方人用数学和实验方式研究火药造成科学革命和工业革命）</a:t>
            </a:r>
          </a:p>
          <a:p>
            <a:endParaRPr lang="zh-CN" altLang="en-US" sz="1900" dirty="0"/>
          </a:p>
        </p:txBody>
      </p:sp>
      <p:sp>
        <p:nvSpPr>
          <p:cNvPr id="53" name="Freeform: Shape 44">
            <a:extLst>
              <a:ext uri="{FF2B5EF4-FFF2-40B4-BE49-F238E27FC236}">
                <a16:creationId xmlns:a16="http://schemas.microsoft.com/office/drawing/2014/main" id="{C9CA9023-BAAF-4DBD-BB8F-8034130A5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16080" y="0"/>
            <a:ext cx="3175920" cy="6858000"/>
          </a:xfrm>
          <a:custGeom>
            <a:avLst/>
            <a:gdLst>
              <a:gd name="connsiteX0" fmla="*/ 317159 w 3175920"/>
              <a:gd name="connsiteY0" fmla="*/ 0 h 6858000"/>
              <a:gd name="connsiteX1" fmla="*/ 3175920 w 3175920"/>
              <a:gd name="connsiteY1" fmla="*/ 0 h 6858000"/>
              <a:gd name="connsiteX2" fmla="*/ 3175920 w 3175920"/>
              <a:gd name="connsiteY2" fmla="*/ 6858000 h 6858000"/>
              <a:gd name="connsiteX3" fmla="*/ 0 w 3175920"/>
              <a:gd name="connsiteY3" fmla="*/ 6858000 h 6858000"/>
              <a:gd name="connsiteX4" fmla="*/ 5197 w 3175920"/>
              <a:gd name="connsiteY4" fmla="*/ 6832807 h 6858000"/>
              <a:gd name="connsiteX5" fmla="*/ 17588 w 3175920"/>
              <a:gd name="connsiteY5" fmla="*/ 6757019 h 6858000"/>
              <a:gd name="connsiteX6" fmla="*/ 22192 w 3175920"/>
              <a:gd name="connsiteY6" fmla="*/ 6556607 h 6858000"/>
              <a:gd name="connsiteX7" fmla="*/ 67516 w 3175920"/>
              <a:gd name="connsiteY7" fmla="*/ 6418419 h 6858000"/>
              <a:gd name="connsiteX8" fmla="*/ 98399 w 3175920"/>
              <a:gd name="connsiteY8" fmla="*/ 6295252 h 6858000"/>
              <a:gd name="connsiteX9" fmla="*/ 79265 w 3175920"/>
              <a:gd name="connsiteY9" fmla="*/ 6155310 h 6858000"/>
              <a:gd name="connsiteX10" fmla="*/ 141676 w 3175920"/>
              <a:gd name="connsiteY10" fmla="*/ 5922400 h 6858000"/>
              <a:gd name="connsiteX11" fmla="*/ 130334 w 3175920"/>
              <a:gd name="connsiteY11" fmla="*/ 5811823 h 6858000"/>
              <a:gd name="connsiteX12" fmla="*/ 112525 w 3175920"/>
              <a:gd name="connsiteY12" fmla="*/ 5729439 h 6858000"/>
              <a:gd name="connsiteX13" fmla="*/ 105340 w 3175920"/>
              <a:gd name="connsiteY13" fmla="*/ 5724921 h 6858000"/>
              <a:gd name="connsiteX14" fmla="*/ 106513 w 3175920"/>
              <a:gd name="connsiteY14" fmla="*/ 5718702 h 6858000"/>
              <a:gd name="connsiteX15" fmla="*/ 114161 w 3175920"/>
              <a:gd name="connsiteY15" fmla="*/ 5715875 h 6858000"/>
              <a:gd name="connsiteX16" fmla="*/ 117483 w 3175920"/>
              <a:gd name="connsiteY16" fmla="*/ 5666628 h 6858000"/>
              <a:gd name="connsiteX17" fmla="*/ 108504 w 3175920"/>
              <a:gd name="connsiteY17" fmla="*/ 5608013 h 6858000"/>
              <a:gd name="connsiteX18" fmla="*/ 139625 w 3175920"/>
              <a:gd name="connsiteY18" fmla="*/ 5554636 h 6858000"/>
              <a:gd name="connsiteX19" fmla="*/ 160357 w 3175920"/>
              <a:gd name="connsiteY19" fmla="*/ 5493332 h 6858000"/>
              <a:gd name="connsiteX20" fmla="*/ 173017 w 3175920"/>
              <a:gd name="connsiteY20" fmla="*/ 5456802 h 6858000"/>
              <a:gd name="connsiteX21" fmla="*/ 187139 w 3175920"/>
              <a:gd name="connsiteY21" fmla="*/ 5349474 h 6858000"/>
              <a:gd name="connsiteX22" fmla="*/ 190246 w 3175920"/>
              <a:gd name="connsiteY22" fmla="*/ 5184781 h 6858000"/>
              <a:gd name="connsiteX23" fmla="*/ 195449 w 3175920"/>
              <a:gd name="connsiteY23" fmla="*/ 5095639 h 6858000"/>
              <a:gd name="connsiteX24" fmla="*/ 190491 w 3175920"/>
              <a:gd name="connsiteY24" fmla="*/ 5027235 h 6858000"/>
              <a:gd name="connsiteX25" fmla="*/ 201931 w 3175920"/>
              <a:gd name="connsiteY25" fmla="*/ 4928776 h 6858000"/>
              <a:gd name="connsiteX26" fmla="*/ 218523 w 3175920"/>
              <a:gd name="connsiteY26" fmla="*/ 4817422 h 6858000"/>
              <a:gd name="connsiteX27" fmla="*/ 231882 w 3175920"/>
              <a:gd name="connsiteY27" fmla="*/ 4772889 h 6858000"/>
              <a:gd name="connsiteX28" fmla="*/ 245879 w 3175920"/>
              <a:gd name="connsiteY28" fmla="*/ 4741933 h 6858000"/>
              <a:gd name="connsiteX29" fmla="*/ 276431 w 3175920"/>
              <a:gd name="connsiteY29" fmla="*/ 4652694 h 6858000"/>
              <a:gd name="connsiteX30" fmla="*/ 277917 w 3175920"/>
              <a:gd name="connsiteY30" fmla="*/ 4527083 h 6858000"/>
              <a:gd name="connsiteX31" fmla="*/ 286746 w 3175920"/>
              <a:gd name="connsiteY31" fmla="*/ 4455173 h 6858000"/>
              <a:gd name="connsiteX32" fmla="*/ 300860 w 3175920"/>
              <a:gd name="connsiteY32" fmla="*/ 4436473 h 6858000"/>
              <a:gd name="connsiteX33" fmla="*/ 310726 w 3175920"/>
              <a:gd name="connsiteY33" fmla="*/ 4366606 h 6858000"/>
              <a:gd name="connsiteX34" fmla="*/ 323936 w 3175920"/>
              <a:gd name="connsiteY34" fmla="*/ 4285079 h 6858000"/>
              <a:gd name="connsiteX35" fmla="*/ 313204 w 3175920"/>
              <a:gd name="connsiteY35" fmla="*/ 4025740 h 6858000"/>
              <a:gd name="connsiteX36" fmla="*/ 347900 w 3175920"/>
              <a:gd name="connsiteY36" fmla="*/ 3714140 h 6858000"/>
              <a:gd name="connsiteX37" fmla="*/ 398345 w 3175920"/>
              <a:gd name="connsiteY37" fmla="*/ 3526597 h 6858000"/>
              <a:gd name="connsiteX38" fmla="*/ 386650 w 3175920"/>
              <a:gd name="connsiteY38" fmla="*/ 3507911 h 6858000"/>
              <a:gd name="connsiteX39" fmla="*/ 381539 w 3175920"/>
              <a:gd name="connsiteY39" fmla="*/ 3487634 h 6858000"/>
              <a:gd name="connsiteX40" fmla="*/ 383327 w 3175920"/>
              <a:gd name="connsiteY40" fmla="*/ 3485379 h 6858000"/>
              <a:gd name="connsiteX41" fmla="*/ 384562 w 3175920"/>
              <a:gd name="connsiteY41" fmla="*/ 3462486 h 6858000"/>
              <a:gd name="connsiteX42" fmla="*/ 374589 w 3175920"/>
              <a:gd name="connsiteY42" fmla="*/ 3356886 h 6858000"/>
              <a:gd name="connsiteX43" fmla="*/ 376375 w 3175920"/>
              <a:gd name="connsiteY43" fmla="*/ 3356408 h 6858000"/>
              <a:gd name="connsiteX44" fmla="*/ 380057 w 3175920"/>
              <a:gd name="connsiteY44" fmla="*/ 3350107 h 6858000"/>
              <a:gd name="connsiteX45" fmla="*/ 364817 w 3175920"/>
              <a:gd name="connsiteY45" fmla="*/ 3313078 h 6858000"/>
              <a:gd name="connsiteX46" fmla="*/ 311189 w 3175920"/>
              <a:gd name="connsiteY46" fmla="*/ 3184522 h 6858000"/>
              <a:gd name="connsiteX47" fmla="*/ 249353 w 3175920"/>
              <a:gd name="connsiteY47" fmla="*/ 3001490 h 6858000"/>
              <a:gd name="connsiteX48" fmla="*/ 224173 w 3175920"/>
              <a:gd name="connsiteY48" fmla="*/ 2901905 h 6858000"/>
              <a:gd name="connsiteX49" fmla="*/ 211862 w 3175920"/>
              <a:gd name="connsiteY49" fmla="*/ 2854757 h 6858000"/>
              <a:gd name="connsiteX50" fmla="*/ 169434 w 3175920"/>
              <a:gd name="connsiteY50" fmla="*/ 2709815 h 6858000"/>
              <a:gd name="connsiteX51" fmla="*/ 92687 w 3175920"/>
              <a:gd name="connsiteY51" fmla="*/ 2537032 h 6858000"/>
              <a:gd name="connsiteX52" fmla="*/ 74381 w 3175920"/>
              <a:gd name="connsiteY52" fmla="*/ 2407140 h 6858000"/>
              <a:gd name="connsiteX53" fmla="*/ 63419 w 3175920"/>
              <a:gd name="connsiteY53" fmla="*/ 2330427 h 6858000"/>
              <a:gd name="connsiteX54" fmla="*/ 78092 w 3175920"/>
              <a:gd name="connsiteY54" fmla="*/ 2060724 h 6858000"/>
              <a:gd name="connsiteX55" fmla="*/ 92082 w 3175920"/>
              <a:gd name="connsiteY55" fmla="*/ 1960023 h 6858000"/>
              <a:gd name="connsiteX56" fmla="*/ 100031 w 3175920"/>
              <a:gd name="connsiteY56" fmla="*/ 1830572 h 6858000"/>
              <a:gd name="connsiteX57" fmla="*/ 103232 w 3175920"/>
              <a:gd name="connsiteY57" fmla="*/ 1825764 h 6858000"/>
              <a:gd name="connsiteX58" fmla="*/ 107046 w 3175920"/>
              <a:gd name="connsiteY58" fmla="*/ 1804691 h 6858000"/>
              <a:gd name="connsiteX59" fmla="*/ 128223 w 3175920"/>
              <a:gd name="connsiteY59" fmla="*/ 1761628 h 6858000"/>
              <a:gd name="connsiteX60" fmla="*/ 142864 w 3175920"/>
              <a:gd name="connsiteY60" fmla="*/ 1712372 h 6858000"/>
              <a:gd name="connsiteX61" fmla="*/ 150072 w 3175920"/>
              <a:gd name="connsiteY61" fmla="*/ 1645798 h 6858000"/>
              <a:gd name="connsiteX62" fmla="*/ 160555 w 3175920"/>
              <a:gd name="connsiteY62" fmla="*/ 1512607 h 6858000"/>
              <a:gd name="connsiteX63" fmla="*/ 168895 w 3175920"/>
              <a:gd name="connsiteY63" fmla="*/ 1389212 h 6858000"/>
              <a:gd name="connsiteX64" fmla="*/ 182726 w 3175920"/>
              <a:gd name="connsiteY64" fmla="*/ 1331228 h 6858000"/>
              <a:gd name="connsiteX65" fmla="*/ 215865 w 3175920"/>
              <a:gd name="connsiteY65" fmla="*/ 1230505 h 6858000"/>
              <a:gd name="connsiteX66" fmla="*/ 226441 w 3175920"/>
              <a:gd name="connsiteY66" fmla="*/ 1114190 h 6858000"/>
              <a:gd name="connsiteX67" fmla="*/ 218413 w 3175920"/>
              <a:gd name="connsiteY67" fmla="*/ 982912 h 6858000"/>
              <a:gd name="connsiteX68" fmla="*/ 213463 w 3175920"/>
              <a:gd name="connsiteY68" fmla="*/ 922259 h 6858000"/>
              <a:gd name="connsiteX69" fmla="*/ 192168 w 3175920"/>
              <a:gd name="connsiteY69" fmla="*/ 644384 h 6858000"/>
              <a:gd name="connsiteX70" fmla="*/ 207930 w 3175920"/>
              <a:gd name="connsiteY70" fmla="*/ 535308 h 6858000"/>
              <a:gd name="connsiteX71" fmla="*/ 216948 w 3175920"/>
              <a:gd name="connsiteY71" fmla="*/ 457831 h 6858000"/>
              <a:gd name="connsiteX72" fmla="*/ 238829 w 3175920"/>
              <a:gd name="connsiteY72" fmla="*/ 377903 h 6858000"/>
              <a:gd name="connsiteX73" fmla="*/ 275225 w 3175920"/>
              <a:gd name="connsiteY73" fmla="*/ 326502 h 6858000"/>
              <a:gd name="connsiteX74" fmla="*/ 278852 w 3175920"/>
              <a:gd name="connsiteY74" fmla="*/ 270294 h 6858000"/>
              <a:gd name="connsiteX75" fmla="*/ 259692 w 3175920"/>
              <a:gd name="connsiteY75" fmla="*/ 232617 h 6858000"/>
              <a:gd name="connsiteX76" fmla="*/ 296289 w 3175920"/>
              <a:gd name="connsiteY76" fmla="*/ 128113 h 6858000"/>
              <a:gd name="connsiteX77" fmla="*/ 311987 w 3175920"/>
              <a:gd name="connsiteY77" fmla="*/ 53213 h 6858000"/>
              <a:gd name="connsiteX78" fmla="*/ 306887 w 3175920"/>
              <a:gd name="connsiteY78" fmla="*/ 17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175920" h="6858000">
                <a:moveTo>
                  <a:pt x="317159" y="0"/>
                </a:moveTo>
                <a:lnTo>
                  <a:pt x="3175920" y="0"/>
                </a:lnTo>
                <a:lnTo>
                  <a:pt x="3175920" y="6858000"/>
                </a:lnTo>
                <a:lnTo>
                  <a:pt x="0" y="6858000"/>
                </a:lnTo>
                <a:lnTo>
                  <a:pt x="5197" y="6832807"/>
                </a:lnTo>
                <a:cubicBezTo>
                  <a:pt x="10968" y="6804797"/>
                  <a:pt x="16782" y="6774794"/>
                  <a:pt x="17588" y="6757019"/>
                </a:cubicBezTo>
                <a:cubicBezTo>
                  <a:pt x="-7384" y="6667150"/>
                  <a:pt x="36229" y="6613590"/>
                  <a:pt x="22192" y="6556607"/>
                </a:cubicBezTo>
                <a:cubicBezTo>
                  <a:pt x="23283" y="6486803"/>
                  <a:pt x="24988" y="6458664"/>
                  <a:pt x="67516" y="6418419"/>
                </a:cubicBezTo>
                <a:cubicBezTo>
                  <a:pt x="102716" y="6395349"/>
                  <a:pt x="60949" y="6324232"/>
                  <a:pt x="98399" y="6295252"/>
                </a:cubicBezTo>
                <a:cubicBezTo>
                  <a:pt x="92021" y="6248605"/>
                  <a:pt x="85642" y="6201958"/>
                  <a:pt x="79265" y="6155310"/>
                </a:cubicBezTo>
                <a:lnTo>
                  <a:pt x="141676" y="5922400"/>
                </a:lnTo>
                <a:cubicBezTo>
                  <a:pt x="142736" y="5867368"/>
                  <a:pt x="110750" y="5832134"/>
                  <a:pt x="130334" y="5811823"/>
                </a:cubicBezTo>
                <a:cubicBezTo>
                  <a:pt x="124292" y="5785482"/>
                  <a:pt x="92180" y="5756011"/>
                  <a:pt x="112525" y="5729439"/>
                </a:cubicBezTo>
                <a:cubicBezTo>
                  <a:pt x="107526" y="5730083"/>
                  <a:pt x="105624" y="5728238"/>
                  <a:pt x="105340" y="5724921"/>
                </a:cubicBezTo>
                <a:lnTo>
                  <a:pt x="106513" y="5718702"/>
                </a:lnTo>
                <a:lnTo>
                  <a:pt x="114161" y="5715875"/>
                </a:lnTo>
                <a:cubicBezTo>
                  <a:pt x="141029" y="5703474"/>
                  <a:pt x="112819" y="5694644"/>
                  <a:pt x="117483" y="5666628"/>
                </a:cubicBezTo>
                <a:cubicBezTo>
                  <a:pt x="118156" y="5653136"/>
                  <a:pt x="114981" y="5606024"/>
                  <a:pt x="108504" y="5608013"/>
                </a:cubicBezTo>
                <a:lnTo>
                  <a:pt x="139625" y="5554636"/>
                </a:lnTo>
                <a:cubicBezTo>
                  <a:pt x="120203" y="5516971"/>
                  <a:pt x="158100" y="5526620"/>
                  <a:pt x="160357" y="5493332"/>
                </a:cubicBezTo>
                <a:cubicBezTo>
                  <a:pt x="155011" y="5473811"/>
                  <a:pt x="156871" y="5463157"/>
                  <a:pt x="173017" y="5456802"/>
                </a:cubicBezTo>
                <a:cubicBezTo>
                  <a:pt x="145675" y="5365256"/>
                  <a:pt x="184828" y="5418416"/>
                  <a:pt x="187139" y="5349474"/>
                </a:cubicBezTo>
                <a:cubicBezTo>
                  <a:pt x="185433" y="5287854"/>
                  <a:pt x="220961" y="5261807"/>
                  <a:pt x="190246" y="5184781"/>
                </a:cubicBezTo>
                <a:cubicBezTo>
                  <a:pt x="179732" y="5167720"/>
                  <a:pt x="195409" y="5121898"/>
                  <a:pt x="195449" y="5095639"/>
                </a:cubicBezTo>
                <a:cubicBezTo>
                  <a:pt x="195490" y="5069381"/>
                  <a:pt x="187650" y="5028614"/>
                  <a:pt x="190491" y="5027235"/>
                </a:cubicBezTo>
                <a:cubicBezTo>
                  <a:pt x="193586" y="4994341"/>
                  <a:pt x="195047" y="4973594"/>
                  <a:pt x="201931" y="4928776"/>
                </a:cubicBezTo>
                <a:cubicBezTo>
                  <a:pt x="212087" y="4904203"/>
                  <a:pt x="234253" y="4847933"/>
                  <a:pt x="218523" y="4817422"/>
                </a:cubicBezTo>
                <a:cubicBezTo>
                  <a:pt x="237752" y="4824280"/>
                  <a:pt x="214698" y="4781276"/>
                  <a:pt x="231882" y="4772889"/>
                </a:cubicBezTo>
                <a:cubicBezTo>
                  <a:pt x="246032" y="4767983"/>
                  <a:pt x="242336" y="4753793"/>
                  <a:pt x="245879" y="4741933"/>
                </a:cubicBezTo>
                <a:cubicBezTo>
                  <a:pt x="259448" y="4731644"/>
                  <a:pt x="281769" y="4671558"/>
                  <a:pt x="276431" y="4652694"/>
                </a:cubicBezTo>
                <a:cubicBezTo>
                  <a:pt x="281179" y="4608719"/>
                  <a:pt x="273210" y="4560443"/>
                  <a:pt x="277917" y="4527083"/>
                </a:cubicBezTo>
                <a:lnTo>
                  <a:pt x="286746" y="4455173"/>
                </a:lnTo>
                <a:lnTo>
                  <a:pt x="300860" y="4436473"/>
                </a:lnTo>
                <a:lnTo>
                  <a:pt x="310726" y="4366606"/>
                </a:lnTo>
                <a:cubicBezTo>
                  <a:pt x="324504" y="4322668"/>
                  <a:pt x="277211" y="4319806"/>
                  <a:pt x="323936" y="4285079"/>
                </a:cubicBezTo>
                <a:cubicBezTo>
                  <a:pt x="317935" y="4200440"/>
                  <a:pt x="340723" y="4105712"/>
                  <a:pt x="313204" y="4025740"/>
                </a:cubicBezTo>
                <a:cubicBezTo>
                  <a:pt x="319988" y="3930888"/>
                  <a:pt x="338430" y="3796937"/>
                  <a:pt x="347900" y="3714140"/>
                </a:cubicBezTo>
                <a:cubicBezTo>
                  <a:pt x="362474" y="3646846"/>
                  <a:pt x="358876" y="3582642"/>
                  <a:pt x="398345" y="3526597"/>
                </a:cubicBezTo>
                <a:cubicBezTo>
                  <a:pt x="393121" y="3520991"/>
                  <a:pt x="389363" y="3514681"/>
                  <a:pt x="386650" y="3507911"/>
                </a:cubicBezTo>
                <a:lnTo>
                  <a:pt x="381539" y="3487634"/>
                </a:lnTo>
                <a:lnTo>
                  <a:pt x="383327" y="3485379"/>
                </a:lnTo>
                <a:cubicBezTo>
                  <a:pt x="387508" y="3474818"/>
                  <a:pt x="387057" y="3467849"/>
                  <a:pt x="384562" y="3462486"/>
                </a:cubicBezTo>
                <a:lnTo>
                  <a:pt x="374589" y="3356886"/>
                </a:lnTo>
                <a:lnTo>
                  <a:pt x="376375" y="3356408"/>
                </a:lnTo>
                <a:lnTo>
                  <a:pt x="380057" y="3350107"/>
                </a:lnTo>
                <a:lnTo>
                  <a:pt x="364817" y="3313078"/>
                </a:lnTo>
                <a:cubicBezTo>
                  <a:pt x="349102" y="3280246"/>
                  <a:pt x="320097" y="3214981"/>
                  <a:pt x="311189" y="3184522"/>
                </a:cubicBezTo>
                <a:cubicBezTo>
                  <a:pt x="272610" y="3079202"/>
                  <a:pt x="265828" y="3054450"/>
                  <a:pt x="249353" y="3001490"/>
                </a:cubicBezTo>
                <a:cubicBezTo>
                  <a:pt x="237071" y="2969079"/>
                  <a:pt x="233768" y="2917264"/>
                  <a:pt x="224173" y="2901905"/>
                </a:cubicBezTo>
                <a:cubicBezTo>
                  <a:pt x="219018" y="2888682"/>
                  <a:pt x="186394" y="2869616"/>
                  <a:pt x="211862" y="2854757"/>
                </a:cubicBezTo>
                <a:cubicBezTo>
                  <a:pt x="166317" y="2786043"/>
                  <a:pt x="195235" y="2768599"/>
                  <a:pt x="169434" y="2709815"/>
                </a:cubicBezTo>
                <a:cubicBezTo>
                  <a:pt x="98520" y="2647463"/>
                  <a:pt x="140544" y="2572834"/>
                  <a:pt x="92687" y="2537032"/>
                </a:cubicBezTo>
                <a:cubicBezTo>
                  <a:pt x="83838" y="2476034"/>
                  <a:pt x="77882" y="2440508"/>
                  <a:pt x="74381" y="2407140"/>
                </a:cubicBezTo>
                <a:cubicBezTo>
                  <a:pt x="76250" y="2386886"/>
                  <a:pt x="53165" y="2350892"/>
                  <a:pt x="63419" y="2330427"/>
                </a:cubicBezTo>
                <a:cubicBezTo>
                  <a:pt x="58198" y="2202994"/>
                  <a:pt x="58849" y="2169243"/>
                  <a:pt x="78092" y="2060724"/>
                </a:cubicBezTo>
                <a:cubicBezTo>
                  <a:pt x="89421" y="2016439"/>
                  <a:pt x="77714" y="2017257"/>
                  <a:pt x="92082" y="1960023"/>
                </a:cubicBezTo>
                <a:cubicBezTo>
                  <a:pt x="95739" y="1921663"/>
                  <a:pt x="99826" y="1855879"/>
                  <a:pt x="100031" y="1830572"/>
                </a:cubicBezTo>
                <a:lnTo>
                  <a:pt x="103232" y="1825764"/>
                </a:lnTo>
                <a:lnTo>
                  <a:pt x="107046" y="1804691"/>
                </a:lnTo>
                <a:lnTo>
                  <a:pt x="128223" y="1761628"/>
                </a:lnTo>
                <a:lnTo>
                  <a:pt x="142864" y="1712372"/>
                </a:lnTo>
                <a:cubicBezTo>
                  <a:pt x="146294" y="1700755"/>
                  <a:pt x="151281" y="1660684"/>
                  <a:pt x="150072" y="1645798"/>
                </a:cubicBezTo>
                <a:cubicBezTo>
                  <a:pt x="158293" y="1584545"/>
                  <a:pt x="143175" y="1592964"/>
                  <a:pt x="160555" y="1512607"/>
                </a:cubicBezTo>
                <a:cubicBezTo>
                  <a:pt x="165863" y="1455555"/>
                  <a:pt x="162255" y="1424319"/>
                  <a:pt x="168895" y="1389212"/>
                </a:cubicBezTo>
                <a:cubicBezTo>
                  <a:pt x="189319" y="1377618"/>
                  <a:pt x="158994" y="1323277"/>
                  <a:pt x="182726" y="1331228"/>
                </a:cubicBezTo>
                <a:cubicBezTo>
                  <a:pt x="161969" y="1292649"/>
                  <a:pt x="204851" y="1262628"/>
                  <a:pt x="215865" y="1230505"/>
                </a:cubicBezTo>
                <a:cubicBezTo>
                  <a:pt x="226854" y="1191599"/>
                  <a:pt x="219920" y="1184498"/>
                  <a:pt x="226441" y="1114190"/>
                </a:cubicBezTo>
                <a:cubicBezTo>
                  <a:pt x="202446" y="1080713"/>
                  <a:pt x="249935" y="1045042"/>
                  <a:pt x="218413" y="982912"/>
                </a:cubicBezTo>
                <a:cubicBezTo>
                  <a:pt x="216341" y="951545"/>
                  <a:pt x="217836" y="978681"/>
                  <a:pt x="213463" y="922259"/>
                </a:cubicBezTo>
                <a:cubicBezTo>
                  <a:pt x="199026" y="809041"/>
                  <a:pt x="197562" y="723686"/>
                  <a:pt x="192168" y="644384"/>
                </a:cubicBezTo>
                <a:cubicBezTo>
                  <a:pt x="191259" y="555465"/>
                  <a:pt x="204193" y="616233"/>
                  <a:pt x="207930" y="535308"/>
                </a:cubicBezTo>
                <a:cubicBezTo>
                  <a:pt x="227198" y="526371"/>
                  <a:pt x="224495" y="482731"/>
                  <a:pt x="216948" y="457831"/>
                </a:cubicBezTo>
                <a:cubicBezTo>
                  <a:pt x="217896" y="414844"/>
                  <a:pt x="264455" y="425530"/>
                  <a:pt x="238829" y="377903"/>
                </a:cubicBezTo>
                <a:cubicBezTo>
                  <a:pt x="263496" y="389616"/>
                  <a:pt x="264568" y="350035"/>
                  <a:pt x="275225" y="326502"/>
                </a:cubicBezTo>
                <a:cubicBezTo>
                  <a:pt x="275192" y="309703"/>
                  <a:pt x="257343" y="294788"/>
                  <a:pt x="278852" y="270294"/>
                </a:cubicBezTo>
                <a:cubicBezTo>
                  <a:pt x="285322" y="239846"/>
                  <a:pt x="259515" y="267433"/>
                  <a:pt x="259692" y="232617"/>
                </a:cubicBezTo>
                <a:cubicBezTo>
                  <a:pt x="264440" y="191124"/>
                  <a:pt x="272699" y="179707"/>
                  <a:pt x="296289" y="128113"/>
                </a:cubicBezTo>
                <a:cubicBezTo>
                  <a:pt x="284849" y="82071"/>
                  <a:pt x="294689" y="110818"/>
                  <a:pt x="311987" y="53213"/>
                </a:cubicBezTo>
                <a:cubicBezTo>
                  <a:pt x="305500" y="39514"/>
                  <a:pt x="304408" y="27940"/>
                  <a:pt x="306887" y="17629"/>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46">
            <a:extLst>
              <a:ext uri="{FF2B5EF4-FFF2-40B4-BE49-F238E27FC236}">
                <a16:creationId xmlns:a16="http://schemas.microsoft.com/office/drawing/2014/main" id="{57C2BAEA-A1DF-44AB-A262-24DE22D47A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7433" y="639827"/>
            <a:ext cx="2847571" cy="557999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8" name="图片 37" descr="文本, 白板&#10;&#10;描述已自动生成">
            <a:extLst>
              <a:ext uri="{FF2B5EF4-FFF2-40B4-BE49-F238E27FC236}">
                <a16:creationId xmlns:a16="http://schemas.microsoft.com/office/drawing/2014/main" id="{BBFC2C02-3544-D6B0-A568-A14B60F24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8007" y="833163"/>
            <a:ext cx="1446309" cy="1629644"/>
          </a:xfrm>
          <a:prstGeom prst="rect">
            <a:avLst/>
          </a:prstGeom>
        </p:spPr>
      </p:pic>
      <p:pic>
        <p:nvPicPr>
          <p:cNvPr id="6" name="Picture 2" descr="查看源图像">
            <a:extLst>
              <a:ext uri="{FF2B5EF4-FFF2-40B4-BE49-F238E27FC236}">
                <a16:creationId xmlns:a16="http://schemas.microsoft.com/office/drawing/2014/main" id="{4189D050-2949-9D15-648D-F390FF44E8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19" r="7" b="7"/>
          <a:stretch/>
        </p:blipFill>
        <p:spPr bwMode="auto">
          <a:xfrm>
            <a:off x="9282578" y="2602677"/>
            <a:ext cx="1697167" cy="1629644"/>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descr="巧克力饼干在盘子上&#10;&#10;中度可信度描述已自动生成">
            <a:hlinkClick r:id="rId4"/>
            <a:extLst>
              <a:ext uri="{FF2B5EF4-FFF2-40B4-BE49-F238E27FC236}">
                <a16:creationId xmlns:a16="http://schemas.microsoft.com/office/drawing/2014/main" id="{6B1BD85C-18BF-0EF5-AD4B-69C9EB9BCB38}"/>
              </a:ext>
            </a:extLst>
          </p:cNvPr>
          <p:cNvPicPr>
            <a:picLocks noChangeAspect="1"/>
          </p:cNvPicPr>
          <p:nvPr/>
        </p:nvPicPr>
        <p:blipFill rotWithShape="1">
          <a:blip r:embed="rId5">
            <a:extLst>
              <a:ext uri="{28A0092B-C50C-407E-A947-70E740481C1C}">
                <a14:useLocalDpi xmlns:a14="http://schemas.microsoft.com/office/drawing/2010/main" val="0"/>
              </a:ext>
            </a:extLst>
          </a:blip>
          <a:srcRect l="2888" r="8988" b="-3"/>
          <a:stretch/>
        </p:blipFill>
        <p:spPr>
          <a:xfrm>
            <a:off x="9278898" y="4385113"/>
            <a:ext cx="1704527" cy="1629644"/>
          </a:xfrm>
          <a:prstGeom prst="rect">
            <a:avLst/>
          </a:prstGeom>
        </p:spPr>
      </p:pic>
      <p:sp>
        <p:nvSpPr>
          <p:cNvPr id="55" name="Rectangle 6">
            <a:extLst>
              <a:ext uri="{FF2B5EF4-FFF2-40B4-BE49-F238E27FC236}">
                <a16:creationId xmlns:a16="http://schemas.microsoft.com/office/drawing/2014/main" id="{AF192013-562E-4457-BDA2-D9BA745A0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86447" y="607359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3276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34">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36">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59988" y="0"/>
            <a:ext cx="263201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标题 1">
            <a:extLst>
              <a:ext uri="{FF2B5EF4-FFF2-40B4-BE49-F238E27FC236}">
                <a16:creationId xmlns:a16="http://schemas.microsoft.com/office/drawing/2014/main" id="{B05475C9-53A0-D0C2-5617-BB2DD8B9ED33}"/>
              </a:ext>
            </a:extLst>
          </p:cNvPr>
          <p:cNvSpPr>
            <a:spLocks noGrp="1"/>
          </p:cNvSpPr>
          <p:nvPr>
            <p:ph type="title"/>
          </p:nvPr>
        </p:nvSpPr>
        <p:spPr>
          <a:xfrm>
            <a:off x="1137038" y="609597"/>
            <a:ext cx="9770022" cy="1330841"/>
          </a:xfrm>
        </p:spPr>
        <p:txBody>
          <a:bodyPr>
            <a:normAutofit/>
          </a:bodyPr>
          <a:lstStyle/>
          <a:p>
            <a:r>
              <a:rPr lang="zh-CN" altLang="en-US"/>
              <a:t>火药帝国</a:t>
            </a:r>
            <a:endParaRPr lang="zh-CN" altLang="en-US" dirty="0"/>
          </a:p>
        </p:txBody>
      </p:sp>
      <p:sp>
        <p:nvSpPr>
          <p:cNvPr id="3" name="内容占位符 2">
            <a:extLst>
              <a:ext uri="{FF2B5EF4-FFF2-40B4-BE49-F238E27FC236}">
                <a16:creationId xmlns:a16="http://schemas.microsoft.com/office/drawing/2014/main" id="{49D971C8-AAA0-8D89-8925-14F4344AA764}"/>
              </a:ext>
            </a:extLst>
          </p:cNvPr>
          <p:cNvSpPr>
            <a:spLocks noGrp="1"/>
          </p:cNvSpPr>
          <p:nvPr>
            <p:ph idx="1"/>
          </p:nvPr>
        </p:nvSpPr>
        <p:spPr>
          <a:xfrm>
            <a:off x="1137038" y="2194099"/>
            <a:ext cx="6167712" cy="4462733"/>
          </a:xfrm>
        </p:spPr>
        <p:txBody>
          <a:bodyPr>
            <a:normAutofit lnSpcReduction="10000"/>
          </a:bodyPr>
          <a:lstStyle/>
          <a:p>
            <a:r>
              <a:rPr lang="zh-CN" altLang="en-US" sz="1800" dirty="0"/>
              <a:t>霍奇森</a:t>
            </a:r>
            <a:r>
              <a:rPr lang="en-US" altLang="zh-CN" sz="1800" dirty="0"/>
              <a:t>&amp;</a:t>
            </a:r>
            <a:r>
              <a:rPr lang="zh-CN" altLang="en-US" sz="1800" dirty="0"/>
              <a:t>麦克尼尔：“火药帝国”（</a:t>
            </a:r>
            <a:r>
              <a:rPr lang="en-US" altLang="zh-CN" sz="1800" dirty="0"/>
              <a:t>Gunpowder empires</a:t>
            </a:r>
            <a:r>
              <a:rPr lang="zh-CN" altLang="en-US" sz="1800" dirty="0"/>
              <a:t>）</a:t>
            </a:r>
            <a:endParaRPr lang="en-US" altLang="zh-CN" sz="1800" dirty="0"/>
          </a:p>
          <a:p>
            <a:pPr lvl="1"/>
            <a:r>
              <a:rPr lang="zh-CN" altLang="zh-CN" sz="1800" dirty="0"/>
              <a:t>奥斯曼帝国</a:t>
            </a:r>
            <a:r>
              <a:rPr lang="zh-CN" altLang="en-US" sz="1800" dirty="0"/>
              <a:t>（土耳其）</a:t>
            </a:r>
            <a:r>
              <a:rPr lang="zh-CN" altLang="zh-CN" sz="1800" dirty="0"/>
              <a:t>、萨法维帝国</a:t>
            </a:r>
            <a:r>
              <a:rPr lang="zh-CN" altLang="en-US" sz="1800" dirty="0"/>
              <a:t>（波斯）</a:t>
            </a:r>
            <a:r>
              <a:rPr lang="zh-CN" altLang="zh-CN" sz="1800" dirty="0"/>
              <a:t>和莫卧儿帝国</a:t>
            </a:r>
            <a:r>
              <a:rPr lang="zh-CN" altLang="en-US" sz="1800" dirty="0"/>
              <a:t>（印度）</a:t>
            </a:r>
            <a:endParaRPr lang="en-US" altLang="zh-CN" sz="1800" dirty="0"/>
          </a:p>
          <a:p>
            <a:pPr lvl="1"/>
            <a:r>
              <a:rPr lang="zh-CN" altLang="en-US" sz="1800" dirty="0"/>
              <a:t>类似魏特夫水利文明：技术决定制度。火药巩固中央集权的扩张型帝国，</a:t>
            </a:r>
            <a:endParaRPr lang="en-US" altLang="zh-CN" sz="1800" dirty="0"/>
          </a:p>
          <a:p>
            <a:pPr lvl="1"/>
            <a:r>
              <a:rPr lang="zh-CN" altLang="en-US" sz="1800" dirty="0"/>
              <a:t>来自蒙古的军事化国家观念（整个国家作为一个单一军事力量，经济和文化为军事服务），被火药技术所巩固。</a:t>
            </a:r>
            <a:endParaRPr lang="en-US" altLang="zh-CN" sz="1800" dirty="0"/>
          </a:p>
          <a:p>
            <a:r>
              <a:rPr lang="zh-CN" altLang="en-US" sz="1800" dirty="0"/>
              <a:t>明朝是火药帝国吗？</a:t>
            </a:r>
            <a:endParaRPr lang="en-US" altLang="zh-CN" sz="1800" dirty="0"/>
          </a:p>
          <a:p>
            <a:pPr lvl="1"/>
            <a:r>
              <a:rPr lang="zh-CN" altLang="en-US" sz="1800" dirty="0"/>
              <a:t>部分解释明清两代早期扩张，但不适用于稳定后的帝国形态</a:t>
            </a:r>
            <a:endParaRPr lang="en-US" altLang="zh-CN" sz="1800" dirty="0"/>
          </a:p>
          <a:p>
            <a:pPr lvl="1"/>
            <a:r>
              <a:rPr lang="zh-CN" altLang="en-US" sz="1800" dirty="0"/>
              <a:t>印刷术与火药两种技术相互平衡，文官制度基础坚实</a:t>
            </a:r>
            <a:endParaRPr lang="en-US" altLang="zh-CN" sz="1800" dirty="0"/>
          </a:p>
          <a:p>
            <a:r>
              <a:rPr lang="en-US" altLang="zh-CN" sz="1800" dirty="0"/>
              <a:t>“</a:t>
            </a:r>
            <a:r>
              <a:rPr lang="zh-CN" altLang="en-US" sz="1800" dirty="0"/>
              <a:t>据说，在</a:t>
            </a:r>
            <a:r>
              <a:rPr lang="en-US" altLang="zh-CN" sz="1800" dirty="0"/>
              <a:t>1600</a:t>
            </a:r>
            <a:r>
              <a:rPr lang="zh-CN" altLang="en-US" sz="1800" dirty="0"/>
              <a:t>年，中国每年印刷的书籍比世界上任何其他地方都多。因此，如果我们要根据统治集团最常用的技术来裁定某一帝国的特点，那么中国就不是一个火药帝国，而是一个印刷帝国。”（</a:t>
            </a:r>
            <a:r>
              <a:rPr lang="en-US" altLang="zh-CN" sz="1800" dirty="0"/>
              <a:t>《</a:t>
            </a:r>
            <a:r>
              <a:rPr lang="zh-CN" altLang="en-US" sz="1800" dirty="0"/>
              <a:t>世界文明中的技术</a:t>
            </a:r>
            <a:r>
              <a:rPr lang="en-US" altLang="zh-CN" sz="1800" dirty="0"/>
              <a:t>》</a:t>
            </a:r>
            <a:r>
              <a:rPr lang="zh-CN" altLang="en-US" sz="1800" dirty="0"/>
              <a:t>）</a:t>
            </a:r>
          </a:p>
        </p:txBody>
      </p:sp>
      <p:sp>
        <p:nvSpPr>
          <p:cNvPr id="61" name="Freeform: Shape 38">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0496" y="2022496"/>
            <a:ext cx="3795039"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图片 8" descr="地图&#10;&#10;描述已自动生成">
            <a:extLst>
              <a:ext uri="{FF2B5EF4-FFF2-40B4-BE49-F238E27FC236}">
                <a16:creationId xmlns:a16="http://schemas.microsoft.com/office/drawing/2014/main" id="{D90E83FE-B817-0D06-F2F5-5905E64C6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1362" y="2869997"/>
            <a:ext cx="3482910" cy="2359671"/>
          </a:xfrm>
          <a:prstGeom prst="rect">
            <a:avLst/>
          </a:prstGeom>
        </p:spPr>
      </p:pic>
      <p:sp>
        <p:nvSpPr>
          <p:cNvPr id="62" name="Rectangle 6">
            <a:extLst>
              <a:ext uri="{FF2B5EF4-FFF2-40B4-BE49-F238E27FC236}">
                <a16:creationId xmlns:a16="http://schemas.microsoft.com/office/drawing/2014/main" id="{2775D660-3127-4688-9782-F7C4639B1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2788" y="5952857"/>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34866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16-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700</TotalTime>
  <Words>2984</Words>
  <Application>Microsoft Office PowerPoint</Application>
  <PresentationFormat>宽屏</PresentationFormat>
  <Paragraphs>164</Paragraphs>
  <Slides>19</Slides>
  <Notes>2</Notes>
  <HiddenSlides>0</HiddenSlides>
  <MMClips>2</MMClips>
  <ScaleCrop>false</ScaleCrop>
  <HeadingPairs>
    <vt:vector size="6" baseType="variant">
      <vt:variant>
        <vt:lpstr>已用的字体</vt:lpstr>
      </vt:variant>
      <vt:variant>
        <vt:i4>3</vt:i4>
      </vt:variant>
      <vt:variant>
        <vt:lpstr>主题</vt:lpstr>
      </vt:variant>
      <vt:variant>
        <vt:i4>2</vt:i4>
      </vt:variant>
      <vt:variant>
        <vt:lpstr>幻灯片标题</vt:lpstr>
      </vt:variant>
      <vt:variant>
        <vt:i4>19</vt:i4>
      </vt:variant>
    </vt:vector>
  </HeadingPairs>
  <TitlesOfParts>
    <vt:vector size="24" baseType="lpstr">
      <vt:lpstr>等线</vt:lpstr>
      <vt:lpstr>等线 Light</vt:lpstr>
      <vt:lpstr>Arial</vt:lpstr>
      <vt:lpstr>Office 主题​​</vt:lpstr>
      <vt:lpstr>B-16-9</vt:lpstr>
      <vt:lpstr>技术通史4 四大发明</vt:lpstr>
      <vt:lpstr>四大发明（Four Great Inventions）的提出</vt:lpstr>
      <vt:lpstr>为什么四大发明伟大？</vt:lpstr>
      <vt:lpstr>李约瑟与文明比较</vt:lpstr>
      <vt:lpstr>文明滴定法</vt:lpstr>
      <vt:lpstr>火药的发明</vt:lpstr>
      <vt:lpstr>火药的西传和改良</vt:lpstr>
      <vt:lpstr>火药在西方</vt:lpstr>
      <vt:lpstr>火药帝国</vt:lpstr>
      <vt:lpstr>指南针的发明 ——司南及其争议</vt:lpstr>
      <vt:lpstr>指南针的发明</vt:lpstr>
      <vt:lpstr>指南针的传播</vt:lpstr>
      <vt:lpstr>造纸——有意识有建制的创新产物</vt:lpstr>
      <vt:lpstr>雕版印刷和活字印刷的发明</vt:lpstr>
      <vt:lpstr>印刷术中韩争议</vt:lpstr>
      <vt:lpstr>中国印刷术&amp;古腾堡印刷机</vt:lpstr>
      <vt:lpstr>阻碍活字印刷的不止是表意文字</vt:lpstr>
      <vt:lpstr>李约瑟列举的中国古代26大发明</vt:lpstr>
      <vt:lpstr>推荐书目</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技术通史4 四大发明</dc:title>
  <dc:creator>翌霖 胡</dc:creator>
  <cp:lastModifiedBy>翌霖 胡</cp:lastModifiedBy>
  <cp:revision>1</cp:revision>
  <dcterms:created xsi:type="dcterms:W3CDTF">2023-10-16T06:05:35Z</dcterms:created>
  <dcterms:modified xsi:type="dcterms:W3CDTF">2023-10-16T17:46:16Z</dcterms:modified>
</cp:coreProperties>
</file>