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59" r:id="rId4"/>
    <p:sldId id="257" r:id="rId5"/>
    <p:sldId id="258" r:id="rId6"/>
    <p:sldId id="260" r:id="rId7"/>
    <p:sldId id="261" r:id="rId8"/>
    <p:sldId id="262" r:id="rId9"/>
    <p:sldId id="263" r:id="rId10"/>
    <p:sldId id="338" r:id="rId11"/>
    <p:sldId id="339" r:id="rId12"/>
    <p:sldId id="370" r:id="rId13"/>
    <p:sldId id="273" r:id="rId14"/>
    <p:sldId id="349" r:id="rId15"/>
    <p:sldId id="266" r:id="rId16"/>
    <p:sldId id="340" r:id="rId17"/>
    <p:sldId id="343" r:id="rId18"/>
    <p:sldId id="272" r:id="rId19"/>
    <p:sldId id="268" r:id="rId20"/>
    <p:sldId id="317" r:id="rId21"/>
    <p:sldId id="312" r:id="rId22"/>
    <p:sldId id="341" r:id="rId23"/>
    <p:sldId id="342" r:id="rId24"/>
    <p:sldId id="313" r:id="rId25"/>
    <p:sldId id="5006" r:id="rId26"/>
    <p:sldId id="5007" r:id="rId27"/>
    <p:sldId id="5008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1B1007-4763-4EE9-B2CA-B12F63572628}" v="12" dt="2023-09-18T11:04:26.933"/>
    <p1510:client id="{8B2A6F03-CC34-4979-B0ED-03E3A9680219}" v="256" dt="2023-09-18T16:04:38.2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6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胡 翌霖" userId="a9a41afe759712f0" providerId="LiveId" clId="{8B2A6F03-CC34-4979-B0ED-03E3A9680219}"/>
    <pc:docChg chg="undo custSel addSld delSld modSld sldOrd">
      <pc:chgData name="胡 翌霖" userId="a9a41afe759712f0" providerId="LiveId" clId="{8B2A6F03-CC34-4979-B0ED-03E3A9680219}" dt="2023-09-18T16:05:48.862" v="694" actId="6549"/>
      <pc:docMkLst>
        <pc:docMk/>
      </pc:docMkLst>
      <pc:sldChg chg="addSp delSp modSp mod setBg">
        <pc:chgData name="胡 翌霖" userId="a9a41afe759712f0" providerId="LiveId" clId="{8B2A6F03-CC34-4979-B0ED-03E3A9680219}" dt="2023-09-18T14:38:20.279" v="93" actId="26606"/>
        <pc:sldMkLst>
          <pc:docMk/>
          <pc:sldMk cId="668641980" sldId="256"/>
        </pc:sldMkLst>
        <pc:spChg chg="mod">
          <ac:chgData name="胡 翌霖" userId="a9a41afe759712f0" providerId="LiveId" clId="{8B2A6F03-CC34-4979-B0ED-03E3A9680219}" dt="2023-09-18T14:36:03.217" v="87" actId="26606"/>
          <ac:spMkLst>
            <pc:docMk/>
            <pc:sldMk cId="668641980" sldId="256"/>
            <ac:spMk id="2" creationId="{00D3E61F-312F-90DC-1FDF-C2C902687AB1}"/>
          </ac:spMkLst>
        </pc:spChg>
        <pc:spChg chg="mod">
          <ac:chgData name="胡 翌霖" userId="a9a41afe759712f0" providerId="LiveId" clId="{8B2A6F03-CC34-4979-B0ED-03E3A9680219}" dt="2023-09-18T14:36:03.217" v="87" actId="26606"/>
          <ac:spMkLst>
            <pc:docMk/>
            <pc:sldMk cId="668641980" sldId="256"/>
            <ac:spMk id="3" creationId="{B6BF8197-C7F9-EA85-A707-3ED0A92602C2}"/>
          </ac:spMkLst>
        </pc:spChg>
        <pc:spChg chg="add del">
          <ac:chgData name="胡 翌霖" userId="a9a41afe759712f0" providerId="LiveId" clId="{8B2A6F03-CC34-4979-B0ED-03E3A9680219}" dt="2023-09-18T14:38:20.279" v="93" actId="26606"/>
          <ac:spMkLst>
            <pc:docMk/>
            <pc:sldMk cId="668641980" sldId="256"/>
            <ac:spMk id="10" creationId="{0671A8AE-40A1-4631-A6B8-581AFF065482}"/>
          </ac:spMkLst>
        </pc:spChg>
        <pc:spChg chg="add del">
          <ac:chgData name="胡 翌霖" userId="a9a41afe759712f0" providerId="LiveId" clId="{8B2A6F03-CC34-4979-B0ED-03E3A9680219}" dt="2023-09-18T14:38:20.279" v="93" actId="26606"/>
          <ac:spMkLst>
            <pc:docMk/>
            <pc:sldMk cId="668641980" sldId="256"/>
            <ac:spMk id="12" creationId="{AB58EF07-17C2-48CF-ABB0-EEF1F17CB8F0}"/>
          </ac:spMkLst>
        </pc:spChg>
        <pc:spChg chg="add del">
          <ac:chgData name="胡 翌霖" userId="a9a41afe759712f0" providerId="LiveId" clId="{8B2A6F03-CC34-4979-B0ED-03E3A9680219}" dt="2023-09-18T14:38:20.279" v="93" actId="26606"/>
          <ac:spMkLst>
            <pc:docMk/>
            <pc:sldMk cId="668641980" sldId="256"/>
            <ac:spMk id="14" creationId="{AF2F604E-43BE-4DC3-B983-E071523364F8}"/>
          </ac:spMkLst>
        </pc:spChg>
        <pc:spChg chg="add del">
          <ac:chgData name="胡 翌霖" userId="a9a41afe759712f0" providerId="LiveId" clId="{8B2A6F03-CC34-4979-B0ED-03E3A9680219}" dt="2023-09-18T14:38:20.279" v="93" actId="26606"/>
          <ac:spMkLst>
            <pc:docMk/>
            <pc:sldMk cId="668641980" sldId="256"/>
            <ac:spMk id="16" creationId="{08C9B587-E65E-4B52-B37C-ABEBB6E87928}"/>
          </ac:spMkLst>
        </pc:spChg>
        <pc:spChg chg="add">
          <ac:chgData name="胡 翌霖" userId="a9a41afe759712f0" providerId="LiveId" clId="{8B2A6F03-CC34-4979-B0ED-03E3A9680219}" dt="2023-09-18T14:38:20.279" v="93" actId="26606"/>
          <ac:spMkLst>
            <pc:docMk/>
            <pc:sldMk cId="668641980" sldId="256"/>
            <ac:spMk id="21" creationId="{0671A8AE-40A1-4631-A6B8-581AFF065482}"/>
          </ac:spMkLst>
        </pc:spChg>
        <pc:spChg chg="add">
          <ac:chgData name="胡 翌霖" userId="a9a41afe759712f0" providerId="LiveId" clId="{8B2A6F03-CC34-4979-B0ED-03E3A9680219}" dt="2023-09-18T14:38:20.279" v="93" actId="26606"/>
          <ac:spMkLst>
            <pc:docMk/>
            <pc:sldMk cId="668641980" sldId="256"/>
            <ac:spMk id="23" creationId="{AB58EF07-17C2-48CF-ABB0-EEF1F17CB8F0}"/>
          </ac:spMkLst>
        </pc:spChg>
        <pc:spChg chg="add">
          <ac:chgData name="胡 翌霖" userId="a9a41afe759712f0" providerId="LiveId" clId="{8B2A6F03-CC34-4979-B0ED-03E3A9680219}" dt="2023-09-18T14:38:20.279" v="93" actId="26606"/>
          <ac:spMkLst>
            <pc:docMk/>
            <pc:sldMk cId="668641980" sldId="256"/>
            <ac:spMk id="25" creationId="{AF2F604E-43BE-4DC3-B983-E071523364F8}"/>
          </ac:spMkLst>
        </pc:spChg>
        <pc:spChg chg="add">
          <ac:chgData name="胡 翌霖" userId="a9a41afe759712f0" providerId="LiveId" clId="{8B2A6F03-CC34-4979-B0ED-03E3A9680219}" dt="2023-09-18T14:38:20.279" v="93" actId="26606"/>
          <ac:spMkLst>
            <pc:docMk/>
            <pc:sldMk cId="668641980" sldId="256"/>
            <ac:spMk id="27" creationId="{08C9B587-E65E-4B52-B37C-ABEBB6E87928}"/>
          </ac:spMkLst>
        </pc:spChg>
        <pc:picChg chg="add del mod ord modCrop">
          <ac:chgData name="胡 翌霖" userId="a9a41afe759712f0" providerId="LiveId" clId="{8B2A6F03-CC34-4979-B0ED-03E3A9680219}" dt="2023-09-18T14:37:47.325" v="91" actId="21"/>
          <ac:picMkLst>
            <pc:docMk/>
            <pc:sldMk cId="668641980" sldId="256"/>
            <ac:picMk id="5" creationId="{98AA4F5C-553A-C6DC-7518-1FF0346DC0DD}"/>
          </ac:picMkLst>
        </pc:picChg>
        <pc:picChg chg="add mod ord">
          <ac:chgData name="胡 翌霖" userId="a9a41afe759712f0" providerId="LiveId" clId="{8B2A6F03-CC34-4979-B0ED-03E3A9680219}" dt="2023-09-18T14:38:20.279" v="93" actId="26606"/>
          <ac:picMkLst>
            <pc:docMk/>
            <pc:sldMk cId="668641980" sldId="256"/>
            <ac:picMk id="6" creationId="{FC493562-35CA-913A-D158-0F2B76420622}"/>
          </ac:picMkLst>
        </pc:picChg>
      </pc:sldChg>
      <pc:sldChg chg="ord">
        <pc:chgData name="胡 翌霖" userId="a9a41afe759712f0" providerId="LiveId" clId="{8B2A6F03-CC34-4979-B0ED-03E3A9680219}" dt="2023-09-18T14:39:03.385" v="97"/>
        <pc:sldMkLst>
          <pc:docMk/>
          <pc:sldMk cId="1753867258" sldId="257"/>
        </pc:sldMkLst>
      </pc:sldChg>
      <pc:sldChg chg="modSp mod">
        <pc:chgData name="胡 翌霖" userId="a9a41afe759712f0" providerId="LiveId" clId="{8B2A6F03-CC34-4979-B0ED-03E3A9680219}" dt="2023-09-18T16:05:24.404" v="692"/>
        <pc:sldMkLst>
          <pc:docMk/>
          <pc:sldMk cId="202487506" sldId="258"/>
        </pc:sldMkLst>
        <pc:spChg chg="mod">
          <ac:chgData name="胡 翌霖" userId="a9a41afe759712f0" providerId="LiveId" clId="{8B2A6F03-CC34-4979-B0ED-03E3A9680219}" dt="2023-09-18T15:58:37.970" v="613"/>
          <ac:spMkLst>
            <pc:docMk/>
            <pc:sldMk cId="202487506" sldId="258"/>
            <ac:spMk id="2" creationId="{D228E70A-3F63-2F43-7333-A24764C034F2}"/>
          </ac:spMkLst>
        </pc:spChg>
        <pc:spChg chg="mod">
          <ac:chgData name="胡 翌霖" userId="a9a41afe759712f0" providerId="LiveId" clId="{8B2A6F03-CC34-4979-B0ED-03E3A9680219}" dt="2023-09-18T16:05:24.404" v="692"/>
          <ac:spMkLst>
            <pc:docMk/>
            <pc:sldMk cId="202487506" sldId="258"/>
            <ac:spMk id="3" creationId="{5EB6E8C1-6A06-0167-CE4F-359A48C3EF2E}"/>
          </ac:spMkLst>
        </pc:spChg>
      </pc:sldChg>
      <pc:sldChg chg="addSp modSp mod setBg">
        <pc:chgData name="胡 翌霖" userId="a9a41afe759712f0" providerId="LiveId" clId="{8B2A6F03-CC34-4979-B0ED-03E3A9680219}" dt="2023-09-18T15:54:40.776" v="598" actId="1076"/>
        <pc:sldMkLst>
          <pc:docMk/>
          <pc:sldMk cId="3655163592" sldId="259"/>
        </pc:sldMkLst>
        <pc:spChg chg="mod">
          <ac:chgData name="胡 翌霖" userId="a9a41afe759712f0" providerId="LiveId" clId="{8B2A6F03-CC34-4979-B0ED-03E3A9680219}" dt="2023-09-18T15:50:14.319" v="591" actId="26606"/>
          <ac:spMkLst>
            <pc:docMk/>
            <pc:sldMk cId="3655163592" sldId="259"/>
            <ac:spMk id="2" creationId="{5ACE95FF-90D9-F360-90DC-A755D7FE8B81}"/>
          </ac:spMkLst>
        </pc:spChg>
        <pc:spChg chg="mod">
          <ac:chgData name="胡 翌霖" userId="a9a41afe759712f0" providerId="LiveId" clId="{8B2A6F03-CC34-4979-B0ED-03E3A9680219}" dt="2023-09-18T15:54:25.954" v="595" actId="14100"/>
          <ac:spMkLst>
            <pc:docMk/>
            <pc:sldMk cId="3655163592" sldId="259"/>
            <ac:spMk id="3" creationId="{3459AD14-79FD-D2EC-88E8-82174D9DE2C3}"/>
          </ac:spMkLst>
        </pc:spChg>
        <pc:spChg chg="add">
          <ac:chgData name="胡 翌霖" userId="a9a41afe759712f0" providerId="LiveId" clId="{8B2A6F03-CC34-4979-B0ED-03E3A9680219}" dt="2023-09-18T15:50:14.319" v="591" actId="26606"/>
          <ac:spMkLst>
            <pc:docMk/>
            <pc:sldMk cId="3655163592" sldId="259"/>
            <ac:spMk id="8" creationId="{100EDD19-6802-4EC3-95CE-CFFAB042CFD6}"/>
          </ac:spMkLst>
        </pc:spChg>
        <pc:spChg chg="add">
          <ac:chgData name="胡 翌霖" userId="a9a41afe759712f0" providerId="LiveId" clId="{8B2A6F03-CC34-4979-B0ED-03E3A9680219}" dt="2023-09-18T15:50:14.319" v="591" actId="26606"/>
          <ac:spMkLst>
            <pc:docMk/>
            <pc:sldMk cId="3655163592" sldId="259"/>
            <ac:spMk id="10" creationId="{DB17E863-922E-4C26-BD64-E8FD41D28661}"/>
          </ac:spMkLst>
        </pc:spChg>
        <pc:picChg chg="add mod">
          <ac:chgData name="胡 翌霖" userId="a9a41afe759712f0" providerId="LiveId" clId="{8B2A6F03-CC34-4979-B0ED-03E3A9680219}" dt="2023-09-18T15:54:40.776" v="598" actId="1076"/>
          <ac:picMkLst>
            <pc:docMk/>
            <pc:sldMk cId="3655163592" sldId="259"/>
            <ac:picMk id="5" creationId="{56F62BF0-5001-E213-8551-CB5BA40F4496}"/>
          </ac:picMkLst>
        </pc:picChg>
      </pc:sldChg>
      <pc:sldChg chg="addSp delSp modSp add del mod setBg delDesignElem">
        <pc:chgData name="胡 翌霖" userId="a9a41afe759712f0" providerId="LiveId" clId="{8B2A6F03-CC34-4979-B0ED-03E3A9680219}" dt="2023-09-18T16:05:38.199" v="693" actId="478"/>
        <pc:sldMkLst>
          <pc:docMk/>
          <pc:sldMk cId="1087439099" sldId="260"/>
        </pc:sldMkLst>
        <pc:spChg chg="del mod">
          <ac:chgData name="胡 翌霖" userId="a9a41afe759712f0" providerId="LiveId" clId="{8B2A6F03-CC34-4979-B0ED-03E3A9680219}" dt="2023-09-18T16:05:38.199" v="693" actId="478"/>
          <ac:spMkLst>
            <pc:docMk/>
            <pc:sldMk cId="1087439099" sldId="260"/>
            <ac:spMk id="3" creationId="{376FA185-9C01-4D1B-20F1-BA43D6DEBC9B}"/>
          </ac:spMkLst>
        </pc:spChg>
        <pc:spChg chg="add del">
          <ac:chgData name="胡 翌霖" userId="a9a41afe759712f0" providerId="LiveId" clId="{8B2A6F03-CC34-4979-B0ED-03E3A9680219}" dt="2023-09-18T14:31:42.221" v="14"/>
          <ac:spMkLst>
            <pc:docMk/>
            <pc:sldMk cId="1087439099" sldId="260"/>
            <ac:spMk id="16" creationId="{C1DD1A8A-57D5-4A81-AD04-532B043C5611}"/>
          </ac:spMkLst>
        </pc:spChg>
        <pc:spChg chg="add del">
          <ac:chgData name="胡 翌霖" userId="a9a41afe759712f0" providerId="LiveId" clId="{8B2A6F03-CC34-4979-B0ED-03E3A9680219}" dt="2023-09-18T14:31:42.221" v="14"/>
          <ac:spMkLst>
            <pc:docMk/>
            <pc:sldMk cId="1087439099" sldId="260"/>
            <ac:spMk id="18" creationId="{007891EC-4501-44ED-A8C8-B11B6DB767AB}"/>
          </ac:spMkLst>
        </pc:spChg>
      </pc:sldChg>
      <pc:sldChg chg="modSp add del mod">
        <pc:chgData name="胡 翌霖" userId="a9a41afe759712f0" providerId="LiveId" clId="{8B2A6F03-CC34-4979-B0ED-03E3A9680219}" dt="2023-09-18T16:05:48.862" v="694" actId="6549"/>
        <pc:sldMkLst>
          <pc:docMk/>
          <pc:sldMk cId="3006691053" sldId="261"/>
        </pc:sldMkLst>
        <pc:spChg chg="mod">
          <ac:chgData name="胡 翌霖" userId="a9a41afe759712f0" providerId="LiveId" clId="{8B2A6F03-CC34-4979-B0ED-03E3A9680219}" dt="2023-09-18T16:05:48.862" v="694" actId="6549"/>
          <ac:spMkLst>
            <pc:docMk/>
            <pc:sldMk cId="3006691053" sldId="261"/>
            <ac:spMk id="2" creationId="{8DB16105-8CFE-3CF8-7BB3-21ED591EF567}"/>
          </ac:spMkLst>
        </pc:spChg>
      </pc:sldChg>
      <pc:sldChg chg="add del">
        <pc:chgData name="胡 翌霖" userId="a9a41afe759712f0" providerId="LiveId" clId="{8B2A6F03-CC34-4979-B0ED-03E3A9680219}" dt="2023-09-18T14:31:42.290" v="15"/>
        <pc:sldMkLst>
          <pc:docMk/>
          <pc:sldMk cId="1432697377" sldId="262"/>
        </pc:sldMkLst>
      </pc:sldChg>
      <pc:sldChg chg="addSp delSp modSp add del mod">
        <pc:chgData name="胡 翌霖" userId="a9a41afe759712f0" providerId="LiveId" clId="{8B2A6F03-CC34-4979-B0ED-03E3A9680219}" dt="2023-09-18T14:35:43.834" v="85" actId="14100"/>
        <pc:sldMkLst>
          <pc:docMk/>
          <pc:sldMk cId="3870467374" sldId="263"/>
        </pc:sldMkLst>
        <pc:spChg chg="mod">
          <ac:chgData name="胡 翌霖" userId="a9a41afe759712f0" providerId="LiveId" clId="{8B2A6F03-CC34-4979-B0ED-03E3A9680219}" dt="2023-09-18T14:34:45.305" v="82"/>
          <ac:spMkLst>
            <pc:docMk/>
            <pc:sldMk cId="3870467374" sldId="263"/>
            <ac:spMk id="3" creationId="{BCAD02F7-3D2E-0B43-69E9-11846FF83DE1}"/>
          </ac:spMkLst>
        </pc:spChg>
        <pc:picChg chg="add mod">
          <ac:chgData name="胡 翌霖" userId="a9a41afe759712f0" providerId="LiveId" clId="{8B2A6F03-CC34-4979-B0ED-03E3A9680219}" dt="2023-09-18T14:35:43.834" v="85" actId="14100"/>
          <ac:picMkLst>
            <pc:docMk/>
            <pc:sldMk cId="3870467374" sldId="263"/>
            <ac:picMk id="4" creationId="{5A2DC532-384A-871C-2466-C6DC99241F49}"/>
          </ac:picMkLst>
        </pc:picChg>
        <pc:picChg chg="del">
          <ac:chgData name="胡 翌霖" userId="a9a41afe759712f0" providerId="LiveId" clId="{8B2A6F03-CC34-4979-B0ED-03E3A9680219}" dt="2023-09-18T14:34:51.825" v="83" actId="478"/>
          <ac:picMkLst>
            <pc:docMk/>
            <pc:sldMk cId="3870467374" sldId="263"/>
            <ac:picMk id="12" creationId="{27CCC3C3-70B7-6FA1-0240-F4E731A3BA5F}"/>
          </ac:picMkLst>
        </pc:picChg>
      </pc:sldChg>
      <pc:sldChg chg="addSp delSp add del setBg delDesignElem">
        <pc:chgData name="胡 翌霖" userId="a9a41afe759712f0" providerId="LiveId" clId="{8B2A6F03-CC34-4979-B0ED-03E3A9680219}" dt="2023-09-18T14:31:42.290" v="15"/>
        <pc:sldMkLst>
          <pc:docMk/>
          <pc:sldMk cId="850660606" sldId="266"/>
        </pc:sldMkLst>
        <pc:spChg chg="add del">
          <ac:chgData name="胡 翌霖" userId="a9a41afe759712f0" providerId="LiveId" clId="{8B2A6F03-CC34-4979-B0ED-03E3A9680219}" dt="2023-09-18T14:31:42.221" v="14"/>
          <ac:spMkLst>
            <pc:docMk/>
            <pc:sldMk cId="850660606" sldId="266"/>
            <ac:spMk id="15" creationId="{D5B0017B-2ECA-49AF-B397-DC140825DF8D}"/>
          </ac:spMkLst>
        </pc:spChg>
        <pc:spChg chg="add del">
          <ac:chgData name="胡 翌霖" userId="a9a41afe759712f0" providerId="LiveId" clId="{8B2A6F03-CC34-4979-B0ED-03E3A9680219}" dt="2023-09-18T14:31:42.221" v="14"/>
          <ac:spMkLst>
            <pc:docMk/>
            <pc:sldMk cId="850660606" sldId="266"/>
            <ac:spMk id="16" creationId="{B6CDA21F-E7AF-4C75-8395-33F58D5B0E45}"/>
          </ac:spMkLst>
        </pc:spChg>
        <pc:grpChg chg="add del">
          <ac:chgData name="胡 翌霖" userId="a9a41afe759712f0" providerId="LiveId" clId="{8B2A6F03-CC34-4979-B0ED-03E3A9680219}" dt="2023-09-18T14:31:42.221" v="14"/>
          <ac:grpSpMkLst>
            <pc:docMk/>
            <pc:sldMk cId="850660606" sldId="266"/>
            <ac:grpSpMk id="18" creationId="{AE1C45F0-260A-458C-96ED-C1F6D2151219}"/>
          </ac:grpSpMkLst>
        </pc:grpChg>
        <pc:cxnChg chg="add del">
          <ac:chgData name="胡 翌霖" userId="a9a41afe759712f0" providerId="LiveId" clId="{8B2A6F03-CC34-4979-B0ED-03E3A9680219}" dt="2023-09-18T14:31:42.221" v="14"/>
          <ac:cxnSpMkLst>
            <pc:docMk/>
            <pc:sldMk cId="850660606" sldId="266"/>
            <ac:cxnSpMk id="17" creationId="{6CF1BAF6-AD41-4082-B212-8A1F9A2E8779}"/>
          </ac:cxnSpMkLst>
        </pc:cxnChg>
      </pc:sldChg>
      <pc:sldChg chg="add del">
        <pc:chgData name="胡 翌霖" userId="a9a41afe759712f0" providerId="LiveId" clId="{8B2A6F03-CC34-4979-B0ED-03E3A9680219}" dt="2023-09-18T14:31:42.290" v="15"/>
        <pc:sldMkLst>
          <pc:docMk/>
          <pc:sldMk cId="2307044497" sldId="268"/>
        </pc:sldMkLst>
      </pc:sldChg>
      <pc:sldChg chg="add del">
        <pc:chgData name="胡 翌霖" userId="a9a41afe759712f0" providerId="LiveId" clId="{8B2A6F03-CC34-4979-B0ED-03E3A9680219}" dt="2023-09-18T14:31:42.290" v="15"/>
        <pc:sldMkLst>
          <pc:docMk/>
          <pc:sldMk cId="1197303847" sldId="272"/>
        </pc:sldMkLst>
      </pc:sldChg>
      <pc:sldChg chg="add del">
        <pc:chgData name="胡 翌霖" userId="a9a41afe759712f0" providerId="LiveId" clId="{8B2A6F03-CC34-4979-B0ED-03E3A9680219}" dt="2023-09-18T14:31:42.290" v="15"/>
        <pc:sldMkLst>
          <pc:docMk/>
          <pc:sldMk cId="3250698086" sldId="273"/>
        </pc:sldMkLst>
      </pc:sldChg>
      <pc:sldChg chg="delSp add del setBg delDesignElem">
        <pc:chgData name="胡 翌霖" userId="a9a41afe759712f0" providerId="LiveId" clId="{8B2A6F03-CC34-4979-B0ED-03E3A9680219}" dt="2023-09-18T13:36:56.416" v="4" actId="47"/>
        <pc:sldMkLst>
          <pc:docMk/>
          <pc:sldMk cId="1036755878" sldId="308"/>
        </pc:sldMkLst>
        <pc:spChg chg="del">
          <ac:chgData name="胡 翌霖" userId="a9a41afe759712f0" providerId="LiveId" clId="{8B2A6F03-CC34-4979-B0ED-03E3A9680219}" dt="2023-09-18T13:35:01.565" v="3"/>
          <ac:spMkLst>
            <pc:docMk/>
            <pc:sldMk cId="1036755878" sldId="308"/>
            <ac:spMk id="194" creationId="{7CB4857B-ED7C-444D-9F04-2F885114A1C2}"/>
          </ac:spMkLst>
        </pc:spChg>
        <pc:spChg chg="del">
          <ac:chgData name="胡 翌霖" userId="a9a41afe759712f0" providerId="LiveId" clId="{8B2A6F03-CC34-4979-B0ED-03E3A9680219}" dt="2023-09-18T13:35:01.565" v="3"/>
          <ac:spMkLst>
            <pc:docMk/>
            <pc:sldMk cId="1036755878" sldId="308"/>
            <ac:spMk id="195" creationId="{D18046FB-44EA-4FD8-A585-EA09A319B2D0}"/>
          </ac:spMkLst>
        </pc:spChg>
        <pc:spChg chg="del">
          <ac:chgData name="胡 翌霖" userId="a9a41afe759712f0" providerId="LiveId" clId="{8B2A6F03-CC34-4979-B0ED-03E3A9680219}" dt="2023-09-18T13:35:01.565" v="3"/>
          <ac:spMkLst>
            <pc:docMk/>
            <pc:sldMk cId="1036755878" sldId="308"/>
            <ac:spMk id="196" creationId="{479F5F2B-8B58-4140-AE6A-51F6C67B18D9}"/>
          </ac:spMkLst>
        </pc:spChg>
      </pc:sldChg>
      <pc:sldChg chg="add del">
        <pc:chgData name="胡 翌霖" userId="a9a41afe759712f0" providerId="LiveId" clId="{8B2A6F03-CC34-4979-B0ED-03E3A9680219}" dt="2023-09-18T14:31:42.290" v="15"/>
        <pc:sldMkLst>
          <pc:docMk/>
          <pc:sldMk cId="1971533134" sldId="312"/>
        </pc:sldMkLst>
      </pc:sldChg>
      <pc:sldChg chg="addSp delSp add del setBg delDesignElem">
        <pc:chgData name="胡 翌霖" userId="a9a41afe759712f0" providerId="LiveId" clId="{8B2A6F03-CC34-4979-B0ED-03E3A9680219}" dt="2023-09-18T14:31:42.290" v="15"/>
        <pc:sldMkLst>
          <pc:docMk/>
          <pc:sldMk cId="2356875959" sldId="313"/>
        </pc:sldMkLst>
        <pc:spChg chg="add del">
          <ac:chgData name="胡 翌霖" userId="a9a41afe759712f0" providerId="LiveId" clId="{8B2A6F03-CC34-4979-B0ED-03E3A9680219}" dt="2023-09-18T14:31:42.221" v="14"/>
          <ac:spMkLst>
            <pc:docMk/>
            <pc:sldMk cId="2356875959" sldId="313"/>
            <ac:spMk id="43" creationId="{257363FD-7E77-4145-9483-331A807ADF0E}"/>
          </ac:spMkLst>
        </pc:spChg>
      </pc:sldChg>
      <pc:sldChg chg="add del">
        <pc:chgData name="胡 翌霖" userId="a9a41afe759712f0" providerId="LiveId" clId="{8B2A6F03-CC34-4979-B0ED-03E3A9680219}" dt="2023-09-18T14:31:42.290" v="15"/>
        <pc:sldMkLst>
          <pc:docMk/>
          <pc:sldMk cId="4132108627" sldId="317"/>
        </pc:sldMkLst>
      </pc:sldChg>
      <pc:sldChg chg="addSp delSp add del setBg delDesignElem">
        <pc:chgData name="胡 翌霖" userId="a9a41afe759712f0" providerId="LiveId" clId="{8B2A6F03-CC34-4979-B0ED-03E3A9680219}" dt="2023-09-18T14:31:42.290" v="15"/>
        <pc:sldMkLst>
          <pc:docMk/>
          <pc:sldMk cId="199160491" sldId="338"/>
        </pc:sldMkLst>
        <pc:spChg chg="add del">
          <ac:chgData name="胡 翌霖" userId="a9a41afe759712f0" providerId="LiveId" clId="{8B2A6F03-CC34-4979-B0ED-03E3A9680219}" dt="2023-09-18T14:31:42.221" v="14"/>
          <ac:spMkLst>
            <pc:docMk/>
            <pc:sldMk cId="199160491" sldId="338"/>
            <ac:spMk id="11" creationId="{5E107275-3853-46FD-A241-DE4355A42675}"/>
          </ac:spMkLst>
        </pc:spChg>
        <pc:spChg chg="add del">
          <ac:chgData name="胡 翌霖" userId="a9a41afe759712f0" providerId="LiveId" clId="{8B2A6F03-CC34-4979-B0ED-03E3A9680219}" dt="2023-09-18T14:31:42.221" v="14"/>
          <ac:spMkLst>
            <pc:docMk/>
            <pc:sldMk cId="199160491" sldId="338"/>
            <ac:spMk id="12" creationId="{2E442304-DDBD-4F7B-8017-36BCC863FB40}"/>
          </ac:spMkLst>
        </pc:spChg>
      </pc:sldChg>
      <pc:sldChg chg="addSp delSp add del setBg delDesignElem">
        <pc:chgData name="胡 翌霖" userId="a9a41afe759712f0" providerId="LiveId" clId="{8B2A6F03-CC34-4979-B0ED-03E3A9680219}" dt="2023-09-18T14:31:42.290" v="15"/>
        <pc:sldMkLst>
          <pc:docMk/>
          <pc:sldMk cId="4079011517" sldId="339"/>
        </pc:sldMkLst>
        <pc:spChg chg="add del">
          <ac:chgData name="胡 翌霖" userId="a9a41afe759712f0" providerId="LiveId" clId="{8B2A6F03-CC34-4979-B0ED-03E3A9680219}" dt="2023-09-18T14:31:42.221" v="14"/>
          <ac:spMkLst>
            <pc:docMk/>
            <pc:sldMk cId="4079011517" sldId="339"/>
            <ac:spMk id="20" creationId="{100EDD19-6802-4EC3-95CE-CFFAB042CFD6}"/>
          </ac:spMkLst>
        </pc:spChg>
        <pc:spChg chg="add del">
          <ac:chgData name="胡 翌霖" userId="a9a41afe759712f0" providerId="LiveId" clId="{8B2A6F03-CC34-4979-B0ED-03E3A9680219}" dt="2023-09-18T14:31:42.221" v="14"/>
          <ac:spMkLst>
            <pc:docMk/>
            <pc:sldMk cId="4079011517" sldId="339"/>
            <ac:spMk id="21" creationId="{DB17E863-922E-4C26-BD64-E8FD41D28661}"/>
          </ac:spMkLst>
        </pc:spChg>
      </pc:sldChg>
      <pc:sldChg chg="add del">
        <pc:chgData name="胡 翌霖" userId="a9a41afe759712f0" providerId="LiveId" clId="{8B2A6F03-CC34-4979-B0ED-03E3A9680219}" dt="2023-09-18T14:31:42.290" v="15"/>
        <pc:sldMkLst>
          <pc:docMk/>
          <pc:sldMk cId="3158520911" sldId="340"/>
        </pc:sldMkLst>
      </pc:sldChg>
      <pc:sldChg chg="add del">
        <pc:chgData name="胡 翌霖" userId="a9a41afe759712f0" providerId="LiveId" clId="{8B2A6F03-CC34-4979-B0ED-03E3A9680219}" dt="2023-09-18T14:31:42.290" v="15"/>
        <pc:sldMkLst>
          <pc:docMk/>
          <pc:sldMk cId="3735784686" sldId="341"/>
        </pc:sldMkLst>
      </pc:sldChg>
      <pc:sldChg chg="add del">
        <pc:chgData name="胡 翌霖" userId="a9a41afe759712f0" providerId="LiveId" clId="{8B2A6F03-CC34-4979-B0ED-03E3A9680219}" dt="2023-09-18T14:31:42.290" v="15"/>
        <pc:sldMkLst>
          <pc:docMk/>
          <pc:sldMk cId="2438295770" sldId="342"/>
        </pc:sldMkLst>
      </pc:sldChg>
      <pc:sldChg chg="add del">
        <pc:chgData name="胡 翌霖" userId="a9a41afe759712f0" providerId="LiveId" clId="{8B2A6F03-CC34-4979-B0ED-03E3A9680219}" dt="2023-09-18T14:31:42.290" v="15"/>
        <pc:sldMkLst>
          <pc:docMk/>
          <pc:sldMk cId="3379644377" sldId="343"/>
        </pc:sldMkLst>
      </pc:sldChg>
      <pc:sldChg chg="addSp delSp add del setBg delDesignElem">
        <pc:chgData name="胡 翌霖" userId="a9a41afe759712f0" providerId="LiveId" clId="{8B2A6F03-CC34-4979-B0ED-03E3A9680219}" dt="2023-09-18T14:31:42.290" v="15"/>
        <pc:sldMkLst>
          <pc:docMk/>
          <pc:sldMk cId="1620918482" sldId="349"/>
        </pc:sldMkLst>
        <pc:spChg chg="add del">
          <ac:chgData name="胡 翌霖" userId="a9a41afe759712f0" providerId="LiveId" clId="{8B2A6F03-CC34-4979-B0ED-03E3A9680219}" dt="2023-09-18T14:31:42.221" v="14"/>
          <ac:spMkLst>
            <pc:docMk/>
            <pc:sldMk cId="1620918482" sldId="349"/>
            <ac:spMk id="14" creationId="{5E52985E-2553-471E-82AA-5ED7A329890A}"/>
          </ac:spMkLst>
        </pc:spChg>
        <pc:cxnChg chg="add del">
          <ac:chgData name="胡 翌霖" userId="a9a41afe759712f0" providerId="LiveId" clId="{8B2A6F03-CC34-4979-B0ED-03E3A9680219}" dt="2023-09-18T14:31:42.221" v="14"/>
          <ac:cxnSpMkLst>
            <pc:docMk/>
            <pc:sldMk cId="1620918482" sldId="349"/>
            <ac:cxnSpMk id="16" creationId="{DAE3ABC6-4042-4293-A7DF-F01181363B7E}"/>
          </ac:cxnSpMkLst>
        </pc:cxnChg>
      </pc:sldChg>
      <pc:sldChg chg="add del">
        <pc:chgData name="胡 翌霖" userId="a9a41afe759712f0" providerId="LiveId" clId="{8B2A6F03-CC34-4979-B0ED-03E3A9680219}" dt="2023-09-18T14:31:42.290" v="15"/>
        <pc:sldMkLst>
          <pc:docMk/>
          <pc:sldMk cId="1897065785" sldId="370"/>
        </pc:sldMkLst>
      </pc:sldChg>
      <pc:sldChg chg="add del">
        <pc:chgData name="胡 翌霖" userId="a9a41afe759712f0" providerId="LiveId" clId="{8B2A6F03-CC34-4979-B0ED-03E3A9680219}" dt="2023-09-18T14:31:42.290" v="15"/>
        <pc:sldMkLst>
          <pc:docMk/>
          <pc:sldMk cId="285261259" sldId="5006"/>
        </pc:sldMkLst>
      </pc:sldChg>
      <pc:sldChg chg="addSp delSp add del setBg delDesignElem">
        <pc:chgData name="胡 翌霖" userId="a9a41afe759712f0" providerId="LiveId" clId="{8B2A6F03-CC34-4979-B0ED-03E3A9680219}" dt="2023-09-18T14:31:42.290" v="15"/>
        <pc:sldMkLst>
          <pc:docMk/>
          <pc:sldMk cId="3745618545" sldId="5007"/>
        </pc:sldMkLst>
        <pc:spChg chg="add del">
          <ac:chgData name="胡 翌霖" userId="a9a41afe759712f0" providerId="LiveId" clId="{8B2A6F03-CC34-4979-B0ED-03E3A9680219}" dt="2023-09-18T14:31:42.221" v="14"/>
          <ac:spMkLst>
            <pc:docMk/>
            <pc:sldMk cId="3745618545" sldId="5007"/>
            <ac:spMk id="8" creationId="{100EDD19-6802-4EC3-95CE-CFFAB042CFD6}"/>
          </ac:spMkLst>
        </pc:spChg>
        <pc:spChg chg="add del">
          <ac:chgData name="胡 翌霖" userId="a9a41afe759712f0" providerId="LiveId" clId="{8B2A6F03-CC34-4979-B0ED-03E3A9680219}" dt="2023-09-18T14:31:42.221" v="14"/>
          <ac:spMkLst>
            <pc:docMk/>
            <pc:sldMk cId="3745618545" sldId="5007"/>
            <ac:spMk id="10" creationId="{DB17E863-922E-4C26-BD64-E8FD41D28661}"/>
          </ac:spMkLst>
        </pc:spChg>
      </pc:sldChg>
      <pc:sldChg chg="addSp delSp add del setBg delDesignElem">
        <pc:chgData name="胡 翌霖" userId="a9a41afe759712f0" providerId="LiveId" clId="{8B2A6F03-CC34-4979-B0ED-03E3A9680219}" dt="2023-09-18T14:31:42.290" v="15"/>
        <pc:sldMkLst>
          <pc:docMk/>
          <pc:sldMk cId="2522104846" sldId="5008"/>
        </pc:sldMkLst>
        <pc:spChg chg="add del">
          <ac:chgData name="胡 翌霖" userId="a9a41afe759712f0" providerId="LiveId" clId="{8B2A6F03-CC34-4979-B0ED-03E3A9680219}" dt="2023-09-18T14:31:42.221" v="14"/>
          <ac:spMkLst>
            <pc:docMk/>
            <pc:sldMk cId="2522104846" sldId="5008"/>
            <ac:spMk id="13" creationId="{2EB492CD-616E-47F8-933B-5E2D952A0593}"/>
          </ac:spMkLst>
        </pc:spChg>
        <pc:spChg chg="add del">
          <ac:chgData name="胡 翌霖" userId="a9a41afe759712f0" providerId="LiveId" clId="{8B2A6F03-CC34-4979-B0ED-03E3A9680219}" dt="2023-09-18T14:31:42.221" v="14"/>
          <ac:spMkLst>
            <pc:docMk/>
            <pc:sldMk cId="2522104846" sldId="5008"/>
            <ac:spMk id="15" creationId="{59383CF9-23B5-4335-9B21-1791C4CF1C75}"/>
          </ac:spMkLst>
        </pc:spChg>
        <pc:spChg chg="add del">
          <ac:chgData name="胡 翌霖" userId="a9a41afe759712f0" providerId="LiveId" clId="{8B2A6F03-CC34-4979-B0ED-03E3A9680219}" dt="2023-09-18T14:31:42.221" v="14"/>
          <ac:spMkLst>
            <pc:docMk/>
            <pc:sldMk cId="2522104846" sldId="5008"/>
            <ac:spMk id="17" creationId="{0007FE00-9498-4706-B255-6437B0252C02}"/>
          </ac:spMkLst>
        </pc:spChg>
      </pc:sldChg>
    </pc:docChg>
  </pc:docChgLst>
  <pc:docChgLst>
    <pc:chgData name="胡 翌霖" userId="a9a41afe759712f0" providerId="LiveId" clId="{3E1B1007-4763-4EE9-B2CA-B12F63572628}"/>
    <pc:docChg chg="modSld">
      <pc:chgData name="胡 翌霖" userId="a9a41afe759712f0" providerId="LiveId" clId="{3E1B1007-4763-4EE9-B2CA-B12F63572628}" dt="2023-09-18T11:04:31.070" v="45" actId="6549"/>
      <pc:docMkLst>
        <pc:docMk/>
      </pc:docMkLst>
      <pc:sldChg chg="modSp mod">
        <pc:chgData name="胡 翌霖" userId="a9a41afe759712f0" providerId="LiveId" clId="{3E1B1007-4763-4EE9-B2CA-B12F63572628}" dt="2023-09-18T11:04:31.070" v="45" actId="6549"/>
        <pc:sldMkLst>
          <pc:docMk/>
          <pc:sldMk cId="1753867258" sldId="257"/>
        </pc:sldMkLst>
        <pc:spChg chg="mod">
          <ac:chgData name="胡 翌霖" userId="a9a41afe759712f0" providerId="LiveId" clId="{3E1B1007-4763-4EE9-B2CA-B12F63572628}" dt="2023-09-18T11:03:20.459" v="32"/>
          <ac:spMkLst>
            <pc:docMk/>
            <pc:sldMk cId="1753867258" sldId="257"/>
            <ac:spMk id="3" creationId="{FBA0E9A1-218A-2015-B9FD-4C256B01F66B}"/>
          </ac:spMkLst>
        </pc:spChg>
        <pc:spChg chg="mod">
          <ac:chgData name="胡 翌霖" userId="a9a41afe759712f0" providerId="LiveId" clId="{3E1B1007-4763-4EE9-B2CA-B12F63572628}" dt="2023-09-18T11:04:31.070" v="45" actId="6549"/>
          <ac:spMkLst>
            <pc:docMk/>
            <pc:sldMk cId="1753867258" sldId="257"/>
            <ac:spMk id="4" creationId="{234697A0-34A9-C13E-B710-B9EFBDE3DC52}"/>
          </ac:spMkLst>
        </pc:spChg>
        <pc:spChg chg="mod">
          <ac:chgData name="胡 翌霖" userId="a9a41afe759712f0" providerId="LiveId" clId="{3E1B1007-4763-4EE9-B2CA-B12F63572628}" dt="2023-09-18T11:03:28.003" v="39"/>
          <ac:spMkLst>
            <pc:docMk/>
            <pc:sldMk cId="1753867258" sldId="257"/>
            <ac:spMk id="5" creationId="{FF7468A6-1E06-07C7-233F-0ECE04ECDBB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ED17FC-DFC1-4141-A49C-2E4A24767660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A467479-6A2B-47BC-9F90-52FF29145FB7}">
      <dgm:prSet/>
      <dgm:spPr/>
      <dgm:t>
        <a:bodyPr/>
        <a:lstStyle/>
        <a:p>
          <a:r>
            <a:rPr lang="zh-CN"/>
            <a:t>高新技术、科技创新</a:t>
          </a:r>
          <a:endParaRPr lang="en-US"/>
        </a:p>
      </dgm:t>
    </dgm:pt>
    <dgm:pt modelId="{58E65E71-391E-4F62-95C0-7EC968BFA261}" type="parTrans" cxnId="{9C136C60-7ED6-444F-B723-8D6D5115DE32}">
      <dgm:prSet/>
      <dgm:spPr/>
      <dgm:t>
        <a:bodyPr/>
        <a:lstStyle/>
        <a:p>
          <a:endParaRPr lang="en-US"/>
        </a:p>
      </dgm:t>
    </dgm:pt>
    <dgm:pt modelId="{205D57AE-039D-4F48-9DE1-29F57DCD6245}" type="sibTrans" cxnId="{9C136C60-7ED6-444F-B723-8D6D5115DE32}">
      <dgm:prSet/>
      <dgm:spPr/>
      <dgm:t>
        <a:bodyPr/>
        <a:lstStyle/>
        <a:p>
          <a:endParaRPr lang="en-US"/>
        </a:p>
      </dgm:t>
    </dgm:pt>
    <dgm:pt modelId="{5E7A688E-2C54-4899-81C7-BCA37AC05348}">
      <dgm:prSet/>
      <dgm:spPr/>
      <dgm:t>
        <a:bodyPr/>
        <a:lstStyle/>
        <a:p>
          <a:r>
            <a:rPr lang="zh-CN"/>
            <a:t>职业技术、一技之长</a:t>
          </a:r>
          <a:endParaRPr lang="en-US"/>
        </a:p>
      </dgm:t>
    </dgm:pt>
    <dgm:pt modelId="{0CF9FFA2-B355-4DF3-AF0D-1CC332B48658}" type="parTrans" cxnId="{2CC789F6-2778-478C-9711-8A206735A435}">
      <dgm:prSet/>
      <dgm:spPr/>
      <dgm:t>
        <a:bodyPr/>
        <a:lstStyle/>
        <a:p>
          <a:endParaRPr lang="en-US"/>
        </a:p>
      </dgm:t>
    </dgm:pt>
    <dgm:pt modelId="{C9977999-7299-4333-84C8-C5EC819201B6}" type="sibTrans" cxnId="{2CC789F6-2778-478C-9711-8A206735A435}">
      <dgm:prSet/>
      <dgm:spPr/>
      <dgm:t>
        <a:bodyPr/>
        <a:lstStyle/>
        <a:p>
          <a:endParaRPr lang="en-US"/>
        </a:p>
      </dgm:t>
    </dgm:pt>
    <dgm:pt modelId="{FEC6D63D-BACC-42D4-95B9-99E3C9F533AD}">
      <dgm:prSet/>
      <dgm:spPr/>
      <dgm:t>
        <a:bodyPr/>
        <a:lstStyle/>
        <a:p>
          <a:r>
            <a:rPr lang="zh-CN"/>
            <a:t>身体技术、能力技巧</a:t>
          </a:r>
          <a:endParaRPr lang="en-US"/>
        </a:p>
      </dgm:t>
    </dgm:pt>
    <dgm:pt modelId="{DCAEA5AD-88F1-4894-97E9-196B720D5D2C}" type="parTrans" cxnId="{70766A5D-A9A6-419D-ADEC-B90E2806B9C0}">
      <dgm:prSet/>
      <dgm:spPr/>
      <dgm:t>
        <a:bodyPr/>
        <a:lstStyle/>
        <a:p>
          <a:endParaRPr lang="en-US"/>
        </a:p>
      </dgm:t>
    </dgm:pt>
    <dgm:pt modelId="{362A2CDC-96C5-407D-9ECB-A18519EAB6C0}" type="sibTrans" cxnId="{70766A5D-A9A6-419D-ADEC-B90E2806B9C0}">
      <dgm:prSet/>
      <dgm:spPr/>
      <dgm:t>
        <a:bodyPr/>
        <a:lstStyle/>
        <a:p>
          <a:endParaRPr lang="en-US"/>
        </a:p>
      </dgm:t>
    </dgm:pt>
    <dgm:pt modelId="{7D74FBC8-9592-4018-902E-9FCC97BE3FC8}">
      <dgm:prSet/>
      <dgm:spPr/>
      <dgm:t>
        <a:bodyPr/>
        <a:lstStyle/>
        <a:p>
          <a:r>
            <a:rPr lang="zh-CN" b="1" dirty="0"/>
            <a:t>科技、技艺、技能 </a:t>
          </a:r>
          <a:r>
            <a:rPr lang="zh-CN" dirty="0"/>
            <a:t>三重含义为何统一于“技术”名下？</a:t>
          </a:r>
          <a:endParaRPr lang="en-US" dirty="0"/>
        </a:p>
      </dgm:t>
    </dgm:pt>
    <dgm:pt modelId="{E70281A9-D0AD-473A-8A8E-A100747C80F9}" type="parTrans" cxnId="{0C446B6C-58B4-4C57-A940-1DEB1C45E05A}">
      <dgm:prSet/>
      <dgm:spPr/>
      <dgm:t>
        <a:bodyPr/>
        <a:lstStyle/>
        <a:p>
          <a:endParaRPr lang="en-US"/>
        </a:p>
      </dgm:t>
    </dgm:pt>
    <dgm:pt modelId="{B2A21ABD-D12A-4337-B813-41FFD3EA1E16}" type="sibTrans" cxnId="{0C446B6C-58B4-4C57-A940-1DEB1C45E05A}">
      <dgm:prSet/>
      <dgm:spPr/>
      <dgm:t>
        <a:bodyPr/>
        <a:lstStyle/>
        <a:p>
          <a:endParaRPr lang="en-US"/>
        </a:p>
      </dgm:t>
    </dgm:pt>
    <dgm:pt modelId="{CABD7248-2B25-4631-9E30-AD323486CE76}" type="pres">
      <dgm:prSet presAssocID="{8BED17FC-DFC1-4141-A49C-2E4A24767660}" presName="vert0" presStyleCnt="0">
        <dgm:presLayoutVars>
          <dgm:dir/>
          <dgm:animOne val="branch"/>
          <dgm:animLvl val="lvl"/>
        </dgm:presLayoutVars>
      </dgm:prSet>
      <dgm:spPr/>
    </dgm:pt>
    <dgm:pt modelId="{F8D7657A-78F9-425D-BE65-4C5EF8774A02}" type="pres">
      <dgm:prSet presAssocID="{FA467479-6A2B-47BC-9F90-52FF29145FB7}" presName="thickLine" presStyleLbl="alignNode1" presStyleIdx="0" presStyleCnt="4"/>
      <dgm:spPr/>
    </dgm:pt>
    <dgm:pt modelId="{DB5E8773-4E8B-4F8D-831C-865C4191E441}" type="pres">
      <dgm:prSet presAssocID="{FA467479-6A2B-47BC-9F90-52FF29145FB7}" presName="horz1" presStyleCnt="0"/>
      <dgm:spPr/>
    </dgm:pt>
    <dgm:pt modelId="{B0B1F0E2-B237-4D9E-B2FE-E874E37A98AE}" type="pres">
      <dgm:prSet presAssocID="{FA467479-6A2B-47BC-9F90-52FF29145FB7}" presName="tx1" presStyleLbl="revTx" presStyleIdx="0" presStyleCnt="4"/>
      <dgm:spPr/>
    </dgm:pt>
    <dgm:pt modelId="{09185DC7-FA9D-4970-BFFF-902340EA6CE3}" type="pres">
      <dgm:prSet presAssocID="{FA467479-6A2B-47BC-9F90-52FF29145FB7}" presName="vert1" presStyleCnt="0"/>
      <dgm:spPr/>
    </dgm:pt>
    <dgm:pt modelId="{B3ED4F43-F708-4FB9-BB23-52FC6F37A248}" type="pres">
      <dgm:prSet presAssocID="{5E7A688E-2C54-4899-81C7-BCA37AC05348}" presName="thickLine" presStyleLbl="alignNode1" presStyleIdx="1" presStyleCnt="4"/>
      <dgm:spPr/>
    </dgm:pt>
    <dgm:pt modelId="{CCC8E1AE-F627-46D5-8DFB-DC2521A24A98}" type="pres">
      <dgm:prSet presAssocID="{5E7A688E-2C54-4899-81C7-BCA37AC05348}" presName="horz1" presStyleCnt="0"/>
      <dgm:spPr/>
    </dgm:pt>
    <dgm:pt modelId="{4E1EEE85-15F0-4E4E-8839-ECF7CB4E4B7C}" type="pres">
      <dgm:prSet presAssocID="{5E7A688E-2C54-4899-81C7-BCA37AC05348}" presName="tx1" presStyleLbl="revTx" presStyleIdx="1" presStyleCnt="4"/>
      <dgm:spPr/>
    </dgm:pt>
    <dgm:pt modelId="{BD70AB85-B01D-468F-8B16-9A2CEAF8505E}" type="pres">
      <dgm:prSet presAssocID="{5E7A688E-2C54-4899-81C7-BCA37AC05348}" presName="vert1" presStyleCnt="0"/>
      <dgm:spPr/>
    </dgm:pt>
    <dgm:pt modelId="{82DC7154-77CC-44A6-ABE5-D31F541AE8F7}" type="pres">
      <dgm:prSet presAssocID="{FEC6D63D-BACC-42D4-95B9-99E3C9F533AD}" presName="thickLine" presStyleLbl="alignNode1" presStyleIdx="2" presStyleCnt="4"/>
      <dgm:spPr/>
    </dgm:pt>
    <dgm:pt modelId="{AA8C9765-77E5-4FBF-9292-F93248EB5009}" type="pres">
      <dgm:prSet presAssocID="{FEC6D63D-BACC-42D4-95B9-99E3C9F533AD}" presName="horz1" presStyleCnt="0"/>
      <dgm:spPr/>
    </dgm:pt>
    <dgm:pt modelId="{434CFCDA-8407-4454-A935-F335FF62A7E0}" type="pres">
      <dgm:prSet presAssocID="{FEC6D63D-BACC-42D4-95B9-99E3C9F533AD}" presName="tx1" presStyleLbl="revTx" presStyleIdx="2" presStyleCnt="4"/>
      <dgm:spPr/>
    </dgm:pt>
    <dgm:pt modelId="{E85A0565-6664-4F06-A18C-B41B7F2A6C40}" type="pres">
      <dgm:prSet presAssocID="{FEC6D63D-BACC-42D4-95B9-99E3C9F533AD}" presName="vert1" presStyleCnt="0"/>
      <dgm:spPr/>
    </dgm:pt>
    <dgm:pt modelId="{1E788C30-4426-42C4-BE8C-F26FAEE2A6E2}" type="pres">
      <dgm:prSet presAssocID="{7D74FBC8-9592-4018-902E-9FCC97BE3FC8}" presName="thickLine" presStyleLbl="alignNode1" presStyleIdx="3" presStyleCnt="4"/>
      <dgm:spPr/>
    </dgm:pt>
    <dgm:pt modelId="{39868794-E68B-437C-979B-D6AC66570FBC}" type="pres">
      <dgm:prSet presAssocID="{7D74FBC8-9592-4018-902E-9FCC97BE3FC8}" presName="horz1" presStyleCnt="0"/>
      <dgm:spPr/>
    </dgm:pt>
    <dgm:pt modelId="{449CEA5E-8EF2-474B-BEAA-669B1F93987A}" type="pres">
      <dgm:prSet presAssocID="{7D74FBC8-9592-4018-902E-9FCC97BE3FC8}" presName="tx1" presStyleLbl="revTx" presStyleIdx="3" presStyleCnt="4"/>
      <dgm:spPr/>
    </dgm:pt>
    <dgm:pt modelId="{F6B2621C-CF5E-49A3-B2A2-30048D7E0C65}" type="pres">
      <dgm:prSet presAssocID="{7D74FBC8-9592-4018-902E-9FCC97BE3FC8}" presName="vert1" presStyleCnt="0"/>
      <dgm:spPr/>
    </dgm:pt>
  </dgm:ptLst>
  <dgm:cxnLst>
    <dgm:cxn modelId="{7FD70B04-C5AE-41E1-857F-D2DCEA503E9C}" type="presOf" srcId="{7D74FBC8-9592-4018-902E-9FCC97BE3FC8}" destId="{449CEA5E-8EF2-474B-BEAA-669B1F93987A}" srcOrd="0" destOrd="0" presId="urn:microsoft.com/office/officeart/2008/layout/LinedList"/>
    <dgm:cxn modelId="{AF2BCC36-8755-4A64-9BFA-C1F32080708B}" type="presOf" srcId="{FEC6D63D-BACC-42D4-95B9-99E3C9F533AD}" destId="{434CFCDA-8407-4454-A935-F335FF62A7E0}" srcOrd="0" destOrd="0" presId="urn:microsoft.com/office/officeart/2008/layout/LinedList"/>
    <dgm:cxn modelId="{70766A5D-A9A6-419D-ADEC-B90E2806B9C0}" srcId="{8BED17FC-DFC1-4141-A49C-2E4A24767660}" destId="{FEC6D63D-BACC-42D4-95B9-99E3C9F533AD}" srcOrd="2" destOrd="0" parTransId="{DCAEA5AD-88F1-4894-97E9-196B720D5D2C}" sibTransId="{362A2CDC-96C5-407D-9ECB-A18519EAB6C0}"/>
    <dgm:cxn modelId="{9C136C60-7ED6-444F-B723-8D6D5115DE32}" srcId="{8BED17FC-DFC1-4141-A49C-2E4A24767660}" destId="{FA467479-6A2B-47BC-9F90-52FF29145FB7}" srcOrd="0" destOrd="0" parTransId="{58E65E71-391E-4F62-95C0-7EC968BFA261}" sibTransId="{205D57AE-039D-4F48-9DE1-29F57DCD6245}"/>
    <dgm:cxn modelId="{0C446B6C-58B4-4C57-A940-1DEB1C45E05A}" srcId="{8BED17FC-DFC1-4141-A49C-2E4A24767660}" destId="{7D74FBC8-9592-4018-902E-9FCC97BE3FC8}" srcOrd="3" destOrd="0" parTransId="{E70281A9-D0AD-473A-8A8E-A100747C80F9}" sibTransId="{B2A21ABD-D12A-4337-B813-41FFD3EA1E16}"/>
    <dgm:cxn modelId="{174F7394-6812-48CF-8FF9-19C82533B4B5}" type="presOf" srcId="{5E7A688E-2C54-4899-81C7-BCA37AC05348}" destId="{4E1EEE85-15F0-4E4E-8839-ECF7CB4E4B7C}" srcOrd="0" destOrd="0" presId="urn:microsoft.com/office/officeart/2008/layout/LinedList"/>
    <dgm:cxn modelId="{9F31A7A4-BB3A-4758-AA9A-33FB95FDF94C}" type="presOf" srcId="{FA467479-6A2B-47BC-9F90-52FF29145FB7}" destId="{B0B1F0E2-B237-4D9E-B2FE-E874E37A98AE}" srcOrd="0" destOrd="0" presId="urn:microsoft.com/office/officeart/2008/layout/LinedList"/>
    <dgm:cxn modelId="{2CC789F6-2778-478C-9711-8A206735A435}" srcId="{8BED17FC-DFC1-4141-A49C-2E4A24767660}" destId="{5E7A688E-2C54-4899-81C7-BCA37AC05348}" srcOrd="1" destOrd="0" parTransId="{0CF9FFA2-B355-4DF3-AF0D-1CC332B48658}" sibTransId="{C9977999-7299-4333-84C8-C5EC819201B6}"/>
    <dgm:cxn modelId="{692B08F7-FB8F-4034-9EB3-359ED6DBF286}" type="presOf" srcId="{8BED17FC-DFC1-4141-A49C-2E4A24767660}" destId="{CABD7248-2B25-4631-9E30-AD323486CE76}" srcOrd="0" destOrd="0" presId="urn:microsoft.com/office/officeart/2008/layout/LinedList"/>
    <dgm:cxn modelId="{44BD90B5-927B-4974-8CAE-A137F66BAE4B}" type="presParOf" srcId="{CABD7248-2B25-4631-9E30-AD323486CE76}" destId="{F8D7657A-78F9-425D-BE65-4C5EF8774A02}" srcOrd="0" destOrd="0" presId="urn:microsoft.com/office/officeart/2008/layout/LinedList"/>
    <dgm:cxn modelId="{54BFF2FB-FB93-4AB7-A414-E0D435EDFD6C}" type="presParOf" srcId="{CABD7248-2B25-4631-9E30-AD323486CE76}" destId="{DB5E8773-4E8B-4F8D-831C-865C4191E441}" srcOrd="1" destOrd="0" presId="urn:microsoft.com/office/officeart/2008/layout/LinedList"/>
    <dgm:cxn modelId="{7F053B0C-7A1D-4C83-8057-F28A4C9CD84D}" type="presParOf" srcId="{DB5E8773-4E8B-4F8D-831C-865C4191E441}" destId="{B0B1F0E2-B237-4D9E-B2FE-E874E37A98AE}" srcOrd="0" destOrd="0" presId="urn:microsoft.com/office/officeart/2008/layout/LinedList"/>
    <dgm:cxn modelId="{3736BCB5-B692-4DEC-92C5-7EBEA71D3E34}" type="presParOf" srcId="{DB5E8773-4E8B-4F8D-831C-865C4191E441}" destId="{09185DC7-FA9D-4970-BFFF-902340EA6CE3}" srcOrd="1" destOrd="0" presId="urn:microsoft.com/office/officeart/2008/layout/LinedList"/>
    <dgm:cxn modelId="{3135E2FE-A2C3-4010-B64C-CB1E6491D0E2}" type="presParOf" srcId="{CABD7248-2B25-4631-9E30-AD323486CE76}" destId="{B3ED4F43-F708-4FB9-BB23-52FC6F37A248}" srcOrd="2" destOrd="0" presId="urn:microsoft.com/office/officeart/2008/layout/LinedList"/>
    <dgm:cxn modelId="{4F436693-6F11-47AD-9F35-8CA74237598C}" type="presParOf" srcId="{CABD7248-2B25-4631-9E30-AD323486CE76}" destId="{CCC8E1AE-F627-46D5-8DFB-DC2521A24A98}" srcOrd="3" destOrd="0" presId="urn:microsoft.com/office/officeart/2008/layout/LinedList"/>
    <dgm:cxn modelId="{C2193632-3778-4A3D-A77B-8343D90E0DA8}" type="presParOf" srcId="{CCC8E1AE-F627-46D5-8DFB-DC2521A24A98}" destId="{4E1EEE85-15F0-4E4E-8839-ECF7CB4E4B7C}" srcOrd="0" destOrd="0" presId="urn:microsoft.com/office/officeart/2008/layout/LinedList"/>
    <dgm:cxn modelId="{668274CF-5019-4763-BCFD-3D940C2608B1}" type="presParOf" srcId="{CCC8E1AE-F627-46D5-8DFB-DC2521A24A98}" destId="{BD70AB85-B01D-468F-8B16-9A2CEAF8505E}" srcOrd="1" destOrd="0" presId="urn:microsoft.com/office/officeart/2008/layout/LinedList"/>
    <dgm:cxn modelId="{AC575E43-309C-4F1E-B884-48D9ACF0B49B}" type="presParOf" srcId="{CABD7248-2B25-4631-9E30-AD323486CE76}" destId="{82DC7154-77CC-44A6-ABE5-D31F541AE8F7}" srcOrd="4" destOrd="0" presId="urn:microsoft.com/office/officeart/2008/layout/LinedList"/>
    <dgm:cxn modelId="{7EF5868B-D288-4FEB-8E1D-EF9FD436D58B}" type="presParOf" srcId="{CABD7248-2B25-4631-9E30-AD323486CE76}" destId="{AA8C9765-77E5-4FBF-9292-F93248EB5009}" srcOrd="5" destOrd="0" presId="urn:microsoft.com/office/officeart/2008/layout/LinedList"/>
    <dgm:cxn modelId="{3A1CF4A5-D920-4F29-B1DF-0C997413E1D7}" type="presParOf" srcId="{AA8C9765-77E5-4FBF-9292-F93248EB5009}" destId="{434CFCDA-8407-4454-A935-F335FF62A7E0}" srcOrd="0" destOrd="0" presId="urn:microsoft.com/office/officeart/2008/layout/LinedList"/>
    <dgm:cxn modelId="{660E0D58-2B7E-4FD0-8459-BE40808085DD}" type="presParOf" srcId="{AA8C9765-77E5-4FBF-9292-F93248EB5009}" destId="{E85A0565-6664-4F06-A18C-B41B7F2A6C40}" srcOrd="1" destOrd="0" presId="urn:microsoft.com/office/officeart/2008/layout/LinedList"/>
    <dgm:cxn modelId="{4F098022-1421-45DC-8DBA-4C4798A1F3A8}" type="presParOf" srcId="{CABD7248-2B25-4631-9E30-AD323486CE76}" destId="{1E788C30-4426-42C4-BE8C-F26FAEE2A6E2}" srcOrd="6" destOrd="0" presId="urn:microsoft.com/office/officeart/2008/layout/LinedList"/>
    <dgm:cxn modelId="{17365F41-F464-42E2-BF95-226029B32F3B}" type="presParOf" srcId="{CABD7248-2B25-4631-9E30-AD323486CE76}" destId="{39868794-E68B-437C-979B-D6AC66570FBC}" srcOrd="7" destOrd="0" presId="urn:microsoft.com/office/officeart/2008/layout/LinedList"/>
    <dgm:cxn modelId="{98E9CA6B-EA40-46D8-92D7-CFE50BA56985}" type="presParOf" srcId="{39868794-E68B-437C-979B-D6AC66570FBC}" destId="{449CEA5E-8EF2-474B-BEAA-669B1F93987A}" srcOrd="0" destOrd="0" presId="urn:microsoft.com/office/officeart/2008/layout/LinedList"/>
    <dgm:cxn modelId="{133A4FAC-FF04-4010-B26A-E7A237B9DCB6}" type="presParOf" srcId="{39868794-E68B-437C-979B-D6AC66570FBC}" destId="{F6B2621C-CF5E-49A3-B2A2-30048D7E0C6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9904BF-EC22-475C-A43B-9957EC7CAC7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65C411D-EF96-4078-922E-0BDFAD8CC1B8}">
      <dgm:prSet/>
      <dgm:spPr/>
      <dgm:t>
        <a:bodyPr/>
        <a:lstStyle/>
        <a:p>
          <a:r>
            <a:rPr lang="zh-CN" dirty="0"/>
            <a:t>学徒制的师徒传授方式是城市文明和技术专业化后的现象</a:t>
          </a:r>
          <a:endParaRPr lang="en-US" dirty="0"/>
        </a:p>
      </dgm:t>
    </dgm:pt>
    <dgm:pt modelId="{A9A64B8A-8DDC-469F-86EB-EA738CB47125}" type="parTrans" cxnId="{E6F55345-CF4D-4C59-8AD7-330AA6347FFB}">
      <dgm:prSet/>
      <dgm:spPr/>
      <dgm:t>
        <a:bodyPr/>
        <a:lstStyle/>
        <a:p>
          <a:endParaRPr lang="en-US"/>
        </a:p>
      </dgm:t>
    </dgm:pt>
    <dgm:pt modelId="{86934953-EB95-43A6-B5D5-DAA734536409}" type="sibTrans" cxnId="{E6F55345-CF4D-4C59-8AD7-330AA6347FFB}">
      <dgm:prSet/>
      <dgm:spPr/>
      <dgm:t>
        <a:bodyPr/>
        <a:lstStyle/>
        <a:p>
          <a:endParaRPr lang="en-US"/>
        </a:p>
      </dgm:t>
    </dgm:pt>
    <dgm:pt modelId="{B2932704-379A-45FD-91B1-9DA9034D0A7A}">
      <dgm:prSet/>
      <dgm:spPr/>
      <dgm:t>
        <a:bodyPr/>
        <a:lstStyle/>
        <a:p>
          <a:r>
            <a:rPr lang="zh-CN"/>
            <a:t>“从教科书上学习”是印刷术兴盛后的现象</a:t>
          </a:r>
          <a:endParaRPr lang="en-US"/>
        </a:p>
      </dgm:t>
    </dgm:pt>
    <dgm:pt modelId="{79BADC63-4EAA-47D6-9602-478E531A3BBB}" type="parTrans" cxnId="{3562E468-98B6-467E-B13C-F1D08308A641}">
      <dgm:prSet/>
      <dgm:spPr/>
      <dgm:t>
        <a:bodyPr/>
        <a:lstStyle/>
        <a:p>
          <a:endParaRPr lang="en-US"/>
        </a:p>
      </dgm:t>
    </dgm:pt>
    <dgm:pt modelId="{E92CBDD4-B5FF-4E44-AD3C-5468F89991CD}" type="sibTrans" cxnId="{3562E468-98B6-467E-B13C-F1D08308A641}">
      <dgm:prSet/>
      <dgm:spPr/>
      <dgm:t>
        <a:bodyPr/>
        <a:lstStyle/>
        <a:p>
          <a:endParaRPr lang="en-US"/>
        </a:p>
      </dgm:t>
    </dgm:pt>
    <dgm:pt modelId="{28BBBC33-3F72-4597-994F-35ABC68D9027}">
      <dgm:prSet/>
      <dgm:spPr/>
      <dgm:t>
        <a:bodyPr/>
        <a:lstStyle/>
        <a:p>
          <a:r>
            <a:rPr lang="zh-CN"/>
            <a:t>职业化的教学方式（学校、义务教育）是工业革命以来技术职业化的现象</a:t>
          </a:r>
          <a:endParaRPr lang="en-US"/>
        </a:p>
      </dgm:t>
    </dgm:pt>
    <dgm:pt modelId="{00F475C2-E78E-4901-84A2-F5A25BCE4BFA}" type="parTrans" cxnId="{CA6D654A-35D3-4349-B735-AF1F12A2F98D}">
      <dgm:prSet/>
      <dgm:spPr/>
      <dgm:t>
        <a:bodyPr/>
        <a:lstStyle/>
        <a:p>
          <a:endParaRPr lang="en-US"/>
        </a:p>
      </dgm:t>
    </dgm:pt>
    <dgm:pt modelId="{F620665A-8AB1-481A-ADCA-10425AFDD835}" type="sibTrans" cxnId="{CA6D654A-35D3-4349-B735-AF1F12A2F98D}">
      <dgm:prSet/>
      <dgm:spPr/>
      <dgm:t>
        <a:bodyPr/>
        <a:lstStyle/>
        <a:p>
          <a:endParaRPr lang="en-US"/>
        </a:p>
      </dgm:t>
    </dgm:pt>
    <dgm:pt modelId="{DD6F183B-6795-4551-A9DB-E1324A5CC0A4}">
      <dgm:prSet/>
      <dgm:spPr/>
      <dgm:t>
        <a:bodyPr/>
        <a:lstStyle/>
        <a:p>
          <a:r>
            <a:rPr lang="zh-CN" dirty="0"/>
            <a:t>现代技术数学化、标准化思维影响学分制、考分制的形成</a:t>
          </a:r>
          <a:endParaRPr lang="en-US" dirty="0"/>
        </a:p>
      </dgm:t>
    </dgm:pt>
    <dgm:pt modelId="{E34D5413-4933-4F42-BA58-09DEEFDE3F6A}" type="parTrans" cxnId="{27DCE5F7-71E7-4B95-A211-5809CCCFBAE5}">
      <dgm:prSet/>
      <dgm:spPr/>
      <dgm:t>
        <a:bodyPr/>
        <a:lstStyle/>
        <a:p>
          <a:endParaRPr lang="en-US"/>
        </a:p>
      </dgm:t>
    </dgm:pt>
    <dgm:pt modelId="{E9EBB4F0-1BC5-42FB-A7A7-CDE79263484A}" type="sibTrans" cxnId="{27DCE5F7-71E7-4B95-A211-5809CCCFBAE5}">
      <dgm:prSet/>
      <dgm:spPr/>
      <dgm:t>
        <a:bodyPr/>
        <a:lstStyle/>
        <a:p>
          <a:endParaRPr lang="en-US"/>
        </a:p>
      </dgm:t>
    </dgm:pt>
    <dgm:pt modelId="{5EA908EC-19E6-4893-B26D-E106D8FD08E4}">
      <dgm:prSet/>
      <dgm:spPr/>
      <dgm:t>
        <a:bodyPr/>
        <a:lstStyle/>
        <a:p>
          <a:r>
            <a:rPr lang="zh-CN" altLang="en-US" dirty="0"/>
            <a:t>信息时代弱化“博闻强记”的意义，联想能力高于记忆能力</a:t>
          </a:r>
          <a:endParaRPr lang="en-US" dirty="0"/>
        </a:p>
      </dgm:t>
    </dgm:pt>
    <dgm:pt modelId="{7998BBA9-F3FC-4FCB-8788-F38A31535202}" type="parTrans" cxnId="{1E9F4D6C-3FEF-432D-91F0-4FEF85AD3DFD}">
      <dgm:prSet/>
      <dgm:spPr/>
      <dgm:t>
        <a:bodyPr/>
        <a:lstStyle/>
        <a:p>
          <a:endParaRPr lang="zh-CN" altLang="en-US"/>
        </a:p>
      </dgm:t>
    </dgm:pt>
    <dgm:pt modelId="{25AC4067-D7BD-4CE6-B0B1-4FE55C762F73}" type="sibTrans" cxnId="{1E9F4D6C-3FEF-432D-91F0-4FEF85AD3DFD}">
      <dgm:prSet/>
      <dgm:spPr/>
      <dgm:t>
        <a:bodyPr/>
        <a:lstStyle/>
        <a:p>
          <a:endParaRPr lang="zh-CN" altLang="en-US"/>
        </a:p>
      </dgm:t>
    </dgm:pt>
    <dgm:pt modelId="{6A8BD0F2-2A9F-4CE6-BCB1-D7B65925917C}">
      <dgm:prSet/>
      <dgm:spPr/>
      <dgm:t>
        <a:bodyPr/>
        <a:lstStyle/>
        <a:p>
          <a:r>
            <a:rPr lang="en-US" altLang="zh-CN" dirty="0"/>
            <a:t>AI</a:t>
          </a:r>
          <a:r>
            <a:rPr lang="zh-CN" altLang="en-US" dirty="0"/>
            <a:t>时代机器学会“学习”，人类不得不重新定位学习的意义</a:t>
          </a:r>
          <a:endParaRPr lang="en-US" dirty="0"/>
        </a:p>
      </dgm:t>
    </dgm:pt>
    <dgm:pt modelId="{B3382A02-9126-4985-88EE-40548F36ACF3}" type="parTrans" cxnId="{87BECB0A-CC99-4117-A895-BBF71B415BB3}">
      <dgm:prSet/>
      <dgm:spPr/>
      <dgm:t>
        <a:bodyPr/>
        <a:lstStyle/>
        <a:p>
          <a:endParaRPr lang="zh-CN" altLang="en-US"/>
        </a:p>
      </dgm:t>
    </dgm:pt>
    <dgm:pt modelId="{1741D562-F071-4EAE-B701-4AF4C4C66C87}" type="sibTrans" cxnId="{87BECB0A-CC99-4117-A895-BBF71B415BB3}">
      <dgm:prSet/>
      <dgm:spPr/>
      <dgm:t>
        <a:bodyPr/>
        <a:lstStyle/>
        <a:p>
          <a:endParaRPr lang="zh-CN" altLang="en-US"/>
        </a:p>
      </dgm:t>
    </dgm:pt>
    <dgm:pt modelId="{5FDE88C5-6794-4520-B638-7D47ADBF4B09}" type="pres">
      <dgm:prSet presAssocID="{519904BF-EC22-475C-A43B-9957EC7CAC72}" presName="vert0" presStyleCnt="0">
        <dgm:presLayoutVars>
          <dgm:dir/>
          <dgm:animOne val="branch"/>
          <dgm:animLvl val="lvl"/>
        </dgm:presLayoutVars>
      </dgm:prSet>
      <dgm:spPr/>
    </dgm:pt>
    <dgm:pt modelId="{68707DC0-6457-4AD9-8CEC-0D8BBFFDED13}" type="pres">
      <dgm:prSet presAssocID="{865C411D-EF96-4078-922E-0BDFAD8CC1B8}" presName="thickLine" presStyleLbl="alignNode1" presStyleIdx="0" presStyleCnt="6"/>
      <dgm:spPr/>
    </dgm:pt>
    <dgm:pt modelId="{DE824159-F039-49C0-B8BC-8349478019F3}" type="pres">
      <dgm:prSet presAssocID="{865C411D-EF96-4078-922E-0BDFAD8CC1B8}" presName="horz1" presStyleCnt="0"/>
      <dgm:spPr/>
    </dgm:pt>
    <dgm:pt modelId="{3F59E5AC-9DC0-4CD7-9AE3-B0FF88E91281}" type="pres">
      <dgm:prSet presAssocID="{865C411D-EF96-4078-922E-0BDFAD8CC1B8}" presName="tx1" presStyleLbl="revTx" presStyleIdx="0" presStyleCnt="6"/>
      <dgm:spPr/>
    </dgm:pt>
    <dgm:pt modelId="{F4A4C02A-03BE-4B85-93FA-2F707FABB543}" type="pres">
      <dgm:prSet presAssocID="{865C411D-EF96-4078-922E-0BDFAD8CC1B8}" presName="vert1" presStyleCnt="0"/>
      <dgm:spPr/>
    </dgm:pt>
    <dgm:pt modelId="{E362261C-EA34-44A5-A641-DF1155C5318A}" type="pres">
      <dgm:prSet presAssocID="{B2932704-379A-45FD-91B1-9DA9034D0A7A}" presName="thickLine" presStyleLbl="alignNode1" presStyleIdx="1" presStyleCnt="6"/>
      <dgm:spPr/>
    </dgm:pt>
    <dgm:pt modelId="{2AE8E045-B3C5-4B3E-B53A-06EFF6252442}" type="pres">
      <dgm:prSet presAssocID="{B2932704-379A-45FD-91B1-9DA9034D0A7A}" presName="horz1" presStyleCnt="0"/>
      <dgm:spPr/>
    </dgm:pt>
    <dgm:pt modelId="{E54E633B-D1ED-4073-B435-32942F913638}" type="pres">
      <dgm:prSet presAssocID="{B2932704-379A-45FD-91B1-9DA9034D0A7A}" presName="tx1" presStyleLbl="revTx" presStyleIdx="1" presStyleCnt="6"/>
      <dgm:spPr/>
    </dgm:pt>
    <dgm:pt modelId="{B5A9FC8C-10B5-4C94-BA24-32B85523C5F9}" type="pres">
      <dgm:prSet presAssocID="{B2932704-379A-45FD-91B1-9DA9034D0A7A}" presName="vert1" presStyleCnt="0"/>
      <dgm:spPr/>
    </dgm:pt>
    <dgm:pt modelId="{559D9B9E-8AB3-4BB6-AE35-83A17B835254}" type="pres">
      <dgm:prSet presAssocID="{28BBBC33-3F72-4597-994F-35ABC68D9027}" presName="thickLine" presStyleLbl="alignNode1" presStyleIdx="2" presStyleCnt="6"/>
      <dgm:spPr/>
    </dgm:pt>
    <dgm:pt modelId="{B7DC1521-6C62-4775-89CD-E218B1509617}" type="pres">
      <dgm:prSet presAssocID="{28BBBC33-3F72-4597-994F-35ABC68D9027}" presName="horz1" presStyleCnt="0"/>
      <dgm:spPr/>
    </dgm:pt>
    <dgm:pt modelId="{45C7A58A-8243-4BC9-B52A-2A06F129C4EB}" type="pres">
      <dgm:prSet presAssocID="{28BBBC33-3F72-4597-994F-35ABC68D9027}" presName="tx1" presStyleLbl="revTx" presStyleIdx="2" presStyleCnt="6"/>
      <dgm:spPr/>
    </dgm:pt>
    <dgm:pt modelId="{D0C81B37-A62B-4A46-ABE7-3F30FE39E10E}" type="pres">
      <dgm:prSet presAssocID="{28BBBC33-3F72-4597-994F-35ABC68D9027}" presName="vert1" presStyleCnt="0"/>
      <dgm:spPr/>
    </dgm:pt>
    <dgm:pt modelId="{036E0D0A-3D98-4221-9652-0849E75B8ABB}" type="pres">
      <dgm:prSet presAssocID="{DD6F183B-6795-4551-A9DB-E1324A5CC0A4}" presName="thickLine" presStyleLbl="alignNode1" presStyleIdx="3" presStyleCnt="6"/>
      <dgm:spPr/>
    </dgm:pt>
    <dgm:pt modelId="{AF360FBB-3718-4531-9515-0BBA0CFC4033}" type="pres">
      <dgm:prSet presAssocID="{DD6F183B-6795-4551-A9DB-E1324A5CC0A4}" presName="horz1" presStyleCnt="0"/>
      <dgm:spPr/>
    </dgm:pt>
    <dgm:pt modelId="{8BCA16D9-93DF-4819-A810-6C816D48E693}" type="pres">
      <dgm:prSet presAssocID="{DD6F183B-6795-4551-A9DB-E1324A5CC0A4}" presName="tx1" presStyleLbl="revTx" presStyleIdx="3" presStyleCnt="6"/>
      <dgm:spPr/>
    </dgm:pt>
    <dgm:pt modelId="{CE6AF462-A50A-4796-B096-5EC1329A06EC}" type="pres">
      <dgm:prSet presAssocID="{DD6F183B-6795-4551-A9DB-E1324A5CC0A4}" presName="vert1" presStyleCnt="0"/>
      <dgm:spPr/>
    </dgm:pt>
    <dgm:pt modelId="{9E649735-5F8C-43CD-A7D4-FD1735E73966}" type="pres">
      <dgm:prSet presAssocID="{5EA908EC-19E6-4893-B26D-E106D8FD08E4}" presName="thickLine" presStyleLbl="alignNode1" presStyleIdx="4" presStyleCnt="6"/>
      <dgm:spPr/>
    </dgm:pt>
    <dgm:pt modelId="{15D2F214-20A5-4E3C-9CB0-D481BD681181}" type="pres">
      <dgm:prSet presAssocID="{5EA908EC-19E6-4893-B26D-E106D8FD08E4}" presName="horz1" presStyleCnt="0"/>
      <dgm:spPr/>
    </dgm:pt>
    <dgm:pt modelId="{8A62E6AF-C04B-4665-B5CB-B52A84D24828}" type="pres">
      <dgm:prSet presAssocID="{5EA908EC-19E6-4893-B26D-E106D8FD08E4}" presName="tx1" presStyleLbl="revTx" presStyleIdx="4" presStyleCnt="6"/>
      <dgm:spPr/>
    </dgm:pt>
    <dgm:pt modelId="{9CDC789F-9A81-456A-B16A-D75CDFF2D4E0}" type="pres">
      <dgm:prSet presAssocID="{5EA908EC-19E6-4893-B26D-E106D8FD08E4}" presName="vert1" presStyleCnt="0"/>
      <dgm:spPr/>
    </dgm:pt>
    <dgm:pt modelId="{EF052D82-D79E-4A43-A329-8C573B5E00DB}" type="pres">
      <dgm:prSet presAssocID="{6A8BD0F2-2A9F-4CE6-BCB1-D7B65925917C}" presName="thickLine" presStyleLbl="alignNode1" presStyleIdx="5" presStyleCnt="6"/>
      <dgm:spPr/>
    </dgm:pt>
    <dgm:pt modelId="{5384D2B9-6DCD-42AF-9CE1-E37FB500752F}" type="pres">
      <dgm:prSet presAssocID="{6A8BD0F2-2A9F-4CE6-BCB1-D7B65925917C}" presName="horz1" presStyleCnt="0"/>
      <dgm:spPr/>
    </dgm:pt>
    <dgm:pt modelId="{90D8C027-4BF5-40F1-A075-B1ED32804F90}" type="pres">
      <dgm:prSet presAssocID="{6A8BD0F2-2A9F-4CE6-BCB1-D7B65925917C}" presName="tx1" presStyleLbl="revTx" presStyleIdx="5" presStyleCnt="6"/>
      <dgm:spPr/>
    </dgm:pt>
    <dgm:pt modelId="{607B542A-FA47-4721-B566-60E3A6C07A56}" type="pres">
      <dgm:prSet presAssocID="{6A8BD0F2-2A9F-4CE6-BCB1-D7B65925917C}" presName="vert1" presStyleCnt="0"/>
      <dgm:spPr/>
    </dgm:pt>
  </dgm:ptLst>
  <dgm:cxnLst>
    <dgm:cxn modelId="{0E601709-15AD-4C5B-ACE6-801DCA991B98}" type="presOf" srcId="{5EA908EC-19E6-4893-B26D-E106D8FD08E4}" destId="{8A62E6AF-C04B-4665-B5CB-B52A84D24828}" srcOrd="0" destOrd="0" presId="urn:microsoft.com/office/officeart/2008/layout/LinedList"/>
    <dgm:cxn modelId="{87BECB0A-CC99-4117-A895-BBF71B415BB3}" srcId="{519904BF-EC22-475C-A43B-9957EC7CAC72}" destId="{6A8BD0F2-2A9F-4CE6-BCB1-D7B65925917C}" srcOrd="5" destOrd="0" parTransId="{B3382A02-9126-4985-88EE-40548F36ACF3}" sibTransId="{1741D562-F071-4EAE-B701-4AF4C4C66C87}"/>
    <dgm:cxn modelId="{9865E531-7294-418D-99A1-7346C4C115D8}" type="presOf" srcId="{DD6F183B-6795-4551-A9DB-E1324A5CC0A4}" destId="{8BCA16D9-93DF-4819-A810-6C816D48E693}" srcOrd="0" destOrd="0" presId="urn:microsoft.com/office/officeart/2008/layout/LinedList"/>
    <dgm:cxn modelId="{47C21143-C4BA-445D-B425-E47B4A81B900}" type="presOf" srcId="{28BBBC33-3F72-4597-994F-35ABC68D9027}" destId="{45C7A58A-8243-4BC9-B52A-2A06F129C4EB}" srcOrd="0" destOrd="0" presId="urn:microsoft.com/office/officeart/2008/layout/LinedList"/>
    <dgm:cxn modelId="{E94E7764-0553-4D91-9F69-E28114F92091}" type="presOf" srcId="{865C411D-EF96-4078-922E-0BDFAD8CC1B8}" destId="{3F59E5AC-9DC0-4CD7-9AE3-B0FF88E91281}" srcOrd="0" destOrd="0" presId="urn:microsoft.com/office/officeart/2008/layout/LinedList"/>
    <dgm:cxn modelId="{E6F55345-CF4D-4C59-8AD7-330AA6347FFB}" srcId="{519904BF-EC22-475C-A43B-9957EC7CAC72}" destId="{865C411D-EF96-4078-922E-0BDFAD8CC1B8}" srcOrd="0" destOrd="0" parTransId="{A9A64B8A-8DDC-469F-86EB-EA738CB47125}" sibTransId="{86934953-EB95-43A6-B5D5-DAA734536409}"/>
    <dgm:cxn modelId="{3562E468-98B6-467E-B13C-F1D08308A641}" srcId="{519904BF-EC22-475C-A43B-9957EC7CAC72}" destId="{B2932704-379A-45FD-91B1-9DA9034D0A7A}" srcOrd="1" destOrd="0" parTransId="{79BADC63-4EAA-47D6-9602-478E531A3BBB}" sibTransId="{E92CBDD4-B5FF-4E44-AD3C-5468F89991CD}"/>
    <dgm:cxn modelId="{CA6D654A-35D3-4349-B735-AF1F12A2F98D}" srcId="{519904BF-EC22-475C-A43B-9957EC7CAC72}" destId="{28BBBC33-3F72-4597-994F-35ABC68D9027}" srcOrd="2" destOrd="0" parTransId="{00F475C2-E78E-4901-84A2-F5A25BCE4BFA}" sibTransId="{F620665A-8AB1-481A-ADCA-10425AFDD835}"/>
    <dgm:cxn modelId="{1E9F4D6C-3FEF-432D-91F0-4FEF85AD3DFD}" srcId="{519904BF-EC22-475C-A43B-9957EC7CAC72}" destId="{5EA908EC-19E6-4893-B26D-E106D8FD08E4}" srcOrd="4" destOrd="0" parTransId="{7998BBA9-F3FC-4FCB-8788-F38A31535202}" sibTransId="{25AC4067-D7BD-4CE6-B0B1-4FE55C762F73}"/>
    <dgm:cxn modelId="{5D91FC72-FF22-4768-9D59-F2C3BC7E3CBD}" type="presOf" srcId="{B2932704-379A-45FD-91B1-9DA9034D0A7A}" destId="{E54E633B-D1ED-4073-B435-32942F913638}" srcOrd="0" destOrd="0" presId="urn:microsoft.com/office/officeart/2008/layout/LinedList"/>
    <dgm:cxn modelId="{5D3BDAE2-FA5D-4AAA-8FF5-0E91FFD1DD05}" type="presOf" srcId="{519904BF-EC22-475C-A43B-9957EC7CAC72}" destId="{5FDE88C5-6794-4520-B638-7D47ADBF4B09}" srcOrd="0" destOrd="0" presId="urn:microsoft.com/office/officeart/2008/layout/LinedList"/>
    <dgm:cxn modelId="{556432EF-2313-4CAA-A284-052EA7434EEF}" type="presOf" srcId="{6A8BD0F2-2A9F-4CE6-BCB1-D7B65925917C}" destId="{90D8C027-4BF5-40F1-A075-B1ED32804F90}" srcOrd="0" destOrd="0" presId="urn:microsoft.com/office/officeart/2008/layout/LinedList"/>
    <dgm:cxn modelId="{27DCE5F7-71E7-4B95-A211-5809CCCFBAE5}" srcId="{519904BF-EC22-475C-A43B-9957EC7CAC72}" destId="{DD6F183B-6795-4551-A9DB-E1324A5CC0A4}" srcOrd="3" destOrd="0" parTransId="{E34D5413-4933-4F42-BA58-09DEEFDE3F6A}" sibTransId="{E9EBB4F0-1BC5-42FB-A7A7-CDE79263484A}"/>
    <dgm:cxn modelId="{20A232A2-1EC8-4D0B-89E4-81C50468264A}" type="presParOf" srcId="{5FDE88C5-6794-4520-B638-7D47ADBF4B09}" destId="{68707DC0-6457-4AD9-8CEC-0D8BBFFDED13}" srcOrd="0" destOrd="0" presId="urn:microsoft.com/office/officeart/2008/layout/LinedList"/>
    <dgm:cxn modelId="{27975AF2-0B9F-4E30-AA05-D9A778F325B1}" type="presParOf" srcId="{5FDE88C5-6794-4520-B638-7D47ADBF4B09}" destId="{DE824159-F039-49C0-B8BC-8349478019F3}" srcOrd="1" destOrd="0" presId="urn:microsoft.com/office/officeart/2008/layout/LinedList"/>
    <dgm:cxn modelId="{B5631467-BD54-401E-AED0-DEF81B824A48}" type="presParOf" srcId="{DE824159-F039-49C0-B8BC-8349478019F3}" destId="{3F59E5AC-9DC0-4CD7-9AE3-B0FF88E91281}" srcOrd="0" destOrd="0" presId="urn:microsoft.com/office/officeart/2008/layout/LinedList"/>
    <dgm:cxn modelId="{74322BB3-B466-4184-83AC-3E80A0493836}" type="presParOf" srcId="{DE824159-F039-49C0-B8BC-8349478019F3}" destId="{F4A4C02A-03BE-4B85-93FA-2F707FABB543}" srcOrd="1" destOrd="0" presId="urn:microsoft.com/office/officeart/2008/layout/LinedList"/>
    <dgm:cxn modelId="{D3DF244B-9B64-4A1E-9AE7-28FCF1CE4BA1}" type="presParOf" srcId="{5FDE88C5-6794-4520-B638-7D47ADBF4B09}" destId="{E362261C-EA34-44A5-A641-DF1155C5318A}" srcOrd="2" destOrd="0" presId="urn:microsoft.com/office/officeart/2008/layout/LinedList"/>
    <dgm:cxn modelId="{CABEC852-8AD3-4379-9FE7-D9192A5014A6}" type="presParOf" srcId="{5FDE88C5-6794-4520-B638-7D47ADBF4B09}" destId="{2AE8E045-B3C5-4B3E-B53A-06EFF6252442}" srcOrd="3" destOrd="0" presId="urn:microsoft.com/office/officeart/2008/layout/LinedList"/>
    <dgm:cxn modelId="{76A6841E-494F-42C3-800B-EB261EE63066}" type="presParOf" srcId="{2AE8E045-B3C5-4B3E-B53A-06EFF6252442}" destId="{E54E633B-D1ED-4073-B435-32942F913638}" srcOrd="0" destOrd="0" presId="urn:microsoft.com/office/officeart/2008/layout/LinedList"/>
    <dgm:cxn modelId="{94CDE3FF-2FF7-45B5-B6F9-A11EB31D2C61}" type="presParOf" srcId="{2AE8E045-B3C5-4B3E-B53A-06EFF6252442}" destId="{B5A9FC8C-10B5-4C94-BA24-32B85523C5F9}" srcOrd="1" destOrd="0" presId="urn:microsoft.com/office/officeart/2008/layout/LinedList"/>
    <dgm:cxn modelId="{6E6DD0A3-824A-487A-B162-EFD1C270475E}" type="presParOf" srcId="{5FDE88C5-6794-4520-B638-7D47ADBF4B09}" destId="{559D9B9E-8AB3-4BB6-AE35-83A17B835254}" srcOrd="4" destOrd="0" presId="urn:microsoft.com/office/officeart/2008/layout/LinedList"/>
    <dgm:cxn modelId="{24281615-D37B-4F12-88B5-87E24095F392}" type="presParOf" srcId="{5FDE88C5-6794-4520-B638-7D47ADBF4B09}" destId="{B7DC1521-6C62-4775-89CD-E218B1509617}" srcOrd="5" destOrd="0" presId="urn:microsoft.com/office/officeart/2008/layout/LinedList"/>
    <dgm:cxn modelId="{4B293D9A-3C34-436C-B08B-9EDD090029FE}" type="presParOf" srcId="{B7DC1521-6C62-4775-89CD-E218B1509617}" destId="{45C7A58A-8243-4BC9-B52A-2A06F129C4EB}" srcOrd="0" destOrd="0" presId="urn:microsoft.com/office/officeart/2008/layout/LinedList"/>
    <dgm:cxn modelId="{0679F851-0324-48FE-9596-0290ABD03903}" type="presParOf" srcId="{B7DC1521-6C62-4775-89CD-E218B1509617}" destId="{D0C81B37-A62B-4A46-ABE7-3F30FE39E10E}" srcOrd="1" destOrd="0" presId="urn:microsoft.com/office/officeart/2008/layout/LinedList"/>
    <dgm:cxn modelId="{C7B88EEA-6CA7-4D6F-BB89-8BDB3DDFF5BF}" type="presParOf" srcId="{5FDE88C5-6794-4520-B638-7D47ADBF4B09}" destId="{036E0D0A-3D98-4221-9652-0849E75B8ABB}" srcOrd="6" destOrd="0" presId="urn:microsoft.com/office/officeart/2008/layout/LinedList"/>
    <dgm:cxn modelId="{05C422D6-93AB-4578-A450-5E77B61AD22E}" type="presParOf" srcId="{5FDE88C5-6794-4520-B638-7D47ADBF4B09}" destId="{AF360FBB-3718-4531-9515-0BBA0CFC4033}" srcOrd="7" destOrd="0" presId="urn:microsoft.com/office/officeart/2008/layout/LinedList"/>
    <dgm:cxn modelId="{1FFEF6F2-AF06-421D-AFF1-45D82E0A5679}" type="presParOf" srcId="{AF360FBB-3718-4531-9515-0BBA0CFC4033}" destId="{8BCA16D9-93DF-4819-A810-6C816D48E693}" srcOrd="0" destOrd="0" presId="urn:microsoft.com/office/officeart/2008/layout/LinedList"/>
    <dgm:cxn modelId="{44FB22EE-664D-4075-B7C2-687715CEEB47}" type="presParOf" srcId="{AF360FBB-3718-4531-9515-0BBA0CFC4033}" destId="{CE6AF462-A50A-4796-B096-5EC1329A06EC}" srcOrd="1" destOrd="0" presId="urn:microsoft.com/office/officeart/2008/layout/LinedList"/>
    <dgm:cxn modelId="{759B8BB5-F4C6-4AF9-BEE9-F385037336CF}" type="presParOf" srcId="{5FDE88C5-6794-4520-B638-7D47ADBF4B09}" destId="{9E649735-5F8C-43CD-A7D4-FD1735E73966}" srcOrd="8" destOrd="0" presId="urn:microsoft.com/office/officeart/2008/layout/LinedList"/>
    <dgm:cxn modelId="{C0AD7B8D-F15B-4675-A5B7-51126F18C440}" type="presParOf" srcId="{5FDE88C5-6794-4520-B638-7D47ADBF4B09}" destId="{15D2F214-20A5-4E3C-9CB0-D481BD681181}" srcOrd="9" destOrd="0" presId="urn:microsoft.com/office/officeart/2008/layout/LinedList"/>
    <dgm:cxn modelId="{5BDFC8BB-EF48-43E0-901C-946E00D715C9}" type="presParOf" srcId="{15D2F214-20A5-4E3C-9CB0-D481BD681181}" destId="{8A62E6AF-C04B-4665-B5CB-B52A84D24828}" srcOrd="0" destOrd="0" presId="urn:microsoft.com/office/officeart/2008/layout/LinedList"/>
    <dgm:cxn modelId="{1FD239F0-1981-491E-B17C-045220A6F945}" type="presParOf" srcId="{15D2F214-20A5-4E3C-9CB0-D481BD681181}" destId="{9CDC789F-9A81-456A-B16A-D75CDFF2D4E0}" srcOrd="1" destOrd="0" presId="urn:microsoft.com/office/officeart/2008/layout/LinedList"/>
    <dgm:cxn modelId="{B534E2C5-BB49-4C42-A0EA-4D6610724B92}" type="presParOf" srcId="{5FDE88C5-6794-4520-B638-7D47ADBF4B09}" destId="{EF052D82-D79E-4A43-A329-8C573B5E00DB}" srcOrd="10" destOrd="0" presId="urn:microsoft.com/office/officeart/2008/layout/LinedList"/>
    <dgm:cxn modelId="{947FACEC-D7DA-423D-B820-9A96298144EE}" type="presParOf" srcId="{5FDE88C5-6794-4520-B638-7D47ADBF4B09}" destId="{5384D2B9-6DCD-42AF-9CE1-E37FB500752F}" srcOrd="11" destOrd="0" presId="urn:microsoft.com/office/officeart/2008/layout/LinedList"/>
    <dgm:cxn modelId="{BF55EB9C-F548-4948-9B90-B3EAAE60D6DF}" type="presParOf" srcId="{5384D2B9-6DCD-42AF-9CE1-E37FB500752F}" destId="{90D8C027-4BF5-40F1-A075-B1ED32804F90}" srcOrd="0" destOrd="0" presId="urn:microsoft.com/office/officeart/2008/layout/LinedList"/>
    <dgm:cxn modelId="{F738D2A0-B5AC-456F-B736-E924D5B4580A}" type="presParOf" srcId="{5384D2B9-6DCD-42AF-9CE1-E37FB500752F}" destId="{607B542A-FA47-4721-B566-60E3A6C07A5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8DF850-19C8-431C-9904-BA40B9DA8EBC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984B3D0-64E2-4C26-B8DD-093B8DB86426}">
      <dgm:prSet/>
      <dgm:spPr/>
      <dgm:t>
        <a:bodyPr/>
        <a:lstStyle/>
        <a:p>
          <a:r>
            <a:rPr lang="zh-CN"/>
            <a:t>古希腊、中国先秦</a:t>
          </a:r>
          <a:endParaRPr lang="en-US"/>
        </a:p>
      </dgm:t>
    </dgm:pt>
    <dgm:pt modelId="{A5A796D7-F8AF-479C-BD39-A7254D5C934C}" type="parTrans" cxnId="{E7955621-3EAC-45E6-8DE3-D6F10E93AB45}">
      <dgm:prSet/>
      <dgm:spPr/>
      <dgm:t>
        <a:bodyPr/>
        <a:lstStyle/>
        <a:p>
          <a:endParaRPr lang="en-US"/>
        </a:p>
      </dgm:t>
    </dgm:pt>
    <dgm:pt modelId="{D06BF301-78CF-4361-BED2-2156CC528A7E}" type="sibTrans" cxnId="{E7955621-3EAC-45E6-8DE3-D6F10E93AB45}">
      <dgm:prSet/>
      <dgm:spPr/>
      <dgm:t>
        <a:bodyPr/>
        <a:lstStyle/>
        <a:p>
          <a:endParaRPr lang="en-US"/>
        </a:p>
      </dgm:t>
    </dgm:pt>
    <dgm:pt modelId="{25636A1B-B27E-4CC0-BAF9-0631DF410E68}">
      <dgm:prSet/>
      <dgm:spPr/>
      <dgm:t>
        <a:bodyPr/>
        <a:lstStyle/>
        <a:p>
          <a:r>
            <a:rPr lang="zh-CN"/>
            <a:t>学以成人</a:t>
          </a:r>
          <a:r>
            <a:rPr lang="en-US"/>
            <a:t>——</a:t>
          </a:r>
          <a:r>
            <a:rPr lang="zh-CN"/>
            <a:t>品德和品位、灵魂的健全</a:t>
          </a:r>
          <a:endParaRPr lang="en-US"/>
        </a:p>
      </dgm:t>
    </dgm:pt>
    <dgm:pt modelId="{9CF27434-ACFF-494C-9EF7-82F278551B3A}" type="parTrans" cxnId="{A9A6978D-5499-4E3F-9DB4-30E9E4353767}">
      <dgm:prSet/>
      <dgm:spPr/>
      <dgm:t>
        <a:bodyPr/>
        <a:lstStyle/>
        <a:p>
          <a:endParaRPr lang="en-US"/>
        </a:p>
      </dgm:t>
    </dgm:pt>
    <dgm:pt modelId="{EB959146-BA62-4D36-B06C-18BC10B0C042}" type="sibTrans" cxnId="{A9A6978D-5499-4E3F-9DB4-30E9E4353767}">
      <dgm:prSet/>
      <dgm:spPr/>
      <dgm:t>
        <a:bodyPr/>
        <a:lstStyle/>
        <a:p>
          <a:endParaRPr lang="en-US"/>
        </a:p>
      </dgm:t>
    </dgm:pt>
    <dgm:pt modelId="{C4ECD798-1A2D-49F9-B05D-C3A634100D28}">
      <dgm:prSet/>
      <dgm:spPr/>
      <dgm:t>
        <a:bodyPr/>
        <a:lstStyle/>
        <a:p>
          <a:r>
            <a:rPr lang="zh-CN" dirty="0"/>
            <a:t>中国科举</a:t>
          </a:r>
          <a:r>
            <a:rPr lang="zh-CN" altLang="en-US" dirty="0"/>
            <a:t>传统</a:t>
          </a:r>
          <a:endParaRPr lang="en-US" dirty="0"/>
        </a:p>
      </dgm:t>
    </dgm:pt>
    <dgm:pt modelId="{80704731-F820-4E5E-B8F9-E62F023C3D97}" type="parTrans" cxnId="{A730E506-EC52-4F8A-8257-BCAE29F4CC3A}">
      <dgm:prSet/>
      <dgm:spPr/>
      <dgm:t>
        <a:bodyPr/>
        <a:lstStyle/>
        <a:p>
          <a:endParaRPr lang="en-US"/>
        </a:p>
      </dgm:t>
    </dgm:pt>
    <dgm:pt modelId="{4B666E47-77B6-419C-8BF1-56890EE8BEAE}" type="sibTrans" cxnId="{A730E506-EC52-4F8A-8257-BCAE29F4CC3A}">
      <dgm:prSet/>
      <dgm:spPr/>
      <dgm:t>
        <a:bodyPr/>
        <a:lstStyle/>
        <a:p>
          <a:endParaRPr lang="en-US"/>
        </a:p>
      </dgm:t>
    </dgm:pt>
    <dgm:pt modelId="{3546ADCB-223D-4EC4-810E-D73FB3898446}">
      <dgm:prSet/>
      <dgm:spPr/>
      <dgm:t>
        <a:bodyPr/>
        <a:lstStyle/>
        <a:p>
          <a:r>
            <a:rPr lang="zh-CN"/>
            <a:t>学而优则仕</a:t>
          </a:r>
          <a:r>
            <a:rPr lang="en-US"/>
            <a:t>——</a:t>
          </a:r>
          <a:r>
            <a:rPr lang="zh-CN"/>
            <a:t>治理的能力和品德</a:t>
          </a:r>
          <a:endParaRPr lang="en-US"/>
        </a:p>
      </dgm:t>
    </dgm:pt>
    <dgm:pt modelId="{9C3261A0-E8BA-49EA-9E40-5EE50E2AE513}" type="parTrans" cxnId="{4AD71F94-4475-43D1-83BF-1B74E9BFA046}">
      <dgm:prSet/>
      <dgm:spPr/>
      <dgm:t>
        <a:bodyPr/>
        <a:lstStyle/>
        <a:p>
          <a:endParaRPr lang="en-US"/>
        </a:p>
      </dgm:t>
    </dgm:pt>
    <dgm:pt modelId="{CFBD74CD-E026-4EAB-B3CF-91D6D9E09D45}" type="sibTrans" cxnId="{4AD71F94-4475-43D1-83BF-1B74E9BFA046}">
      <dgm:prSet/>
      <dgm:spPr/>
      <dgm:t>
        <a:bodyPr/>
        <a:lstStyle/>
        <a:p>
          <a:endParaRPr lang="en-US"/>
        </a:p>
      </dgm:t>
    </dgm:pt>
    <dgm:pt modelId="{B53840E6-D3E4-45BB-B047-12968ACF2B16}">
      <dgm:prSet/>
      <dgm:spPr/>
      <dgm:t>
        <a:bodyPr/>
        <a:lstStyle/>
        <a:p>
          <a:r>
            <a:rPr lang="zh-CN"/>
            <a:t>西方自由七艺传统</a:t>
          </a:r>
          <a:endParaRPr lang="en-US"/>
        </a:p>
      </dgm:t>
    </dgm:pt>
    <dgm:pt modelId="{1E0721E3-27B2-4129-924C-3CDD4092BC7B}" type="parTrans" cxnId="{76DF48C5-FED1-4BC3-A400-B6BA93834777}">
      <dgm:prSet/>
      <dgm:spPr/>
      <dgm:t>
        <a:bodyPr/>
        <a:lstStyle/>
        <a:p>
          <a:endParaRPr lang="en-US"/>
        </a:p>
      </dgm:t>
    </dgm:pt>
    <dgm:pt modelId="{1023D0AA-7842-4AEA-8EFC-CE76F52F0C3B}" type="sibTrans" cxnId="{76DF48C5-FED1-4BC3-A400-B6BA93834777}">
      <dgm:prSet/>
      <dgm:spPr/>
      <dgm:t>
        <a:bodyPr/>
        <a:lstStyle/>
        <a:p>
          <a:endParaRPr lang="en-US"/>
        </a:p>
      </dgm:t>
    </dgm:pt>
    <dgm:pt modelId="{1BA3A966-B3A1-47BB-AB7E-D04CC73F73D6}">
      <dgm:prSet/>
      <dgm:spPr/>
      <dgm:t>
        <a:bodyPr/>
        <a:lstStyle/>
        <a:p>
          <a:r>
            <a:rPr lang="zh-CN"/>
            <a:t>贵族教育</a:t>
          </a:r>
          <a:r>
            <a:rPr lang="en-US"/>
            <a:t>——</a:t>
          </a:r>
          <a:r>
            <a:rPr lang="zh-CN"/>
            <a:t>脱离低级趣味追求高尚趣味</a:t>
          </a:r>
          <a:endParaRPr lang="en-US"/>
        </a:p>
      </dgm:t>
    </dgm:pt>
    <dgm:pt modelId="{32BDA304-E813-400E-87BB-4F3F85F55812}" type="parTrans" cxnId="{6B9F4BCB-641C-4AE0-8BE7-6DA9E6D70F35}">
      <dgm:prSet/>
      <dgm:spPr/>
      <dgm:t>
        <a:bodyPr/>
        <a:lstStyle/>
        <a:p>
          <a:endParaRPr lang="en-US"/>
        </a:p>
      </dgm:t>
    </dgm:pt>
    <dgm:pt modelId="{05209C63-A7B4-4AC6-986E-0AE1D59B12E9}" type="sibTrans" cxnId="{6B9F4BCB-641C-4AE0-8BE7-6DA9E6D70F35}">
      <dgm:prSet/>
      <dgm:spPr/>
      <dgm:t>
        <a:bodyPr/>
        <a:lstStyle/>
        <a:p>
          <a:endParaRPr lang="en-US"/>
        </a:p>
      </dgm:t>
    </dgm:pt>
    <dgm:pt modelId="{0EA33799-DDDC-4FDE-AA23-0C00702CC50A}">
      <dgm:prSet/>
      <dgm:spPr/>
      <dgm:t>
        <a:bodyPr/>
        <a:lstStyle/>
        <a:p>
          <a:r>
            <a:rPr lang="zh-CN"/>
            <a:t>西方启蒙时代</a:t>
          </a:r>
          <a:endParaRPr lang="en-US"/>
        </a:p>
      </dgm:t>
    </dgm:pt>
    <dgm:pt modelId="{A30ADB1D-FF35-45C5-8654-5A78A0CDA999}" type="parTrans" cxnId="{34FF89B0-967E-40E3-82D1-9645492AB7E6}">
      <dgm:prSet/>
      <dgm:spPr/>
      <dgm:t>
        <a:bodyPr/>
        <a:lstStyle/>
        <a:p>
          <a:endParaRPr lang="en-US"/>
        </a:p>
      </dgm:t>
    </dgm:pt>
    <dgm:pt modelId="{232A7037-7657-4C92-98BD-D70FA0F867A6}" type="sibTrans" cxnId="{34FF89B0-967E-40E3-82D1-9645492AB7E6}">
      <dgm:prSet/>
      <dgm:spPr/>
      <dgm:t>
        <a:bodyPr/>
        <a:lstStyle/>
        <a:p>
          <a:endParaRPr lang="en-US"/>
        </a:p>
      </dgm:t>
    </dgm:pt>
    <dgm:pt modelId="{61836D22-D57B-4B4A-9565-BE8A6C0F33EA}">
      <dgm:prSet/>
      <dgm:spPr/>
      <dgm:t>
        <a:bodyPr/>
        <a:lstStyle/>
        <a:p>
          <a:r>
            <a:rPr lang="zh-CN"/>
            <a:t>公民教育</a:t>
          </a:r>
          <a:r>
            <a:rPr lang="en-US"/>
            <a:t>——</a:t>
          </a:r>
          <a:r>
            <a:rPr lang="zh-CN"/>
            <a:t>为自己负责的能力</a:t>
          </a:r>
          <a:endParaRPr lang="en-US"/>
        </a:p>
      </dgm:t>
    </dgm:pt>
    <dgm:pt modelId="{8941BF27-4FAC-4F8C-88CB-6A34DC7D8BB2}" type="parTrans" cxnId="{553E2058-6B95-484A-95C7-BB7A31A54E1D}">
      <dgm:prSet/>
      <dgm:spPr/>
      <dgm:t>
        <a:bodyPr/>
        <a:lstStyle/>
        <a:p>
          <a:endParaRPr lang="en-US"/>
        </a:p>
      </dgm:t>
    </dgm:pt>
    <dgm:pt modelId="{B93DE677-F533-497E-A10B-AB0E5FBDA141}" type="sibTrans" cxnId="{553E2058-6B95-484A-95C7-BB7A31A54E1D}">
      <dgm:prSet/>
      <dgm:spPr/>
      <dgm:t>
        <a:bodyPr/>
        <a:lstStyle/>
        <a:p>
          <a:endParaRPr lang="en-US"/>
        </a:p>
      </dgm:t>
    </dgm:pt>
    <dgm:pt modelId="{0C77ADD6-2926-4440-8218-D9211206D66D}">
      <dgm:prSet/>
      <dgm:spPr/>
      <dgm:t>
        <a:bodyPr/>
        <a:lstStyle/>
        <a:p>
          <a:r>
            <a:rPr lang="zh-CN"/>
            <a:t>工业时代</a:t>
          </a:r>
          <a:endParaRPr lang="en-US"/>
        </a:p>
      </dgm:t>
    </dgm:pt>
    <dgm:pt modelId="{D3E327BC-B792-480D-AB21-86D299847459}" type="parTrans" cxnId="{E10B2CF2-C3B7-457D-B623-43C0F0918B8B}">
      <dgm:prSet/>
      <dgm:spPr/>
      <dgm:t>
        <a:bodyPr/>
        <a:lstStyle/>
        <a:p>
          <a:endParaRPr lang="en-US"/>
        </a:p>
      </dgm:t>
    </dgm:pt>
    <dgm:pt modelId="{C7554E33-8071-405C-BD2D-A57BCE8B73B0}" type="sibTrans" cxnId="{E10B2CF2-C3B7-457D-B623-43C0F0918B8B}">
      <dgm:prSet/>
      <dgm:spPr/>
      <dgm:t>
        <a:bodyPr/>
        <a:lstStyle/>
        <a:p>
          <a:endParaRPr lang="en-US"/>
        </a:p>
      </dgm:t>
    </dgm:pt>
    <dgm:pt modelId="{535520FE-ADB9-4D4B-9350-94F99969AB1D}">
      <dgm:prSet/>
      <dgm:spPr/>
      <dgm:t>
        <a:bodyPr/>
        <a:lstStyle/>
        <a:p>
          <a:r>
            <a:rPr lang="zh-CN"/>
            <a:t>职业教育</a:t>
          </a:r>
          <a:r>
            <a:rPr lang="en-US"/>
            <a:t>——</a:t>
          </a:r>
          <a:r>
            <a:rPr lang="zh-CN"/>
            <a:t>习得谋生技能</a:t>
          </a:r>
          <a:endParaRPr lang="en-US"/>
        </a:p>
      </dgm:t>
    </dgm:pt>
    <dgm:pt modelId="{3B05EC00-99F5-4F48-A85E-7FDC76CAFFB5}" type="parTrans" cxnId="{C4704C79-E550-434A-92E5-B1A07892E07A}">
      <dgm:prSet/>
      <dgm:spPr/>
      <dgm:t>
        <a:bodyPr/>
        <a:lstStyle/>
        <a:p>
          <a:endParaRPr lang="en-US"/>
        </a:p>
      </dgm:t>
    </dgm:pt>
    <dgm:pt modelId="{64C3392F-F064-4D56-8E0F-0A2E5D6871BA}" type="sibTrans" cxnId="{C4704C79-E550-434A-92E5-B1A07892E07A}">
      <dgm:prSet/>
      <dgm:spPr/>
      <dgm:t>
        <a:bodyPr/>
        <a:lstStyle/>
        <a:p>
          <a:endParaRPr lang="en-US"/>
        </a:p>
      </dgm:t>
    </dgm:pt>
    <dgm:pt modelId="{65E5213D-AFBE-48A3-AF92-AAE622A80391}">
      <dgm:prSet/>
      <dgm:spPr/>
      <dgm:t>
        <a:bodyPr/>
        <a:lstStyle/>
        <a:p>
          <a:r>
            <a:rPr lang="en-US" dirty="0"/>
            <a:t>AI</a:t>
          </a:r>
          <a:r>
            <a:rPr lang="zh-CN" dirty="0"/>
            <a:t>时代？</a:t>
          </a:r>
          <a:endParaRPr lang="en-US" dirty="0"/>
        </a:p>
      </dgm:t>
    </dgm:pt>
    <dgm:pt modelId="{C919910B-EA8A-448C-95AD-576839489080}" type="parTrans" cxnId="{7A01308F-757B-4164-AA2C-8851BD62BE25}">
      <dgm:prSet/>
      <dgm:spPr/>
      <dgm:t>
        <a:bodyPr/>
        <a:lstStyle/>
        <a:p>
          <a:endParaRPr lang="en-US"/>
        </a:p>
      </dgm:t>
    </dgm:pt>
    <dgm:pt modelId="{9EBE0C5C-8F9F-4225-8338-D83CB3853BFC}" type="sibTrans" cxnId="{7A01308F-757B-4164-AA2C-8851BD62BE25}">
      <dgm:prSet/>
      <dgm:spPr/>
      <dgm:t>
        <a:bodyPr/>
        <a:lstStyle/>
        <a:p>
          <a:endParaRPr lang="en-US"/>
        </a:p>
      </dgm:t>
    </dgm:pt>
    <dgm:pt modelId="{F419A115-6769-4747-BE82-27A025B6BA0A}">
      <dgm:prSet/>
      <dgm:spPr/>
      <dgm:t>
        <a:bodyPr/>
        <a:lstStyle/>
        <a:p>
          <a:r>
            <a:rPr lang="zh-CN" altLang="en-US" dirty="0"/>
            <a:t>回归博雅教育？</a:t>
          </a:r>
          <a:endParaRPr lang="en-US" dirty="0"/>
        </a:p>
      </dgm:t>
    </dgm:pt>
    <dgm:pt modelId="{57051714-0D39-4110-A514-49B1938D27A4}" type="parTrans" cxnId="{9DF1DB4B-1F7F-42C5-A215-CCF37C873A5F}">
      <dgm:prSet/>
      <dgm:spPr/>
      <dgm:t>
        <a:bodyPr/>
        <a:lstStyle/>
        <a:p>
          <a:endParaRPr lang="zh-CN" altLang="en-US"/>
        </a:p>
      </dgm:t>
    </dgm:pt>
    <dgm:pt modelId="{B4AD7394-ED9D-486F-B17F-8B941A27F9C1}" type="sibTrans" cxnId="{9DF1DB4B-1F7F-42C5-A215-CCF37C873A5F}">
      <dgm:prSet/>
      <dgm:spPr/>
      <dgm:t>
        <a:bodyPr/>
        <a:lstStyle/>
        <a:p>
          <a:endParaRPr lang="zh-CN" altLang="en-US"/>
        </a:p>
      </dgm:t>
    </dgm:pt>
    <dgm:pt modelId="{09F75EE1-F88A-425E-9CFF-FBF68441721B}" type="pres">
      <dgm:prSet presAssocID="{878DF850-19C8-431C-9904-BA40B9DA8EBC}" presName="Name0" presStyleCnt="0">
        <dgm:presLayoutVars>
          <dgm:dir/>
          <dgm:animLvl val="lvl"/>
          <dgm:resizeHandles val="exact"/>
        </dgm:presLayoutVars>
      </dgm:prSet>
      <dgm:spPr/>
    </dgm:pt>
    <dgm:pt modelId="{7C3A14A6-1071-48D9-87D9-34980DFD31B2}" type="pres">
      <dgm:prSet presAssocID="{A984B3D0-64E2-4C26-B8DD-093B8DB86426}" presName="linNode" presStyleCnt="0"/>
      <dgm:spPr/>
    </dgm:pt>
    <dgm:pt modelId="{D047850D-BBC9-43B0-B527-1BA4E070C7AA}" type="pres">
      <dgm:prSet presAssocID="{A984B3D0-64E2-4C26-B8DD-093B8DB86426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FD2C1296-C21B-44BE-A0FB-110F8CDE6401}" type="pres">
      <dgm:prSet presAssocID="{A984B3D0-64E2-4C26-B8DD-093B8DB86426}" presName="descendantText" presStyleLbl="alignAccFollowNode1" presStyleIdx="0" presStyleCnt="6">
        <dgm:presLayoutVars>
          <dgm:bulletEnabled val="1"/>
        </dgm:presLayoutVars>
      </dgm:prSet>
      <dgm:spPr/>
    </dgm:pt>
    <dgm:pt modelId="{17193534-AC4C-4C2A-BFBA-71964B6D6785}" type="pres">
      <dgm:prSet presAssocID="{D06BF301-78CF-4361-BED2-2156CC528A7E}" presName="sp" presStyleCnt="0"/>
      <dgm:spPr/>
    </dgm:pt>
    <dgm:pt modelId="{2A6032C0-3526-45AA-883F-D0A1C0B0F1E0}" type="pres">
      <dgm:prSet presAssocID="{C4ECD798-1A2D-49F9-B05D-C3A634100D28}" presName="linNode" presStyleCnt="0"/>
      <dgm:spPr/>
    </dgm:pt>
    <dgm:pt modelId="{003CFA00-2EBD-4A24-B15C-5B96DFA7626B}" type="pres">
      <dgm:prSet presAssocID="{C4ECD798-1A2D-49F9-B05D-C3A634100D28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78338E1C-E250-4EAF-9163-908497E40A09}" type="pres">
      <dgm:prSet presAssocID="{C4ECD798-1A2D-49F9-B05D-C3A634100D28}" presName="descendantText" presStyleLbl="alignAccFollowNode1" presStyleIdx="1" presStyleCnt="6">
        <dgm:presLayoutVars>
          <dgm:bulletEnabled val="1"/>
        </dgm:presLayoutVars>
      </dgm:prSet>
      <dgm:spPr/>
    </dgm:pt>
    <dgm:pt modelId="{0F42546E-0192-4E7B-831F-C94B561AD02D}" type="pres">
      <dgm:prSet presAssocID="{4B666E47-77B6-419C-8BF1-56890EE8BEAE}" presName="sp" presStyleCnt="0"/>
      <dgm:spPr/>
    </dgm:pt>
    <dgm:pt modelId="{422FF089-48EF-488B-83E7-2EAFAF69E34E}" type="pres">
      <dgm:prSet presAssocID="{B53840E6-D3E4-45BB-B047-12968ACF2B16}" presName="linNode" presStyleCnt="0"/>
      <dgm:spPr/>
    </dgm:pt>
    <dgm:pt modelId="{26637292-24A6-4FC6-ADBE-C904F12BBD55}" type="pres">
      <dgm:prSet presAssocID="{B53840E6-D3E4-45BB-B047-12968ACF2B16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5FB85FB6-4429-45E8-B531-EA5498F5A9C1}" type="pres">
      <dgm:prSet presAssocID="{B53840E6-D3E4-45BB-B047-12968ACF2B16}" presName="descendantText" presStyleLbl="alignAccFollowNode1" presStyleIdx="2" presStyleCnt="6">
        <dgm:presLayoutVars>
          <dgm:bulletEnabled val="1"/>
        </dgm:presLayoutVars>
      </dgm:prSet>
      <dgm:spPr/>
    </dgm:pt>
    <dgm:pt modelId="{20A48757-2A4E-470F-9F52-B8C90ECEB49F}" type="pres">
      <dgm:prSet presAssocID="{1023D0AA-7842-4AEA-8EFC-CE76F52F0C3B}" presName="sp" presStyleCnt="0"/>
      <dgm:spPr/>
    </dgm:pt>
    <dgm:pt modelId="{762F3F0E-E4E3-4368-9415-6AAFBDAD5558}" type="pres">
      <dgm:prSet presAssocID="{0EA33799-DDDC-4FDE-AA23-0C00702CC50A}" presName="linNode" presStyleCnt="0"/>
      <dgm:spPr/>
    </dgm:pt>
    <dgm:pt modelId="{7F67A69B-5EBF-4055-BA81-B755D886EEB3}" type="pres">
      <dgm:prSet presAssocID="{0EA33799-DDDC-4FDE-AA23-0C00702CC50A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AE6B1020-D40E-4F39-BB8E-FA71A061F995}" type="pres">
      <dgm:prSet presAssocID="{0EA33799-DDDC-4FDE-AA23-0C00702CC50A}" presName="descendantText" presStyleLbl="alignAccFollowNode1" presStyleIdx="3" presStyleCnt="6">
        <dgm:presLayoutVars>
          <dgm:bulletEnabled val="1"/>
        </dgm:presLayoutVars>
      </dgm:prSet>
      <dgm:spPr/>
    </dgm:pt>
    <dgm:pt modelId="{03823C49-21B8-45AF-B368-41CA1AC3A1E4}" type="pres">
      <dgm:prSet presAssocID="{232A7037-7657-4C92-98BD-D70FA0F867A6}" presName="sp" presStyleCnt="0"/>
      <dgm:spPr/>
    </dgm:pt>
    <dgm:pt modelId="{53ACA7FA-AF75-4C14-9FD1-B7734D2232D9}" type="pres">
      <dgm:prSet presAssocID="{0C77ADD6-2926-4440-8218-D9211206D66D}" presName="linNode" presStyleCnt="0"/>
      <dgm:spPr/>
    </dgm:pt>
    <dgm:pt modelId="{D58F2C64-3624-4756-A5E4-E8F583E997B2}" type="pres">
      <dgm:prSet presAssocID="{0C77ADD6-2926-4440-8218-D9211206D66D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525C9B02-E42C-4D53-A8BB-5111947AC803}" type="pres">
      <dgm:prSet presAssocID="{0C77ADD6-2926-4440-8218-D9211206D66D}" presName="descendantText" presStyleLbl="alignAccFollowNode1" presStyleIdx="4" presStyleCnt="6">
        <dgm:presLayoutVars>
          <dgm:bulletEnabled val="1"/>
        </dgm:presLayoutVars>
      </dgm:prSet>
      <dgm:spPr/>
    </dgm:pt>
    <dgm:pt modelId="{DE5F4249-E77E-492B-BAE1-5518C5D3DD89}" type="pres">
      <dgm:prSet presAssocID="{C7554E33-8071-405C-BD2D-A57BCE8B73B0}" presName="sp" presStyleCnt="0"/>
      <dgm:spPr/>
    </dgm:pt>
    <dgm:pt modelId="{35CA4A67-BED2-411F-B0B4-50033D6F9C19}" type="pres">
      <dgm:prSet presAssocID="{65E5213D-AFBE-48A3-AF92-AAE622A80391}" presName="linNode" presStyleCnt="0"/>
      <dgm:spPr/>
    </dgm:pt>
    <dgm:pt modelId="{ACF87F4E-7329-4B9E-A111-D51A69F715FB}" type="pres">
      <dgm:prSet presAssocID="{65E5213D-AFBE-48A3-AF92-AAE622A80391}" presName="parentText" presStyleLbl="node1" presStyleIdx="5" presStyleCnt="6">
        <dgm:presLayoutVars>
          <dgm:chMax val="1"/>
          <dgm:bulletEnabled val="1"/>
        </dgm:presLayoutVars>
      </dgm:prSet>
      <dgm:spPr/>
    </dgm:pt>
    <dgm:pt modelId="{2E90E8F7-BD69-4568-9E95-0BF4A679A27B}" type="pres">
      <dgm:prSet presAssocID="{65E5213D-AFBE-48A3-AF92-AAE622A80391}" presName="descendantText" presStyleLbl="alignAccFollowNode1" presStyleIdx="5" presStyleCnt="6">
        <dgm:presLayoutVars>
          <dgm:bulletEnabled val="1"/>
        </dgm:presLayoutVars>
      </dgm:prSet>
      <dgm:spPr/>
    </dgm:pt>
  </dgm:ptLst>
  <dgm:cxnLst>
    <dgm:cxn modelId="{A730E506-EC52-4F8A-8257-BCAE29F4CC3A}" srcId="{878DF850-19C8-431C-9904-BA40B9DA8EBC}" destId="{C4ECD798-1A2D-49F9-B05D-C3A634100D28}" srcOrd="1" destOrd="0" parTransId="{80704731-F820-4E5E-B8F9-E62F023C3D97}" sibTransId="{4B666E47-77B6-419C-8BF1-56890EE8BEAE}"/>
    <dgm:cxn modelId="{D645B610-8FA3-43DB-B40F-15EC1559D2FB}" type="presOf" srcId="{878DF850-19C8-431C-9904-BA40B9DA8EBC}" destId="{09F75EE1-F88A-425E-9CFF-FBF68441721B}" srcOrd="0" destOrd="0" presId="urn:microsoft.com/office/officeart/2005/8/layout/vList5"/>
    <dgm:cxn modelId="{E7955621-3EAC-45E6-8DE3-D6F10E93AB45}" srcId="{878DF850-19C8-431C-9904-BA40B9DA8EBC}" destId="{A984B3D0-64E2-4C26-B8DD-093B8DB86426}" srcOrd="0" destOrd="0" parTransId="{A5A796D7-F8AF-479C-BD39-A7254D5C934C}" sibTransId="{D06BF301-78CF-4361-BED2-2156CC528A7E}"/>
    <dgm:cxn modelId="{87498128-74EC-4BE2-810D-D9F4939564A7}" type="presOf" srcId="{3546ADCB-223D-4EC4-810E-D73FB3898446}" destId="{78338E1C-E250-4EAF-9163-908497E40A09}" srcOrd="0" destOrd="0" presId="urn:microsoft.com/office/officeart/2005/8/layout/vList5"/>
    <dgm:cxn modelId="{AC65B62B-568F-49FF-A555-533FAB27EC3C}" type="presOf" srcId="{1BA3A966-B3A1-47BB-AB7E-D04CC73F73D6}" destId="{5FB85FB6-4429-45E8-B531-EA5498F5A9C1}" srcOrd="0" destOrd="0" presId="urn:microsoft.com/office/officeart/2005/8/layout/vList5"/>
    <dgm:cxn modelId="{E33B1C64-0649-4A1A-8AD5-A2B01BBC9268}" type="presOf" srcId="{535520FE-ADB9-4D4B-9350-94F99969AB1D}" destId="{525C9B02-E42C-4D53-A8BB-5111947AC803}" srcOrd="0" destOrd="0" presId="urn:microsoft.com/office/officeart/2005/8/layout/vList5"/>
    <dgm:cxn modelId="{74E81048-A1C8-4800-BC29-8AC07E48EFFF}" type="presOf" srcId="{0EA33799-DDDC-4FDE-AA23-0C00702CC50A}" destId="{7F67A69B-5EBF-4055-BA81-B755D886EEB3}" srcOrd="0" destOrd="0" presId="urn:microsoft.com/office/officeart/2005/8/layout/vList5"/>
    <dgm:cxn modelId="{58513B69-FFE1-4C7B-AFE2-ED8F25C89F7F}" type="presOf" srcId="{B53840E6-D3E4-45BB-B047-12968ACF2B16}" destId="{26637292-24A6-4FC6-ADBE-C904F12BBD55}" srcOrd="0" destOrd="0" presId="urn:microsoft.com/office/officeart/2005/8/layout/vList5"/>
    <dgm:cxn modelId="{9DF1DB4B-1F7F-42C5-A215-CCF37C873A5F}" srcId="{65E5213D-AFBE-48A3-AF92-AAE622A80391}" destId="{F419A115-6769-4747-BE82-27A025B6BA0A}" srcOrd="0" destOrd="0" parTransId="{57051714-0D39-4110-A514-49B1938D27A4}" sibTransId="{B4AD7394-ED9D-486F-B17F-8B941A27F9C1}"/>
    <dgm:cxn modelId="{553E2058-6B95-484A-95C7-BB7A31A54E1D}" srcId="{0EA33799-DDDC-4FDE-AA23-0C00702CC50A}" destId="{61836D22-D57B-4B4A-9565-BE8A6C0F33EA}" srcOrd="0" destOrd="0" parTransId="{8941BF27-4FAC-4F8C-88CB-6A34DC7D8BB2}" sibTransId="{B93DE677-F533-497E-A10B-AB0E5FBDA141}"/>
    <dgm:cxn modelId="{C4704C79-E550-434A-92E5-B1A07892E07A}" srcId="{0C77ADD6-2926-4440-8218-D9211206D66D}" destId="{535520FE-ADB9-4D4B-9350-94F99969AB1D}" srcOrd="0" destOrd="0" parTransId="{3B05EC00-99F5-4F48-A85E-7FDC76CAFFB5}" sibTransId="{64C3392F-F064-4D56-8E0F-0A2E5D6871BA}"/>
    <dgm:cxn modelId="{36BA957B-B2A7-47CF-819B-E1A2190EF7C8}" type="presOf" srcId="{C4ECD798-1A2D-49F9-B05D-C3A634100D28}" destId="{003CFA00-2EBD-4A24-B15C-5B96DFA7626B}" srcOrd="0" destOrd="0" presId="urn:microsoft.com/office/officeart/2005/8/layout/vList5"/>
    <dgm:cxn modelId="{9DF2937F-CBC4-4B53-8342-2003952321FD}" type="presOf" srcId="{25636A1B-B27E-4CC0-BAF9-0631DF410E68}" destId="{FD2C1296-C21B-44BE-A0FB-110F8CDE6401}" srcOrd="0" destOrd="0" presId="urn:microsoft.com/office/officeart/2005/8/layout/vList5"/>
    <dgm:cxn modelId="{A337A686-AD46-4A48-870D-D3C22611A946}" type="presOf" srcId="{61836D22-D57B-4B4A-9565-BE8A6C0F33EA}" destId="{AE6B1020-D40E-4F39-BB8E-FA71A061F995}" srcOrd="0" destOrd="0" presId="urn:microsoft.com/office/officeart/2005/8/layout/vList5"/>
    <dgm:cxn modelId="{A9A6978D-5499-4E3F-9DB4-30E9E4353767}" srcId="{A984B3D0-64E2-4C26-B8DD-093B8DB86426}" destId="{25636A1B-B27E-4CC0-BAF9-0631DF410E68}" srcOrd="0" destOrd="0" parTransId="{9CF27434-ACFF-494C-9EF7-82F278551B3A}" sibTransId="{EB959146-BA62-4D36-B06C-18BC10B0C042}"/>
    <dgm:cxn modelId="{7A01308F-757B-4164-AA2C-8851BD62BE25}" srcId="{878DF850-19C8-431C-9904-BA40B9DA8EBC}" destId="{65E5213D-AFBE-48A3-AF92-AAE622A80391}" srcOrd="5" destOrd="0" parTransId="{C919910B-EA8A-448C-95AD-576839489080}" sibTransId="{9EBE0C5C-8F9F-4225-8338-D83CB3853BFC}"/>
    <dgm:cxn modelId="{4AD71F94-4475-43D1-83BF-1B74E9BFA046}" srcId="{C4ECD798-1A2D-49F9-B05D-C3A634100D28}" destId="{3546ADCB-223D-4EC4-810E-D73FB3898446}" srcOrd="0" destOrd="0" parTransId="{9C3261A0-E8BA-49EA-9E40-5EE50E2AE513}" sibTransId="{CFBD74CD-E026-4EAB-B3CF-91D6D9E09D45}"/>
    <dgm:cxn modelId="{EEF75694-58E4-4D38-9FB9-43B7D0631130}" type="presOf" srcId="{F419A115-6769-4747-BE82-27A025B6BA0A}" destId="{2E90E8F7-BD69-4568-9E95-0BF4A679A27B}" srcOrd="0" destOrd="0" presId="urn:microsoft.com/office/officeart/2005/8/layout/vList5"/>
    <dgm:cxn modelId="{34FF89B0-967E-40E3-82D1-9645492AB7E6}" srcId="{878DF850-19C8-431C-9904-BA40B9DA8EBC}" destId="{0EA33799-DDDC-4FDE-AA23-0C00702CC50A}" srcOrd="3" destOrd="0" parTransId="{A30ADB1D-FF35-45C5-8654-5A78A0CDA999}" sibTransId="{232A7037-7657-4C92-98BD-D70FA0F867A6}"/>
    <dgm:cxn modelId="{17C64ABB-5021-4D40-BE27-8317547E6142}" type="presOf" srcId="{0C77ADD6-2926-4440-8218-D9211206D66D}" destId="{D58F2C64-3624-4756-A5E4-E8F583E997B2}" srcOrd="0" destOrd="0" presId="urn:microsoft.com/office/officeart/2005/8/layout/vList5"/>
    <dgm:cxn modelId="{38524CBD-5485-4A31-A9B6-AB25FE9B4E0C}" type="presOf" srcId="{65E5213D-AFBE-48A3-AF92-AAE622A80391}" destId="{ACF87F4E-7329-4B9E-A111-D51A69F715FB}" srcOrd="0" destOrd="0" presId="urn:microsoft.com/office/officeart/2005/8/layout/vList5"/>
    <dgm:cxn modelId="{76DF48C5-FED1-4BC3-A400-B6BA93834777}" srcId="{878DF850-19C8-431C-9904-BA40B9DA8EBC}" destId="{B53840E6-D3E4-45BB-B047-12968ACF2B16}" srcOrd="2" destOrd="0" parTransId="{1E0721E3-27B2-4129-924C-3CDD4092BC7B}" sibTransId="{1023D0AA-7842-4AEA-8EFC-CE76F52F0C3B}"/>
    <dgm:cxn modelId="{D6E35BC6-848A-4498-9533-56F74B1C341E}" type="presOf" srcId="{A984B3D0-64E2-4C26-B8DD-093B8DB86426}" destId="{D047850D-BBC9-43B0-B527-1BA4E070C7AA}" srcOrd="0" destOrd="0" presId="urn:microsoft.com/office/officeart/2005/8/layout/vList5"/>
    <dgm:cxn modelId="{6B9F4BCB-641C-4AE0-8BE7-6DA9E6D70F35}" srcId="{B53840E6-D3E4-45BB-B047-12968ACF2B16}" destId="{1BA3A966-B3A1-47BB-AB7E-D04CC73F73D6}" srcOrd="0" destOrd="0" parTransId="{32BDA304-E813-400E-87BB-4F3F85F55812}" sibTransId="{05209C63-A7B4-4AC6-986E-0AE1D59B12E9}"/>
    <dgm:cxn modelId="{E10B2CF2-C3B7-457D-B623-43C0F0918B8B}" srcId="{878DF850-19C8-431C-9904-BA40B9DA8EBC}" destId="{0C77ADD6-2926-4440-8218-D9211206D66D}" srcOrd="4" destOrd="0" parTransId="{D3E327BC-B792-480D-AB21-86D299847459}" sibTransId="{C7554E33-8071-405C-BD2D-A57BCE8B73B0}"/>
    <dgm:cxn modelId="{9937D550-98A5-48CE-A690-D6A93833A0FE}" type="presParOf" srcId="{09F75EE1-F88A-425E-9CFF-FBF68441721B}" destId="{7C3A14A6-1071-48D9-87D9-34980DFD31B2}" srcOrd="0" destOrd="0" presId="urn:microsoft.com/office/officeart/2005/8/layout/vList5"/>
    <dgm:cxn modelId="{1A385A40-52A3-4F64-BE60-74C06BC7DDFE}" type="presParOf" srcId="{7C3A14A6-1071-48D9-87D9-34980DFD31B2}" destId="{D047850D-BBC9-43B0-B527-1BA4E070C7AA}" srcOrd="0" destOrd="0" presId="urn:microsoft.com/office/officeart/2005/8/layout/vList5"/>
    <dgm:cxn modelId="{42AB6EEF-BE20-4507-A05A-330D78871D68}" type="presParOf" srcId="{7C3A14A6-1071-48D9-87D9-34980DFD31B2}" destId="{FD2C1296-C21B-44BE-A0FB-110F8CDE6401}" srcOrd="1" destOrd="0" presId="urn:microsoft.com/office/officeart/2005/8/layout/vList5"/>
    <dgm:cxn modelId="{400BFDD3-FFC6-4698-A438-244DA69A744F}" type="presParOf" srcId="{09F75EE1-F88A-425E-9CFF-FBF68441721B}" destId="{17193534-AC4C-4C2A-BFBA-71964B6D6785}" srcOrd="1" destOrd="0" presId="urn:microsoft.com/office/officeart/2005/8/layout/vList5"/>
    <dgm:cxn modelId="{A4F56AC8-1B67-49AC-B91B-F23D6194F715}" type="presParOf" srcId="{09F75EE1-F88A-425E-9CFF-FBF68441721B}" destId="{2A6032C0-3526-45AA-883F-D0A1C0B0F1E0}" srcOrd="2" destOrd="0" presId="urn:microsoft.com/office/officeart/2005/8/layout/vList5"/>
    <dgm:cxn modelId="{740CAAAC-C6A2-45D5-B159-3A7282DC93DB}" type="presParOf" srcId="{2A6032C0-3526-45AA-883F-D0A1C0B0F1E0}" destId="{003CFA00-2EBD-4A24-B15C-5B96DFA7626B}" srcOrd="0" destOrd="0" presId="urn:microsoft.com/office/officeart/2005/8/layout/vList5"/>
    <dgm:cxn modelId="{5BC2AE0E-2837-4C28-AAEF-E5128A092F4B}" type="presParOf" srcId="{2A6032C0-3526-45AA-883F-D0A1C0B0F1E0}" destId="{78338E1C-E250-4EAF-9163-908497E40A09}" srcOrd="1" destOrd="0" presId="urn:microsoft.com/office/officeart/2005/8/layout/vList5"/>
    <dgm:cxn modelId="{F1AEA255-F046-46A3-8C5D-E5E3B3E9E9C8}" type="presParOf" srcId="{09F75EE1-F88A-425E-9CFF-FBF68441721B}" destId="{0F42546E-0192-4E7B-831F-C94B561AD02D}" srcOrd="3" destOrd="0" presId="urn:microsoft.com/office/officeart/2005/8/layout/vList5"/>
    <dgm:cxn modelId="{1E255F0D-4D0F-4DBA-BCBD-76C97A120817}" type="presParOf" srcId="{09F75EE1-F88A-425E-9CFF-FBF68441721B}" destId="{422FF089-48EF-488B-83E7-2EAFAF69E34E}" srcOrd="4" destOrd="0" presId="urn:microsoft.com/office/officeart/2005/8/layout/vList5"/>
    <dgm:cxn modelId="{870DEA23-36C9-41AA-902C-F133DCB4354F}" type="presParOf" srcId="{422FF089-48EF-488B-83E7-2EAFAF69E34E}" destId="{26637292-24A6-4FC6-ADBE-C904F12BBD55}" srcOrd="0" destOrd="0" presId="urn:microsoft.com/office/officeart/2005/8/layout/vList5"/>
    <dgm:cxn modelId="{0B934424-D01B-42D2-9A21-6999C4FF26BA}" type="presParOf" srcId="{422FF089-48EF-488B-83E7-2EAFAF69E34E}" destId="{5FB85FB6-4429-45E8-B531-EA5498F5A9C1}" srcOrd="1" destOrd="0" presId="urn:microsoft.com/office/officeart/2005/8/layout/vList5"/>
    <dgm:cxn modelId="{00C0A8C3-95B4-469A-83E8-6179EF28846D}" type="presParOf" srcId="{09F75EE1-F88A-425E-9CFF-FBF68441721B}" destId="{20A48757-2A4E-470F-9F52-B8C90ECEB49F}" srcOrd="5" destOrd="0" presId="urn:microsoft.com/office/officeart/2005/8/layout/vList5"/>
    <dgm:cxn modelId="{7F5D616E-DF35-4274-8367-A727086A7CBC}" type="presParOf" srcId="{09F75EE1-F88A-425E-9CFF-FBF68441721B}" destId="{762F3F0E-E4E3-4368-9415-6AAFBDAD5558}" srcOrd="6" destOrd="0" presId="urn:microsoft.com/office/officeart/2005/8/layout/vList5"/>
    <dgm:cxn modelId="{9A946847-66A5-4EAF-94E2-91058EC7BAAE}" type="presParOf" srcId="{762F3F0E-E4E3-4368-9415-6AAFBDAD5558}" destId="{7F67A69B-5EBF-4055-BA81-B755D886EEB3}" srcOrd="0" destOrd="0" presId="urn:microsoft.com/office/officeart/2005/8/layout/vList5"/>
    <dgm:cxn modelId="{2127E5D6-49AA-41DD-A2A2-2E64A7F00FE0}" type="presParOf" srcId="{762F3F0E-E4E3-4368-9415-6AAFBDAD5558}" destId="{AE6B1020-D40E-4F39-BB8E-FA71A061F995}" srcOrd="1" destOrd="0" presId="urn:microsoft.com/office/officeart/2005/8/layout/vList5"/>
    <dgm:cxn modelId="{4B029731-C8E7-4847-BB89-C56D7A86B29A}" type="presParOf" srcId="{09F75EE1-F88A-425E-9CFF-FBF68441721B}" destId="{03823C49-21B8-45AF-B368-41CA1AC3A1E4}" srcOrd="7" destOrd="0" presId="urn:microsoft.com/office/officeart/2005/8/layout/vList5"/>
    <dgm:cxn modelId="{405C6859-96F4-4DD5-AF79-C8C69D648FFA}" type="presParOf" srcId="{09F75EE1-F88A-425E-9CFF-FBF68441721B}" destId="{53ACA7FA-AF75-4C14-9FD1-B7734D2232D9}" srcOrd="8" destOrd="0" presId="urn:microsoft.com/office/officeart/2005/8/layout/vList5"/>
    <dgm:cxn modelId="{978002ED-1732-4813-9966-606725D5BBF8}" type="presParOf" srcId="{53ACA7FA-AF75-4C14-9FD1-B7734D2232D9}" destId="{D58F2C64-3624-4756-A5E4-E8F583E997B2}" srcOrd="0" destOrd="0" presId="urn:microsoft.com/office/officeart/2005/8/layout/vList5"/>
    <dgm:cxn modelId="{BE0B68C0-713A-4E5B-9D68-EB6BD1D7A046}" type="presParOf" srcId="{53ACA7FA-AF75-4C14-9FD1-B7734D2232D9}" destId="{525C9B02-E42C-4D53-A8BB-5111947AC803}" srcOrd="1" destOrd="0" presId="urn:microsoft.com/office/officeart/2005/8/layout/vList5"/>
    <dgm:cxn modelId="{C144D330-5E29-4B64-BC83-ECE6125E0612}" type="presParOf" srcId="{09F75EE1-F88A-425E-9CFF-FBF68441721B}" destId="{DE5F4249-E77E-492B-BAE1-5518C5D3DD89}" srcOrd="9" destOrd="0" presId="urn:microsoft.com/office/officeart/2005/8/layout/vList5"/>
    <dgm:cxn modelId="{BAE4738E-DF4F-4254-BDE9-04A3CC5C591F}" type="presParOf" srcId="{09F75EE1-F88A-425E-9CFF-FBF68441721B}" destId="{35CA4A67-BED2-411F-B0B4-50033D6F9C19}" srcOrd="10" destOrd="0" presId="urn:microsoft.com/office/officeart/2005/8/layout/vList5"/>
    <dgm:cxn modelId="{CCF8C00F-6B82-4E5F-B66E-8909F86A97D0}" type="presParOf" srcId="{35CA4A67-BED2-411F-B0B4-50033D6F9C19}" destId="{ACF87F4E-7329-4B9E-A111-D51A69F715FB}" srcOrd="0" destOrd="0" presId="urn:microsoft.com/office/officeart/2005/8/layout/vList5"/>
    <dgm:cxn modelId="{4A226F17-2F53-436D-B161-573F40571441}" type="presParOf" srcId="{35CA4A67-BED2-411F-B0B4-50033D6F9C19}" destId="{2E90E8F7-BD69-4568-9E95-0BF4A679A27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D7657A-78F9-425D-BE65-4C5EF8774A02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1F0E2-B237-4D9E-B2FE-E874E37A98AE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500" kern="1200"/>
            <a:t>高新技术、科技创新</a:t>
          </a:r>
          <a:endParaRPr lang="en-US" sz="3500" kern="1200"/>
        </a:p>
      </dsp:txBody>
      <dsp:txXfrm>
        <a:off x="0" y="0"/>
        <a:ext cx="6900512" cy="1384035"/>
      </dsp:txXfrm>
    </dsp:sp>
    <dsp:sp modelId="{B3ED4F43-F708-4FB9-BB23-52FC6F37A248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1EEE85-15F0-4E4E-8839-ECF7CB4E4B7C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500" kern="1200"/>
            <a:t>职业技术、一技之长</a:t>
          </a:r>
          <a:endParaRPr lang="en-US" sz="3500" kern="1200"/>
        </a:p>
      </dsp:txBody>
      <dsp:txXfrm>
        <a:off x="0" y="1384035"/>
        <a:ext cx="6900512" cy="1384035"/>
      </dsp:txXfrm>
    </dsp:sp>
    <dsp:sp modelId="{82DC7154-77CC-44A6-ABE5-D31F541AE8F7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4CFCDA-8407-4454-A935-F335FF62A7E0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500" kern="1200"/>
            <a:t>身体技术、能力技巧</a:t>
          </a:r>
          <a:endParaRPr lang="en-US" sz="3500" kern="1200"/>
        </a:p>
      </dsp:txBody>
      <dsp:txXfrm>
        <a:off x="0" y="2768070"/>
        <a:ext cx="6900512" cy="1384035"/>
      </dsp:txXfrm>
    </dsp:sp>
    <dsp:sp modelId="{1E788C30-4426-42C4-BE8C-F26FAEE2A6E2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9CEA5E-8EF2-474B-BEAA-669B1F93987A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500" b="1" kern="1200" dirty="0"/>
            <a:t>科技、技艺、技能 </a:t>
          </a:r>
          <a:r>
            <a:rPr lang="zh-CN" sz="3500" kern="1200" dirty="0"/>
            <a:t>三重含义为何统一于“技术”名下？</a:t>
          </a:r>
          <a:endParaRPr lang="en-US" sz="3500" kern="1200" dirty="0"/>
        </a:p>
      </dsp:txBody>
      <dsp:txXfrm>
        <a:off x="0" y="4152105"/>
        <a:ext cx="6900512" cy="13840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707DC0-6457-4AD9-8CEC-0D8BBFFDED13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9E5AC-9DC0-4CD7-9AE3-B0FF88E91281}">
      <dsp:nvSpPr>
        <dsp:cNvPr id="0" name=""/>
        <dsp:cNvSpPr/>
      </dsp:nvSpPr>
      <dsp:spPr>
        <a:xfrm>
          <a:off x="0" y="212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500" kern="1200" dirty="0"/>
            <a:t>学徒制的师徒传授方式是城市文明和技术专业化后的现象</a:t>
          </a:r>
          <a:endParaRPr lang="en-US" sz="2500" kern="1200" dirty="0"/>
        </a:p>
      </dsp:txBody>
      <dsp:txXfrm>
        <a:off x="0" y="2124"/>
        <a:ext cx="10515600" cy="724514"/>
      </dsp:txXfrm>
    </dsp:sp>
    <dsp:sp modelId="{E362261C-EA34-44A5-A641-DF1155C5318A}">
      <dsp:nvSpPr>
        <dsp:cNvPr id="0" name=""/>
        <dsp:cNvSpPr/>
      </dsp:nvSpPr>
      <dsp:spPr>
        <a:xfrm>
          <a:off x="0" y="726639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4E633B-D1ED-4073-B435-32942F913638}">
      <dsp:nvSpPr>
        <dsp:cNvPr id="0" name=""/>
        <dsp:cNvSpPr/>
      </dsp:nvSpPr>
      <dsp:spPr>
        <a:xfrm>
          <a:off x="0" y="72663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500" kern="1200"/>
            <a:t>“从教科书上学习”是印刷术兴盛后的现象</a:t>
          </a:r>
          <a:endParaRPr lang="en-US" sz="2500" kern="1200"/>
        </a:p>
      </dsp:txBody>
      <dsp:txXfrm>
        <a:off x="0" y="726639"/>
        <a:ext cx="10515600" cy="724514"/>
      </dsp:txXfrm>
    </dsp:sp>
    <dsp:sp modelId="{559D9B9E-8AB3-4BB6-AE35-83A17B835254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C7A58A-8243-4BC9-B52A-2A06F129C4EB}">
      <dsp:nvSpPr>
        <dsp:cNvPr id="0" name=""/>
        <dsp:cNvSpPr/>
      </dsp:nvSpPr>
      <dsp:spPr>
        <a:xfrm>
          <a:off x="0" y="145115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500" kern="1200"/>
            <a:t>职业化的教学方式（学校、义务教育）是工业革命以来技术职业化的现象</a:t>
          </a:r>
          <a:endParaRPr lang="en-US" sz="2500" kern="1200"/>
        </a:p>
      </dsp:txBody>
      <dsp:txXfrm>
        <a:off x="0" y="1451154"/>
        <a:ext cx="10515600" cy="724514"/>
      </dsp:txXfrm>
    </dsp:sp>
    <dsp:sp modelId="{036E0D0A-3D98-4221-9652-0849E75B8ABB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CA16D9-93DF-4819-A810-6C816D48E693}">
      <dsp:nvSpPr>
        <dsp:cNvPr id="0" name=""/>
        <dsp:cNvSpPr/>
      </dsp:nvSpPr>
      <dsp:spPr>
        <a:xfrm>
          <a:off x="0" y="217566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500" kern="1200" dirty="0"/>
            <a:t>现代技术数学化、标准化思维影响学分制、考分制的形成</a:t>
          </a:r>
          <a:endParaRPr lang="en-US" sz="2500" kern="1200" dirty="0"/>
        </a:p>
      </dsp:txBody>
      <dsp:txXfrm>
        <a:off x="0" y="2175669"/>
        <a:ext cx="10515600" cy="724514"/>
      </dsp:txXfrm>
    </dsp:sp>
    <dsp:sp modelId="{9E649735-5F8C-43CD-A7D4-FD1735E73966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62E6AF-C04B-4665-B5CB-B52A84D24828}">
      <dsp:nvSpPr>
        <dsp:cNvPr id="0" name=""/>
        <dsp:cNvSpPr/>
      </dsp:nvSpPr>
      <dsp:spPr>
        <a:xfrm>
          <a:off x="0" y="2900183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kern="1200" dirty="0"/>
            <a:t>信息时代弱化“博闻强记”的意义，联想能力高于记忆能力</a:t>
          </a:r>
          <a:endParaRPr lang="en-US" sz="2500" kern="1200" dirty="0"/>
        </a:p>
      </dsp:txBody>
      <dsp:txXfrm>
        <a:off x="0" y="2900183"/>
        <a:ext cx="10515600" cy="724514"/>
      </dsp:txXfrm>
    </dsp:sp>
    <dsp:sp modelId="{EF052D82-D79E-4A43-A329-8C573B5E00DB}">
      <dsp:nvSpPr>
        <dsp:cNvPr id="0" name=""/>
        <dsp:cNvSpPr/>
      </dsp:nvSpPr>
      <dsp:spPr>
        <a:xfrm>
          <a:off x="0" y="3624698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D8C027-4BF5-40F1-A075-B1ED32804F90}">
      <dsp:nvSpPr>
        <dsp:cNvPr id="0" name=""/>
        <dsp:cNvSpPr/>
      </dsp:nvSpPr>
      <dsp:spPr>
        <a:xfrm>
          <a:off x="0" y="3624698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500" kern="1200" dirty="0"/>
            <a:t>AI</a:t>
          </a:r>
          <a:r>
            <a:rPr lang="zh-CN" altLang="en-US" sz="2500" kern="1200" dirty="0"/>
            <a:t>时代机器学会“学习”，人类不得不重新定位学习的意义</a:t>
          </a:r>
          <a:endParaRPr lang="en-US" sz="2500" kern="1200" dirty="0"/>
        </a:p>
      </dsp:txBody>
      <dsp:txXfrm>
        <a:off x="0" y="3624698"/>
        <a:ext cx="10515600" cy="7245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C1296-C21B-44BE-A0FB-110F8CDE6401}">
      <dsp:nvSpPr>
        <dsp:cNvPr id="0" name=""/>
        <dsp:cNvSpPr/>
      </dsp:nvSpPr>
      <dsp:spPr>
        <a:xfrm rot="5400000">
          <a:off x="3443835" y="-1410459"/>
          <a:ext cx="536347" cy="349365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1400" kern="1200"/>
            <a:t>学以成人</a:t>
          </a:r>
          <a:r>
            <a:rPr lang="en-US" sz="1400" kern="1200"/>
            <a:t>——</a:t>
          </a:r>
          <a:r>
            <a:rPr lang="zh-CN" sz="1400" kern="1200"/>
            <a:t>品德和品位、灵魂的健全</a:t>
          </a:r>
          <a:endParaRPr lang="en-US" sz="1400" kern="1200"/>
        </a:p>
      </dsp:txBody>
      <dsp:txXfrm rot="-5400000">
        <a:off x="1965181" y="94377"/>
        <a:ext cx="3467474" cy="483983"/>
      </dsp:txXfrm>
    </dsp:sp>
    <dsp:sp modelId="{D047850D-BBC9-43B0-B527-1BA4E070C7AA}">
      <dsp:nvSpPr>
        <dsp:cNvPr id="0" name=""/>
        <dsp:cNvSpPr/>
      </dsp:nvSpPr>
      <dsp:spPr>
        <a:xfrm>
          <a:off x="0" y="1151"/>
          <a:ext cx="1965181" cy="6704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700" kern="1200"/>
            <a:t>古希腊、中国先秦</a:t>
          </a:r>
          <a:endParaRPr lang="en-US" sz="1700" kern="1200"/>
        </a:p>
      </dsp:txBody>
      <dsp:txXfrm>
        <a:off x="32728" y="33879"/>
        <a:ext cx="1899725" cy="604978"/>
      </dsp:txXfrm>
    </dsp:sp>
    <dsp:sp modelId="{78338E1C-E250-4EAF-9163-908497E40A09}">
      <dsp:nvSpPr>
        <dsp:cNvPr id="0" name=""/>
        <dsp:cNvSpPr/>
      </dsp:nvSpPr>
      <dsp:spPr>
        <a:xfrm rot="5400000">
          <a:off x="3443835" y="-706502"/>
          <a:ext cx="536347" cy="3493656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1400" kern="1200"/>
            <a:t>学而优则仕</a:t>
          </a:r>
          <a:r>
            <a:rPr lang="en-US" sz="1400" kern="1200"/>
            <a:t>——</a:t>
          </a:r>
          <a:r>
            <a:rPr lang="zh-CN" sz="1400" kern="1200"/>
            <a:t>治理的能力和品德</a:t>
          </a:r>
          <a:endParaRPr lang="en-US" sz="1400" kern="1200"/>
        </a:p>
      </dsp:txBody>
      <dsp:txXfrm rot="-5400000">
        <a:off x="1965181" y="798334"/>
        <a:ext cx="3467474" cy="483983"/>
      </dsp:txXfrm>
    </dsp:sp>
    <dsp:sp modelId="{003CFA00-2EBD-4A24-B15C-5B96DFA7626B}">
      <dsp:nvSpPr>
        <dsp:cNvPr id="0" name=""/>
        <dsp:cNvSpPr/>
      </dsp:nvSpPr>
      <dsp:spPr>
        <a:xfrm>
          <a:off x="0" y="705107"/>
          <a:ext cx="1965181" cy="67043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700" kern="1200" dirty="0"/>
            <a:t>中国科举</a:t>
          </a:r>
          <a:r>
            <a:rPr lang="zh-CN" altLang="en-US" sz="1700" kern="1200" dirty="0"/>
            <a:t>传统</a:t>
          </a:r>
          <a:endParaRPr lang="en-US" sz="1700" kern="1200" dirty="0"/>
        </a:p>
      </dsp:txBody>
      <dsp:txXfrm>
        <a:off x="32728" y="737835"/>
        <a:ext cx="1899725" cy="604978"/>
      </dsp:txXfrm>
    </dsp:sp>
    <dsp:sp modelId="{5FB85FB6-4429-45E8-B531-EA5498F5A9C1}">
      <dsp:nvSpPr>
        <dsp:cNvPr id="0" name=""/>
        <dsp:cNvSpPr/>
      </dsp:nvSpPr>
      <dsp:spPr>
        <a:xfrm rot="5400000">
          <a:off x="3443835" y="-2546"/>
          <a:ext cx="536347" cy="3493656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1400" kern="1200"/>
            <a:t>贵族教育</a:t>
          </a:r>
          <a:r>
            <a:rPr lang="en-US" sz="1400" kern="1200"/>
            <a:t>——</a:t>
          </a:r>
          <a:r>
            <a:rPr lang="zh-CN" sz="1400" kern="1200"/>
            <a:t>脱离低级趣味追求高尚趣味</a:t>
          </a:r>
          <a:endParaRPr lang="en-US" sz="1400" kern="1200"/>
        </a:p>
      </dsp:txBody>
      <dsp:txXfrm rot="-5400000">
        <a:off x="1965181" y="1502290"/>
        <a:ext cx="3467474" cy="483983"/>
      </dsp:txXfrm>
    </dsp:sp>
    <dsp:sp modelId="{26637292-24A6-4FC6-ADBE-C904F12BBD55}">
      <dsp:nvSpPr>
        <dsp:cNvPr id="0" name=""/>
        <dsp:cNvSpPr/>
      </dsp:nvSpPr>
      <dsp:spPr>
        <a:xfrm>
          <a:off x="0" y="1409064"/>
          <a:ext cx="1965181" cy="67043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700" kern="1200"/>
            <a:t>西方自由七艺传统</a:t>
          </a:r>
          <a:endParaRPr lang="en-US" sz="1700" kern="1200"/>
        </a:p>
      </dsp:txBody>
      <dsp:txXfrm>
        <a:off x="32728" y="1441792"/>
        <a:ext cx="1899725" cy="604978"/>
      </dsp:txXfrm>
    </dsp:sp>
    <dsp:sp modelId="{AE6B1020-D40E-4F39-BB8E-FA71A061F995}">
      <dsp:nvSpPr>
        <dsp:cNvPr id="0" name=""/>
        <dsp:cNvSpPr/>
      </dsp:nvSpPr>
      <dsp:spPr>
        <a:xfrm rot="5400000">
          <a:off x="3443835" y="701410"/>
          <a:ext cx="536347" cy="3493656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1400" kern="1200"/>
            <a:t>公民教育</a:t>
          </a:r>
          <a:r>
            <a:rPr lang="en-US" sz="1400" kern="1200"/>
            <a:t>——</a:t>
          </a:r>
          <a:r>
            <a:rPr lang="zh-CN" sz="1400" kern="1200"/>
            <a:t>为自己负责的能力</a:t>
          </a:r>
          <a:endParaRPr lang="en-US" sz="1400" kern="1200"/>
        </a:p>
      </dsp:txBody>
      <dsp:txXfrm rot="-5400000">
        <a:off x="1965181" y="2206246"/>
        <a:ext cx="3467474" cy="483983"/>
      </dsp:txXfrm>
    </dsp:sp>
    <dsp:sp modelId="{7F67A69B-5EBF-4055-BA81-B755D886EEB3}">
      <dsp:nvSpPr>
        <dsp:cNvPr id="0" name=""/>
        <dsp:cNvSpPr/>
      </dsp:nvSpPr>
      <dsp:spPr>
        <a:xfrm>
          <a:off x="0" y="2113020"/>
          <a:ext cx="1965181" cy="67043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700" kern="1200"/>
            <a:t>西方启蒙时代</a:t>
          </a:r>
          <a:endParaRPr lang="en-US" sz="1700" kern="1200"/>
        </a:p>
      </dsp:txBody>
      <dsp:txXfrm>
        <a:off x="32728" y="2145748"/>
        <a:ext cx="1899725" cy="604978"/>
      </dsp:txXfrm>
    </dsp:sp>
    <dsp:sp modelId="{525C9B02-E42C-4D53-A8BB-5111947AC803}">
      <dsp:nvSpPr>
        <dsp:cNvPr id="0" name=""/>
        <dsp:cNvSpPr/>
      </dsp:nvSpPr>
      <dsp:spPr>
        <a:xfrm rot="5400000">
          <a:off x="3443835" y="1405366"/>
          <a:ext cx="536347" cy="3493656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1400" kern="1200"/>
            <a:t>职业教育</a:t>
          </a:r>
          <a:r>
            <a:rPr lang="en-US" sz="1400" kern="1200"/>
            <a:t>——</a:t>
          </a:r>
          <a:r>
            <a:rPr lang="zh-CN" sz="1400" kern="1200"/>
            <a:t>习得谋生技能</a:t>
          </a:r>
          <a:endParaRPr lang="en-US" sz="1400" kern="1200"/>
        </a:p>
      </dsp:txBody>
      <dsp:txXfrm rot="-5400000">
        <a:off x="1965181" y="2910202"/>
        <a:ext cx="3467474" cy="483983"/>
      </dsp:txXfrm>
    </dsp:sp>
    <dsp:sp modelId="{D58F2C64-3624-4756-A5E4-E8F583E997B2}">
      <dsp:nvSpPr>
        <dsp:cNvPr id="0" name=""/>
        <dsp:cNvSpPr/>
      </dsp:nvSpPr>
      <dsp:spPr>
        <a:xfrm>
          <a:off x="0" y="2816977"/>
          <a:ext cx="1965181" cy="67043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700" kern="1200"/>
            <a:t>工业时代</a:t>
          </a:r>
          <a:endParaRPr lang="en-US" sz="1700" kern="1200"/>
        </a:p>
      </dsp:txBody>
      <dsp:txXfrm>
        <a:off x="32728" y="2849705"/>
        <a:ext cx="1899725" cy="604978"/>
      </dsp:txXfrm>
    </dsp:sp>
    <dsp:sp modelId="{2E90E8F7-BD69-4568-9E95-0BF4A679A27B}">
      <dsp:nvSpPr>
        <dsp:cNvPr id="0" name=""/>
        <dsp:cNvSpPr/>
      </dsp:nvSpPr>
      <dsp:spPr>
        <a:xfrm rot="5400000">
          <a:off x="3443835" y="2109322"/>
          <a:ext cx="536347" cy="349365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/>
            <a:t>回归博雅教育？</a:t>
          </a:r>
          <a:endParaRPr lang="en-US" sz="1400" kern="1200" dirty="0"/>
        </a:p>
      </dsp:txBody>
      <dsp:txXfrm rot="-5400000">
        <a:off x="1965181" y="3614158"/>
        <a:ext cx="3467474" cy="483983"/>
      </dsp:txXfrm>
    </dsp:sp>
    <dsp:sp modelId="{ACF87F4E-7329-4B9E-A111-D51A69F715FB}">
      <dsp:nvSpPr>
        <dsp:cNvPr id="0" name=""/>
        <dsp:cNvSpPr/>
      </dsp:nvSpPr>
      <dsp:spPr>
        <a:xfrm>
          <a:off x="0" y="3520933"/>
          <a:ext cx="1965181" cy="6704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AI</a:t>
          </a:r>
          <a:r>
            <a:rPr lang="zh-CN" sz="1700" kern="1200" dirty="0"/>
            <a:t>时代？</a:t>
          </a:r>
          <a:endParaRPr lang="en-US" sz="1700" kern="1200" dirty="0"/>
        </a:p>
      </dsp:txBody>
      <dsp:txXfrm>
        <a:off x="32728" y="3553661"/>
        <a:ext cx="1899725" cy="6049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E4A77-8D59-4FEA-837E-418BD00B4313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101A9-DE3E-4B63-A49E-E09BBC740A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471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《</a:t>
            </a:r>
            <a:r>
              <a:rPr lang="zh-CN" altLang="en-US" dirty="0"/>
              <a:t>老学庵笔记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68858-55F4-4A81-B7EB-6EB489287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64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5925F7-866A-CCF9-9464-485B35A74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4577070-3B3B-64B0-4394-CD561E562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581FCB-074E-B4F9-C45F-06433D894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93D27-EC09-44D2-89FE-04A9B6FF67E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D5A829-F823-1FAE-91C6-794A5AE6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F22562-25A9-0388-F894-6BD114FDE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3FB5-4FB1-4975-B922-A93E782E47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76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D82FA2-8B8B-1D73-8241-78ADB0070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8F27C15-70FD-A909-2B9D-AADA64FEE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DE1162-F252-14EC-1597-DA87B94C5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93D27-EC09-44D2-89FE-04A9B6FF67E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481D22-A331-14B4-B424-CF50F96C9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4D720F-A20A-F942-5C3E-3E79A8C1A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3FB5-4FB1-4975-B922-A93E782E47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14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EC3FB56-779F-A90B-A2B8-4B4690DC7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9D6126-EA4C-5784-6DD2-549D88146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0DB652-16F9-64F0-DAC9-379668568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93D27-EC09-44D2-89FE-04A9B6FF67E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2C5486-C8BE-7007-92DA-CDF5890D1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F8D814-E214-1A32-92CD-7CC5D843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3FB5-4FB1-4975-B922-A93E782E47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388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3532B9-B1A4-441A-B93E-8F353223BD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9248DD5-A83F-4402-98F1-ADB56E825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F8C878-26A5-479E-B30C-EDE8D817E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2023/9/18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A7B761-F96D-4036-AB3B-F352E507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7F94D-5B6F-424A-8263-B8851B2F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01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AA4D6E-00D0-42CE-9A7D-70D8D8E22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8782F8-6427-48BD-880A-53AB4F8B6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CC6CA-4A47-4A0E-BFAF-E1D9F3872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2023/9/18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CF55FB-E098-423B-A38F-FC3D5C8F4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F2A5EC-0728-4A86-A3A4-35B388753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243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7536E4-B212-4E03-A66C-CB6EBC61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0AA8C0-486F-453A-82CE-EA5E6195D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A269D7-A138-4362-9FE5-DA29128E0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2023/9/18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5AF8D1-84A5-414E-A37D-827B165F0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035EAE-A3DE-4A0F-BD36-5FD003A84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33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CC230-D61D-4B29-9A68-FA5A8F4EC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3C1F12-2FE9-4A6B-95C7-177DA0297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DF06EC-1297-45A8-96E2-2DBE579A5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4B28F4-18A9-45B5-A719-801C1AA2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2023/9/18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481A51-6F6E-497D-AE2B-F6B2FDFE8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453E8D-DBEE-461C-B61D-449C44773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37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5B1235-C2A8-4F81-83E2-D2CD0EA6B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E53B20-5039-4C72-8B2B-853F93531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E3FC86-F663-4E34-98FB-35F787DCF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61186C5-4444-48AE-87E2-4DD4477B77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8BD101B-A273-40BD-895B-6C4F29994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A8F626B-2E56-43FC-86A7-298F25310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2023/9/18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D5BDEB-E057-4112-85BC-CE3BC0EF3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C55A12-E3BE-4650-939E-2A69EC302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381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5F01A7-8DEB-4FC3-B72A-2BD80ECE0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0F9DF0-C2E1-4E65-B92C-A9125FF1A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2023/9/18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B11612-8A99-44F3-AEB9-A63820207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CEEC42-4CDE-4B03-A238-C468B13B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771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18E798-A122-4EA3-AE7E-6F7D1AD6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2023/9/18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6A1A24D-FFFB-4C09-93E8-E97278E82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B519ED-CD2D-4505-B257-9CEC1FA9F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933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C1E0F-09DC-4806-95AA-29F6314AC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DF01DE-1CDE-4A80-93C2-F09CF2731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1091B5C-4079-4B2C-8F90-7523B804D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8B66FA-6531-48FF-A231-BF7AF556A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2023/9/18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1A1AAF9-C76F-4CD4-BB83-66D1A3732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C7A66AA-F613-4EE9-9309-E393A295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74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410804-5752-806A-13EF-4BE26A5A4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F031DF-9FA8-9470-E26D-F3D17EEBF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F68C2D-3E9F-B296-69E5-5205656D4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93D27-EC09-44D2-89FE-04A9B6FF67E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D23946-AD7F-27A2-B26B-91201DD8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6681BF-4CE7-D13C-B3E1-0FFA15D1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3FB5-4FB1-4975-B922-A93E782E47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288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C057C5-6B99-4675-86EA-2797E921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60C9E5A-4556-4639-AF32-ADEA84F04B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A56D783-1451-4287-BF32-6556AF64E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52789A1-1E0A-4DF6-A34F-E46273D97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2023/9/18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F0ABDFB-9389-400A-A61B-9E9B7B195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1A48B9-E1EA-4415-BCF2-7ABF062FB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148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6D9047-BE6E-45E6-88BE-1037978B2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2C3E8A-7DD2-4413-A6E0-9A6B0DF32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2C7E82-27D1-4325-89EC-4265DA447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2023/9/18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19CC71-E87F-4BB2-97A8-BD6331814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73B20F-99AB-4E7A-9B4B-A4E86A0D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97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214A763-EE19-4322-80B1-6084E333AF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4E9C96-C40C-4347-ACCC-CE2AE9A5B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6F33FB-4EE7-4E3A-81C3-425AF6792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2023/9/18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56418D-3FB6-41AD-BF01-59BEF9CC0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D75F71-D071-45C0-B6FD-EBBBE178C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065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8D6423-8CDE-83D9-5851-5255AC125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4B379-AA63-9F73-05C4-38CEAB227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0DA345-31C0-6F01-DC8C-5556DA76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93D27-EC09-44D2-89FE-04A9B6FF67E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8C1129-AC15-A3EA-4BF0-F94BE74DA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3BEB05-DF10-04B3-122F-91EB1C93E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3FB5-4FB1-4975-B922-A93E782E47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14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C0F025-EC2F-D912-78E9-7A4CF3B5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38397-1D95-1F7C-9481-675209C0D2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D8F957-EFD0-37A1-454A-0D91A6FD1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3F65F4-F388-2B3A-9232-3B57A12B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93D27-EC09-44D2-89FE-04A9B6FF67E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364F2E-74FD-1876-5BA1-EE0C133D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C2B9B2-2F35-A24C-661A-96DFBCA5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3FB5-4FB1-4975-B922-A93E782E47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189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2CC39B-E587-4B11-2C01-1CAF0E291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5671E9-0C89-6317-8042-F8D05BBCA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B4B7B7-B38E-F8E8-0D02-1B2BB4CCD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A321962-B871-E73E-7CE5-6EBAC9091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F167BB7-4839-DAA6-DF7C-86B223667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61E7B5-03CB-A0B2-6C37-527BCF0C3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93D27-EC09-44D2-89FE-04A9B6FF67E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1C8C8BD-0BA4-89C4-309C-BE23F1D67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F7BDF0C-657F-79A4-9C5F-C25B595E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3FB5-4FB1-4975-B922-A93E782E47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747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4F0932-5997-0210-9118-F52E44495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A19B5A0-34B7-F8C8-9C8B-B94ACDFA9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93D27-EC09-44D2-89FE-04A9B6FF67E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6D553A-3550-C87A-947A-6BA83A3C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76F15C-8D78-8739-B428-099589262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3FB5-4FB1-4975-B922-A93E782E47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1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524599E-DBAA-0C29-9417-0645BA6A9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93D27-EC09-44D2-89FE-04A9B6FF67E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46B0638-9054-C1AD-79ED-B8315F307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B7ACDC-04BE-DAA0-0324-BEDD5804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3FB5-4FB1-4975-B922-A93E782E47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376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DE32AF-20C8-A16E-679C-7084AD0DE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808321-EF2A-DA33-A9F7-45486FABD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E366507-3F82-6B13-EE47-3BD764FCC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02394A-0948-2F9D-079F-A5ABBF25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93D27-EC09-44D2-89FE-04A9B6FF67E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7BA74A-D70A-9AE3-3A69-9AB4B591A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DD683F-DB12-8D1D-2C6A-F9D28BFE7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3FB5-4FB1-4975-B922-A93E782E47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29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597A96-26E4-BAD4-8285-A56EAF112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D11085-73E2-AB00-F181-2A9926EE8A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B784BE-24ED-E18F-1BA6-30507F3FF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C28247-AEF0-9F52-0AD4-D2A4EEDB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93D27-EC09-44D2-89FE-04A9B6FF67E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9BD1E5-2A82-5BAD-E4F9-707AECF08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1B2E5D-5CAA-DB03-EE9A-B6096062A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3FB5-4FB1-4975-B922-A93E782E47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221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011284A-CAFE-BC21-65B4-075A5670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D56D52-C086-9345-8F8A-C130D4422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A04C34-2A94-F0A0-6A27-B4A553F9DF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93D27-EC09-44D2-89FE-04A9B6FF67E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02CB58-5648-F577-2B29-9C054EAE1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BE4EDA-7CFC-6C25-5FD4-B26C6B1F7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3FB5-4FB1-4975-B922-A93E782E47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14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B5AAEF6-222B-4E3F-A8CE-F14E8679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CB43D2-74D8-41A0-8049-305402EF1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A056F8-A5BA-467B-97A5-1FB053BA55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2023/9/18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DE440-C779-4BD2-8C94-30F5DCC8F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0D7B87-0F79-4517-AC84-D8DA12C0B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95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ilinhut.ne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sott.net/article/348093-Running-with-scissors-The-potential-dark-side-of-reality-technology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rmh.pdnews.cn/Pc/ArtInfoApi/article?id=20707605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 descr="城市街道与高楼大厦的景色&#10;&#10;描述已自动生成">
            <a:extLst>
              <a:ext uri="{FF2B5EF4-FFF2-40B4-BE49-F238E27FC236}">
                <a16:creationId xmlns:a16="http://schemas.microsoft.com/office/drawing/2014/main" id="{FC493562-35CA-913A-D158-0F2B76420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8" r="9089" b="822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0D3E61F-312F-90DC-1FDF-C2C902687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zh-CN" altLang="en-US" sz="4800">
                <a:solidFill>
                  <a:schemeClr val="bg1"/>
                </a:solidFill>
              </a:rPr>
              <a:t>技术通史（一）</a:t>
            </a:r>
            <a:br>
              <a:rPr lang="en-US" altLang="zh-CN" sz="4800">
                <a:solidFill>
                  <a:schemeClr val="bg1"/>
                </a:solidFill>
              </a:rPr>
            </a:br>
            <a:r>
              <a:rPr lang="zh-CN" altLang="en-US" sz="4800">
                <a:solidFill>
                  <a:schemeClr val="bg1"/>
                </a:solidFill>
              </a:rPr>
              <a:t>什么是技术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6BF8197-C7F9-EA85-A707-3ED0A9260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zh-CN" altLang="en-US" sz="2000">
                <a:solidFill>
                  <a:schemeClr val="bg1"/>
                </a:solidFill>
              </a:rPr>
              <a:t>胡翌霖</a:t>
            </a:r>
            <a:endParaRPr lang="en-US" altLang="zh-CN" sz="2000">
              <a:solidFill>
                <a:schemeClr val="bg1"/>
              </a:solidFill>
            </a:endParaRPr>
          </a:p>
          <a:p>
            <a:pPr algn="l"/>
            <a:r>
              <a:rPr lang="zh-CN" altLang="en-US" sz="2000">
                <a:solidFill>
                  <a:schemeClr val="bg1"/>
                </a:solidFill>
              </a:rPr>
              <a:t>清华大学科学史系</a:t>
            </a:r>
            <a:endParaRPr lang="en-US" altLang="zh-CN" sz="2000">
              <a:solidFill>
                <a:schemeClr val="bg1"/>
              </a:solidFill>
            </a:endParaRPr>
          </a:p>
          <a:p>
            <a:pPr algn="l"/>
            <a:r>
              <a:rPr lang="en-US" altLang="zh-CN" sz="2000">
                <a:solidFill>
                  <a:schemeClr val="bg1"/>
                </a:solidFill>
                <a:hlinkClick r:id="rId3"/>
              </a:rPr>
              <a:t>https://yilinhut.net</a:t>
            </a:r>
            <a:endParaRPr lang="en-US" altLang="zh-CN" sz="2000">
              <a:solidFill>
                <a:schemeClr val="bg1"/>
              </a:solidFill>
            </a:endParaRPr>
          </a:p>
          <a:p>
            <a:pPr algn="l"/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641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E5B1858-0CF1-4D93-BFE4-F0C55C207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5400" dirty="0"/>
              <a:t>技术</a:t>
            </a:r>
            <a:r>
              <a:rPr lang="en-US" altLang="zh-CN" sz="5400" dirty="0"/>
              <a:t>=</a:t>
            </a:r>
            <a:r>
              <a:rPr lang="zh-CN" altLang="en-US" sz="5400" dirty="0"/>
              <a:t>可学会的东西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BF51DE-AE30-41A4-9F39-C62E298D3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sz="2200" dirty="0"/>
              <a:t>身体</a:t>
            </a:r>
            <a:r>
              <a:rPr lang="en-US" altLang="zh-CN" sz="2200" dirty="0"/>
              <a:t>/</a:t>
            </a:r>
            <a:r>
              <a:rPr lang="zh-CN" altLang="en-US" sz="2200" dirty="0"/>
              <a:t>能力（内在）</a:t>
            </a:r>
            <a:r>
              <a:rPr lang="en-US" altLang="zh-CN" sz="2200" dirty="0"/>
              <a:t>—</a:t>
            </a:r>
            <a:r>
              <a:rPr lang="zh-CN" altLang="en-US" sz="2200" dirty="0"/>
              <a:t>学校</a:t>
            </a:r>
            <a:r>
              <a:rPr lang="en-US" altLang="zh-CN" sz="2200" dirty="0"/>
              <a:t>/</a:t>
            </a:r>
            <a:r>
              <a:rPr lang="zh-CN" altLang="en-US" sz="2200" dirty="0"/>
              <a:t>专业（学习过程）</a:t>
            </a:r>
            <a:r>
              <a:rPr lang="en-US" altLang="zh-CN" sz="2200" dirty="0"/>
              <a:t>—</a:t>
            </a:r>
            <a:r>
              <a:rPr lang="zh-CN" altLang="en-US" sz="2200" dirty="0"/>
              <a:t>器物</a:t>
            </a:r>
            <a:r>
              <a:rPr lang="en-US" altLang="zh-CN" sz="2200" dirty="0"/>
              <a:t>/</a:t>
            </a:r>
            <a:r>
              <a:rPr lang="zh-CN" altLang="en-US" sz="2200" dirty="0"/>
              <a:t>环境（外在）</a:t>
            </a:r>
            <a:endParaRPr lang="en-US" altLang="zh-CN" sz="2200" dirty="0"/>
          </a:p>
          <a:p>
            <a:r>
              <a:rPr lang="zh-CN" altLang="en-US" sz="2200" dirty="0"/>
              <a:t>技术基础</a:t>
            </a:r>
            <a:r>
              <a:rPr lang="en-US" altLang="zh-CN" sz="2200" dirty="0"/>
              <a:t>/</a:t>
            </a:r>
            <a:r>
              <a:rPr lang="zh-CN" altLang="en-US" sz="2200" dirty="0"/>
              <a:t>环境（过去）</a:t>
            </a:r>
            <a:r>
              <a:rPr lang="en-US" altLang="zh-CN" sz="2200" dirty="0"/>
              <a:t>—</a:t>
            </a:r>
            <a:r>
              <a:rPr lang="zh-CN" altLang="en-US" sz="2200" dirty="0"/>
              <a:t>学习条件→学习结果</a:t>
            </a:r>
            <a:r>
              <a:rPr lang="en-US" altLang="zh-CN" sz="2200" dirty="0"/>
              <a:t>—</a:t>
            </a:r>
            <a:r>
              <a:rPr lang="zh-CN" altLang="en-US" sz="2200" dirty="0"/>
              <a:t>技术创新（未来）</a:t>
            </a:r>
            <a:endParaRPr lang="en-US" altLang="zh-CN" sz="2200" dirty="0"/>
          </a:p>
          <a:p>
            <a:endParaRPr lang="en-US" altLang="zh-CN" sz="2200" dirty="0"/>
          </a:p>
          <a:p>
            <a:r>
              <a:rPr lang="en-US" altLang="zh-CN" sz="2200" dirty="0"/>
              <a:t>1.</a:t>
            </a:r>
            <a:r>
              <a:rPr lang="zh-CN" altLang="en-US" sz="2200" dirty="0"/>
              <a:t>外在性：天生并不掌握，需要向外界学习</a:t>
            </a:r>
            <a:endParaRPr lang="en-US" altLang="zh-CN" sz="2200" dirty="0"/>
          </a:p>
          <a:p>
            <a:r>
              <a:rPr lang="en-US" altLang="zh-CN" sz="2200" dirty="0"/>
              <a:t>2.</a:t>
            </a:r>
            <a:r>
              <a:rPr lang="zh-CN" altLang="en-US" sz="2200" dirty="0"/>
              <a:t>内在性：通过训练与磨合内化为自己的能力</a:t>
            </a:r>
            <a:endParaRPr lang="en-US" altLang="zh-CN" sz="2200" dirty="0"/>
          </a:p>
          <a:p>
            <a:r>
              <a:rPr lang="en-US" altLang="zh-CN" sz="2200" dirty="0"/>
              <a:t>3.</a:t>
            </a:r>
            <a:r>
              <a:rPr lang="zh-CN" altLang="en-US" sz="2200" dirty="0"/>
              <a:t>中介性：通过技术沟通内外</a:t>
            </a:r>
            <a:endParaRPr lang="en-US" altLang="zh-CN" sz="2200" dirty="0"/>
          </a:p>
          <a:p>
            <a:endParaRPr lang="en-US" altLang="zh-CN" sz="2200" dirty="0"/>
          </a:p>
          <a:p>
            <a:r>
              <a:rPr lang="zh-CN" altLang="en-US" sz="2200" dirty="0"/>
              <a:t>使用技术：把外物塑造成自己（的风格</a:t>
            </a:r>
            <a:r>
              <a:rPr lang="en-US" altLang="zh-CN" sz="2200" dirty="0"/>
              <a:t>/</a:t>
            </a:r>
            <a:r>
              <a:rPr lang="zh-CN" altLang="en-US" sz="2200" dirty="0"/>
              <a:t>意图</a:t>
            </a:r>
            <a:r>
              <a:rPr lang="en-US" altLang="zh-CN" sz="2200" dirty="0"/>
              <a:t>/</a:t>
            </a:r>
            <a:r>
              <a:rPr lang="zh-CN" altLang="en-US" sz="2200" dirty="0"/>
              <a:t>需求）</a:t>
            </a:r>
            <a:endParaRPr lang="en-US" altLang="zh-CN" sz="2200" dirty="0"/>
          </a:p>
          <a:p>
            <a:r>
              <a:rPr lang="zh-CN" altLang="en-US" sz="2200" dirty="0"/>
              <a:t>学习技术：通过外物塑造自己（的风格</a:t>
            </a:r>
            <a:r>
              <a:rPr lang="en-US" altLang="zh-CN" sz="2200" dirty="0"/>
              <a:t>/</a:t>
            </a:r>
            <a:r>
              <a:rPr lang="zh-CN" altLang="en-US" sz="2200" dirty="0"/>
              <a:t>能力</a:t>
            </a:r>
            <a:r>
              <a:rPr lang="en-US" altLang="zh-CN" sz="2200" dirty="0"/>
              <a:t>/</a:t>
            </a:r>
            <a:r>
              <a:rPr lang="zh-CN" altLang="en-US" sz="2200" dirty="0"/>
              <a:t>习惯）</a:t>
            </a:r>
            <a:endParaRPr lang="en-US" altLang="zh-CN" sz="2200" dirty="0"/>
          </a:p>
          <a:p>
            <a:endParaRPr lang="en-US" altLang="zh-CN" sz="2200" dirty="0"/>
          </a:p>
          <a:p>
            <a:r>
              <a:rPr lang="zh-CN" altLang="en-US" sz="2200" dirty="0"/>
              <a:t>小孩的涂鸦</a:t>
            </a:r>
            <a:r>
              <a:rPr lang="en-US" altLang="zh-CN" sz="2200" dirty="0"/>
              <a:t>vs.</a:t>
            </a:r>
            <a:r>
              <a:rPr lang="zh-CN" altLang="en-US" sz="2200" dirty="0"/>
              <a:t>学生的书写</a:t>
            </a:r>
            <a:r>
              <a:rPr lang="en-US" altLang="zh-CN" sz="2200" dirty="0"/>
              <a:t>vs.</a:t>
            </a:r>
            <a:r>
              <a:rPr lang="zh-CN" altLang="en-US" sz="2200" dirty="0"/>
              <a:t>艺术家的创作</a:t>
            </a:r>
            <a:endParaRPr lang="en-US" altLang="zh-CN" sz="2200" dirty="0"/>
          </a:p>
          <a:p>
            <a:r>
              <a:rPr lang="zh-CN" altLang="en-US" sz="2200" dirty="0"/>
              <a:t>可能学会</a:t>
            </a:r>
            <a:r>
              <a:rPr lang="en-US" altLang="zh-CN" sz="2200" dirty="0"/>
              <a:t>=</a:t>
            </a:r>
            <a:r>
              <a:rPr lang="zh-CN" altLang="en-US" sz="2200" dirty="0"/>
              <a:t>可能学不会</a:t>
            </a:r>
            <a:r>
              <a:rPr lang="en-US" altLang="zh-CN" sz="2200" dirty="0"/>
              <a:t>——</a:t>
            </a:r>
            <a:r>
              <a:rPr lang="zh-CN" altLang="en-US" sz="2200" dirty="0"/>
              <a:t>动物的“学习”？</a:t>
            </a:r>
          </a:p>
        </p:txBody>
      </p:sp>
      <p:pic>
        <p:nvPicPr>
          <p:cNvPr id="7" name="图片 6" descr="图形用户界面, 应用程序&#10;&#10;描述已自动生成">
            <a:extLst>
              <a:ext uri="{FF2B5EF4-FFF2-40B4-BE49-F238E27FC236}">
                <a16:creationId xmlns:a16="http://schemas.microsoft.com/office/drawing/2014/main" id="{B4A0E3A6-F135-FCB4-D760-388DADEE0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557" y="2906636"/>
            <a:ext cx="3544104" cy="3544104"/>
          </a:xfrm>
          <a:prstGeom prst="rect">
            <a:avLst/>
          </a:prstGeom>
        </p:spPr>
      </p:pic>
      <p:pic>
        <p:nvPicPr>
          <p:cNvPr id="6" name="图片 5" descr="图片包含 应用程序&#10;&#10;描述已自动生成">
            <a:extLst>
              <a:ext uri="{FF2B5EF4-FFF2-40B4-BE49-F238E27FC236}">
                <a16:creationId xmlns:a16="http://schemas.microsoft.com/office/drawing/2014/main" id="{038A01A1-0791-551A-24E9-A5DDE8161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947" y="2837704"/>
            <a:ext cx="2832283" cy="368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11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3597E0-D1B8-4948-A7A4-DB708F6B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技术</a:t>
            </a:r>
            <a:r>
              <a:rPr lang="en-US" altLang="zh-CN" dirty="0"/>
              <a:t>=</a:t>
            </a:r>
            <a:r>
              <a:rPr lang="zh-CN" altLang="en-US" dirty="0"/>
              <a:t>“未来”“尚未学会</a:t>
            </a:r>
            <a:r>
              <a:rPr lang="en-US" altLang="zh-CN" dirty="0"/>
              <a:t>/</a:t>
            </a:r>
            <a:r>
              <a:rPr lang="zh-CN" altLang="en-US" dirty="0"/>
              <a:t>熟悉的东西</a:t>
            </a:r>
            <a:r>
              <a:rPr lang="en-US" altLang="zh-CN" dirty="0"/>
              <a:t>”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B29823-2AE3-46D8-A06A-B25A05010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1556792"/>
            <a:ext cx="8676964" cy="5017744"/>
          </a:xfrm>
        </p:spPr>
        <p:txBody>
          <a:bodyPr>
            <a:normAutofit/>
          </a:bodyPr>
          <a:lstStyle/>
          <a:p>
            <a:r>
              <a:rPr lang="zh-CN" altLang="en-US" dirty="0"/>
              <a:t>凯文</a:t>
            </a:r>
            <a:r>
              <a:rPr lang="en-US" altLang="zh-CN" dirty="0"/>
              <a:t>·</a:t>
            </a:r>
            <a:r>
              <a:rPr lang="zh-CN" altLang="en-US" dirty="0"/>
              <a:t>凯利：“一切尚未运行完好的东西”</a:t>
            </a:r>
            <a:endParaRPr lang="en-US" altLang="zh-CN" dirty="0"/>
          </a:p>
          <a:p>
            <a:pPr lvl="1"/>
            <a:r>
              <a:rPr lang="en-US" altLang="zh-CN" dirty="0"/>
              <a:t>Everything that doesn’t work yet. </a:t>
            </a:r>
          </a:p>
          <a:p>
            <a:pPr lvl="1"/>
            <a:r>
              <a:rPr lang="zh-CN" altLang="en-US" dirty="0"/>
              <a:t>尚未“起作用</a:t>
            </a:r>
            <a:r>
              <a:rPr lang="en-US" altLang="zh-CN" dirty="0"/>
              <a:t>/</a:t>
            </a:r>
            <a:r>
              <a:rPr lang="zh-CN" altLang="en-US" dirty="0"/>
              <a:t>奏效”的东西</a:t>
            </a:r>
            <a:endParaRPr lang="en-US" altLang="zh-CN" dirty="0"/>
          </a:p>
          <a:p>
            <a:r>
              <a:rPr lang="zh-CN" altLang="en-US" sz="2400" dirty="0"/>
              <a:t>凯文</a:t>
            </a:r>
            <a:r>
              <a:rPr lang="en-US" altLang="zh-CN" sz="2400" dirty="0"/>
              <a:t>·</a:t>
            </a:r>
            <a:r>
              <a:rPr lang="zh-CN" altLang="en-US" sz="2400" dirty="0"/>
              <a:t>凯利</a:t>
            </a:r>
            <a:r>
              <a:rPr lang="zh-CN" altLang="zh-CN" sz="2400" dirty="0"/>
              <a:t>引用文学家亚当斯对技术的评论：</a:t>
            </a:r>
          </a:p>
          <a:p>
            <a:pPr marL="457200" lvl="1" indent="0">
              <a:buNone/>
            </a:pPr>
            <a:r>
              <a:rPr lang="en-US" altLang="zh-CN" dirty="0"/>
              <a:t>1.</a:t>
            </a:r>
            <a:r>
              <a:rPr lang="zh-CN" altLang="zh-CN" dirty="0"/>
              <a:t>在你出生时，世界上已经存在的一切，仅仅是正常的；</a:t>
            </a:r>
          </a:p>
          <a:p>
            <a:pPr marL="457200" lvl="1" indent="0">
              <a:buNone/>
            </a:pPr>
            <a:r>
              <a:rPr lang="en-US" altLang="zh-CN" dirty="0"/>
              <a:t>2.</a:t>
            </a:r>
            <a:r>
              <a:rPr lang="zh-CN" altLang="zh-CN" dirty="0"/>
              <a:t>在你</a:t>
            </a:r>
            <a:r>
              <a:rPr lang="en-US" altLang="zh-CN" dirty="0"/>
              <a:t>30</a:t>
            </a:r>
            <a:r>
              <a:rPr lang="zh-CN" altLang="zh-CN" dirty="0"/>
              <a:t>岁之前，任何被发明的事物都会难以置信地令人兴奋和富有创造性；</a:t>
            </a:r>
          </a:p>
          <a:p>
            <a:pPr marL="457200" lvl="1" indent="0">
              <a:buNone/>
            </a:pPr>
            <a:r>
              <a:rPr lang="en-US" altLang="zh-CN" dirty="0"/>
              <a:t>3.</a:t>
            </a:r>
            <a:r>
              <a:rPr lang="zh-CN" altLang="zh-CN" dirty="0"/>
              <a:t>在你</a:t>
            </a:r>
            <a:r>
              <a:rPr lang="en-US" altLang="zh-CN" dirty="0"/>
              <a:t>30</a:t>
            </a:r>
            <a:r>
              <a:rPr lang="zh-CN" altLang="zh-CN" dirty="0"/>
              <a:t>岁之后，任何被发明的事物正如我们所知违反了自然秩序，成为文明终结的开端。直到它存在了十年左右，才逐渐变得真正令人满意。</a:t>
            </a:r>
          </a:p>
          <a:p>
            <a:r>
              <a:rPr lang="en-US" altLang="zh-CN" sz="2400" dirty="0"/>
              <a:t> </a:t>
            </a:r>
            <a:r>
              <a:rPr lang="zh-CN" altLang="zh-CN" sz="2400" dirty="0"/>
              <a:t>“我们不再认为椅子是技术，我们只是把它们看作是椅子……可过不了多久，电脑也将像椅子一样，成为微不足道的和到处都有的事物。”</a:t>
            </a:r>
          </a:p>
          <a:p>
            <a:endParaRPr lang="zh-CN" altLang="en-US" dirty="0"/>
          </a:p>
        </p:txBody>
      </p:sp>
      <p:pic>
        <p:nvPicPr>
          <p:cNvPr id="2050" name="Picture 2" descr="https://images-cn.ssl-images-amazon.com/images/I/51KwGvB8ecL.jpg">
            <a:extLst>
              <a:ext uri="{FF2B5EF4-FFF2-40B4-BE49-F238E27FC236}">
                <a16:creationId xmlns:a16="http://schemas.microsoft.com/office/drawing/2014/main" id="{741AE8AE-85E1-46BA-B5DB-DED919013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388" y="1916832"/>
            <a:ext cx="246987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065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最起效的恰恰是最不起眼的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45722"/>
            <a:ext cx="6697960" cy="4995645"/>
          </a:xfrm>
        </p:spPr>
        <p:txBody>
          <a:bodyPr/>
          <a:lstStyle/>
          <a:p>
            <a:r>
              <a:rPr lang="zh-CN" altLang="en-US" dirty="0"/>
              <a:t>当我们不再把某件东西看作“技术”时，才是它最大程度发挥着影响的时候。</a:t>
            </a:r>
            <a:endParaRPr lang="en-US" altLang="zh-CN" dirty="0"/>
          </a:p>
          <a:p>
            <a:pPr lvl="1"/>
            <a:r>
              <a:rPr lang="zh-CN" altLang="en-US" dirty="0"/>
              <a:t>前沿技术</a:t>
            </a:r>
            <a:r>
              <a:rPr lang="zh-CN" altLang="en-US" b="1" dirty="0"/>
              <a:t>尚未</a:t>
            </a:r>
            <a:r>
              <a:rPr lang="zh-CN" altLang="en-US" dirty="0"/>
              <a:t>充分发挥作用，它们正在对日常生活世界产生冲击。</a:t>
            </a:r>
            <a:endParaRPr lang="en-US" altLang="zh-CN" dirty="0"/>
          </a:p>
          <a:p>
            <a:pPr lvl="1"/>
            <a:r>
              <a:rPr lang="zh-CN" altLang="en-US" dirty="0"/>
              <a:t>过时技术已然</a:t>
            </a:r>
            <a:r>
              <a:rPr lang="zh-CN" altLang="en-US" b="1" dirty="0"/>
              <a:t>不再</a:t>
            </a:r>
            <a:r>
              <a:rPr lang="zh-CN" altLang="en-US" dirty="0"/>
              <a:t>能充分发挥作用。它们往往显得与日常生活世界格格不入。</a:t>
            </a:r>
            <a:endParaRPr lang="en-US" altLang="zh-CN" dirty="0"/>
          </a:p>
          <a:p>
            <a:r>
              <a:rPr lang="zh-CN" altLang="en-US" dirty="0"/>
              <a:t>而那些</a:t>
            </a:r>
            <a:r>
              <a:rPr lang="zh-CN" altLang="en-US" b="1" dirty="0">
                <a:solidFill>
                  <a:srgbClr val="0070C0"/>
                </a:solidFill>
              </a:rPr>
              <a:t>构筑着我们此时此刻的生活方式的东西</a:t>
            </a:r>
            <a:r>
              <a:rPr lang="zh-CN" altLang="en-US" dirty="0"/>
              <a:t>，恰恰是最不起眼的存在→</a:t>
            </a: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AF72D20-A29F-4348-9CE1-BEB4D50F6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44126"/>
            <a:ext cx="4205575" cy="41216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723741E-24E7-4CD1-8DB6-1B95028B61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4483013"/>
            <a:ext cx="2127588" cy="21308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B3D92EF-174F-4F09-81F4-71583511C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4722273"/>
            <a:ext cx="1972816" cy="1770602"/>
          </a:xfrm>
          <a:prstGeom prst="rect">
            <a:avLst/>
          </a:prstGeom>
        </p:spPr>
      </p:pic>
      <p:pic>
        <p:nvPicPr>
          <p:cNvPr id="4" name="图片 3" descr="图片包含 物体, 挂, 灯光, 桌子&#10;&#10;描述已自动生成">
            <a:extLst>
              <a:ext uri="{FF2B5EF4-FFF2-40B4-BE49-F238E27FC236}">
                <a16:creationId xmlns:a16="http://schemas.microsoft.com/office/drawing/2014/main" id="{132FC8BF-1776-B450-B3B9-F61405B295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217" y="5017458"/>
            <a:ext cx="1778943" cy="177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9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C5F7B7A-9777-476D-A18D-C6095A8D8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506727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zh-CN" altLang="en-US" sz="3000" dirty="0">
                <a:solidFill>
                  <a:schemeClr val="bg1"/>
                </a:solidFill>
              </a:rPr>
              <a:t>“仅仅是椅子” </a:t>
            </a:r>
            <a:br>
              <a:rPr lang="en-US" altLang="zh-CN" sz="3000" dirty="0">
                <a:solidFill>
                  <a:schemeClr val="bg1"/>
                </a:solidFill>
              </a:rPr>
            </a:br>
            <a:r>
              <a:rPr lang="en-US" altLang="zh-CN" sz="3000" dirty="0">
                <a:solidFill>
                  <a:schemeClr val="bg1"/>
                </a:solidFill>
              </a:rPr>
              <a:t>vs.</a:t>
            </a:r>
            <a:r>
              <a:rPr lang="zh-CN" altLang="en-US" sz="3000" dirty="0">
                <a:solidFill>
                  <a:schemeClr val="bg1"/>
                </a:solidFill>
              </a:rPr>
              <a:t>“哇，椅子！”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4651C8-E394-4D59-920D-71C8B20EE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anchor="ctr">
            <a:normAutofit/>
          </a:bodyPr>
          <a:lstStyle/>
          <a:p>
            <a:r>
              <a:rPr lang="zh-CN" altLang="en-US" sz="2200">
                <a:solidFill>
                  <a:schemeClr val="bg1"/>
                </a:solidFill>
              </a:rPr>
              <a:t>陆游：“往时士大夫家，妇女坐椅子兀子，则人皆讥笑其无法度。”</a:t>
            </a:r>
          </a:p>
          <a:p>
            <a:pPr lvl="1"/>
            <a:r>
              <a:rPr lang="zh-CN" altLang="en-US" sz="2200">
                <a:solidFill>
                  <a:schemeClr val="bg1"/>
                </a:solidFill>
              </a:rPr>
              <a:t>历史</a:t>
            </a:r>
            <a:r>
              <a:rPr lang="en-US" altLang="zh-CN" sz="2200">
                <a:solidFill>
                  <a:schemeClr val="bg1"/>
                </a:solidFill>
              </a:rPr>
              <a:t>—</a:t>
            </a:r>
            <a:r>
              <a:rPr lang="zh-CN" altLang="en-US" sz="2200">
                <a:solidFill>
                  <a:schemeClr val="bg1"/>
                </a:solidFill>
              </a:rPr>
              <a:t>阶级</a:t>
            </a:r>
            <a:r>
              <a:rPr lang="en-US" altLang="zh-CN" sz="2200">
                <a:solidFill>
                  <a:schemeClr val="bg1"/>
                </a:solidFill>
              </a:rPr>
              <a:t>—</a:t>
            </a:r>
            <a:r>
              <a:rPr lang="zh-CN" altLang="en-US" sz="2200">
                <a:solidFill>
                  <a:schemeClr val="bg1"/>
                </a:solidFill>
              </a:rPr>
              <a:t>性别</a:t>
            </a:r>
            <a:r>
              <a:rPr lang="en-US" altLang="zh-CN" sz="2200">
                <a:solidFill>
                  <a:schemeClr val="bg1"/>
                </a:solidFill>
              </a:rPr>
              <a:t>—</a:t>
            </a:r>
            <a:r>
              <a:rPr lang="zh-CN" altLang="en-US" sz="2200" b="1">
                <a:solidFill>
                  <a:schemeClr val="bg1"/>
                </a:solidFill>
              </a:rPr>
              <a:t>技术</a:t>
            </a:r>
            <a:r>
              <a:rPr lang="en-US" altLang="zh-CN" sz="2200">
                <a:solidFill>
                  <a:schemeClr val="bg1"/>
                </a:solidFill>
              </a:rPr>
              <a:t>—</a:t>
            </a:r>
            <a:r>
              <a:rPr lang="zh-CN" altLang="en-US" sz="2200">
                <a:solidFill>
                  <a:schemeClr val="bg1"/>
                </a:solidFill>
              </a:rPr>
              <a:t>社会</a:t>
            </a:r>
            <a:r>
              <a:rPr lang="en-US" altLang="zh-CN" sz="2200">
                <a:solidFill>
                  <a:schemeClr val="bg1"/>
                </a:solidFill>
              </a:rPr>
              <a:t>—</a:t>
            </a:r>
            <a:r>
              <a:rPr lang="zh-CN" altLang="en-US" sz="2200">
                <a:solidFill>
                  <a:schemeClr val="bg1"/>
                </a:solidFill>
              </a:rPr>
              <a:t>心理</a:t>
            </a:r>
            <a:r>
              <a:rPr lang="en-US" altLang="zh-CN" sz="2200">
                <a:solidFill>
                  <a:schemeClr val="bg1"/>
                </a:solidFill>
              </a:rPr>
              <a:t>—</a:t>
            </a:r>
            <a:r>
              <a:rPr lang="zh-CN" altLang="en-US" sz="2200">
                <a:solidFill>
                  <a:schemeClr val="bg1"/>
                </a:solidFill>
              </a:rPr>
              <a:t>伦理</a:t>
            </a:r>
          </a:p>
        </p:txBody>
      </p:sp>
      <p:pic>
        <p:nvPicPr>
          <p:cNvPr id="9" name="图片 8" descr="图片包含 门, 建筑, 小孩, 站&#10;&#10;描述已自动生成">
            <a:extLst>
              <a:ext uri="{FF2B5EF4-FFF2-40B4-BE49-F238E27FC236}">
                <a16:creationId xmlns:a16="http://schemas.microsoft.com/office/drawing/2014/main" id="{A9E790CD-9A2B-4DDF-8CF1-FBC496577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08" y="2563807"/>
            <a:ext cx="5559480" cy="36692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8A1E2B9-C82A-467E-A591-E50838969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661" y="2527997"/>
            <a:ext cx="4791105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18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8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BA09518-0EB1-465B-80FF-F4A95311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zh-CN" altLang="en-US" sz="4800" dirty="0"/>
              <a:t>技术史：重新激活“惊诧”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21C5F2-A170-42DE-A715-66EDF6EDA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zh-CN" altLang="en-US" sz="2400" dirty="0"/>
              <a:t>现在我们理所当然的东西，曾经冲击着古人的生活；</a:t>
            </a:r>
            <a:endParaRPr lang="en-US" altLang="zh-CN" sz="2400" dirty="0"/>
          </a:p>
          <a:p>
            <a:r>
              <a:rPr lang="zh-CN" altLang="en-US" sz="2400" dirty="0"/>
              <a:t>现在我们陌生不解的东西，曾经是古人的理所当然；</a:t>
            </a:r>
            <a:endParaRPr lang="en-US" altLang="zh-CN" sz="2400" dirty="0"/>
          </a:p>
          <a:p>
            <a:r>
              <a:rPr lang="zh-CN" altLang="en-US" sz="2400" dirty="0"/>
              <a:t>突破成见：跳出“理所当然”</a:t>
            </a:r>
            <a:endParaRPr lang="en-US" altLang="zh-CN" sz="2400" dirty="0"/>
          </a:p>
          <a:p>
            <a:r>
              <a:rPr lang="zh-CN" altLang="en-US" sz="2400" dirty="0"/>
              <a:t>追问技术就是反思人类自己</a:t>
            </a:r>
            <a:endParaRPr lang="en-US" altLang="zh-CN" sz="2400" dirty="0"/>
          </a:p>
          <a:p>
            <a:r>
              <a:rPr lang="zh-CN" altLang="en-US" sz="2400" dirty="0"/>
              <a:t>我们现在的生活世界是如何可能的？</a:t>
            </a:r>
            <a:endParaRPr lang="en-US" altLang="zh-CN" sz="2400" dirty="0"/>
          </a:p>
          <a:p>
            <a:r>
              <a:rPr lang="zh-CN" altLang="en-US" sz="2400" dirty="0"/>
              <a:t>我们的生活世界还有怎样的可能性？</a:t>
            </a:r>
            <a:endParaRPr lang="en-US" altLang="zh-CN" sz="2400" dirty="0"/>
          </a:p>
          <a:p>
            <a:endParaRPr lang="en-US" altLang="zh-CN" sz="2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660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1580A7-FF82-428C-9E18-90DAAB31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技术塑造着生活世界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58F7BC-B58D-4F13-BD3C-2F06EE370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为什么儿童最容易接受新技术，而老人最抵触？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儿童：生活世界尚未定型</a:t>
            </a:r>
            <a:endParaRPr lang="en-US" altLang="zh-CN" dirty="0"/>
          </a:p>
          <a:p>
            <a:r>
              <a:rPr lang="zh-CN" altLang="en-US" dirty="0"/>
              <a:t>老人：生活世界运行完好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儿童：一切皆是玩具，意义内在于活动之内</a:t>
            </a:r>
            <a:endParaRPr lang="en-US" altLang="zh-CN" dirty="0"/>
          </a:p>
          <a:p>
            <a:pPr lvl="1"/>
            <a:r>
              <a:rPr lang="zh-CN" altLang="en-US" dirty="0"/>
              <a:t>新技术</a:t>
            </a:r>
            <a:r>
              <a:rPr lang="en-US" altLang="zh-CN" dirty="0"/>
              <a:t>=</a:t>
            </a:r>
            <a:r>
              <a:rPr lang="zh-CN" altLang="en-US" dirty="0"/>
              <a:t>新玩具，更刺激、更有趣</a:t>
            </a:r>
            <a:endParaRPr lang="en-US" altLang="zh-CN" dirty="0"/>
          </a:p>
          <a:p>
            <a:r>
              <a:rPr lang="zh-CN" altLang="en-US" dirty="0"/>
              <a:t>老人：一切皆是工具，互相指向，构成意义链条</a:t>
            </a:r>
            <a:endParaRPr lang="en-US" altLang="zh-CN" dirty="0"/>
          </a:p>
          <a:p>
            <a:pPr lvl="1"/>
            <a:r>
              <a:rPr lang="zh-CN" altLang="en-US" dirty="0"/>
              <a:t>新技术</a:t>
            </a:r>
            <a:r>
              <a:rPr lang="en-US" altLang="zh-CN" dirty="0"/>
              <a:t>=</a:t>
            </a:r>
            <a:r>
              <a:rPr lang="zh-CN" altLang="en-US" dirty="0"/>
              <a:t>搅局者，破坏原有的网络，需要重新学习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1C76C04-625D-4328-9C4E-18AD57AD3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062" y="3212976"/>
            <a:ext cx="3344860" cy="33448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1831831-EE9B-4BE0-AAF1-A825DBE2F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212232"/>
            <a:ext cx="3563176" cy="23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20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A00F53-87EA-B078-156D-6FD287F4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技术</a:t>
            </a:r>
            <a:r>
              <a:rPr lang="en-US" altLang="zh-CN" dirty="0"/>
              <a:t>=</a:t>
            </a:r>
            <a:r>
              <a:rPr lang="zh-CN" altLang="en-US" dirty="0"/>
              <a:t>人的延伸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151499-B556-9011-00CE-134EB5410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麦克卢汉：</a:t>
            </a:r>
            <a:r>
              <a:rPr lang="zh-CN" altLang="zh-CN" dirty="0"/>
              <a:t>“人的技术是人身上最富有人性的东西。”</a:t>
            </a:r>
            <a:endParaRPr lang="en-US" altLang="zh-CN" dirty="0"/>
          </a:p>
          <a:p>
            <a:pPr lvl="1"/>
            <a:r>
              <a:rPr lang="zh-CN" altLang="zh-CN" dirty="0"/>
              <a:t>“……无论这个延伸是鞋子、手杖、拉链还是推土机，一切延伸形式都具有语言的结构，都是人的存在的外化或外在表达。就像一切语言形式一样，它们都有自己的句式和语法。”</a:t>
            </a:r>
            <a:endParaRPr lang="en-US" altLang="zh-CN" dirty="0"/>
          </a:p>
          <a:p>
            <a:r>
              <a:rPr lang="zh-CN" altLang="en-US" dirty="0"/>
              <a:t>“我们制造了工具，工具反过来塑造了我们”</a:t>
            </a:r>
            <a:r>
              <a:rPr lang="en-US" altLang="zh-CN" sz="18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18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丘吉尔，被麦克卢汉发扬</a:t>
            </a:r>
            <a:endParaRPr lang="en-US" altLang="zh-CN" sz="18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/>
              <a:t>麦克卢汉：“轮子、印刷术或飞机能改变我们的感知习惯，人们往往持怀疑的态度。即使这样，一接触电光照明，他们的疑问就涣然冰释了。在这个领域，媒介即是讯息。电灯一亮，就出现一个感知的世界。电灯一灭，这一感知世界就荡然无存。”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9644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2373CE-1529-4B4F-BD58-DAD706848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计时技术对生活方式的塑造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A161D-D614-4DDB-88DE-8FE546735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1556792"/>
            <a:ext cx="10657184" cy="5017744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/>
              <a:t>芒福德：现代工业时代的关键机器不是蒸汽机，而是时钟。</a:t>
            </a:r>
            <a:endParaRPr lang="en-US" altLang="zh-CN" dirty="0"/>
          </a:p>
          <a:p>
            <a:r>
              <a:rPr lang="zh-CN" altLang="en-US" dirty="0"/>
              <a:t>从修道院发端</a:t>
            </a:r>
            <a:endParaRPr lang="en-US" altLang="zh-CN" dirty="0"/>
          </a:p>
          <a:p>
            <a:pPr lvl="1"/>
            <a:r>
              <a:rPr lang="zh-CN" altLang="en-US" dirty="0"/>
              <a:t>非自然的、刻板的生活方式</a:t>
            </a:r>
            <a:endParaRPr lang="en-US" altLang="zh-CN" dirty="0"/>
          </a:p>
          <a:p>
            <a:r>
              <a:rPr lang="zh-CN" altLang="en-US" dirty="0"/>
              <a:t>驯服能量</a:t>
            </a:r>
            <a:endParaRPr lang="en-US" altLang="zh-CN" dirty="0"/>
          </a:p>
          <a:p>
            <a:pPr lvl="1"/>
            <a:r>
              <a:rPr lang="zh-CN" altLang="en-US" dirty="0"/>
              <a:t>让能量的流动顺应机械的均匀节奏</a:t>
            </a:r>
            <a:endParaRPr lang="en-US" altLang="zh-CN" dirty="0"/>
          </a:p>
          <a:p>
            <a:r>
              <a:rPr lang="zh-CN" altLang="en-US" dirty="0"/>
              <a:t>标准化</a:t>
            </a:r>
            <a:endParaRPr lang="en-US" altLang="zh-CN" dirty="0"/>
          </a:p>
          <a:p>
            <a:pPr lvl="1"/>
            <a:r>
              <a:rPr lang="zh-CN" altLang="en-US" dirty="0"/>
              <a:t>标准的度量和标准的产品</a:t>
            </a:r>
            <a:endParaRPr lang="en-US" altLang="zh-CN" dirty="0"/>
          </a:p>
          <a:p>
            <a:r>
              <a:rPr lang="zh-CN" altLang="en-US" dirty="0"/>
              <a:t>自动化</a:t>
            </a:r>
            <a:endParaRPr lang="en-US" altLang="zh-CN" dirty="0"/>
          </a:p>
          <a:p>
            <a:pPr lvl="1"/>
            <a:r>
              <a:rPr lang="zh-CN" altLang="en-US" dirty="0"/>
              <a:t>一旦运转永不停歇，</a:t>
            </a:r>
            <a:endParaRPr lang="en-US" altLang="zh-CN" dirty="0"/>
          </a:p>
          <a:p>
            <a:pPr lvl="1"/>
            <a:r>
              <a:rPr lang="zh-CN" altLang="en-US" dirty="0"/>
              <a:t>人需要做的顶多是像牲畜那样为之提供能源</a:t>
            </a:r>
            <a:endParaRPr lang="en-US" altLang="zh-CN" dirty="0"/>
          </a:p>
          <a:p>
            <a:r>
              <a:rPr lang="zh-CN" altLang="en-US" dirty="0"/>
              <a:t>精密化</a:t>
            </a:r>
            <a:endParaRPr lang="en-US" altLang="zh-CN" dirty="0"/>
          </a:p>
          <a:p>
            <a:pPr lvl="1"/>
            <a:r>
              <a:rPr lang="zh-CN" altLang="en-US" dirty="0"/>
              <a:t>在小数点之后追求精确性</a:t>
            </a:r>
            <a:endParaRPr lang="en-US" altLang="zh-CN" dirty="0"/>
          </a:p>
        </p:txBody>
      </p:sp>
      <p:pic>
        <p:nvPicPr>
          <p:cNvPr id="13316" name="Picture 4" descr="https://images-cn.ssl-images-amazon.com/images/I/51eescE16uL.jpg">
            <a:extLst>
              <a:ext uri="{FF2B5EF4-FFF2-40B4-BE49-F238E27FC236}">
                <a16:creationId xmlns:a16="http://schemas.microsoft.com/office/drawing/2014/main" id="{7DA11818-EE45-4701-9BD0-4CA9408D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851" y="2642890"/>
            <a:ext cx="2490936" cy="365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03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E0EA17-A90A-49BF-9F89-96ED4914E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“</a:t>
            </a:r>
            <a:r>
              <a:rPr lang="zh-CN" altLang="en-US" sz="4800" b="1" dirty="0"/>
              <a:t>听</a:t>
            </a:r>
            <a:r>
              <a:rPr lang="zh-CN" altLang="en-US" dirty="0"/>
              <a:t>报时”到“</a:t>
            </a:r>
            <a:r>
              <a:rPr lang="zh-CN" altLang="en-US" sz="4800" b="1" dirty="0"/>
              <a:t>看</a:t>
            </a:r>
            <a:r>
              <a:rPr lang="zh-CN" altLang="en-US" dirty="0"/>
              <a:t>时间”：感觉的重塑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6E3E0-DF1B-43FD-A7F7-5770972BA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30408" cy="4949086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钟：乐器→钟表</a:t>
            </a:r>
            <a:endParaRPr lang="en-US" altLang="zh-CN" sz="2400" dirty="0"/>
          </a:p>
          <a:p>
            <a:r>
              <a:rPr lang="en-US" altLang="zh-CN" sz="2400" dirty="0"/>
              <a:t>clock</a:t>
            </a:r>
            <a:r>
              <a:rPr lang="zh-CN" altLang="en-US" sz="2400" dirty="0"/>
              <a:t>：钟声→机械钟</a:t>
            </a:r>
            <a:endParaRPr lang="en-US" altLang="zh-CN" sz="2400" dirty="0"/>
          </a:p>
          <a:p>
            <a:r>
              <a:rPr lang="zh-CN" altLang="en-US" sz="2400" b="1" dirty="0"/>
              <a:t>遭遇性、突然性→客观性、均匀性</a:t>
            </a:r>
            <a:endParaRPr lang="en-US" altLang="zh-CN" sz="2400" b="1" dirty="0"/>
          </a:p>
          <a:p>
            <a:r>
              <a:rPr lang="zh-CN" altLang="en-US" sz="2400" dirty="0"/>
              <a:t>公共生活→私人领域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dirty="0"/>
              <a:t>麦克卢汉：“不是时钟，而是受时钟强化的书面文化，造成了抽象的时间，导致人不是因为饿了才吃，而是在‘该吃饭的时间去吃’”</a:t>
            </a:r>
            <a:endParaRPr lang="en-US" altLang="zh-CN" sz="2400" dirty="0"/>
          </a:p>
          <a:p>
            <a:r>
              <a:rPr lang="zh-CN" altLang="en-US" sz="2400" dirty="0"/>
              <a:t>阿兰</a:t>
            </a:r>
            <a:r>
              <a:rPr lang="en-US" altLang="zh-CN" sz="2400" dirty="0"/>
              <a:t>•</a:t>
            </a:r>
            <a:r>
              <a:rPr lang="zh-CN" altLang="en-US" sz="2400" dirty="0"/>
              <a:t>科尔班</a:t>
            </a:r>
            <a:r>
              <a:rPr lang="en-US" altLang="zh-CN" sz="2400" dirty="0"/>
              <a:t>《</a:t>
            </a:r>
            <a:r>
              <a:rPr lang="zh-CN" altLang="en-US" sz="2400" dirty="0"/>
              <a:t>大地的钟声</a:t>
            </a:r>
            <a:r>
              <a:rPr lang="en-US" altLang="zh-CN" sz="2400" dirty="0"/>
              <a:t>》</a:t>
            </a:r>
            <a:r>
              <a:rPr lang="zh-CN" altLang="en-US" sz="2400" dirty="0"/>
              <a:t>：“</a:t>
            </a:r>
            <a:r>
              <a:rPr lang="en-US" altLang="zh-CN" sz="2400" dirty="0"/>
              <a:t>19</a:t>
            </a:r>
            <a:r>
              <a:rPr lang="zh-CN" altLang="en-US" sz="2400" dirty="0"/>
              <a:t>世纪乡村的钟声，在另一个时代则变成了噪音。人们曾用今天业已消失的情感系统去倾听、去欣赏它。这钟声表明了人与世界，与神圣的另一种关系，表明了人存在于时空并感受时空的另一种方式。解读周围的音响环境也进入了个人和集体身份构建的过程。钟声构成一种语言，建立了一种慢慢瓦解的交流系统</a:t>
            </a:r>
            <a:r>
              <a:rPr lang="en-US" altLang="zh-CN" sz="2400" dirty="0"/>
              <a:t>……”</a:t>
            </a:r>
            <a:endParaRPr lang="zh-CN" altLang="en-US" sz="2400" dirty="0"/>
          </a:p>
        </p:txBody>
      </p:sp>
      <p:pic>
        <p:nvPicPr>
          <p:cNvPr id="16386" name="Picture 2" descr="https://images-cn.ssl-images-amazon.com/images/I/41kM2yIWNWL.jpg">
            <a:extLst>
              <a:ext uri="{FF2B5EF4-FFF2-40B4-BE49-F238E27FC236}">
                <a16:creationId xmlns:a16="http://schemas.microsoft.com/office/drawing/2014/main" id="{CBCABE88-7F01-4D15-B875-18806BC8C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913" y="543227"/>
            <a:ext cx="2121766" cy="321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044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4A0611-BDB6-474F-BB90-352211BFF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</a:t>
            </a:r>
            <a:r>
              <a:rPr lang="en-US" altLang="zh-CN" dirty="0"/>
              <a:t>=</a:t>
            </a:r>
            <a:r>
              <a:rPr lang="zh-CN" altLang="en-US" dirty="0"/>
              <a:t>会</a:t>
            </a:r>
            <a:r>
              <a:rPr lang="en-US" altLang="zh-CN" dirty="0"/>
              <a:t>/</a:t>
            </a:r>
            <a:r>
              <a:rPr lang="zh-CN" altLang="en-US" dirty="0"/>
              <a:t>要学习的动物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15A70E-7FA0-4ADF-92D0-A28CDFD20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42176" cy="4351338"/>
          </a:xfrm>
        </p:spPr>
        <p:txBody>
          <a:bodyPr/>
          <a:lstStyle/>
          <a:p>
            <a:r>
              <a:rPr lang="zh-CN" altLang="en-US" dirty="0"/>
              <a:t>技术塑造人：人类没有所谓“自然”的生活方式，人如何生活由后天的学习与训练所决定。</a:t>
            </a:r>
          </a:p>
          <a:p>
            <a:r>
              <a:rPr lang="zh-CN" altLang="en-US" dirty="0"/>
              <a:t>人类：生而无能，先天孱弱，需后天补足</a:t>
            </a:r>
            <a:endParaRPr lang="en-US" altLang="zh-CN" dirty="0"/>
          </a:p>
          <a:p>
            <a:pPr lvl="1"/>
            <a:r>
              <a:rPr lang="zh-CN" altLang="en-US" dirty="0"/>
              <a:t>漫长的青春期和独有的老年期</a:t>
            </a:r>
            <a:endParaRPr lang="en-US" altLang="zh-CN" dirty="0"/>
          </a:p>
          <a:p>
            <a:pPr lvl="1"/>
            <a:r>
              <a:rPr lang="zh-CN" altLang="en-US" dirty="0"/>
              <a:t>缺陷作为优势</a:t>
            </a:r>
            <a:r>
              <a:rPr lang="en-US" altLang="zh-CN" dirty="0"/>
              <a:t>——</a:t>
            </a:r>
            <a:r>
              <a:rPr lang="zh-CN" altLang="en-US" dirty="0"/>
              <a:t>无限的可能性</a:t>
            </a:r>
            <a:endParaRPr lang="en-US" altLang="zh-CN" dirty="0"/>
          </a:p>
        </p:txBody>
      </p:sp>
      <p:pic>
        <p:nvPicPr>
          <p:cNvPr id="4" name="Picture 4" descr="http://img.hb.aicdn.com/3c95945c8de13d59077ecc57b7c92b013d8e3d47153058-o0SSrd_fw658">
            <a:extLst>
              <a:ext uri="{FF2B5EF4-FFF2-40B4-BE49-F238E27FC236}">
                <a16:creationId xmlns:a16="http://schemas.microsoft.com/office/drawing/2014/main" id="{A01AE492-9896-452A-BD3A-EB02C72559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259" y="4150865"/>
            <a:ext cx="4561741" cy="257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4A01AD0-BF2F-4EB3-8D23-B0DA9F86E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4133186"/>
            <a:ext cx="3537365" cy="25732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3E156E7-5E02-4F3E-A21F-751981F57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576" y="4133186"/>
            <a:ext cx="3875807" cy="2608181"/>
          </a:xfrm>
          <a:prstGeom prst="rect">
            <a:avLst/>
          </a:prstGeom>
        </p:spPr>
      </p:pic>
      <p:pic>
        <p:nvPicPr>
          <p:cNvPr id="9" name="图片 8" descr="文本, 信件&#10;&#10;描述已自动生成">
            <a:extLst>
              <a:ext uri="{FF2B5EF4-FFF2-40B4-BE49-F238E27FC236}">
                <a16:creationId xmlns:a16="http://schemas.microsoft.com/office/drawing/2014/main" id="{2C5166D1-912F-8F76-5A5A-69E995B2AB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9" y="326322"/>
            <a:ext cx="2395410" cy="339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8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ACE95FF-90D9-F360-90DC-A755D7FE8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5400"/>
              <a:t>课程要求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59AD14-79FD-D2EC-88E8-82174D9DE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8453467" cy="4251960"/>
          </a:xfrm>
        </p:spPr>
        <p:txBody>
          <a:bodyPr>
            <a:normAutofit/>
          </a:bodyPr>
          <a:lstStyle/>
          <a:p>
            <a:r>
              <a:rPr lang="en-US" altLang="zh-CN" sz="1900" dirty="0"/>
              <a:t>1.</a:t>
            </a:r>
            <a:r>
              <a:rPr lang="zh-CN" altLang="en-US" sz="1900" dirty="0"/>
              <a:t>课堂参与（</a:t>
            </a:r>
            <a:r>
              <a:rPr lang="en-US" altLang="zh-CN" sz="1900" dirty="0"/>
              <a:t>40%</a:t>
            </a:r>
            <a:r>
              <a:rPr lang="zh-CN" altLang="en-US" sz="1900" dirty="0"/>
              <a:t>）</a:t>
            </a:r>
            <a:endParaRPr lang="en-US" altLang="zh-CN" sz="1900" dirty="0"/>
          </a:p>
          <a:p>
            <a:pPr lvl="1"/>
            <a:r>
              <a:rPr lang="zh-CN" altLang="en-US" sz="1900" dirty="0"/>
              <a:t>包括随堂提问、弹幕吐嘈、网上提问（包括网络学堂讨论区、微信群）、参与讨论（包括回复他人提问）、发表小作文（形式不限，与课程内容有关）、分享老师未提到的参考书籍或其它资料，等等。</a:t>
            </a:r>
            <a:endParaRPr lang="en-US" altLang="zh-CN" sz="1900" dirty="0"/>
          </a:p>
          <a:p>
            <a:pPr lvl="1"/>
            <a:r>
              <a:rPr lang="zh-CN" altLang="en-US" sz="1900" dirty="0"/>
              <a:t>都必须实名公开参与。</a:t>
            </a:r>
            <a:endParaRPr lang="en-US" altLang="zh-CN" sz="1900" dirty="0"/>
          </a:p>
          <a:p>
            <a:pPr lvl="1"/>
            <a:r>
              <a:rPr lang="zh-CN" altLang="en-US" sz="1900" dirty="0"/>
              <a:t>体现出上过课而不是瞎问。灌水不算，言之有物，不限字数。</a:t>
            </a:r>
            <a:endParaRPr lang="en-US" altLang="zh-CN" sz="1900" dirty="0"/>
          </a:p>
          <a:p>
            <a:pPr lvl="2"/>
            <a:r>
              <a:rPr lang="zh-CN" altLang="en-US" sz="1900" dirty="0"/>
              <a:t>如张三问：这门课怎么考？李四答：见</a:t>
            </a:r>
            <a:r>
              <a:rPr lang="en-US" altLang="zh-CN" sz="1900" dirty="0"/>
              <a:t>ppt</a:t>
            </a:r>
            <a:r>
              <a:rPr lang="zh-CN" altLang="en-US" sz="1900" dirty="0"/>
              <a:t>第</a:t>
            </a:r>
            <a:r>
              <a:rPr lang="en-US" altLang="zh-CN" sz="1900" dirty="0"/>
              <a:t>1</a:t>
            </a:r>
            <a:r>
              <a:rPr lang="zh-CN" altLang="en-US" sz="1900" dirty="0"/>
              <a:t>页。王五答：楼上说的对。</a:t>
            </a:r>
            <a:r>
              <a:rPr lang="en-US" altLang="zh-CN" sz="1900" dirty="0"/>
              <a:t>——</a:t>
            </a:r>
            <a:r>
              <a:rPr lang="zh-CN" altLang="en-US" sz="1900" dirty="0"/>
              <a:t>张三不计分，李四计分，王五不计分。</a:t>
            </a:r>
            <a:endParaRPr lang="en-US" altLang="zh-CN" sz="1900" dirty="0"/>
          </a:p>
          <a:p>
            <a:pPr lvl="1"/>
            <a:r>
              <a:rPr lang="zh-CN" altLang="en-US" sz="1900" dirty="0"/>
              <a:t>整个学期至少</a:t>
            </a:r>
            <a:r>
              <a:rPr lang="en-US" altLang="zh-CN" sz="1900" dirty="0"/>
              <a:t>4</a:t>
            </a:r>
            <a:r>
              <a:rPr lang="zh-CN" altLang="en-US" sz="1900" dirty="0"/>
              <a:t>次任意形式的参与。期末自行汇总汇报。助教抽查，如发现造假则按学术不诚信处理。</a:t>
            </a:r>
            <a:endParaRPr lang="en-US" altLang="zh-CN" sz="1900" dirty="0"/>
          </a:p>
          <a:p>
            <a:r>
              <a:rPr lang="en-US" altLang="zh-CN" sz="1900" dirty="0"/>
              <a:t>2.</a:t>
            </a:r>
            <a:r>
              <a:rPr lang="zh-CN" altLang="en-US" sz="1900" dirty="0"/>
              <a:t>期末随堂考试（</a:t>
            </a:r>
            <a:r>
              <a:rPr lang="en-US" altLang="zh-CN" sz="1900" dirty="0"/>
              <a:t>60%</a:t>
            </a:r>
            <a:r>
              <a:rPr lang="zh-CN" altLang="en-US" sz="1900" dirty="0"/>
              <a:t>）</a:t>
            </a:r>
            <a:endParaRPr lang="en-US" altLang="zh-CN" sz="1900" dirty="0"/>
          </a:p>
          <a:p>
            <a:pPr lvl="1"/>
            <a:r>
              <a:rPr lang="zh-CN" altLang="en-US" sz="1900" dirty="0"/>
              <a:t>最后一周（</a:t>
            </a:r>
            <a:r>
              <a:rPr lang="en-US" altLang="zh-CN" sz="1900" dirty="0"/>
              <a:t>16</a:t>
            </a:r>
            <a:r>
              <a:rPr lang="zh-CN" altLang="en-US" sz="1900" dirty="0"/>
              <a:t>周）上课时间随堂考试。可参考纸质材料（书本、复印资料、笔记等），不得使用电子产品。考试内容为若干客观题和开放式论述题。不得抄袭剽窃，抄写的段落打引号并标注出处。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F62BF0-5001-E213-8551-CB5BA40F4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397" y="2055813"/>
            <a:ext cx="2784373" cy="278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63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24B1B-A330-4E33-ABB7-3E0F96628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孱弱和缺陷如何成为进化优势？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E8A736-479A-4ABF-AB2E-EEFFBA491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98934" cy="4351338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dirty="0"/>
              <a:t>后天补足先天、技术补足身体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衣服补足皮毛的缺失，石器补足爪牙的缺陷</a:t>
            </a:r>
            <a:endParaRPr lang="en-US" altLang="zh-CN" dirty="0"/>
          </a:p>
          <a:p>
            <a:r>
              <a:rPr lang="en-US" altLang="zh-CN" dirty="0"/>
              <a:t>——</a:t>
            </a:r>
            <a:r>
              <a:rPr lang="zh-CN" altLang="en-US" dirty="0"/>
              <a:t>但这些都需要后天学习的过程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“不事生产”的阶段是用于“学习”的</a:t>
            </a:r>
            <a:endParaRPr lang="en-US" altLang="zh-CN" dirty="0"/>
          </a:p>
          <a:p>
            <a:pPr lvl="1"/>
            <a:r>
              <a:rPr lang="zh-CN" altLang="en-US" dirty="0"/>
              <a:t>在漫长的幼年接受老人的教育（学习技能）</a:t>
            </a:r>
            <a:endParaRPr lang="en-US" altLang="zh-CN" dirty="0"/>
          </a:p>
          <a:p>
            <a:pPr lvl="1"/>
            <a:r>
              <a:rPr lang="zh-CN" altLang="en-US" dirty="0"/>
              <a:t>为学习而不为觅食，所以在这一阶段不需要强壮的体格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老人作为技术的传授者而存在</a:t>
            </a:r>
            <a:endParaRPr lang="en-US" altLang="zh-CN" dirty="0"/>
          </a:p>
          <a:p>
            <a:r>
              <a:rPr lang="zh-CN" altLang="en-US" dirty="0"/>
              <a:t>孩子作为技术的学习者而存在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4098" name="Picture 2" descr="查看源图像">
            <a:extLst>
              <a:ext uri="{FF2B5EF4-FFF2-40B4-BE49-F238E27FC236}">
                <a16:creationId xmlns:a16="http://schemas.microsoft.com/office/drawing/2014/main" id="{066BFBD1-3EEB-4F22-A628-878F29212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228" y="1599626"/>
            <a:ext cx="3945810" cy="324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533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E36DF-BF2E-44D2-B805-70128572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技术的发展与老人的退隐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021EF6-CCDE-4C9C-B03B-643852AED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孩子善于学习；老人富于经验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定居、容器、文字</a:t>
            </a:r>
            <a:r>
              <a:rPr lang="en-US" altLang="zh-CN" dirty="0"/>
              <a:t>——</a:t>
            </a:r>
            <a:r>
              <a:rPr lang="zh-CN" altLang="en-US" dirty="0"/>
              <a:t>知识和经验可以通过外物传承</a:t>
            </a:r>
            <a:endParaRPr lang="en-US" altLang="zh-CN" dirty="0"/>
          </a:p>
          <a:p>
            <a:r>
              <a:rPr lang="zh-CN" altLang="en-US" dirty="0"/>
              <a:t>专业化、职业化</a:t>
            </a:r>
            <a:r>
              <a:rPr lang="en-US" altLang="zh-CN" dirty="0"/>
              <a:t>——</a:t>
            </a:r>
            <a:r>
              <a:rPr lang="zh-CN" altLang="en-US" dirty="0"/>
              <a:t>专门的训练方式、教师的出现</a:t>
            </a:r>
            <a:endParaRPr lang="en-US" altLang="zh-CN" dirty="0"/>
          </a:p>
          <a:p>
            <a:r>
              <a:rPr lang="zh-CN" altLang="en-US" dirty="0"/>
              <a:t>重视“创新”</a:t>
            </a:r>
            <a:r>
              <a:rPr lang="en-US" altLang="zh-CN" dirty="0"/>
              <a:t>——</a:t>
            </a:r>
            <a:r>
              <a:rPr lang="zh-CN" altLang="en-US" dirty="0"/>
              <a:t>崇尚“祖传秘方”→追求“最新发明”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老人边缘化，不再扮演关键的社会职能，只负责“安享晚年”</a:t>
            </a:r>
            <a:endParaRPr lang="en-US" altLang="zh-CN" dirty="0"/>
          </a:p>
          <a:p>
            <a:pPr lvl="1"/>
            <a:r>
              <a:rPr lang="zh-CN" altLang="en-US" dirty="0"/>
              <a:t>生活技术的飞速发展使安享晚年都成为困难</a:t>
            </a:r>
            <a:endParaRPr lang="en-US" altLang="zh-CN" dirty="0"/>
          </a:p>
          <a:p>
            <a:pPr lvl="1"/>
            <a:r>
              <a:rPr lang="zh-CN" altLang="en-US" dirty="0"/>
              <a:t>新技术的更迭速度超过了人类世代的更迭速度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FC5E87-E922-EAB4-D8B7-CA7F54421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174" y="85727"/>
            <a:ext cx="2667955" cy="266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84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B06694-955A-4ECE-A4F9-7BB77780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41" y="116781"/>
            <a:ext cx="10515600" cy="618760"/>
          </a:xfrm>
        </p:spPr>
        <p:txBody>
          <a:bodyPr>
            <a:normAutofit/>
          </a:bodyPr>
          <a:lstStyle/>
          <a:p>
            <a:r>
              <a:rPr lang="en-US" altLang="zh-CN" sz="3600" b="0" i="0" dirty="0">
                <a:solidFill>
                  <a:srgbClr val="191919"/>
                </a:solidFill>
                <a:effectLst/>
                <a:latin typeface="PingFang SC"/>
              </a:rPr>
              <a:t>Horace Dediu:1900</a:t>
            </a:r>
            <a:r>
              <a:rPr lang="zh-CN" altLang="en-US" sz="3600" b="0" i="0" dirty="0">
                <a:solidFill>
                  <a:srgbClr val="191919"/>
                </a:solidFill>
                <a:effectLst/>
                <a:latin typeface="PingFang SC"/>
              </a:rPr>
              <a:t>年起技术发展和预期寿命图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E41FA3-3812-412F-A911-3A551F52B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>
            <a:hlinkClick r:id="rId2"/>
            <a:extLst>
              <a:ext uri="{FF2B5EF4-FFF2-40B4-BE49-F238E27FC236}">
                <a16:creationId xmlns:a16="http://schemas.microsoft.com/office/drawing/2014/main" id="{4D5E08F8-CC9D-432C-B280-30D616BD0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1" y="821566"/>
            <a:ext cx="11580688" cy="603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295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ECE9E1A-C22E-B48A-BF37-F0E4D877B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4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1AECCD2-6EBB-4F30-9957-BA1D204E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/>
              <a:t>技术发展改变学习方式</a:t>
            </a:r>
          </a:p>
        </p:txBody>
      </p:sp>
      <p:graphicFrame>
        <p:nvGraphicFramePr>
          <p:cNvPr id="31" name="内容占位符 2">
            <a:extLst>
              <a:ext uri="{FF2B5EF4-FFF2-40B4-BE49-F238E27FC236}">
                <a16:creationId xmlns:a16="http://schemas.microsoft.com/office/drawing/2014/main" id="{5E984FA3-2D1E-43C0-A75E-469A442D8F3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56875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607240-6BBC-1107-641C-A8539C81A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工业时代教育的悖论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03C785-FE51-8C59-D76E-4A5B2972B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德国国务大臣孔特（</a:t>
            </a:r>
            <a:r>
              <a:rPr lang="en-US" altLang="zh-CN" dirty="0"/>
              <a:t>1757-1829</a:t>
            </a:r>
            <a:r>
              <a:rPr lang="zh-CN" altLang="zh-CN" dirty="0"/>
              <a:t>） ：“只有接受了教育的人才能够克服自身的惰性，</a:t>
            </a:r>
            <a:r>
              <a:rPr lang="zh-CN" altLang="zh-CN" b="1" dirty="0"/>
              <a:t>从劳动中得到快乐</a:t>
            </a:r>
            <a:r>
              <a:rPr lang="zh-CN" altLang="zh-CN" dirty="0"/>
              <a:t>”</a:t>
            </a:r>
            <a:endParaRPr lang="en-US" altLang="zh-CN" dirty="0"/>
          </a:p>
          <a:p>
            <a:r>
              <a:rPr lang="zh-CN" altLang="en-US" dirty="0"/>
              <a:t>现实：经历枯燥刻板的教育为了从事枯燥刻板的劳动</a:t>
            </a:r>
            <a:endParaRPr lang="en-US" altLang="zh-CN" dirty="0"/>
          </a:p>
          <a:p>
            <a:r>
              <a:rPr lang="zh-CN" altLang="en-US" dirty="0"/>
              <a:t>命运：工业技术环境下塑造的人性注定带有工业技术的特征</a:t>
            </a:r>
            <a:endParaRPr lang="en-US" altLang="zh-CN" dirty="0"/>
          </a:p>
          <a:p>
            <a:r>
              <a:rPr lang="en-US" altLang="zh-CN" dirty="0"/>
              <a:t>——</a:t>
            </a:r>
            <a:r>
              <a:rPr lang="zh-CN" altLang="en-US" dirty="0"/>
              <a:t>“复制”高于“创造”</a:t>
            </a:r>
            <a:endParaRPr lang="en-US" altLang="zh-CN" dirty="0"/>
          </a:p>
          <a:p>
            <a:r>
              <a:rPr lang="en-US" altLang="zh-CN" dirty="0"/>
              <a:t>——</a:t>
            </a:r>
            <a:r>
              <a:rPr lang="zh-CN" altLang="en-US" dirty="0"/>
              <a:t>信息时代的变化：复制变得轻易</a:t>
            </a:r>
          </a:p>
        </p:txBody>
      </p:sp>
      <p:pic>
        <p:nvPicPr>
          <p:cNvPr id="4" name="Picture 2" descr="https://timgsa.baidu.com/timg?image&amp;quality=80&amp;size=b9999_10000&amp;sec=1545076659149&amp;di=9dae4fe29074583774cd0900db92ac19&amp;imgtype=0&amp;src=http%3A%2F%2F5b0988e595225.cdn.sohucs.com%2Fimages%2F20170904%2F1b1e3dd147a348adb4275c1311728199.gif">
            <a:extLst>
              <a:ext uri="{FF2B5EF4-FFF2-40B4-BE49-F238E27FC236}">
                <a16:creationId xmlns:a16="http://schemas.microsoft.com/office/drawing/2014/main" id="{4DD0CF28-0380-D756-E63D-580080F57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446" y="4008916"/>
            <a:ext cx="4885623" cy="275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61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9B51DC7-14C7-D98C-B3BD-CF2C1913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5400"/>
              <a:t>马克思：劳动异化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0BF56B-1BE7-E7C1-C1E0-817D52A8F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/>
              <a:t>“首先，劳动对工人来说是外在的东西，也就是说，不属于他的本质的东西：因此，他在自己的劳动中</a:t>
            </a:r>
            <a:r>
              <a:rPr lang="zh-CN" altLang="en-US" b="1" dirty="0"/>
              <a:t>不是肯定自己，而是否定自己</a:t>
            </a:r>
            <a:r>
              <a:rPr lang="zh-CN" altLang="en-US" dirty="0"/>
              <a:t>，不是感到幸福，而是感到不幸，不是自由地发挥自己的体力和智力，而是使自己的肉体受折磨，精神遭摧残。因此，工人只有在劳动之外才感到自在，而在劳动中则感到不自在，</a:t>
            </a:r>
            <a:r>
              <a:rPr lang="zh-CN" altLang="en-US" b="1" dirty="0"/>
              <a:t>他在不劳动时觉得舒畅，而在劳动时就觉得不舒畅</a:t>
            </a:r>
            <a:r>
              <a:rPr lang="zh-CN" altLang="en-US" dirty="0"/>
              <a:t>。因此，他的劳动不是自愿的劳动，而是被迫的强制劳动。因而，它不是满足劳动需要，而只是满足劳动需要以外的一种手段。”</a:t>
            </a:r>
          </a:p>
          <a:p>
            <a:r>
              <a:rPr lang="zh-CN" altLang="en-US" dirty="0"/>
              <a:t>“结果，人（工人）只有在运用自己的动物机能</a:t>
            </a:r>
            <a:r>
              <a:rPr lang="en-US" altLang="zh-CN" dirty="0"/>
              <a:t>——</a:t>
            </a:r>
            <a:r>
              <a:rPr lang="zh-CN" altLang="en-US" dirty="0"/>
              <a:t>吃，喝，性行为，至多还有居住，修饰等等的时候，才觉得自己是自由活动，而在运用人的机能时，却觉得自己不过是动物。动物的东西成为人的东西，而人的东西成为动物的东西。”</a:t>
            </a:r>
          </a:p>
        </p:txBody>
      </p:sp>
    </p:spTree>
    <p:extLst>
      <p:ext uri="{BB962C8B-B14F-4D97-AF65-F5344CB8AC3E}">
        <p14:creationId xmlns:p14="http://schemas.microsoft.com/office/powerpoint/2010/main" val="3745618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084B675-03B5-41D7-CEAB-B26C6F3AE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altLang="zh-CN" dirty="0"/>
              <a:t>AI</a:t>
            </a:r>
            <a:r>
              <a:rPr lang="zh-CN" altLang="en-US" dirty="0"/>
              <a:t>时代人为何学习？</a:t>
            </a:r>
          </a:p>
        </p:txBody>
      </p:sp>
      <p:sp>
        <p:nvSpPr>
          <p:cNvPr id="17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4" descr="图示&#10;&#10;低可信度描述已自动生成">
            <a:extLst>
              <a:ext uri="{FF2B5EF4-FFF2-40B4-BE49-F238E27FC236}">
                <a16:creationId xmlns:a16="http://schemas.microsoft.com/office/drawing/2014/main" id="{21FED254-03CF-437F-EDB0-B4FF3D58C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66" y="511293"/>
            <a:ext cx="3711013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graphicFrame>
        <p:nvGraphicFramePr>
          <p:cNvPr id="7" name="内容占位符 2">
            <a:extLst>
              <a:ext uri="{FF2B5EF4-FFF2-40B4-BE49-F238E27FC236}">
                <a16:creationId xmlns:a16="http://schemas.microsoft.com/office/drawing/2014/main" id="{35408A98-8AAA-E35F-396B-7A6534B4CCF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94962" y="1984443"/>
          <a:ext cx="5458838" cy="419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2104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34697A0-34A9-C13E-B710-B9EFBDE3D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梦幻联动：技术通史</a:t>
            </a:r>
            <a:r>
              <a:rPr lang="en-US" altLang="zh-CN" dirty="0"/>
              <a:t>&amp;</a:t>
            </a:r>
            <a:r>
              <a:rPr lang="zh-CN" altLang="en-US" dirty="0"/>
              <a:t>科学通史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A0E9A1-218A-2015-B9FD-4C256B01F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34001" cy="4351338"/>
          </a:xfrm>
        </p:spPr>
        <p:txBody>
          <a:bodyPr numCol="1"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什么是技术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石器时代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古希腊机械技术及阿拉伯继承者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中国四大发明及中西互动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中世纪技术：玻璃与机械钟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航海与科技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仪器与实验科学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透视法与炼金术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瓦特的蒸汽机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工业革命及其社会危机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生产流水线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电灯与爱迪生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计算机：从机械计算器到个人电脑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互联网的诞生：自由与多元文化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期末随堂考试</a:t>
            </a: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FF7468A6-1E06-07C7-233F-0ECE04ECDB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什么是科学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古希腊自然哲学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古希腊天文学及阿拉伯继承者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中国农医天算及中西比较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中世纪科学：大学与经院哲学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印刷术与科学革命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天文学革命：从哥白尼到伽利略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力学革命：牛顿的统一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化学革命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自然的数学化及其思想危机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电磁学革命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相对伦和量子力学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计算机：从数理逻辑到控制论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大科学时代：重审科学与技术的关系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期末随堂考试</a:t>
            </a:r>
          </a:p>
        </p:txBody>
      </p:sp>
    </p:spTree>
    <p:extLst>
      <p:ext uri="{BB962C8B-B14F-4D97-AF65-F5344CB8AC3E}">
        <p14:creationId xmlns:p14="http://schemas.microsoft.com/office/powerpoint/2010/main" val="1753867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E70A-3F63-2F43-7333-A24764C03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推荐书目（总）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B6E8C1-6A06-0167-CE4F-359A48C3E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dirty="0"/>
              <a:t>阿诺德</a:t>
            </a:r>
            <a:r>
              <a:rPr lang="en-US" altLang="zh-CN" dirty="0"/>
              <a:t>·</a:t>
            </a:r>
            <a:r>
              <a:rPr lang="zh-CN" altLang="en-US" dirty="0"/>
              <a:t>佩西、白馥兰：</a:t>
            </a:r>
            <a:r>
              <a:rPr lang="en-US" altLang="zh-CN" dirty="0"/>
              <a:t>《</a:t>
            </a:r>
            <a:r>
              <a:rPr lang="zh-CN" altLang="en-US" dirty="0"/>
              <a:t>世界文明中的技术</a:t>
            </a:r>
            <a:r>
              <a:rPr lang="en-US" altLang="zh-CN" dirty="0"/>
              <a:t>》</a:t>
            </a:r>
          </a:p>
          <a:p>
            <a:r>
              <a:rPr lang="zh-CN" altLang="en-US" dirty="0"/>
              <a:t>芒福德：</a:t>
            </a:r>
            <a:r>
              <a:rPr lang="en-US" altLang="zh-CN" dirty="0"/>
              <a:t>《</a:t>
            </a:r>
            <a:r>
              <a:rPr lang="zh-CN" altLang="en-US" dirty="0"/>
              <a:t>技术与文明</a:t>
            </a:r>
            <a:r>
              <a:rPr lang="en-US" altLang="zh-CN" dirty="0"/>
              <a:t>》</a:t>
            </a:r>
          </a:p>
          <a:p>
            <a:r>
              <a:rPr lang="zh-CN" altLang="en-US" dirty="0"/>
              <a:t>芒福德：</a:t>
            </a:r>
            <a:r>
              <a:rPr lang="en-US" altLang="zh-CN" dirty="0"/>
              <a:t>《</a:t>
            </a:r>
            <a:r>
              <a:rPr lang="zh-CN" altLang="en-US" dirty="0"/>
              <a:t>机器的神话（上</a:t>
            </a:r>
            <a:r>
              <a:rPr lang="en-US" altLang="zh-CN" dirty="0"/>
              <a:t>/</a:t>
            </a:r>
            <a:r>
              <a:rPr lang="zh-CN" altLang="en-US" dirty="0"/>
              <a:t>下）</a:t>
            </a:r>
            <a:r>
              <a:rPr lang="en-US" altLang="zh-CN" dirty="0"/>
              <a:t>》</a:t>
            </a:r>
          </a:p>
          <a:p>
            <a:r>
              <a:rPr lang="zh-CN" altLang="en-US" dirty="0"/>
              <a:t>弗雷：</a:t>
            </a:r>
            <a:r>
              <a:rPr lang="en-US" altLang="zh-CN" dirty="0"/>
              <a:t>《</a:t>
            </a:r>
            <a:r>
              <a:rPr lang="zh-CN" altLang="en-US" dirty="0"/>
              <a:t>技术陷阱</a:t>
            </a:r>
            <a:r>
              <a:rPr lang="en-US" altLang="zh-CN" dirty="0"/>
              <a:t>》</a:t>
            </a:r>
          </a:p>
          <a:p>
            <a:r>
              <a:rPr lang="zh-CN" altLang="en-US" dirty="0"/>
              <a:t>罗杰</a:t>
            </a:r>
            <a:r>
              <a:rPr lang="en-US" altLang="zh-CN" dirty="0"/>
              <a:t>·</a:t>
            </a:r>
            <a:r>
              <a:rPr lang="zh-CN" altLang="en-US" dirty="0"/>
              <a:t>奥斯本：</a:t>
            </a:r>
            <a:r>
              <a:rPr lang="en-US" altLang="zh-CN" dirty="0"/>
              <a:t>《</a:t>
            </a:r>
            <a:r>
              <a:rPr lang="zh-CN" altLang="en-US" dirty="0"/>
              <a:t>钢铁、蒸汽与资本</a:t>
            </a:r>
            <a:r>
              <a:rPr lang="en-US" altLang="zh-CN" dirty="0"/>
              <a:t>:</a:t>
            </a:r>
            <a:r>
              <a:rPr lang="zh-CN" altLang="en-US" dirty="0"/>
              <a:t>工业革命的起源</a:t>
            </a:r>
            <a:r>
              <a:rPr lang="en-US" altLang="zh-CN" dirty="0"/>
              <a:t>》</a:t>
            </a:r>
          </a:p>
          <a:p>
            <a:r>
              <a:rPr lang="zh-CN" altLang="en-US" dirty="0"/>
              <a:t>中山秀太郎：</a:t>
            </a:r>
            <a:r>
              <a:rPr lang="en-US" altLang="zh-CN" dirty="0"/>
              <a:t>《</a:t>
            </a:r>
            <a:r>
              <a:rPr lang="zh-CN" altLang="en-US" dirty="0"/>
              <a:t>技术史入门</a:t>
            </a:r>
            <a:r>
              <a:rPr lang="en-US" altLang="zh-CN" dirty="0"/>
              <a:t>》</a:t>
            </a:r>
          </a:p>
          <a:p>
            <a:r>
              <a:rPr lang="zh-CN" altLang="en-US" dirty="0"/>
              <a:t>詹姆斯</a:t>
            </a:r>
            <a:r>
              <a:rPr lang="en-US" altLang="zh-CN" dirty="0"/>
              <a:t>·</a:t>
            </a:r>
            <a:r>
              <a:rPr lang="zh-CN" altLang="en-US" dirty="0"/>
              <a:t>格雷克：</a:t>
            </a:r>
            <a:r>
              <a:rPr lang="en-US" altLang="zh-CN" dirty="0"/>
              <a:t>《</a:t>
            </a:r>
            <a:r>
              <a:rPr lang="zh-CN" altLang="en-US" dirty="0"/>
              <a:t>信息简史</a:t>
            </a:r>
            <a:r>
              <a:rPr lang="en-US" altLang="zh-CN" dirty="0"/>
              <a:t>》</a:t>
            </a:r>
          </a:p>
          <a:p>
            <a:r>
              <a:rPr lang="zh-CN" altLang="en-US" dirty="0"/>
              <a:t>伊恩</a:t>
            </a:r>
            <a:r>
              <a:rPr lang="en-US" altLang="zh-CN" dirty="0"/>
              <a:t>·</a:t>
            </a:r>
            <a:r>
              <a:rPr lang="zh-CN" altLang="en-US" dirty="0"/>
              <a:t>霍德：</a:t>
            </a:r>
            <a:r>
              <a:rPr lang="en-US" altLang="zh-CN" dirty="0"/>
              <a:t>《</a:t>
            </a:r>
            <a:r>
              <a:rPr lang="zh-CN" altLang="en-US" dirty="0"/>
              <a:t>纠缠小史</a:t>
            </a:r>
            <a:r>
              <a:rPr lang="en-US" altLang="zh-CN" dirty="0"/>
              <a:t>》</a:t>
            </a:r>
          </a:p>
          <a:p>
            <a:r>
              <a:rPr lang="zh-CN" altLang="en-US" dirty="0"/>
              <a:t>张笑宇：</a:t>
            </a:r>
            <a:r>
              <a:rPr lang="en-US" altLang="zh-CN" dirty="0"/>
              <a:t>《</a:t>
            </a:r>
            <a:r>
              <a:rPr lang="zh-CN" altLang="en-US" dirty="0"/>
              <a:t>技术与文明</a:t>
            </a:r>
            <a:r>
              <a:rPr lang="en-US" altLang="zh-CN" dirty="0"/>
              <a:t>》</a:t>
            </a:r>
          </a:p>
          <a:p>
            <a:r>
              <a:rPr lang="zh-CN" altLang="en-US" dirty="0"/>
              <a:t>胡翌霖：</a:t>
            </a:r>
            <a:r>
              <a:rPr lang="en-US" altLang="zh-CN" dirty="0"/>
              <a:t>《</a:t>
            </a:r>
            <a:r>
              <a:rPr lang="zh-CN" altLang="en-US" dirty="0"/>
              <a:t>人的延伸</a:t>
            </a:r>
            <a:r>
              <a:rPr lang="en-US" altLang="zh-CN" dirty="0"/>
              <a:t>——</a:t>
            </a:r>
            <a:r>
              <a:rPr lang="zh-CN" altLang="en-US" dirty="0"/>
              <a:t>技术通史</a:t>
            </a:r>
            <a:r>
              <a:rPr lang="en-US" altLang="zh-CN" dirty="0"/>
              <a:t>》</a:t>
            </a:r>
          </a:p>
          <a:p>
            <a:r>
              <a:rPr lang="zh-CN" altLang="en-US" dirty="0"/>
              <a:t>克兰兹伯格：</a:t>
            </a:r>
            <a:r>
              <a:rPr lang="en-US" altLang="zh-CN" dirty="0"/>
              <a:t>《</a:t>
            </a:r>
            <a:r>
              <a:rPr lang="zh-CN" altLang="en-US" dirty="0"/>
              <a:t>西方文明中的技术</a:t>
            </a:r>
            <a:r>
              <a:rPr lang="en-US" altLang="zh-CN" dirty="0"/>
              <a:t>》</a:t>
            </a:r>
            <a:r>
              <a:rPr lang="zh-CN" altLang="en-US" dirty="0"/>
              <a:t>（即将出版）</a:t>
            </a:r>
          </a:p>
        </p:txBody>
      </p:sp>
    </p:spTree>
    <p:extLst>
      <p:ext uri="{BB962C8B-B14F-4D97-AF65-F5344CB8AC3E}">
        <p14:creationId xmlns:p14="http://schemas.microsoft.com/office/powerpoint/2010/main" val="202487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0" name="图片 9" descr="钟表金属齿轮">
            <a:extLst>
              <a:ext uri="{FF2B5EF4-FFF2-40B4-BE49-F238E27FC236}">
                <a16:creationId xmlns:a16="http://schemas.microsoft.com/office/drawing/2014/main" id="{1A156426-1AED-516D-4C45-078D738A6C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6" b="761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8" name="Rectangle 1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2D806C9-BCBD-4977-0801-83805DD99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zh-CN" altLang="en-US" sz="6600" dirty="0">
                <a:solidFill>
                  <a:schemeClr val="bg1">
                    <a:lumMod val="9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什么是技术？</a:t>
            </a:r>
          </a:p>
        </p:txBody>
      </p:sp>
    </p:spTree>
    <p:extLst>
      <p:ext uri="{BB962C8B-B14F-4D97-AF65-F5344CB8AC3E}">
        <p14:creationId xmlns:p14="http://schemas.microsoft.com/office/powerpoint/2010/main" val="1087439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B16105-8CFE-3CF8-7BB3-21ED591EF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追问技术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B0C0FF-629A-F1A4-729A-FE30968CB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技术是谁？</a:t>
            </a:r>
            <a:endParaRPr lang="en-US" altLang="zh-CN" dirty="0"/>
          </a:p>
          <a:p>
            <a:pPr lvl="1"/>
            <a:r>
              <a:rPr lang="en-US" altLang="zh-CN" dirty="0"/>
              <a:t>——</a:t>
            </a:r>
            <a:r>
              <a:rPr lang="zh-CN" altLang="en-US" dirty="0"/>
              <a:t>人的延伸</a:t>
            </a:r>
            <a:endParaRPr lang="en-US" altLang="zh-CN" dirty="0"/>
          </a:p>
          <a:p>
            <a:r>
              <a:rPr lang="zh-CN" altLang="en-US" dirty="0"/>
              <a:t>技术从哪里来？</a:t>
            </a:r>
            <a:endParaRPr lang="en-US" altLang="zh-CN" dirty="0"/>
          </a:p>
          <a:p>
            <a:pPr lvl="1"/>
            <a:r>
              <a:rPr lang="en-US" altLang="zh-CN" dirty="0"/>
              <a:t>——</a:t>
            </a:r>
            <a:r>
              <a:rPr lang="zh-CN" altLang="en-US" dirty="0"/>
              <a:t>自由的创新</a:t>
            </a:r>
            <a:endParaRPr lang="en-US" altLang="zh-CN" dirty="0"/>
          </a:p>
          <a:p>
            <a:r>
              <a:rPr lang="zh-CN" altLang="en-US" dirty="0"/>
              <a:t>技术往哪里去？</a:t>
            </a:r>
            <a:endParaRPr lang="en-US" altLang="zh-CN" dirty="0"/>
          </a:p>
          <a:p>
            <a:pPr lvl="1"/>
            <a:r>
              <a:rPr lang="en-US" altLang="zh-CN" dirty="0"/>
              <a:t>——</a:t>
            </a:r>
            <a:r>
              <a:rPr lang="zh-CN" altLang="en-US" dirty="0"/>
              <a:t>促进美好生活</a:t>
            </a:r>
          </a:p>
        </p:txBody>
      </p:sp>
      <p:pic>
        <p:nvPicPr>
          <p:cNvPr id="5" name="图片 4">
            <a:hlinkClick r:id="rId2"/>
            <a:extLst>
              <a:ext uri="{FF2B5EF4-FFF2-40B4-BE49-F238E27FC236}">
                <a16:creationId xmlns:a16="http://schemas.microsoft.com/office/drawing/2014/main" id="{2FF687AE-5E28-377D-02DB-BDFB982E2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840" y="2762612"/>
            <a:ext cx="6739384" cy="382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91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84C3E1-F126-390B-4799-444C9A95C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技术是谁？</a:t>
            </a:r>
          </a:p>
        </p:txBody>
      </p:sp>
      <p:pic>
        <p:nvPicPr>
          <p:cNvPr id="10" name="内容占位符 9" descr="图形用户界面, 应用程序&#10;&#10;描述已自动生成">
            <a:extLst>
              <a:ext uri="{FF2B5EF4-FFF2-40B4-BE49-F238E27FC236}">
                <a16:creationId xmlns:a16="http://schemas.microsoft.com/office/drawing/2014/main" id="{CE05EC26-E9D9-6073-72F8-A5E4053DF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35"/>
          <a:stretch/>
        </p:blipFill>
        <p:spPr>
          <a:xfrm>
            <a:off x="9423704" y="0"/>
            <a:ext cx="2768296" cy="3363903"/>
          </a:xfrm>
        </p:spPr>
      </p:pic>
      <p:pic>
        <p:nvPicPr>
          <p:cNvPr id="4" name="图片 3" descr="图片包含 交通, 户外, 铲, 汽车&#10;&#10;描述已自动生成">
            <a:extLst>
              <a:ext uri="{FF2B5EF4-FFF2-40B4-BE49-F238E27FC236}">
                <a16:creationId xmlns:a16="http://schemas.microsoft.com/office/drawing/2014/main" id="{C80FC452-814D-DF2A-4025-DF8E9601A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4" r="42651" b="1393"/>
          <a:stretch/>
        </p:blipFill>
        <p:spPr>
          <a:xfrm>
            <a:off x="3848040" y="2891579"/>
            <a:ext cx="4585148" cy="377129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4644A0-E1D5-AE21-593D-1ACC63A30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7648"/>
            <a:ext cx="3848040" cy="3771292"/>
          </a:xfrm>
          <a:prstGeom prst="rect">
            <a:avLst/>
          </a:prstGeom>
        </p:spPr>
      </p:pic>
      <p:pic>
        <p:nvPicPr>
          <p:cNvPr id="6" name="图片 5" descr="人们在看台上的人群&#10;&#10;中度可信度描述已自动生成">
            <a:extLst>
              <a:ext uri="{FF2B5EF4-FFF2-40B4-BE49-F238E27FC236}">
                <a16:creationId xmlns:a16="http://schemas.microsoft.com/office/drawing/2014/main" id="{96321E50-C600-34A7-1B52-38E82A61A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001" y="-16356"/>
            <a:ext cx="5240212" cy="29240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D237E6-4674-F512-D755-4CD895778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6401" y="4004494"/>
            <a:ext cx="3898265" cy="27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9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64E7A4-E71E-C9BE-B0C9-9D1ED4CEA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谁更“技术”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AD02F7-3D2E-0B43-69E9-11846FF83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乔布斯？挖掘机技工？修脚技师？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要学技术该去哪里？</a:t>
            </a:r>
            <a:r>
              <a:rPr lang="en-US" altLang="zh-CN" dirty="0"/>
              <a:t>——</a:t>
            </a:r>
            <a:r>
              <a:rPr lang="zh-CN" altLang="en-US" dirty="0"/>
              <a:t>清华？蓝翔？网吧？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F420FE0-72FA-D6B6-0126-B476660CE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89" y="175008"/>
            <a:ext cx="2718877" cy="3755355"/>
          </a:xfrm>
          <a:prstGeom prst="rect">
            <a:avLst/>
          </a:prstGeom>
        </p:spPr>
      </p:pic>
      <p:pic>
        <p:nvPicPr>
          <p:cNvPr id="11" name="图片 10" descr="街道边商店的招牌&#10;&#10;描述已自动生成">
            <a:extLst>
              <a:ext uri="{FF2B5EF4-FFF2-40B4-BE49-F238E27FC236}">
                <a16:creationId xmlns:a16="http://schemas.microsoft.com/office/drawing/2014/main" id="{6A0FD78C-22D2-D621-9437-F72E289D6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2" y="3844647"/>
            <a:ext cx="6498389" cy="29144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A2DC532-384A-871C-2466-C6DC99241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261" y="5240005"/>
            <a:ext cx="4583476" cy="140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67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DF08C0B-B1C9-4C96-B29E-15DF1A1E7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zh-CN" altLang="en-US" sz="5400" dirty="0"/>
              <a:t>技术的多重含义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13" name="内容占位符 2">
            <a:extLst>
              <a:ext uri="{FF2B5EF4-FFF2-40B4-BE49-F238E27FC236}">
                <a16:creationId xmlns:a16="http://schemas.microsoft.com/office/drawing/2014/main" id="{494135D4-3192-1EA5-8EB7-7572B4DE6CE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160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2302</Words>
  <Application>Microsoft Office PowerPoint</Application>
  <PresentationFormat>宽屏</PresentationFormat>
  <Paragraphs>207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34" baseType="lpstr">
      <vt:lpstr>PingFang SC</vt:lpstr>
      <vt:lpstr>等线</vt:lpstr>
      <vt:lpstr>等线 Light</vt:lpstr>
      <vt:lpstr>方正姚体</vt:lpstr>
      <vt:lpstr>Arial</vt:lpstr>
      <vt:lpstr>Calibri</vt:lpstr>
      <vt:lpstr>Office 主题​​</vt:lpstr>
      <vt:lpstr>1_Office 主题​​</vt:lpstr>
      <vt:lpstr>技术通史（一） 什么是技术</vt:lpstr>
      <vt:lpstr>课程要求</vt:lpstr>
      <vt:lpstr>梦幻联动：技术通史&amp;科学通史</vt:lpstr>
      <vt:lpstr>推荐书目（总）</vt:lpstr>
      <vt:lpstr>什么是技术？</vt:lpstr>
      <vt:lpstr>追问技术</vt:lpstr>
      <vt:lpstr>技术是谁？</vt:lpstr>
      <vt:lpstr>谁更“技术”</vt:lpstr>
      <vt:lpstr>技术的多重含义</vt:lpstr>
      <vt:lpstr>技术=可学会的东西</vt:lpstr>
      <vt:lpstr>技术=“未来”“尚未学会/熟悉的东西”</vt:lpstr>
      <vt:lpstr>最起效的恰恰是最不起眼的</vt:lpstr>
      <vt:lpstr>“仅仅是椅子”  vs.“哇，椅子！”</vt:lpstr>
      <vt:lpstr>技术史：重新激活“惊诧”</vt:lpstr>
      <vt:lpstr>技术塑造着生活世界</vt:lpstr>
      <vt:lpstr>技术=人的延伸</vt:lpstr>
      <vt:lpstr>计时技术对生活方式的塑造</vt:lpstr>
      <vt:lpstr>“听报时”到“看时间”：感觉的重塑</vt:lpstr>
      <vt:lpstr>人=会/要学习的动物</vt:lpstr>
      <vt:lpstr>孱弱和缺陷如何成为进化优势？</vt:lpstr>
      <vt:lpstr>技术的发展与老人的退隐</vt:lpstr>
      <vt:lpstr>Horace Dediu:1900年起技术发展和预期寿命图</vt:lpstr>
      <vt:lpstr>技术发展改变学习方式</vt:lpstr>
      <vt:lpstr>工业时代教育的悖论</vt:lpstr>
      <vt:lpstr>马克思：劳动异化</vt:lpstr>
      <vt:lpstr>AI时代人为何学习？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胡 翌霖</dc:creator>
  <cp:lastModifiedBy>胡 翌霖</cp:lastModifiedBy>
  <cp:revision>1</cp:revision>
  <dcterms:created xsi:type="dcterms:W3CDTF">2023-09-14T01:58:54Z</dcterms:created>
  <dcterms:modified xsi:type="dcterms:W3CDTF">2023-09-18T16:05:51Z</dcterms:modified>
</cp:coreProperties>
</file>