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69" r:id="rId4"/>
    <p:sldId id="273" r:id="rId5"/>
    <p:sldId id="270" r:id="rId6"/>
    <p:sldId id="271" r:id="rId7"/>
    <p:sldId id="265" r:id="rId8"/>
    <p:sldId id="266" r:id="rId9"/>
    <p:sldId id="274" r:id="rId10"/>
    <p:sldId id="272" r:id="rId11"/>
    <p:sldId id="262" r:id="rId12"/>
    <p:sldId id="275" r:id="rId13"/>
    <p:sldId id="263" r:id="rId14"/>
    <p:sldId id="267" r:id="rId15"/>
    <p:sldId id="276" r:id="rId16"/>
    <p:sldId id="277" r:id="rId17"/>
    <p:sldId id="278" r:id="rId18"/>
    <p:sldId id="279" r:id="rId19"/>
    <p:sldId id="280" r:id="rId20"/>
    <p:sldId id="281" r:id="rId21"/>
    <p:sldId id="282" r:id="rId22"/>
    <p:sldId id="258" r:id="rId23"/>
    <p:sldId id="283" r:id="rId24"/>
    <p:sldId id="260" r:id="rId25"/>
    <p:sldId id="261"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D02DD2-0896-4F29-956E-FC0B916DCDBA}" v="1" dt="2023-12-29T05:11:20.723"/>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80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翌霖 胡" userId="a9a41afe759712f0" providerId="LiveId" clId="{45705AFF-7A96-4DAC-B54B-E3C562281F78}"/>
    <pc:docChg chg="undo redo custSel addSld delSld modSld sldOrd">
      <pc:chgData name="翌霖 胡" userId="a9a41afe759712f0" providerId="LiveId" clId="{45705AFF-7A96-4DAC-B54B-E3C562281F78}" dt="2023-11-14T07:07:04.273" v="4511" actId="27636"/>
      <pc:docMkLst>
        <pc:docMk/>
      </pc:docMkLst>
      <pc:sldChg chg="addSp delSp modSp new mod setBg addAnim modAnim setClrOvrMap">
        <pc:chgData name="翌霖 胡" userId="a9a41afe759712f0" providerId="LiveId" clId="{45705AFF-7A96-4DAC-B54B-E3C562281F78}" dt="2023-11-14T07:05:20.992" v="4488" actId="6549"/>
        <pc:sldMkLst>
          <pc:docMk/>
          <pc:sldMk cId="3981376780" sldId="256"/>
        </pc:sldMkLst>
        <pc:spChg chg="mod">
          <ac:chgData name="翌霖 胡" userId="a9a41afe759712f0" providerId="LiveId" clId="{45705AFF-7A96-4DAC-B54B-E3C562281F78}" dt="2023-11-14T07:05:20.992" v="4488" actId="6549"/>
          <ac:spMkLst>
            <pc:docMk/>
            <pc:sldMk cId="3981376780" sldId="256"/>
            <ac:spMk id="2" creationId="{3276E30A-E273-EDA7-0B94-6DCEB364EEC7}"/>
          </ac:spMkLst>
        </pc:spChg>
        <pc:spChg chg="mod">
          <ac:chgData name="翌霖 胡" userId="a9a41afe759712f0" providerId="LiveId" clId="{45705AFF-7A96-4DAC-B54B-E3C562281F78}" dt="2023-11-14T07:04:08.469" v="4476" actId="26606"/>
          <ac:spMkLst>
            <pc:docMk/>
            <pc:sldMk cId="3981376780" sldId="256"/>
            <ac:spMk id="3" creationId="{D4226F11-46DB-13F3-330D-5DB5D0919E00}"/>
          </ac:spMkLst>
        </pc:spChg>
        <pc:spChg chg="add del">
          <ac:chgData name="翌霖 胡" userId="a9a41afe759712f0" providerId="LiveId" clId="{45705AFF-7A96-4DAC-B54B-E3C562281F78}" dt="2023-11-14T07:04:59.005" v="4483" actId="26606"/>
          <ac:spMkLst>
            <pc:docMk/>
            <pc:sldMk cId="3981376780" sldId="256"/>
            <ac:spMk id="10" creationId="{71B2258F-86CA-4D4D-8270-BC05FCDEBFB3}"/>
          </ac:spMkLst>
        </pc:spChg>
        <pc:spChg chg="add">
          <ac:chgData name="翌霖 胡" userId="a9a41afe759712f0" providerId="LiveId" clId="{45705AFF-7A96-4DAC-B54B-E3C562281F78}" dt="2023-11-14T07:04:59.005" v="4483" actId="26606"/>
          <ac:spMkLst>
            <pc:docMk/>
            <pc:sldMk cId="3981376780" sldId="256"/>
            <ac:spMk id="15" creationId="{71B2258F-86CA-4D4D-8270-BC05FCDEBFB3}"/>
          </ac:spMkLst>
        </pc:spChg>
        <pc:picChg chg="add del mod ord">
          <ac:chgData name="翌霖 胡" userId="a9a41afe759712f0" providerId="LiveId" clId="{45705AFF-7A96-4DAC-B54B-E3C562281F78}" dt="2023-11-14T07:04:55.252" v="4479" actId="478"/>
          <ac:picMkLst>
            <pc:docMk/>
            <pc:sldMk cId="3981376780" sldId="256"/>
            <ac:picMk id="5" creationId="{285C6E08-C024-FF6D-7E71-4517DA88F5BF}"/>
          </ac:picMkLst>
        </pc:picChg>
        <pc:picChg chg="add del">
          <ac:chgData name="翌霖 胡" userId="a9a41afe759712f0" providerId="LiveId" clId="{45705AFF-7A96-4DAC-B54B-E3C562281F78}" dt="2023-11-13T12:44:37.927" v="50" actId="21"/>
          <ac:picMkLst>
            <pc:docMk/>
            <pc:sldMk cId="3981376780" sldId="256"/>
            <ac:picMk id="5" creationId="{EC4D5507-725D-7B28-9A03-9EBA0613D704}"/>
          </ac:picMkLst>
        </pc:picChg>
        <pc:picChg chg="add mod ord">
          <ac:chgData name="翌霖 胡" userId="a9a41afe759712f0" providerId="LiveId" clId="{45705AFF-7A96-4DAC-B54B-E3C562281F78}" dt="2023-11-14T07:04:59.005" v="4483" actId="26606"/>
          <ac:picMkLst>
            <pc:docMk/>
            <pc:sldMk cId="3981376780" sldId="256"/>
            <ac:picMk id="7" creationId="{1ED4AE68-2BC7-9122-6DB1-D1CC1BD4F7DB}"/>
          </ac:picMkLst>
        </pc:picChg>
      </pc:sldChg>
      <pc:sldChg chg="addSp new add del mod ord">
        <pc:chgData name="翌霖 胡" userId="a9a41afe759712f0" providerId="LiveId" clId="{45705AFF-7A96-4DAC-B54B-E3C562281F78}" dt="2023-11-14T06:44:28.285" v="4223" actId="47"/>
        <pc:sldMkLst>
          <pc:docMk/>
          <pc:sldMk cId="2757102983" sldId="257"/>
        </pc:sldMkLst>
        <pc:picChg chg="add">
          <ac:chgData name="翌霖 胡" userId="a9a41afe759712f0" providerId="LiveId" clId="{45705AFF-7A96-4DAC-B54B-E3C562281F78}" dt="2023-11-12T13:32:42.708" v="5" actId="22"/>
          <ac:picMkLst>
            <pc:docMk/>
            <pc:sldMk cId="2757102983" sldId="257"/>
            <ac:picMk id="5" creationId="{5F3262BF-2C9D-D608-7A37-366EA40159B7}"/>
          </ac:picMkLst>
        </pc:picChg>
      </pc:sldChg>
      <pc:sldChg chg="modSp new del mod">
        <pc:chgData name="翌霖 胡" userId="a9a41afe759712f0" providerId="LiveId" clId="{45705AFF-7A96-4DAC-B54B-E3C562281F78}" dt="2023-11-14T06:47:12.761" v="4271" actId="47"/>
        <pc:sldMkLst>
          <pc:docMk/>
          <pc:sldMk cId="1423015942" sldId="258"/>
        </pc:sldMkLst>
        <pc:spChg chg="mod">
          <ac:chgData name="翌霖 胡" userId="a9a41afe759712f0" providerId="LiveId" clId="{45705AFF-7A96-4DAC-B54B-E3C562281F78}" dt="2023-11-12T14:18:10.473" v="16"/>
          <ac:spMkLst>
            <pc:docMk/>
            <pc:sldMk cId="1423015942" sldId="258"/>
            <ac:spMk id="3" creationId="{92B22B96-B0A9-422F-B669-E8FF45A437BF}"/>
          </ac:spMkLst>
        </pc:spChg>
      </pc:sldChg>
      <pc:sldChg chg="modSp new del mod">
        <pc:chgData name="翌霖 胡" userId="a9a41afe759712f0" providerId="LiveId" clId="{45705AFF-7A96-4DAC-B54B-E3C562281F78}" dt="2023-11-14T06:47:51.272" v="4290" actId="47"/>
        <pc:sldMkLst>
          <pc:docMk/>
          <pc:sldMk cId="1250363627" sldId="259"/>
        </pc:sldMkLst>
        <pc:spChg chg="mod">
          <ac:chgData name="翌霖 胡" userId="a9a41afe759712f0" providerId="LiveId" clId="{45705AFF-7A96-4DAC-B54B-E3C562281F78}" dt="2023-11-13T10:12:44.657" v="21" actId="27636"/>
          <ac:spMkLst>
            <pc:docMk/>
            <pc:sldMk cId="1250363627" sldId="259"/>
            <ac:spMk id="3" creationId="{AA1ADED3-C9D5-9EE2-3587-694C70F8D5FD}"/>
          </ac:spMkLst>
        </pc:spChg>
      </pc:sldChg>
      <pc:sldChg chg="new del">
        <pc:chgData name="翌霖 胡" userId="a9a41afe759712f0" providerId="LiveId" clId="{45705AFF-7A96-4DAC-B54B-E3C562281F78}" dt="2023-11-14T06:47:55.262" v="4291" actId="47"/>
        <pc:sldMkLst>
          <pc:docMk/>
          <pc:sldMk cId="2597312851" sldId="260"/>
        </pc:sldMkLst>
      </pc:sldChg>
      <pc:sldChg chg="addSp delSp modSp new mod ord setBg">
        <pc:chgData name="翌霖 胡" userId="a9a41afe759712f0" providerId="LiveId" clId="{45705AFF-7A96-4DAC-B54B-E3C562281F78}" dt="2023-11-14T07:03:33.377" v="4472" actId="26606"/>
        <pc:sldMkLst>
          <pc:docMk/>
          <pc:sldMk cId="795502064" sldId="261"/>
        </pc:sldMkLst>
        <pc:spChg chg="mod">
          <ac:chgData name="翌霖 胡" userId="a9a41afe759712f0" providerId="LiveId" clId="{45705AFF-7A96-4DAC-B54B-E3C562281F78}" dt="2023-11-14T07:03:33.377" v="4472" actId="26606"/>
          <ac:spMkLst>
            <pc:docMk/>
            <pc:sldMk cId="795502064" sldId="261"/>
            <ac:spMk id="2" creationId="{37DACFE2-4154-34D2-4836-E52303C6C086}"/>
          </ac:spMkLst>
        </pc:spChg>
        <pc:spChg chg="mod ord">
          <ac:chgData name="翌霖 胡" userId="a9a41afe759712f0" providerId="LiveId" clId="{45705AFF-7A96-4DAC-B54B-E3C562281F78}" dt="2023-11-14T07:03:33.377" v="4472" actId="26606"/>
          <ac:spMkLst>
            <pc:docMk/>
            <pc:sldMk cId="795502064" sldId="261"/>
            <ac:spMk id="3" creationId="{61F5AC3A-A8A7-BBC2-5297-8D1123CFCE6F}"/>
          </ac:spMkLst>
        </pc:spChg>
        <pc:spChg chg="add del">
          <ac:chgData name="翌霖 胡" userId="a9a41afe759712f0" providerId="LiveId" clId="{45705AFF-7A96-4DAC-B54B-E3C562281F78}" dt="2023-11-14T07:03:30.538" v="4469" actId="26606"/>
          <ac:spMkLst>
            <pc:docMk/>
            <pc:sldMk cId="795502064" sldId="261"/>
            <ac:spMk id="10" creationId="{2C61293E-6EBE-43EF-A52C-9BEBFD7679D4}"/>
          </ac:spMkLst>
        </pc:spChg>
        <pc:spChg chg="add del">
          <ac:chgData name="翌霖 胡" userId="a9a41afe759712f0" providerId="LiveId" clId="{45705AFF-7A96-4DAC-B54B-E3C562281F78}" dt="2023-11-14T07:03:30.538" v="4469" actId="26606"/>
          <ac:spMkLst>
            <pc:docMk/>
            <pc:sldMk cId="795502064" sldId="261"/>
            <ac:spMk id="12" creationId="{21540236-BFD5-4A9D-8840-4703E7F76825}"/>
          </ac:spMkLst>
        </pc:spChg>
        <pc:spChg chg="add del">
          <ac:chgData name="翌霖 胡" userId="a9a41afe759712f0" providerId="LiveId" clId="{45705AFF-7A96-4DAC-B54B-E3C562281F78}" dt="2023-11-14T07:03:33.369" v="4471" actId="26606"/>
          <ac:spMkLst>
            <pc:docMk/>
            <pc:sldMk cId="795502064" sldId="261"/>
            <ac:spMk id="14" creationId="{2C61293E-6EBE-43EF-A52C-9BEBFD7679D4}"/>
          </ac:spMkLst>
        </pc:spChg>
        <pc:spChg chg="add del">
          <ac:chgData name="翌霖 胡" userId="a9a41afe759712f0" providerId="LiveId" clId="{45705AFF-7A96-4DAC-B54B-E3C562281F78}" dt="2023-11-14T07:03:33.369" v="4471" actId="26606"/>
          <ac:spMkLst>
            <pc:docMk/>
            <pc:sldMk cId="795502064" sldId="261"/>
            <ac:spMk id="15" creationId="{3FCFB1DE-0B7E-48CC-BA90-B2AB0889F9D6}"/>
          </ac:spMkLst>
        </pc:spChg>
        <pc:spChg chg="add">
          <ac:chgData name="翌霖 胡" userId="a9a41afe759712f0" providerId="LiveId" clId="{45705AFF-7A96-4DAC-B54B-E3C562281F78}" dt="2023-11-14T07:03:33.377" v="4472" actId="26606"/>
          <ac:spMkLst>
            <pc:docMk/>
            <pc:sldMk cId="795502064" sldId="261"/>
            <ac:spMk id="17" creationId="{45D37F4E-DDB4-456B-97E0-9937730A039F}"/>
          </ac:spMkLst>
        </pc:spChg>
        <pc:spChg chg="add">
          <ac:chgData name="翌霖 胡" userId="a9a41afe759712f0" providerId="LiveId" clId="{45705AFF-7A96-4DAC-B54B-E3C562281F78}" dt="2023-11-14T07:03:33.377" v="4472" actId="26606"/>
          <ac:spMkLst>
            <pc:docMk/>
            <pc:sldMk cId="795502064" sldId="261"/>
            <ac:spMk id="18" creationId="{B2DD41CD-8F47-4F56-AD12-4E2FF7696987}"/>
          </ac:spMkLst>
        </pc:spChg>
        <pc:picChg chg="add mod">
          <ac:chgData name="翌霖 胡" userId="a9a41afe759712f0" providerId="LiveId" clId="{45705AFF-7A96-4DAC-B54B-E3C562281F78}" dt="2023-11-14T07:03:33.377" v="4472" actId="26606"/>
          <ac:picMkLst>
            <pc:docMk/>
            <pc:sldMk cId="795502064" sldId="261"/>
            <ac:picMk id="5" creationId="{F36EFB8F-557C-D318-EC1C-AF57C39DCA04}"/>
          </ac:picMkLst>
        </pc:picChg>
      </pc:sldChg>
      <pc:sldChg chg="new del">
        <pc:chgData name="翌霖 胡" userId="a9a41afe759712f0" providerId="LiveId" clId="{45705AFF-7A96-4DAC-B54B-E3C562281F78}" dt="2023-11-14T06:55:33.262" v="4392" actId="47"/>
        <pc:sldMkLst>
          <pc:docMk/>
          <pc:sldMk cId="3826414389" sldId="262"/>
        </pc:sldMkLst>
      </pc:sldChg>
      <pc:sldChg chg="addSp delSp modSp new mod">
        <pc:chgData name="翌霖 胡" userId="a9a41afe759712f0" providerId="LiveId" clId="{45705AFF-7A96-4DAC-B54B-E3C562281F78}" dt="2023-11-14T06:57:31.246" v="4415" actId="1076"/>
        <pc:sldMkLst>
          <pc:docMk/>
          <pc:sldMk cId="1798156119" sldId="263"/>
        </pc:sldMkLst>
        <pc:spChg chg="del">
          <ac:chgData name="翌霖 胡" userId="a9a41afe759712f0" providerId="LiveId" clId="{45705AFF-7A96-4DAC-B54B-E3C562281F78}" dt="2023-11-14T06:57:00.323" v="4400" actId="478"/>
          <ac:spMkLst>
            <pc:docMk/>
            <pc:sldMk cId="1798156119" sldId="263"/>
            <ac:spMk id="2" creationId="{2EBD559B-252B-C351-FD6D-6E1E32DBE586}"/>
          </ac:spMkLst>
        </pc:spChg>
        <pc:spChg chg="del">
          <ac:chgData name="翌霖 胡" userId="a9a41afe759712f0" providerId="LiveId" clId="{45705AFF-7A96-4DAC-B54B-E3C562281F78}" dt="2023-11-14T06:55:58.835" v="4393"/>
          <ac:spMkLst>
            <pc:docMk/>
            <pc:sldMk cId="1798156119" sldId="263"/>
            <ac:spMk id="3" creationId="{4E99E0A1-B5B0-B2D6-CCA9-0961A7C1B154}"/>
          </ac:spMkLst>
        </pc:spChg>
        <pc:picChg chg="add mod">
          <ac:chgData name="翌霖 胡" userId="a9a41afe759712f0" providerId="LiveId" clId="{45705AFF-7A96-4DAC-B54B-E3C562281F78}" dt="2023-11-14T06:57:11.400" v="4406" actId="14100"/>
          <ac:picMkLst>
            <pc:docMk/>
            <pc:sldMk cId="1798156119" sldId="263"/>
            <ac:picMk id="5" creationId="{2AA0F684-ECF5-4DCD-51C9-89C33A5F1BAE}"/>
          </ac:picMkLst>
        </pc:picChg>
        <pc:picChg chg="add mod">
          <ac:chgData name="翌霖 胡" userId="a9a41afe759712f0" providerId="LiveId" clId="{45705AFF-7A96-4DAC-B54B-E3C562281F78}" dt="2023-11-14T06:57:24.138" v="4412" actId="14100"/>
          <ac:picMkLst>
            <pc:docMk/>
            <pc:sldMk cId="1798156119" sldId="263"/>
            <ac:picMk id="7" creationId="{CFE51D82-C220-2983-5DDF-D21449886C2F}"/>
          </ac:picMkLst>
        </pc:picChg>
        <pc:picChg chg="add mod">
          <ac:chgData name="翌霖 胡" userId="a9a41afe759712f0" providerId="LiveId" clId="{45705AFF-7A96-4DAC-B54B-E3C562281F78}" dt="2023-11-14T06:57:31.246" v="4415" actId="1076"/>
          <ac:picMkLst>
            <pc:docMk/>
            <pc:sldMk cId="1798156119" sldId="263"/>
            <ac:picMk id="9" creationId="{C7F4E57D-F01E-6EB7-233E-33CEB7F0836C}"/>
          </ac:picMkLst>
        </pc:picChg>
      </pc:sldChg>
      <pc:sldChg chg="addSp delSp modSp new mod ord setBg">
        <pc:chgData name="翌霖 胡" userId="a9a41afe759712f0" providerId="LiveId" clId="{45705AFF-7A96-4DAC-B54B-E3C562281F78}" dt="2023-11-14T05:53:04.679" v="3170"/>
        <pc:sldMkLst>
          <pc:docMk/>
          <pc:sldMk cId="709002649" sldId="264"/>
        </pc:sldMkLst>
        <pc:spChg chg="mod">
          <ac:chgData name="翌霖 胡" userId="a9a41afe759712f0" providerId="LiveId" clId="{45705AFF-7A96-4DAC-B54B-E3C562281F78}" dt="2023-11-14T04:27:01.392" v="2006" actId="962"/>
          <ac:spMkLst>
            <pc:docMk/>
            <pc:sldMk cId="709002649" sldId="264"/>
            <ac:spMk id="2" creationId="{5AA73F88-CAF5-07B9-F91D-511504EA70B1}"/>
          </ac:spMkLst>
        </pc:spChg>
        <pc:spChg chg="mod">
          <ac:chgData name="翌霖 胡" userId="a9a41afe759712f0" providerId="LiveId" clId="{45705AFF-7A96-4DAC-B54B-E3C562281F78}" dt="2023-11-14T05:53:04.679" v="3170"/>
          <ac:spMkLst>
            <pc:docMk/>
            <pc:sldMk cId="709002649" sldId="264"/>
            <ac:spMk id="3" creationId="{8C2BA3FA-5A41-4AEE-5039-BC8679EBB855}"/>
          </ac:spMkLst>
        </pc:spChg>
        <pc:spChg chg="add del mod">
          <ac:chgData name="翌霖 胡" userId="a9a41afe759712f0" providerId="LiveId" clId="{45705AFF-7A96-4DAC-B54B-E3C562281F78}" dt="2023-11-14T04:26:40.699" v="2002" actId="26606"/>
          <ac:spMkLst>
            <pc:docMk/>
            <pc:sldMk cId="709002649" sldId="264"/>
            <ac:spMk id="9" creationId="{11996F3C-0AAD-5D3D-7EB5-A2BEDA817EB1}"/>
          </ac:spMkLst>
        </pc:spChg>
        <pc:spChg chg="add del">
          <ac:chgData name="翌霖 胡" userId="a9a41afe759712f0" providerId="LiveId" clId="{45705AFF-7A96-4DAC-B54B-E3C562281F78}" dt="2023-11-14T04:16:38.027" v="1959" actId="26606"/>
          <ac:spMkLst>
            <pc:docMk/>
            <pc:sldMk cId="709002649" sldId="264"/>
            <ac:spMk id="10" creationId="{45D37F4E-DDB4-456B-97E0-9937730A039F}"/>
          </ac:spMkLst>
        </pc:spChg>
        <pc:spChg chg="add del">
          <ac:chgData name="翌霖 胡" userId="a9a41afe759712f0" providerId="LiveId" clId="{45705AFF-7A96-4DAC-B54B-E3C562281F78}" dt="2023-11-14T04:16:38.027" v="1959" actId="26606"/>
          <ac:spMkLst>
            <pc:docMk/>
            <pc:sldMk cId="709002649" sldId="264"/>
            <ac:spMk id="12" creationId="{B2DD41CD-8F47-4F56-AD12-4E2FF7696987}"/>
          </ac:spMkLst>
        </pc:spChg>
        <pc:spChg chg="add del">
          <ac:chgData name="翌霖 胡" userId="a9a41afe759712f0" providerId="LiveId" clId="{45705AFF-7A96-4DAC-B54B-E3C562281F78}" dt="2023-11-14T04:16:41.282" v="1961" actId="26606"/>
          <ac:spMkLst>
            <pc:docMk/>
            <pc:sldMk cId="709002649" sldId="264"/>
            <ac:spMk id="14" creationId="{9427AF5F-9A0E-42B7-A252-FD64C9885F9C}"/>
          </ac:spMkLst>
        </pc:spChg>
        <pc:spChg chg="add del">
          <ac:chgData name="翌霖 胡" userId="a9a41afe759712f0" providerId="LiveId" clId="{45705AFF-7A96-4DAC-B54B-E3C562281F78}" dt="2023-11-14T04:20:08.573" v="1973" actId="26606"/>
          <ac:spMkLst>
            <pc:docMk/>
            <pc:sldMk cId="709002649" sldId="264"/>
            <ac:spMk id="23" creationId="{B2DD41CD-8F47-4F56-AD12-4E2FF7696987}"/>
          </ac:spMkLst>
        </pc:spChg>
        <pc:spChg chg="add del">
          <ac:chgData name="翌霖 胡" userId="a9a41afe759712f0" providerId="LiveId" clId="{45705AFF-7A96-4DAC-B54B-E3C562281F78}" dt="2023-11-14T04:20:08.573" v="1973" actId="26606"/>
          <ac:spMkLst>
            <pc:docMk/>
            <pc:sldMk cId="709002649" sldId="264"/>
            <ac:spMk id="24" creationId="{45D37F4E-DDB4-456B-97E0-9937730A039F}"/>
          </ac:spMkLst>
        </pc:spChg>
        <pc:spChg chg="add del">
          <ac:chgData name="翌霖 胡" userId="a9a41afe759712f0" providerId="LiveId" clId="{45705AFF-7A96-4DAC-B54B-E3C562281F78}" dt="2023-11-14T04:20:08.565" v="1972" actId="26606"/>
          <ac:spMkLst>
            <pc:docMk/>
            <pc:sldMk cId="709002649" sldId="264"/>
            <ac:spMk id="31" creationId="{E02239D2-A05D-4A1C-9F06-FBA7FC730E1B}"/>
          </ac:spMkLst>
        </pc:spChg>
        <pc:spChg chg="add">
          <ac:chgData name="翌霖 胡" userId="a9a41afe759712f0" providerId="LiveId" clId="{45705AFF-7A96-4DAC-B54B-E3C562281F78}" dt="2023-11-14T04:20:08.573" v="1973" actId="26606"/>
          <ac:spMkLst>
            <pc:docMk/>
            <pc:sldMk cId="709002649" sldId="264"/>
            <ac:spMk id="33" creationId="{E02239D2-A05D-4A1C-9F06-FBA7FC730E1B}"/>
          </ac:spMkLst>
        </pc:spChg>
        <pc:graphicFrameChg chg="add mod modGraphic">
          <ac:chgData name="翌霖 胡" userId="a9a41afe759712f0" providerId="LiveId" clId="{45705AFF-7A96-4DAC-B54B-E3C562281F78}" dt="2023-11-14T05:32:45.283" v="2989" actId="20577"/>
          <ac:graphicFrameMkLst>
            <pc:docMk/>
            <pc:sldMk cId="709002649" sldId="264"/>
            <ac:graphicFrameMk id="36" creationId="{7E48D9C7-AB47-EA7F-E61A-6C9D348E75AA}"/>
          </ac:graphicFrameMkLst>
        </pc:graphicFrameChg>
        <pc:picChg chg="add del mod">
          <ac:chgData name="翌霖 胡" userId="a9a41afe759712f0" providerId="LiveId" clId="{45705AFF-7A96-4DAC-B54B-E3C562281F78}" dt="2023-11-14T04:16:44.043" v="1963" actId="478"/>
          <ac:picMkLst>
            <pc:docMk/>
            <pc:sldMk cId="709002649" sldId="264"/>
            <ac:picMk id="5" creationId="{182B998C-1C80-13DC-C5DA-2FD3517C4AA9}"/>
          </ac:picMkLst>
        </pc:picChg>
        <pc:picChg chg="add del mod">
          <ac:chgData name="翌霖 胡" userId="a9a41afe759712f0" providerId="LiveId" clId="{45705AFF-7A96-4DAC-B54B-E3C562281F78}" dt="2023-11-14T04:19:58.866" v="1970" actId="21"/>
          <ac:picMkLst>
            <pc:docMk/>
            <pc:sldMk cId="709002649" sldId="264"/>
            <ac:picMk id="7" creationId="{6AF8936F-04BC-DF2B-5E81-CDA204AC1FF7}"/>
          </ac:picMkLst>
        </pc:picChg>
        <pc:picChg chg="add del mod">
          <ac:chgData name="翌霖 胡" userId="a9a41afe759712f0" providerId="LiveId" clId="{45705AFF-7A96-4DAC-B54B-E3C562281F78}" dt="2023-11-14T04:35:48.954" v="2012" actId="21"/>
          <ac:picMkLst>
            <pc:docMk/>
            <pc:sldMk cId="709002649" sldId="264"/>
            <ac:picMk id="11" creationId="{E0259B86-CE64-D324-A527-3DE833CD5A31}"/>
          </ac:picMkLst>
        </pc:picChg>
        <pc:picChg chg="add del">
          <ac:chgData name="翌霖 胡" userId="a9a41afe759712f0" providerId="LiveId" clId="{45705AFF-7A96-4DAC-B54B-E3C562281F78}" dt="2023-11-14T04:20:08.565" v="1972" actId="26606"/>
          <ac:picMkLst>
            <pc:docMk/>
            <pc:sldMk cId="709002649" sldId="264"/>
            <ac:picMk id="28" creationId="{792A69D3-DD24-377B-2530-91532F049EC1}"/>
          </ac:picMkLst>
        </pc:picChg>
        <pc:picChg chg="add mod">
          <ac:chgData name="翌霖 胡" userId="a9a41afe759712f0" providerId="LiveId" clId="{45705AFF-7A96-4DAC-B54B-E3C562281F78}" dt="2023-11-14T04:35:57.996" v="2014" actId="14100"/>
          <ac:picMkLst>
            <pc:docMk/>
            <pc:sldMk cId="709002649" sldId="264"/>
            <ac:picMk id="34" creationId="{3B48E406-0BC8-724D-4533-726813DB41FE}"/>
          </ac:picMkLst>
        </pc:picChg>
        <pc:cxnChg chg="add del">
          <ac:chgData name="翌霖 胡" userId="a9a41afe759712f0" providerId="LiveId" clId="{45705AFF-7A96-4DAC-B54B-E3C562281F78}" dt="2023-11-14T04:18:28.814" v="1969" actId="26606"/>
          <ac:cxnSpMkLst>
            <pc:docMk/>
            <pc:sldMk cId="709002649" sldId="264"/>
            <ac:cxnSpMk id="16" creationId="{1503BFE4-729B-D9D0-C17B-501E6AF1127A}"/>
          </ac:cxnSpMkLst>
        </pc:cxnChg>
        <pc:cxnChg chg="add del">
          <ac:chgData name="翌霖 胡" userId="a9a41afe759712f0" providerId="LiveId" clId="{45705AFF-7A96-4DAC-B54B-E3C562281F78}" dt="2023-11-14T04:18:28.806" v="1968" actId="26606"/>
          <ac:cxnSpMkLst>
            <pc:docMk/>
            <pc:sldMk cId="709002649" sldId="264"/>
            <ac:cxnSpMk id="21" creationId="{1503BFE4-729B-D9D0-C17B-501E6AF1127A}"/>
          </ac:cxnSpMkLst>
        </pc:cxnChg>
      </pc:sldChg>
      <pc:sldChg chg="addSp modSp new mod ord setBg">
        <pc:chgData name="翌霖 胡" userId="a9a41afe759712f0" providerId="LiveId" clId="{45705AFF-7A96-4DAC-B54B-E3C562281F78}" dt="2023-11-14T07:01:45.136" v="4464"/>
        <pc:sldMkLst>
          <pc:docMk/>
          <pc:sldMk cId="3342433428" sldId="265"/>
        </pc:sldMkLst>
        <pc:spChg chg="mod">
          <ac:chgData name="翌霖 胡" userId="a9a41afe759712f0" providerId="LiveId" clId="{45705AFF-7A96-4DAC-B54B-E3C562281F78}" dt="2023-11-14T06:46:56.558" v="4270" actId="26606"/>
          <ac:spMkLst>
            <pc:docMk/>
            <pc:sldMk cId="3342433428" sldId="265"/>
            <ac:spMk id="2" creationId="{1928290A-8015-83BE-A680-E0543C41CD30}"/>
          </ac:spMkLst>
        </pc:spChg>
        <pc:spChg chg="mod">
          <ac:chgData name="翌霖 胡" userId="a9a41afe759712f0" providerId="LiveId" clId="{45705AFF-7A96-4DAC-B54B-E3C562281F78}" dt="2023-11-14T07:01:45.136" v="4464"/>
          <ac:spMkLst>
            <pc:docMk/>
            <pc:sldMk cId="3342433428" sldId="265"/>
            <ac:spMk id="3" creationId="{DB763F96-21EE-FAB8-2993-9CAEC0F4435D}"/>
          </ac:spMkLst>
        </pc:spChg>
        <pc:spChg chg="add">
          <ac:chgData name="翌霖 胡" userId="a9a41afe759712f0" providerId="LiveId" clId="{45705AFF-7A96-4DAC-B54B-E3C562281F78}" dt="2023-11-14T06:46:56.558" v="4270" actId="26606"/>
          <ac:spMkLst>
            <pc:docMk/>
            <pc:sldMk cId="3342433428" sldId="265"/>
            <ac:spMk id="8" creationId="{100EDD19-6802-4EC3-95CE-CFFAB042CFD6}"/>
          </ac:spMkLst>
        </pc:spChg>
        <pc:spChg chg="add">
          <ac:chgData name="翌霖 胡" userId="a9a41afe759712f0" providerId="LiveId" clId="{45705AFF-7A96-4DAC-B54B-E3C562281F78}" dt="2023-11-14T06:46:56.558" v="4270" actId="26606"/>
          <ac:spMkLst>
            <pc:docMk/>
            <pc:sldMk cId="3342433428" sldId="265"/>
            <ac:spMk id="10" creationId="{DB17E863-922E-4C26-BD64-E8FD41D28661}"/>
          </ac:spMkLst>
        </pc:spChg>
      </pc:sldChg>
      <pc:sldChg chg="addSp modSp new del ord">
        <pc:chgData name="翌霖 胡" userId="a9a41afe759712f0" providerId="LiveId" clId="{45705AFF-7A96-4DAC-B54B-E3C562281F78}" dt="2023-11-14T06:44:27.052" v="4222" actId="47"/>
        <pc:sldMkLst>
          <pc:docMk/>
          <pc:sldMk cId="3544221511" sldId="266"/>
        </pc:sldMkLst>
        <pc:picChg chg="add mod">
          <ac:chgData name="翌霖 胡" userId="a9a41afe759712f0" providerId="LiveId" clId="{45705AFF-7A96-4DAC-B54B-E3C562281F78}" dt="2023-11-13T12:44:39.542" v="51"/>
          <ac:picMkLst>
            <pc:docMk/>
            <pc:sldMk cId="3544221511" sldId="266"/>
            <ac:picMk id="4" creationId="{96B02567-166B-90E5-5135-3447922477EB}"/>
          </ac:picMkLst>
        </pc:picChg>
      </pc:sldChg>
      <pc:sldChg chg="addSp delSp modSp new mod setBg">
        <pc:chgData name="翌霖 胡" userId="a9a41afe759712f0" providerId="LiveId" clId="{45705AFF-7A96-4DAC-B54B-E3C562281F78}" dt="2023-11-14T07:07:04.273" v="4511" actId="27636"/>
        <pc:sldMkLst>
          <pc:docMk/>
          <pc:sldMk cId="3599954852" sldId="267"/>
        </pc:sldMkLst>
        <pc:spChg chg="mod">
          <ac:chgData name="翌霖 胡" userId="a9a41afe759712f0" providerId="LiveId" clId="{45705AFF-7A96-4DAC-B54B-E3C562281F78}" dt="2023-11-14T07:06:48.147" v="4505" actId="26606"/>
          <ac:spMkLst>
            <pc:docMk/>
            <pc:sldMk cId="3599954852" sldId="267"/>
            <ac:spMk id="2" creationId="{617FD5FB-A88F-CB96-030B-CA29F29C23A0}"/>
          </ac:spMkLst>
        </pc:spChg>
        <pc:spChg chg="mod">
          <ac:chgData name="翌霖 胡" userId="a9a41afe759712f0" providerId="LiveId" clId="{45705AFF-7A96-4DAC-B54B-E3C562281F78}" dt="2023-11-14T07:07:04.273" v="4511" actId="27636"/>
          <ac:spMkLst>
            <pc:docMk/>
            <pc:sldMk cId="3599954852" sldId="267"/>
            <ac:spMk id="3" creationId="{726E3FC1-4E78-F7A9-BCDB-F0E5E6C7D5B9}"/>
          </ac:spMkLst>
        </pc:spChg>
        <pc:spChg chg="add del">
          <ac:chgData name="翌霖 胡" userId="a9a41afe759712f0" providerId="LiveId" clId="{45705AFF-7A96-4DAC-B54B-E3C562281F78}" dt="2023-11-14T07:06:48.147" v="4505" actId="26606"/>
          <ac:spMkLst>
            <pc:docMk/>
            <pc:sldMk cId="3599954852" sldId="267"/>
            <ac:spMk id="8" creationId="{100EDD19-6802-4EC3-95CE-CFFAB042CFD6}"/>
          </ac:spMkLst>
        </pc:spChg>
        <pc:spChg chg="add del">
          <ac:chgData name="翌霖 胡" userId="a9a41afe759712f0" providerId="LiveId" clId="{45705AFF-7A96-4DAC-B54B-E3C562281F78}" dt="2023-11-14T07:06:48.147" v="4505" actId="26606"/>
          <ac:spMkLst>
            <pc:docMk/>
            <pc:sldMk cId="3599954852" sldId="267"/>
            <ac:spMk id="10" creationId="{DB17E863-922E-4C26-BD64-E8FD41D28661}"/>
          </ac:spMkLst>
        </pc:spChg>
        <pc:spChg chg="add">
          <ac:chgData name="翌霖 胡" userId="a9a41afe759712f0" providerId="LiveId" clId="{45705AFF-7A96-4DAC-B54B-E3C562281F78}" dt="2023-11-14T07:06:48.147" v="4505" actId="26606"/>
          <ac:spMkLst>
            <pc:docMk/>
            <pc:sldMk cId="3599954852" sldId="267"/>
            <ac:spMk id="15" creationId="{09588DA8-065E-4F6F-8EFD-43104AB2E0CF}"/>
          </ac:spMkLst>
        </pc:spChg>
        <pc:spChg chg="add">
          <ac:chgData name="翌霖 胡" userId="a9a41afe759712f0" providerId="LiveId" clId="{45705AFF-7A96-4DAC-B54B-E3C562281F78}" dt="2023-11-14T07:06:48.147" v="4505" actId="26606"/>
          <ac:spMkLst>
            <pc:docMk/>
            <pc:sldMk cId="3599954852" sldId="267"/>
            <ac:spMk id="17" creationId="{C4285719-470E-454C-AF62-8323075F1F5B}"/>
          </ac:spMkLst>
        </pc:spChg>
        <pc:spChg chg="add">
          <ac:chgData name="翌霖 胡" userId="a9a41afe759712f0" providerId="LiveId" clId="{45705AFF-7A96-4DAC-B54B-E3C562281F78}" dt="2023-11-14T07:06:48.147" v="4505" actId="26606"/>
          <ac:spMkLst>
            <pc:docMk/>
            <pc:sldMk cId="3599954852" sldId="267"/>
            <ac:spMk id="19" creationId="{CD9FE4EF-C4D8-49A0-B2FF-81D8DB7D8A24}"/>
          </ac:spMkLst>
        </pc:spChg>
        <pc:spChg chg="add">
          <ac:chgData name="翌霖 胡" userId="a9a41afe759712f0" providerId="LiveId" clId="{45705AFF-7A96-4DAC-B54B-E3C562281F78}" dt="2023-11-14T07:06:48.147" v="4505" actId="26606"/>
          <ac:spMkLst>
            <pc:docMk/>
            <pc:sldMk cId="3599954852" sldId="267"/>
            <ac:spMk id="21" creationId="{4300840D-0A0B-4512-BACA-B439D5B9C57C}"/>
          </ac:spMkLst>
        </pc:spChg>
        <pc:spChg chg="add">
          <ac:chgData name="翌霖 胡" userId="a9a41afe759712f0" providerId="LiveId" clId="{45705AFF-7A96-4DAC-B54B-E3C562281F78}" dt="2023-11-14T07:06:48.147" v="4505" actId="26606"/>
          <ac:spMkLst>
            <pc:docMk/>
            <pc:sldMk cId="3599954852" sldId="267"/>
            <ac:spMk id="23" creationId="{D2B78728-A580-49A7-84F9-6EF6F583ADE0}"/>
          </ac:spMkLst>
        </pc:spChg>
        <pc:spChg chg="add">
          <ac:chgData name="翌霖 胡" userId="a9a41afe759712f0" providerId="LiveId" clId="{45705AFF-7A96-4DAC-B54B-E3C562281F78}" dt="2023-11-14T07:06:48.147" v="4505" actId="26606"/>
          <ac:spMkLst>
            <pc:docMk/>
            <pc:sldMk cId="3599954852" sldId="267"/>
            <ac:spMk id="25" creationId="{38FAA1A1-D861-433F-88FA-1E9D6FD31D11}"/>
          </ac:spMkLst>
        </pc:spChg>
        <pc:spChg chg="add">
          <ac:chgData name="翌霖 胡" userId="a9a41afe759712f0" providerId="LiveId" clId="{45705AFF-7A96-4DAC-B54B-E3C562281F78}" dt="2023-11-14T07:06:48.147" v="4505" actId="26606"/>
          <ac:spMkLst>
            <pc:docMk/>
            <pc:sldMk cId="3599954852" sldId="267"/>
            <ac:spMk id="27" creationId="{8D71EDA1-87BF-4D5D-AB79-F346FD19278A}"/>
          </ac:spMkLst>
        </pc:spChg>
      </pc:sldChg>
      <pc:sldChg chg="modSp new del mod ord">
        <pc:chgData name="翌霖 胡" userId="a9a41afe759712f0" providerId="LiveId" clId="{45705AFF-7A96-4DAC-B54B-E3C562281F78}" dt="2023-11-14T02:19:17.985" v="1417" actId="47"/>
        <pc:sldMkLst>
          <pc:docMk/>
          <pc:sldMk cId="560110174" sldId="268"/>
        </pc:sldMkLst>
        <pc:spChg chg="mod">
          <ac:chgData name="翌霖 胡" userId="a9a41afe759712f0" providerId="LiveId" clId="{45705AFF-7A96-4DAC-B54B-E3C562281F78}" dt="2023-11-14T02:18:58.980" v="1408" actId="21"/>
          <ac:spMkLst>
            <pc:docMk/>
            <pc:sldMk cId="560110174" sldId="268"/>
            <ac:spMk id="3" creationId="{22F9EEFA-1B5C-358B-E883-E3ACBCBB91CC}"/>
          </ac:spMkLst>
        </pc:spChg>
      </pc:sldChg>
      <pc:sldChg chg="addSp delSp modSp new mod setBg">
        <pc:chgData name="翌霖 胡" userId="a9a41afe759712f0" providerId="LiveId" clId="{45705AFF-7A96-4DAC-B54B-E3C562281F78}" dt="2023-11-14T03:12:39.074" v="1897"/>
        <pc:sldMkLst>
          <pc:docMk/>
          <pc:sldMk cId="834958623" sldId="269"/>
        </pc:sldMkLst>
        <pc:spChg chg="mod">
          <ac:chgData name="翌霖 胡" userId="a9a41afe759712f0" providerId="LiveId" clId="{45705AFF-7A96-4DAC-B54B-E3C562281F78}" dt="2023-11-14T03:11:37.020" v="1887" actId="26606"/>
          <ac:spMkLst>
            <pc:docMk/>
            <pc:sldMk cId="834958623" sldId="269"/>
            <ac:spMk id="2" creationId="{ABE48212-19F4-998B-2200-A256D6C6EF01}"/>
          </ac:spMkLst>
        </pc:spChg>
        <pc:spChg chg="mod">
          <ac:chgData name="翌霖 胡" userId="a9a41afe759712f0" providerId="LiveId" clId="{45705AFF-7A96-4DAC-B54B-E3C562281F78}" dt="2023-11-14T03:12:39.074" v="1897"/>
          <ac:spMkLst>
            <pc:docMk/>
            <pc:sldMk cId="834958623" sldId="269"/>
            <ac:spMk id="3" creationId="{107A2D2A-6805-A907-7C89-5A356CDBB83B}"/>
          </ac:spMkLst>
        </pc:spChg>
        <pc:spChg chg="add del">
          <ac:chgData name="翌霖 胡" userId="a9a41afe759712f0" providerId="LiveId" clId="{45705AFF-7A96-4DAC-B54B-E3C562281F78}" dt="2023-11-14T03:11:34.855" v="1884" actId="26606"/>
          <ac:spMkLst>
            <pc:docMk/>
            <pc:sldMk cId="834958623" sldId="269"/>
            <ac:spMk id="11" creationId="{DF8BC164-E230-753F-2C7E-B4EE7BA77CF1}"/>
          </ac:spMkLst>
        </pc:spChg>
        <pc:spChg chg="add del">
          <ac:chgData name="翌霖 胡" userId="a9a41afe759712f0" providerId="LiveId" clId="{45705AFF-7A96-4DAC-B54B-E3C562281F78}" dt="2023-11-14T03:11:37.015" v="1886" actId="26606"/>
          <ac:spMkLst>
            <pc:docMk/>
            <pc:sldMk cId="834958623" sldId="269"/>
            <ac:spMk id="13" creationId="{460B0EFB-53ED-4F35-B05D-F658EA021C65}"/>
          </ac:spMkLst>
        </pc:spChg>
        <pc:spChg chg="add del">
          <ac:chgData name="翌霖 胡" userId="a9a41afe759712f0" providerId="LiveId" clId="{45705AFF-7A96-4DAC-B54B-E3C562281F78}" dt="2023-11-14T03:11:37.015" v="1886" actId="26606"/>
          <ac:spMkLst>
            <pc:docMk/>
            <pc:sldMk cId="834958623" sldId="269"/>
            <ac:spMk id="14" creationId="{835EF3DD-7D43-4A27-8967-A92FD8CC9365}"/>
          </ac:spMkLst>
        </pc:spChg>
        <pc:spChg chg="add">
          <ac:chgData name="翌霖 胡" userId="a9a41afe759712f0" providerId="LiveId" clId="{45705AFF-7A96-4DAC-B54B-E3C562281F78}" dt="2023-11-14T03:11:37.020" v="1887" actId="26606"/>
          <ac:spMkLst>
            <pc:docMk/>
            <pc:sldMk cId="834958623" sldId="269"/>
            <ac:spMk id="16" creationId="{D1D34770-47A8-402C-AF23-2B653F2D88C1}"/>
          </ac:spMkLst>
        </pc:spChg>
        <pc:picChg chg="add mod ord">
          <ac:chgData name="翌霖 胡" userId="a9a41afe759712f0" providerId="LiveId" clId="{45705AFF-7A96-4DAC-B54B-E3C562281F78}" dt="2023-11-14T03:11:37.020" v="1887" actId="26606"/>
          <ac:picMkLst>
            <pc:docMk/>
            <pc:sldMk cId="834958623" sldId="269"/>
            <ac:picMk id="4" creationId="{60F279C7-AB2E-EADF-96CB-53D1F71A0CAA}"/>
          </ac:picMkLst>
        </pc:picChg>
        <pc:cxnChg chg="add del">
          <ac:chgData name="翌霖 胡" userId="a9a41afe759712f0" providerId="LiveId" clId="{45705AFF-7A96-4DAC-B54B-E3C562281F78}" dt="2023-11-14T03:11:34.855" v="1884" actId="26606"/>
          <ac:cxnSpMkLst>
            <pc:docMk/>
            <pc:sldMk cId="834958623" sldId="269"/>
            <ac:cxnSpMk id="9" creationId="{FC23E3B9-5ABF-58B3-E2B0-E9A5DAA90037}"/>
          </ac:cxnSpMkLst>
        </pc:cxnChg>
      </pc:sldChg>
      <pc:sldChg chg="addSp delSp modSp new mod setBg">
        <pc:chgData name="翌霖 胡" userId="a9a41afe759712f0" providerId="LiveId" clId="{45705AFF-7A96-4DAC-B54B-E3C562281F78}" dt="2023-11-14T06:46:14.623" v="4266" actId="26606"/>
        <pc:sldMkLst>
          <pc:docMk/>
          <pc:sldMk cId="3094258319" sldId="270"/>
        </pc:sldMkLst>
        <pc:spChg chg="mod">
          <ac:chgData name="翌霖 胡" userId="a9a41afe759712f0" providerId="LiveId" clId="{45705AFF-7A96-4DAC-B54B-E3C562281F78}" dt="2023-11-14T06:46:14.623" v="4266" actId="26606"/>
          <ac:spMkLst>
            <pc:docMk/>
            <pc:sldMk cId="3094258319" sldId="270"/>
            <ac:spMk id="2" creationId="{22468230-B33C-20B1-40DC-7586569CAA57}"/>
          </ac:spMkLst>
        </pc:spChg>
        <pc:spChg chg="del mod">
          <ac:chgData name="翌霖 胡" userId="a9a41afe759712f0" providerId="LiveId" clId="{45705AFF-7A96-4DAC-B54B-E3C562281F78}" dt="2023-11-14T06:46:01.361" v="4261" actId="478"/>
          <ac:spMkLst>
            <pc:docMk/>
            <pc:sldMk cId="3094258319" sldId="270"/>
            <ac:spMk id="3" creationId="{1F1FAE1A-E282-A096-D2FE-058347BD9A8F}"/>
          </ac:spMkLst>
        </pc:spChg>
        <pc:spChg chg="add del mod">
          <ac:chgData name="翌霖 胡" userId="a9a41afe759712f0" providerId="LiveId" clId="{45705AFF-7A96-4DAC-B54B-E3C562281F78}" dt="2023-11-14T06:46:03.925" v="4262" actId="478"/>
          <ac:spMkLst>
            <pc:docMk/>
            <pc:sldMk cId="3094258319" sldId="270"/>
            <ac:spMk id="6" creationId="{B62B83AE-187F-1E29-BD30-B7AE8DCFCAFE}"/>
          </ac:spMkLst>
        </pc:spChg>
        <pc:spChg chg="add del">
          <ac:chgData name="翌霖 胡" userId="a9a41afe759712f0" providerId="LiveId" clId="{45705AFF-7A96-4DAC-B54B-E3C562281F78}" dt="2023-11-14T06:46:14.619" v="4265" actId="26606"/>
          <ac:spMkLst>
            <pc:docMk/>
            <pc:sldMk cId="3094258319" sldId="270"/>
            <ac:spMk id="10" creationId="{665DBBEF-238B-476B-96AB-8AAC3224ECEA}"/>
          </ac:spMkLst>
        </pc:spChg>
        <pc:spChg chg="add del">
          <ac:chgData name="翌霖 胡" userId="a9a41afe759712f0" providerId="LiveId" clId="{45705AFF-7A96-4DAC-B54B-E3C562281F78}" dt="2023-11-14T06:46:14.619" v="4265" actId="26606"/>
          <ac:spMkLst>
            <pc:docMk/>
            <pc:sldMk cId="3094258319" sldId="270"/>
            <ac:spMk id="12" creationId="{3FCFB1DE-0B7E-48CC-BA90-B2AB0889F9D6}"/>
          </ac:spMkLst>
        </pc:spChg>
        <pc:spChg chg="add">
          <ac:chgData name="翌霖 胡" userId="a9a41afe759712f0" providerId="LiveId" clId="{45705AFF-7A96-4DAC-B54B-E3C562281F78}" dt="2023-11-14T06:46:14.623" v="4266" actId="26606"/>
          <ac:spMkLst>
            <pc:docMk/>
            <pc:sldMk cId="3094258319" sldId="270"/>
            <ac:spMk id="14" creationId="{D4771268-CB57-404A-9271-370EB28F6090}"/>
          </ac:spMkLst>
        </pc:spChg>
        <pc:picChg chg="add mod">
          <ac:chgData name="翌霖 胡" userId="a9a41afe759712f0" providerId="LiveId" clId="{45705AFF-7A96-4DAC-B54B-E3C562281F78}" dt="2023-11-14T06:46:14.623" v="4266" actId="26606"/>
          <ac:picMkLst>
            <pc:docMk/>
            <pc:sldMk cId="3094258319" sldId="270"/>
            <ac:picMk id="5" creationId="{9EECC912-3BD7-B7C0-E431-CAA0AA5F5DE9}"/>
          </ac:picMkLst>
        </pc:picChg>
      </pc:sldChg>
      <pc:sldChg chg="addSp delSp modSp new mod ord setBg">
        <pc:chgData name="翌霖 胡" userId="a9a41afe759712f0" providerId="LiveId" clId="{45705AFF-7A96-4DAC-B54B-E3C562281F78}" dt="2023-11-14T06:31:35.943" v="4028"/>
        <pc:sldMkLst>
          <pc:docMk/>
          <pc:sldMk cId="2702159835" sldId="271"/>
        </pc:sldMkLst>
        <pc:spChg chg="mod">
          <ac:chgData name="翌霖 胡" userId="a9a41afe759712f0" providerId="LiveId" clId="{45705AFF-7A96-4DAC-B54B-E3C562281F78}" dt="2023-11-14T05:48:07.648" v="3138" actId="26606"/>
          <ac:spMkLst>
            <pc:docMk/>
            <pc:sldMk cId="2702159835" sldId="271"/>
            <ac:spMk id="2" creationId="{16F15B6F-B541-84C7-977A-0DEBB9754C22}"/>
          </ac:spMkLst>
        </pc:spChg>
        <pc:spChg chg="mod ord">
          <ac:chgData name="翌霖 胡" userId="a9a41afe759712f0" providerId="LiveId" clId="{45705AFF-7A96-4DAC-B54B-E3C562281F78}" dt="2023-11-14T06:31:35.943" v="4028"/>
          <ac:spMkLst>
            <pc:docMk/>
            <pc:sldMk cId="2702159835" sldId="271"/>
            <ac:spMk id="3" creationId="{439FB5A9-51C8-3A1E-7460-EF5B18B2CA33}"/>
          </ac:spMkLst>
        </pc:spChg>
        <pc:spChg chg="add del">
          <ac:chgData name="翌霖 胡" userId="a9a41afe759712f0" providerId="LiveId" clId="{45705AFF-7A96-4DAC-B54B-E3C562281F78}" dt="2023-11-14T05:13:55.139" v="2602" actId="26606"/>
          <ac:spMkLst>
            <pc:docMk/>
            <pc:sldMk cId="2702159835" sldId="271"/>
            <ac:spMk id="9" creationId="{D1D34770-47A8-402C-AF23-2B653F2D88C1}"/>
          </ac:spMkLst>
        </pc:spChg>
        <pc:spChg chg="add del">
          <ac:chgData name="翌霖 胡" userId="a9a41afe759712f0" providerId="LiveId" clId="{45705AFF-7A96-4DAC-B54B-E3C562281F78}" dt="2023-11-14T05:13:58.252" v="2604" actId="26606"/>
          <ac:spMkLst>
            <pc:docMk/>
            <pc:sldMk cId="2702159835" sldId="271"/>
            <ac:spMk id="11" creationId="{D1EA859B-E555-4109-94F3-6700E046E008}"/>
          </ac:spMkLst>
        </pc:spChg>
        <pc:spChg chg="add del">
          <ac:chgData name="翌霖 胡" userId="a9a41afe759712f0" providerId="LiveId" clId="{45705AFF-7A96-4DAC-B54B-E3C562281F78}" dt="2023-11-14T05:13:58.252" v="2604" actId="26606"/>
          <ac:spMkLst>
            <pc:docMk/>
            <pc:sldMk cId="2702159835" sldId="271"/>
            <ac:spMk id="12" creationId="{04812C46-200A-4DEB-A05E-3ED6C68C2387}"/>
          </ac:spMkLst>
        </pc:spChg>
        <pc:spChg chg="add del">
          <ac:chgData name="翌霖 胡" userId="a9a41afe759712f0" providerId="LiveId" clId="{45705AFF-7A96-4DAC-B54B-E3C562281F78}" dt="2023-11-14T05:48:07.648" v="3138" actId="26606"/>
          <ac:spMkLst>
            <pc:docMk/>
            <pc:sldMk cId="2702159835" sldId="271"/>
            <ac:spMk id="14" creationId="{60E9A6ED-B880-44EA-8D60-C9D3C82CCBD2}"/>
          </ac:spMkLst>
        </pc:spChg>
        <pc:spChg chg="add">
          <ac:chgData name="翌霖 胡" userId="a9a41afe759712f0" providerId="LiveId" clId="{45705AFF-7A96-4DAC-B54B-E3C562281F78}" dt="2023-11-14T05:48:07.648" v="3138" actId="26606"/>
          <ac:spMkLst>
            <pc:docMk/>
            <pc:sldMk cId="2702159835" sldId="271"/>
            <ac:spMk id="19" creationId="{BFCBA134-9932-4625-92F2-ADE52ACE1BD6}"/>
          </ac:spMkLst>
        </pc:spChg>
        <pc:spChg chg="add">
          <ac:chgData name="翌霖 胡" userId="a9a41afe759712f0" providerId="LiveId" clId="{45705AFF-7A96-4DAC-B54B-E3C562281F78}" dt="2023-11-14T05:48:07.648" v="3138" actId="26606"/>
          <ac:spMkLst>
            <pc:docMk/>
            <pc:sldMk cId="2702159835" sldId="271"/>
            <ac:spMk id="21" creationId="{78B28E4E-0110-46E1-92BB-3DB2BAA5E975}"/>
          </ac:spMkLst>
        </pc:spChg>
        <pc:spChg chg="add">
          <ac:chgData name="翌霖 胡" userId="a9a41afe759712f0" providerId="LiveId" clId="{45705AFF-7A96-4DAC-B54B-E3C562281F78}" dt="2023-11-14T05:48:07.648" v="3138" actId="26606"/>
          <ac:spMkLst>
            <pc:docMk/>
            <pc:sldMk cId="2702159835" sldId="271"/>
            <ac:spMk id="23" creationId="{048EB4C9-ACAF-4CCA-BA6E-9314431923B2}"/>
          </ac:spMkLst>
        </pc:spChg>
        <pc:spChg chg="add">
          <ac:chgData name="翌霖 胡" userId="a9a41afe759712f0" providerId="LiveId" clId="{45705AFF-7A96-4DAC-B54B-E3C562281F78}" dt="2023-11-14T05:48:07.648" v="3138" actId="26606"/>
          <ac:spMkLst>
            <pc:docMk/>
            <pc:sldMk cId="2702159835" sldId="271"/>
            <ac:spMk id="25" creationId="{A63313B7-3007-48A7-BE97-9A74C1121EF2}"/>
          </ac:spMkLst>
        </pc:spChg>
        <pc:spChg chg="add">
          <ac:chgData name="翌霖 胡" userId="a9a41afe759712f0" providerId="LiveId" clId="{45705AFF-7A96-4DAC-B54B-E3C562281F78}" dt="2023-11-14T05:48:07.648" v="3138" actId="26606"/>
          <ac:spMkLst>
            <pc:docMk/>
            <pc:sldMk cId="2702159835" sldId="271"/>
            <ac:spMk id="27" creationId="{3FD46A31-BFB8-4D6E-8A49-A2DC0DEDACBB}"/>
          </ac:spMkLst>
        </pc:spChg>
        <pc:picChg chg="add mod ord">
          <ac:chgData name="翌霖 胡" userId="a9a41afe759712f0" providerId="LiveId" clId="{45705AFF-7A96-4DAC-B54B-E3C562281F78}" dt="2023-11-14T05:48:07.648" v="3138" actId="26606"/>
          <ac:picMkLst>
            <pc:docMk/>
            <pc:sldMk cId="2702159835" sldId="271"/>
            <ac:picMk id="4" creationId="{07A9EAF9-6B14-3B00-017E-6DFF5146E2BE}"/>
          </ac:picMkLst>
        </pc:picChg>
      </pc:sldChg>
      <pc:sldChg chg="addSp delSp modSp add mod">
        <pc:chgData name="翌霖 胡" userId="a9a41afe759712f0" providerId="LiveId" clId="{45705AFF-7A96-4DAC-B54B-E3C562281F78}" dt="2023-11-14T06:58:08.891" v="4425" actId="1076"/>
        <pc:sldMkLst>
          <pc:docMk/>
          <pc:sldMk cId="468678078" sldId="272"/>
        </pc:sldMkLst>
        <pc:spChg chg="mod">
          <ac:chgData name="翌霖 胡" userId="a9a41afe759712f0" providerId="LiveId" clId="{45705AFF-7A96-4DAC-B54B-E3C562281F78}" dt="2023-11-14T06:49:24.499" v="4326"/>
          <ac:spMkLst>
            <pc:docMk/>
            <pc:sldMk cId="468678078" sldId="272"/>
            <ac:spMk id="3" creationId="{00000000-0000-0000-0000-000000000000}"/>
          </ac:spMkLst>
        </pc:spChg>
        <pc:spChg chg="mod">
          <ac:chgData name="翌霖 胡" userId="a9a41afe759712f0" providerId="LiveId" clId="{45705AFF-7A96-4DAC-B54B-E3C562281F78}" dt="2023-11-14T06:48:21.525" v="4293" actId="1076"/>
          <ac:spMkLst>
            <pc:docMk/>
            <pc:sldMk cId="468678078" sldId="272"/>
            <ac:spMk id="4" creationId="{00000000-0000-0000-0000-000000000000}"/>
          </ac:spMkLst>
        </pc:spChg>
        <pc:spChg chg="mod">
          <ac:chgData name="翌霖 胡" userId="a9a41afe759712f0" providerId="LiveId" clId="{45705AFF-7A96-4DAC-B54B-E3C562281F78}" dt="2023-11-14T06:48:27.945" v="4294" actId="1076"/>
          <ac:spMkLst>
            <pc:docMk/>
            <pc:sldMk cId="468678078" sldId="272"/>
            <ac:spMk id="5" creationId="{00000000-0000-0000-0000-000000000000}"/>
          </ac:spMkLst>
        </pc:spChg>
        <pc:spChg chg="add mod">
          <ac:chgData name="翌霖 胡" userId="a9a41afe759712f0" providerId="LiveId" clId="{45705AFF-7A96-4DAC-B54B-E3C562281F78}" dt="2023-11-14T06:58:08.891" v="4425" actId="1076"/>
          <ac:spMkLst>
            <pc:docMk/>
            <pc:sldMk cId="468678078" sldId="272"/>
            <ac:spMk id="6" creationId="{060A3625-49C7-7043-0D12-3D114B013DBA}"/>
          </ac:spMkLst>
        </pc:spChg>
        <pc:picChg chg="del">
          <ac:chgData name="翌霖 胡" userId="a9a41afe759712f0" providerId="LiveId" clId="{45705AFF-7A96-4DAC-B54B-E3C562281F78}" dt="2023-11-14T06:48:08.464" v="4292" actId="478"/>
          <ac:picMkLst>
            <pc:docMk/>
            <pc:sldMk cId="468678078" sldId="272"/>
            <ac:picMk id="7" creationId="{AD4189EF-0992-45FF-9298-CE8AC436040C}"/>
          </ac:picMkLst>
        </pc:picChg>
      </pc:sldChg>
      <pc:sldChg chg="add">
        <pc:chgData name="翌霖 胡" userId="a9a41afe759712f0" providerId="LiveId" clId="{45705AFF-7A96-4DAC-B54B-E3C562281F78}" dt="2023-11-13T15:34:25.080" v="1163"/>
        <pc:sldMkLst>
          <pc:docMk/>
          <pc:sldMk cId="947435477" sldId="275"/>
        </pc:sldMkLst>
      </pc:sldChg>
      <pc:sldChg chg="add">
        <pc:chgData name="翌霖 胡" userId="a9a41afe759712f0" providerId="LiveId" clId="{45705AFF-7A96-4DAC-B54B-E3C562281F78}" dt="2023-11-13T15:34:25.080" v="1163"/>
        <pc:sldMkLst>
          <pc:docMk/>
          <pc:sldMk cId="33305345" sldId="276"/>
        </pc:sldMkLst>
      </pc:sldChg>
      <pc:sldChg chg="add">
        <pc:chgData name="翌霖 胡" userId="a9a41afe759712f0" providerId="LiveId" clId="{45705AFF-7A96-4DAC-B54B-E3C562281F78}" dt="2023-11-13T15:34:25.080" v="1163"/>
        <pc:sldMkLst>
          <pc:docMk/>
          <pc:sldMk cId="1473328311" sldId="278"/>
        </pc:sldMkLst>
      </pc:sldChg>
      <pc:sldChg chg="add">
        <pc:chgData name="翌霖 胡" userId="a9a41afe759712f0" providerId="LiveId" clId="{45705AFF-7A96-4DAC-B54B-E3C562281F78}" dt="2023-11-13T15:34:25.080" v="1163"/>
        <pc:sldMkLst>
          <pc:docMk/>
          <pc:sldMk cId="3699197694" sldId="279"/>
        </pc:sldMkLst>
      </pc:sldChg>
      <pc:sldChg chg="modSp add mod">
        <pc:chgData name="翌霖 胡" userId="a9a41afe759712f0" providerId="LiveId" clId="{45705AFF-7A96-4DAC-B54B-E3C562281F78}" dt="2023-11-13T15:34:25.574" v="1166" actId="27636"/>
        <pc:sldMkLst>
          <pc:docMk/>
          <pc:sldMk cId="1824087261" sldId="280"/>
        </pc:sldMkLst>
        <pc:spChg chg="mod">
          <ac:chgData name="翌霖 胡" userId="a9a41afe759712f0" providerId="LiveId" clId="{45705AFF-7A96-4DAC-B54B-E3C562281F78}" dt="2023-11-13T15:34:25.574" v="1166" actId="27636"/>
          <ac:spMkLst>
            <pc:docMk/>
            <pc:sldMk cId="1824087261" sldId="280"/>
            <ac:spMk id="3" creationId="{00000000-0000-0000-0000-000000000000}"/>
          </ac:spMkLst>
        </pc:spChg>
      </pc:sldChg>
      <pc:sldChg chg="add del">
        <pc:chgData name="翌霖 胡" userId="a9a41afe759712f0" providerId="LiveId" clId="{45705AFF-7A96-4DAC-B54B-E3C562281F78}" dt="2023-11-14T06:48:40.683" v="4295" actId="47"/>
        <pc:sldMkLst>
          <pc:docMk/>
          <pc:sldMk cId="285208133" sldId="323"/>
        </pc:sldMkLst>
      </pc:sldChg>
      <pc:sldChg chg="addSp delSp modSp add mod">
        <pc:chgData name="翌霖 胡" userId="a9a41afe759712f0" providerId="LiveId" clId="{45705AFF-7A96-4DAC-B54B-E3C562281F78}" dt="2023-11-14T06:48:43.751" v="4296" actId="6549"/>
        <pc:sldMkLst>
          <pc:docMk/>
          <pc:sldMk cId="642413668" sldId="324"/>
        </pc:sldMkLst>
        <pc:spChg chg="mod">
          <ac:chgData name="翌霖 胡" userId="a9a41afe759712f0" providerId="LiveId" clId="{45705AFF-7A96-4DAC-B54B-E3C562281F78}" dt="2023-11-14T06:48:43.751" v="4296" actId="6549"/>
          <ac:spMkLst>
            <pc:docMk/>
            <pc:sldMk cId="642413668" sldId="324"/>
            <ac:spMk id="2" creationId="{00000000-0000-0000-0000-000000000000}"/>
          </ac:spMkLst>
        </pc:spChg>
        <pc:picChg chg="add del mod">
          <ac:chgData name="翌霖 胡" userId="a9a41afe759712f0" providerId="LiveId" clId="{45705AFF-7A96-4DAC-B54B-E3C562281F78}" dt="2023-11-14T03:10:58.146" v="1861" actId="21"/>
          <ac:picMkLst>
            <pc:docMk/>
            <pc:sldMk cId="642413668" sldId="324"/>
            <ac:picMk id="5" creationId="{36E6CFF3-D5A6-5B51-3936-048B7B7EF23A}"/>
          </ac:picMkLst>
        </pc:picChg>
      </pc:sldChg>
      <pc:sldChg chg="add">
        <pc:chgData name="翌霖 胡" userId="a9a41afe759712f0" providerId="LiveId" clId="{45705AFF-7A96-4DAC-B54B-E3C562281F78}" dt="2023-11-13T15:34:25.080" v="1163"/>
        <pc:sldMkLst>
          <pc:docMk/>
          <pc:sldMk cId="4117294434" sldId="347"/>
        </pc:sldMkLst>
      </pc:sldChg>
      <pc:sldChg chg="add">
        <pc:chgData name="翌霖 胡" userId="a9a41afe759712f0" providerId="LiveId" clId="{45705AFF-7A96-4DAC-B54B-E3C562281F78}" dt="2023-11-13T15:34:25.080" v="1163"/>
        <pc:sldMkLst>
          <pc:docMk/>
          <pc:sldMk cId="1065169402" sldId="348"/>
        </pc:sldMkLst>
      </pc:sldChg>
      <pc:sldChg chg="add del">
        <pc:chgData name="翌霖 胡" userId="a9a41afe759712f0" providerId="LiveId" clId="{45705AFF-7A96-4DAC-B54B-E3C562281F78}" dt="2023-11-14T06:48:52.666" v="4297" actId="47"/>
        <pc:sldMkLst>
          <pc:docMk/>
          <pc:sldMk cId="542993953" sldId="349"/>
        </pc:sldMkLst>
      </pc:sldChg>
      <pc:sldChg chg="modSp add del mod">
        <pc:chgData name="翌霖 胡" userId="a9a41afe759712f0" providerId="LiveId" clId="{45705AFF-7A96-4DAC-B54B-E3C562281F78}" dt="2023-11-13T15:34:32.166" v="1167" actId="47"/>
        <pc:sldMkLst>
          <pc:docMk/>
          <pc:sldMk cId="2591780637" sldId="350"/>
        </pc:sldMkLst>
        <pc:spChg chg="mod">
          <ac:chgData name="翌霖 胡" userId="a9a41afe759712f0" providerId="LiveId" clId="{45705AFF-7A96-4DAC-B54B-E3C562281F78}" dt="2023-11-13T15:34:25.337" v="1165" actId="27636"/>
          <ac:spMkLst>
            <pc:docMk/>
            <pc:sldMk cId="2591780637" sldId="350"/>
            <ac:spMk id="3" creationId="{51162A4C-E3FC-4080-B642-4851A62BF641}"/>
          </ac:spMkLst>
        </pc:spChg>
      </pc:sldChg>
      <pc:sldChg chg="add del ord">
        <pc:chgData name="翌霖 胡" userId="a9a41afe759712f0" providerId="LiveId" clId="{45705AFF-7A96-4DAC-B54B-E3C562281F78}" dt="2023-11-14T06:49:41.833" v="4327" actId="47"/>
        <pc:sldMkLst>
          <pc:docMk/>
          <pc:sldMk cId="4129308160" sldId="351"/>
        </pc:sldMkLst>
      </pc:sldChg>
      <pc:sldChg chg="addSp delSp modSp add mod ord setBg">
        <pc:chgData name="翌霖 胡" userId="a9a41afe759712f0" providerId="LiveId" clId="{45705AFF-7A96-4DAC-B54B-E3C562281F78}" dt="2023-11-14T06:46:44.422" v="4269" actId="26606"/>
        <pc:sldMkLst>
          <pc:docMk/>
          <pc:sldMk cId="3756710890" sldId="352"/>
        </pc:sldMkLst>
        <pc:spChg chg="mod">
          <ac:chgData name="翌霖 胡" userId="a9a41afe759712f0" providerId="LiveId" clId="{45705AFF-7A96-4DAC-B54B-E3C562281F78}" dt="2023-11-14T06:46:44.422" v="4269" actId="26606"/>
          <ac:spMkLst>
            <pc:docMk/>
            <pc:sldMk cId="3756710890" sldId="352"/>
            <ac:spMk id="2" creationId="{7FCD7BE6-7656-4552-91CF-3C0D86565010}"/>
          </ac:spMkLst>
        </pc:spChg>
        <pc:spChg chg="mod">
          <ac:chgData name="翌霖 胡" userId="a9a41afe759712f0" providerId="LiveId" clId="{45705AFF-7A96-4DAC-B54B-E3C562281F78}" dt="2023-11-14T06:46:44.422" v="4269" actId="26606"/>
          <ac:spMkLst>
            <pc:docMk/>
            <pc:sldMk cId="3756710890" sldId="352"/>
            <ac:spMk id="3" creationId="{B2580E1B-F202-446D-8F6D-7EE173B8FAAD}"/>
          </ac:spMkLst>
        </pc:spChg>
        <pc:spChg chg="add del">
          <ac:chgData name="翌霖 胡" userId="a9a41afe759712f0" providerId="LiveId" clId="{45705AFF-7A96-4DAC-B54B-E3C562281F78}" dt="2023-11-14T06:46:44.422" v="4269" actId="26606"/>
          <ac:spMkLst>
            <pc:docMk/>
            <pc:sldMk cId="3756710890" sldId="352"/>
            <ac:spMk id="2055" creationId="{45D37F4E-DDB4-456B-97E0-9937730A039F}"/>
          </ac:spMkLst>
        </pc:spChg>
        <pc:spChg chg="add del">
          <ac:chgData name="翌霖 胡" userId="a9a41afe759712f0" providerId="LiveId" clId="{45705AFF-7A96-4DAC-B54B-E3C562281F78}" dt="2023-11-14T06:46:44.422" v="4269" actId="26606"/>
          <ac:spMkLst>
            <pc:docMk/>
            <pc:sldMk cId="3756710890" sldId="352"/>
            <ac:spMk id="2057" creationId="{B2DD41CD-8F47-4F56-AD12-4E2FF7696987}"/>
          </ac:spMkLst>
        </pc:spChg>
        <pc:spChg chg="add">
          <ac:chgData name="翌霖 胡" userId="a9a41afe759712f0" providerId="LiveId" clId="{45705AFF-7A96-4DAC-B54B-E3C562281F78}" dt="2023-11-14T06:46:44.422" v="4269" actId="26606"/>
          <ac:spMkLst>
            <pc:docMk/>
            <pc:sldMk cId="3756710890" sldId="352"/>
            <ac:spMk id="2062" creationId="{100EDD19-6802-4EC3-95CE-CFFAB042CFD6}"/>
          </ac:spMkLst>
        </pc:spChg>
        <pc:spChg chg="add">
          <ac:chgData name="翌霖 胡" userId="a9a41afe759712f0" providerId="LiveId" clId="{45705AFF-7A96-4DAC-B54B-E3C562281F78}" dt="2023-11-14T06:46:44.422" v="4269" actId="26606"/>
          <ac:spMkLst>
            <pc:docMk/>
            <pc:sldMk cId="3756710890" sldId="352"/>
            <ac:spMk id="2064" creationId="{DB17E863-922E-4C26-BD64-E8FD41D28661}"/>
          </ac:spMkLst>
        </pc:spChg>
        <pc:picChg chg="del mod">
          <ac:chgData name="翌霖 胡" userId="a9a41afe759712f0" providerId="LiveId" clId="{45705AFF-7A96-4DAC-B54B-E3C562281F78}" dt="2023-11-14T06:46:41.511" v="4268" actId="478"/>
          <ac:picMkLst>
            <pc:docMk/>
            <pc:sldMk cId="3756710890" sldId="352"/>
            <ac:picMk id="2050" creationId="{7CF02E17-0DD2-4BAC-B469-A7F1B58C9C1E}"/>
          </ac:picMkLst>
        </pc:picChg>
      </pc:sldChg>
      <pc:sldChg chg="delSp modSp add mod">
        <pc:chgData name="翌霖 胡" userId="a9a41afe759712f0" providerId="LiveId" clId="{45705AFF-7A96-4DAC-B54B-E3C562281F78}" dt="2023-11-14T06:50:20.598" v="4340"/>
        <pc:sldMkLst>
          <pc:docMk/>
          <pc:sldMk cId="4148162748" sldId="353"/>
        </pc:sldMkLst>
        <pc:spChg chg="mod">
          <ac:chgData name="翌霖 胡" userId="a9a41afe759712f0" providerId="LiveId" clId="{45705AFF-7A96-4DAC-B54B-E3C562281F78}" dt="2023-11-14T06:50:20.598" v="4340"/>
          <ac:spMkLst>
            <pc:docMk/>
            <pc:sldMk cId="4148162748" sldId="353"/>
            <ac:spMk id="2" creationId="{C307BCA6-265D-482B-9F6C-99CF45039353}"/>
          </ac:spMkLst>
        </pc:spChg>
        <pc:picChg chg="del">
          <ac:chgData name="翌霖 胡" userId="a9a41afe759712f0" providerId="LiveId" clId="{45705AFF-7A96-4DAC-B54B-E3C562281F78}" dt="2023-11-13T15:37:03.716" v="1174" actId="478"/>
          <ac:picMkLst>
            <pc:docMk/>
            <pc:sldMk cId="4148162748" sldId="353"/>
            <ac:picMk id="5122" creationId="{816A5FDB-D451-4DA9-95A1-AF352096333C}"/>
          </ac:picMkLst>
        </pc:picChg>
      </pc:sldChg>
      <pc:sldChg chg="addSp delSp modSp add mod setBg">
        <pc:chgData name="翌霖 胡" userId="a9a41afe759712f0" providerId="LiveId" clId="{45705AFF-7A96-4DAC-B54B-E3C562281F78}" dt="2023-11-14T06:50:47.241" v="4343" actId="26606"/>
        <pc:sldMkLst>
          <pc:docMk/>
          <pc:sldMk cId="2219665023" sldId="354"/>
        </pc:sldMkLst>
        <pc:spChg chg="mod">
          <ac:chgData name="翌霖 胡" userId="a9a41afe759712f0" providerId="LiveId" clId="{45705AFF-7A96-4DAC-B54B-E3C562281F78}" dt="2023-11-14T06:50:47.241" v="4343" actId="26606"/>
          <ac:spMkLst>
            <pc:docMk/>
            <pc:sldMk cId="2219665023" sldId="354"/>
            <ac:spMk id="2" creationId="{46E4BE84-F534-4460-B0A9-FB8F6A8A259C}"/>
          </ac:spMkLst>
        </pc:spChg>
        <pc:spChg chg="mod ord">
          <ac:chgData name="翌霖 胡" userId="a9a41afe759712f0" providerId="LiveId" clId="{45705AFF-7A96-4DAC-B54B-E3C562281F78}" dt="2023-11-14T06:50:47.241" v="4343" actId="26606"/>
          <ac:spMkLst>
            <pc:docMk/>
            <pc:sldMk cId="2219665023" sldId="354"/>
            <ac:spMk id="3" creationId="{09CE800C-397B-403B-9AED-CAC82C8BD4E9}"/>
          </ac:spMkLst>
        </pc:spChg>
        <pc:spChg chg="add del">
          <ac:chgData name="翌霖 胡" userId="a9a41afe759712f0" providerId="LiveId" clId="{45705AFF-7A96-4DAC-B54B-E3C562281F78}" dt="2023-11-14T06:50:47.233" v="4342" actId="26606"/>
          <ac:spMkLst>
            <pc:docMk/>
            <pc:sldMk cId="2219665023" sldId="354"/>
            <ac:spMk id="4103" creationId="{5AC1364A-3E3D-4F0D-8776-78AF3A270DD6}"/>
          </ac:spMkLst>
        </pc:spChg>
        <pc:spChg chg="add del">
          <ac:chgData name="翌霖 胡" userId="a9a41afe759712f0" providerId="LiveId" clId="{45705AFF-7A96-4DAC-B54B-E3C562281F78}" dt="2023-11-14T06:50:47.233" v="4342" actId="26606"/>
          <ac:spMkLst>
            <pc:docMk/>
            <pc:sldMk cId="2219665023" sldId="354"/>
            <ac:spMk id="4105" creationId="{3FCFB1DE-0B7E-48CC-BA90-B2AB0889F9D6}"/>
          </ac:spMkLst>
        </pc:spChg>
        <pc:spChg chg="add">
          <ac:chgData name="翌霖 胡" userId="a9a41afe759712f0" providerId="LiveId" clId="{45705AFF-7A96-4DAC-B54B-E3C562281F78}" dt="2023-11-14T06:50:47.241" v="4343" actId="26606"/>
          <ac:spMkLst>
            <pc:docMk/>
            <pc:sldMk cId="2219665023" sldId="354"/>
            <ac:spMk id="4107" creationId="{352BEC0E-22F8-46D0-9632-375DB541B06C}"/>
          </ac:spMkLst>
        </pc:spChg>
        <pc:spChg chg="add">
          <ac:chgData name="翌霖 胡" userId="a9a41afe759712f0" providerId="LiveId" clId="{45705AFF-7A96-4DAC-B54B-E3C562281F78}" dt="2023-11-14T06:50:47.241" v="4343" actId="26606"/>
          <ac:spMkLst>
            <pc:docMk/>
            <pc:sldMk cId="2219665023" sldId="354"/>
            <ac:spMk id="4108" creationId="{3FCFB1DE-0B7E-48CC-BA90-B2AB0889F9D6}"/>
          </ac:spMkLst>
        </pc:spChg>
        <pc:picChg chg="mod ord">
          <ac:chgData name="翌霖 胡" userId="a9a41afe759712f0" providerId="LiveId" clId="{45705AFF-7A96-4DAC-B54B-E3C562281F78}" dt="2023-11-14T06:50:47.241" v="4343" actId="26606"/>
          <ac:picMkLst>
            <pc:docMk/>
            <pc:sldMk cId="2219665023" sldId="354"/>
            <ac:picMk id="4" creationId="{EF3EA040-2EDE-4F60-8A3A-BBE36C428D05}"/>
          </ac:picMkLst>
        </pc:picChg>
        <pc:picChg chg="mod">
          <ac:chgData name="翌霖 胡" userId="a9a41afe759712f0" providerId="LiveId" clId="{45705AFF-7A96-4DAC-B54B-E3C562281F78}" dt="2023-11-14T06:50:47.241" v="4343" actId="26606"/>
          <ac:picMkLst>
            <pc:docMk/>
            <pc:sldMk cId="2219665023" sldId="354"/>
            <ac:picMk id="4098" creationId="{A2DD8F69-4DBB-49E0-BD5B-156C70C115EF}"/>
          </ac:picMkLst>
        </pc:picChg>
      </pc:sldChg>
      <pc:sldChg chg="addSp delSp modSp new mod setBg">
        <pc:chgData name="翌霖 胡" userId="a9a41afe759712f0" providerId="LiveId" clId="{45705AFF-7A96-4DAC-B54B-E3C562281F78}" dt="2023-11-14T06:53:30.243" v="4379" actId="27636"/>
        <pc:sldMkLst>
          <pc:docMk/>
          <pc:sldMk cId="513029129" sldId="355"/>
        </pc:sldMkLst>
        <pc:spChg chg="mod">
          <ac:chgData name="翌霖 胡" userId="a9a41afe759712f0" providerId="LiveId" clId="{45705AFF-7A96-4DAC-B54B-E3C562281F78}" dt="2023-11-14T06:52:31.096" v="4356" actId="26606"/>
          <ac:spMkLst>
            <pc:docMk/>
            <pc:sldMk cId="513029129" sldId="355"/>
            <ac:spMk id="2" creationId="{67AC98C2-8CCB-26F2-6EAE-F11C9E875409}"/>
          </ac:spMkLst>
        </pc:spChg>
        <pc:spChg chg="add del mod">
          <ac:chgData name="翌霖 胡" userId="a9a41afe759712f0" providerId="LiveId" clId="{45705AFF-7A96-4DAC-B54B-E3C562281F78}" dt="2023-11-14T06:52:31.096" v="4356" actId="26606"/>
          <ac:spMkLst>
            <pc:docMk/>
            <pc:sldMk cId="513029129" sldId="355"/>
            <ac:spMk id="3" creationId="{9E743104-D494-E126-6B8B-7F014EC2340A}"/>
          </ac:spMkLst>
        </pc:spChg>
        <pc:spChg chg="add del">
          <ac:chgData name="翌霖 胡" userId="a9a41afe759712f0" providerId="LiveId" clId="{45705AFF-7A96-4DAC-B54B-E3C562281F78}" dt="2023-11-14T06:52:31.096" v="4356" actId="26606"/>
          <ac:spMkLst>
            <pc:docMk/>
            <pc:sldMk cId="513029129" sldId="355"/>
            <ac:spMk id="10" creationId="{743AA782-23D1-4521-8CAD-47662984AA08}"/>
          </ac:spMkLst>
        </pc:spChg>
        <pc:spChg chg="add del">
          <ac:chgData name="翌霖 胡" userId="a9a41afe759712f0" providerId="LiveId" clId="{45705AFF-7A96-4DAC-B54B-E3C562281F78}" dt="2023-11-14T06:52:31.096" v="4356" actId="26606"/>
          <ac:spMkLst>
            <pc:docMk/>
            <pc:sldMk cId="513029129" sldId="355"/>
            <ac:spMk id="12" creationId="{71877DBC-BB60-40F0-AC93-2ACDBAAE60CE}"/>
          </ac:spMkLst>
        </pc:spChg>
        <pc:spChg chg="add del">
          <ac:chgData name="翌霖 胡" userId="a9a41afe759712f0" providerId="LiveId" clId="{45705AFF-7A96-4DAC-B54B-E3C562281F78}" dt="2023-11-14T06:52:19.606" v="4351" actId="26606"/>
          <ac:spMkLst>
            <pc:docMk/>
            <pc:sldMk cId="513029129" sldId="355"/>
            <ac:spMk id="17" creationId="{09588DA8-065E-4F6F-8EFD-43104AB2E0CF}"/>
          </ac:spMkLst>
        </pc:spChg>
        <pc:spChg chg="add del">
          <ac:chgData name="翌霖 胡" userId="a9a41afe759712f0" providerId="LiveId" clId="{45705AFF-7A96-4DAC-B54B-E3C562281F78}" dt="2023-11-14T06:52:25.338" v="4353" actId="26606"/>
          <ac:spMkLst>
            <pc:docMk/>
            <pc:sldMk cId="513029129" sldId="355"/>
            <ac:spMk id="18" creationId="{C5278130-DFE0-457B-8698-88DF69019DDE}"/>
          </ac:spMkLst>
        </pc:spChg>
        <pc:spChg chg="add del">
          <ac:chgData name="翌霖 胡" userId="a9a41afe759712f0" providerId="LiveId" clId="{45705AFF-7A96-4DAC-B54B-E3C562281F78}" dt="2023-11-14T06:52:19.606" v="4351" actId="26606"/>
          <ac:spMkLst>
            <pc:docMk/>
            <pc:sldMk cId="513029129" sldId="355"/>
            <ac:spMk id="19" creationId="{C4285719-470E-454C-AF62-8323075F1F5B}"/>
          </ac:spMkLst>
        </pc:spChg>
        <pc:spChg chg="add del">
          <ac:chgData name="翌霖 胡" userId="a9a41afe759712f0" providerId="LiveId" clId="{45705AFF-7A96-4DAC-B54B-E3C562281F78}" dt="2023-11-14T06:52:25.338" v="4353" actId="26606"/>
          <ac:spMkLst>
            <pc:docMk/>
            <pc:sldMk cId="513029129" sldId="355"/>
            <ac:spMk id="20" creationId="{2F99531B-1681-4D6E-BECB-18325B33A618}"/>
          </ac:spMkLst>
        </pc:spChg>
        <pc:spChg chg="add del">
          <ac:chgData name="翌霖 胡" userId="a9a41afe759712f0" providerId="LiveId" clId="{45705AFF-7A96-4DAC-B54B-E3C562281F78}" dt="2023-11-14T06:52:19.606" v="4351" actId="26606"/>
          <ac:spMkLst>
            <pc:docMk/>
            <pc:sldMk cId="513029129" sldId="355"/>
            <ac:spMk id="21" creationId="{CD9FE4EF-C4D8-49A0-B2FF-81D8DB7D8A24}"/>
          </ac:spMkLst>
        </pc:spChg>
        <pc:spChg chg="add del">
          <ac:chgData name="翌霖 胡" userId="a9a41afe759712f0" providerId="LiveId" clId="{45705AFF-7A96-4DAC-B54B-E3C562281F78}" dt="2023-11-14T06:52:25.338" v="4353" actId="26606"/>
          <ac:spMkLst>
            <pc:docMk/>
            <pc:sldMk cId="513029129" sldId="355"/>
            <ac:spMk id="22" creationId="{20344094-430A-400B-804B-910E696A1A90}"/>
          </ac:spMkLst>
        </pc:spChg>
        <pc:spChg chg="add del">
          <ac:chgData name="翌霖 胡" userId="a9a41afe759712f0" providerId="LiveId" clId="{45705AFF-7A96-4DAC-B54B-E3C562281F78}" dt="2023-11-14T06:52:19.606" v="4351" actId="26606"/>
          <ac:spMkLst>
            <pc:docMk/>
            <pc:sldMk cId="513029129" sldId="355"/>
            <ac:spMk id="23" creationId="{4300840D-0A0B-4512-BACA-B439D5B9C57C}"/>
          </ac:spMkLst>
        </pc:spChg>
        <pc:spChg chg="add del">
          <ac:chgData name="翌霖 胡" userId="a9a41afe759712f0" providerId="LiveId" clId="{45705AFF-7A96-4DAC-B54B-E3C562281F78}" dt="2023-11-14T06:52:25.338" v="4353" actId="26606"/>
          <ac:spMkLst>
            <pc:docMk/>
            <pc:sldMk cId="513029129" sldId="355"/>
            <ac:spMk id="24" creationId="{453C67DF-7782-4E57-AB9B-F1B4811AD8FE}"/>
          </ac:spMkLst>
        </pc:spChg>
        <pc:spChg chg="add del">
          <ac:chgData name="翌霖 胡" userId="a9a41afe759712f0" providerId="LiveId" clId="{45705AFF-7A96-4DAC-B54B-E3C562281F78}" dt="2023-11-14T06:52:19.606" v="4351" actId="26606"/>
          <ac:spMkLst>
            <pc:docMk/>
            <pc:sldMk cId="513029129" sldId="355"/>
            <ac:spMk id="25" creationId="{D2B78728-A580-49A7-84F9-6EF6F583ADE0}"/>
          </ac:spMkLst>
        </pc:spChg>
        <pc:spChg chg="add del">
          <ac:chgData name="翌霖 胡" userId="a9a41afe759712f0" providerId="LiveId" clId="{45705AFF-7A96-4DAC-B54B-E3C562281F78}" dt="2023-11-14T06:52:19.606" v="4351" actId="26606"/>
          <ac:spMkLst>
            <pc:docMk/>
            <pc:sldMk cId="513029129" sldId="355"/>
            <ac:spMk id="27" creationId="{38FAA1A1-D861-433F-88FA-1E9D6FD31D11}"/>
          </ac:spMkLst>
        </pc:spChg>
        <pc:spChg chg="add del">
          <ac:chgData name="翌霖 胡" userId="a9a41afe759712f0" providerId="LiveId" clId="{45705AFF-7A96-4DAC-B54B-E3C562281F78}" dt="2023-11-14T06:52:19.606" v="4351" actId="26606"/>
          <ac:spMkLst>
            <pc:docMk/>
            <pc:sldMk cId="513029129" sldId="355"/>
            <ac:spMk id="29" creationId="{8D71EDA1-87BF-4D5D-AB79-F346FD19278A}"/>
          </ac:spMkLst>
        </pc:spChg>
        <pc:spChg chg="add del">
          <ac:chgData name="翌霖 胡" userId="a9a41afe759712f0" providerId="LiveId" clId="{45705AFF-7A96-4DAC-B54B-E3C562281F78}" dt="2023-11-14T06:52:31.087" v="4355" actId="26606"/>
          <ac:spMkLst>
            <pc:docMk/>
            <pc:sldMk cId="513029129" sldId="355"/>
            <ac:spMk id="30" creationId="{09588DA8-065E-4F6F-8EFD-43104AB2E0CF}"/>
          </ac:spMkLst>
        </pc:spChg>
        <pc:spChg chg="add del">
          <ac:chgData name="翌霖 胡" userId="a9a41afe759712f0" providerId="LiveId" clId="{45705AFF-7A96-4DAC-B54B-E3C562281F78}" dt="2023-11-14T06:52:31.087" v="4355" actId="26606"/>
          <ac:spMkLst>
            <pc:docMk/>
            <pc:sldMk cId="513029129" sldId="355"/>
            <ac:spMk id="31" creationId="{C4285719-470E-454C-AF62-8323075F1F5B}"/>
          </ac:spMkLst>
        </pc:spChg>
        <pc:spChg chg="add del">
          <ac:chgData name="翌霖 胡" userId="a9a41afe759712f0" providerId="LiveId" clId="{45705AFF-7A96-4DAC-B54B-E3C562281F78}" dt="2023-11-14T06:52:31.087" v="4355" actId="26606"/>
          <ac:spMkLst>
            <pc:docMk/>
            <pc:sldMk cId="513029129" sldId="355"/>
            <ac:spMk id="32" creationId="{CD9FE4EF-C4D8-49A0-B2FF-81D8DB7D8A24}"/>
          </ac:spMkLst>
        </pc:spChg>
        <pc:spChg chg="add del">
          <ac:chgData name="翌霖 胡" userId="a9a41afe759712f0" providerId="LiveId" clId="{45705AFF-7A96-4DAC-B54B-E3C562281F78}" dt="2023-11-14T06:52:31.087" v="4355" actId="26606"/>
          <ac:spMkLst>
            <pc:docMk/>
            <pc:sldMk cId="513029129" sldId="355"/>
            <ac:spMk id="33" creationId="{4300840D-0A0B-4512-BACA-B439D5B9C57C}"/>
          </ac:spMkLst>
        </pc:spChg>
        <pc:spChg chg="add del">
          <ac:chgData name="翌霖 胡" userId="a9a41afe759712f0" providerId="LiveId" clId="{45705AFF-7A96-4DAC-B54B-E3C562281F78}" dt="2023-11-14T06:52:31.087" v="4355" actId="26606"/>
          <ac:spMkLst>
            <pc:docMk/>
            <pc:sldMk cId="513029129" sldId="355"/>
            <ac:spMk id="34" creationId="{D2B78728-A580-49A7-84F9-6EF6F583ADE0}"/>
          </ac:spMkLst>
        </pc:spChg>
        <pc:spChg chg="add del">
          <ac:chgData name="翌霖 胡" userId="a9a41afe759712f0" providerId="LiveId" clId="{45705AFF-7A96-4DAC-B54B-E3C562281F78}" dt="2023-11-14T06:52:31.087" v="4355" actId="26606"/>
          <ac:spMkLst>
            <pc:docMk/>
            <pc:sldMk cId="513029129" sldId="355"/>
            <ac:spMk id="35" creationId="{38FAA1A1-D861-433F-88FA-1E9D6FD31D11}"/>
          </ac:spMkLst>
        </pc:spChg>
        <pc:spChg chg="add del">
          <ac:chgData name="翌霖 胡" userId="a9a41afe759712f0" providerId="LiveId" clId="{45705AFF-7A96-4DAC-B54B-E3C562281F78}" dt="2023-11-14T06:52:31.087" v="4355" actId="26606"/>
          <ac:spMkLst>
            <pc:docMk/>
            <pc:sldMk cId="513029129" sldId="355"/>
            <ac:spMk id="36" creationId="{8D71EDA1-87BF-4D5D-AB79-F346FD19278A}"/>
          </ac:spMkLst>
        </pc:spChg>
        <pc:spChg chg="add del">
          <ac:chgData name="翌霖 胡" userId="a9a41afe759712f0" providerId="LiveId" clId="{45705AFF-7A96-4DAC-B54B-E3C562281F78}" dt="2023-11-14T06:52:31.087" v="4355" actId="26606"/>
          <ac:spMkLst>
            <pc:docMk/>
            <pc:sldMk cId="513029129" sldId="355"/>
            <ac:spMk id="37" creationId="{9E743104-D494-E126-6B8B-7F014EC2340A}"/>
          </ac:spMkLst>
        </pc:spChg>
        <pc:spChg chg="add">
          <ac:chgData name="翌霖 胡" userId="a9a41afe759712f0" providerId="LiveId" clId="{45705AFF-7A96-4DAC-B54B-E3C562281F78}" dt="2023-11-14T06:52:31.096" v="4356" actId="26606"/>
          <ac:spMkLst>
            <pc:docMk/>
            <pc:sldMk cId="513029129" sldId="355"/>
            <ac:spMk id="39" creationId="{2C61293E-6EBE-43EF-A52C-9BEBFD7679D4}"/>
          </ac:spMkLst>
        </pc:spChg>
        <pc:spChg chg="add">
          <ac:chgData name="翌霖 胡" userId="a9a41afe759712f0" providerId="LiveId" clId="{45705AFF-7A96-4DAC-B54B-E3C562281F78}" dt="2023-11-14T06:52:31.096" v="4356" actId="26606"/>
          <ac:spMkLst>
            <pc:docMk/>
            <pc:sldMk cId="513029129" sldId="355"/>
            <ac:spMk id="41" creationId="{3FCFB1DE-0B7E-48CC-BA90-B2AB0889F9D6}"/>
          </ac:spMkLst>
        </pc:spChg>
        <pc:spChg chg="add mod">
          <ac:chgData name="翌霖 胡" userId="a9a41afe759712f0" providerId="LiveId" clId="{45705AFF-7A96-4DAC-B54B-E3C562281F78}" dt="2023-11-14T06:53:30.243" v="4379" actId="27636"/>
          <ac:spMkLst>
            <pc:docMk/>
            <pc:sldMk cId="513029129" sldId="355"/>
            <ac:spMk id="42" creationId="{9E743104-D494-E126-6B8B-7F014EC2340A}"/>
          </ac:spMkLst>
        </pc:spChg>
        <pc:graphicFrameChg chg="add del">
          <ac:chgData name="翌霖 胡" userId="a9a41afe759712f0" providerId="LiveId" clId="{45705AFF-7A96-4DAC-B54B-E3C562281F78}" dt="2023-11-14T06:52:25.338" v="4353" actId="26606"/>
          <ac:graphicFrameMkLst>
            <pc:docMk/>
            <pc:sldMk cId="513029129" sldId="355"/>
            <ac:graphicFrameMk id="14" creationId="{96A9C04F-BB3B-6489-478A-5FBC3FD48CA0}"/>
          </ac:graphicFrameMkLst>
        </pc:graphicFrameChg>
        <pc:picChg chg="add del mod">
          <ac:chgData name="翌霖 胡" userId="a9a41afe759712f0" providerId="LiveId" clId="{45705AFF-7A96-4DAC-B54B-E3C562281F78}" dt="2023-11-14T06:51:56.820" v="4349" actId="21"/>
          <ac:picMkLst>
            <pc:docMk/>
            <pc:sldMk cId="513029129" sldId="355"/>
            <ac:picMk id="5" creationId="{94014CCA-5C47-B2F5-E450-2A5E28433B9E}"/>
          </ac:picMkLst>
        </pc:picChg>
        <pc:picChg chg="add mod">
          <ac:chgData name="翌霖 胡" userId="a9a41afe759712f0" providerId="LiveId" clId="{45705AFF-7A96-4DAC-B54B-E3C562281F78}" dt="2023-11-14T06:52:45.327" v="4358" actId="27614"/>
          <ac:picMkLst>
            <pc:docMk/>
            <pc:sldMk cId="513029129" sldId="355"/>
            <ac:picMk id="40" creationId="{5E96ED91-27AC-7B24-1DB9-DBE1FCDB0ADC}"/>
          </ac:picMkLst>
        </pc:picChg>
        <pc:cxnChg chg="add del">
          <ac:chgData name="翌霖 胡" userId="a9a41afe759712f0" providerId="LiveId" clId="{45705AFF-7A96-4DAC-B54B-E3C562281F78}" dt="2023-11-14T06:52:25.338" v="4353" actId="26606"/>
          <ac:cxnSpMkLst>
            <pc:docMk/>
            <pc:sldMk cId="513029129" sldId="355"/>
            <ac:cxnSpMk id="26" creationId="{B03A5AE3-BD30-455C-842B-7626C8BEF097}"/>
          </ac:cxnSpMkLst>
        </pc:cxnChg>
        <pc:cxnChg chg="add del">
          <ac:chgData name="翌霖 胡" userId="a9a41afe759712f0" providerId="LiveId" clId="{45705AFF-7A96-4DAC-B54B-E3C562281F78}" dt="2023-11-14T06:52:25.338" v="4353" actId="26606"/>
          <ac:cxnSpMkLst>
            <pc:docMk/>
            <pc:sldMk cId="513029129" sldId="355"/>
            <ac:cxnSpMk id="28" creationId="{2DBECAA5-1F2D-470D-875C-8F2C2CA3E54B}"/>
          </ac:cxnSpMkLst>
        </pc:cxnChg>
      </pc:sldChg>
      <pc:sldChg chg="modSp new del mod">
        <pc:chgData name="翌霖 胡" userId="a9a41afe759712f0" providerId="LiveId" clId="{45705AFF-7A96-4DAC-B54B-E3C562281F78}" dt="2023-11-14T06:54:53.509" v="4391" actId="47"/>
        <pc:sldMkLst>
          <pc:docMk/>
          <pc:sldMk cId="542464463" sldId="356"/>
        </pc:sldMkLst>
        <pc:spChg chg="mod">
          <ac:chgData name="翌霖 胡" userId="a9a41afe759712f0" providerId="LiveId" clId="{45705AFF-7A96-4DAC-B54B-E3C562281F78}" dt="2023-11-14T06:54:18.981" v="4385"/>
          <ac:spMkLst>
            <pc:docMk/>
            <pc:sldMk cId="542464463" sldId="356"/>
            <ac:spMk id="2" creationId="{852DB2E8-A86F-1C17-03E2-994DCD365B13}"/>
          </ac:spMkLst>
        </pc:spChg>
        <pc:spChg chg="mod">
          <ac:chgData name="翌霖 胡" userId="a9a41afe759712f0" providerId="LiveId" clId="{45705AFF-7A96-4DAC-B54B-E3C562281F78}" dt="2023-11-14T06:54:34.060" v="4390" actId="20577"/>
          <ac:spMkLst>
            <pc:docMk/>
            <pc:sldMk cId="542464463" sldId="356"/>
            <ac:spMk id="3" creationId="{94097118-AAEB-B993-4D58-BF9F5255AC86}"/>
          </ac:spMkLst>
        </pc:spChg>
      </pc:sldChg>
      <pc:sldChg chg="new del">
        <pc:chgData name="翌霖 胡" userId="a9a41afe759712f0" providerId="LiveId" clId="{45705AFF-7A96-4DAC-B54B-E3C562281F78}" dt="2023-11-14T06:49:42.681" v="4328" actId="47"/>
        <pc:sldMkLst>
          <pc:docMk/>
          <pc:sldMk cId="1075660456" sldId="357"/>
        </pc:sldMkLst>
      </pc:sldChg>
      <pc:sldChg chg="addSp delSp modSp new mod setBg">
        <pc:chgData name="翌霖 胡" userId="a9a41afe759712f0" providerId="LiveId" clId="{45705AFF-7A96-4DAC-B54B-E3C562281F78}" dt="2023-11-14T04:51:54.473" v="2191" actId="27636"/>
        <pc:sldMkLst>
          <pc:docMk/>
          <pc:sldMk cId="293177231" sldId="358"/>
        </pc:sldMkLst>
        <pc:spChg chg="mod">
          <ac:chgData name="翌霖 胡" userId="a9a41afe759712f0" providerId="LiveId" clId="{45705AFF-7A96-4DAC-B54B-E3C562281F78}" dt="2023-11-14T04:47:25.804" v="2169"/>
          <ac:spMkLst>
            <pc:docMk/>
            <pc:sldMk cId="293177231" sldId="358"/>
            <ac:spMk id="2" creationId="{033CD25C-5C9E-96B5-C82E-E842F880971E}"/>
          </ac:spMkLst>
        </pc:spChg>
        <pc:spChg chg="mod">
          <ac:chgData name="翌霖 胡" userId="a9a41afe759712f0" providerId="LiveId" clId="{45705AFF-7A96-4DAC-B54B-E3C562281F78}" dt="2023-11-14T04:51:54.473" v="2191" actId="27636"/>
          <ac:spMkLst>
            <pc:docMk/>
            <pc:sldMk cId="293177231" sldId="358"/>
            <ac:spMk id="3" creationId="{EC01DBCB-5898-0774-FA97-5B1D03DDC40B}"/>
          </ac:spMkLst>
        </pc:spChg>
        <pc:spChg chg="add del">
          <ac:chgData name="翌霖 胡" userId="a9a41afe759712f0" providerId="LiveId" clId="{45705AFF-7A96-4DAC-B54B-E3C562281F78}" dt="2023-11-14T04:41:44.200" v="2085" actId="26606"/>
          <ac:spMkLst>
            <pc:docMk/>
            <pc:sldMk cId="293177231" sldId="358"/>
            <ac:spMk id="13" creationId="{D2B783EE-0239-4717-BBEA-8C9EAC61C824}"/>
          </ac:spMkLst>
        </pc:spChg>
        <pc:spChg chg="add del">
          <ac:chgData name="翌霖 胡" userId="a9a41afe759712f0" providerId="LiveId" clId="{45705AFF-7A96-4DAC-B54B-E3C562281F78}" dt="2023-11-14T04:41:44.200" v="2085" actId="26606"/>
          <ac:spMkLst>
            <pc:docMk/>
            <pc:sldMk cId="293177231" sldId="358"/>
            <ac:spMk id="15" creationId="{A7B99495-F43F-4D80-A44F-2CB4764EB90B}"/>
          </ac:spMkLst>
        </pc:spChg>
        <pc:spChg chg="add del">
          <ac:chgData name="翌霖 胡" userId="a9a41afe759712f0" providerId="LiveId" clId="{45705AFF-7A96-4DAC-B54B-E3C562281F78}" dt="2023-11-14T04:41:44.200" v="2085" actId="26606"/>
          <ac:spMkLst>
            <pc:docMk/>
            <pc:sldMk cId="293177231" sldId="358"/>
            <ac:spMk id="17" creationId="{70BEB1E7-2F88-40BC-B73D-42E5B6F80BFC}"/>
          </ac:spMkLst>
        </pc:spChg>
        <pc:spChg chg="add">
          <ac:chgData name="翌霖 胡" userId="a9a41afe759712f0" providerId="LiveId" clId="{45705AFF-7A96-4DAC-B54B-E3C562281F78}" dt="2023-11-14T04:41:44.200" v="2085" actId="26606"/>
          <ac:spMkLst>
            <pc:docMk/>
            <pc:sldMk cId="293177231" sldId="358"/>
            <ac:spMk id="22" creationId="{2CB962CF-61A3-4EF9-94F6-7C59B0329524}"/>
          </ac:spMkLst>
        </pc:spChg>
        <pc:picChg chg="add mod">
          <ac:chgData name="翌霖 胡" userId="a9a41afe759712f0" providerId="LiveId" clId="{45705AFF-7A96-4DAC-B54B-E3C562281F78}" dt="2023-11-14T04:41:44.200" v="2085" actId="26606"/>
          <ac:picMkLst>
            <pc:docMk/>
            <pc:sldMk cId="293177231" sldId="358"/>
            <ac:picMk id="5" creationId="{4821CCFB-CC6F-7BFB-1F38-6CFFE2004C9D}"/>
          </ac:picMkLst>
        </pc:picChg>
        <pc:picChg chg="add del mod">
          <ac:chgData name="翌霖 胡" userId="a9a41afe759712f0" providerId="LiveId" clId="{45705AFF-7A96-4DAC-B54B-E3C562281F78}" dt="2023-11-14T03:09:19.052" v="1843" actId="478"/>
          <ac:picMkLst>
            <pc:docMk/>
            <pc:sldMk cId="293177231" sldId="358"/>
            <ac:picMk id="6" creationId="{4405A597-AC78-D224-3A60-1EF9B127215A}"/>
          </ac:picMkLst>
        </pc:picChg>
        <pc:picChg chg="add mod">
          <ac:chgData name="翌霖 胡" userId="a9a41afe759712f0" providerId="LiveId" clId="{45705AFF-7A96-4DAC-B54B-E3C562281F78}" dt="2023-11-14T04:41:44.200" v="2085" actId="26606"/>
          <ac:picMkLst>
            <pc:docMk/>
            <pc:sldMk cId="293177231" sldId="358"/>
            <ac:picMk id="8" creationId="{CC3667B6-F68D-402C-FE2D-AA2CE77C4F56}"/>
          </ac:picMkLst>
        </pc:picChg>
      </pc:sldChg>
      <pc:sldChg chg="modSp new del mod">
        <pc:chgData name="翌霖 胡" userId="a9a41afe759712f0" providerId="LiveId" clId="{45705AFF-7A96-4DAC-B54B-E3C562281F78}" dt="2023-11-14T05:16:59.863" v="2613" actId="2696"/>
        <pc:sldMkLst>
          <pc:docMk/>
          <pc:sldMk cId="396532705" sldId="359"/>
        </pc:sldMkLst>
        <pc:spChg chg="mod">
          <ac:chgData name="翌霖 胡" userId="a9a41afe759712f0" providerId="LiveId" clId="{45705AFF-7A96-4DAC-B54B-E3C562281F78}" dt="2023-11-14T05:14:30.238" v="2612"/>
          <ac:spMkLst>
            <pc:docMk/>
            <pc:sldMk cId="396532705" sldId="359"/>
            <ac:spMk id="3" creationId="{FF9F2B0F-AD00-E148-E790-CF810273BF5B}"/>
          </ac:spMkLst>
        </pc:spChg>
      </pc:sldChg>
      <pc:sldChg chg="modSp add mod">
        <pc:chgData name="翌霖 胡" userId="a9a41afe759712f0" providerId="LiveId" clId="{45705AFF-7A96-4DAC-B54B-E3C562281F78}" dt="2023-11-14T05:23:35.411" v="2938"/>
        <pc:sldMkLst>
          <pc:docMk/>
          <pc:sldMk cId="730682369" sldId="359"/>
        </pc:sldMkLst>
        <pc:spChg chg="mod">
          <ac:chgData name="翌霖 胡" userId="a9a41afe759712f0" providerId="LiveId" clId="{45705AFF-7A96-4DAC-B54B-E3C562281F78}" dt="2023-11-14T05:17:09.497" v="2621"/>
          <ac:spMkLst>
            <pc:docMk/>
            <pc:sldMk cId="730682369" sldId="359"/>
            <ac:spMk id="2" creationId="{A0750DF9-AE87-CB14-F201-C86B5D56A5F6}"/>
          </ac:spMkLst>
        </pc:spChg>
        <pc:spChg chg="mod">
          <ac:chgData name="翌霖 胡" userId="a9a41afe759712f0" providerId="LiveId" clId="{45705AFF-7A96-4DAC-B54B-E3C562281F78}" dt="2023-11-14T05:23:35.411" v="2938"/>
          <ac:spMkLst>
            <pc:docMk/>
            <pc:sldMk cId="730682369" sldId="359"/>
            <ac:spMk id="3" creationId="{FF9F2B0F-AD00-E148-E790-CF810273BF5B}"/>
          </ac:spMkLst>
        </pc:spChg>
      </pc:sldChg>
      <pc:sldChg chg="addSp delSp modSp new mod setBg">
        <pc:chgData name="翌霖 胡" userId="a9a41afe759712f0" providerId="LiveId" clId="{45705AFF-7A96-4DAC-B54B-E3C562281F78}" dt="2023-11-14T06:15:54.557" v="3687" actId="9"/>
        <pc:sldMkLst>
          <pc:docMk/>
          <pc:sldMk cId="4274443988" sldId="360"/>
        </pc:sldMkLst>
        <pc:spChg chg="mod">
          <ac:chgData name="翌霖 胡" userId="a9a41afe759712f0" providerId="LiveId" clId="{45705AFF-7A96-4DAC-B54B-E3C562281F78}" dt="2023-11-14T06:14:44.513" v="3674" actId="26606"/>
          <ac:spMkLst>
            <pc:docMk/>
            <pc:sldMk cId="4274443988" sldId="360"/>
            <ac:spMk id="2" creationId="{F7154022-0E82-AECB-AC69-4EF937993D37}"/>
          </ac:spMkLst>
        </pc:spChg>
        <pc:spChg chg="mod ord">
          <ac:chgData name="翌霖 胡" userId="a9a41afe759712f0" providerId="LiveId" clId="{45705AFF-7A96-4DAC-B54B-E3C562281F78}" dt="2023-11-14T06:15:54.557" v="3687" actId="9"/>
          <ac:spMkLst>
            <pc:docMk/>
            <pc:sldMk cId="4274443988" sldId="360"/>
            <ac:spMk id="3" creationId="{214D9315-899E-36B1-A9DD-3966CC5CED7D}"/>
          </ac:spMkLst>
        </pc:spChg>
        <pc:spChg chg="add del">
          <ac:chgData name="翌霖 胡" userId="a9a41afe759712f0" providerId="LiveId" clId="{45705AFF-7A96-4DAC-B54B-E3C562281F78}" dt="2023-11-14T06:14:44.505" v="3673" actId="26606"/>
          <ac:spMkLst>
            <pc:docMk/>
            <pc:sldMk cId="4274443988" sldId="360"/>
            <ac:spMk id="12" creationId="{7E6D2D34-4BB4-460B-8844-027610FB21F5}"/>
          </ac:spMkLst>
        </pc:spChg>
        <pc:spChg chg="add">
          <ac:chgData name="翌霖 胡" userId="a9a41afe759712f0" providerId="LiveId" clId="{45705AFF-7A96-4DAC-B54B-E3C562281F78}" dt="2023-11-14T06:14:44.513" v="3674" actId="26606"/>
          <ac:spMkLst>
            <pc:docMk/>
            <pc:sldMk cId="4274443988" sldId="360"/>
            <ac:spMk id="20" creationId="{352BEC0E-22F8-46D0-9632-375DB541B06C}"/>
          </ac:spMkLst>
        </pc:spChg>
        <pc:spChg chg="add">
          <ac:chgData name="翌霖 胡" userId="a9a41afe759712f0" providerId="LiveId" clId="{45705AFF-7A96-4DAC-B54B-E3C562281F78}" dt="2023-11-14T06:14:44.513" v="3674" actId="26606"/>
          <ac:spMkLst>
            <pc:docMk/>
            <pc:sldMk cId="4274443988" sldId="360"/>
            <ac:spMk id="21" creationId="{3FCFB1DE-0B7E-48CC-BA90-B2AB0889F9D6}"/>
          </ac:spMkLst>
        </pc:spChg>
        <pc:grpChg chg="add del">
          <ac:chgData name="翌霖 胡" userId="a9a41afe759712f0" providerId="LiveId" clId="{45705AFF-7A96-4DAC-B54B-E3C562281F78}" dt="2023-11-14T06:14:44.505" v="3673" actId="26606"/>
          <ac:grpSpMkLst>
            <pc:docMk/>
            <pc:sldMk cId="4274443988" sldId="360"/>
            <ac:grpSpMk id="14" creationId="{C5314570-9B06-4D37-8CBD-EDD67C2FA205}"/>
          </ac:grpSpMkLst>
        </pc:grpChg>
        <pc:picChg chg="add mod">
          <ac:chgData name="翌霖 胡" userId="a9a41afe759712f0" providerId="LiveId" clId="{45705AFF-7A96-4DAC-B54B-E3C562281F78}" dt="2023-11-14T06:15:06.021" v="3682" actId="14100"/>
          <ac:picMkLst>
            <pc:docMk/>
            <pc:sldMk cId="4274443988" sldId="360"/>
            <ac:picMk id="5" creationId="{CC3714B7-3147-A777-4EDE-D4B72BF7EBF4}"/>
          </ac:picMkLst>
        </pc:picChg>
        <pc:picChg chg="add mod">
          <ac:chgData name="翌霖 胡" userId="a9a41afe759712f0" providerId="LiveId" clId="{45705AFF-7A96-4DAC-B54B-E3C562281F78}" dt="2023-11-14T06:15:07.940" v="3683" actId="1076"/>
          <ac:picMkLst>
            <pc:docMk/>
            <pc:sldMk cId="4274443988" sldId="360"/>
            <ac:picMk id="7" creationId="{515A08B8-5831-A601-6F37-84632DE05390}"/>
          </ac:picMkLst>
        </pc:picChg>
      </pc:sldChg>
      <pc:sldChg chg="addSp delSp modSp new mod setBg">
        <pc:chgData name="翌霖 胡" userId="a9a41afe759712f0" providerId="LiveId" clId="{45705AFF-7A96-4DAC-B54B-E3C562281F78}" dt="2023-11-14T05:13:42.163" v="2600" actId="14826"/>
        <pc:sldMkLst>
          <pc:docMk/>
          <pc:sldMk cId="439055835" sldId="361"/>
        </pc:sldMkLst>
        <pc:spChg chg="mod">
          <ac:chgData name="翌霖 胡" userId="a9a41afe759712f0" providerId="LiveId" clId="{45705AFF-7A96-4DAC-B54B-E3C562281F78}" dt="2023-11-14T05:13:10.910" v="2594"/>
          <ac:spMkLst>
            <pc:docMk/>
            <pc:sldMk cId="439055835" sldId="361"/>
            <ac:spMk id="2" creationId="{7AA25EEB-593B-70EE-BC4B-FF646C68C8C0}"/>
          </ac:spMkLst>
        </pc:spChg>
        <pc:spChg chg="mod">
          <ac:chgData name="翌霖 胡" userId="a9a41afe759712f0" providerId="LiveId" clId="{45705AFF-7A96-4DAC-B54B-E3C562281F78}" dt="2023-11-14T05:12:11.808" v="2591" actId="26606"/>
          <ac:spMkLst>
            <pc:docMk/>
            <pc:sldMk cId="439055835" sldId="361"/>
            <ac:spMk id="3" creationId="{B9EC6EA6-D122-E4E5-E5C1-6DC24BE70176}"/>
          </ac:spMkLst>
        </pc:spChg>
        <pc:spChg chg="add del">
          <ac:chgData name="翌霖 胡" userId="a9a41afe759712f0" providerId="LiveId" clId="{45705AFF-7A96-4DAC-B54B-E3C562281F78}" dt="2023-11-14T05:12:08.419" v="2588" actId="26606"/>
          <ac:spMkLst>
            <pc:docMk/>
            <pc:sldMk cId="439055835" sldId="361"/>
            <ac:spMk id="10" creationId="{D1D34770-47A8-402C-AF23-2B653F2D88C1}"/>
          </ac:spMkLst>
        </pc:spChg>
        <pc:spChg chg="add del">
          <ac:chgData name="翌霖 胡" userId="a9a41afe759712f0" providerId="LiveId" clId="{45705AFF-7A96-4DAC-B54B-E3C562281F78}" dt="2023-11-14T05:12:11.802" v="2590" actId="26606"/>
          <ac:spMkLst>
            <pc:docMk/>
            <pc:sldMk cId="439055835" sldId="361"/>
            <ac:spMk id="12" creationId="{F5897CCA-486C-491C-B4C1-5E5C95A82709}"/>
          </ac:spMkLst>
        </pc:spChg>
        <pc:spChg chg="add">
          <ac:chgData name="翌霖 胡" userId="a9a41afe759712f0" providerId="LiveId" clId="{45705AFF-7A96-4DAC-B54B-E3C562281F78}" dt="2023-11-14T05:12:11.808" v="2591" actId="26606"/>
          <ac:spMkLst>
            <pc:docMk/>
            <pc:sldMk cId="439055835" sldId="361"/>
            <ac:spMk id="14" creationId="{D1D34770-47A8-402C-AF23-2B653F2D88C1}"/>
          </ac:spMkLst>
        </pc:spChg>
        <pc:picChg chg="add mod">
          <ac:chgData name="翌霖 胡" userId="a9a41afe759712f0" providerId="LiveId" clId="{45705AFF-7A96-4DAC-B54B-E3C562281F78}" dt="2023-11-14T05:13:42.163" v="2600" actId="14826"/>
          <ac:picMkLst>
            <pc:docMk/>
            <pc:sldMk cId="439055835" sldId="361"/>
            <ac:picMk id="5" creationId="{0B808524-0602-A740-F3DB-BF9E43779987}"/>
          </ac:picMkLst>
        </pc:picChg>
        <pc:picChg chg="add del mod">
          <ac:chgData name="翌霖 胡" userId="a9a41afe759712f0" providerId="LiveId" clId="{45705AFF-7A96-4DAC-B54B-E3C562281F78}" dt="2023-11-14T05:13:36.932" v="2599"/>
          <ac:picMkLst>
            <pc:docMk/>
            <pc:sldMk cId="439055835" sldId="361"/>
            <ac:picMk id="7" creationId="{B7A5EF4B-4A71-2E6B-1BA1-06D4396F4E91}"/>
          </ac:picMkLst>
        </pc:picChg>
      </pc:sldChg>
      <pc:sldChg chg="modSp new mod">
        <pc:chgData name="翌霖 胡" userId="a9a41afe759712f0" providerId="LiveId" clId="{45705AFF-7A96-4DAC-B54B-E3C562281F78}" dt="2023-11-14T06:47:35.676" v="4289"/>
        <pc:sldMkLst>
          <pc:docMk/>
          <pc:sldMk cId="179987227" sldId="362"/>
        </pc:sldMkLst>
        <pc:spChg chg="mod">
          <ac:chgData name="翌霖 胡" userId="a9a41afe759712f0" providerId="LiveId" clId="{45705AFF-7A96-4DAC-B54B-E3C562281F78}" dt="2023-11-14T06:44:39.814" v="4233"/>
          <ac:spMkLst>
            <pc:docMk/>
            <pc:sldMk cId="179987227" sldId="362"/>
            <ac:spMk id="2" creationId="{391635DC-CCBD-0463-08CC-BC292C4480FF}"/>
          </ac:spMkLst>
        </pc:spChg>
        <pc:spChg chg="mod">
          <ac:chgData name="翌霖 胡" userId="a9a41afe759712f0" providerId="LiveId" clId="{45705AFF-7A96-4DAC-B54B-E3C562281F78}" dt="2023-11-14T06:47:35.676" v="4289"/>
          <ac:spMkLst>
            <pc:docMk/>
            <pc:sldMk cId="179987227" sldId="362"/>
            <ac:spMk id="3" creationId="{5EB37E92-451C-A156-D17B-A578E6E42AFB}"/>
          </ac:spMkLst>
        </pc:spChg>
      </pc:sldChg>
    </pc:docChg>
  </pc:docChgLst>
  <pc:docChgLst>
    <pc:chgData name="翌霖 胡" userId="a9a41afe759712f0" providerId="LiveId" clId="{6887B5D1-0422-4152-BB64-82A80B30B1AF}"/>
    <pc:docChg chg="undo redo custSel addSld delSld modSld sldOrd delMainMaster">
      <pc:chgData name="翌霖 胡" userId="a9a41afe759712f0" providerId="LiveId" clId="{6887B5D1-0422-4152-BB64-82A80B30B1AF}" dt="2023-12-12T06:49:08.868" v="3303" actId="20577"/>
      <pc:docMkLst>
        <pc:docMk/>
      </pc:docMkLst>
      <pc:sldChg chg="addSp delSp modSp mod setBg addAnim modAnim setClrOvrMap">
        <pc:chgData name="翌霖 胡" userId="a9a41afe759712f0" providerId="LiveId" clId="{6887B5D1-0422-4152-BB64-82A80B30B1AF}" dt="2023-12-12T02:02:51.634" v="525"/>
        <pc:sldMkLst>
          <pc:docMk/>
          <pc:sldMk cId="3981376780" sldId="256"/>
        </pc:sldMkLst>
        <pc:spChg chg="mod">
          <ac:chgData name="翌霖 胡" userId="a9a41afe759712f0" providerId="LiveId" clId="{6887B5D1-0422-4152-BB64-82A80B30B1AF}" dt="2023-12-12T02:02:38.571" v="521" actId="26606"/>
          <ac:spMkLst>
            <pc:docMk/>
            <pc:sldMk cId="3981376780" sldId="256"/>
            <ac:spMk id="2" creationId="{3276E30A-E273-EDA7-0B94-6DCEB364EEC7}"/>
          </ac:spMkLst>
        </pc:spChg>
        <pc:spChg chg="mod">
          <ac:chgData name="翌霖 胡" userId="a9a41afe759712f0" providerId="LiveId" clId="{6887B5D1-0422-4152-BB64-82A80B30B1AF}" dt="2023-12-12T02:02:38.571" v="521" actId="26606"/>
          <ac:spMkLst>
            <pc:docMk/>
            <pc:sldMk cId="3981376780" sldId="256"/>
            <ac:spMk id="3" creationId="{D4226F11-46DB-13F3-330D-5DB5D0919E00}"/>
          </ac:spMkLst>
        </pc:spChg>
        <pc:spChg chg="del">
          <ac:chgData name="翌霖 胡" userId="a9a41afe759712f0" providerId="LiveId" clId="{6887B5D1-0422-4152-BB64-82A80B30B1AF}" dt="2023-12-12T02:01:14.753" v="507" actId="26606"/>
          <ac:spMkLst>
            <pc:docMk/>
            <pc:sldMk cId="3981376780" sldId="256"/>
            <ac:spMk id="48" creationId="{71B2258F-86CA-4D4D-8270-BC05FCDEBFB3}"/>
          </ac:spMkLst>
        </pc:spChg>
        <pc:spChg chg="add del">
          <ac:chgData name="翌霖 胡" userId="a9a41afe759712f0" providerId="LiveId" clId="{6887B5D1-0422-4152-BB64-82A80B30B1AF}" dt="2023-12-12T02:02:38.838" v="522" actId="26606"/>
          <ac:spMkLst>
            <pc:docMk/>
            <pc:sldMk cId="3981376780" sldId="256"/>
            <ac:spMk id="54" creationId="{71B2258F-86CA-4D4D-8270-BC05FCDEBFB3}"/>
          </ac:spMkLst>
        </pc:spChg>
        <pc:spChg chg="add del">
          <ac:chgData name="翌霖 胡" userId="a9a41afe759712f0" providerId="LiveId" clId="{6887B5D1-0422-4152-BB64-82A80B30B1AF}" dt="2023-12-12T02:02:33.559" v="515" actId="26606"/>
          <ac:spMkLst>
            <pc:docMk/>
            <pc:sldMk cId="3981376780" sldId="256"/>
            <ac:spMk id="59" creationId="{71B2258F-86CA-4D4D-8270-BC05FCDEBFB3}"/>
          </ac:spMkLst>
        </pc:spChg>
        <pc:spChg chg="add del">
          <ac:chgData name="翌霖 胡" userId="a9a41afe759712f0" providerId="LiveId" clId="{6887B5D1-0422-4152-BB64-82A80B30B1AF}" dt="2023-12-12T02:02:34.354" v="517" actId="26606"/>
          <ac:spMkLst>
            <pc:docMk/>
            <pc:sldMk cId="3981376780" sldId="256"/>
            <ac:spMk id="61" creationId="{007891EC-4501-44ED-A8C8-B11B6DB767AB}"/>
          </ac:spMkLst>
        </pc:spChg>
        <pc:spChg chg="add del">
          <ac:chgData name="翌霖 胡" userId="a9a41afe759712f0" providerId="LiveId" clId="{6887B5D1-0422-4152-BB64-82A80B30B1AF}" dt="2023-12-12T02:02:34.354" v="517" actId="26606"/>
          <ac:spMkLst>
            <pc:docMk/>
            <pc:sldMk cId="3981376780" sldId="256"/>
            <ac:spMk id="62" creationId="{C1DD1A8A-57D5-4A81-AD04-532B043C5611}"/>
          </ac:spMkLst>
        </pc:spChg>
        <pc:spChg chg="add del">
          <ac:chgData name="翌霖 胡" userId="a9a41afe759712f0" providerId="LiveId" clId="{6887B5D1-0422-4152-BB64-82A80B30B1AF}" dt="2023-12-12T02:02:36.335" v="519" actId="26606"/>
          <ac:spMkLst>
            <pc:docMk/>
            <pc:sldMk cId="3981376780" sldId="256"/>
            <ac:spMk id="64" creationId="{71B2258F-86CA-4D4D-8270-BC05FCDEBFB3}"/>
          </ac:spMkLst>
        </pc:spChg>
        <pc:spChg chg="add del">
          <ac:chgData name="翌霖 胡" userId="a9a41afe759712f0" providerId="LiveId" clId="{6887B5D1-0422-4152-BB64-82A80B30B1AF}" dt="2023-12-12T02:02:38.571" v="521" actId="26606"/>
          <ac:spMkLst>
            <pc:docMk/>
            <pc:sldMk cId="3981376780" sldId="256"/>
            <ac:spMk id="66" creationId="{C1DD1A8A-57D5-4A81-AD04-532B043C5611}"/>
          </ac:spMkLst>
        </pc:spChg>
        <pc:spChg chg="add del">
          <ac:chgData name="翌霖 胡" userId="a9a41afe759712f0" providerId="LiveId" clId="{6887B5D1-0422-4152-BB64-82A80B30B1AF}" dt="2023-12-12T02:02:38.571" v="521" actId="26606"/>
          <ac:spMkLst>
            <pc:docMk/>
            <pc:sldMk cId="3981376780" sldId="256"/>
            <ac:spMk id="67" creationId="{007891EC-4501-44ED-A8C8-B11B6DB767AB}"/>
          </ac:spMkLst>
        </pc:spChg>
        <pc:spChg chg="add">
          <ac:chgData name="翌霖 胡" userId="a9a41afe759712f0" providerId="LiveId" clId="{6887B5D1-0422-4152-BB64-82A80B30B1AF}" dt="2023-12-12T02:02:38.838" v="522" actId="26606"/>
          <ac:spMkLst>
            <pc:docMk/>
            <pc:sldMk cId="3981376780" sldId="256"/>
            <ac:spMk id="69" creationId="{71B2258F-86CA-4D4D-8270-BC05FCDEBFB3}"/>
          </ac:spMkLst>
        </pc:spChg>
        <pc:picChg chg="del">
          <ac:chgData name="翌霖 胡" userId="a9a41afe759712f0" providerId="LiveId" clId="{6887B5D1-0422-4152-BB64-82A80B30B1AF}" dt="2023-12-11T11:16:07.868" v="6" actId="478"/>
          <ac:picMkLst>
            <pc:docMk/>
            <pc:sldMk cId="3981376780" sldId="256"/>
            <ac:picMk id="4" creationId="{6BA70B06-4A1B-30AA-533F-AA222809F606}"/>
          </ac:picMkLst>
        </pc:picChg>
        <pc:picChg chg="add mod ord">
          <ac:chgData name="翌霖 胡" userId="a9a41afe759712f0" providerId="LiveId" clId="{6887B5D1-0422-4152-BB64-82A80B30B1AF}" dt="2023-12-12T02:02:38.838" v="522" actId="26606"/>
          <ac:picMkLst>
            <pc:docMk/>
            <pc:sldMk cId="3981376780" sldId="256"/>
            <ac:picMk id="5" creationId="{E8C58D15-8505-5C81-E0F2-B044EC268268}"/>
          </ac:picMkLst>
        </pc:picChg>
        <pc:picChg chg="add del">
          <ac:chgData name="翌霖 胡" userId="a9a41afe759712f0" providerId="LiveId" clId="{6887B5D1-0422-4152-BB64-82A80B30B1AF}" dt="2023-12-12T02:02:25.085" v="510" actId="478"/>
          <ac:picMkLst>
            <pc:docMk/>
            <pc:sldMk cId="3981376780" sldId="256"/>
            <ac:picMk id="50" creationId="{38DB29C7-24B4-8485-70A9-CC6A1A365140}"/>
          </ac:picMkLst>
        </pc:picChg>
      </pc:sldChg>
      <pc:sldChg chg="addSp delSp modSp new mod setBg">
        <pc:chgData name="翌霖 胡" userId="a9a41afe759712f0" providerId="LiveId" clId="{6887B5D1-0422-4152-BB64-82A80B30B1AF}" dt="2023-12-12T06:49:08.868" v="3303" actId="20577"/>
        <pc:sldMkLst>
          <pc:docMk/>
          <pc:sldMk cId="2432641238" sldId="257"/>
        </pc:sldMkLst>
        <pc:spChg chg="mod">
          <ac:chgData name="翌霖 胡" userId="a9a41afe759712f0" providerId="LiveId" clId="{6887B5D1-0422-4152-BB64-82A80B30B1AF}" dt="2023-12-12T06:49:08.868" v="3303" actId="20577"/>
          <ac:spMkLst>
            <pc:docMk/>
            <pc:sldMk cId="2432641238" sldId="257"/>
            <ac:spMk id="2" creationId="{41A76B42-3524-6C40-3016-7F74025B1AFA}"/>
          </ac:spMkLst>
        </pc:spChg>
        <pc:spChg chg="mod ord">
          <ac:chgData name="翌霖 胡" userId="a9a41afe759712f0" providerId="LiveId" clId="{6887B5D1-0422-4152-BB64-82A80B30B1AF}" dt="2023-12-12T02:42:50.122" v="612" actId="26606"/>
          <ac:spMkLst>
            <pc:docMk/>
            <pc:sldMk cId="2432641238" sldId="257"/>
            <ac:spMk id="3" creationId="{F38F4D75-0B5A-331A-3F6E-AB47BBCB201C}"/>
          </ac:spMkLst>
        </pc:spChg>
        <pc:spChg chg="add del">
          <ac:chgData name="翌霖 胡" userId="a9a41afe759712f0" providerId="LiveId" clId="{6887B5D1-0422-4152-BB64-82A80B30B1AF}" dt="2023-12-12T02:42:45.073" v="607" actId="26606"/>
          <ac:spMkLst>
            <pc:docMk/>
            <pc:sldMk cId="2432641238" sldId="257"/>
            <ac:spMk id="9" creationId="{12609869-9E80-471B-A487-A53288E0E791}"/>
          </ac:spMkLst>
        </pc:spChg>
        <pc:spChg chg="add del">
          <ac:chgData name="翌霖 胡" userId="a9a41afe759712f0" providerId="LiveId" clId="{6887B5D1-0422-4152-BB64-82A80B30B1AF}" dt="2023-12-12T02:42:45.073" v="607" actId="26606"/>
          <ac:spMkLst>
            <pc:docMk/>
            <pc:sldMk cId="2432641238" sldId="257"/>
            <ac:spMk id="11" creationId="{7004738A-9D34-43E8-97D2-CA0EED4F8BE0}"/>
          </ac:spMkLst>
        </pc:spChg>
        <pc:spChg chg="add del">
          <ac:chgData name="翌霖 胡" userId="a9a41afe759712f0" providerId="LiveId" clId="{6887B5D1-0422-4152-BB64-82A80B30B1AF}" dt="2023-12-12T02:42:45.073" v="607" actId="26606"/>
          <ac:spMkLst>
            <pc:docMk/>
            <pc:sldMk cId="2432641238" sldId="257"/>
            <ac:spMk id="13" creationId="{B8B8D07F-F13E-443E-BA68-2D26672D76B9}"/>
          </ac:spMkLst>
        </pc:spChg>
        <pc:spChg chg="add del">
          <ac:chgData name="翌霖 胡" userId="a9a41afe759712f0" providerId="LiveId" clId="{6887B5D1-0422-4152-BB64-82A80B30B1AF}" dt="2023-12-12T02:42:45.073" v="607" actId="26606"/>
          <ac:spMkLst>
            <pc:docMk/>
            <pc:sldMk cId="2432641238" sldId="257"/>
            <ac:spMk id="15" creationId="{2813A4FA-24A5-41ED-A534-3807D1B2F344}"/>
          </ac:spMkLst>
        </pc:spChg>
        <pc:spChg chg="add del">
          <ac:chgData name="翌霖 胡" userId="a9a41afe759712f0" providerId="LiveId" clId="{6887B5D1-0422-4152-BB64-82A80B30B1AF}" dt="2023-12-12T02:42:45.073" v="607" actId="26606"/>
          <ac:spMkLst>
            <pc:docMk/>
            <pc:sldMk cId="2432641238" sldId="257"/>
            <ac:spMk id="17" creationId="{C3944F27-CA70-4E84-A51A-E6BF89558979}"/>
          </ac:spMkLst>
        </pc:spChg>
        <pc:spChg chg="add del">
          <ac:chgData name="翌霖 胡" userId="a9a41afe759712f0" providerId="LiveId" clId="{6887B5D1-0422-4152-BB64-82A80B30B1AF}" dt="2023-12-12T02:42:50.115" v="611" actId="26606"/>
          <ac:spMkLst>
            <pc:docMk/>
            <pc:sldMk cId="2432641238" sldId="257"/>
            <ac:spMk id="21" creationId="{F13C74B1-5B17-4795-BED0-7140497B445A}"/>
          </ac:spMkLst>
        </pc:spChg>
        <pc:spChg chg="add del">
          <ac:chgData name="翌霖 胡" userId="a9a41afe759712f0" providerId="LiveId" clId="{6887B5D1-0422-4152-BB64-82A80B30B1AF}" dt="2023-12-12T02:42:50.115" v="611" actId="26606"/>
          <ac:spMkLst>
            <pc:docMk/>
            <pc:sldMk cId="2432641238" sldId="257"/>
            <ac:spMk id="22" creationId="{D4974D33-8DC5-464E-8C6D-BE58F0669C17}"/>
          </ac:spMkLst>
        </pc:spChg>
        <pc:spChg chg="add">
          <ac:chgData name="翌霖 胡" userId="a9a41afe759712f0" providerId="LiveId" clId="{6887B5D1-0422-4152-BB64-82A80B30B1AF}" dt="2023-12-12T02:42:50.122" v="612" actId="26606"/>
          <ac:spMkLst>
            <pc:docMk/>
            <pc:sldMk cId="2432641238" sldId="257"/>
            <ac:spMk id="24" creationId="{3ECBE1F1-D69B-4AFA-ABD5-8E41720EF6DE}"/>
          </ac:spMkLst>
        </pc:spChg>
        <pc:spChg chg="add">
          <ac:chgData name="翌霖 胡" userId="a9a41afe759712f0" providerId="LiveId" clId="{6887B5D1-0422-4152-BB64-82A80B30B1AF}" dt="2023-12-12T02:42:50.122" v="612" actId="26606"/>
          <ac:spMkLst>
            <pc:docMk/>
            <pc:sldMk cId="2432641238" sldId="257"/>
            <ac:spMk id="25" creationId="{603A6265-E10C-4B85-9C20-E75FCAF9CC63}"/>
          </ac:spMkLst>
        </pc:spChg>
        <pc:picChg chg="add mod ord">
          <ac:chgData name="翌霖 胡" userId="a9a41afe759712f0" providerId="LiveId" clId="{6887B5D1-0422-4152-BB64-82A80B30B1AF}" dt="2023-12-12T02:42:50.122" v="612" actId="26606"/>
          <ac:picMkLst>
            <pc:docMk/>
            <pc:sldMk cId="2432641238" sldId="257"/>
            <ac:picMk id="4" creationId="{15FA4885-780F-3A89-E184-8B7A814D0808}"/>
          </ac:picMkLst>
        </pc:picChg>
        <pc:cxnChg chg="add del">
          <ac:chgData name="翌霖 胡" userId="a9a41afe759712f0" providerId="LiveId" clId="{6887B5D1-0422-4152-BB64-82A80B30B1AF}" dt="2023-12-12T02:42:47.445" v="609" actId="26606"/>
          <ac:cxnSpMkLst>
            <pc:docMk/>
            <pc:sldMk cId="2432641238" sldId="257"/>
            <ac:cxnSpMk id="19" creationId="{1503BFE4-729B-D9D0-C17B-501E6AF1127A}"/>
          </ac:cxnSpMkLst>
        </pc:cxnChg>
      </pc:sldChg>
      <pc:sldChg chg="addSp modSp new mod">
        <pc:chgData name="翌霖 胡" userId="a9a41afe759712f0" providerId="LiveId" clId="{6887B5D1-0422-4152-BB64-82A80B30B1AF}" dt="2023-12-12T06:31:34.032" v="2966" actId="1076"/>
        <pc:sldMkLst>
          <pc:docMk/>
          <pc:sldMk cId="1105939769" sldId="258"/>
        </pc:sldMkLst>
        <pc:spChg chg="mod">
          <ac:chgData name="翌霖 胡" userId="a9a41afe759712f0" providerId="LiveId" clId="{6887B5D1-0422-4152-BB64-82A80B30B1AF}" dt="2023-12-12T06:29:01.145" v="2949"/>
          <ac:spMkLst>
            <pc:docMk/>
            <pc:sldMk cId="1105939769" sldId="258"/>
            <ac:spMk id="2" creationId="{C591D987-1B11-D097-973E-4004817F6C7B}"/>
          </ac:spMkLst>
        </pc:spChg>
        <pc:spChg chg="mod">
          <ac:chgData name="翌霖 胡" userId="a9a41afe759712f0" providerId="LiveId" clId="{6887B5D1-0422-4152-BB64-82A80B30B1AF}" dt="2023-12-12T06:29:56.536" v="2961" actId="27636"/>
          <ac:spMkLst>
            <pc:docMk/>
            <pc:sldMk cId="1105939769" sldId="258"/>
            <ac:spMk id="3" creationId="{47C31B3D-4785-D4F8-1FA9-46B87645FB6E}"/>
          </ac:spMkLst>
        </pc:spChg>
        <pc:picChg chg="add mod">
          <ac:chgData name="翌霖 胡" userId="a9a41afe759712f0" providerId="LiveId" clId="{6887B5D1-0422-4152-BB64-82A80B30B1AF}" dt="2023-12-12T06:29:38.576" v="2952" actId="1076"/>
          <ac:picMkLst>
            <pc:docMk/>
            <pc:sldMk cId="1105939769" sldId="258"/>
            <ac:picMk id="4" creationId="{A4851AC9-13EB-692A-40B4-DF2E9E62E91C}"/>
          </ac:picMkLst>
        </pc:picChg>
        <pc:picChg chg="add mod">
          <ac:chgData name="翌霖 胡" userId="a9a41afe759712f0" providerId="LiveId" clId="{6887B5D1-0422-4152-BB64-82A80B30B1AF}" dt="2023-12-12T06:31:34.032" v="2966" actId="1076"/>
          <ac:picMkLst>
            <pc:docMk/>
            <pc:sldMk cId="1105939769" sldId="258"/>
            <ac:picMk id="5" creationId="{D721DC83-C9C6-1CC3-85BC-4266EB550FEE}"/>
          </ac:picMkLst>
        </pc:picChg>
        <pc:picChg chg="add mod">
          <ac:chgData name="翌霖 胡" userId="a9a41afe759712f0" providerId="LiveId" clId="{6887B5D1-0422-4152-BB64-82A80B30B1AF}" dt="2023-12-12T06:31:32.319" v="2965" actId="14100"/>
          <ac:picMkLst>
            <pc:docMk/>
            <pc:sldMk cId="1105939769" sldId="258"/>
            <ac:picMk id="7" creationId="{B1F07FC7-3B59-8E7B-00A6-20F893B2E8D5}"/>
          </ac:picMkLst>
        </pc:picChg>
      </pc:sldChg>
      <pc:sldChg chg="del">
        <pc:chgData name="翌霖 胡" userId="a9a41afe759712f0" providerId="LiveId" clId="{6887B5D1-0422-4152-BB64-82A80B30B1AF}" dt="2023-12-11T11:16:12.244" v="7" actId="47"/>
        <pc:sldMkLst>
          <pc:docMk/>
          <pc:sldMk cId="4053262229" sldId="258"/>
        </pc:sldMkLst>
      </pc:sldChg>
      <pc:sldChg chg="del">
        <pc:chgData name="翌霖 胡" userId="a9a41afe759712f0" providerId="LiveId" clId="{6887B5D1-0422-4152-BB64-82A80B30B1AF}" dt="2023-12-11T11:16:12.244" v="7" actId="47"/>
        <pc:sldMkLst>
          <pc:docMk/>
          <pc:sldMk cId="712003958" sldId="259"/>
        </pc:sldMkLst>
      </pc:sldChg>
      <pc:sldChg chg="modSp new del mod">
        <pc:chgData name="翌霖 胡" userId="a9a41afe759712f0" providerId="LiveId" clId="{6887B5D1-0422-4152-BB64-82A80B30B1AF}" dt="2023-12-12T06:23:10.662" v="2855" actId="47"/>
        <pc:sldMkLst>
          <pc:docMk/>
          <pc:sldMk cId="4243963410" sldId="259"/>
        </pc:sldMkLst>
        <pc:spChg chg="mod">
          <ac:chgData name="翌霖 胡" userId="a9a41afe759712f0" providerId="LiveId" clId="{6887B5D1-0422-4152-BB64-82A80B30B1AF}" dt="2023-12-11T14:45:52.340" v="57"/>
          <ac:spMkLst>
            <pc:docMk/>
            <pc:sldMk cId="4243963410" sldId="259"/>
            <ac:spMk id="3" creationId="{22B136DC-9538-1645-D23B-09A4110350A7}"/>
          </ac:spMkLst>
        </pc:spChg>
      </pc:sldChg>
      <pc:sldChg chg="modSp new mod">
        <pc:chgData name="翌霖 胡" userId="a9a41afe759712f0" providerId="LiveId" clId="{6887B5D1-0422-4152-BB64-82A80B30B1AF}" dt="2023-12-12T06:42:11.642" v="3249"/>
        <pc:sldMkLst>
          <pc:docMk/>
          <pc:sldMk cId="4256769303" sldId="260"/>
        </pc:sldMkLst>
        <pc:spChg chg="mod">
          <ac:chgData name="翌霖 胡" userId="a9a41afe759712f0" providerId="LiveId" clId="{6887B5D1-0422-4152-BB64-82A80B30B1AF}" dt="2023-12-12T06:34:03.418" v="3001"/>
          <ac:spMkLst>
            <pc:docMk/>
            <pc:sldMk cId="4256769303" sldId="260"/>
            <ac:spMk id="2" creationId="{57B17383-46A1-5F16-BC7A-01E02C9A9DF1}"/>
          </ac:spMkLst>
        </pc:spChg>
        <pc:spChg chg="mod">
          <ac:chgData name="翌霖 胡" userId="a9a41afe759712f0" providerId="LiveId" clId="{6887B5D1-0422-4152-BB64-82A80B30B1AF}" dt="2023-12-12T06:42:11.642" v="3249"/>
          <ac:spMkLst>
            <pc:docMk/>
            <pc:sldMk cId="4256769303" sldId="260"/>
            <ac:spMk id="3" creationId="{ABADE111-F9F9-B3FB-BE60-69BEB1FDA247}"/>
          </ac:spMkLst>
        </pc:spChg>
      </pc:sldChg>
      <pc:sldChg chg="addSp delSp modSp new mod setBg addAnim delAnim">
        <pc:chgData name="翌霖 胡" userId="a9a41afe759712f0" providerId="LiveId" clId="{6887B5D1-0422-4152-BB64-82A80B30B1AF}" dt="2023-12-12T06:48:52.979" v="3302" actId="26606"/>
        <pc:sldMkLst>
          <pc:docMk/>
          <pc:sldMk cId="583165076" sldId="261"/>
        </pc:sldMkLst>
        <pc:spChg chg="mod">
          <ac:chgData name="翌霖 胡" userId="a9a41afe759712f0" providerId="LiveId" clId="{6887B5D1-0422-4152-BB64-82A80B30B1AF}" dt="2023-12-12T06:48:52.979" v="3302" actId="26606"/>
          <ac:spMkLst>
            <pc:docMk/>
            <pc:sldMk cId="583165076" sldId="261"/>
            <ac:spMk id="2" creationId="{98F6B316-D777-7055-52CA-8EFD7F398467}"/>
          </ac:spMkLst>
        </pc:spChg>
        <pc:spChg chg="del mod">
          <ac:chgData name="翌霖 胡" userId="a9a41afe759712f0" providerId="LiveId" clId="{6887B5D1-0422-4152-BB64-82A80B30B1AF}" dt="2023-12-12T06:47:52.475" v="3292" actId="478"/>
          <ac:spMkLst>
            <pc:docMk/>
            <pc:sldMk cId="583165076" sldId="261"/>
            <ac:spMk id="3" creationId="{FFC85036-C241-A53A-83F7-BC686B6739DA}"/>
          </ac:spMkLst>
        </pc:spChg>
        <pc:spChg chg="add del">
          <ac:chgData name="翌霖 胡" userId="a9a41afe759712f0" providerId="LiveId" clId="{6887B5D1-0422-4152-BB64-82A80B30B1AF}" dt="2023-12-12T06:48:52.971" v="3301" actId="26606"/>
          <ac:spMkLst>
            <pc:docMk/>
            <pc:sldMk cId="583165076" sldId="261"/>
            <ac:spMk id="7" creationId="{943CAA20-3569-4189-9E48-239A229A86CA}"/>
          </ac:spMkLst>
        </pc:spChg>
        <pc:spChg chg="add del">
          <ac:chgData name="翌霖 胡" userId="a9a41afe759712f0" providerId="LiveId" clId="{6887B5D1-0422-4152-BB64-82A80B30B1AF}" dt="2023-12-12T06:48:52.971" v="3301" actId="26606"/>
          <ac:spMkLst>
            <pc:docMk/>
            <pc:sldMk cId="583165076" sldId="261"/>
            <ac:spMk id="9" creationId="{DA542B6D-E775-4832-91DC-2D20F857813A}"/>
          </ac:spMkLst>
        </pc:spChg>
        <pc:spChg chg="add">
          <ac:chgData name="翌霖 胡" userId="a9a41afe759712f0" providerId="LiveId" clId="{6887B5D1-0422-4152-BB64-82A80B30B1AF}" dt="2023-12-12T06:48:52.979" v="3302" actId="26606"/>
          <ac:spMkLst>
            <pc:docMk/>
            <pc:sldMk cId="583165076" sldId="261"/>
            <ac:spMk id="11" creationId="{C7F28D52-2A5F-4D23-81AE-7CB8B591C7AF}"/>
          </ac:spMkLst>
        </pc:spChg>
        <pc:spChg chg="add">
          <ac:chgData name="翌霖 胡" userId="a9a41afe759712f0" providerId="LiveId" clId="{6887B5D1-0422-4152-BB64-82A80B30B1AF}" dt="2023-12-12T06:48:52.979" v="3302" actId="26606"/>
          <ac:spMkLst>
            <pc:docMk/>
            <pc:sldMk cId="583165076" sldId="261"/>
            <ac:spMk id="12" creationId="{FFD48BC7-DC40-47DE-87EE-9F4B6ECB9ABB}"/>
          </ac:spMkLst>
        </pc:spChg>
        <pc:spChg chg="add">
          <ac:chgData name="翌霖 胡" userId="a9a41afe759712f0" providerId="LiveId" clId="{6887B5D1-0422-4152-BB64-82A80B30B1AF}" dt="2023-12-12T06:48:52.979" v="3302" actId="26606"/>
          <ac:spMkLst>
            <pc:docMk/>
            <pc:sldMk cId="583165076" sldId="261"/>
            <ac:spMk id="13" creationId="{3629484E-3792-4B3D-89AD-7C8A1ED0E0D4}"/>
          </ac:spMkLst>
        </pc:spChg>
        <pc:spChg chg="add">
          <ac:chgData name="翌霖 胡" userId="a9a41afe759712f0" providerId="LiveId" clId="{6887B5D1-0422-4152-BB64-82A80B30B1AF}" dt="2023-12-12T06:48:52.979" v="3302" actId="26606"/>
          <ac:spMkLst>
            <pc:docMk/>
            <pc:sldMk cId="583165076" sldId="261"/>
            <ac:spMk id="14" creationId="{E502BBC7-2C76-46F3-BC24-5985BC13DB88}"/>
          </ac:spMkLst>
        </pc:spChg>
      </pc:sldChg>
      <pc:sldChg chg="del">
        <pc:chgData name="翌霖 胡" userId="a9a41afe759712f0" providerId="LiveId" clId="{6887B5D1-0422-4152-BB64-82A80B30B1AF}" dt="2023-12-11T11:16:12.244" v="7" actId="47"/>
        <pc:sldMkLst>
          <pc:docMk/>
          <pc:sldMk cId="2660127847" sldId="261"/>
        </pc:sldMkLst>
      </pc:sldChg>
      <pc:sldChg chg="addSp delSp modSp new mod ord setBg">
        <pc:chgData name="翌霖 胡" userId="a9a41afe759712f0" providerId="LiveId" clId="{6887B5D1-0422-4152-BB64-82A80B30B1AF}" dt="2023-12-12T05:10:08.538" v="1715" actId="27636"/>
        <pc:sldMkLst>
          <pc:docMk/>
          <pc:sldMk cId="1215617362" sldId="262"/>
        </pc:sldMkLst>
        <pc:spChg chg="mod">
          <ac:chgData name="翌霖 胡" userId="a9a41afe759712f0" providerId="LiveId" clId="{6887B5D1-0422-4152-BB64-82A80B30B1AF}" dt="2023-12-12T04:54:08.234" v="1475" actId="26606"/>
          <ac:spMkLst>
            <pc:docMk/>
            <pc:sldMk cId="1215617362" sldId="262"/>
            <ac:spMk id="2" creationId="{4186332B-3A1A-F38A-9048-34F6215DAA05}"/>
          </ac:spMkLst>
        </pc:spChg>
        <pc:spChg chg="add del mod">
          <ac:chgData name="翌霖 胡" userId="a9a41afe759712f0" providerId="LiveId" clId="{6887B5D1-0422-4152-BB64-82A80B30B1AF}" dt="2023-12-12T05:10:08.538" v="1715" actId="27636"/>
          <ac:spMkLst>
            <pc:docMk/>
            <pc:sldMk cId="1215617362" sldId="262"/>
            <ac:spMk id="3" creationId="{FA224059-9B3F-1A36-BCBD-99FDEB319704}"/>
          </ac:spMkLst>
        </pc:spChg>
        <pc:spChg chg="add del">
          <ac:chgData name="翌霖 胡" userId="a9a41afe759712f0" providerId="LiveId" clId="{6887B5D1-0422-4152-BB64-82A80B30B1AF}" dt="2023-12-12T04:54:08.229" v="1474" actId="26606"/>
          <ac:spMkLst>
            <pc:docMk/>
            <pc:sldMk cId="1215617362" sldId="262"/>
            <ac:spMk id="12" creationId="{45D37F4E-DDB4-456B-97E0-9937730A039F}"/>
          </ac:spMkLst>
        </pc:spChg>
        <pc:spChg chg="add del">
          <ac:chgData name="翌霖 胡" userId="a9a41afe759712f0" providerId="LiveId" clId="{6887B5D1-0422-4152-BB64-82A80B30B1AF}" dt="2023-12-12T04:54:08.229" v="1474" actId="26606"/>
          <ac:spMkLst>
            <pc:docMk/>
            <pc:sldMk cId="1215617362" sldId="262"/>
            <ac:spMk id="14" creationId="{B2DD41CD-8F47-4F56-AD12-4E2FF7696987}"/>
          </ac:spMkLst>
        </pc:spChg>
        <pc:spChg chg="add">
          <ac:chgData name="翌霖 胡" userId="a9a41afe759712f0" providerId="LiveId" clId="{6887B5D1-0422-4152-BB64-82A80B30B1AF}" dt="2023-12-12T04:54:08.234" v="1475" actId="26606"/>
          <ac:spMkLst>
            <pc:docMk/>
            <pc:sldMk cId="1215617362" sldId="262"/>
            <ac:spMk id="16" creationId="{D1D34770-47A8-402C-AF23-2B653F2D88C1}"/>
          </ac:spMkLst>
        </pc:spChg>
        <pc:picChg chg="add del mod">
          <ac:chgData name="翌霖 胡" userId="a9a41afe759712f0" providerId="LiveId" clId="{6887B5D1-0422-4152-BB64-82A80B30B1AF}" dt="2023-12-12T02:01:00.777" v="499"/>
          <ac:picMkLst>
            <pc:docMk/>
            <pc:sldMk cId="1215617362" sldId="262"/>
            <ac:picMk id="5" creationId="{CF66AC06-D246-A929-8C03-35963D9BCDE6}"/>
          </ac:picMkLst>
        </pc:picChg>
        <pc:picChg chg="add mod">
          <ac:chgData name="翌霖 胡" userId="a9a41afe759712f0" providerId="LiveId" clId="{6887B5D1-0422-4152-BB64-82A80B30B1AF}" dt="2023-12-12T04:54:08.234" v="1475" actId="26606"/>
          <ac:picMkLst>
            <pc:docMk/>
            <pc:sldMk cId="1215617362" sldId="262"/>
            <ac:picMk id="7" creationId="{D4525230-262A-A1CE-CDFE-D25077E5E1D6}"/>
          </ac:picMkLst>
        </pc:picChg>
      </pc:sldChg>
      <pc:sldChg chg="addSp delSp modSp new mod ord setBg">
        <pc:chgData name="翌霖 胡" userId="a9a41afe759712f0" providerId="LiveId" clId="{6887B5D1-0422-4152-BB64-82A80B30B1AF}" dt="2023-12-12T05:30:42.415" v="1946" actId="26606"/>
        <pc:sldMkLst>
          <pc:docMk/>
          <pc:sldMk cId="2890987610" sldId="263"/>
        </pc:sldMkLst>
        <pc:spChg chg="mod">
          <ac:chgData name="翌霖 胡" userId="a9a41afe759712f0" providerId="LiveId" clId="{6887B5D1-0422-4152-BB64-82A80B30B1AF}" dt="2023-12-12T05:30:42.415" v="1946" actId="26606"/>
          <ac:spMkLst>
            <pc:docMk/>
            <pc:sldMk cId="2890987610" sldId="263"/>
            <ac:spMk id="2" creationId="{F0BA3AB8-E773-F604-7B45-70D974B4B356}"/>
          </ac:spMkLst>
        </pc:spChg>
        <pc:spChg chg="del">
          <ac:chgData name="翌霖 胡" userId="a9a41afe759712f0" providerId="LiveId" clId="{6887B5D1-0422-4152-BB64-82A80B30B1AF}" dt="2023-12-12T03:19:21.585" v="621"/>
          <ac:spMkLst>
            <pc:docMk/>
            <pc:sldMk cId="2890987610" sldId="263"/>
            <ac:spMk id="3" creationId="{59F15693-CB7C-9948-0CD6-456B679BBEE1}"/>
          </ac:spMkLst>
        </pc:spChg>
        <pc:spChg chg="add del mod">
          <ac:chgData name="翌霖 胡" userId="a9a41afe759712f0" providerId="LiveId" clId="{6887B5D1-0422-4152-BB64-82A80B30B1AF}" dt="2023-12-12T05:30:42.415" v="1946" actId="26606"/>
          <ac:spMkLst>
            <pc:docMk/>
            <pc:sldMk cId="2890987610" sldId="263"/>
            <ac:spMk id="7" creationId="{CB9E4E91-AA99-C469-0923-64ABE11ECB6E}"/>
          </ac:spMkLst>
        </pc:spChg>
        <pc:spChg chg="add del">
          <ac:chgData name="翌霖 胡" userId="a9a41afe759712f0" providerId="LiveId" clId="{6887B5D1-0422-4152-BB64-82A80B30B1AF}" dt="2023-12-12T05:30:26.285" v="1933" actId="26606"/>
          <ac:spMkLst>
            <pc:docMk/>
            <pc:sldMk cId="2890987610" sldId="263"/>
            <ac:spMk id="18" creationId="{F5897CCA-486C-491C-B4C1-5E5C95A82709}"/>
          </ac:spMkLst>
        </pc:spChg>
        <pc:spChg chg="add del">
          <ac:chgData name="翌霖 胡" userId="a9a41afe759712f0" providerId="LiveId" clId="{6887B5D1-0422-4152-BB64-82A80B30B1AF}" dt="2023-12-12T05:30:27.695" v="1935" actId="26606"/>
          <ac:spMkLst>
            <pc:docMk/>
            <pc:sldMk cId="2890987610" sldId="263"/>
            <ac:spMk id="20" creationId="{16674508-81D3-48CF-96BF-7FC60EAA572A}"/>
          </ac:spMkLst>
        </pc:spChg>
        <pc:spChg chg="add del">
          <ac:chgData name="翌霖 胡" userId="a9a41afe759712f0" providerId="LiveId" clId="{6887B5D1-0422-4152-BB64-82A80B30B1AF}" dt="2023-12-12T05:30:27.695" v="1935" actId="26606"/>
          <ac:spMkLst>
            <pc:docMk/>
            <pc:sldMk cId="2890987610" sldId="263"/>
            <ac:spMk id="21" creationId="{F821940F-7A1D-4ACC-85B4-A932898ABB37}"/>
          </ac:spMkLst>
        </pc:spChg>
        <pc:spChg chg="add del">
          <ac:chgData name="翌霖 胡" userId="a9a41afe759712f0" providerId="LiveId" clId="{6887B5D1-0422-4152-BB64-82A80B30B1AF}" dt="2023-12-12T05:30:28.984" v="1937" actId="26606"/>
          <ac:spMkLst>
            <pc:docMk/>
            <pc:sldMk cId="2890987610" sldId="263"/>
            <ac:spMk id="22" creationId="{4300840D-0A0B-4512-BACA-B439D5B9C57C}"/>
          </ac:spMkLst>
        </pc:spChg>
        <pc:spChg chg="add del">
          <ac:chgData name="翌霖 胡" userId="a9a41afe759712f0" providerId="LiveId" clId="{6887B5D1-0422-4152-BB64-82A80B30B1AF}" dt="2023-12-12T05:30:28.984" v="1937" actId="26606"/>
          <ac:spMkLst>
            <pc:docMk/>
            <pc:sldMk cId="2890987610" sldId="263"/>
            <ac:spMk id="23" creationId="{C4285719-470E-454C-AF62-8323075F1F5B}"/>
          </ac:spMkLst>
        </pc:spChg>
        <pc:spChg chg="add del">
          <ac:chgData name="翌霖 胡" userId="a9a41afe759712f0" providerId="LiveId" clId="{6887B5D1-0422-4152-BB64-82A80B30B1AF}" dt="2023-12-12T05:30:28.984" v="1937" actId="26606"/>
          <ac:spMkLst>
            <pc:docMk/>
            <pc:sldMk cId="2890987610" sldId="263"/>
            <ac:spMk id="24" creationId="{D2B78728-A580-49A7-84F9-6EF6F583ADE0}"/>
          </ac:spMkLst>
        </pc:spChg>
        <pc:spChg chg="add del">
          <ac:chgData name="翌霖 胡" userId="a9a41afe759712f0" providerId="LiveId" clId="{6887B5D1-0422-4152-BB64-82A80B30B1AF}" dt="2023-12-12T05:30:28.984" v="1937" actId="26606"/>
          <ac:spMkLst>
            <pc:docMk/>
            <pc:sldMk cId="2890987610" sldId="263"/>
            <ac:spMk id="25" creationId="{CD9FE4EF-C4D8-49A0-B2FF-81D8DB7D8A24}"/>
          </ac:spMkLst>
        </pc:spChg>
        <pc:spChg chg="add del">
          <ac:chgData name="翌霖 胡" userId="a9a41afe759712f0" providerId="LiveId" clId="{6887B5D1-0422-4152-BB64-82A80B30B1AF}" dt="2023-12-12T05:30:28.984" v="1937" actId="26606"/>
          <ac:spMkLst>
            <pc:docMk/>
            <pc:sldMk cId="2890987610" sldId="263"/>
            <ac:spMk id="26" creationId="{38FAA1A1-D861-433F-88FA-1E9D6FD31D11}"/>
          </ac:spMkLst>
        </pc:spChg>
        <pc:spChg chg="add del">
          <ac:chgData name="翌霖 胡" userId="a9a41afe759712f0" providerId="LiveId" clId="{6887B5D1-0422-4152-BB64-82A80B30B1AF}" dt="2023-12-12T05:30:28.984" v="1937" actId="26606"/>
          <ac:spMkLst>
            <pc:docMk/>
            <pc:sldMk cId="2890987610" sldId="263"/>
            <ac:spMk id="28" creationId="{8D71EDA1-87BF-4D5D-AB79-F346FD19278A}"/>
          </ac:spMkLst>
        </pc:spChg>
        <pc:spChg chg="add del">
          <ac:chgData name="翌霖 胡" userId="a9a41afe759712f0" providerId="LiveId" clId="{6887B5D1-0422-4152-BB64-82A80B30B1AF}" dt="2023-12-12T05:30:32.826" v="1939" actId="26606"/>
          <ac:spMkLst>
            <pc:docMk/>
            <pc:sldMk cId="2890987610" sldId="263"/>
            <ac:spMk id="30" creationId="{22587ECF-85E9-4393-9D87-8EB6F3F6C208}"/>
          </ac:spMkLst>
        </pc:spChg>
        <pc:spChg chg="add del">
          <ac:chgData name="翌霖 胡" userId="a9a41afe759712f0" providerId="LiveId" clId="{6887B5D1-0422-4152-BB64-82A80B30B1AF}" dt="2023-12-12T05:30:40.027" v="1941" actId="26606"/>
          <ac:spMkLst>
            <pc:docMk/>
            <pc:sldMk cId="2890987610" sldId="263"/>
            <ac:spMk id="32" creationId="{CB6E2F43-29E9-49D9-91FC-E5FEFAAA70DE}"/>
          </ac:spMkLst>
        </pc:spChg>
        <pc:spChg chg="add del">
          <ac:chgData name="翌霖 胡" userId="a9a41afe759712f0" providerId="LiveId" clId="{6887B5D1-0422-4152-BB64-82A80B30B1AF}" dt="2023-12-12T05:30:40.027" v="1941" actId="26606"/>
          <ac:spMkLst>
            <pc:docMk/>
            <pc:sldMk cId="2890987610" sldId="263"/>
            <ac:spMk id="33" creationId="{3BA62E19-CD42-4C09-B825-844B4943D49D}"/>
          </ac:spMkLst>
        </pc:spChg>
        <pc:spChg chg="add del">
          <ac:chgData name="翌霖 胡" userId="a9a41afe759712f0" providerId="LiveId" clId="{6887B5D1-0422-4152-BB64-82A80B30B1AF}" dt="2023-12-12T05:30:40.027" v="1941" actId="26606"/>
          <ac:spMkLst>
            <pc:docMk/>
            <pc:sldMk cId="2890987610" sldId="263"/>
            <ac:spMk id="34" creationId="{8E63CC27-1C86-4653-8866-79C24C5C51FB}"/>
          </ac:spMkLst>
        </pc:spChg>
        <pc:spChg chg="add del">
          <ac:chgData name="翌霖 胡" userId="a9a41afe759712f0" providerId="LiveId" clId="{6887B5D1-0422-4152-BB64-82A80B30B1AF}" dt="2023-12-12T05:30:40.866" v="1943" actId="26606"/>
          <ac:spMkLst>
            <pc:docMk/>
            <pc:sldMk cId="2890987610" sldId="263"/>
            <ac:spMk id="36" creationId="{6A84B152-3496-4C52-AF08-97AFFC09DD2C}"/>
          </ac:spMkLst>
        </pc:spChg>
        <pc:spChg chg="add del">
          <ac:chgData name="翌霖 胡" userId="a9a41afe759712f0" providerId="LiveId" clId="{6887B5D1-0422-4152-BB64-82A80B30B1AF}" dt="2023-12-12T05:30:40.866" v="1943" actId="26606"/>
          <ac:spMkLst>
            <pc:docMk/>
            <pc:sldMk cId="2890987610" sldId="263"/>
            <ac:spMk id="37" creationId="{6B2ADB95-0FA3-4BD7-A8AC-89D014A83E5B}"/>
          </ac:spMkLst>
        </pc:spChg>
        <pc:spChg chg="add del">
          <ac:chgData name="翌霖 胡" userId="a9a41afe759712f0" providerId="LiveId" clId="{6887B5D1-0422-4152-BB64-82A80B30B1AF}" dt="2023-12-12T05:30:40.866" v="1943" actId="26606"/>
          <ac:spMkLst>
            <pc:docMk/>
            <pc:sldMk cId="2890987610" sldId="263"/>
            <ac:spMk id="38" creationId="{C924DBCE-E731-4B22-8181-A39C1D86276C}"/>
          </ac:spMkLst>
        </pc:spChg>
        <pc:spChg chg="add del">
          <ac:chgData name="翌霖 胡" userId="a9a41afe759712f0" providerId="LiveId" clId="{6887B5D1-0422-4152-BB64-82A80B30B1AF}" dt="2023-12-12T05:30:40.866" v="1943" actId="26606"/>
          <ac:spMkLst>
            <pc:docMk/>
            <pc:sldMk cId="2890987610" sldId="263"/>
            <ac:spMk id="39" creationId="{4CBF9756-6AC8-4C65-84DF-56FBFFA1D873}"/>
          </ac:spMkLst>
        </pc:spChg>
        <pc:spChg chg="add del">
          <ac:chgData name="翌霖 胡" userId="a9a41afe759712f0" providerId="LiveId" clId="{6887B5D1-0422-4152-BB64-82A80B30B1AF}" dt="2023-12-12T05:30:40.866" v="1943" actId="26606"/>
          <ac:spMkLst>
            <pc:docMk/>
            <pc:sldMk cId="2890987610" sldId="263"/>
            <ac:spMk id="40" creationId="{2D385988-EAAF-4C27-AF8A-2BFBECAF3D4F}"/>
          </ac:spMkLst>
        </pc:spChg>
        <pc:spChg chg="add del">
          <ac:chgData name="翌霖 胡" userId="a9a41afe759712f0" providerId="LiveId" clId="{6887B5D1-0422-4152-BB64-82A80B30B1AF}" dt="2023-12-12T05:30:40.866" v="1943" actId="26606"/>
          <ac:spMkLst>
            <pc:docMk/>
            <pc:sldMk cId="2890987610" sldId="263"/>
            <ac:spMk id="42" creationId="{B621D332-7329-4994-8836-C429A51B7549}"/>
          </ac:spMkLst>
        </pc:spChg>
        <pc:spChg chg="add del">
          <ac:chgData name="翌霖 胡" userId="a9a41afe759712f0" providerId="LiveId" clId="{6887B5D1-0422-4152-BB64-82A80B30B1AF}" dt="2023-12-12T05:30:40.866" v="1943" actId="26606"/>
          <ac:spMkLst>
            <pc:docMk/>
            <pc:sldMk cId="2890987610" sldId="263"/>
            <ac:spMk id="43" creationId="{2D20F754-35A9-4508-BE3C-C59996D1437B}"/>
          </ac:spMkLst>
        </pc:spChg>
        <pc:spChg chg="add del">
          <ac:chgData name="翌霖 胡" userId="a9a41afe759712f0" providerId="LiveId" clId="{6887B5D1-0422-4152-BB64-82A80B30B1AF}" dt="2023-12-12T05:30:42.410" v="1945" actId="26606"/>
          <ac:spMkLst>
            <pc:docMk/>
            <pc:sldMk cId="2890987610" sldId="263"/>
            <ac:spMk id="45" creationId="{4F7EBAE4-9945-4473-9E34-B2C66EA0F03D}"/>
          </ac:spMkLst>
        </pc:spChg>
        <pc:spChg chg="add del">
          <ac:chgData name="翌霖 胡" userId="a9a41afe759712f0" providerId="LiveId" clId="{6887B5D1-0422-4152-BB64-82A80B30B1AF}" dt="2023-12-12T05:30:42.410" v="1945" actId="26606"/>
          <ac:spMkLst>
            <pc:docMk/>
            <pc:sldMk cId="2890987610" sldId="263"/>
            <ac:spMk id="46" creationId="{70BEB1E7-2F88-40BC-B73D-42E5B6F80BFC}"/>
          </ac:spMkLst>
        </pc:spChg>
        <pc:spChg chg="add del">
          <ac:chgData name="翌霖 胡" userId="a9a41afe759712f0" providerId="LiveId" clId="{6887B5D1-0422-4152-BB64-82A80B30B1AF}" dt="2023-12-12T05:30:42.410" v="1945" actId="26606"/>
          <ac:spMkLst>
            <pc:docMk/>
            <pc:sldMk cId="2890987610" sldId="263"/>
            <ac:spMk id="47" creationId="{A7B99495-F43F-4D80-A44F-2CB4764EB90B}"/>
          </ac:spMkLst>
        </pc:spChg>
        <pc:spChg chg="add">
          <ac:chgData name="翌霖 胡" userId="a9a41afe759712f0" providerId="LiveId" clId="{6887B5D1-0422-4152-BB64-82A80B30B1AF}" dt="2023-12-12T05:30:42.415" v="1946" actId="26606"/>
          <ac:spMkLst>
            <pc:docMk/>
            <pc:sldMk cId="2890987610" sldId="263"/>
            <ac:spMk id="49" creationId="{9F7D5CDA-D291-4307-BF55-1381FED29634}"/>
          </ac:spMkLst>
        </pc:spChg>
        <pc:picChg chg="add del mod">
          <ac:chgData name="翌霖 胡" userId="a9a41afe759712f0" providerId="LiveId" clId="{6887B5D1-0422-4152-BB64-82A80B30B1AF}" dt="2023-12-12T03:50:20.737" v="797" actId="21"/>
          <ac:picMkLst>
            <pc:docMk/>
            <pc:sldMk cId="2890987610" sldId="263"/>
            <ac:picMk id="5" creationId="{7997992A-AB4F-ED5D-5396-963F5BFD6E97}"/>
          </ac:picMkLst>
        </pc:picChg>
        <pc:picChg chg="add del mod">
          <ac:chgData name="翌霖 胡" userId="a9a41afe759712f0" providerId="LiveId" clId="{6887B5D1-0422-4152-BB64-82A80B30B1AF}" dt="2023-12-12T05:05:10.908" v="1661" actId="478"/>
          <ac:picMkLst>
            <pc:docMk/>
            <pc:sldMk cId="2890987610" sldId="263"/>
            <ac:picMk id="9" creationId="{E1C2DBFA-B61D-F731-EEB1-21EF7F849784}"/>
          </ac:picMkLst>
        </pc:picChg>
        <pc:picChg chg="add del mod">
          <ac:chgData name="翌霖 胡" userId="a9a41afe759712f0" providerId="LiveId" clId="{6887B5D1-0422-4152-BB64-82A80B30B1AF}" dt="2023-12-12T04:59:04.110" v="1503"/>
          <ac:picMkLst>
            <pc:docMk/>
            <pc:sldMk cId="2890987610" sldId="263"/>
            <ac:picMk id="11" creationId="{73D05741-A88B-A347-6D78-DC206C187677}"/>
          </ac:picMkLst>
        </pc:picChg>
        <pc:picChg chg="add mod ord">
          <ac:chgData name="翌霖 胡" userId="a9a41afe759712f0" providerId="LiveId" clId="{6887B5D1-0422-4152-BB64-82A80B30B1AF}" dt="2023-12-12T05:30:42.415" v="1946" actId="26606"/>
          <ac:picMkLst>
            <pc:docMk/>
            <pc:sldMk cId="2890987610" sldId="263"/>
            <ac:picMk id="13" creationId="{61602E95-6CA6-929F-9ED7-B3ACD8587DDF}"/>
          </ac:picMkLst>
        </pc:picChg>
        <pc:cxnChg chg="add del">
          <ac:chgData name="翌霖 胡" userId="a9a41afe759712f0" providerId="LiveId" clId="{6887B5D1-0422-4152-BB64-82A80B30B1AF}" dt="2023-12-12T05:30:40.866" v="1943" actId="26606"/>
          <ac:cxnSpMkLst>
            <pc:docMk/>
            <pc:sldMk cId="2890987610" sldId="263"/>
            <ac:cxnSpMk id="41" creationId="{43621FD4-D14D-45D5-9A57-9A2DE5EA59C0}"/>
          </ac:cxnSpMkLst>
        </pc:cxnChg>
      </pc:sldChg>
      <pc:sldChg chg="addSp delSp modSp new del mod ord">
        <pc:chgData name="翌霖 胡" userId="a9a41afe759712f0" providerId="LiveId" clId="{6887B5D1-0422-4152-BB64-82A80B30B1AF}" dt="2023-12-12T05:28:53.256" v="1922" actId="47"/>
        <pc:sldMkLst>
          <pc:docMk/>
          <pc:sldMk cId="284289118" sldId="264"/>
        </pc:sldMkLst>
        <pc:spChg chg="mod">
          <ac:chgData name="翌霖 胡" userId="a9a41afe759712f0" providerId="LiveId" clId="{6887B5D1-0422-4152-BB64-82A80B30B1AF}" dt="2023-12-12T04:10:38.263" v="884" actId="21"/>
          <ac:spMkLst>
            <pc:docMk/>
            <pc:sldMk cId="284289118" sldId="264"/>
            <ac:spMk id="3" creationId="{731E6410-0B59-FEC4-6DC7-7BAB44986DB6}"/>
          </ac:spMkLst>
        </pc:spChg>
        <pc:picChg chg="add del mod">
          <ac:chgData name="翌霖 胡" userId="a9a41afe759712f0" providerId="LiveId" clId="{6887B5D1-0422-4152-BB64-82A80B30B1AF}" dt="2023-12-12T05:16:55.896" v="1789" actId="21"/>
          <ac:picMkLst>
            <pc:docMk/>
            <pc:sldMk cId="284289118" sldId="264"/>
            <ac:picMk id="5" creationId="{EE632C3E-36FB-2FB9-1D39-E21CCD520FCF}"/>
          </ac:picMkLst>
        </pc:picChg>
        <pc:picChg chg="add mod">
          <ac:chgData name="翌霖 胡" userId="a9a41afe759712f0" providerId="LiveId" clId="{6887B5D1-0422-4152-BB64-82A80B30B1AF}" dt="2023-12-12T05:23:08.725" v="1832" actId="1076"/>
          <ac:picMkLst>
            <pc:docMk/>
            <pc:sldMk cId="284289118" sldId="264"/>
            <ac:picMk id="6" creationId="{24565E64-B116-0453-1B71-114BD487CFFC}"/>
          </ac:picMkLst>
        </pc:picChg>
      </pc:sldChg>
      <pc:sldChg chg="addSp delSp modSp new mod ord setBg">
        <pc:chgData name="翌霖 胡" userId="a9a41afe759712f0" providerId="LiveId" clId="{6887B5D1-0422-4152-BB64-82A80B30B1AF}" dt="2023-12-12T04:21:51.794" v="964" actId="14100"/>
        <pc:sldMkLst>
          <pc:docMk/>
          <pc:sldMk cId="4180455563" sldId="265"/>
        </pc:sldMkLst>
        <pc:spChg chg="mod">
          <ac:chgData name="翌霖 胡" userId="a9a41afe759712f0" providerId="LiveId" clId="{6887B5D1-0422-4152-BB64-82A80B30B1AF}" dt="2023-12-12T04:18:35.298" v="914" actId="26606"/>
          <ac:spMkLst>
            <pc:docMk/>
            <pc:sldMk cId="4180455563" sldId="265"/>
            <ac:spMk id="2" creationId="{278CD01D-5CAC-A8DD-D50D-B33249816523}"/>
          </ac:spMkLst>
        </pc:spChg>
        <pc:spChg chg="mod">
          <ac:chgData name="翌霖 胡" userId="a9a41afe759712f0" providerId="LiveId" clId="{6887B5D1-0422-4152-BB64-82A80B30B1AF}" dt="2023-12-12T04:21:51.794" v="964" actId="14100"/>
          <ac:spMkLst>
            <pc:docMk/>
            <pc:sldMk cId="4180455563" sldId="265"/>
            <ac:spMk id="3" creationId="{57DD5831-1659-6FC1-5043-095C63FCA4B3}"/>
          </ac:spMkLst>
        </pc:spChg>
        <pc:spChg chg="add">
          <ac:chgData name="翌霖 胡" userId="a9a41afe759712f0" providerId="LiveId" clId="{6887B5D1-0422-4152-BB64-82A80B30B1AF}" dt="2023-12-12T04:18:35.298" v="914" actId="26606"/>
          <ac:spMkLst>
            <pc:docMk/>
            <pc:sldMk cId="4180455563" sldId="265"/>
            <ac:spMk id="12" creationId="{3ECBE1F1-D69B-4AFA-ABD5-8E41720EF6DE}"/>
          </ac:spMkLst>
        </pc:spChg>
        <pc:spChg chg="add">
          <ac:chgData name="翌霖 胡" userId="a9a41afe759712f0" providerId="LiveId" clId="{6887B5D1-0422-4152-BB64-82A80B30B1AF}" dt="2023-12-12T04:18:35.298" v="914" actId="26606"/>
          <ac:spMkLst>
            <pc:docMk/>
            <pc:sldMk cId="4180455563" sldId="265"/>
            <ac:spMk id="14" creationId="{603A6265-E10C-4B85-9C20-E75FCAF9CC63}"/>
          </ac:spMkLst>
        </pc:spChg>
        <pc:picChg chg="add del mod">
          <ac:chgData name="翌霖 胡" userId="a9a41afe759712f0" providerId="LiveId" clId="{6887B5D1-0422-4152-BB64-82A80B30B1AF}" dt="2023-12-12T04:16:34.904" v="910"/>
          <ac:picMkLst>
            <pc:docMk/>
            <pc:sldMk cId="4180455563" sldId="265"/>
            <ac:picMk id="5" creationId="{D8D49259-EE1D-A097-FF90-922EAB660406}"/>
          </ac:picMkLst>
        </pc:picChg>
        <pc:picChg chg="add mod ord">
          <ac:chgData name="翌霖 胡" userId="a9a41afe759712f0" providerId="LiveId" clId="{6887B5D1-0422-4152-BB64-82A80B30B1AF}" dt="2023-12-12T04:18:35.298" v="914" actId="26606"/>
          <ac:picMkLst>
            <pc:docMk/>
            <pc:sldMk cId="4180455563" sldId="265"/>
            <ac:picMk id="7" creationId="{20FD66F5-8C45-64A9-8A53-5DE8427D0BAD}"/>
          </ac:picMkLst>
        </pc:picChg>
      </pc:sldChg>
      <pc:sldChg chg="addSp modSp new mod ord setBg">
        <pc:chgData name="翌霖 胡" userId="a9a41afe759712f0" providerId="LiveId" clId="{6887B5D1-0422-4152-BB64-82A80B30B1AF}" dt="2023-12-12T04:26:08.612" v="982" actId="26606"/>
        <pc:sldMkLst>
          <pc:docMk/>
          <pc:sldMk cId="505795970" sldId="266"/>
        </pc:sldMkLst>
        <pc:spChg chg="mod">
          <ac:chgData name="翌霖 胡" userId="a9a41afe759712f0" providerId="LiveId" clId="{6887B5D1-0422-4152-BB64-82A80B30B1AF}" dt="2023-12-12T04:26:08.612" v="982" actId="26606"/>
          <ac:spMkLst>
            <pc:docMk/>
            <pc:sldMk cId="505795970" sldId="266"/>
            <ac:spMk id="2" creationId="{3CAECF23-6EF4-CEBE-CB7F-C58FAB36C89D}"/>
          </ac:spMkLst>
        </pc:spChg>
        <pc:spChg chg="mod">
          <ac:chgData name="翌霖 胡" userId="a9a41afe759712f0" providerId="LiveId" clId="{6887B5D1-0422-4152-BB64-82A80B30B1AF}" dt="2023-12-12T04:26:08.612" v="982" actId="26606"/>
          <ac:spMkLst>
            <pc:docMk/>
            <pc:sldMk cId="505795970" sldId="266"/>
            <ac:spMk id="3" creationId="{E5157F4E-7F73-0484-0D6A-B063F4A9168E}"/>
          </ac:spMkLst>
        </pc:spChg>
        <pc:spChg chg="add">
          <ac:chgData name="翌霖 胡" userId="a9a41afe759712f0" providerId="LiveId" clId="{6887B5D1-0422-4152-BB64-82A80B30B1AF}" dt="2023-12-12T04:26:08.612" v="982" actId="26606"/>
          <ac:spMkLst>
            <pc:docMk/>
            <pc:sldMk cId="505795970" sldId="266"/>
            <ac:spMk id="8" creationId="{100EDD19-6802-4EC3-95CE-CFFAB042CFD6}"/>
          </ac:spMkLst>
        </pc:spChg>
        <pc:spChg chg="add">
          <ac:chgData name="翌霖 胡" userId="a9a41afe759712f0" providerId="LiveId" clId="{6887B5D1-0422-4152-BB64-82A80B30B1AF}" dt="2023-12-12T04:26:08.612" v="982" actId="26606"/>
          <ac:spMkLst>
            <pc:docMk/>
            <pc:sldMk cId="505795970" sldId="266"/>
            <ac:spMk id="10" creationId="{DB17E863-922E-4C26-BD64-E8FD41D28661}"/>
          </ac:spMkLst>
        </pc:spChg>
      </pc:sldChg>
      <pc:sldChg chg="addSp modSp new mod ord setBg">
        <pc:chgData name="翌霖 胡" userId="a9a41afe759712f0" providerId="LiveId" clId="{6887B5D1-0422-4152-BB64-82A80B30B1AF}" dt="2023-12-12T05:29:56.216" v="1930" actId="26606"/>
        <pc:sldMkLst>
          <pc:docMk/>
          <pc:sldMk cId="3192982568" sldId="267"/>
        </pc:sldMkLst>
        <pc:spChg chg="mod">
          <ac:chgData name="翌霖 胡" userId="a9a41afe759712f0" providerId="LiveId" clId="{6887B5D1-0422-4152-BB64-82A80B30B1AF}" dt="2023-12-12T05:29:56.216" v="1930" actId="26606"/>
          <ac:spMkLst>
            <pc:docMk/>
            <pc:sldMk cId="3192982568" sldId="267"/>
            <ac:spMk id="2" creationId="{A2373221-3084-62CB-9254-21786EBF166E}"/>
          </ac:spMkLst>
        </pc:spChg>
        <pc:spChg chg="mod">
          <ac:chgData name="翌霖 胡" userId="a9a41afe759712f0" providerId="LiveId" clId="{6887B5D1-0422-4152-BB64-82A80B30B1AF}" dt="2023-12-12T05:29:56.216" v="1930" actId="26606"/>
          <ac:spMkLst>
            <pc:docMk/>
            <pc:sldMk cId="3192982568" sldId="267"/>
            <ac:spMk id="3" creationId="{7AC59298-58F0-F1CE-B7F7-E73866758212}"/>
          </ac:spMkLst>
        </pc:spChg>
        <pc:spChg chg="add">
          <ac:chgData name="翌霖 胡" userId="a9a41afe759712f0" providerId="LiveId" clId="{6887B5D1-0422-4152-BB64-82A80B30B1AF}" dt="2023-12-12T05:29:56.216" v="1930" actId="26606"/>
          <ac:spMkLst>
            <pc:docMk/>
            <pc:sldMk cId="3192982568" sldId="267"/>
            <ac:spMk id="9" creationId="{D1D34770-47A8-402C-AF23-2B653F2D88C1}"/>
          </ac:spMkLst>
        </pc:spChg>
        <pc:picChg chg="add mod">
          <ac:chgData name="翌霖 胡" userId="a9a41afe759712f0" providerId="LiveId" clId="{6887B5D1-0422-4152-BB64-82A80B30B1AF}" dt="2023-12-12T05:29:56.216" v="1930" actId="26606"/>
          <ac:picMkLst>
            <pc:docMk/>
            <pc:sldMk cId="3192982568" sldId="267"/>
            <ac:picMk id="4" creationId="{DF24C725-DC55-B8A0-0817-F90A667F7D02}"/>
          </ac:picMkLst>
        </pc:picChg>
      </pc:sldChg>
      <pc:sldChg chg="modSp new del mod">
        <pc:chgData name="翌霖 胡" userId="a9a41afe759712f0" providerId="LiveId" clId="{6887B5D1-0422-4152-BB64-82A80B30B1AF}" dt="2023-12-12T03:15:54.894" v="618" actId="47"/>
        <pc:sldMkLst>
          <pc:docMk/>
          <pc:sldMk cId="3431711323" sldId="268"/>
        </pc:sldMkLst>
        <pc:spChg chg="mod">
          <ac:chgData name="翌霖 胡" userId="a9a41afe759712f0" providerId="LiveId" clId="{6887B5D1-0422-4152-BB64-82A80B30B1AF}" dt="2023-12-12T02:43:27.859" v="617"/>
          <ac:spMkLst>
            <pc:docMk/>
            <pc:sldMk cId="3431711323" sldId="268"/>
            <ac:spMk id="3" creationId="{62AE33E6-B45A-E894-5D0C-40842156B30D}"/>
          </ac:spMkLst>
        </pc:spChg>
      </pc:sldChg>
      <pc:sldChg chg="addSp modSp new mod setBg">
        <pc:chgData name="翌霖 胡" userId="a9a41afe759712f0" providerId="LiveId" clId="{6887B5D1-0422-4152-BB64-82A80B30B1AF}" dt="2023-12-12T03:39:08.283" v="728" actId="26606"/>
        <pc:sldMkLst>
          <pc:docMk/>
          <pc:sldMk cId="2744964593" sldId="269"/>
        </pc:sldMkLst>
        <pc:spChg chg="mod">
          <ac:chgData name="翌霖 胡" userId="a9a41afe759712f0" providerId="LiveId" clId="{6887B5D1-0422-4152-BB64-82A80B30B1AF}" dt="2023-12-12T03:39:08.283" v="728" actId="26606"/>
          <ac:spMkLst>
            <pc:docMk/>
            <pc:sldMk cId="2744964593" sldId="269"/>
            <ac:spMk id="2" creationId="{A9E7C873-F260-31BB-29AB-0059075B4DBB}"/>
          </ac:spMkLst>
        </pc:spChg>
        <pc:spChg chg="mod">
          <ac:chgData name="翌霖 胡" userId="a9a41afe759712f0" providerId="LiveId" clId="{6887B5D1-0422-4152-BB64-82A80B30B1AF}" dt="2023-12-12T03:39:08.283" v="728" actId="26606"/>
          <ac:spMkLst>
            <pc:docMk/>
            <pc:sldMk cId="2744964593" sldId="269"/>
            <ac:spMk id="3" creationId="{380CCE83-8D03-B488-81AD-934D1DEC1F9D}"/>
          </ac:spMkLst>
        </pc:spChg>
        <pc:spChg chg="add">
          <ac:chgData name="翌霖 胡" userId="a9a41afe759712f0" providerId="LiveId" clId="{6887B5D1-0422-4152-BB64-82A80B30B1AF}" dt="2023-12-12T03:39:08.283" v="728" actId="26606"/>
          <ac:spMkLst>
            <pc:docMk/>
            <pc:sldMk cId="2744964593" sldId="269"/>
            <ac:spMk id="10" creationId="{F13C74B1-5B17-4795-BED0-7140497B445A}"/>
          </ac:spMkLst>
        </pc:spChg>
        <pc:spChg chg="add">
          <ac:chgData name="翌霖 胡" userId="a9a41afe759712f0" providerId="LiveId" clId="{6887B5D1-0422-4152-BB64-82A80B30B1AF}" dt="2023-12-12T03:39:08.283" v="728" actId="26606"/>
          <ac:spMkLst>
            <pc:docMk/>
            <pc:sldMk cId="2744964593" sldId="269"/>
            <ac:spMk id="12" creationId="{D4974D33-8DC5-464E-8C6D-BE58F0669C17}"/>
          </ac:spMkLst>
        </pc:spChg>
        <pc:picChg chg="add mod">
          <ac:chgData name="翌霖 胡" userId="a9a41afe759712f0" providerId="LiveId" clId="{6887B5D1-0422-4152-BB64-82A80B30B1AF}" dt="2023-12-12T03:39:08.283" v="728" actId="26606"/>
          <ac:picMkLst>
            <pc:docMk/>
            <pc:sldMk cId="2744964593" sldId="269"/>
            <ac:picMk id="5" creationId="{50959C62-EF9F-B0F8-CF93-EA7994539938}"/>
          </ac:picMkLst>
        </pc:picChg>
      </pc:sldChg>
      <pc:sldChg chg="addSp delSp modSp new mod setBg">
        <pc:chgData name="翌霖 胡" userId="a9a41afe759712f0" providerId="LiveId" clId="{6887B5D1-0422-4152-BB64-82A80B30B1AF}" dt="2023-12-12T03:51:16.463" v="803" actId="26606"/>
        <pc:sldMkLst>
          <pc:docMk/>
          <pc:sldMk cId="236836224" sldId="270"/>
        </pc:sldMkLst>
        <pc:spChg chg="mod ord">
          <ac:chgData name="翌霖 胡" userId="a9a41afe759712f0" providerId="LiveId" clId="{6887B5D1-0422-4152-BB64-82A80B30B1AF}" dt="2023-12-12T03:51:16.463" v="803" actId="26606"/>
          <ac:spMkLst>
            <pc:docMk/>
            <pc:sldMk cId="236836224" sldId="270"/>
            <ac:spMk id="2" creationId="{F7B5B736-3453-B6C5-F8C4-4C3EC7B0DB71}"/>
          </ac:spMkLst>
        </pc:spChg>
        <pc:spChg chg="del">
          <ac:chgData name="翌霖 胡" userId="a9a41afe759712f0" providerId="LiveId" clId="{6887B5D1-0422-4152-BB64-82A80B30B1AF}" dt="2023-12-12T03:51:07.968" v="799"/>
          <ac:spMkLst>
            <pc:docMk/>
            <pc:sldMk cId="236836224" sldId="270"/>
            <ac:spMk id="3" creationId="{FBA585F9-3DCA-1183-CEFD-3843134BAB70}"/>
          </ac:spMkLst>
        </pc:spChg>
        <pc:spChg chg="add">
          <ac:chgData name="翌霖 胡" userId="a9a41afe759712f0" providerId="LiveId" clId="{6887B5D1-0422-4152-BB64-82A80B30B1AF}" dt="2023-12-12T03:51:16.463" v="803" actId="26606"/>
          <ac:spMkLst>
            <pc:docMk/>
            <pc:sldMk cId="236836224" sldId="270"/>
            <ac:spMk id="11" creationId="{6753252F-4873-4F63-801D-CC719279A7D5}"/>
          </ac:spMkLst>
        </pc:spChg>
        <pc:spChg chg="add">
          <ac:chgData name="翌霖 胡" userId="a9a41afe759712f0" providerId="LiveId" clId="{6887B5D1-0422-4152-BB64-82A80B30B1AF}" dt="2023-12-12T03:51:16.463" v="803" actId="26606"/>
          <ac:spMkLst>
            <pc:docMk/>
            <pc:sldMk cId="236836224" sldId="270"/>
            <ac:spMk id="13" creationId="{047C8CCB-F95D-4249-92DD-651249D3535A}"/>
          </ac:spMkLst>
        </pc:spChg>
        <pc:picChg chg="add mod">
          <ac:chgData name="翌霖 胡" userId="a9a41afe759712f0" providerId="LiveId" clId="{6887B5D1-0422-4152-BB64-82A80B30B1AF}" dt="2023-12-12T03:51:16.463" v="803" actId="26606"/>
          <ac:picMkLst>
            <pc:docMk/>
            <pc:sldMk cId="236836224" sldId="270"/>
            <ac:picMk id="4" creationId="{55675823-83EC-B924-76AB-B19C7F96A134}"/>
          </ac:picMkLst>
        </pc:picChg>
        <pc:picChg chg="add mod">
          <ac:chgData name="翌霖 胡" userId="a9a41afe759712f0" providerId="LiveId" clId="{6887B5D1-0422-4152-BB64-82A80B30B1AF}" dt="2023-12-12T03:51:16.463" v="803" actId="26606"/>
          <ac:picMkLst>
            <pc:docMk/>
            <pc:sldMk cId="236836224" sldId="270"/>
            <ac:picMk id="6" creationId="{D51559F7-E886-BD66-DE7E-50DF3A383CB6}"/>
          </ac:picMkLst>
        </pc:picChg>
      </pc:sldChg>
      <pc:sldChg chg="addSp delSp modSp new mod setBg">
        <pc:chgData name="翌霖 胡" userId="a9a41afe759712f0" providerId="LiveId" clId="{6887B5D1-0422-4152-BB64-82A80B30B1AF}" dt="2023-12-12T04:14:26.679" v="908" actId="26606"/>
        <pc:sldMkLst>
          <pc:docMk/>
          <pc:sldMk cId="965593012" sldId="271"/>
        </pc:sldMkLst>
        <pc:spChg chg="mod">
          <ac:chgData name="翌霖 胡" userId="a9a41afe759712f0" providerId="LiveId" clId="{6887B5D1-0422-4152-BB64-82A80B30B1AF}" dt="2023-12-12T04:14:26.679" v="908" actId="26606"/>
          <ac:spMkLst>
            <pc:docMk/>
            <pc:sldMk cId="965593012" sldId="271"/>
            <ac:spMk id="2" creationId="{667FB9A2-8C11-4847-5E40-DF20A1EBD97D}"/>
          </ac:spMkLst>
        </pc:spChg>
        <pc:spChg chg="mod ord">
          <ac:chgData name="翌霖 胡" userId="a9a41afe759712f0" providerId="LiveId" clId="{6887B5D1-0422-4152-BB64-82A80B30B1AF}" dt="2023-12-12T04:14:26.679" v="908" actId="26606"/>
          <ac:spMkLst>
            <pc:docMk/>
            <pc:sldMk cId="965593012" sldId="271"/>
            <ac:spMk id="3" creationId="{4DC73956-4CD2-F786-9730-B71741CCA0E8}"/>
          </ac:spMkLst>
        </pc:spChg>
        <pc:spChg chg="add">
          <ac:chgData name="翌霖 胡" userId="a9a41afe759712f0" providerId="LiveId" clId="{6887B5D1-0422-4152-BB64-82A80B30B1AF}" dt="2023-12-12T04:14:26.679" v="908" actId="26606"/>
          <ac:spMkLst>
            <pc:docMk/>
            <pc:sldMk cId="965593012" sldId="271"/>
            <ac:spMk id="12" creationId="{603A6265-E10C-4B85-9C20-E75FCAF9CC63}"/>
          </ac:spMkLst>
        </pc:spChg>
        <pc:spChg chg="add">
          <ac:chgData name="翌霖 胡" userId="a9a41afe759712f0" providerId="LiveId" clId="{6887B5D1-0422-4152-BB64-82A80B30B1AF}" dt="2023-12-12T04:14:26.679" v="908" actId="26606"/>
          <ac:spMkLst>
            <pc:docMk/>
            <pc:sldMk cId="965593012" sldId="271"/>
            <ac:spMk id="13" creationId="{3ECBE1F1-D69B-4AFA-ABD5-8E41720EF6DE}"/>
          </ac:spMkLst>
        </pc:spChg>
        <pc:picChg chg="add mod ord">
          <ac:chgData name="翌霖 胡" userId="a9a41afe759712f0" providerId="LiveId" clId="{6887B5D1-0422-4152-BB64-82A80B30B1AF}" dt="2023-12-12T04:14:26.679" v="908" actId="26606"/>
          <ac:picMkLst>
            <pc:docMk/>
            <pc:sldMk cId="965593012" sldId="271"/>
            <ac:picMk id="5" creationId="{4D0A26E7-1111-A0B0-5CA5-63E6FA0501D9}"/>
          </ac:picMkLst>
        </pc:picChg>
        <pc:cxnChg chg="add del">
          <ac:chgData name="翌霖 胡" userId="a9a41afe759712f0" providerId="LiveId" clId="{6887B5D1-0422-4152-BB64-82A80B30B1AF}" dt="2023-12-12T04:14:26.672" v="907" actId="26606"/>
          <ac:cxnSpMkLst>
            <pc:docMk/>
            <pc:sldMk cId="965593012" sldId="271"/>
            <ac:cxnSpMk id="10" creationId="{1503BFE4-729B-D9D0-C17B-501E6AF1127A}"/>
          </ac:cxnSpMkLst>
        </pc:cxnChg>
      </pc:sldChg>
      <pc:sldChg chg="addSp modSp new mod setBg">
        <pc:chgData name="翌霖 胡" userId="a9a41afe759712f0" providerId="LiveId" clId="{6887B5D1-0422-4152-BB64-82A80B30B1AF}" dt="2023-12-12T04:42:47.847" v="1284" actId="27636"/>
        <pc:sldMkLst>
          <pc:docMk/>
          <pc:sldMk cId="2992590583" sldId="272"/>
        </pc:sldMkLst>
        <pc:spChg chg="mod">
          <ac:chgData name="翌霖 胡" userId="a9a41afe759712f0" providerId="LiveId" clId="{6887B5D1-0422-4152-BB64-82A80B30B1AF}" dt="2023-12-12T04:42:26.999" v="1278" actId="26606"/>
          <ac:spMkLst>
            <pc:docMk/>
            <pc:sldMk cId="2992590583" sldId="272"/>
            <ac:spMk id="2" creationId="{4DB51FEE-1737-21F1-4DAC-4653901A93D0}"/>
          </ac:spMkLst>
        </pc:spChg>
        <pc:spChg chg="mod">
          <ac:chgData name="翌霖 胡" userId="a9a41afe759712f0" providerId="LiveId" clId="{6887B5D1-0422-4152-BB64-82A80B30B1AF}" dt="2023-12-12T04:42:47.847" v="1284" actId="27636"/>
          <ac:spMkLst>
            <pc:docMk/>
            <pc:sldMk cId="2992590583" sldId="272"/>
            <ac:spMk id="3" creationId="{F4CF696F-5AD9-F92E-BDAA-32A641D458C5}"/>
          </ac:spMkLst>
        </pc:spChg>
        <pc:spChg chg="add">
          <ac:chgData name="翌霖 胡" userId="a9a41afe759712f0" providerId="LiveId" clId="{6887B5D1-0422-4152-BB64-82A80B30B1AF}" dt="2023-12-12T04:42:26.999" v="1278" actId="26606"/>
          <ac:spMkLst>
            <pc:docMk/>
            <pc:sldMk cId="2992590583" sldId="272"/>
            <ac:spMk id="10" creationId="{3ECBE1F1-D69B-4AFA-ABD5-8E41720EF6DE}"/>
          </ac:spMkLst>
        </pc:spChg>
        <pc:spChg chg="add">
          <ac:chgData name="翌霖 胡" userId="a9a41afe759712f0" providerId="LiveId" clId="{6887B5D1-0422-4152-BB64-82A80B30B1AF}" dt="2023-12-12T04:42:26.999" v="1278" actId="26606"/>
          <ac:spMkLst>
            <pc:docMk/>
            <pc:sldMk cId="2992590583" sldId="272"/>
            <ac:spMk id="12" creationId="{603A6265-E10C-4B85-9C20-E75FCAF9CC63}"/>
          </ac:spMkLst>
        </pc:spChg>
        <pc:picChg chg="add mod ord">
          <ac:chgData name="翌霖 胡" userId="a9a41afe759712f0" providerId="LiveId" clId="{6887B5D1-0422-4152-BB64-82A80B30B1AF}" dt="2023-12-12T04:42:26.999" v="1278" actId="26606"/>
          <ac:picMkLst>
            <pc:docMk/>
            <pc:sldMk cId="2992590583" sldId="272"/>
            <ac:picMk id="5" creationId="{CC51415A-29DF-0975-E9F8-9D3C06B23B6B}"/>
          </ac:picMkLst>
        </pc:picChg>
      </pc:sldChg>
      <pc:sldChg chg="addSp delSp modSp add mod setBg">
        <pc:chgData name="翌霖 胡" userId="a9a41afe759712f0" providerId="LiveId" clId="{6887B5D1-0422-4152-BB64-82A80B30B1AF}" dt="2023-12-12T03:49:58.908" v="795" actId="1076"/>
        <pc:sldMkLst>
          <pc:docMk/>
          <pc:sldMk cId="4101625194" sldId="273"/>
        </pc:sldMkLst>
        <pc:spChg chg="mod">
          <ac:chgData name="翌霖 胡" userId="a9a41afe759712f0" providerId="LiveId" clId="{6887B5D1-0422-4152-BB64-82A80B30B1AF}" dt="2023-12-12T03:44:42.872" v="753" actId="26606"/>
          <ac:spMkLst>
            <pc:docMk/>
            <pc:sldMk cId="4101625194" sldId="273"/>
            <ac:spMk id="2" creationId="{00000000-0000-0000-0000-000000000000}"/>
          </ac:spMkLst>
        </pc:spChg>
        <pc:spChg chg="del mod">
          <ac:chgData name="翌霖 胡" userId="a9a41afe759712f0" providerId="LiveId" clId="{6887B5D1-0422-4152-BB64-82A80B30B1AF}" dt="2023-12-12T03:44:36.865" v="750" actId="478"/>
          <ac:spMkLst>
            <pc:docMk/>
            <pc:sldMk cId="4101625194" sldId="273"/>
            <ac:spMk id="3" creationId="{00000000-0000-0000-0000-000000000000}"/>
          </ac:spMkLst>
        </pc:spChg>
        <pc:spChg chg="add mod">
          <ac:chgData name="翌霖 胡" userId="a9a41afe759712f0" providerId="LiveId" clId="{6887B5D1-0422-4152-BB64-82A80B30B1AF}" dt="2023-12-12T03:49:58.908" v="795" actId="1076"/>
          <ac:spMkLst>
            <pc:docMk/>
            <pc:sldMk cId="4101625194" sldId="273"/>
            <ac:spMk id="5" creationId="{E062E062-6882-BE34-5E2F-03E2C4291830}"/>
          </ac:spMkLst>
        </pc:spChg>
        <pc:spChg chg="add del">
          <ac:chgData name="翌霖 胡" userId="a9a41afe759712f0" providerId="LiveId" clId="{6887B5D1-0422-4152-BB64-82A80B30B1AF}" dt="2023-12-12T03:44:42.868" v="752" actId="26606"/>
          <ac:spMkLst>
            <pc:docMk/>
            <pc:sldMk cId="4101625194" sldId="273"/>
            <ac:spMk id="2059" creationId="{C4879EFC-8E62-4E00-973C-C45EE9EC676D}"/>
          </ac:spMkLst>
        </pc:spChg>
        <pc:spChg chg="add del">
          <ac:chgData name="翌霖 胡" userId="a9a41afe759712f0" providerId="LiveId" clId="{6887B5D1-0422-4152-BB64-82A80B30B1AF}" dt="2023-12-12T03:44:42.868" v="752" actId="26606"/>
          <ac:spMkLst>
            <pc:docMk/>
            <pc:sldMk cId="4101625194" sldId="273"/>
            <ac:spMk id="2061" creationId="{D6A9C53F-5F90-40A5-8C85-5412D39C8C68}"/>
          </ac:spMkLst>
        </pc:spChg>
        <pc:spChg chg="add">
          <ac:chgData name="翌霖 胡" userId="a9a41afe759712f0" providerId="LiveId" clId="{6887B5D1-0422-4152-BB64-82A80B30B1AF}" dt="2023-12-12T03:44:42.872" v="753" actId="26606"/>
          <ac:spMkLst>
            <pc:docMk/>
            <pc:sldMk cId="4101625194" sldId="273"/>
            <ac:spMk id="2063" creationId="{99ED5833-B85B-4103-8A3B-CAB0308E6C15}"/>
          </ac:spMkLst>
        </pc:spChg>
        <pc:picChg chg="mod ord">
          <ac:chgData name="翌霖 胡" userId="a9a41afe759712f0" providerId="LiveId" clId="{6887B5D1-0422-4152-BB64-82A80B30B1AF}" dt="2023-12-12T03:44:42.872" v="753" actId="26606"/>
          <ac:picMkLst>
            <pc:docMk/>
            <pc:sldMk cId="4101625194" sldId="273"/>
            <ac:picMk id="2052" creationId="{00000000-0000-0000-0000-000000000000}"/>
          </ac:picMkLst>
        </pc:picChg>
        <pc:picChg chg="mod">
          <ac:chgData name="翌霖 胡" userId="a9a41afe759712f0" providerId="LiveId" clId="{6887B5D1-0422-4152-BB64-82A80B30B1AF}" dt="2023-12-12T03:44:42.872" v="753" actId="26606"/>
          <ac:picMkLst>
            <pc:docMk/>
            <pc:sldMk cId="4101625194" sldId="273"/>
            <ac:picMk id="2054" creationId="{00000000-0000-0000-0000-000000000000}"/>
          </ac:picMkLst>
        </pc:picChg>
      </pc:sldChg>
      <pc:sldChg chg="addSp modSp add mod setBg">
        <pc:chgData name="翌霖 胡" userId="a9a41afe759712f0" providerId="LiveId" clId="{6887B5D1-0422-4152-BB64-82A80B30B1AF}" dt="2023-12-12T04:32:43.069" v="1044" actId="20577"/>
        <pc:sldMkLst>
          <pc:docMk/>
          <pc:sldMk cId="1812724286" sldId="274"/>
        </pc:sldMkLst>
        <pc:spChg chg="mod">
          <ac:chgData name="翌霖 胡" userId="a9a41afe759712f0" providerId="LiveId" clId="{6887B5D1-0422-4152-BB64-82A80B30B1AF}" dt="2023-12-12T04:28:44.799" v="998"/>
          <ac:spMkLst>
            <pc:docMk/>
            <pc:sldMk cId="1812724286" sldId="274"/>
            <ac:spMk id="2" creationId="{00000000-0000-0000-0000-000000000000}"/>
          </ac:spMkLst>
        </pc:spChg>
        <pc:spChg chg="mod">
          <ac:chgData name="翌霖 胡" userId="a9a41afe759712f0" providerId="LiveId" clId="{6887B5D1-0422-4152-BB64-82A80B30B1AF}" dt="2023-12-12T04:32:43.069" v="1044" actId="20577"/>
          <ac:spMkLst>
            <pc:docMk/>
            <pc:sldMk cId="1812724286" sldId="274"/>
            <ac:spMk id="3" creationId="{00000000-0000-0000-0000-000000000000}"/>
          </ac:spMkLst>
        </pc:spChg>
        <pc:spChg chg="add">
          <ac:chgData name="翌霖 胡" userId="a9a41afe759712f0" providerId="LiveId" clId="{6887B5D1-0422-4152-BB64-82A80B30B1AF}" dt="2023-12-12T04:28:18.782" v="985" actId="26606"/>
          <ac:spMkLst>
            <pc:docMk/>
            <pc:sldMk cId="1812724286" sldId="274"/>
            <ac:spMk id="9" creationId="{45D37F4E-DDB4-456B-97E0-9937730A039F}"/>
          </ac:spMkLst>
        </pc:spChg>
        <pc:spChg chg="add">
          <ac:chgData name="翌霖 胡" userId="a9a41afe759712f0" providerId="LiveId" clId="{6887B5D1-0422-4152-BB64-82A80B30B1AF}" dt="2023-12-12T04:28:18.782" v="985" actId="26606"/>
          <ac:spMkLst>
            <pc:docMk/>
            <pc:sldMk cId="1812724286" sldId="274"/>
            <ac:spMk id="11" creationId="{B2DD41CD-8F47-4F56-AD12-4E2FF7696987}"/>
          </ac:spMkLst>
        </pc:spChg>
        <pc:picChg chg="mod">
          <ac:chgData name="翌霖 胡" userId="a9a41afe759712f0" providerId="LiveId" clId="{6887B5D1-0422-4152-BB64-82A80B30B1AF}" dt="2023-12-12T04:28:18.782" v="985" actId="26606"/>
          <ac:picMkLst>
            <pc:docMk/>
            <pc:sldMk cId="1812724286" sldId="274"/>
            <ac:picMk id="4" creationId="{00000000-0000-0000-0000-000000000000}"/>
          </ac:picMkLst>
        </pc:picChg>
      </pc:sldChg>
      <pc:sldChg chg="addSp delSp modSp new mod ord setBg">
        <pc:chgData name="翌霖 胡" userId="a9a41afe759712f0" providerId="LiveId" clId="{6887B5D1-0422-4152-BB64-82A80B30B1AF}" dt="2023-12-12T05:36:03.880" v="2056" actId="27636"/>
        <pc:sldMkLst>
          <pc:docMk/>
          <pc:sldMk cId="708989386" sldId="275"/>
        </pc:sldMkLst>
        <pc:spChg chg="mod">
          <ac:chgData name="翌霖 胡" userId="a9a41afe759712f0" providerId="LiveId" clId="{6887B5D1-0422-4152-BB64-82A80B30B1AF}" dt="2023-12-12T05:35:33.484" v="2042" actId="26606"/>
          <ac:spMkLst>
            <pc:docMk/>
            <pc:sldMk cId="708989386" sldId="275"/>
            <ac:spMk id="2" creationId="{E034B3F2-E069-AC1D-A0F9-8CFDDF7A9960}"/>
          </ac:spMkLst>
        </pc:spChg>
        <pc:spChg chg="mod">
          <ac:chgData name="翌霖 胡" userId="a9a41afe759712f0" providerId="LiveId" clId="{6887B5D1-0422-4152-BB64-82A80B30B1AF}" dt="2023-12-12T05:36:03.880" v="2056" actId="27636"/>
          <ac:spMkLst>
            <pc:docMk/>
            <pc:sldMk cId="708989386" sldId="275"/>
            <ac:spMk id="3" creationId="{E5ABBB62-6C89-E94F-78F1-C9A0E891E408}"/>
          </ac:spMkLst>
        </pc:spChg>
        <pc:spChg chg="add del">
          <ac:chgData name="翌霖 胡" userId="a9a41afe759712f0" providerId="LiveId" clId="{6887B5D1-0422-4152-BB64-82A80B30B1AF}" dt="2023-12-12T05:35:33.484" v="2042" actId="26606"/>
          <ac:spMkLst>
            <pc:docMk/>
            <pc:sldMk cId="708989386" sldId="275"/>
            <ac:spMk id="8" creationId="{907EF6B7-1338-4443-8C46-6A318D952DFD}"/>
          </ac:spMkLst>
        </pc:spChg>
        <pc:spChg chg="add del">
          <ac:chgData name="翌霖 胡" userId="a9a41afe759712f0" providerId="LiveId" clId="{6887B5D1-0422-4152-BB64-82A80B30B1AF}" dt="2023-12-12T05:35:33.484" v="2042" actId="26606"/>
          <ac:spMkLst>
            <pc:docMk/>
            <pc:sldMk cId="708989386" sldId="275"/>
            <ac:spMk id="10" creationId="{DAAE4CDD-124C-4DCF-9584-B6033B545DD5}"/>
          </ac:spMkLst>
        </pc:spChg>
        <pc:spChg chg="add del">
          <ac:chgData name="翌霖 胡" userId="a9a41afe759712f0" providerId="LiveId" clId="{6887B5D1-0422-4152-BB64-82A80B30B1AF}" dt="2023-12-12T05:35:33.484" v="2042" actId="26606"/>
          <ac:spMkLst>
            <pc:docMk/>
            <pc:sldMk cId="708989386" sldId="275"/>
            <ac:spMk id="12" creationId="{081E4A58-353D-44AE-B2FC-2A74E2E400F7}"/>
          </ac:spMkLst>
        </pc:spChg>
        <pc:spChg chg="add">
          <ac:chgData name="翌霖 胡" userId="a9a41afe759712f0" providerId="LiveId" clId="{6887B5D1-0422-4152-BB64-82A80B30B1AF}" dt="2023-12-12T05:35:33.484" v="2042" actId="26606"/>
          <ac:spMkLst>
            <pc:docMk/>
            <pc:sldMk cId="708989386" sldId="275"/>
            <ac:spMk id="17" creationId="{D3E17859-C5F0-476F-A082-A4CB8841DB24}"/>
          </ac:spMkLst>
        </pc:spChg>
        <pc:spChg chg="add">
          <ac:chgData name="翌霖 胡" userId="a9a41afe759712f0" providerId="LiveId" clId="{6887B5D1-0422-4152-BB64-82A80B30B1AF}" dt="2023-12-12T05:35:33.484" v="2042" actId="26606"/>
          <ac:spMkLst>
            <pc:docMk/>
            <pc:sldMk cId="708989386" sldId="275"/>
            <ac:spMk id="19" creationId="{70BEB1E7-2F88-40BC-B73D-42E5B6F80BFC}"/>
          </ac:spMkLst>
        </pc:spChg>
        <pc:spChg chg="add">
          <ac:chgData name="翌霖 胡" userId="a9a41afe759712f0" providerId="LiveId" clId="{6887B5D1-0422-4152-BB64-82A80B30B1AF}" dt="2023-12-12T05:35:33.484" v="2042" actId="26606"/>
          <ac:spMkLst>
            <pc:docMk/>
            <pc:sldMk cId="708989386" sldId="275"/>
            <ac:spMk id="21" creationId="{A7B99495-F43F-4D80-A44F-2CB4764EB90B}"/>
          </ac:spMkLst>
        </pc:spChg>
        <pc:picChg chg="add mod">
          <ac:chgData name="翌霖 胡" userId="a9a41afe759712f0" providerId="LiveId" clId="{6887B5D1-0422-4152-BB64-82A80B30B1AF}" dt="2023-12-12T05:35:33.484" v="2042" actId="26606"/>
          <ac:picMkLst>
            <pc:docMk/>
            <pc:sldMk cId="708989386" sldId="275"/>
            <ac:picMk id="5" creationId="{7ED261C1-8A25-9EAB-E3A5-6410825134A8}"/>
          </ac:picMkLst>
        </pc:picChg>
      </pc:sldChg>
      <pc:sldChg chg="addSp delSp modSp new mod ord">
        <pc:chgData name="翌霖 胡" userId="a9a41afe759712f0" providerId="LiveId" clId="{6887B5D1-0422-4152-BB64-82A80B30B1AF}" dt="2023-12-12T05:29:39.702" v="1929" actId="1076"/>
        <pc:sldMkLst>
          <pc:docMk/>
          <pc:sldMk cId="1356249273" sldId="276"/>
        </pc:sldMkLst>
        <pc:spChg chg="mod">
          <ac:chgData name="翌霖 胡" userId="a9a41afe759712f0" providerId="LiveId" clId="{6887B5D1-0422-4152-BB64-82A80B30B1AF}" dt="2023-12-12T05:28:46.264" v="1921"/>
          <ac:spMkLst>
            <pc:docMk/>
            <pc:sldMk cId="1356249273" sldId="276"/>
            <ac:spMk id="2" creationId="{DCEF75AE-E07A-4F22-3DCA-46BD910588AC}"/>
          </ac:spMkLst>
        </pc:spChg>
        <pc:spChg chg="mod">
          <ac:chgData name="翌霖 胡" userId="a9a41afe759712f0" providerId="LiveId" clId="{6887B5D1-0422-4152-BB64-82A80B30B1AF}" dt="2023-12-12T05:29:34.933" v="1928"/>
          <ac:spMkLst>
            <pc:docMk/>
            <pc:sldMk cId="1356249273" sldId="276"/>
            <ac:spMk id="3" creationId="{2493FFA8-BAA6-8FFF-7132-3F7D90C6D361}"/>
          </ac:spMkLst>
        </pc:spChg>
        <pc:picChg chg="add del mod">
          <ac:chgData name="翌霖 胡" userId="a9a41afe759712f0" providerId="LiveId" clId="{6887B5D1-0422-4152-BB64-82A80B30B1AF}" dt="2023-12-12T05:24:38.633" v="1839"/>
          <ac:picMkLst>
            <pc:docMk/>
            <pc:sldMk cId="1356249273" sldId="276"/>
            <ac:picMk id="4" creationId="{3835444D-6B6D-E7B4-8FC4-E7AB8F346F92}"/>
          </ac:picMkLst>
        </pc:picChg>
        <pc:picChg chg="add del mod">
          <ac:chgData name="翌霖 胡" userId="a9a41afe759712f0" providerId="LiveId" clId="{6887B5D1-0422-4152-BB64-82A80B30B1AF}" dt="2023-12-12T05:24:59.301" v="1850"/>
          <ac:picMkLst>
            <pc:docMk/>
            <pc:sldMk cId="1356249273" sldId="276"/>
            <ac:picMk id="5" creationId="{09C30721-9346-3A00-9CF7-84C5AB69C80B}"/>
          </ac:picMkLst>
        </pc:picChg>
        <pc:picChg chg="add mod">
          <ac:chgData name="翌霖 胡" userId="a9a41afe759712f0" providerId="LiveId" clId="{6887B5D1-0422-4152-BB64-82A80B30B1AF}" dt="2023-12-12T05:29:39.702" v="1929" actId="1076"/>
          <ac:picMkLst>
            <pc:docMk/>
            <pc:sldMk cId="1356249273" sldId="276"/>
            <ac:picMk id="7" creationId="{6278038D-8C4D-BB8C-A598-DA8436F364DA}"/>
          </ac:picMkLst>
        </pc:picChg>
      </pc:sldChg>
      <pc:sldChg chg="addSp delSp modSp new mod setBg">
        <pc:chgData name="翌霖 胡" userId="a9a41afe759712f0" providerId="LiveId" clId="{6887B5D1-0422-4152-BB64-82A80B30B1AF}" dt="2023-12-12T05:40:54.563" v="2151" actId="404"/>
        <pc:sldMkLst>
          <pc:docMk/>
          <pc:sldMk cId="1634067460" sldId="277"/>
        </pc:sldMkLst>
        <pc:spChg chg="mod">
          <ac:chgData name="翌霖 胡" userId="a9a41afe759712f0" providerId="LiveId" clId="{6887B5D1-0422-4152-BB64-82A80B30B1AF}" dt="2023-12-12T05:40:54.563" v="2151" actId="404"/>
          <ac:spMkLst>
            <pc:docMk/>
            <pc:sldMk cId="1634067460" sldId="277"/>
            <ac:spMk id="2" creationId="{0EB241E6-8075-FAF4-A583-A2E1F3ACC8F1}"/>
          </ac:spMkLst>
        </pc:spChg>
        <pc:spChg chg="mod ord">
          <ac:chgData name="翌霖 胡" userId="a9a41afe759712f0" providerId="LiveId" clId="{6887B5D1-0422-4152-BB64-82A80B30B1AF}" dt="2023-12-12T05:40:21.559" v="2141"/>
          <ac:spMkLst>
            <pc:docMk/>
            <pc:sldMk cId="1634067460" sldId="277"/>
            <ac:spMk id="3" creationId="{310738E1-3564-C4CE-2B48-06DD2FD47D55}"/>
          </ac:spMkLst>
        </pc:spChg>
        <pc:spChg chg="add del">
          <ac:chgData name="翌霖 胡" userId="a9a41afe759712f0" providerId="LiveId" clId="{6887B5D1-0422-4152-BB64-82A80B30B1AF}" dt="2023-12-12T05:39:09.529" v="2112" actId="26606"/>
          <ac:spMkLst>
            <pc:docMk/>
            <pc:sldMk cId="1634067460" sldId="277"/>
            <ac:spMk id="9" creationId="{9427AF5F-9A0E-42B7-A252-FD64C9885F9C}"/>
          </ac:spMkLst>
        </pc:spChg>
        <pc:spChg chg="add del">
          <ac:chgData name="翌霖 胡" userId="a9a41afe759712f0" providerId="LiveId" clId="{6887B5D1-0422-4152-BB64-82A80B30B1AF}" dt="2023-12-12T05:39:11.659" v="2114" actId="26606"/>
          <ac:spMkLst>
            <pc:docMk/>
            <pc:sldMk cId="1634067460" sldId="277"/>
            <ac:spMk id="11" creationId="{927D5270-6648-4CC1-8F78-48BE299CAC25}"/>
          </ac:spMkLst>
        </pc:spChg>
        <pc:spChg chg="add del">
          <ac:chgData name="翌霖 胡" userId="a9a41afe759712f0" providerId="LiveId" clId="{6887B5D1-0422-4152-BB64-82A80B30B1AF}" dt="2023-12-12T05:39:11.659" v="2114" actId="26606"/>
          <ac:spMkLst>
            <pc:docMk/>
            <pc:sldMk cId="1634067460" sldId="277"/>
            <ac:spMk id="12" creationId="{A6D37EE4-EA1B-46EE-A54B-5233C63C9695}"/>
          </ac:spMkLst>
        </pc:spChg>
        <pc:spChg chg="add del">
          <ac:chgData name="翌霖 胡" userId="a9a41afe759712f0" providerId="LiveId" clId="{6887B5D1-0422-4152-BB64-82A80B30B1AF}" dt="2023-12-12T05:39:26.900" v="2118" actId="26606"/>
          <ac:spMkLst>
            <pc:docMk/>
            <pc:sldMk cId="1634067460" sldId="277"/>
            <ac:spMk id="13" creationId="{B7D3B4FC-79F4-47D2-9D79-DA876E6AD813}"/>
          </ac:spMkLst>
        </pc:spChg>
        <pc:spChg chg="add del">
          <ac:chgData name="翌霖 胡" userId="a9a41afe759712f0" providerId="LiveId" clId="{6887B5D1-0422-4152-BB64-82A80B30B1AF}" dt="2023-12-12T05:39:21.713" v="2116" actId="26606"/>
          <ac:spMkLst>
            <pc:docMk/>
            <pc:sldMk cId="1634067460" sldId="277"/>
            <ac:spMk id="14" creationId="{FE1EC756-41E9-4FD6-AD48-EF46A28137B7}"/>
          </ac:spMkLst>
        </pc:spChg>
        <pc:spChg chg="add del">
          <ac:chgData name="翌霖 胡" userId="a9a41afe759712f0" providerId="LiveId" clId="{6887B5D1-0422-4152-BB64-82A80B30B1AF}" dt="2023-12-12T05:39:21.713" v="2116" actId="26606"/>
          <ac:spMkLst>
            <pc:docMk/>
            <pc:sldMk cId="1634067460" sldId="277"/>
            <ac:spMk id="15" creationId="{E66F6371-9EA5-9354-29DC-1D07B921F79C}"/>
          </ac:spMkLst>
        </pc:spChg>
        <pc:spChg chg="add del">
          <ac:chgData name="翌霖 胡" userId="a9a41afe759712f0" providerId="LiveId" clId="{6887B5D1-0422-4152-BB64-82A80B30B1AF}" dt="2023-12-12T05:39:26.900" v="2118" actId="26606"/>
          <ac:spMkLst>
            <pc:docMk/>
            <pc:sldMk cId="1634067460" sldId="277"/>
            <ac:spMk id="17" creationId="{B86AA2DA-281A-4806-8977-D617AEAC830F}"/>
          </ac:spMkLst>
        </pc:spChg>
        <pc:spChg chg="add del">
          <ac:chgData name="翌霖 胡" userId="a9a41afe759712f0" providerId="LiveId" clId="{6887B5D1-0422-4152-BB64-82A80B30B1AF}" dt="2023-12-12T05:39:26.900" v="2118" actId="26606"/>
          <ac:spMkLst>
            <pc:docMk/>
            <pc:sldMk cId="1634067460" sldId="277"/>
            <ac:spMk id="18" creationId="{64185774-6FC0-4B8D-A8DB-A8854688960B}"/>
          </ac:spMkLst>
        </pc:spChg>
        <pc:spChg chg="add del">
          <ac:chgData name="翌霖 胡" userId="a9a41afe759712f0" providerId="LiveId" clId="{6887B5D1-0422-4152-BB64-82A80B30B1AF}" dt="2023-12-12T05:39:26.900" v="2118" actId="26606"/>
          <ac:spMkLst>
            <pc:docMk/>
            <pc:sldMk cId="1634067460" sldId="277"/>
            <ac:spMk id="19" creationId="{2775D660-3127-4688-9782-F7C4639B1691}"/>
          </ac:spMkLst>
        </pc:spChg>
        <pc:spChg chg="add">
          <ac:chgData name="翌霖 胡" userId="a9a41afe759712f0" providerId="LiveId" clId="{6887B5D1-0422-4152-BB64-82A80B30B1AF}" dt="2023-12-12T05:39:26.907" v="2119" actId="26606"/>
          <ac:spMkLst>
            <pc:docMk/>
            <pc:sldMk cId="1634067460" sldId="277"/>
            <ac:spMk id="21" creationId="{E81BF4F6-F2CF-4984-9D14-D6966D92F99F}"/>
          </ac:spMkLst>
        </pc:spChg>
        <pc:picChg chg="add mod">
          <ac:chgData name="翌霖 胡" userId="a9a41afe759712f0" providerId="LiveId" clId="{6887B5D1-0422-4152-BB64-82A80B30B1AF}" dt="2023-12-12T05:39:26.907" v="2119" actId="26606"/>
          <ac:picMkLst>
            <pc:docMk/>
            <pc:sldMk cId="1634067460" sldId="277"/>
            <ac:picMk id="4" creationId="{883DD28A-6908-D7D3-CCD6-6D0D2D2E84A7}"/>
          </ac:picMkLst>
        </pc:picChg>
      </pc:sldChg>
      <pc:sldChg chg="addSp delSp modSp new mod setBg">
        <pc:chgData name="翌霖 胡" userId="a9a41afe759712f0" providerId="LiveId" clId="{6887B5D1-0422-4152-BB64-82A80B30B1AF}" dt="2023-12-12T06:47:37.406" v="3289" actId="26606"/>
        <pc:sldMkLst>
          <pc:docMk/>
          <pc:sldMk cId="216340833" sldId="278"/>
        </pc:sldMkLst>
        <pc:spChg chg="mod">
          <ac:chgData name="翌霖 胡" userId="a9a41afe759712f0" providerId="LiveId" clId="{6887B5D1-0422-4152-BB64-82A80B30B1AF}" dt="2023-12-12T06:47:37.406" v="3289" actId="26606"/>
          <ac:spMkLst>
            <pc:docMk/>
            <pc:sldMk cId="216340833" sldId="278"/>
            <ac:spMk id="2" creationId="{8693BBB9-94F2-DCAE-2889-94471A0C6A3E}"/>
          </ac:spMkLst>
        </pc:spChg>
        <pc:spChg chg="mod ord">
          <ac:chgData name="翌霖 胡" userId="a9a41afe759712f0" providerId="LiveId" clId="{6887B5D1-0422-4152-BB64-82A80B30B1AF}" dt="2023-12-12T06:47:37.406" v="3289" actId="26606"/>
          <ac:spMkLst>
            <pc:docMk/>
            <pc:sldMk cId="216340833" sldId="278"/>
            <ac:spMk id="3" creationId="{D33E1D3A-0E99-B018-9AB4-41489FAABE77}"/>
          </ac:spMkLst>
        </pc:spChg>
        <pc:spChg chg="add del">
          <ac:chgData name="翌霖 胡" userId="a9a41afe759712f0" providerId="LiveId" clId="{6887B5D1-0422-4152-BB64-82A80B30B1AF}" dt="2023-12-12T06:47:33.920" v="3286" actId="26606"/>
          <ac:spMkLst>
            <pc:docMk/>
            <pc:sldMk cId="216340833" sldId="278"/>
            <ac:spMk id="10" creationId="{04812C46-200A-4DEB-A05E-3ED6C68C2387}"/>
          </ac:spMkLst>
        </pc:spChg>
        <pc:spChg chg="add del">
          <ac:chgData name="翌霖 胡" userId="a9a41afe759712f0" providerId="LiveId" clId="{6887B5D1-0422-4152-BB64-82A80B30B1AF}" dt="2023-12-12T06:47:33.920" v="3286" actId="26606"/>
          <ac:spMkLst>
            <pc:docMk/>
            <pc:sldMk cId="216340833" sldId="278"/>
            <ac:spMk id="12" creationId="{D1EA859B-E555-4109-94F3-6700E046E008}"/>
          </ac:spMkLst>
        </pc:spChg>
        <pc:spChg chg="add del">
          <ac:chgData name="翌霖 胡" userId="a9a41afe759712f0" providerId="LiveId" clId="{6887B5D1-0422-4152-BB64-82A80B30B1AF}" dt="2023-12-12T06:47:37.401" v="3288" actId="26606"/>
          <ac:spMkLst>
            <pc:docMk/>
            <pc:sldMk cId="216340833" sldId="278"/>
            <ac:spMk id="14" creationId="{55D4142C-5077-457F-A6AD-3FECFDB39685}"/>
          </ac:spMkLst>
        </pc:spChg>
        <pc:spChg chg="add del">
          <ac:chgData name="翌霖 胡" userId="a9a41afe759712f0" providerId="LiveId" clId="{6887B5D1-0422-4152-BB64-82A80B30B1AF}" dt="2023-12-12T06:47:37.401" v="3288" actId="26606"/>
          <ac:spMkLst>
            <pc:docMk/>
            <pc:sldMk cId="216340833" sldId="278"/>
            <ac:spMk id="15" creationId="{8FC9BE17-9A7B-462D-AE50-3D8777387304}"/>
          </ac:spMkLst>
        </pc:spChg>
        <pc:spChg chg="add del">
          <ac:chgData name="翌霖 胡" userId="a9a41afe759712f0" providerId="LiveId" clId="{6887B5D1-0422-4152-BB64-82A80B30B1AF}" dt="2023-12-12T06:47:37.401" v="3288" actId="26606"/>
          <ac:spMkLst>
            <pc:docMk/>
            <pc:sldMk cId="216340833" sldId="278"/>
            <ac:spMk id="16" creationId="{7A5F0580-5EE9-419F-96EE-B6529EF6E7D0}"/>
          </ac:spMkLst>
        </pc:spChg>
        <pc:spChg chg="add del">
          <ac:chgData name="翌霖 胡" userId="a9a41afe759712f0" providerId="LiveId" clId="{6887B5D1-0422-4152-BB64-82A80B30B1AF}" dt="2023-12-12T06:47:37.401" v="3288" actId="26606"/>
          <ac:spMkLst>
            <pc:docMk/>
            <pc:sldMk cId="216340833" sldId="278"/>
            <ac:spMk id="17" creationId="{3EBE8569-6AEC-4B8C-8D53-2DE337CDBA65}"/>
          </ac:spMkLst>
        </pc:spChg>
        <pc:picChg chg="add mod ord">
          <ac:chgData name="翌霖 胡" userId="a9a41afe759712f0" providerId="LiveId" clId="{6887B5D1-0422-4152-BB64-82A80B30B1AF}" dt="2023-12-12T06:47:37.406" v="3289" actId="26606"/>
          <ac:picMkLst>
            <pc:docMk/>
            <pc:sldMk cId="216340833" sldId="278"/>
            <ac:picMk id="5" creationId="{8891B7D2-F2E1-CB63-4C19-71CB78D2DE2B}"/>
          </ac:picMkLst>
        </pc:picChg>
        <pc:cxnChg chg="add">
          <ac:chgData name="翌霖 胡" userId="a9a41afe759712f0" providerId="LiveId" clId="{6887B5D1-0422-4152-BB64-82A80B30B1AF}" dt="2023-12-12T06:47:37.406" v="3289" actId="26606"/>
          <ac:cxnSpMkLst>
            <pc:docMk/>
            <pc:sldMk cId="216340833" sldId="278"/>
            <ac:cxnSpMk id="19" creationId="{1503BFE4-729B-D9D0-C17B-501E6AF1127A}"/>
          </ac:cxnSpMkLst>
        </pc:cxnChg>
      </pc:sldChg>
      <pc:sldChg chg="addSp delSp modSp new mod setBg">
        <pc:chgData name="翌霖 胡" userId="a9a41afe759712f0" providerId="LiveId" clId="{6887B5D1-0422-4152-BB64-82A80B30B1AF}" dt="2023-12-12T06:44:45.321" v="3281" actId="27636"/>
        <pc:sldMkLst>
          <pc:docMk/>
          <pc:sldMk cId="2251436350" sldId="279"/>
        </pc:sldMkLst>
        <pc:spChg chg="mod">
          <ac:chgData name="翌霖 胡" userId="a9a41afe759712f0" providerId="LiveId" clId="{6887B5D1-0422-4152-BB64-82A80B30B1AF}" dt="2023-12-12T06:44:17.435" v="3269" actId="1076"/>
          <ac:spMkLst>
            <pc:docMk/>
            <pc:sldMk cId="2251436350" sldId="279"/>
            <ac:spMk id="2" creationId="{1F012526-949B-1D7D-ECC4-92C76878706F}"/>
          </ac:spMkLst>
        </pc:spChg>
        <pc:spChg chg="mod ord">
          <ac:chgData name="翌霖 胡" userId="a9a41afe759712f0" providerId="LiveId" clId="{6887B5D1-0422-4152-BB64-82A80B30B1AF}" dt="2023-12-12T06:44:45.321" v="3281" actId="27636"/>
          <ac:spMkLst>
            <pc:docMk/>
            <pc:sldMk cId="2251436350" sldId="279"/>
            <ac:spMk id="3" creationId="{4B1EF61E-4E79-7AC7-6163-51D7395CFA77}"/>
          </ac:spMkLst>
        </pc:spChg>
        <pc:spChg chg="add del">
          <ac:chgData name="翌霖 胡" userId="a9a41afe759712f0" providerId="LiveId" clId="{6887B5D1-0422-4152-BB64-82A80B30B1AF}" dt="2023-12-12T06:22:34.741" v="2846" actId="26606"/>
          <ac:spMkLst>
            <pc:docMk/>
            <pc:sldMk cId="2251436350" sldId="279"/>
            <ac:spMk id="14" creationId="{EAE48C4B-3A90-42C3-BA00-6092B477179E}"/>
          </ac:spMkLst>
        </pc:spChg>
        <pc:spChg chg="add del">
          <ac:chgData name="翌霖 胡" userId="a9a41afe759712f0" providerId="LiveId" clId="{6887B5D1-0422-4152-BB64-82A80B30B1AF}" dt="2023-12-12T06:22:34.741" v="2846" actId="26606"/>
          <ac:spMkLst>
            <pc:docMk/>
            <pc:sldMk cId="2251436350" sldId="279"/>
            <ac:spMk id="16" creationId="{F919E280-CA27-4214-97E6-294E0C3BC4B3}"/>
          </ac:spMkLst>
        </pc:spChg>
        <pc:spChg chg="add del">
          <ac:chgData name="翌霖 胡" userId="a9a41afe759712f0" providerId="LiveId" clId="{6887B5D1-0422-4152-BB64-82A80B30B1AF}" dt="2023-12-12T06:43:56.175" v="3259" actId="26606"/>
          <ac:spMkLst>
            <pc:docMk/>
            <pc:sldMk cId="2251436350" sldId="279"/>
            <ac:spMk id="21" creationId="{352BEC0E-22F8-46D0-9632-375DB541B06C}"/>
          </ac:spMkLst>
        </pc:spChg>
        <pc:spChg chg="add del">
          <ac:chgData name="翌霖 胡" userId="a9a41afe759712f0" providerId="LiveId" clId="{6887B5D1-0422-4152-BB64-82A80B30B1AF}" dt="2023-12-12T06:43:56.175" v="3259" actId="26606"/>
          <ac:spMkLst>
            <pc:docMk/>
            <pc:sldMk cId="2251436350" sldId="279"/>
            <ac:spMk id="23" creationId="{3FCFB1DE-0B7E-48CC-BA90-B2AB0889F9D6}"/>
          </ac:spMkLst>
        </pc:spChg>
        <pc:spChg chg="add del">
          <ac:chgData name="翌霖 胡" userId="a9a41afe759712f0" providerId="LiveId" clId="{6887B5D1-0422-4152-BB64-82A80B30B1AF}" dt="2023-12-12T06:43:44.504" v="3258" actId="26606"/>
          <ac:spMkLst>
            <pc:docMk/>
            <pc:sldMk cId="2251436350" sldId="279"/>
            <ac:spMk id="28" creationId="{394842B0-684D-44CC-B4BC-D13331CFD290}"/>
          </ac:spMkLst>
        </pc:spChg>
        <pc:spChg chg="add del">
          <ac:chgData name="翌霖 胡" userId="a9a41afe759712f0" providerId="LiveId" clId="{6887B5D1-0422-4152-BB64-82A80B30B1AF}" dt="2023-12-12T06:43:44.504" v="3258" actId="26606"/>
          <ac:spMkLst>
            <pc:docMk/>
            <pc:sldMk cId="2251436350" sldId="279"/>
            <ac:spMk id="30" creationId="{4C2A3DC3-F495-4B99-9FF3-3FB30D63235E}"/>
          </ac:spMkLst>
        </pc:spChg>
        <pc:picChg chg="add del">
          <ac:chgData name="翌霖 胡" userId="a9a41afe759712f0" providerId="LiveId" clId="{6887B5D1-0422-4152-BB64-82A80B30B1AF}" dt="2023-12-12T06:20:51.428" v="2823" actId="21"/>
          <ac:picMkLst>
            <pc:docMk/>
            <pc:sldMk cId="2251436350" sldId="279"/>
            <ac:picMk id="5" creationId="{D5A440F5-6E7E-E288-ED6B-EA4375A6E08D}"/>
          </ac:picMkLst>
        </pc:picChg>
        <pc:picChg chg="add mod">
          <ac:chgData name="翌霖 胡" userId="a9a41afe759712f0" providerId="LiveId" clId="{6887B5D1-0422-4152-BB64-82A80B30B1AF}" dt="2023-12-12T06:43:56.175" v="3259" actId="26606"/>
          <ac:picMkLst>
            <pc:docMk/>
            <pc:sldMk cId="2251436350" sldId="279"/>
            <ac:picMk id="7" creationId="{4404000A-2DF4-0FD2-99BA-0A5FF243DA09}"/>
          </ac:picMkLst>
        </pc:picChg>
        <pc:picChg chg="add mod">
          <ac:chgData name="翌霖 胡" userId="a9a41afe759712f0" providerId="LiveId" clId="{6887B5D1-0422-4152-BB64-82A80B30B1AF}" dt="2023-12-12T06:43:56.175" v="3259" actId="26606"/>
          <ac:picMkLst>
            <pc:docMk/>
            <pc:sldMk cId="2251436350" sldId="279"/>
            <ac:picMk id="9" creationId="{37E6EC0A-04CD-895A-5DAE-46FD23AEB995}"/>
          </ac:picMkLst>
        </pc:picChg>
        <pc:cxnChg chg="add">
          <ac:chgData name="翌霖 胡" userId="a9a41afe759712f0" providerId="LiveId" clId="{6887B5D1-0422-4152-BB64-82A80B30B1AF}" dt="2023-12-12T06:43:56.175" v="3259" actId="26606"/>
          <ac:cxnSpMkLst>
            <pc:docMk/>
            <pc:sldMk cId="2251436350" sldId="279"/>
            <ac:cxnSpMk id="25" creationId="{249EDD1B-F94D-B4E6-ACAA-566B9A26FDE3}"/>
          </ac:cxnSpMkLst>
        </pc:cxnChg>
      </pc:sldChg>
      <pc:sldChg chg="addSp delSp modSp new mod setBg">
        <pc:chgData name="翌霖 胡" userId="a9a41afe759712f0" providerId="LiveId" clId="{6887B5D1-0422-4152-BB64-82A80B30B1AF}" dt="2023-12-12T06:21:48.959" v="2835" actId="1076"/>
        <pc:sldMkLst>
          <pc:docMk/>
          <pc:sldMk cId="1112558519" sldId="280"/>
        </pc:sldMkLst>
        <pc:spChg chg="mod">
          <ac:chgData name="翌霖 胡" userId="a9a41afe759712f0" providerId="LiveId" clId="{6887B5D1-0422-4152-BB64-82A80B30B1AF}" dt="2023-12-12T06:21:32.603" v="2832" actId="26606"/>
          <ac:spMkLst>
            <pc:docMk/>
            <pc:sldMk cId="1112558519" sldId="280"/>
            <ac:spMk id="2" creationId="{6E2D2799-74E9-597D-EAAD-99CAF5A03DE6}"/>
          </ac:spMkLst>
        </pc:spChg>
        <pc:spChg chg="mod">
          <ac:chgData name="翌霖 胡" userId="a9a41afe759712f0" providerId="LiveId" clId="{6887B5D1-0422-4152-BB64-82A80B30B1AF}" dt="2023-12-12T06:21:32.603" v="2832" actId="26606"/>
          <ac:spMkLst>
            <pc:docMk/>
            <pc:sldMk cId="1112558519" sldId="280"/>
            <ac:spMk id="3" creationId="{E9DFD371-E487-5838-8903-274EB4CF27A4}"/>
          </ac:spMkLst>
        </pc:spChg>
        <pc:spChg chg="add del">
          <ac:chgData name="翌霖 胡" userId="a9a41afe759712f0" providerId="LiveId" clId="{6887B5D1-0422-4152-BB64-82A80B30B1AF}" dt="2023-12-12T06:21:25.099" v="2827" actId="26606"/>
          <ac:spMkLst>
            <pc:docMk/>
            <pc:sldMk cId="1112558519" sldId="280"/>
            <ac:spMk id="13" creationId="{4F7EBAE4-9945-4473-9E34-B2C66EA0F03D}"/>
          </ac:spMkLst>
        </pc:spChg>
        <pc:spChg chg="add del">
          <ac:chgData name="翌霖 胡" userId="a9a41afe759712f0" providerId="LiveId" clId="{6887B5D1-0422-4152-BB64-82A80B30B1AF}" dt="2023-12-12T06:21:25.099" v="2827" actId="26606"/>
          <ac:spMkLst>
            <pc:docMk/>
            <pc:sldMk cId="1112558519" sldId="280"/>
            <ac:spMk id="15" creationId="{70BEB1E7-2F88-40BC-B73D-42E5B6F80BFC}"/>
          </ac:spMkLst>
        </pc:spChg>
        <pc:spChg chg="add del">
          <ac:chgData name="翌霖 胡" userId="a9a41afe759712f0" providerId="LiveId" clId="{6887B5D1-0422-4152-BB64-82A80B30B1AF}" dt="2023-12-12T06:21:25.099" v="2827" actId="26606"/>
          <ac:spMkLst>
            <pc:docMk/>
            <pc:sldMk cId="1112558519" sldId="280"/>
            <ac:spMk id="17" creationId="{A7B99495-F43F-4D80-A44F-2CB4764EB90B}"/>
          </ac:spMkLst>
        </pc:spChg>
        <pc:spChg chg="add del">
          <ac:chgData name="翌霖 胡" userId="a9a41afe759712f0" providerId="LiveId" clId="{6887B5D1-0422-4152-BB64-82A80B30B1AF}" dt="2023-12-12T06:21:27.243" v="2829" actId="26606"/>
          <ac:spMkLst>
            <pc:docMk/>
            <pc:sldMk cId="1112558519" sldId="280"/>
            <ac:spMk id="19" creationId="{4CBF9756-6AC8-4C65-84DF-56FBFFA1D873}"/>
          </ac:spMkLst>
        </pc:spChg>
        <pc:spChg chg="add del">
          <ac:chgData name="翌霖 胡" userId="a9a41afe759712f0" providerId="LiveId" clId="{6887B5D1-0422-4152-BB64-82A80B30B1AF}" dt="2023-12-12T06:21:27.243" v="2829" actId="26606"/>
          <ac:spMkLst>
            <pc:docMk/>
            <pc:sldMk cId="1112558519" sldId="280"/>
            <ac:spMk id="20" creationId="{6A84B152-3496-4C52-AF08-97AFFC09DD2C}"/>
          </ac:spMkLst>
        </pc:spChg>
        <pc:spChg chg="add del">
          <ac:chgData name="翌霖 胡" userId="a9a41afe759712f0" providerId="LiveId" clId="{6887B5D1-0422-4152-BB64-82A80B30B1AF}" dt="2023-12-12T06:21:27.243" v="2829" actId="26606"/>
          <ac:spMkLst>
            <pc:docMk/>
            <pc:sldMk cId="1112558519" sldId="280"/>
            <ac:spMk id="21" creationId="{2D385988-EAAF-4C27-AF8A-2BFBECAF3D4F}"/>
          </ac:spMkLst>
        </pc:spChg>
        <pc:spChg chg="add del">
          <ac:chgData name="翌霖 胡" userId="a9a41afe759712f0" providerId="LiveId" clId="{6887B5D1-0422-4152-BB64-82A80B30B1AF}" dt="2023-12-12T06:21:27.243" v="2829" actId="26606"/>
          <ac:spMkLst>
            <pc:docMk/>
            <pc:sldMk cId="1112558519" sldId="280"/>
            <ac:spMk id="22" creationId="{6B2ADB95-0FA3-4BD7-A8AC-89D014A83E5B}"/>
          </ac:spMkLst>
        </pc:spChg>
        <pc:spChg chg="add del">
          <ac:chgData name="翌霖 胡" userId="a9a41afe759712f0" providerId="LiveId" clId="{6887B5D1-0422-4152-BB64-82A80B30B1AF}" dt="2023-12-12T06:21:27.243" v="2829" actId="26606"/>
          <ac:spMkLst>
            <pc:docMk/>
            <pc:sldMk cId="1112558519" sldId="280"/>
            <ac:spMk id="24" creationId="{C924DBCE-E731-4B22-8181-A39C1D86276C}"/>
          </ac:spMkLst>
        </pc:spChg>
        <pc:spChg chg="add del">
          <ac:chgData name="翌霖 胡" userId="a9a41afe759712f0" providerId="LiveId" clId="{6887B5D1-0422-4152-BB64-82A80B30B1AF}" dt="2023-12-12T06:21:27.243" v="2829" actId="26606"/>
          <ac:spMkLst>
            <pc:docMk/>
            <pc:sldMk cId="1112558519" sldId="280"/>
            <ac:spMk id="25" creationId="{B621D332-7329-4994-8836-C429A51B7549}"/>
          </ac:spMkLst>
        </pc:spChg>
        <pc:spChg chg="add del">
          <ac:chgData name="翌霖 胡" userId="a9a41afe759712f0" providerId="LiveId" clId="{6887B5D1-0422-4152-BB64-82A80B30B1AF}" dt="2023-12-12T06:21:27.243" v="2829" actId="26606"/>
          <ac:spMkLst>
            <pc:docMk/>
            <pc:sldMk cId="1112558519" sldId="280"/>
            <ac:spMk id="27" creationId="{2D20F754-35A9-4508-BE3C-C59996D1437B}"/>
          </ac:spMkLst>
        </pc:spChg>
        <pc:grpChg chg="add del">
          <ac:chgData name="翌霖 胡" userId="a9a41afe759712f0" providerId="LiveId" clId="{6887B5D1-0422-4152-BB64-82A80B30B1AF}" dt="2023-12-12T06:21:32.598" v="2831" actId="26606"/>
          <ac:grpSpMkLst>
            <pc:docMk/>
            <pc:sldMk cId="1112558519" sldId="280"/>
            <ac:grpSpMk id="29" creationId="{1FD67D68-9B83-C338-8342-3348D8F22347}"/>
          </ac:grpSpMkLst>
        </pc:grpChg>
        <pc:picChg chg="add del mod">
          <ac:chgData name="翌霖 胡" userId="a9a41afe759712f0" providerId="LiveId" clId="{6887B5D1-0422-4152-BB64-82A80B30B1AF}" dt="2023-12-12T06:21:11.379" v="2825" actId="21"/>
          <ac:picMkLst>
            <pc:docMk/>
            <pc:sldMk cId="1112558519" sldId="280"/>
            <ac:picMk id="5" creationId="{8740E1BF-5B00-AEC0-1AAC-96A561E1BB43}"/>
          </ac:picMkLst>
        </pc:picChg>
        <pc:picChg chg="add del mod">
          <ac:chgData name="翌霖 胡" userId="a9a41afe759712f0" providerId="LiveId" clId="{6887B5D1-0422-4152-BB64-82A80B30B1AF}" dt="2023-12-12T06:19:01.433" v="2813" actId="478"/>
          <ac:picMkLst>
            <pc:docMk/>
            <pc:sldMk cId="1112558519" sldId="280"/>
            <ac:picMk id="7" creationId="{03EF7073-1599-A2F4-5033-EA3B651F92D9}"/>
          </ac:picMkLst>
        </pc:picChg>
        <pc:picChg chg="add mod">
          <ac:chgData name="翌霖 胡" userId="a9a41afe759712f0" providerId="LiveId" clId="{6887B5D1-0422-4152-BB64-82A80B30B1AF}" dt="2023-12-12T06:21:32.603" v="2832" actId="26606"/>
          <ac:picMkLst>
            <pc:docMk/>
            <pc:sldMk cId="1112558519" sldId="280"/>
            <ac:picMk id="8" creationId="{25A89082-4445-2244-E80E-E4F7564D4FD7}"/>
          </ac:picMkLst>
        </pc:picChg>
        <pc:picChg chg="add mod">
          <ac:chgData name="翌霖 胡" userId="a9a41afe759712f0" providerId="LiveId" clId="{6887B5D1-0422-4152-BB64-82A80B30B1AF}" dt="2023-12-12T06:21:48.959" v="2835" actId="1076"/>
          <ac:picMkLst>
            <pc:docMk/>
            <pc:sldMk cId="1112558519" sldId="280"/>
            <ac:picMk id="9" creationId="{4637B34F-790C-694F-1D0E-0A530814089B}"/>
          </ac:picMkLst>
        </pc:picChg>
        <pc:cxnChg chg="add del">
          <ac:chgData name="翌霖 胡" userId="a9a41afe759712f0" providerId="LiveId" clId="{6887B5D1-0422-4152-BB64-82A80B30B1AF}" dt="2023-12-12T06:21:27.243" v="2829" actId="26606"/>
          <ac:cxnSpMkLst>
            <pc:docMk/>
            <pc:sldMk cId="1112558519" sldId="280"/>
            <ac:cxnSpMk id="23" creationId="{43621FD4-D14D-45D5-9A57-9A2DE5EA59C0}"/>
          </ac:cxnSpMkLst>
        </pc:cxnChg>
        <pc:cxnChg chg="add">
          <ac:chgData name="翌霖 胡" userId="a9a41afe759712f0" providerId="LiveId" clId="{6887B5D1-0422-4152-BB64-82A80B30B1AF}" dt="2023-12-12T06:21:32.603" v="2832" actId="26606"/>
          <ac:cxnSpMkLst>
            <pc:docMk/>
            <pc:sldMk cId="1112558519" sldId="280"/>
            <ac:cxnSpMk id="32" creationId="{FC23E3B9-5ABF-58B3-E2B0-E9A5DAA90037}"/>
          </ac:cxnSpMkLst>
        </pc:cxnChg>
      </pc:sldChg>
      <pc:sldChg chg="del">
        <pc:chgData name="翌霖 胡" userId="a9a41afe759712f0" providerId="LiveId" clId="{6887B5D1-0422-4152-BB64-82A80B30B1AF}" dt="2023-12-11T11:16:12.244" v="7" actId="47"/>
        <pc:sldMkLst>
          <pc:docMk/>
          <pc:sldMk cId="2185956410" sldId="280"/>
        </pc:sldMkLst>
      </pc:sldChg>
      <pc:sldChg chg="modSp add mod ord">
        <pc:chgData name="翌霖 胡" userId="a9a41afe759712f0" providerId="LiveId" clId="{6887B5D1-0422-4152-BB64-82A80B30B1AF}" dt="2023-12-12T06:27:05.602" v="2932" actId="1076"/>
        <pc:sldMkLst>
          <pc:docMk/>
          <pc:sldMk cId="4211748027" sldId="281"/>
        </pc:sldMkLst>
        <pc:spChg chg="mod">
          <ac:chgData name="翌霖 胡" userId="a9a41afe759712f0" providerId="LiveId" clId="{6887B5D1-0422-4152-BB64-82A80B30B1AF}" dt="2023-12-12T06:23:54.261" v="2868"/>
          <ac:spMkLst>
            <pc:docMk/>
            <pc:sldMk cId="4211748027" sldId="281"/>
            <ac:spMk id="2" creationId="{00000000-0000-0000-0000-000000000000}"/>
          </ac:spMkLst>
        </pc:spChg>
        <pc:spChg chg="mod">
          <ac:chgData name="翌霖 胡" userId="a9a41afe759712f0" providerId="LiveId" clId="{6887B5D1-0422-4152-BB64-82A80B30B1AF}" dt="2023-12-12T06:26:13.673" v="2916" actId="27636"/>
          <ac:spMkLst>
            <pc:docMk/>
            <pc:sldMk cId="4211748027" sldId="281"/>
            <ac:spMk id="3" creationId="{00000000-0000-0000-0000-000000000000}"/>
          </ac:spMkLst>
        </pc:spChg>
        <pc:picChg chg="mod">
          <ac:chgData name="翌霖 胡" userId="a9a41afe759712f0" providerId="LiveId" clId="{6887B5D1-0422-4152-BB64-82A80B30B1AF}" dt="2023-12-12T06:27:05.602" v="2932" actId="1076"/>
          <ac:picMkLst>
            <pc:docMk/>
            <pc:sldMk cId="4211748027" sldId="281"/>
            <ac:picMk id="4" creationId="{00000000-0000-0000-0000-000000000000}"/>
          </ac:picMkLst>
        </pc:picChg>
        <pc:picChg chg="mod">
          <ac:chgData name="翌霖 胡" userId="a9a41afe759712f0" providerId="LiveId" clId="{6887B5D1-0422-4152-BB64-82A80B30B1AF}" dt="2023-12-12T06:26:59.887" v="2930" actId="1076"/>
          <ac:picMkLst>
            <pc:docMk/>
            <pc:sldMk cId="4211748027" sldId="281"/>
            <ac:picMk id="6" creationId="{00000000-0000-0000-0000-000000000000}"/>
          </ac:picMkLst>
        </pc:picChg>
        <pc:picChg chg="mod">
          <ac:chgData name="翌霖 胡" userId="a9a41afe759712f0" providerId="LiveId" clId="{6887B5D1-0422-4152-BB64-82A80B30B1AF}" dt="2023-12-12T06:27:03.075" v="2931" actId="1076"/>
          <ac:picMkLst>
            <pc:docMk/>
            <pc:sldMk cId="4211748027" sldId="281"/>
            <ac:picMk id="7" creationId="{00000000-0000-0000-0000-000000000000}"/>
          </ac:picMkLst>
        </pc:picChg>
        <pc:picChg chg="mod">
          <ac:chgData name="翌霖 胡" userId="a9a41afe759712f0" providerId="LiveId" clId="{6887B5D1-0422-4152-BB64-82A80B30B1AF}" dt="2023-12-12T06:26:18.889" v="2918" actId="1076"/>
          <ac:picMkLst>
            <pc:docMk/>
            <pc:sldMk cId="4211748027" sldId="281"/>
            <ac:picMk id="5124" creationId="{00000000-0000-0000-0000-000000000000}"/>
          </ac:picMkLst>
        </pc:picChg>
      </pc:sldChg>
      <pc:sldChg chg="addSp delSp modSp add mod">
        <pc:chgData name="翌霖 胡" userId="a9a41afe759712f0" providerId="LiveId" clId="{6887B5D1-0422-4152-BB64-82A80B30B1AF}" dt="2023-12-12T06:48:37.783" v="3298" actId="14100"/>
        <pc:sldMkLst>
          <pc:docMk/>
          <pc:sldMk cId="2594433901" sldId="282"/>
        </pc:sldMkLst>
        <pc:spChg chg="mod">
          <ac:chgData name="翌霖 胡" userId="a9a41afe759712f0" providerId="LiveId" clId="{6887B5D1-0422-4152-BB64-82A80B30B1AF}" dt="2023-12-12T06:27:51.625" v="2936" actId="20577"/>
          <ac:spMkLst>
            <pc:docMk/>
            <pc:sldMk cId="2594433901" sldId="282"/>
            <ac:spMk id="2" creationId="{00000000-0000-0000-0000-000000000000}"/>
          </ac:spMkLst>
        </pc:spChg>
        <pc:spChg chg="mod">
          <ac:chgData name="翌霖 胡" userId="a9a41afe759712f0" providerId="LiveId" clId="{6887B5D1-0422-4152-BB64-82A80B30B1AF}" dt="2023-12-12T06:27:48.492" v="2934" actId="21"/>
          <ac:spMkLst>
            <pc:docMk/>
            <pc:sldMk cId="2594433901" sldId="282"/>
            <ac:spMk id="3" creationId="{00000000-0000-0000-0000-000000000000}"/>
          </ac:spMkLst>
        </pc:spChg>
        <pc:picChg chg="add mod">
          <ac:chgData name="翌霖 胡" userId="a9a41afe759712f0" providerId="LiveId" clId="{6887B5D1-0422-4152-BB64-82A80B30B1AF}" dt="2023-12-12T06:48:37.783" v="3298" actId="14100"/>
          <ac:picMkLst>
            <pc:docMk/>
            <pc:sldMk cId="2594433901" sldId="282"/>
            <ac:picMk id="5" creationId="{63195DC8-C660-C1DF-BF32-4D36EEF0AC74}"/>
          </ac:picMkLst>
        </pc:picChg>
        <pc:picChg chg="mod">
          <ac:chgData name="翌霖 胡" userId="a9a41afe759712f0" providerId="LiveId" clId="{6887B5D1-0422-4152-BB64-82A80B30B1AF}" dt="2023-12-12T06:27:59.983" v="2938" actId="1076"/>
          <ac:picMkLst>
            <pc:docMk/>
            <pc:sldMk cId="2594433901" sldId="282"/>
            <ac:picMk id="6146" creationId="{00000000-0000-0000-0000-000000000000}"/>
          </ac:picMkLst>
        </pc:picChg>
        <pc:picChg chg="del mod">
          <ac:chgData name="翌霖 胡" userId="a9a41afe759712f0" providerId="LiveId" clId="{6887B5D1-0422-4152-BB64-82A80B30B1AF}" dt="2023-12-12T06:48:33.495" v="3296" actId="478"/>
          <ac:picMkLst>
            <pc:docMk/>
            <pc:sldMk cId="2594433901" sldId="282"/>
            <ac:picMk id="6148" creationId="{00000000-0000-0000-0000-000000000000}"/>
          </ac:picMkLst>
        </pc:picChg>
      </pc:sldChg>
      <pc:sldChg chg="modSp add mod">
        <pc:chgData name="翌霖 胡" userId="a9a41afe759712f0" providerId="LiveId" clId="{6887B5D1-0422-4152-BB64-82A80B30B1AF}" dt="2023-12-12T06:33:10.188" v="2980"/>
        <pc:sldMkLst>
          <pc:docMk/>
          <pc:sldMk cId="3220178477" sldId="283"/>
        </pc:sldMkLst>
        <pc:spChg chg="mod">
          <ac:chgData name="翌霖 胡" userId="a9a41afe759712f0" providerId="LiveId" clId="{6887B5D1-0422-4152-BB64-82A80B30B1AF}" dt="2023-12-12T06:33:10.188" v="2980"/>
          <ac:spMkLst>
            <pc:docMk/>
            <pc:sldMk cId="3220178477" sldId="283"/>
            <ac:spMk id="2" creationId="{00000000-0000-0000-0000-000000000000}"/>
          </ac:spMkLst>
        </pc:spChg>
        <pc:spChg chg="mod">
          <ac:chgData name="翌霖 胡" userId="a9a41afe759712f0" providerId="LiveId" clId="{6887B5D1-0422-4152-BB64-82A80B30B1AF}" dt="2023-12-12T06:32:47.811" v="2968" actId="27636"/>
          <ac:spMkLst>
            <pc:docMk/>
            <pc:sldMk cId="3220178477" sldId="283"/>
            <ac:spMk id="3" creationId="{00000000-0000-0000-0000-000000000000}"/>
          </ac:spMkLst>
        </pc:spChg>
      </pc:sldChg>
      <pc:sldChg chg="del">
        <pc:chgData name="翌霖 胡" userId="a9a41afe759712f0" providerId="LiveId" clId="{6887B5D1-0422-4152-BB64-82A80B30B1AF}" dt="2023-12-11T11:16:12.244" v="7" actId="47"/>
        <pc:sldMkLst>
          <pc:docMk/>
          <pc:sldMk cId="3545661067" sldId="295"/>
        </pc:sldMkLst>
      </pc:sldChg>
      <pc:sldChg chg="del">
        <pc:chgData name="翌霖 胡" userId="a9a41afe759712f0" providerId="LiveId" clId="{6887B5D1-0422-4152-BB64-82A80B30B1AF}" dt="2023-12-11T11:16:12.244" v="7" actId="47"/>
        <pc:sldMkLst>
          <pc:docMk/>
          <pc:sldMk cId="1623630122" sldId="296"/>
        </pc:sldMkLst>
      </pc:sldChg>
      <pc:sldChg chg="del">
        <pc:chgData name="翌霖 胡" userId="a9a41afe759712f0" providerId="LiveId" clId="{6887B5D1-0422-4152-BB64-82A80B30B1AF}" dt="2023-12-11T11:16:12.244" v="7" actId="47"/>
        <pc:sldMkLst>
          <pc:docMk/>
          <pc:sldMk cId="3578848574" sldId="308"/>
        </pc:sldMkLst>
      </pc:sldChg>
      <pc:sldChg chg="del">
        <pc:chgData name="翌霖 胡" userId="a9a41afe759712f0" providerId="LiveId" clId="{6887B5D1-0422-4152-BB64-82A80B30B1AF}" dt="2023-12-11T11:16:12.244" v="7" actId="47"/>
        <pc:sldMkLst>
          <pc:docMk/>
          <pc:sldMk cId="2544955308" sldId="425"/>
        </pc:sldMkLst>
      </pc:sldChg>
      <pc:sldChg chg="del">
        <pc:chgData name="翌霖 胡" userId="a9a41afe759712f0" providerId="LiveId" clId="{6887B5D1-0422-4152-BB64-82A80B30B1AF}" dt="2023-12-11T11:16:12.244" v="7" actId="47"/>
        <pc:sldMkLst>
          <pc:docMk/>
          <pc:sldMk cId="3547261125" sldId="4955"/>
        </pc:sldMkLst>
      </pc:sldChg>
      <pc:sldChg chg="del">
        <pc:chgData name="翌霖 胡" userId="a9a41afe759712f0" providerId="LiveId" clId="{6887B5D1-0422-4152-BB64-82A80B30B1AF}" dt="2023-12-11T11:16:12.244" v="7" actId="47"/>
        <pc:sldMkLst>
          <pc:docMk/>
          <pc:sldMk cId="3188828571" sldId="4963"/>
        </pc:sldMkLst>
      </pc:sldChg>
      <pc:sldChg chg="del">
        <pc:chgData name="翌霖 胡" userId="a9a41afe759712f0" providerId="LiveId" clId="{6887B5D1-0422-4152-BB64-82A80B30B1AF}" dt="2023-12-11T11:16:12.244" v="7" actId="47"/>
        <pc:sldMkLst>
          <pc:docMk/>
          <pc:sldMk cId="4240359023" sldId="4967"/>
        </pc:sldMkLst>
      </pc:sldChg>
      <pc:sldChg chg="del">
        <pc:chgData name="翌霖 胡" userId="a9a41afe759712f0" providerId="LiveId" clId="{6887B5D1-0422-4152-BB64-82A80B30B1AF}" dt="2023-12-11T11:16:12.244" v="7" actId="47"/>
        <pc:sldMkLst>
          <pc:docMk/>
          <pc:sldMk cId="1920440825" sldId="4968"/>
        </pc:sldMkLst>
      </pc:sldChg>
      <pc:sldChg chg="del">
        <pc:chgData name="翌霖 胡" userId="a9a41afe759712f0" providerId="LiveId" clId="{6887B5D1-0422-4152-BB64-82A80B30B1AF}" dt="2023-12-11T11:16:12.244" v="7" actId="47"/>
        <pc:sldMkLst>
          <pc:docMk/>
          <pc:sldMk cId="2104835345" sldId="4971"/>
        </pc:sldMkLst>
      </pc:sldChg>
      <pc:sldChg chg="del">
        <pc:chgData name="翌霖 胡" userId="a9a41afe759712f0" providerId="LiveId" clId="{6887B5D1-0422-4152-BB64-82A80B30B1AF}" dt="2023-12-11T11:16:12.244" v="7" actId="47"/>
        <pc:sldMkLst>
          <pc:docMk/>
          <pc:sldMk cId="663932555" sldId="4972"/>
        </pc:sldMkLst>
      </pc:sldChg>
      <pc:sldChg chg="del">
        <pc:chgData name="翌霖 胡" userId="a9a41afe759712f0" providerId="LiveId" clId="{6887B5D1-0422-4152-BB64-82A80B30B1AF}" dt="2023-12-11T11:16:12.244" v="7" actId="47"/>
        <pc:sldMkLst>
          <pc:docMk/>
          <pc:sldMk cId="3863489512" sldId="4973"/>
        </pc:sldMkLst>
      </pc:sldChg>
      <pc:sldChg chg="del">
        <pc:chgData name="翌霖 胡" userId="a9a41afe759712f0" providerId="LiveId" clId="{6887B5D1-0422-4152-BB64-82A80B30B1AF}" dt="2023-12-11T11:16:12.244" v="7" actId="47"/>
        <pc:sldMkLst>
          <pc:docMk/>
          <pc:sldMk cId="437348946" sldId="4975"/>
        </pc:sldMkLst>
      </pc:sldChg>
      <pc:sldChg chg="del">
        <pc:chgData name="翌霖 胡" userId="a9a41afe759712f0" providerId="LiveId" clId="{6887B5D1-0422-4152-BB64-82A80B30B1AF}" dt="2023-12-11T11:16:12.244" v="7" actId="47"/>
        <pc:sldMkLst>
          <pc:docMk/>
          <pc:sldMk cId="1527857159" sldId="4976"/>
        </pc:sldMkLst>
      </pc:sldChg>
      <pc:sldChg chg="del">
        <pc:chgData name="翌霖 胡" userId="a9a41afe759712f0" providerId="LiveId" clId="{6887B5D1-0422-4152-BB64-82A80B30B1AF}" dt="2023-12-11T11:16:12.244" v="7" actId="47"/>
        <pc:sldMkLst>
          <pc:docMk/>
          <pc:sldMk cId="2888192538" sldId="4977"/>
        </pc:sldMkLst>
      </pc:sldChg>
      <pc:sldChg chg="del">
        <pc:chgData name="翌霖 胡" userId="a9a41afe759712f0" providerId="LiveId" clId="{6887B5D1-0422-4152-BB64-82A80B30B1AF}" dt="2023-12-11T11:16:12.244" v="7" actId="47"/>
        <pc:sldMkLst>
          <pc:docMk/>
          <pc:sldMk cId="1465228002" sldId="4978"/>
        </pc:sldMkLst>
      </pc:sldChg>
      <pc:sldChg chg="del">
        <pc:chgData name="翌霖 胡" userId="a9a41afe759712f0" providerId="LiveId" clId="{6887B5D1-0422-4152-BB64-82A80B30B1AF}" dt="2023-12-11T11:16:12.244" v="7" actId="47"/>
        <pc:sldMkLst>
          <pc:docMk/>
          <pc:sldMk cId="3273862655" sldId="4980"/>
        </pc:sldMkLst>
      </pc:sldChg>
      <pc:sldChg chg="del">
        <pc:chgData name="翌霖 胡" userId="a9a41afe759712f0" providerId="LiveId" clId="{6887B5D1-0422-4152-BB64-82A80B30B1AF}" dt="2023-12-11T11:16:12.244" v="7" actId="47"/>
        <pc:sldMkLst>
          <pc:docMk/>
          <pc:sldMk cId="1344120555" sldId="4981"/>
        </pc:sldMkLst>
      </pc:sldChg>
      <pc:sldChg chg="del">
        <pc:chgData name="翌霖 胡" userId="a9a41afe759712f0" providerId="LiveId" clId="{6887B5D1-0422-4152-BB64-82A80B30B1AF}" dt="2023-12-11T11:16:12.244" v="7" actId="47"/>
        <pc:sldMkLst>
          <pc:docMk/>
          <pc:sldMk cId="2816453473" sldId="4982"/>
        </pc:sldMkLst>
      </pc:sldChg>
      <pc:sldChg chg="del">
        <pc:chgData name="翌霖 胡" userId="a9a41afe759712f0" providerId="LiveId" clId="{6887B5D1-0422-4152-BB64-82A80B30B1AF}" dt="2023-12-11T11:16:12.244" v="7" actId="47"/>
        <pc:sldMkLst>
          <pc:docMk/>
          <pc:sldMk cId="3513273022" sldId="4983"/>
        </pc:sldMkLst>
      </pc:sldChg>
      <pc:sldMasterChg chg="del delSldLayout">
        <pc:chgData name="翌霖 胡" userId="a9a41afe759712f0" providerId="LiveId" clId="{6887B5D1-0422-4152-BB64-82A80B30B1AF}" dt="2023-12-11T11:16:12.244" v="7" actId="47"/>
        <pc:sldMasterMkLst>
          <pc:docMk/>
          <pc:sldMasterMk cId="3306304446" sldId="2147483660"/>
        </pc:sldMasterMkLst>
        <pc:sldLayoutChg chg="del">
          <pc:chgData name="翌霖 胡" userId="a9a41afe759712f0" providerId="LiveId" clId="{6887B5D1-0422-4152-BB64-82A80B30B1AF}" dt="2023-12-11T11:16:12.244" v="7" actId="47"/>
          <pc:sldLayoutMkLst>
            <pc:docMk/>
            <pc:sldMasterMk cId="3306304446" sldId="2147483660"/>
            <pc:sldLayoutMk cId="1317766633" sldId="2147483661"/>
          </pc:sldLayoutMkLst>
        </pc:sldLayoutChg>
        <pc:sldLayoutChg chg="del">
          <pc:chgData name="翌霖 胡" userId="a9a41afe759712f0" providerId="LiveId" clId="{6887B5D1-0422-4152-BB64-82A80B30B1AF}" dt="2023-12-11T11:16:12.244" v="7" actId="47"/>
          <pc:sldLayoutMkLst>
            <pc:docMk/>
            <pc:sldMasterMk cId="3306304446" sldId="2147483660"/>
            <pc:sldLayoutMk cId="4221014242" sldId="2147483662"/>
          </pc:sldLayoutMkLst>
        </pc:sldLayoutChg>
        <pc:sldLayoutChg chg="del">
          <pc:chgData name="翌霖 胡" userId="a9a41afe759712f0" providerId="LiveId" clId="{6887B5D1-0422-4152-BB64-82A80B30B1AF}" dt="2023-12-11T11:16:12.244" v="7" actId="47"/>
          <pc:sldLayoutMkLst>
            <pc:docMk/>
            <pc:sldMasterMk cId="3306304446" sldId="2147483660"/>
            <pc:sldLayoutMk cId="4287282489" sldId="2147483663"/>
          </pc:sldLayoutMkLst>
        </pc:sldLayoutChg>
        <pc:sldLayoutChg chg="del">
          <pc:chgData name="翌霖 胡" userId="a9a41afe759712f0" providerId="LiveId" clId="{6887B5D1-0422-4152-BB64-82A80B30B1AF}" dt="2023-12-11T11:16:12.244" v="7" actId="47"/>
          <pc:sldLayoutMkLst>
            <pc:docMk/>
            <pc:sldMasterMk cId="3306304446" sldId="2147483660"/>
            <pc:sldLayoutMk cId="1053616077" sldId="2147483664"/>
          </pc:sldLayoutMkLst>
        </pc:sldLayoutChg>
        <pc:sldLayoutChg chg="del">
          <pc:chgData name="翌霖 胡" userId="a9a41afe759712f0" providerId="LiveId" clId="{6887B5D1-0422-4152-BB64-82A80B30B1AF}" dt="2023-12-11T11:16:12.244" v="7" actId="47"/>
          <pc:sldLayoutMkLst>
            <pc:docMk/>
            <pc:sldMasterMk cId="3306304446" sldId="2147483660"/>
            <pc:sldLayoutMk cId="4124949757" sldId="2147483665"/>
          </pc:sldLayoutMkLst>
        </pc:sldLayoutChg>
        <pc:sldLayoutChg chg="del">
          <pc:chgData name="翌霖 胡" userId="a9a41afe759712f0" providerId="LiveId" clId="{6887B5D1-0422-4152-BB64-82A80B30B1AF}" dt="2023-12-11T11:16:12.244" v="7" actId="47"/>
          <pc:sldLayoutMkLst>
            <pc:docMk/>
            <pc:sldMasterMk cId="3306304446" sldId="2147483660"/>
            <pc:sldLayoutMk cId="2190886486" sldId="2147483666"/>
          </pc:sldLayoutMkLst>
        </pc:sldLayoutChg>
        <pc:sldLayoutChg chg="del">
          <pc:chgData name="翌霖 胡" userId="a9a41afe759712f0" providerId="LiveId" clId="{6887B5D1-0422-4152-BB64-82A80B30B1AF}" dt="2023-12-11T11:16:12.244" v="7" actId="47"/>
          <pc:sldLayoutMkLst>
            <pc:docMk/>
            <pc:sldMasterMk cId="3306304446" sldId="2147483660"/>
            <pc:sldLayoutMk cId="2836957895" sldId="2147483667"/>
          </pc:sldLayoutMkLst>
        </pc:sldLayoutChg>
        <pc:sldLayoutChg chg="del">
          <pc:chgData name="翌霖 胡" userId="a9a41afe759712f0" providerId="LiveId" clId="{6887B5D1-0422-4152-BB64-82A80B30B1AF}" dt="2023-12-11T11:16:12.244" v="7" actId="47"/>
          <pc:sldLayoutMkLst>
            <pc:docMk/>
            <pc:sldMasterMk cId="3306304446" sldId="2147483660"/>
            <pc:sldLayoutMk cId="745198518" sldId="2147483668"/>
          </pc:sldLayoutMkLst>
        </pc:sldLayoutChg>
        <pc:sldLayoutChg chg="del">
          <pc:chgData name="翌霖 胡" userId="a9a41afe759712f0" providerId="LiveId" clId="{6887B5D1-0422-4152-BB64-82A80B30B1AF}" dt="2023-12-11T11:16:12.244" v="7" actId="47"/>
          <pc:sldLayoutMkLst>
            <pc:docMk/>
            <pc:sldMasterMk cId="3306304446" sldId="2147483660"/>
            <pc:sldLayoutMk cId="1707633233" sldId="2147483669"/>
          </pc:sldLayoutMkLst>
        </pc:sldLayoutChg>
        <pc:sldLayoutChg chg="del">
          <pc:chgData name="翌霖 胡" userId="a9a41afe759712f0" providerId="LiveId" clId="{6887B5D1-0422-4152-BB64-82A80B30B1AF}" dt="2023-12-11T11:16:12.244" v="7" actId="47"/>
          <pc:sldLayoutMkLst>
            <pc:docMk/>
            <pc:sldMasterMk cId="3306304446" sldId="2147483660"/>
            <pc:sldLayoutMk cId="1788528722" sldId="2147483670"/>
          </pc:sldLayoutMkLst>
        </pc:sldLayoutChg>
        <pc:sldLayoutChg chg="del">
          <pc:chgData name="翌霖 胡" userId="a9a41afe759712f0" providerId="LiveId" clId="{6887B5D1-0422-4152-BB64-82A80B30B1AF}" dt="2023-12-11T11:16:12.244" v="7" actId="47"/>
          <pc:sldLayoutMkLst>
            <pc:docMk/>
            <pc:sldMasterMk cId="3306304446" sldId="2147483660"/>
            <pc:sldLayoutMk cId="3451078107" sldId="2147483671"/>
          </pc:sldLayoutMkLst>
        </pc:sldLayoutChg>
      </pc:sldMasterChg>
    </pc:docChg>
  </pc:docChgLst>
  <pc:docChgLst>
    <pc:chgData name="翌霖 胡" userId="a9a41afe759712f0" providerId="LiveId" clId="{A7AD4018-580B-4404-90A4-94DFAE688159}"/>
    <pc:docChg chg="undo redo custSel addSld delSld modSld sldOrd">
      <pc:chgData name="翌霖 胡" userId="a9a41afe759712f0" providerId="LiveId" clId="{A7AD4018-580B-4404-90A4-94DFAE688159}" dt="2023-11-20T15:54:41.212" v="3512" actId="47"/>
      <pc:docMkLst>
        <pc:docMk/>
      </pc:docMkLst>
      <pc:sldChg chg="addSp delSp modSp mod setBg addAnim modAnim setClrOvrMap">
        <pc:chgData name="翌霖 胡" userId="a9a41afe759712f0" providerId="LiveId" clId="{A7AD4018-580B-4404-90A4-94DFAE688159}" dt="2023-11-20T15:39:26.469" v="3414"/>
        <pc:sldMkLst>
          <pc:docMk/>
          <pc:sldMk cId="3981376780" sldId="256"/>
        </pc:sldMkLst>
        <pc:spChg chg="mod ord">
          <ac:chgData name="翌霖 胡" userId="a9a41afe759712f0" providerId="LiveId" clId="{A7AD4018-580B-4404-90A4-94DFAE688159}" dt="2023-11-20T15:39:20.888" v="3412" actId="26606"/>
          <ac:spMkLst>
            <pc:docMk/>
            <pc:sldMk cId="3981376780" sldId="256"/>
            <ac:spMk id="2" creationId="{3276E30A-E273-EDA7-0B94-6DCEB364EEC7}"/>
          </ac:spMkLst>
        </pc:spChg>
        <pc:spChg chg="mod ord">
          <ac:chgData name="翌霖 胡" userId="a9a41afe759712f0" providerId="LiveId" clId="{A7AD4018-580B-4404-90A4-94DFAE688159}" dt="2023-11-20T15:39:20.888" v="3412" actId="26606"/>
          <ac:spMkLst>
            <pc:docMk/>
            <pc:sldMk cId="3981376780" sldId="256"/>
            <ac:spMk id="3" creationId="{D4226F11-46DB-13F3-330D-5DB5D0919E00}"/>
          </ac:spMkLst>
        </pc:spChg>
        <pc:spChg chg="del">
          <ac:chgData name="翌霖 胡" userId="a9a41afe759712f0" providerId="LiveId" clId="{A7AD4018-580B-4404-90A4-94DFAE688159}" dt="2023-11-20T15:39:05.659" v="3407" actId="26606"/>
          <ac:spMkLst>
            <pc:docMk/>
            <pc:sldMk cId="3981376780" sldId="256"/>
            <ac:spMk id="15" creationId="{71B2258F-86CA-4D4D-8270-BC05FCDEBFB3}"/>
          </ac:spMkLst>
        </pc:spChg>
        <pc:spChg chg="add del">
          <ac:chgData name="翌霖 胡" userId="a9a41afe759712f0" providerId="LiveId" clId="{A7AD4018-580B-4404-90A4-94DFAE688159}" dt="2023-11-20T15:39:20.888" v="3412" actId="26606"/>
          <ac:spMkLst>
            <pc:docMk/>
            <pc:sldMk cId="3981376780" sldId="256"/>
            <ac:spMk id="20" creationId="{27BDFED6-6E33-4606-AFE2-886ADB1C018E}"/>
          </ac:spMkLst>
        </pc:spChg>
        <pc:spChg chg="add del">
          <ac:chgData name="翌霖 胡" userId="a9a41afe759712f0" providerId="LiveId" clId="{A7AD4018-580B-4404-90A4-94DFAE688159}" dt="2023-11-20T15:39:20.888" v="3412" actId="26606"/>
          <ac:spMkLst>
            <pc:docMk/>
            <pc:sldMk cId="3981376780" sldId="256"/>
            <ac:spMk id="22" creationId="{890DEF05-784E-4B61-89E4-04C4ECF4E5A0}"/>
          </ac:spMkLst>
        </pc:spChg>
        <pc:spChg chg="add">
          <ac:chgData name="翌霖 胡" userId="a9a41afe759712f0" providerId="LiveId" clId="{A7AD4018-580B-4404-90A4-94DFAE688159}" dt="2023-11-20T15:39:20.888" v="3412" actId="26606"/>
          <ac:spMkLst>
            <pc:docMk/>
            <pc:sldMk cId="3981376780" sldId="256"/>
            <ac:spMk id="29" creationId="{0671A8AE-40A1-4631-A6B8-581AFF065482}"/>
          </ac:spMkLst>
        </pc:spChg>
        <pc:spChg chg="add">
          <ac:chgData name="翌霖 胡" userId="a9a41afe759712f0" providerId="LiveId" clId="{A7AD4018-580B-4404-90A4-94DFAE688159}" dt="2023-11-20T15:39:20.888" v="3412" actId="26606"/>
          <ac:spMkLst>
            <pc:docMk/>
            <pc:sldMk cId="3981376780" sldId="256"/>
            <ac:spMk id="31" creationId="{AB58EF07-17C2-48CF-ABB0-EEF1F17CB8F0}"/>
          </ac:spMkLst>
        </pc:spChg>
        <pc:spChg chg="add">
          <ac:chgData name="翌霖 胡" userId="a9a41afe759712f0" providerId="LiveId" clId="{A7AD4018-580B-4404-90A4-94DFAE688159}" dt="2023-11-20T15:39:20.888" v="3412" actId="26606"/>
          <ac:spMkLst>
            <pc:docMk/>
            <pc:sldMk cId="3981376780" sldId="256"/>
            <ac:spMk id="33" creationId="{AF2F604E-43BE-4DC3-B983-E071523364F8}"/>
          </ac:spMkLst>
        </pc:spChg>
        <pc:spChg chg="add">
          <ac:chgData name="翌霖 胡" userId="a9a41afe759712f0" providerId="LiveId" clId="{A7AD4018-580B-4404-90A4-94DFAE688159}" dt="2023-11-20T15:39:20.888" v="3412" actId="26606"/>
          <ac:spMkLst>
            <pc:docMk/>
            <pc:sldMk cId="3981376780" sldId="256"/>
            <ac:spMk id="35" creationId="{08C9B587-E65E-4B52-B37C-ABEBB6E87928}"/>
          </ac:spMkLst>
        </pc:spChg>
        <pc:picChg chg="add mod">
          <ac:chgData name="翌霖 胡" userId="a9a41afe759712f0" providerId="LiveId" clId="{A7AD4018-580B-4404-90A4-94DFAE688159}" dt="2023-11-20T15:39:20.888" v="3412" actId="26606"/>
          <ac:picMkLst>
            <pc:docMk/>
            <pc:sldMk cId="3981376780" sldId="256"/>
            <ac:picMk id="5" creationId="{47918ACB-E09E-0120-72D3-85E0B60B50B6}"/>
          </ac:picMkLst>
        </pc:picChg>
        <pc:picChg chg="del">
          <ac:chgData name="翌霖 胡" userId="a9a41afe759712f0" providerId="LiveId" clId="{A7AD4018-580B-4404-90A4-94DFAE688159}" dt="2023-11-20T06:19:58.303" v="4" actId="478"/>
          <ac:picMkLst>
            <pc:docMk/>
            <pc:sldMk cId="3981376780" sldId="256"/>
            <ac:picMk id="7" creationId="{1ED4AE68-2BC7-9122-6DB1-D1CC1BD4F7DB}"/>
          </ac:picMkLst>
        </pc:picChg>
        <pc:picChg chg="add del mod">
          <ac:chgData name="翌霖 胡" userId="a9a41afe759712f0" providerId="LiveId" clId="{A7AD4018-580B-4404-90A4-94DFAE688159}" dt="2023-11-20T15:39:18.161" v="3411" actId="478"/>
          <ac:picMkLst>
            <pc:docMk/>
            <pc:sldMk cId="3981376780" sldId="256"/>
            <ac:picMk id="7" creationId="{B89C47B5-48AC-1BF3-AA27-5966E9A402AB}"/>
          </ac:picMkLst>
        </pc:picChg>
        <pc:cxnChg chg="add del">
          <ac:chgData name="翌霖 胡" userId="a9a41afe759712f0" providerId="LiveId" clId="{A7AD4018-580B-4404-90A4-94DFAE688159}" dt="2023-11-20T15:39:20.888" v="3412" actId="26606"/>
          <ac:cxnSpMkLst>
            <pc:docMk/>
            <pc:sldMk cId="3981376780" sldId="256"/>
            <ac:cxnSpMk id="24" creationId="{C41BAEC7-F7B0-4224-8B18-8F74B7D87F0B}"/>
          </ac:cxnSpMkLst>
        </pc:cxnChg>
      </pc:sldChg>
      <pc:sldChg chg="modSp new del mod">
        <pc:chgData name="翌霖 胡" userId="a9a41afe759712f0" providerId="LiveId" clId="{A7AD4018-580B-4404-90A4-94DFAE688159}" dt="2023-11-20T15:54:41.212" v="3512" actId="47"/>
        <pc:sldMkLst>
          <pc:docMk/>
          <pc:sldMk cId="3786254286" sldId="257"/>
        </pc:sldMkLst>
        <pc:spChg chg="mod">
          <ac:chgData name="翌霖 胡" userId="a9a41afe759712f0" providerId="LiveId" clId="{A7AD4018-580B-4404-90A4-94DFAE688159}" dt="2023-11-20T07:21:38.421" v="24"/>
          <ac:spMkLst>
            <pc:docMk/>
            <pc:sldMk cId="3786254286" sldId="257"/>
            <ac:spMk id="2" creationId="{FB4EC229-F8BC-365B-D27D-DEC4148AD19C}"/>
          </ac:spMkLst>
        </pc:spChg>
      </pc:sldChg>
      <pc:sldChg chg="addSp modSp new mod">
        <pc:chgData name="翌霖 胡" userId="a9a41afe759712f0" providerId="LiveId" clId="{A7AD4018-580B-4404-90A4-94DFAE688159}" dt="2023-11-20T07:54:12.090" v="302" actId="1076"/>
        <pc:sldMkLst>
          <pc:docMk/>
          <pc:sldMk cId="3934035517" sldId="258"/>
        </pc:sldMkLst>
        <pc:spChg chg="mod">
          <ac:chgData name="翌霖 胡" userId="a9a41afe759712f0" providerId="LiveId" clId="{A7AD4018-580B-4404-90A4-94DFAE688159}" dt="2023-11-20T07:50:29.029" v="270"/>
          <ac:spMkLst>
            <pc:docMk/>
            <pc:sldMk cId="3934035517" sldId="258"/>
            <ac:spMk id="2" creationId="{81DD81FF-ABCC-09C6-CB42-1BCD8EC1AA36}"/>
          </ac:spMkLst>
        </pc:spChg>
        <pc:spChg chg="mod">
          <ac:chgData name="翌霖 胡" userId="a9a41afe759712f0" providerId="LiveId" clId="{A7AD4018-580B-4404-90A4-94DFAE688159}" dt="2023-11-20T07:54:00.298" v="301"/>
          <ac:spMkLst>
            <pc:docMk/>
            <pc:sldMk cId="3934035517" sldId="258"/>
            <ac:spMk id="3" creationId="{3E4AE22B-C087-9B0C-935A-C12BC54759C4}"/>
          </ac:spMkLst>
        </pc:spChg>
        <pc:picChg chg="add mod">
          <ac:chgData name="翌霖 胡" userId="a9a41afe759712f0" providerId="LiveId" clId="{A7AD4018-580B-4404-90A4-94DFAE688159}" dt="2023-11-20T07:54:12.090" v="302" actId="1076"/>
          <ac:picMkLst>
            <pc:docMk/>
            <pc:sldMk cId="3934035517" sldId="258"/>
            <ac:picMk id="5" creationId="{E56FCB7B-9A8B-1C24-FFD9-FBEBF5B27761}"/>
          </ac:picMkLst>
        </pc:picChg>
      </pc:sldChg>
      <pc:sldChg chg="addSp delSp modSp new mod setBg">
        <pc:chgData name="翌霖 胡" userId="a9a41afe759712f0" providerId="LiveId" clId="{A7AD4018-580B-4404-90A4-94DFAE688159}" dt="2023-11-20T08:27:54.634" v="476"/>
        <pc:sldMkLst>
          <pc:docMk/>
          <pc:sldMk cId="1010836989" sldId="259"/>
        </pc:sldMkLst>
        <pc:spChg chg="mod">
          <ac:chgData name="翌霖 胡" userId="a9a41afe759712f0" providerId="LiveId" clId="{A7AD4018-580B-4404-90A4-94DFAE688159}" dt="2023-11-20T08:08:21.933" v="453" actId="26606"/>
          <ac:spMkLst>
            <pc:docMk/>
            <pc:sldMk cId="1010836989" sldId="259"/>
            <ac:spMk id="2" creationId="{5E6685FF-B126-93D4-46C3-F2B0763DE1DB}"/>
          </ac:spMkLst>
        </pc:spChg>
        <pc:spChg chg="mod">
          <ac:chgData name="翌霖 胡" userId="a9a41afe759712f0" providerId="LiveId" clId="{A7AD4018-580B-4404-90A4-94DFAE688159}" dt="2023-11-20T08:27:54.634" v="476"/>
          <ac:spMkLst>
            <pc:docMk/>
            <pc:sldMk cId="1010836989" sldId="259"/>
            <ac:spMk id="3" creationId="{0FF34D62-637B-6319-7584-D23342042010}"/>
          </ac:spMkLst>
        </pc:spChg>
        <pc:spChg chg="add mod">
          <ac:chgData name="翌霖 胡" userId="a9a41afe759712f0" providerId="LiveId" clId="{A7AD4018-580B-4404-90A4-94DFAE688159}" dt="2023-11-20T08:09:27.530" v="459" actId="207"/>
          <ac:spMkLst>
            <pc:docMk/>
            <pc:sldMk cId="1010836989" sldId="259"/>
            <ac:spMk id="5" creationId="{B30BBF00-ABD5-28E3-209A-A5F874A82501}"/>
          </ac:spMkLst>
        </pc:spChg>
        <pc:spChg chg="add del">
          <ac:chgData name="翌霖 胡" userId="a9a41afe759712f0" providerId="LiveId" clId="{A7AD4018-580B-4404-90A4-94DFAE688159}" dt="2023-11-20T08:07:26.414" v="441" actId="26606"/>
          <ac:spMkLst>
            <pc:docMk/>
            <pc:sldMk cId="1010836989" sldId="259"/>
            <ac:spMk id="8" creationId="{100EDD19-6802-4EC3-95CE-CFFAB042CFD6}"/>
          </ac:spMkLst>
        </pc:spChg>
        <pc:spChg chg="add del">
          <ac:chgData name="翌霖 胡" userId="a9a41afe759712f0" providerId="LiveId" clId="{A7AD4018-580B-4404-90A4-94DFAE688159}" dt="2023-11-20T08:07:26.414" v="441" actId="26606"/>
          <ac:spMkLst>
            <pc:docMk/>
            <pc:sldMk cId="1010836989" sldId="259"/>
            <ac:spMk id="10" creationId="{DB17E863-922E-4C26-BD64-E8FD41D28661}"/>
          </ac:spMkLst>
        </pc:spChg>
        <pc:spChg chg="add del">
          <ac:chgData name="翌霖 胡" userId="a9a41afe759712f0" providerId="LiveId" clId="{A7AD4018-580B-4404-90A4-94DFAE688159}" dt="2023-11-20T08:08:21.933" v="453" actId="26606"/>
          <ac:spMkLst>
            <pc:docMk/>
            <pc:sldMk cId="1010836989" sldId="259"/>
            <ac:spMk id="15" creationId="{21739CA5-F0F5-48E1-8E8C-F24B71827E46}"/>
          </ac:spMkLst>
        </pc:spChg>
        <pc:spChg chg="add del">
          <ac:chgData name="翌霖 胡" userId="a9a41afe759712f0" providerId="LiveId" clId="{A7AD4018-580B-4404-90A4-94DFAE688159}" dt="2023-11-20T08:08:21.933" v="453" actId="26606"/>
          <ac:spMkLst>
            <pc:docMk/>
            <pc:sldMk cId="1010836989" sldId="259"/>
            <ac:spMk id="17" creationId="{3EAD2937-F230-41D4-B9C5-975B129BFC20}"/>
          </ac:spMkLst>
        </pc:spChg>
        <pc:spChg chg="add del">
          <ac:chgData name="翌霖 胡" userId="a9a41afe759712f0" providerId="LiveId" clId="{A7AD4018-580B-4404-90A4-94DFAE688159}" dt="2023-11-20T08:08:21.933" v="453" actId="26606"/>
          <ac:spMkLst>
            <pc:docMk/>
            <pc:sldMk cId="1010836989" sldId="259"/>
            <ac:spMk id="19" creationId="{CCD444A3-C338-4886-B7F1-4BA2AF46EB64}"/>
          </ac:spMkLst>
        </pc:spChg>
        <pc:spChg chg="add">
          <ac:chgData name="翌霖 胡" userId="a9a41afe759712f0" providerId="LiveId" clId="{A7AD4018-580B-4404-90A4-94DFAE688159}" dt="2023-11-20T08:08:21.933" v="453" actId="26606"/>
          <ac:spMkLst>
            <pc:docMk/>
            <pc:sldMk cId="1010836989" sldId="259"/>
            <ac:spMk id="24" creationId="{4FFBEE45-F140-49D5-85EA-C78C24340B23}"/>
          </ac:spMkLst>
        </pc:spChg>
      </pc:sldChg>
      <pc:sldChg chg="modSp new mod">
        <pc:chgData name="翌霖 胡" userId="a9a41afe759712f0" providerId="LiveId" clId="{A7AD4018-580B-4404-90A4-94DFAE688159}" dt="2023-11-20T09:53:10.573" v="512"/>
        <pc:sldMkLst>
          <pc:docMk/>
          <pc:sldMk cId="1143112103" sldId="260"/>
        </pc:sldMkLst>
        <pc:spChg chg="mod">
          <ac:chgData name="翌霖 胡" userId="a9a41afe759712f0" providerId="LiveId" clId="{A7AD4018-580B-4404-90A4-94DFAE688159}" dt="2023-11-20T09:53:10.573" v="512"/>
          <ac:spMkLst>
            <pc:docMk/>
            <pc:sldMk cId="1143112103" sldId="260"/>
            <ac:spMk id="2" creationId="{514EADB0-5184-028E-EBB9-A76394C2326A}"/>
          </ac:spMkLst>
        </pc:spChg>
        <pc:spChg chg="mod">
          <ac:chgData name="翌霖 胡" userId="a9a41afe759712f0" providerId="LiveId" clId="{A7AD4018-580B-4404-90A4-94DFAE688159}" dt="2023-11-20T09:53:02.683" v="508"/>
          <ac:spMkLst>
            <pc:docMk/>
            <pc:sldMk cId="1143112103" sldId="260"/>
            <ac:spMk id="3" creationId="{1BFA4F7C-0D20-B1A2-A572-F669B09F2C55}"/>
          </ac:spMkLst>
        </pc:spChg>
      </pc:sldChg>
      <pc:sldChg chg="del">
        <pc:chgData name="翌霖 胡" userId="a9a41afe759712f0" providerId="LiveId" clId="{A7AD4018-580B-4404-90A4-94DFAE688159}" dt="2023-11-20T06:20:02.983" v="5" actId="47"/>
        <pc:sldMkLst>
          <pc:docMk/>
          <pc:sldMk cId="795502064" sldId="261"/>
        </pc:sldMkLst>
      </pc:sldChg>
      <pc:sldChg chg="addSp delSp modSp new mod setBg">
        <pc:chgData name="翌霖 胡" userId="a9a41afe759712f0" providerId="LiveId" clId="{A7AD4018-580B-4404-90A4-94DFAE688159}" dt="2023-11-20T10:22:58.199" v="914" actId="403"/>
        <pc:sldMkLst>
          <pc:docMk/>
          <pc:sldMk cId="3774336324" sldId="261"/>
        </pc:sldMkLst>
        <pc:spChg chg="mod">
          <ac:chgData name="翌霖 胡" userId="a9a41afe759712f0" providerId="LiveId" clId="{A7AD4018-580B-4404-90A4-94DFAE688159}" dt="2023-11-20T10:09:03.621" v="789" actId="26606"/>
          <ac:spMkLst>
            <pc:docMk/>
            <pc:sldMk cId="3774336324" sldId="261"/>
            <ac:spMk id="2" creationId="{2326DAD8-1E08-221D-0212-C5DAE2E53100}"/>
          </ac:spMkLst>
        </pc:spChg>
        <pc:spChg chg="mod">
          <ac:chgData name="翌霖 胡" userId="a9a41afe759712f0" providerId="LiveId" clId="{A7AD4018-580B-4404-90A4-94DFAE688159}" dt="2023-11-20T10:22:58.199" v="914" actId="403"/>
          <ac:spMkLst>
            <pc:docMk/>
            <pc:sldMk cId="3774336324" sldId="261"/>
            <ac:spMk id="3" creationId="{F445EB04-84F7-D2E5-5DE7-2AD2F9021B3D}"/>
          </ac:spMkLst>
        </pc:spChg>
        <pc:spChg chg="add del">
          <ac:chgData name="翌霖 胡" userId="a9a41afe759712f0" providerId="LiveId" clId="{A7AD4018-580B-4404-90A4-94DFAE688159}" dt="2023-11-20T10:08:58.846" v="786" actId="26606"/>
          <ac:spMkLst>
            <pc:docMk/>
            <pc:sldMk cId="3774336324" sldId="261"/>
            <ac:spMk id="8" creationId="{DAF1966E-FD40-4A4A-B61B-C4DF7FA05F06}"/>
          </ac:spMkLst>
        </pc:spChg>
        <pc:spChg chg="add del">
          <ac:chgData name="翌霖 胡" userId="a9a41afe759712f0" providerId="LiveId" clId="{A7AD4018-580B-4404-90A4-94DFAE688159}" dt="2023-11-20T10:08:58.846" v="786" actId="26606"/>
          <ac:spMkLst>
            <pc:docMk/>
            <pc:sldMk cId="3774336324" sldId="261"/>
            <ac:spMk id="10" creationId="{047BFA19-D45E-416B-A404-7AF2F3F27017}"/>
          </ac:spMkLst>
        </pc:spChg>
        <pc:spChg chg="add del">
          <ac:chgData name="翌霖 胡" userId="a9a41afe759712f0" providerId="LiveId" clId="{A7AD4018-580B-4404-90A4-94DFAE688159}" dt="2023-11-20T10:08:58.846" v="786" actId="26606"/>
          <ac:spMkLst>
            <pc:docMk/>
            <pc:sldMk cId="3774336324" sldId="261"/>
            <ac:spMk id="12" creationId="{8E0105E7-23DB-4CF2-8258-FF47C7620F6E}"/>
          </ac:spMkLst>
        </pc:spChg>
        <pc:spChg chg="add del">
          <ac:chgData name="翌霖 胡" userId="a9a41afe759712f0" providerId="LiveId" clId="{A7AD4018-580B-4404-90A4-94DFAE688159}" dt="2023-11-20T10:08:58.846" v="786" actId="26606"/>
          <ac:spMkLst>
            <pc:docMk/>
            <pc:sldMk cId="3774336324" sldId="261"/>
            <ac:spMk id="14" creationId="{074B4F7D-14B2-478B-8BF5-01E4E0C5D263}"/>
          </ac:spMkLst>
        </pc:spChg>
        <pc:spChg chg="add del">
          <ac:chgData name="翌霖 胡" userId="a9a41afe759712f0" providerId="LiveId" clId="{A7AD4018-580B-4404-90A4-94DFAE688159}" dt="2023-11-20T10:09:03.613" v="788" actId="26606"/>
          <ac:spMkLst>
            <pc:docMk/>
            <pc:sldMk cId="3774336324" sldId="261"/>
            <ac:spMk id="16" creationId="{DBF61EA3-B236-439E-9C0B-340980D56BEE}"/>
          </ac:spMkLst>
        </pc:spChg>
        <pc:spChg chg="add del">
          <ac:chgData name="翌霖 胡" userId="a9a41afe759712f0" providerId="LiveId" clId="{A7AD4018-580B-4404-90A4-94DFAE688159}" dt="2023-11-20T10:09:03.613" v="788" actId="26606"/>
          <ac:spMkLst>
            <pc:docMk/>
            <pc:sldMk cId="3774336324" sldId="261"/>
            <ac:spMk id="19" creationId="{E659831F-0D9A-4C63-9EBB-8435B85A440F}"/>
          </ac:spMkLst>
        </pc:spChg>
        <pc:spChg chg="add del">
          <ac:chgData name="翌霖 胡" userId="a9a41afe759712f0" providerId="LiveId" clId="{A7AD4018-580B-4404-90A4-94DFAE688159}" dt="2023-11-20T10:22:51.247" v="912" actId="26606"/>
          <ac:spMkLst>
            <pc:docMk/>
            <pc:sldMk cId="3774336324" sldId="261"/>
            <ac:spMk id="21" creationId="{100EDD19-6802-4EC3-95CE-CFFAB042CFD6}"/>
          </ac:spMkLst>
        </pc:spChg>
        <pc:spChg chg="add del">
          <ac:chgData name="翌霖 胡" userId="a9a41afe759712f0" providerId="LiveId" clId="{A7AD4018-580B-4404-90A4-94DFAE688159}" dt="2023-11-20T10:22:51.247" v="912" actId="26606"/>
          <ac:spMkLst>
            <pc:docMk/>
            <pc:sldMk cId="3774336324" sldId="261"/>
            <ac:spMk id="22" creationId="{DB17E863-922E-4C26-BD64-E8FD41D28661}"/>
          </ac:spMkLst>
        </pc:spChg>
        <pc:spChg chg="add">
          <ac:chgData name="翌霖 胡" userId="a9a41afe759712f0" providerId="LiveId" clId="{A7AD4018-580B-4404-90A4-94DFAE688159}" dt="2023-11-20T10:22:51.247" v="912" actId="26606"/>
          <ac:spMkLst>
            <pc:docMk/>
            <pc:sldMk cId="3774336324" sldId="261"/>
            <ac:spMk id="27" creationId="{100EDD19-6802-4EC3-95CE-CFFAB042CFD6}"/>
          </ac:spMkLst>
        </pc:spChg>
        <pc:spChg chg="add">
          <ac:chgData name="翌霖 胡" userId="a9a41afe759712f0" providerId="LiveId" clId="{A7AD4018-580B-4404-90A4-94DFAE688159}" dt="2023-11-20T10:22:51.247" v="912" actId="26606"/>
          <ac:spMkLst>
            <pc:docMk/>
            <pc:sldMk cId="3774336324" sldId="261"/>
            <ac:spMk id="29" creationId="{DB17E863-922E-4C26-BD64-E8FD41D28661}"/>
          </ac:spMkLst>
        </pc:spChg>
        <pc:grpChg chg="add del">
          <ac:chgData name="翌霖 胡" userId="a9a41afe759712f0" providerId="LiveId" clId="{A7AD4018-580B-4404-90A4-94DFAE688159}" dt="2023-11-20T10:09:03.613" v="788" actId="26606"/>
          <ac:grpSpMkLst>
            <pc:docMk/>
            <pc:sldMk cId="3774336324" sldId="261"/>
            <ac:grpSpMk id="17" creationId="{28FAF094-D087-493F-8DF9-A486C2D6BBAA}"/>
          </ac:grpSpMkLst>
        </pc:grpChg>
      </pc:sldChg>
      <pc:sldChg chg="addSp delSp modSp new mod setBg">
        <pc:chgData name="翌霖 胡" userId="a9a41afe759712f0" providerId="LiveId" clId="{A7AD4018-580B-4404-90A4-94DFAE688159}" dt="2023-11-20T13:23:44.692" v="1842" actId="27636"/>
        <pc:sldMkLst>
          <pc:docMk/>
          <pc:sldMk cId="446821141" sldId="262"/>
        </pc:sldMkLst>
        <pc:spChg chg="mod">
          <ac:chgData name="翌霖 胡" userId="a9a41afe759712f0" providerId="LiveId" clId="{A7AD4018-580B-4404-90A4-94DFAE688159}" dt="2023-11-20T12:27:59.581" v="1398" actId="26606"/>
          <ac:spMkLst>
            <pc:docMk/>
            <pc:sldMk cId="446821141" sldId="262"/>
            <ac:spMk id="2" creationId="{3BAFAABC-1E69-C108-A533-0B3940F72BD5}"/>
          </ac:spMkLst>
        </pc:spChg>
        <pc:spChg chg="add del mod">
          <ac:chgData name="翌霖 胡" userId="a9a41afe759712f0" providerId="LiveId" clId="{A7AD4018-580B-4404-90A4-94DFAE688159}" dt="2023-11-20T13:23:44.692" v="1842" actId="27636"/>
          <ac:spMkLst>
            <pc:docMk/>
            <pc:sldMk cId="446821141" sldId="262"/>
            <ac:spMk id="3" creationId="{FFCFF328-0E43-AFEB-FD32-25683D6FD3C7}"/>
          </ac:spMkLst>
        </pc:spChg>
        <pc:spChg chg="add del">
          <ac:chgData name="翌霖 胡" userId="a9a41afe759712f0" providerId="LiveId" clId="{A7AD4018-580B-4404-90A4-94DFAE688159}" dt="2023-11-20T12:16:25.630" v="1243" actId="26606"/>
          <ac:spMkLst>
            <pc:docMk/>
            <pc:sldMk cId="446821141" sldId="262"/>
            <ac:spMk id="5" creationId="{081EA652-8C6A-4E69-BEB9-170809474553}"/>
          </ac:spMkLst>
        </pc:spChg>
        <pc:spChg chg="add del">
          <ac:chgData name="翌霖 胡" userId="a9a41afe759712f0" providerId="LiveId" clId="{A7AD4018-580B-4404-90A4-94DFAE688159}" dt="2023-11-20T12:16:25.630" v="1243" actId="26606"/>
          <ac:spMkLst>
            <pc:docMk/>
            <pc:sldMk cId="446821141" sldId="262"/>
            <ac:spMk id="6" creationId="{5298780A-33B9-4EA2-8F67-DE68AD62841B}"/>
          </ac:spMkLst>
        </pc:spChg>
        <pc:spChg chg="add del">
          <ac:chgData name="翌霖 胡" userId="a9a41afe759712f0" providerId="LiveId" clId="{A7AD4018-580B-4404-90A4-94DFAE688159}" dt="2023-11-20T12:16:25.630" v="1243" actId="26606"/>
          <ac:spMkLst>
            <pc:docMk/>
            <pc:sldMk cId="446821141" sldId="262"/>
            <ac:spMk id="7" creationId="{7F488E8B-4E1E-4402-8935-D4E6C02615C7}"/>
          </ac:spMkLst>
        </pc:spChg>
        <pc:spChg chg="add del">
          <ac:chgData name="翌霖 胡" userId="a9a41afe759712f0" providerId="LiveId" clId="{A7AD4018-580B-4404-90A4-94DFAE688159}" dt="2023-11-20T12:03:20.225" v="1237" actId="26606"/>
          <ac:spMkLst>
            <pc:docMk/>
            <pc:sldMk cId="446821141" sldId="262"/>
            <ac:spMk id="8" creationId="{100EDD19-6802-4EC3-95CE-CFFAB042CFD6}"/>
          </ac:spMkLst>
        </pc:spChg>
        <pc:spChg chg="add del">
          <ac:chgData name="翌霖 胡" userId="a9a41afe759712f0" providerId="LiveId" clId="{A7AD4018-580B-4404-90A4-94DFAE688159}" dt="2023-11-20T12:03:20.225" v="1237" actId="26606"/>
          <ac:spMkLst>
            <pc:docMk/>
            <pc:sldMk cId="446821141" sldId="262"/>
            <ac:spMk id="10" creationId="{DB17E863-922E-4C26-BD64-E8FD41D28661}"/>
          </ac:spMkLst>
        </pc:spChg>
        <pc:spChg chg="add del">
          <ac:chgData name="翌霖 胡" userId="a9a41afe759712f0" providerId="LiveId" clId="{A7AD4018-580B-4404-90A4-94DFAE688159}" dt="2023-11-20T12:03:30.557" v="1239" actId="26606"/>
          <ac:spMkLst>
            <pc:docMk/>
            <pc:sldMk cId="446821141" sldId="262"/>
            <ac:spMk id="12" creationId="{777A147A-9ED8-46B4-8660-1B3C2AA880B5}"/>
          </ac:spMkLst>
        </pc:spChg>
        <pc:spChg chg="add del">
          <ac:chgData name="翌霖 胡" userId="a9a41afe759712f0" providerId="LiveId" clId="{A7AD4018-580B-4404-90A4-94DFAE688159}" dt="2023-11-20T12:03:30.557" v="1239" actId="26606"/>
          <ac:spMkLst>
            <pc:docMk/>
            <pc:sldMk cId="446821141" sldId="262"/>
            <ac:spMk id="13" creationId="{5D6C15A0-C087-4593-8414-2B4EC1CDC3DE}"/>
          </ac:spMkLst>
        </pc:spChg>
        <pc:spChg chg="add del">
          <ac:chgData name="翌霖 胡" userId="a9a41afe759712f0" providerId="LiveId" clId="{A7AD4018-580B-4404-90A4-94DFAE688159}" dt="2023-11-20T12:03:32.766" v="1241" actId="26606"/>
          <ac:spMkLst>
            <pc:docMk/>
            <pc:sldMk cId="446821141" sldId="262"/>
            <ac:spMk id="15" creationId="{979E27D9-03C7-44E2-9FF8-15D0C8506AF7}"/>
          </ac:spMkLst>
        </pc:spChg>
        <pc:spChg chg="add del">
          <ac:chgData name="翌霖 胡" userId="a9a41afe759712f0" providerId="LiveId" clId="{A7AD4018-580B-4404-90A4-94DFAE688159}" dt="2023-11-20T12:03:32.766" v="1241" actId="26606"/>
          <ac:spMkLst>
            <pc:docMk/>
            <pc:sldMk cId="446821141" sldId="262"/>
            <ac:spMk id="16" creationId="{EEBF1590-3B36-48EE-A89D-3B6F3CB256AB}"/>
          </ac:spMkLst>
        </pc:spChg>
        <pc:spChg chg="add del">
          <ac:chgData name="翌霖 胡" userId="a9a41afe759712f0" providerId="LiveId" clId="{A7AD4018-580B-4404-90A4-94DFAE688159}" dt="2023-11-20T12:03:32.766" v="1241" actId="26606"/>
          <ac:spMkLst>
            <pc:docMk/>
            <pc:sldMk cId="446821141" sldId="262"/>
            <ac:spMk id="17" creationId="{AC8F6C8C-AB5A-4548-942D-E3FD40ACBC49}"/>
          </ac:spMkLst>
        </pc:spChg>
        <pc:spChg chg="add del">
          <ac:chgData name="翌霖 胡" userId="a9a41afe759712f0" providerId="LiveId" clId="{A7AD4018-580B-4404-90A4-94DFAE688159}" dt="2023-11-20T12:18:28.894" v="1290" actId="26606"/>
          <ac:spMkLst>
            <pc:docMk/>
            <pc:sldMk cId="446821141" sldId="262"/>
            <ac:spMk id="19" creationId="{777A147A-9ED8-46B4-8660-1B3C2AA880B5}"/>
          </ac:spMkLst>
        </pc:spChg>
        <pc:spChg chg="add del">
          <ac:chgData name="翌霖 胡" userId="a9a41afe759712f0" providerId="LiveId" clId="{A7AD4018-580B-4404-90A4-94DFAE688159}" dt="2023-11-20T12:18:28.894" v="1290" actId="26606"/>
          <ac:spMkLst>
            <pc:docMk/>
            <pc:sldMk cId="446821141" sldId="262"/>
            <ac:spMk id="21" creationId="{5D6C15A0-C087-4593-8414-2B4EC1CDC3DE}"/>
          </ac:spMkLst>
        </pc:spChg>
        <pc:spChg chg="add del">
          <ac:chgData name="翌霖 胡" userId="a9a41afe759712f0" providerId="LiveId" clId="{A7AD4018-580B-4404-90A4-94DFAE688159}" dt="2023-11-20T12:27:59.581" v="1398" actId="26606"/>
          <ac:spMkLst>
            <pc:docMk/>
            <pc:sldMk cId="446821141" sldId="262"/>
            <ac:spMk id="26" creationId="{777A147A-9ED8-46B4-8660-1B3C2AA880B5}"/>
          </ac:spMkLst>
        </pc:spChg>
        <pc:spChg chg="add del">
          <ac:chgData name="翌霖 胡" userId="a9a41afe759712f0" providerId="LiveId" clId="{A7AD4018-580B-4404-90A4-94DFAE688159}" dt="2023-11-20T12:27:59.581" v="1398" actId="26606"/>
          <ac:spMkLst>
            <pc:docMk/>
            <pc:sldMk cId="446821141" sldId="262"/>
            <ac:spMk id="28" creationId="{5D6C15A0-C087-4593-8414-2B4EC1CDC3DE}"/>
          </ac:spMkLst>
        </pc:spChg>
        <pc:spChg chg="add del">
          <ac:chgData name="翌霖 胡" userId="a9a41afe759712f0" providerId="LiveId" clId="{A7AD4018-580B-4404-90A4-94DFAE688159}" dt="2023-11-20T12:29:00.914" v="1442" actId="26606"/>
          <ac:spMkLst>
            <pc:docMk/>
            <pc:sldMk cId="446821141" sldId="262"/>
            <ac:spMk id="31" creationId="{100EDD19-6802-4EC3-95CE-CFFAB042CFD6}"/>
          </ac:spMkLst>
        </pc:spChg>
        <pc:spChg chg="add del">
          <ac:chgData name="翌霖 胡" userId="a9a41afe759712f0" providerId="LiveId" clId="{A7AD4018-580B-4404-90A4-94DFAE688159}" dt="2023-11-20T12:29:00.914" v="1442" actId="26606"/>
          <ac:spMkLst>
            <pc:docMk/>
            <pc:sldMk cId="446821141" sldId="262"/>
            <ac:spMk id="32" creationId="{DB17E863-922E-4C26-BD64-E8FD41D28661}"/>
          </ac:spMkLst>
        </pc:spChg>
        <pc:spChg chg="add del">
          <ac:chgData name="翌霖 胡" userId="a9a41afe759712f0" providerId="LiveId" clId="{A7AD4018-580B-4404-90A4-94DFAE688159}" dt="2023-11-20T12:20:48.279" v="1310" actId="26606"/>
          <ac:spMkLst>
            <pc:docMk/>
            <pc:sldMk cId="446821141" sldId="262"/>
            <ac:spMk id="33" creationId="{100EDD19-6802-4EC3-95CE-CFFAB042CFD6}"/>
          </ac:spMkLst>
        </pc:spChg>
        <pc:spChg chg="add">
          <ac:chgData name="翌霖 胡" userId="a9a41afe759712f0" providerId="LiveId" clId="{A7AD4018-580B-4404-90A4-94DFAE688159}" dt="2023-11-20T12:29:00.914" v="1442" actId="26606"/>
          <ac:spMkLst>
            <pc:docMk/>
            <pc:sldMk cId="446821141" sldId="262"/>
            <ac:spMk id="34" creationId="{100EDD19-6802-4EC3-95CE-CFFAB042CFD6}"/>
          </ac:spMkLst>
        </pc:spChg>
        <pc:spChg chg="add del">
          <ac:chgData name="翌霖 胡" userId="a9a41afe759712f0" providerId="LiveId" clId="{A7AD4018-580B-4404-90A4-94DFAE688159}" dt="2023-11-20T12:20:48.279" v="1310" actId="26606"/>
          <ac:spMkLst>
            <pc:docMk/>
            <pc:sldMk cId="446821141" sldId="262"/>
            <ac:spMk id="35" creationId="{DB17E863-922E-4C26-BD64-E8FD41D28661}"/>
          </ac:spMkLst>
        </pc:spChg>
        <pc:spChg chg="add del">
          <ac:chgData name="翌霖 胡" userId="a9a41afe759712f0" providerId="LiveId" clId="{A7AD4018-580B-4404-90A4-94DFAE688159}" dt="2023-11-20T12:21:04.895" v="1312" actId="26606"/>
          <ac:spMkLst>
            <pc:docMk/>
            <pc:sldMk cId="446821141" sldId="262"/>
            <ac:spMk id="37" creationId="{777A147A-9ED8-46B4-8660-1B3C2AA880B5}"/>
          </ac:spMkLst>
        </pc:spChg>
        <pc:spChg chg="add del">
          <ac:chgData name="翌霖 胡" userId="a9a41afe759712f0" providerId="LiveId" clId="{A7AD4018-580B-4404-90A4-94DFAE688159}" dt="2023-11-20T12:21:04.895" v="1312" actId="26606"/>
          <ac:spMkLst>
            <pc:docMk/>
            <pc:sldMk cId="446821141" sldId="262"/>
            <ac:spMk id="38" creationId="{5D6C15A0-C087-4593-8414-2B4EC1CDC3DE}"/>
          </ac:spMkLst>
        </pc:spChg>
        <pc:spChg chg="add">
          <ac:chgData name="翌霖 胡" userId="a9a41afe759712f0" providerId="LiveId" clId="{A7AD4018-580B-4404-90A4-94DFAE688159}" dt="2023-11-20T12:29:00.914" v="1442" actId="26606"/>
          <ac:spMkLst>
            <pc:docMk/>
            <pc:sldMk cId="446821141" sldId="262"/>
            <ac:spMk id="39" creationId="{DB17E863-922E-4C26-BD64-E8FD41D28661}"/>
          </ac:spMkLst>
        </pc:spChg>
        <pc:spChg chg="add del">
          <ac:chgData name="翌霖 胡" userId="a9a41afe759712f0" providerId="LiveId" clId="{A7AD4018-580B-4404-90A4-94DFAE688159}" dt="2023-11-20T12:22:11.614" v="1326" actId="26606"/>
          <ac:spMkLst>
            <pc:docMk/>
            <pc:sldMk cId="446821141" sldId="262"/>
            <ac:spMk id="40" creationId="{777A147A-9ED8-46B4-8660-1B3C2AA880B5}"/>
          </ac:spMkLst>
        </pc:spChg>
        <pc:spChg chg="add del">
          <ac:chgData name="翌霖 胡" userId="a9a41afe759712f0" providerId="LiveId" clId="{A7AD4018-580B-4404-90A4-94DFAE688159}" dt="2023-11-20T12:22:11.614" v="1326" actId="26606"/>
          <ac:spMkLst>
            <pc:docMk/>
            <pc:sldMk cId="446821141" sldId="262"/>
            <ac:spMk id="41" creationId="{5D6C15A0-C087-4593-8414-2B4EC1CDC3DE}"/>
          </ac:spMkLst>
        </pc:spChg>
        <pc:spChg chg="add del">
          <ac:chgData name="翌霖 胡" userId="a9a41afe759712f0" providerId="LiveId" clId="{A7AD4018-580B-4404-90A4-94DFAE688159}" dt="2023-11-20T12:21:35.107" v="1315" actId="26606"/>
          <ac:spMkLst>
            <pc:docMk/>
            <pc:sldMk cId="446821141" sldId="262"/>
            <ac:spMk id="46" creationId="{53B021B3-DE93-4AB7-8A18-CF5F1CED88B8}"/>
          </ac:spMkLst>
        </pc:spChg>
        <pc:spChg chg="add del">
          <ac:chgData name="翌霖 胡" userId="a9a41afe759712f0" providerId="LiveId" clId="{A7AD4018-580B-4404-90A4-94DFAE688159}" dt="2023-11-20T12:21:35.107" v="1315" actId="26606"/>
          <ac:spMkLst>
            <pc:docMk/>
            <pc:sldMk cId="446821141" sldId="262"/>
            <ac:spMk id="48" creationId="{52D502E5-F6B4-4D58-B4AE-FC466FF15EE8}"/>
          </ac:spMkLst>
        </pc:spChg>
        <pc:spChg chg="add del">
          <ac:chgData name="翌霖 胡" userId="a9a41afe759712f0" providerId="LiveId" clId="{A7AD4018-580B-4404-90A4-94DFAE688159}" dt="2023-11-20T12:21:35.107" v="1315" actId="26606"/>
          <ac:spMkLst>
            <pc:docMk/>
            <pc:sldMk cId="446821141" sldId="262"/>
            <ac:spMk id="50" creationId="{9DECDBF4-02B6-4BB4-B65B-B8107AD6A9E8}"/>
          </ac:spMkLst>
        </pc:spChg>
        <pc:spChg chg="add del">
          <ac:chgData name="翌霖 胡" userId="a9a41afe759712f0" providerId="LiveId" clId="{A7AD4018-580B-4404-90A4-94DFAE688159}" dt="2023-11-20T12:21:37.656" v="1317" actId="26606"/>
          <ac:spMkLst>
            <pc:docMk/>
            <pc:sldMk cId="446821141" sldId="262"/>
            <ac:spMk id="52" creationId="{5628E5CB-913B-4378-97CE-18C9F6410C53}"/>
          </ac:spMkLst>
        </pc:spChg>
        <pc:spChg chg="add del">
          <ac:chgData name="翌霖 胡" userId="a9a41afe759712f0" providerId="LiveId" clId="{A7AD4018-580B-4404-90A4-94DFAE688159}" dt="2023-11-20T12:21:39.383" v="1319" actId="26606"/>
          <ac:spMkLst>
            <pc:docMk/>
            <pc:sldMk cId="446821141" sldId="262"/>
            <ac:spMk id="54" creationId="{DCC231C8-C761-4B31-9B1C-C6D19248C6B3}"/>
          </ac:spMkLst>
        </pc:spChg>
        <pc:spChg chg="add del">
          <ac:chgData name="翌霖 胡" userId="a9a41afe759712f0" providerId="LiveId" clId="{A7AD4018-580B-4404-90A4-94DFAE688159}" dt="2023-11-20T12:21:41.179" v="1321" actId="26606"/>
          <ac:spMkLst>
            <pc:docMk/>
            <pc:sldMk cId="446821141" sldId="262"/>
            <ac:spMk id="56" creationId="{6C4028FD-8BAA-4A19-BFDE-594D991B7552}"/>
          </ac:spMkLst>
        </pc:spChg>
        <pc:spChg chg="add del">
          <ac:chgData name="翌霖 胡" userId="a9a41afe759712f0" providerId="LiveId" clId="{A7AD4018-580B-4404-90A4-94DFAE688159}" dt="2023-11-20T12:21:50.018" v="1323" actId="26606"/>
          <ac:spMkLst>
            <pc:docMk/>
            <pc:sldMk cId="446821141" sldId="262"/>
            <ac:spMk id="58" creationId="{DCC231C8-C761-4B31-9B1C-C6D19248C6B3}"/>
          </ac:spMkLst>
        </pc:spChg>
        <pc:spChg chg="add del">
          <ac:chgData name="翌霖 胡" userId="a9a41afe759712f0" providerId="LiveId" clId="{A7AD4018-580B-4404-90A4-94DFAE688159}" dt="2023-11-20T12:22:06.677" v="1325" actId="26606"/>
          <ac:spMkLst>
            <pc:docMk/>
            <pc:sldMk cId="446821141" sldId="262"/>
            <ac:spMk id="60" creationId="{777A147A-9ED8-46B4-8660-1B3C2AA880B5}"/>
          </ac:spMkLst>
        </pc:spChg>
        <pc:spChg chg="add del">
          <ac:chgData name="翌霖 胡" userId="a9a41afe759712f0" providerId="LiveId" clId="{A7AD4018-580B-4404-90A4-94DFAE688159}" dt="2023-11-20T12:22:06.677" v="1325" actId="26606"/>
          <ac:spMkLst>
            <pc:docMk/>
            <pc:sldMk cId="446821141" sldId="262"/>
            <ac:spMk id="61" creationId="{5D6C15A0-C087-4593-8414-2B4EC1CDC3DE}"/>
          </ac:spMkLst>
        </pc:spChg>
        <pc:graphicFrameChg chg="add del mod modGraphic">
          <ac:chgData name="翌霖 胡" userId="a9a41afe759712f0" providerId="LiveId" clId="{A7AD4018-580B-4404-90A4-94DFAE688159}" dt="2023-11-20T12:22:11.614" v="1326" actId="26606"/>
          <ac:graphicFrameMkLst>
            <pc:docMk/>
            <pc:sldMk cId="446821141" sldId="262"/>
            <ac:graphicFrameMk id="30" creationId="{8FFEBCB3-1E72-546F-35A8-CF5D0182341A}"/>
          </ac:graphicFrameMkLst>
        </pc:graphicFrameChg>
        <pc:cxnChg chg="add del">
          <ac:chgData name="翌霖 胡" userId="a9a41afe759712f0" providerId="LiveId" clId="{A7AD4018-580B-4404-90A4-94DFAE688159}" dt="2023-11-20T12:16:25.630" v="1243" actId="26606"/>
          <ac:cxnSpMkLst>
            <pc:docMk/>
            <pc:sldMk cId="446821141" sldId="262"/>
            <ac:cxnSpMk id="14" creationId="{23AAC9B5-8015-485C-ACF9-A750390E9A56}"/>
          </ac:cxnSpMkLst>
        </pc:cxnChg>
      </pc:sldChg>
      <pc:sldChg chg="addSp modSp new mod">
        <pc:chgData name="翌霖 胡" userId="a9a41afe759712f0" providerId="LiveId" clId="{A7AD4018-580B-4404-90A4-94DFAE688159}" dt="2023-11-20T13:46:53.072" v="1940" actId="962"/>
        <pc:sldMkLst>
          <pc:docMk/>
          <pc:sldMk cId="856533939" sldId="263"/>
        </pc:sldMkLst>
        <pc:spChg chg="mod">
          <ac:chgData name="翌霖 胡" userId="a9a41afe759712f0" providerId="LiveId" clId="{A7AD4018-580B-4404-90A4-94DFAE688159}" dt="2023-11-20T13:44:12.786" v="1895"/>
          <ac:spMkLst>
            <pc:docMk/>
            <pc:sldMk cId="856533939" sldId="263"/>
            <ac:spMk id="2" creationId="{3C4EF744-3ED1-7D19-7DDE-06834CFE85AA}"/>
          </ac:spMkLst>
        </pc:spChg>
        <pc:spChg chg="mod">
          <ac:chgData name="翌霖 胡" userId="a9a41afe759712f0" providerId="LiveId" clId="{A7AD4018-580B-4404-90A4-94DFAE688159}" dt="2023-11-20T13:46:29.236" v="1936"/>
          <ac:spMkLst>
            <pc:docMk/>
            <pc:sldMk cId="856533939" sldId="263"/>
            <ac:spMk id="3" creationId="{A830D508-E433-9D3C-6896-B2CC0F6A0753}"/>
          </ac:spMkLst>
        </pc:spChg>
        <pc:picChg chg="add mod">
          <ac:chgData name="翌霖 胡" userId="a9a41afe759712f0" providerId="LiveId" clId="{A7AD4018-580B-4404-90A4-94DFAE688159}" dt="2023-11-20T13:46:53.072" v="1940" actId="962"/>
          <ac:picMkLst>
            <pc:docMk/>
            <pc:sldMk cId="856533939" sldId="263"/>
            <ac:picMk id="5" creationId="{539F0633-4EDB-0990-6114-3716E2C150F3}"/>
          </ac:picMkLst>
        </pc:picChg>
      </pc:sldChg>
      <pc:sldChg chg="del">
        <pc:chgData name="翌霖 胡" userId="a9a41afe759712f0" providerId="LiveId" clId="{A7AD4018-580B-4404-90A4-94DFAE688159}" dt="2023-11-20T06:20:02.983" v="5" actId="47"/>
        <pc:sldMkLst>
          <pc:docMk/>
          <pc:sldMk cId="1798156119" sldId="263"/>
        </pc:sldMkLst>
      </pc:sldChg>
      <pc:sldChg chg="del">
        <pc:chgData name="翌霖 胡" userId="a9a41afe759712f0" providerId="LiveId" clId="{A7AD4018-580B-4404-90A4-94DFAE688159}" dt="2023-11-20T06:20:02.983" v="5" actId="47"/>
        <pc:sldMkLst>
          <pc:docMk/>
          <pc:sldMk cId="709002649" sldId="264"/>
        </pc:sldMkLst>
      </pc:sldChg>
      <pc:sldChg chg="addSp delSp modSp new mod ord setBg">
        <pc:chgData name="翌霖 胡" userId="a9a41afe759712f0" providerId="LiveId" clId="{A7AD4018-580B-4404-90A4-94DFAE688159}" dt="2023-11-20T13:57:02.361" v="2114" actId="403"/>
        <pc:sldMkLst>
          <pc:docMk/>
          <pc:sldMk cId="2675731765" sldId="264"/>
        </pc:sldMkLst>
        <pc:spChg chg="mod">
          <ac:chgData name="翌霖 胡" userId="a9a41afe759712f0" providerId="LiveId" clId="{A7AD4018-580B-4404-90A4-94DFAE688159}" dt="2023-11-20T13:56:39.986" v="2111" actId="26606"/>
          <ac:spMkLst>
            <pc:docMk/>
            <pc:sldMk cId="2675731765" sldId="264"/>
            <ac:spMk id="2" creationId="{49A60546-904F-F325-F3F2-72594A4D2C92}"/>
          </ac:spMkLst>
        </pc:spChg>
        <pc:spChg chg="mod">
          <ac:chgData name="翌霖 胡" userId="a9a41afe759712f0" providerId="LiveId" clId="{A7AD4018-580B-4404-90A4-94DFAE688159}" dt="2023-11-20T13:57:02.361" v="2114" actId="403"/>
          <ac:spMkLst>
            <pc:docMk/>
            <pc:sldMk cId="2675731765" sldId="264"/>
            <ac:spMk id="3" creationId="{1AD7B5C3-BF1B-83F4-AB4B-1E183C442B49}"/>
          </ac:spMkLst>
        </pc:spChg>
        <pc:spChg chg="add del">
          <ac:chgData name="翌霖 胡" userId="a9a41afe759712f0" providerId="LiveId" clId="{A7AD4018-580B-4404-90A4-94DFAE688159}" dt="2023-11-20T13:56:30.045" v="2108" actId="26606"/>
          <ac:spMkLst>
            <pc:docMk/>
            <pc:sldMk cId="2675731765" sldId="264"/>
            <ac:spMk id="10" creationId="{657F69E0-C4B0-4BEC-A689-4F8D877F05D4}"/>
          </ac:spMkLst>
        </pc:spChg>
        <pc:spChg chg="add del">
          <ac:chgData name="翌霖 胡" userId="a9a41afe759712f0" providerId="LiveId" clId="{A7AD4018-580B-4404-90A4-94DFAE688159}" dt="2023-11-20T13:56:30.045" v="2108" actId="26606"/>
          <ac:spMkLst>
            <pc:docMk/>
            <pc:sldMk cId="2675731765" sldId="264"/>
            <ac:spMk id="12" creationId="{9F6380B4-6A1C-481E-8408-B4E6C75B9B81}"/>
          </ac:spMkLst>
        </pc:spChg>
        <pc:spChg chg="add">
          <ac:chgData name="翌霖 胡" userId="a9a41afe759712f0" providerId="LiveId" clId="{A7AD4018-580B-4404-90A4-94DFAE688159}" dt="2023-11-20T13:56:39.986" v="2111" actId="26606"/>
          <ac:spMkLst>
            <pc:docMk/>
            <pc:sldMk cId="2675731765" sldId="264"/>
            <ac:spMk id="16" creationId="{F13C74B1-5B17-4795-BED0-7140497B445A}"/>
          </ac:spMkLst>
        </pc:spChg>
        <pc:spChg chg="add">
          <ac:chgData name="翌霖 胡" userId="a9a41afe759712f0" providerId="LiveId" clId="{A7AD4018-580B-4404-90A4-94DFAE688159}" dt="2023-11-20T13:56:39.986" v="2111" actId="26606"/>
          <ac:spMkLst>
            <pc:docMk/>
            <pc:sldMk cId="2675731765" sldId="264"/>
            <ac:spMk id="17" creationId="{D4974D33-8DC5-464E-8C6D-BE58F0669C17}"/>
          </ac:spMkLst>
        </pc:spChg>
        <pc:picChg chg="add mod ord">
          <ac:chgData name="翌霖 胡" userId="a9a41afe759712f0" providerId="LiveId" clId="{A7AD4018-580B-4404-90A4-94DFAE688159}" dt="2023-11-20T13:56:39.986" v="2111" actId="26606"/>
          <ac:picMkLst>
            <pc:docMk/>
            <pc:sldMk cId="2675731765" sldId="264"/>
            <ac:picMk id="5" creationId="{08715E94-BC84-24D7-AA29-7816C2E617CD}"/>
          </ac:picMkLst>
        </pc:picChg>
        <pc:cxnChg chg="add del">
          <ac:chgData name="翌霖 胡" userId="a9a41afe759712f0" providerId="LiveId" clId="{A7AD4018-580B-4404-90A4-94DFAE688159}" dt="2023-11-20T13:56:39.978" v="2110" actId="26606"/>
          <ac:cxnSpMkLst>
            <pc:docMk/>
            <pc:sldMk cId="2675731765" sldId="264"/>
            <ac:cxnSpMk id="14" creationId="{33193FD5-6A49-7562-EA76-F15D42E15804}"/>
          </ac:cxnSpMkLst>
        </pc:cxnChg>
      </pc:sldChg>
      <pc:sldChg chg="modSp new mod">
        <pc:chgData name="翌霖 胡" userId="a9a41afe759712f0" providerId="LiveId" clId="{A7AD4018-580B-4404-90A4-94DFAE688159}" dt="2023-11-20T14:39:53.883" v="2473"/>
        <pc:sldMkLst>
          <pc:docMk/>
          <pc:sldMk cId="427891976" sldId="265"/>
        </pc:sldMkLst>
        <pc:spChg chg="mod">
          <ac:chgData name="翌霖 胡" userId="a9a41afe759712f0" providerId="LiveId" clId="{A7AD4018-580B-4404-90A4-94DFAE688159}" dt="2023-11-20T14:02:52.443" v="2213"/>
          <ac:spMkLst>
            <pc:docMk/>
            <pc:sldMk cId="427891976" sldId="265"/>
            <ac:spMk id="2" creationId="{A3F9DBA4-4DFB-3EE5-20A1-899F615B54AA}"/>
          </ac:spMkLst>
        </pc:spChg>
        <pc:spChg chg="mod">
          <ac:chgData name="翌霖 胡" userId="a9a41afe759712f0" providerId="LiveId" clId="{A7AD4018-580B-4404-90A4-94DFAE688159}" dt="2023-11-20T14:39:53.883" v="2473"/>
          <ac:spMkLst>
            <pc:docMk/>
            <pc:sldMk cId="427891976" sldId="265"/>
            <ac:spMk id="3" creationId="{129F23BB-993A-E4B9-0D23-1BC454BDF855}"/>
          </ac:spMkLst>
        </pc:spChg>
      </pc:sldChg>
      <pc:sldChg chg="del">
        <pc:chgData name="翌霖 胡" userId="a9a41afe759712f0" providerId="LiveId" clId="{A7AD4018-580B-4404-90A4-94DFAE688159}" dt="2023-11-20T06:20:02.983" v="5" actId="47"/>
        <pc:sldMkLst>
          <pc:docMk/>
          <pc:sldMk cId="3342433428" sldId="265"/>
        </pc:sldMkLst>
      </pc:sldChg>
      <pc:sldChg chg="addSp delSp modSp new mod setBg addAnim delAnim">
        <pc:chgData name="翌霖 胡" userId="a9a41afe759712f0" providerId="LiveId" clId="{A7AD4018-580B-4404-90A4-94DFAE688159}" dt="2023-11-20T12:43:10.224" v="1569"/>
        <pc:sldMkLst>
          <pc:docMk/>
          <pc:sldMk cId="2074756547" sldId="266"/>
        </pc:sldMkLst>
        <pc:spChg chg="mod">
          <ac:chgData name="翌霖 胡" userId="a9a41afe759712f0" providerId="LiveId" clId="{A7AD4018-580B-4404-90A4-94DFAE688159}" dt="2023-11-20T12:43:10.224" v="1569"/>
          <ac:spMkLst>
            <pc:docMk/>
            <pc:sldMk cId="2074756547" sldId="266"/>
            <ac:spMk id="2" creationId="{A18E7F65-2EEC-4E69-C170-D1078E33F65F}"/>
          </ac:spMkLst>
        </pc:spChg>
        <pc:spChg chg="mod">
          <ac:chgData name="翌霖 胡" userId="a9a41afe759712f0" providerId="LiveId" clId="{A7AD4018-580B-4404-90A4-94DFAE688159}" dt="2023-11-20T12:42:59.261" v="1563"/>
          <ac:spMkLst>
            <pc:docMk/>
            <pc:sldMk cId="2074756547" sldId="266"/>
            <ac:spMk id="3" creationId="{BB814EC0-05D5-1FDD-7906-435E964634A0}"/>
          </ac:spMkLst>
        </pc:spChg>
        <pc:spChg chg="add del">
          <ac:chgData name="翌霖 胡" userId="a9a41afe759712f0" providerId="LiveId" clId="{A7AD4018-580B-4404-90A4-94DFAE688159}" dt="2023-11-20T12:34:48.851" v="1512" actId="26606"/>
          <ac:spMkLst>
            <pc:docMk/>
            <pc:sldMk cId="2074756547" sldId="266"/>
            <ac:spMk id="7" creationId="{B86AA2DA-281A-4806-8977-D617AEAC830F}"/>
          </ac:spMkLst>
        </pc:spChg>
        <pc:spChg chg="add del">
          <ac:chgData name="翌霖 胡" userId="a9a41afe759712f0" providerId="LiveId" clId="{A7AD4018-580B-4404-90A4-94DFAE688159}" dt="2023-11-20T12:34:48.851" v="1512" actId="26606"/>
          <ac:spMkLst>
            <pc:docMk/>
            <pc:sldMk cId="2074756547" sldId="266"/>
            <ac:spMk id="8" creationId="{64185774-6FC0-4B8D-A8DB-A8854688960B}"/>
          </ac:spMkLst>
        </pc:spChg>
        <pc:spChg chg="add del">
          <ac:chgData name="翌霖 胡" userId="a9a41afe759712f0" providerId="LiveId" clId="{A7AD4018-580B-4404-90A4-94DFAE688159}" dt="2023-11-20T12:24:47.858" v="1357" actId="26606"/>
          <ac:spMkLst>
            <pc:docMk/>
            <pc:sldMk cId="2074756547" sldId="266"/>
            <ac:spMk id="10" creationId="{C1DD1A8A-57D5-4A81-AD04-532B043C5611}"/>
          </ac:spMkLst>
        </pc:spChg>
        <pc:spChg chg="add del">
          <ac:chgData name="翌霖 胡" userId="a9a41afe759712f0" providerId="LiveId" clId="{A7AD4018-580B-4404-90A4-94DFAE688159}" dt="2023-11-20T12:24:47.858" v="1357" actId="26606"/>
          <ac:spMkLst>
            <pc:docMk/>
            <pc:sldMk cId="2074756547" sldId="266"/>
            <ac:spMk id="12" creationId="{007891EC-4501-44ED-A8C8-B11B6DB767AB}"/>
          </ac:spMkLst>
        </pc:spChg>
        <pc:spChg chg="add del">
          <ac:chgData name="翌霖 胡" userId="a9a41afe759712f0" providerId="LiveId" clId="{A7AD4018-580B-4404-90A4-94DFAE688159}" dt="2023-11-20T12:34:48.851" v="1512" actId="26606"/>
          <ac:spMkLst>
            <pc:docMk/>
            <pc:sldMk cId="2074756547" sldId="266"/>
            <ac:spMk id="14" creationId="{B7D3B4FC-79F4-47D2-9D79-DA876E6AD813}"/>
          </ac:spMkLst>
        </pc:spChg>
        <pc:spChg chg="add del">
          <ac:chgData name="翌霖 胡" userId="a9a41afe759712f0" providerId="LiveId" clId="{A7AD4018-580B-4404-90A4-94DFAE688159}" dt="2023-11-20T12:34:48.851" v="1512" actId="26606"/>
          <ac:spMkLst>
            <pc:docMk/>
            <pc:sldMk cId="2074756547" sldId="266"/>
            <ac:spMk id="16" creationId="{EFF9196C-3887-4B80-8671-3CA6705C18D3}"/>
          </ac:spMkLst>
        </pc:spChg>
        <pc:spChg chg="add">
          <ac:chgData name="翌霖 胡" userId="a9a41afe759712f0" providerId="LiveId" clId="{A7AD4018-580B-4404-90A4-94DFAE688159}" dt="2023-11-20T12:34:48.865" v="1513" actId="26606"/>
          <ac:spMkLst>
            <pc:docMk/>
            <pc:sldMk cId="2074756547" sldId="266"/>
            <ac:spMk id="18" creationId="{B86AA2DA-281A-4806-8977-D617AEAC830F}"/>
          </ac:spMkLst>
        </pc:spChg>
        <pc:spChg chg="add">
          <ac:chgData name="翌霖 胡" userId="a9a41afe759712f0" providerId="LiveId" clId="{A7AD4018-580B-4404-90A4-94DFAE688159}" dt="2023-11-20T12:34:48.865" v="1513" actId="26606"/>
          <ac:spMkLst>
            <pc:docMk/>
            <pc:sldMk cId="2074756547" sldId="266"/>
            <ac:spMk id="19" creationId="{64185774-6FC0-4B8D-A8DB-A8854688960B}"/>
          </ac:spMkLst>
        </pc:spChg>
        <pc:spChg chg="add">
          <ac:chgData name="翌霖 胡" userId="a9a41afe759712f0" providerId="LiveId" clId="{A7AD4018-580B-4404-90A4-94DFAE688159}" dt="2023-11-20T12:34:48.865" v="1513" actId="26606"/>
          <ac:spMkLst>
            <pc:docMk/>
            <pc:sldMk cId="2074756547" sldId="266"/>
            <ac:spMk id="20" creationId="{B7D3B4FC-79F4-47D2-9D79-DA876E6AD813}"/>
          </ac:spMkLst>
        </pc:spChg>
        <pc:spChg chg="add">
          <ac:chgData name="翌霖 胡" userId="a9a41afe759712f0" providerId="LiveId" clId="{A7AD4018-580B-4404-90A4-94DFAE688159}" dt="2023-11-20T12:34:48.865" v="1513" actId="26606"/>
          <ac:spMkLst>
            <pc:docMk/>
            <pc:sldMk cId="2074756547" sldId="266"/>
            <ac:spMk id="21" creationId="{2775D660-3127-4688-9782-F7C4639B1691}"/>
          </ac:spMkLst>
        </pc:spChg>
        <pc:picChg chg="add mod ord modCrop">
          <ac:chgData name="翌霖 胡" userId="a9a41afe759712f0" providerId="LiveId" clId="{A7AD4018-580B-4404-90A4-94DFAE688159}" dt="2023-11-20T12:34:48.865" v="1513" actId="26606"/>
          <ac:picMkLst>
            <pc:docMk/>
            <pc:sldMk cId="2074756547" sldId="266"/>
            <ac:picMk id="5" creationId="{16105FE4-3925-23EB-D104-782EEB6600E2}"/>
          </ac:picMkLst>
        </pc:picChg>
      </pc:sldChg>
      <pc:sldChg chg="addSp delSp modSp new mod">
        <pc:chgData name="翌霖 胡" userId="a9a41afe759712f0" providerId="LiveId" clId="{A7AD4018-580B-4404-90A4-94DFAE688159}" dt="2023-11-20T12:37:25.057" v="1544" actId="1076"/>
        <pc:sldMkLst>
          <pc:docMk/>
          <pc:sldMk cId="2340846912" sldId="267"/>
        </pc:sldMkLst>
        <pc:spChg chg="mod">
          <ac:chgData name="翌霖 胡" userId="a9a41afe759712f0" providerId="LiveId" clId="{A7AD4018-580B-4404-90A4-94DFAE688159}" dt="2023-11-20T12:35:53.714" v="1536"/>
          <ac:spMkLst>
            <pc:docMk/>
            <pc:sldMk cId="2340846912" sldId="267"/>
            <ac:spMk id="2" creationId="{CF53F577-E493-1CFA-6087-8C493BAE2752}"/>
          </ac:spMkLst>
        </pc:spChg>
        <pc:spChg chg="del">
          <ac:chgData name="翌霖 胡" userId="a9a41afe759712f0" providerId="LiveId" clId="{A7AD4018-580B-4404-90A4-94DFAE688159}" dt="2023-11-20T12:36:01.317" v="1537" actId="478"/>
          <ac:spMkLst>
            <pc:docMk/>
            <pc:sldMk cId="2340846912" sldId="267"/>
            <ac:spMk id="3" creationId="{2E8E2E08-0D62-A97F-59ED-8381873EBA41}"/>
          </ac:spMkLst>
        </pc:spChg>
        <pc:graphicFrameChg chg="add mod">
          <ac:chgData name="翌霖 胡" userId="a9a41afe759712f0" providerId="LiveId" clId="{A7AD4018-580B-4404-90A4-94DFAE688159}" dt="2023-11-20T12:37:25.057" v="1544" actId="1076"/>
          <ac:graphicFrameMkLst>
            <pc:docMk/>
            <pc:sldMk cId="2340846912" sldId="267"/>
            <ac:graphicFrameMk id="4" creationId="{A7099A4B-F31E-0680-4A7A-DF62026CD962}"/>
          </ac:graphicFrameMkLst>
        </pc:graphicFrameChg>
        <pc:picChg chg="add mod">
          <ac:chgData name="翌霖 胡" userId="a9a41afe759712f0" providerId="LiveId" clId="{A7AD4018-580B-4404-90A4-94DFAE688159}" dt="2023-11-20T12:37:17.131" v="1543" actId="1076"/>
          <ac:picMkLst>
            <pc:docMk/>
            <pc:sldMk cId="2340846912" sldId="267"/>
            <ac:picMk id="6" creationId="{40B3E65D-709D-D7DC-BD05-D2EE800502F3}"/>
          </ac:picMkLst>
        </pc:picChg>
      </pc:sldChg>
      <pc:sldChg chg="del">
        <pc:chgData name="翌霖 胡" userId="a9a41afe759712f0" providerId="LiveId" clId="{A7AD4018-580B-4404-90A4-94DFAE688159}" dt="2023-11-20T06:20:02.983" v="5" actId="47"/>
        <pc:sldMkLst>
          <pc:docMk/>
          <pc:sldMk cId="3599954852" sldId="267"/>
        </pc:sldMkLst>
      </pc:sldChg>
      <pc:sldChg chg="addSp delSp modSp new mod">
        <pc:chgData name="翌霖 胡" userId="a9a41afe759712f0" providerId="LiveId" clId="{A7AD4018-580B-4404-90A4-94DFAE688159}" dt="2023-11-20T13:37:31.707" v="1854" actId="22"/>
        <pc:sldMkLst>
          <pc:docMk/>
          <pc:sldMk cId="1826419922" sldId="268"/>
        </pc:sldMkLst>
        <pc:spChg chg="mod">
          <ac:chgData name="翌霖 胡" userId="a9a41afe759712f0" providerId="LiveId" clId="{A7AD4018-580B-4404-90A4-94DFAE688159}" dt="2023-11-20T12:55:12.540" v="1586"/>
          <ac:spMkLst>
            <pc:docMk/>
            <pc:sldMk cId="1826419922" sldId="268"/>
            <ac:spMk id="2" creationId="{835729FF-C983-7BD1-E24C-17AEEA7612EA}"/>
          </ac:spMkLst>
        </pc:spChg>
        <pc:spChg chg="mod">
          <ac:chgData name="翌霖 胡" userId="a9a41afe759712f0" providerId="LiveId" clId="{A7AD4018-580B-4404-90A4-94DFAE688159}" dt="2023-11-20T13:37:27.178" v="1852" actId="6549"/>
          <ac:spMkLst>
            <pc:docMk/>
            <pc:sldMk cId="1826419922" sldId="268"/>
            <ac:spMk id="3" creationId="{81524875-BA76-7363-3EF6-261D008EAD85}"/>
          </ac:spMkLst>
        </pc:spChg>
        <pc:picChg chg="add del">
          <ac:chgData name="翌霖 胡" userId="a9a41afe759712f0" providerId="LiveId" clId="{A7AD4018-580B-4404-90A4-94DFAE688159}" dt="2023-11-20T13:37:31.707" v="1854" actId="22"/>
          <ac:picMkLst>
            <pc:docMk/>
            <pc:sldMk cId="1826419922" sldId="268"/>
            <ac:picMk id="5" creationId="{D966CEB4-FA75-FA67-30EE-9D00D6ED8EF0}"/>
          </ac:picMkLst>
        </pc:picChg>
      </pc:sldChg>
      <pc:sldChg chg="addSp delSp modSp new mod setBg">
        <pc:chgData name="翌霖 胡" userId="a9a41afe759712f0" providerId="LiveId" clId="{A7AD4018-580B-4404-90A4-94DFAE688159}" dt="2023-11-20T13:39:15.056" v="1872" actId="962"/>
        <pc:sldMkLst>
          <pc:docMk/>
          <pc:sldMk cId="289505942" sldId="269"/>
        </pc:sldMkLst>
        <pc:spChg chg="del">
          <ac:chgData name="翌霖 胡" userId="a9a41afe759712f0" providerId="LiveId" clId="{A7AD4018-580B-4404-90A4-94DFAE688159}" dt="2023-11-20T13:38:44.484" v="1862" actId="478"/>
          <ac:spMkLst>
            <pc:docMk/>
            <pc:sldMk cId="289505942" sldId="269"/>
            <ac:spMk id="2" creationId="{F1D7C3D8-CE81-C8DB-2267-5614C7FC2B08}"/>
          </ac:spMkLst>
        </pc:spChg>
        <pc:spChg chg="del">
          <ac:chgData name="翌霖 胡" userId="a9a41afe759712f0" providerId="LiveId" clId="{A7AD4018-580B-4404-90A4-94DFAE688159}" dt="2023-11-20T13:38:40.995" v="1859"/>
          <ac:spMkLst>
            <pc:docMk/>
            <pc:sldMk cId="289505942" sldId="269"/>
            <ac:spMk id="3" creationId="{3075375C-A5A7-C7E6-71F4-A892F6D4F0A6}"/>
          </ac:spMkLst>
        </pc:spChg>
        <pc:spChg chg="add del">
          <ac:chgData name="翌霖 胡" userId="a9a41afe759712f0" providerId="LiveId" clId="{A7AD4018-580B-4404-90A4-94DFAE688159}" dt="2023-11-20T13:39:10.700" v="1867" actId="26606"/>
          <ac:spMkLst>
            <pc:docMk/>
            <pc:sldMk cId="289505942" sldId="269"/>
            <ac:spMk id="14" creationId="{AA3CC463-F933-4AC4-86E1-5AC14B0C3163}"/>
          </ac:spMkLst>
        </pc:spChg>
        <pc:spChg chg="add del">
          <ac:chgData name="翌霖 胡" userId="a9a41afe759712f0" providerId="LiveId" clId="{A7AD4018-580B-4404-90A4-94DFAE688159}" dt="2023-11-20T13:39:10.700" v="1867" actId="26606"/>
          <ac:spMkLst>
            <pc:docMk/>
            <pc:sldMk cId="289505942" sldId="269"/>
            <ac:spMk id="16" creationId="{6025D2DB-A12A-44DB-B00E-F4D622329EDD}"/>
          </ac:spMkLst>
        </pc:spChg>
        <pc:spChg chg="add del">
          <ac:chgData name="翌霖 胡" userId="a9a41afe759712f0" providerId="LiveId" clId="{A7AD4018-580B-4404-90A4-94DFAE688159}" dt="2023-11-20T13:39:10.700" v="1867" actId="26606"/>
          <ac:spMkLst>
            <pc:docMk/>
            <pc:sldMk cId="289505942" sldId="269"/>
            <ac:spMk id="18" creationId="{CE7E7877-F64E-4EEA-B778-138031EFF874}"/>
          </ac:spMkLst>
        </pc:spChg>
        <pc:spChg chg="add del">
          <ac:chgData name="翌霖 胡" userId="a9a41afe759712f0" providerId="LiveId" clId="{A7AD4018-580B-4404-90A4-94DFAE688159}" dt="2023-11-20T13:39:10.700" v="1867" actId="26606"/>
          <ac:spMkLst>
            <pc:docMk/>
            <pc:sldMk cId="289505942" sldId="269"/>
            <ac:spMk id="20" creationId="{7DD6C4F3-70FD-4F13-919C-702EE4886499}"/>
          </ac:spMkLst>
        </pc:spChg>
        <pc:spChg chg="add">
          <ac:chgData name="翌霖 胡" userId="a9a41afe759712f0" providerId="LiveId" clId="{A7AD4018-580B-4404-90A4-94DFAE688159}" dt="2023-11-20T13:39:10.704" v="1868" actId="26606"/>
          <ac:spMkLst>
            <pc:docMk/>
            <pc:sldMk cId="289505942" sldId="269"/>
            <ac:spMk id="22" creationId="{FABB624F-BF77-4AE1-B71D-2D681D4731B8}"/>
          </ac:spMkLst>
        </pc:spChg>
        <pc:picChg chg="add mod">
          <ac:chgData name="翌霖 胡" userId="a9a41afe759712f0" providerId="LiveId" clId="{A7AD4018-580B-4404-90A4-94DFAE688159}" dt="2023-11-20T13:39:14.734" v="1869" actId="27614"/>
          <ac:picMkLst>
            <pc:docMk/>
            <pc:sldMk cId="289505942" sldId="269"/>
            <ac:picMk id="5" creationId="{7B601CFD-2543-C11C-A5C4-1C8369C5D7A8}"/>
          </ac:picMkLst>
        </pc:picChg>
        <pc:picChg chg="add mod ord">
          <ac:chgData name="翌霖 胡" userId="a9a41afe759712f0" providerId="LiveId" clId="{A7AD4018-580B-4404-90A4-94DFAE688159}" dt="2023-11-20T13:39:15.056" v="1871" actId="27614"/>
          <ac:picMkLst>
            <pc:docMk/>
            <pc:sldMk cId="289505942" sldId="269"/>
            <ac:picMk id="7" creationId="{86C5AF27-C476-E789-A9C8-BA4AA591A7C4}"/>
          </ac:picMkLst>
        </pc:picChg>
        <pc:picChg chg="add mod">
          <ac:chgData name="翌霖 胡" userId="a9a41afe759712f0" providerId="LiveId" clId="{A7AD4018-580B-4404-90A4-94DFAE688159}" dt="2023-11-20T13:39:15.056" v="1872" actId="962"/>
          <ac:picMkLst>
            <pc:docMk/>
            <pc:sldMk cId="289505942" sldId="269"/>
            <ac:picMk id="9" creationId="{FCCDA1AE-9D03-D169-62AD-B54E28438719}"/>
          </ac:picMkLst>
        </pc:picChg>
      </pc:sldChg>
      <pc:sldChg chg="del">
        <pc:chgData name="翌霖 胡" userId="a9a41afe759712f0" providerId="LiveId" clId="{A7AD4018-580B-4404-90A4-94DFAE688159}" dt="2023-11-20T06:20:02.983" v="5" actId="47"/>
        <pc:sldMkLst>
          <pc:docMk/>
          <pc:sldMk cId="834958623" sldId="269"/>
        </pc:sldMkLst>
      </pc:sldChg>
      <pc:sldChg chg="delSp add del mod">
        <pc:chgData name="翌霖 胡" userId="a9a41afe759712f0" providerId="LiveId" clId="{A7AD4018-580B-4404-90A4-94DFAE688159}" dt="2023-11-20T12:55:07.349" v="1580" actId="47"/>
        <pc:sldMkLst>
          <pc:docMk/>
          <pc:sldMk cId="1343290150" sldId="270"/>
        </pc:sldMkLst>
        <pc:graphicFrameChg chg="del">
          <ac:chgData name="翌霖 胡" userId="a9a41afe759712f0" providerId="LiveId" clId="{A7AD4018-580B-4404-90A4-94DFAE688159}" dt="2023-11-20T12:35:29.601" v="1520" actId="21"/>
          <ac:graphicFrameMkLst>
            <pc:docMk/>
            <pc:sldMk cId="1343290150" sldId="270"/>
            <ac:graphicFrameMk id="5" creationId="{00000000-0000-0000-0000-000000000000}"/>
          </ac:graphicFrameMkLst>
        </pc:graphicFrameChg>
      </pc:sldChg>
      <pc:sldChg chg="del">
        <pc:chgData name="翌霖 胡" userId="a9a41afe759712f0" providerId="LiveId" clId="{A7AD4018-580B-4404-90A4-94DFAE688159}" dt="2023-11-20T06:20:02.983" v="5" actId="47"/>
        <pc:sldMkLst>
          <pc:docMk/>
          <pc:sldMk cId="3094258319" sldId="270"/>
        </pc:sldMkLst>
      </pc:sldChg>
      <pc:sldChg chg="del">
        <pc:chgData name="翌霖 胡" userId="a9a41afe759712f0" providerId="LiveId" clId="{A7AD4018-580B-4404-90A4-94DFAE688159}" dt="2023-11-20T06:20:02.983" v="5" actId="47"/>
        <pc:sldMkLst>
          <pc:docMk/>
          <pc:sldMk cId="2702159835" sldId="271"/>
        </pc:sldMkLst>
      </pc:sldChg>
      <pc:sldChg chg="del">
        <pc:chgData name="翌霖 胡" userId="a9a41afe759712f0" providerId="LiveId" clId="{A7AD4018-580B-4404-90A4-94DFAE688159}" dt="2023-11-20T06:20:02.983" v="5" actId="47"/>
        <pc:sldMkLst>
          <pc:docMk/>
          <pc:sldMk cId="468678078" sldId="272"/>
        </pc:sldMkLst>
      </pc:sldChg>
      <pc:sldChg chg="del">
        <pc:chgData name="翌霖 胡" userId="a9a41afe759712f0" providerId="LiveId" clId="{A7AD4018-580B-4404-90A4-94DFAE688159}" dt="2023-11-20T06:20:02.983" v="5" actId="47"/>
        <pc:sldMkLst>
          <pc:docMk/>
          <pc:sldMk cId="947435477" sldId="275"/>
        </pc:sldMkLst>
      </pc:sldChg>
      <pc:sldChg chg="del">
        <pc:chgData name="翌霖 胡" userId="a9a41afe759712f0" providerId="LiveId" clId="{A7AD4018-580B-4404-90A4-94DFAE688159}" dt="2023-11-20T06:20:02.983" v="5" actId="47"/>
        <pc:sldMkLst>
          <pc:docMk/>
          <pc:sldMk cId="33305345" sldId="276"/>
        </pc:sldMkLst>
      </pc:sldChg>
      <pc:sldChg chg="del">
        <pc:chgData name="翌霖 胡" userId="a9a41afe759712f0" providerId="LiveId" clId="{A7AD4018-580B-4404-90A4-94DFAE688159}" dt="2023-11-20T06:20:02.983" v="5" actId="47"/>
        <pc:sldMkLst>
          <pc:docMk/>
          <pc:sldMk cId="1473328311" sldId="278"/>
        </pc:sldMkLst>
      </pc:sldChg>
      <pc:sldChg chg="del">
        <pc:chgData name="翌霖 胡" userId="a9a41afe759712f0" providerId="LiveId" clId="{A7AD4018-580B-4404-90A4-94DFAE688159}" dt="2023-11-20T06:20:02.983" v="5" actId="47"/>
        <pc:sldMkLst>
          <pc:docMk/>
          <pc:sldMk cId="3699197694" sldId="279"/>
        </pc:sldMkLst>
      </pc:sldChg>
      <pc:sldChg chg="del">
        <pc:chgData name="翌霖 胡" userId="a9a41afe759712f0" providerId="LiveId" clId="{A7AD4018-580B-4404-90A4-94DFAE688159}" dt="2023-11-20T06:20:02.983" v="5" actId="47"/>
        <pc:sldMkLst>
          <pc:docMk/>
          <pc:sldMk cId="1824087261" sldId="280"/>
        </pc:sldMkLst>
      </pc:sldChg>
      <pc:sldChg chg="addSp delSp modSp add mod setBg delDesignElem">
        <pc:chgData name="翌霖 胡" userId="a9a41afe759712f0" providerId="LiveId" clId="{A7AD4018-580B-4404-90A4-94DFAE688159}" dt="2023-11-20T13:43:28.293" v="1892"/>
        <pc:sldMkLst>
          <pc:docMk/>
          <pc:sldMk cId="1978046400" sldId="287"/>
        </pc:sldMkLst>
        <pc:spChg chg="mod">
          <ac:chgData name="翌霖 胡" userId="a9a41afe759712f0" providerId="LiveId" clId="{A7AD4018-580B-4404-90A4-94DFAE688159}" dt="2023-11-20T12:54:10.174" v="1572"/>
          <ac:spMkLst>
            <pc:docMk/>
            <pc:sldMk cId="1978046400" sldId="287"/>
            <ac:spMk id="2" creationId="{09765AFC-AEBF-48E8-890B-BD016B6DF584}"/>
          </ac:spMkLst>
        </pc:spChg>
        <pc:spChg chg="mod">
          <ac:chgData name="翌霖 胡" userId="a9a41afe759712f0" providerId="LiveId" clId="{A7AD4018-580B-4404-90A4-94DFAE688159}" dt="2023-11-20T13:43:28.293" v="1892"/>
          <ac:spMkLst>
            <pc:docMk/>
            <pc:sldMk cId="1978046400" sldId="287"/>
            <ac:spMk id="3" creationId="{1BEC71E2-7377-454E-9DFC-B405FA7D8430}"/>
          </ac:spMkLst>
        </pc:spChg>
        <pc:spChg chg="add">
          <ac:chgData name="翌霖 胡" userId="a9a41afe759712f0" providerId="LiveId" clId="{A7AD4018-580B-4404-90A4-94DFAE688159}" dt="2023-11-20T12:41:26.870" v="1560" actId="26606"/>
          <ac:spMkLst>
            <pc:docMk/>
            <pc:sldMk cId="1978046400" sldId="287"/>
            <ac:spMk id="5" creationId="{777A147A-9ED8-46B4-8660-1B3C2AA880B5}"/>
          </ac:spMkLst>
        </pc:spChg>
        <pc:spChg chg="add">
          <ac:chgData name="翌霖 胡" userId="a9a41afe759712f0" providerId="LiveId" clId="{A7AD4018-580B-4404-90A4-94DFAE688159}" dt="2023-11-20T12:41:26.870" v="1560" actId="26606"/>
          <ac:spMkLst>
            <pc:docMk/>
            <pc:sldMk cId="1978046400" sldId="287"/>
            <ac:spMk id="6" creationId="{5D6C15A0-C087-4593-8414-2B4EC1CDC3DE}"/>
          </ac:spMkLst>
        </pc:spChg>
        <pc:spChg chg="del">
          <ac:chgData name="翌霖 胡" userId="a9a41afe759712f0" providerId="LiveId" clId="{A7AD4018-580B-4404-90A4-94DFAE688159}" dt="2023-11-20T12:41:21.215" v="1559"/>
          <ac:spMkLst>
            <pc:docMk/>
            <pc:sldMk cId="1978046400" sldId="287"/>
            <ac:spMk id="8" creationId="{72B886CF-D3D5-4CDE-A0D0-35994223D8D7}"/>
          </ac:spMkLst>
        </pc:spChg>
        <pc:spChg chg="del">
          <ac:chgData name="翌霖 胡" userId="a9a41afe759712f0" providerId="LiveId" clId="{A7AD4018-580B-4404-90A4-94DFAE688159}" dt="2023-11-20T12:41:21.215" v="1559"/>
          <ac:spMkLst>
            <pc:docMk/>
            <pc:sldMk cId="1978046400" sldId="287"/>
            <ac:spMk id="10" creationId="{FC139937-FF72-463A-8CD1-5AFF723B298A}"/>
          </ac:spMkLst>
        </pc:spChg>
        <pc:spChg chg="del">
          <ac:chgData name="翌霖 胡" userId="a9a41afe759712f0" providerId="LiveId" clId="{A7AD4018-580B-4404-90A4-94DFAE688159}" dt="2023-11-20T12:41:21.215" v="1559"/>
          <ac:spMkLst>
            <pc:docMk/>
            <pc:sldMk cId="1978046400" sldId="287"/>
            <ac:spMk id="12" creationId="{5565521B-3AFA-45E0-B4C4-C6ED089C86E5}"/>
          </ac:spMkLst>
        </pc:spChg>
      </pc:sldChg>
      <pc:sldChg chg="addSp delSp modSp new mod setBg">
        <pc:chgData name="翌霖 胡" userId="a9a41afe759712f0" providerId="LiveId" clId="{A7AD4018-580B-4404-90A4-94DFAE688159}" dt="2023-11-20T13:52:48.875" v="2079" actId="403"/>
        <pc:sldMkLst>
          <pc:docMk/>
          <pc:sldMk cId="1837561206" sldId="288"/>
        </pc:sldMkLst>
        <pc:spChg chg="mod">
          <ac:chgData name="翌霖 胡" userId="a9a41afe759712f0" providerId="LiveId" clId="{A7AD4018-580B-4404-90A4-94DFAE688159}" dt="2023-11-20T13:52:18.472" v="2061" actId="26606"/>
          <ac:spMkLst>
            <pc:docMk/>
            <pc:sldMk cId="1837561206" sldId="288"/>
            <ac:spMk id="2" creationId="{3EB9C4BF-89CA-2D88-479F-DF3315930D5A}"/>
          </ac:spMkLst>
        </pc:spChg>
        <pc:spChg chg="mod">
          <ac:chgData name="翌霖 胡" userId="a9a41afe759712f0" providerId="LiveId" clId="{A7AD4018-580B-4404-90A4-94DFAE688159}" dt="2023-11-20T13:52:48.875" v="2079" actId="403"/>
          <ac:spMkLst>
            <pc:docMk/>
            <pc:sldMk cId="1837561206" sldId="288"/>
            <ac:spMk id="3" creationId="{EF8EA9F0-992B-8EF9-9C69-D2081F6A6CBA}"/>
          </ac:spMkLst>
        </pc:spChg>
        <pc:spChg chg="add del">
          <ac:chgData name="翌霖 胡" userId="a9a41afe759712f0" providerId="LiveId" clId="{A7AD4018-580B-4404-90A4-94DFAE688159}" dt="2023-11-20T13:52:15.345" v="2058" actId="26606"/>
          <ac:spMkLst>
            <pc:docMk/>
            <pc:sldMk cId="1837561206" sldId="288"/>
            <ac:spMk id="10" creationId="{D1D34770-47A8-402C-AF23-2B653F2D88C1}"/>
          </ac:spMkLst>
        </pc:spChg>
        <pc:spChg chg="add del">
          <ac:chgData name="翌霖 胡" userId="a9a41afe759712f0" providerId="LiveId" clId="{A7AD4018-580B-4404-90A4-94DFAE688159}" dt="2023-11-20T13:52:18.466" v="2060" actId="26606"/>
          <ac:spMkLst>
            <pc:docMk/>
            <pc:sldMk cId="1837561206" sldId="288"/>
            <ac:spMk id="12" creationId="{D4974D33-8DC5-464E-8C6D-BE58F0669C17}"/>
          </ac:spMkLst>
        </pc:spChg>
        <pc:spChg chg="add del">
          <ac:chgData name="翌霖 胡" userId="a9a41afe759712f0" providerId="LiveId" clId="{A7AD4018-580B-4404-90A4-94DFAE688159}" dt="2023-11-20T13:52:18.466" v="2060" actId="26606"/>
          <ac:spMkLst>
            <pc:docMk/>
            <pc:sldMk cId="1837561206" sldId="288"/>
            <ac:spMk id="13" creationId="{F13C74B1-5B17-4795-BED0-7140497B445A}"/>
          </ac:spMkLst>
        </pc:spChg>
        <pc:spChg chg="add">
          <ac:chgData name="翌霖 胡" userId="a9a41afe759712f0" providerId="LiveId" clId="{A7AD4018-580B-4404-90A4-94DFAE688159}" dt="2023-11-20T13:52:18.472" v="2061" actId="26606"/>
          <ac:spMkLst>
            <pc:docMk/>
            <pc:sldMk cId="1837561206" sldId="288"/>
            <ac:spMk id="15" creationId="{F5897CCA-486C-491C-B4C1-5E5C95A82709}"/>
          </ac:spMkLst>
        </pc:spChg>
        <pc:picChg chg="add mod">
          <ac:chgData name="翌霖 胡" userId="a9a41afe759712f0" providerId="LiveId" clId="{A7AD4018-580B-4404-90A4-94DFAE688159}" dt="2023-11-20T13:52:18.472" v="2061" actId="26606"/>
          <ac:picMkLst>
            <pc:docMk/>
            <pc:sldMk cId="1837561206" sldId="288"/>
            <ac:picMk id="5" creationId="{E62CA865-7A11-1EEE-3FF4-24562D03CA6C}"/>
          </ac:picMkLst>
        </pc:picChg>
      </pc:sldChg>
      <pc:sldChg chg="addSp delSp modSp new mod setBg">
        <pc:chgData name="翌霖 胡" userId="a9a41afe759712f0" providerId="LiveId" clId="{A7AD4018-580B-4404-90A4-94DFAE688159}" dt="2023-11-20T14:41:13.036" v="2477" actId="26606"/>
        <pc:sldMkLst>
          <pc:docMk/>
          <pc:sldMk cId="3312575771" sldId="289"/>
        </pc:sldMkLst>
        <pc:spChg chg="mod">
          <ac:chgData name="翌霖 胡" userId="a9a41afe759712f0" providerId="LiveId" clId="{A7AD4018-580B-4404-90A4-94DFAE688159}" dt="2023-11-20T14:41:13.036" v="2477" actId="26606"/>
          <ac:spMkLst>
            <pc:docMk/>
            <pc:sldMk cId="3312575771" sldId="289"/>
            <ac:spMk id="2" creationId="{877BB4FC-C586-8BFD-9D92-2383E42CBBA8}"/>
          </ac:spMkLst>
        </pc:spChg>
        <pc:spChg chg="mod">
          <ac:chgData name="翌霖 胡" userId="a9a41afe759712f0" providerId="LiveId" clId="{A7AD4018-580B-4404-90A4-94DFAE688159}" dt="2023-11-20T14:41:13.036" v="2477" actId="26606"/>
          <ac:spMkLst>
            <pc:docMk/>
            <pc:sldMk cId="3312575771" sldId="289"/>
            <ac:spMk id="3" creationId="{12CE835E-74F1-9106-A7AA-FDDB79AD178A}"/>
          </ac:spMkLst>
        </pc:spChg>
        <pc:spChg chg="add del">
          <ac:chgData name="翌霖 胡" userId="a9a41afe759712f0" providerId="LiveId" clId="{A7AD4018-580B-4404-90A4-94DFAE688159}" dt="2023-11-20T14:41:13.036" v="2477" actId="26606"/>
          <ac:spMkLst>
            <pc:docMk/>
            <pc:sldMk cId="3312575771" sldId="289"/>
            <ac:spMk id="9" creationId="{C59AB4C8-9178-4F7A-8404-6890510B5917}"/>
          </ac:spMkLst>
        </pc:spChg>
        <pc:spChg chg="add del">
          <ac:chgData name="翌霖 胡" userId="a9a41afe759712f0" providerId="LiveId" clId="{A7AD4018-580B-4404-90A4-94DFAE688159}" dt="2023-11-20T14:41:13.036" v="2477" actId="26606"/>
          <ac:spMkLst>
            <pc:docMk/>
            <pc:sldMk cId="3312575771" sldId="289"/>
            <ac:spMk id="11" creationId="{4CFDFB37-4BC7-42C6-915D-A6609139BFE7}"/>
          </ac:spMkLst>
        </pc:spChg>
        <pc:spChg chg="add del">
          <ac:chgData name="翌霖 胡" userId="a9a41afe759712f0" providerId="LiveId" clId="{A7AD4018-580B-4404-90A4-94DFAE688159}" dt="2023-11-20T14:41:13.005" v="2476" actId="26606"/>
          <ac:spMkLst>
            <pc:docMk/>
            <pc:sldMk cId="3312575771" sldId="289"/>
            <ac:spMk id="16" creationId="{F0087D53-9295-4463-AAE4-D5C626046E9F}"/>
          </ac:spMkLst>
        </pc:spChg>
        <pc:spChg chg="add del">
          <ac:chgData name="翌霖 胡" userId="a9a41afe759712f0" providerId="LiveId" clId="{A7AD4018-580B-4404-90A4-94DFAE688159}" dt="2023-11-20T14:41:13.005" v="2476" actId="26606"/>
          <ac:spMkLst>
            <pc:docMk/>
            <pc:sldMk cId="3312575771" sldId="289"/>
            <ac:spMk id="18" creationId="{D6A9C53F-5F90-40A5-8C85-5412D39C8C68}"/>
          </ac:spMkLst>
        </pc:spChg>
        <pc:spChg chg="add">
          <ac:chgData name="翌霖 胡" userId="a9a41afe759712f0" providerId="LiveId" clId="{A7AD4018-580B-4404-90A4-94DFAE688159}" dt="2023-11-20T14:41:13.036" v="2477" actId="26606"/>
          <ac:spMkLst>
            <pc:docMk/>
            <pc:sldMk cId="3312575771" sldId="289"/>
            <ac:spMk id="20" creationId="{2568BC19-F052-4108-93E1-6A3D1DEC072F}"/>
          </ac:spMkLst>
        </pc:spChg>
        <pc:spChg chg="add">
          <ac:chgData name="翌霖 胡" userId="a9a41afe759712f0" providerId="LiveId" clId="{A7AD4018-580B-4404-90A4-94DFAE688159}" dt="2023-11-20T14:41:13.036" v="2477" actId="26606"/>
          <ac:spMkLst>
            <pc:docMk/>
            <pc:sldMk cId="3312575771" sldId="289"/>
            <ac:spMk id="21" creationId="{88263A24-0C1F-4677-B43C-4AE14E276B27}"/>
          </ac:spMkLst>
        </pc:spChg>
        <pc:spChg chg="add">
          <ac:chgData name="翌霖 胡" userId="a9a41afe759712f0" providerId="LiveId" clId="{A7AD4018-580B-4404-90A4-94DFAE688159}" dt="2023-11-20T14:41:13.036" v="2477" actId="26606"/>
          <ac:spMkLst>
            <pc:docMk/>
            <pc:sldMk cId="3312575771" sldId="289"/>
            <ac:spMk id="22" creationId="{D5FD337D-4D6B-4C8B-B6F5-121097E09881}"/>
          </ac:spMkLst>
        </pc:spChg>
        <pc:spChg chg="add">
          <ac:chgData name="翌霖 胡" userId="a9a41afe759712f0" providerId="LiveId" clId="{A7AD4018-580B-4404-90A4-94DFAE688159}" dt="2023-11-20T14:41:13.036" v="2477" actId="26606"/>
          <ac:spMkLst>
            <pc:docMk/>
            <pc:sldMk cId="3312575771" sldId="289"/>
            <ac:spMk id="23" creationId="{0ADDB668-2CA4-4D2B-9C34-3487CA330BA8}"/>
          </ac:spMkLst>
        </pc:spChg>
        <pc:graphicFrameChg chg="add mod ord modGraphic">
          <ac:chgData name="翌霖 胡" userId="a9a41afe759712f0" providerId="LiveId" clId="{A7AD4018-580B-4404-90A4-94DFAE688159}" dt="2023-11-20T14:41:13.036" v="2477" actId="26606"/>
          <ac:graphicFrameMkLst>
            <pc:docMk/>
            <pc:sldMk cId="3312575771" sldId="289"/>
            <ac:graphicFrameMk id="4" creationId="{C76C0BF7-3CBD-E948-DA78-0A3C7232A806}"/>
          </ac:graphicFrameMkLst>
        </pc:graphicFrameChg>
        <pc:graphicFrameChg chg="add del mod">
          <ac:chgData name="翌霖 胡" userId="a9a41afe759712f0" providerId="LiveId" clId="{A7AD4018-580B-4404-90A4-94DFAE688159}" dt="2023-11-20T14:11:42.137" v="2440"/>
          <ac:graphicFrameMkLst>
            <pc:docMk/>
            <pc:sldMk cId="3312575771" sldId="289"/>
            <ac:graphicFrameMk id="5" creationId="{0B0FDAB9-5705-572A-1C67-B98A6B120C81}"/>
          </ac:graphicFrameMkLst>
        </pc:graphicFrameChg>
        <pc:picChg chg="add mod">
          <ac:chgData name="翌霖 胡" userId="a9a41afe759712f0" providerId="LiveId" clId="{A7AD4018-580B-4404-90A4-94DFAE688159}" dt="2023-11-20T14:41:13.036" v="2477" actId="26606"/>
          <ac:picMkLst>
            <pc:docMk/>
            <pc:sldMk cId="3312575771" sldId="289"/>
            <ac:picMk id="6" creationId="{29C42957-D5C5-386E-3F4C-BEA06A9A7435}"/>
          </ac:picMkLst>
        </pc:picChg>
      </pc:sldChg>
      <pc:sldChg chg="addSp delSp modSp new mod setBg">
        <pc:chgData name="翌霖 胡" userId="a9a41afe759712f0" providerId="LiveId" clId="{A7AD4018-580B-4404-90A4-94DFAE688159}" dt="2023-11-20T15:09:52.284" v="2825" actId="26606"/>
        <pc:sldMkLst>
          <pc:docMk/>
          <pc:sldMk cId="1848114237" sldId="290"/>
        </pc:sldMkLst>
        <pc:spChg chg="mod">
          <ac:chgData name="翌霖 胡" userId="a9a41afe759712f0" providerId="LiveId" clId="{A7AD4018-580B-4404-90A4-94DFAE688159}" dt="2023-11-20T15:09:52.284" v="2825" actId="26606"/>
          <ac:spMkLst>
            <pc:docMk/>
            <pc:sldMk cId="1848114237" sldId="290"/>
            <ac:spMk id="2" creationId="{F53FDDA6-C735-75A1-0DA7-DC2925BC84BF}"/>
          </ac:spMkLst>
        </pc:spChg>
        <pc:spChg chg="mod ord">
          <ac:chgData name="翌霖 胡" userId="a9a41afe759712f0" providerId="LiveId" clId="{A7AD4018-580B-4404-90A4-94DFAE688159}" dt="2023-11-20T15:09:52.284" v="2825" actId="26606"/>
          <ac:spMkLst>
            <pc:docMk/>
            <pc:sldMk cId="1848114237" sldId="290"/>
            <ac:spMk id="3" creationId="{F727E124-E93C-3810-FCE7-190072F8B9AC}"/>
          </ac:spMkLst>
        </pc:spChg>
        <pc:spChg chg="add del">
          <ac:chgData name="翌霖 胡" userId="a9a41afe759712f0" providerId="LiveId" clId="{A7AD4018-580B-4404-90A4-94DFAE688159}" dt="2023-11-20T15:09:52.275" v="2824" actId="26606"/>
          <ac:spMkLst>
            <pc:docMk/>
            <pc:sldMk cId="1848114237" sldId="290"/>
            <ac:spMk id="17" creationId="{9F7D5CDA-D291-4307-BF55-1381FED29634}"/>
          </ac:spMkLst>
        </pc:spChg>
        <pc:spChg chg="add">
          <ac:chgData name="翌霖 胡" userId="a9a41afe759712f0" providerId="LiveId" clId="{A7AD4018-580B-4404-90A4-94DFAE688159}" dt="2023-11-20T15:09:52.284" v="2825" actId="26606"/>
          <ac:spMkLst>
            <pc:docMk/>
            <pc:sldMk cId="1848114237" sldId="290"/>
            <ac:spMk id="19" creationId="{45D37F4E-DDB4-456B-97E0-9937730A039F}"/>
          </ac:spMkLst>
        </pc:spChg>
        <pc:spChg chg="add">
          <ac:chgData name="翌霖 胡" userId="a9a41afe759712f0" providerId="LiveId" clId="{A7AD4018-580B-4404-90A4-94DFAE688159}" dt="2023-11-20T15:09:52.284" v="2825" actId="26606"/>
          <ac:spMkLst>
            <pc:docMk/>
            <pc:sldMk cId="1848114237" sldId="290"/>
            <ac:spMk id="20" creationId="{B2DD41CD-8F47-4F56-AD12-4E2FF7696987}"/>
          </ac:spMkLst>
        </pc:spChg>
        <pc:picChg chg="add mod ord">
          <ac:chgData name="翌霖 胡" userId="a9a41afe759712f0" providerId="LiveId" clId="{A7AD4018-580B-4404-90A4-94DFAE688159}" dt="2023-11-20T15:09:52.284" v="2825" actId="26606"/>
          <ac:picMkLst>
            <pc:docMk/>
            <pc:sldMk cId="1848114237" sldId="290"/>
            <ac:picMk id="5" creationId="{C5CBB800-FE08-ADBD-CC7C-336F8E22A81B}"/>
          </ac:picMkLst>
        </pc:picChg>
        <pc:cxnChg chg="add del">
          <ac:chgData name="翌霖 胡" userId="a9a41afe759712f0" providerId="LiveId" clId="{A7AD4018-580B-4404-90A4-94DFAE688159}" dt="2023-11-20T15:09:52.284" v="2825" actId="26606"/>
          <ac:cxnSpMkLst>
            <pc:docMk/>
            <pc:sldMk cId="1848114237" sldId="290"/>
            <ac:cxnSpMk id="10" creationId="{1503BFE4-729B-D9D0-C17B-501E6AF1127A}"/>
          </ac:cxnSpMkLst>
        </pc:cxnChg>
        <pc:cxnChg chg="add del">
          <ac:chgData name="翌霖 胡" userId="a9a41afe759712f0" providerId="LiveId" clId="{A7AD4018-580B-4404-90A4-94DFAE688159}" dt="2023-11-20T15:09:48.897" v="2822" actId="26606"/>
          <ac:cxnSpMkLst>
            <pc:docMk/>
            <pc:sldMk cId="1848114237" sldId="290"/>
            <ac:cxnSpMk id="15" creationId="{1503BFE4-729B-D9D0-C17B-501E6AF1127A}"/>
          </ac:cxnSpMkLst>
        </pc:cxnChg>
      </pc:sldChg>
      <pc:sldChg chg="addSp modSp new mod setBg">
        <pc:chgData name="翌霖 胡" userId="a9a41afe759712f0" providerId="LiveId" clId="{A7AD4018-580B-4404-90A4-94DFAE688159}" dt="2023-11-20T15:47:45.788" v="3508"/>
        <pc:sldMkLst>
          <pc:docMk/>
          <pc:sldMk cId="3935470147" sldId="291"/>
        </pc:sldMkLst>
        <pc:spChg chg="mod">
          <ac:chgData name="翌霖 胡" userId="a9a41afe759712f0" providerId="LiveId" clId="{A7AD4018-580B-4404-90A4-94DFAE688159}" dt="2023-11-20T15:47:11.363" v="3500" actId="26606"/>
          <ac:spMkLst>
            <pc:docMk/>
            <pc:sldMk cId="3935470147" sldId="291"/>
            <ac:spMk id="2" creationId="{90296CDB-53BF-425C-369A-D94E8DF9758C}"/>
          </ac:spMkLst>
        </pc:spChg>
        <pc:spChg chg="mod">
          <ac:chgData name="翌霖 胡" userId="a9a41afe759712f0" providerId="LiveId" clId="{A7AD4018-580B-4404-90A4-94DFAE688159}" dt="2023-11-20T15:47:45.788" v="3508"/>
          <ac:spMkLst>
            <pc:docMk/>
            <pc:sldMk cId="3935470147" sldId="291"/>
            <ac:spMk id="3" creationId="{4F62E9D2-0544-D57A-EF52-50CA284262E2}"/>
          </ac:spMkLst>
        </pc:spChg>
        <pc:spChg chg="add">
          <ac:chgData name="翌霖 胡" userId="a9a41afe759712f0" providerId="LiveId" clId="{A7AD4018-580B-4404-90A4-94DFAE688159}" dt="2023-11-20T15:47:11.363" v="3500" actId="26606"/>
          <ac:spMkLst>
            <pc:docMk/>
            <pc:sldMk cId="3935470147" sldId="291"/>
            <ac:spMk id="10" creationId="{45D37F4E-DDB4-456B-97E0-9937730A039F}"/>
          </ac:spMkLst>
        </pc:spChg>
        <pc:spChg chg="add">
          <ac:chgData name="翌霖 胡" userId="a9a41afe759712f0" providerId="LiveId" clId="{A7AD4018-580B-4404-90A4-94DFAE688159}" dt="2023-11-20T15:47:11.363" v="3500" actId="26606"/>
          <ac:spMkLst>
            <pc:docMk/>
            <pc:sldMk cId="3935470147" sldId="291"/>
            <ac:spMk id="12" creationId="{B2DD41CD-8F47-4F56-AD12-4E2FF7696987}"/>
          </ac:spMkLst>
        </pc:spChg>
        <pc:picChg chg="add mod">
          <ac:chgData name="翌霖 胡" userId="a9a41afe759712f0" providerId="LiveId" clId="{A7AD4018-580B-4404-90A4-94DFAE688159}" dt="2023-11-20T15:47:11.363" v="3500" actId="26606"/>
          <ac:picMkLst>
            <pc:docMk/>
            <pc:sldMk cId="3935470147" sldId="291"/>
            <ac:picMk id="5" creationId="{5DAE958B-08A2-17B5-541A-38ADDABDCE21}"/>
          </ac:picMkLst>
        </pc:picChg>
      </pc:sldChg>
      <pc:sldChg chg="addSp delSp modSp new mod setBg">
        <pc:chgData name="翌霖 胡" userId="a9a41afe759712f0" providerId="LiveId" clId="{A7AD4018-580B-4404-90A4-94DFAE688159}" dt="2023-11-20T15:54:33.596" v="3511" actId="1076"/>
        <pc:sldMkLst>
          <pc:docMk/>
          <pc:sldMk cId="1538904569" sldId="292"/>
        </pc:sldMkLst>
        <pc:spChg chg="mod">
          <ac:chgData name="翌霖 胡" userId="a9a41afe759712f0" providerId="LiveId" clId="{A7AD4018-580B-4404-90A4-94DFAE688159}" dt="2023-11-20T15:54:28.923" v="3510" actId="1076"/>
          <ac:spMkLst>
            <pc:docMk/>
            <pc:sldMk cId="1538904569" sldId="292"/>
            <ac:spMk id="2" creationId="{5C6EB802-D5C7-5EA0-BBDB-C3CB99BF4C11}"/>
          </ac:spMkLst>
        </pc:spChg>
        <pc:spChg chg="mod">
          <ac:chgData name="翌霖 胡" userId="a9a41afe759712f0" providerId="LiveId" clId="{A7AD4018-580B-4404-90A4-94DFAE688159}" dt="2023-11-20T15:54:33.596" v="3511" actId="1076"/>
          <ac:spMkLst>
            <pc:docMk/>
            <pc:sldMk cId="1538904569" sldId="292"/>
            <ac:spMk id="3" creationId="{B06B4791-0A46-2369-4D8B-194F9E518B95}"/>
          </ac:spMkLst>
        </pc:spChg>
        <pc:spChg chg="add del">
          <ac:chgData name="翌霖 胡" userId="a9a41afe759712f0" providerId="LiveId" clId="{A7AD4018-580B-4404-90A4-94DFAE688159}" dt="2023-11-20T15:43:44.942" v="3442" actId="26606"/>
          <ac:spMkLst>
            <pc:docMk/>
            <pc:sldMk cId="1538904569" sldId="292"/>
            <ac:spMk id="12" creationId="{D2B783EE-0239-4717-BBEA-8C9EAC61C824}"/>
          </ac:spMkLst>
        </pc:spChg>
        <pc:spChg chg="add del">
          <ac:chgData name="翌霖 胡" userId="a9a41afe759712f0" providerId="LiveId" clId="{A7AD4018-580B-4404-90A4-94DFAE688159}" dt="2023-11-20T15:43:44.942" v="3442" actId="26606"/>
          <ac:spMkLst>
            <pc:docMk/>
            <pc:sldMk cId="1538904569" sldId="292"/>
            <ac:spMk id="14" creationId="{A7B99495-F43F-4D80-A44F-2CB4764EB90B}"/>
          </ac:spMkLst>
        </pc:spChg>
        <pc:spChg chg="add del">
          <ac:chgData name="翌霖 胡" userId="a9a41afe759712f0" providerId="LiveId" clId="{A7AD4018-580B-4404-90A4-94DFAE688159}" dt="2023-11-20T15:43:44.942" v="3442" actId="26606"/>
          <ac:spMkLst>
            <pc:docMk/>
            <pc:sldMk cId="1538904569" sldId="292"/>
            <ac:spMk id="16" creationId="{70BEB1E7-2F88-40BC-B73D-42E5B6F80BFC}"/>
          </ac:spMkLst>
        </pc:spChg>
        <pc:spChg chg="add">
          <ac:chgData name="翌霖 胡" userId="a9a41afe759712f0" providerId="LiveId" clId="{A7AD4018-580B-4404-90A4-94DFAE688159}" dt="2023-11-20T15:43:44.942" v="3442" actId="26606"/>
          <ac:spMkLst>
            <pc:docMk/>
            <pc:sldMk cId="1538904569" sldId="292"/>
            <ac:spMk id="21" creationId="{2CB962CF-61A3-4EF9-94F6-7C59B0329524}"/>
          </ac:spMkLst>
        </pc:spChg>
        <pc:picChg chg="add del mod ord">
          <ac:chgData name="翌霖 胡" userId="a9a41afe759712f0" providerId="LiveId" clId="{A7AD4018-580B-4404-90A4-94DFAE688159}" dt="2023-11-20T15:43:44.942" v="3442" actId="26606"/>
          <ac:picMkLst>
            <pc:docMk/>
            <pc:sldMk cId="1538904569" sldId="292"/>
            <ac:picMk id="5" creationId="{F5086320-B4A5-F95C-FA60-735D69B4CE47}"/>
          </ac:picMkLst>
        </pc:picChg>
        <pc:picChg chg="add mod ord">
          <ac:chgData name="翌霖 胡" userId="a9a41afe759712f0" providerId="LiveId" clId="{A7AD4018-580B-4404-90A4-94DFAE688159}" dt="2023-11-20T15:43:44.942" v="3442" actId="26606"/>
          <ac:picMkLst>
            <pc:docMk/>
            <pc:sldMk cId="1538904569" sldId="292"/>
            <ac:picMk id="7" creationId="{9D61F3FA-308D-5B2E-605F-763B858ABFC0}"/>
          </ac:picMkLst>
        </pc:picChg>
        <pc:picChg chg="add del mod">
          <ac:chgData name="翌霖 胡" userId="a9a41afe759712f0" providerId="LiveId" clId="{A7AD4018-580B-4404-90A4-94DFAE688159}" dt="2023-11-20T15:31:39.704" v="3319"/>
          <ac:picMkLst>
            <pc:docMk/>
            <pc:sldMk cId="1538904569" sldId="292"/>
            <ac:picMk id="9" creationId="{5CE4C3F1-73D3-4915-A02D-4343C6A46792}"/>
          </ac:picMkLst>
        </pc:picChg>
      </pc:sldChg>
      <pc:sldChg chg="modSp new mod">
        <pc:chgData name="翌霖 胡" userId="a9a41afe759712f0" providerId="LiveId" clId="{A7AD4018-580B-4404-90A4-94DFAE688159}" dt="2023-11-20T15:46:03.695" v="3486" actId="15"/>
        <pc:sldMkLst>
          <pc:docMk/>
          <pc:sldMk cId="899076448" sldId="293"/>
        </pc:sldMkLst>
        <pc:spChg chg="mod">
          <ac:chgData name="翌霖 胡" userId="a9a41afe759712f0" providerId="LiveId" clId="{A7AD4018-580B-4404-90A4-94DFAE688159}" dt="2023-11-20T15:32:31.336" v="3337"/>
          <ac:spMkLst>
            <pc:docMk/>
            <pc:sldMk cId="899076448" sldId="293"/>
            <ac:spMk id="2" creationId="{E09103E3-3FE8-05FF-9B77-E7A5E1D373DC}"/>
          </ac:spMkLst>
        </pc:spChg>
        <pc:spChg chg="mod">
          <ac:chgData name="翌霖 胡" userId="a9a41afe759712f0" providerId="LiveId" clId="{A7AD4018-580B-4404-90A4-94DFAE688159}" dt="2023-11-20T15:46:03.695" v="3486" actId="15"/>
          <ac:spMkLst>
            <pc:docMk/>
            <pc:sldMk cId="899076448" sldId="293"/>
            <ac:spMk id="3" creationId="{83BBA7AE-E483-CC31-AA4F-61C4100F2D6E}"/>
          </ac:spMkLst>
        </pc:spChg>
      </pc:sldChg>
      <pc:sldChg chg="new del">
        <pc:chgData name="翌霖 胡" userId="a9a41afe759712f0" providerId="LiveId" clId="{A7AD4018-580B-4404-90A4-94DFAE688159}" dt="2023-11-20T15:46:12.274" v="3487" actId="47"/>
        <pc:sldMkLst>
          <pc:docMk/>
          <pc:sldMk cId="4248933367" sldId="294"/>
        </pc:sldMkLst>
      </pc:sldChg>
      <pc:sldChg chg="del">
        <pc:chgData name="翌霖 胡" userId="a9a41afe759712f0" providerId="LiveId" clId="{A7AD4018-580B-4404-90A4-94DFAE688159}" dt="2023-11-20T06:20:02.983" v="5" actId="47"/>
        <pc:sldMkLst>
          <pc:docMk/>
          <pc:sldMk cId="642413668" sldId="324"/>
        </pc:sldMkLst>
      </pc:sldChg>
      <pc:sldChg chg="del">
        <pc:chgData name="翌霖 胡" userId="a9a41afe759712f0" providerId="LiveId" clId="{A7AD4018-580B-4404-90A4-94DFAE688159}" dt="2023-11-20T06:20:02.983" v="5" actId="47"/>
        <pc:sldMkLst>
          <pc:docMk/>
          <pc:sldMk cId="4117294434" sldId="347"/>
        </pc:sldMkLst>
      </pc:sldChg>
      <pc:sldChg chg="del">
        <pc:chgData name="翌霖 胡" userId="a9a41afe759712f0" providerId="LiveId" clId="{A7AD4018-580B-4404-90A4-94DFAE688159}" dt="2023-11-20T06:20:02.983" v="5" actId="47"/>
        <pc:sldMkLst>
          <pc:docMk/>
          <pc:sldMk cId="1065169402" sldId="348"/>
        </pc:sldMkLst>
      </pc:sldChg>
      <pc:sldChg chg="del">
        <pc:chgData name="翌霖 胡" userId="a9a41afe759712f0" providerId="LiveId" clId="{A7AD4018-580B-4404-90A4-94DFAE688159}" dt="2023-11-20T06:20:02.983" v="5" actId="47"/>
        <pc:sldMkLst>
          <pc:docMk/>
          <pc:sldMk cId="3756710890" sldId="352"/>
        </pc:sldMkLst>
      </pc:sldChg>
      <pc:sldChg chg="del">
        <pc:chgData name="翌霖 胡" userId="a9a41afe759712f0" providerId="LiveId" clId="{A7AD4018-580B-4404-90A4-94DFAE688159}" dt="2023-11-20T06:20:02.983" v="5" actId="47"/>
        <pc:sldMkLst>
          <pc:docMk/>
          <pc:sldMk cId="4148162748" sldId="353"/>
        </pc:sldMkLst>
      </pc:sldChg>
      <pc:sldChg chg="del">
        <pc:chgData name="翌霖 胡" userId="a9a41afe759712f0" providerId="LiveId" clId="{A7AD4018-580B-4404-90A4-94DFAE688159}" dt="2023-11-20T06:20:02.983" v="5" actId="47"/>
        <pc:sldMkLst>
          <pc:docMk/>
          <pc:sldMk cId="2219665023" sldId="354"/>
        </pc:sldMkLst>
      </pc:sldChg>
      <pc:sldChg chg="del">
        <pc:chgData name="翌霖 胡" userId="a9a41afe759712f0" providerId="LiveId" clId="{A7AD4018-580B-4404-90A4-94DFAE688159}" dt="2023-11-20T06:20:02.983" v="5" actId="47"/>
        <pc:sldMkLst>
          <pc:docMk/>
          <pc:sldMk cId="513029129" sldId="355"/>
        </pc:sldMkLst>
      </pc:sldChg>
      <pc:sldChg chg="del">
        <pc:chgData name="翌霖 胡" userId="a9a41afe759712f0" providerId="LiveId" clId="{A7AD4018-580B-4404-90A4-94DFAE688159}" dt="2023-11-20T06:20:02.983" v="5" actId="47"/>
        <pc:sldMkLst>
          <pc:docMk/>
          <pc:sldMk cId="293177231" sldId="358"/>
        </pc:sldMkLst>
      </pc:sldChg>
      <pc:sldChg chg="del">
        <pc:chgData name="翌霖 胡" userId="a9a41afe759712f0" providerId="LiveId" clId="{A7AD4018-580B-4404-90A4-94DFAE688159}" dt="2023-11-20T06:20:02.983" v="5" actId="47"/>
        <pc:sldMkLst>
          <pc:docMk/>
          <pc:sldMk cId="730682369" sldId="359"/>
        </pc:sldMkLst>
      </pc:sldChg>
      <pc:sldChg chg="del">
        <pc:chgData name="翌霖 胡" userId="a9a41afe759712f0" providerId="LiveId" clId="{A7AD4018-580B-4404-90A4-94DFAE688159}" dt="2023-11-20T06:20:02.983" v="5" actId="47"/>
        <pc:sldMkLst>
          <pc:docMk/>
          <pc:sldMk cId="4274443988" sldId="360"/>
        </pc:sldMkLst>
      </pc:sldChg>
      <pc:sldChg chg="del">
        <pc:chgData name="翌霖 胡" userId="a9a41afe759712f0" providerId="LiveId" clId="{A7AD4018-580B-4404-90A4-94DFAE688159}" dt="2023-11-20T06:20:02.983" v="5" actId="47"/>
        <pc:sldMkLst>
          <pc:docMk/>
          <pc:sldMk cId="439055835" sldId="361"/>
        </pc:sldMkLst>
      </pc:sldChg>
      <pc:sldChg chg="del">
        <pc:chgData name="翌霖 胡" userId="a9a41afe759712f0" providerId="LiveId" clId="{A7AD4018-580B-4404-90A4-94DFAE688159}" dt="2023-11-20T06:20:02.983" v="5" actId="47"/>
        <pc:sldMkLst>
          <pc:docMk/>
          <pc:sldMk cId="179987227" sldId="362"/>
        </pc:sldMkLst>
      </pc:sldChg>
    </pc:docChg>
  </pc:docChgLst>
  <pc:docChgLst>
    <pc:chgData name="翌霖 胡" userId="a9a41afe759712f0" providerId="LiveId" clId="{9C304CCA-8583-4C5C-BC95-71AD5680C462}"/>
    <pc:docChg chg="undo redo custSel addSld delSld modSld sldOrd">
      <pc:chgData name="翌霖 胡" userId="a9a41afe759712f0" providerId="LiveId" clId="{9C304CCA-8583-4C5C-BC95-71AD5680C462}" dt="2023-12-04T13:44:30.037" v="4016" actId="6549"/>
      <pc:docMkLst>
        <pc:docMk/>
      </pc:docMkLst>
      <pc:sldChg chg="addSp delSp modSp mod setBg addAnim delAnim setClrOvrMap">
        <pc:chgData name="翌霖 胡" userId="a9a41afe759712f0" providerId="LiveId" clId="{9C304CCA-8583-4C5C-BC95-71AD5680C462}" dt="2023-12-02T07:28:32.230" v="21" actId="27614"/>
        <pc:sldMkLst>
          <pc:docMk/>
          <pc:sldMk cId="3981376780" sldId="256"/>
        </pc:sldMkLst>
        <pc:spChg chg="mod">
          <ac:chgData name="翌霖 胡" userId="a9a41afe759712f0" providerId="LiveId" clId="{9C304CCA-8583-4C5C-BC95-71AD5680C462}" dt="2023-12-02T07:28:15.065" v="20" actId="26606"/>
          <ac:spMkLst>
            <pc:docMk/>
            <pc:sldMk cId="3981376780" sldId="256"/>
            <ac:spMk id="2" creationId="{3276E30A-E273-EDA7-0B94-6DCEB364EEC7}"/>
          </ac:spMkLst>
        </pc:spChg>
        <pc:spChg chg="mod">
          <ac:chgData name="翌霖 胡" userId="a9a41afe759712f0" providerId="LiveId" clId="{9C304CCA-8583-4C5C-BC95-71AD5680C462}" dt="2023-12-02T07:28:15.065" v="20" actId="26606"/>
          <ac:spMkLst>
            <pc:docMk/>
            <pc:sldMk cId="3981376780" sldId="256"/>
            <ac:spMk id="3" creationId="{D4226F11-46DB-13F3-330D-5DB5D0919E00}"/>
          </ac:spMkLst>
        </pc:spChg>
        <pc:spChg chg="add del">
          <ac:chgData name="翌霖 胡" userId="a9a41afe759712f0" providerId="LiveId" clId="{9C304CCA-8583-4C5C-BC95-71AD5680C462}" dt="2023-12-02T07:28:15.065" v="20" actId="26606"/>
          <ac:spMkLst>
            <pc:docMk/>
            <pc:sldMk cId="3981376780" sldId="256"/>
            <ac:spMk id="29" creationId="{0671A8AE-40A1-4631-A6B8-581AFF065482}"/>
          </ac:spMkLst>
        </pc:spChg>
        <pc:spChg chg="add del">
          <ac:chgData name="翌霖 胡" userId="a9a41afe759712f0" providerId="LiveId" clId="{9C304CCA-8583-4C5C-BC95-71AD5680C462}" dt="2023-12-02T07:28:15.065" v="20" actId="26606"/>
          <ac:spMkLst>
            <pc:docMk/>
            <pc:sldMk cId="3981376780" sldId="256"/>
            <ac:spMk id="31" creationId="{AB58EF07-17C2-48CF-ABB0-EEF1F17CB8F0}"/>
          </ac:spMkLst>
        </pc:spChg>
        <pc:spChg chg="add del">
          <ac:chgData name="翌霖 胡" userId="a9a41afe759712f0" providerId="LiveId" clId="{9C304CCA-8583-4C5C-BC95-71AD5680C462}" dt="2023-12-02T07:28:15.065" v="20" actId="26606"/>
          <ac:spMkLst>
            <pc:docMk/>
            <pc:sldMk cId="3981376780" sldId="256"/>
            <ac:spMk id="33" creationId="{AF2F604E-43BE-4DC3-B983-E071523364F8}"/>
          </ac:spMkLst>
        </pc:spChg>
        <pc:spChg chg="add del">
          <ac:chgData name="翌霖 胡" userId="a9a41afe759712f0" providerId="LiveId" clId="{9C304CCA-8583-4C5C-BC95-71AD5680C462}" dt="2023-12-02T07:28:15.065" v="20" actId="26606"/>
          <ac:spMkLst>
            <pc:docMk/>
            <pc:sldMk cId="3981376780" sldId="256"/>
            <ac:spMk id="35" creationId="{08C9B587-E65E-4B52-B37C-ABEBB6E87928}"/>
          </ac:spMkLst>
        </pc:spChg>
        <pc:spChg chg="add del">
          <ac:chgData name="翌霖 胡" userId="a9a41afe759712f0" providerId="LiveId" clId="{9C304CCA-8583-4C5C-BC95-71AD5680C462}" dt="2023-12-02T07:28:15.022" v="19" actId="26606"/>
          <ac:spMkLst>
            <pc:docMk/>
            <pc:sldMk cId="3981376780" sldId="256"/>
            <ac:spMk id="40" creationId="{0671A8AE-40A1-4631-A6B8-581AFF065482}"/>
          </ac:spMkLst>
        </pc:spChg>
        <pc:spChg chg="add del">
          <ac:chgData name="翌霖 胡" userId="a9a41afe759712f0" providerId="LiveId" clId="{9C304CCA-8583-4C5C-BC95-71AD5680C462}" dt="2023-12-02T07:28:15.022" v="19" actId="26606"/>
          <ac:spMkLst>
            <pc:docMk/>
            <pc:sldMk cId="3981376780" sldId="256"/>
            <ac:spMk id="42" creationId="{AB58EF07-17C2-48CF-ABB0-EEF1F17CB8F0}"/>
          </ac:spMkLst>
        </pc:spChg>
        <pc:spChg chg="add del">
          <ac:chgData name="翌霖 胡" userId="a9a41afe759712f0" providerId="LiveId" clId="{9C304CCA-8583-4C5C-BC95-71AD5680C462}" dt="2023-12-02T07:28:15.022" v="19" actId="26606"/>
          <ac:spMkLst>
            <pc:docMk/>
            <pc:sldMk cId="3981376780" sldId="256"/>
            <ac:spMk id="44" creationId="{AF2F604E-43BE-4DC3-B983-E071523364F8}"/>
          </ac:spMkLst>
        </pc:spChg>
        <pc:spChg chg="add del">
          <ac:chgData name="翌霖 胡" userId="a9a41afe759712f0" providerId="LiveId" clId="{9C304CCA-8583-4C5C-BC95-71AD5680C462}" dt="2023-12-02T07:28:15.022" v="19" actId="26606"/>
          <ac:spMkLst>
            <pc:docMk/>
            <pc:sldMk cId="3981376780" sldId="256"/>
            <ac:spMk id="46" creationId="{08C9B587-E65E-4B52-B37C-ABEBB6E87928}"/>
          </ac:spMkLst>
        </pc:spChg>
        <pc:spChg chg="add">
          <ac:chgData name="翌霖 胡" userId="a9a41afe759712f0" providerId="LiveId" clId="{9C304CCA-8583-4C5C-BC95-71AD5680C462}" dt="2023-12-02T07:28:15.065" v="20" actId="26606"/>
          <ac:spMkLst>
            <pc:docMk/>
            <pc:sldMk cId="3981376780" sldId="256"/>
            <ac:spMk id="48" creationId="{71B2258F-86CA-4D4D-8270-BC05FCDEBFB3}"/>
          </ac:spMkLst>
        </pc:spChg>
        <pc:picChg chg="add mod ord">
          <ac:chgData name="翌霖 胡" userId="a9a41afe759712f0" providerId="LiveId" clId="{9C304CCA-8583-4C5C-BC95-71AD5680C462}" dt="2023-12-02T07:28:32.230" v="21" actId="27614"/>
          <ac:picMkLst>
            <pc:docMk/>
            <pc:sldMk cId="3981376780" sldId="256"/>
            <ac:picMk id="4" creationId="{6BA70B06-4A1B-30AA-533F-AA222809F606}"/>
          </ac:picMkLst>
        </pc:picChg>
        <pc:picChg chg="del">
          <ac:chgData name="翌霖 胡" userId="a9a41afe759712f0" providerId="LiveId" clId="{9C304CCA-8583-4C5C-BC95-71AD5680C462}" dt="2023-12-02T07:27:09.208" v="9" actId="478"/>
          <ac:picMkLst>
            <pc:docMk/>
            <pc:sldMk cId="3981376780" sldId="256"/>
            <ac:picMk id="5" creationId="{47918ACB-E09E-0120-72D3-85E0B60B50B6}"/>
          </ac:picMkLst>
        </pc:picChg>
      </pc:sldChg>
      <pc:sldChg chg="addSp modSp new del mod">
        <pc:chgData name="翌霖 胡" userId="a9a41afe759712f0" providerId="LiveId" clId="{9C304CCA-8583-4C5C-BC95-71AD5680C462}" dt="2023-12-04T01:47:14.738" v="175" actId="2696"/>
        <pc:sldMkLst>
          <pc:docMk/>
          <pc:sldMk cId="123645630" sldId="257"/>
        </pc:sldMkLst>
        <pc:picChg chg="add mod">
          <ac:chgData name="翌霖 胡" userId="a9a41afe759712f0" providerId="LiveId" clId="{9C304CCA-8583-4C5C-BC95-71AD5680C462}" dt="2023-12-03T08:56:39.031" v="123" actId="14100"/>
          <ac:picMkLst>
            <pc:docMk/>
            <pc:sldMk cId="123645630" sldId="257"/>
            <ac:picMk id="5" creationId="{0A4ECB60-0DA2-CE38-8B3F-2627B71FFEC6}"/>
          </ac:picMkLst>
        </pc:picChg>
      </pc:sldChg>
      <pc:sldChg chg="add del">
        <pc:chgData name="翌霖 胡" userId="a9a41afe759712f0" providerId="LiveId" clId="{9C304CCA-8583-4C5C-BC95-71AD5680C462}" dt="2023-12-04T08:33:27.829" v="2697" actId="47"/>
        <pc:sldMkLst>
          <pc:docMk/>
          <pc:sldMk cId="2767049293" sldId="257"/>
        </pc:sldMkLst>
      </pc:sldChg>
      <pc:sldChg chg="del">
        <pc:chgData name="翌霖 胡" userId="a9a41afe759712f0" providerId="LiveId" clId="{9C304CCA-8583-4C5C-BC95-71AD5680C462}" dt="2023-12-02T07:27:02.207" v="3" actId="47"/>
        <pc:sldMkLst>
          <pc:docMk/>
          <pc:sldMk cId="3934035517" sldId="258"/>
        </pc:sldMkLst>
      </pc:sldChg>
      <pc:sldChg chg="addSp delSp modSp new mod setBg">
        <pc:chgData name="翌霖 胡" userId="a9a41afe759712f0" providerId="LiveId" clId="{9C304CCA-8583-4C5C-BC95-71AD5680C462}" dt="2023-12-04T13:38:06.408" v="4000" actId="6549"/>
        <pc:sldMkLst>
          <pc:docMk/>
          <pc:sldMk cId="4053262229" sldId="258"/>
        </pc:sldMkLst>
        <pc:spChg chg="mod">
          <ac:chgData name="翌霖 胡" userId="a9a41afe759712f0" providerId="LiveId" clId="{9C304CCA-8583-4C5C-BC95-71AD5680C462}" dt="2023-12-04T07:26:35.299" v="1865" actId="26606"/>
          <ac:spMkLst>
            <pc:docMk/>
            <pc:sldMk cId="4053262229" sldId="258"/>
            <ac:spMk id="2" creationId="{8FE122CB-766C-99BE-8D16-BCC1175BC033}"/>
          </ac:spMkLst>
        </pc:spChg>
        <pc:spChg chg="add del mod">
          <ac:chgData name="翌霖 胡" userId="a9a41afe759712f0" providerId="LiveId" clId="{9C304CCA-8583-4C5C-BC95-71AD5680C462}" dt="2023-12-04T13:38:06.408" v="4000" actId="6549"/>
          <ac:spMkLst>
            <pc:docMk/>
            <pc:sldMk cId="4053262229" sldId="258"/>
            <ac:spMk id="3" creationId="{E7AD12F5-E552-490F-D5A7-E6C89F1AD22E}"/>
          </ac:spMkLst>
        </pc:spChg>
        <pc:picChg chg="add del mod">
          <ac:chgData name="翌霖 胡" userId="a9a41afe759712f0" providerId="LiveId" clId="{9C304CCA-8583-4C5C-BC95-71AD5680C462}" dt="2023-12-04T04:36:38.576" v="1324"/>
          <ac:picMkLst>
            <pc:docMk/>
            <pc:sldMk cId="4053262229" sldId="258"/>
            <ac:picMk id="5" creationId="{55DFB259-1B5D-6AE0-1B02-E9D492AE56D7}"/>
          </ac:picMkLst>
        </pc:picChg>
        <pc:picChg chg="add del mod">
          <ac:chgData name="翌霖 胡" userId="a9a41afe759712f0" providerId="LiveId" clId="{9C304CCA-8583-4C5C-BC95-71AD5680C462}" dt="2023-12-04T05:10:39.588" v="1783" actId="21"/>
          <ac:picMkLst>
            <pc:docMk/>
            <pc:sldMk cId="4053262229" sldId="258"/>
            <ac:picMk id="7" creationId="{494919C0-C1D7-D579-CBE8-F14C06EB0D18}"/>
          </ac:picMkLst>
        </pc:picChg>
        <pc:picChg chg="add del mod">
          <ac:chgData name="翌霖 胡" userId="a9a41afe759712f0" providerId="LiveId" clId="{9C304CCA-8583-4C5C-BC95-71AD5680C462}" dt="2023-12-04T07:26:18.919" v="1864" actId="21"/>
          <ac:picMkLst>
            <pc:docMk/>
            <pc:sldMk cId="4053262229" sldId="258"/>
            <ac:picMk id="8" creationId="{6C0CCE63-8900-CB2D-28BD-7346A70F752B}"/>
          </ac:picMkLst>
        </pc:picChg>
        <pc:picChg chg="add mod">
          <ac:chgData name="翌霖 胡" userId="a9a41afe759712f0" providerId="LiveId" clId="{9C304CCA-8583-4C5C-BC95-71AD5680C462}" dt="2023-12-04T07:26:47.170" v="1869" actId="1076"/>
          <ac:picMkLst>
            <pc:docMk/>
            <pc:sldMk cId="4053262229" sldId="258"/>
            <ac:picMk id="9" creationId="{19503815-4D88-F814-3F2E-96981FE71B78}"/>
          </ac:picMkLst>
        </pc:picChg>
        <pc:cxnChg chg="add">
          <ac:chgData name="翌霖 胡" userId="a9a41afe759712f0" providerId="LiveId" clId="{9C304CCA-8583-4C5C-BC95-71AD5680C462}" dt="2023-12-04T07:26:35.299" v="1865" actId="26606"/>
          <ac:cxnSpMkLst>
            <pc:docMk/>
            <pc:sldMk cId="4053262229" sldId="258"/>
            <ac:cxnSpMk id="6" creationId="{00CD8E7C-C23B-A3B9-B18A-838AED877A40}"/>
          </ac:cxnSpMkLst>
        </pc:cxnChg>
      </pc:sldChg>
      <pc:sldChg chg="addSp delSp modSp new mod">
        <pc:chgData name="翌霖 胡" userId="a9a41afe759712f0" providerId="LiveId" clId="{9C304CCA-8583-4C5C-BC95-71AD5680C462}" dt="2023-12-04T10:35:57.440" v="3677" actId="1076"/>
        <pc:sldMkLst>
          <pc:docMk/>
          <pc:sldMk cId="712003958" sldId="259"/>
        </pc:sldMkLst>
        <pc:spChg chg="mod">
          <ac:chgData name="翌霖 胡" userId="a9a41afe759712f0" providerId="LiveId" clId="{9C304CCA-8583-4C5C-BC95-71AD5680C462}" dt="2023-12-04T10:29:25.294" v="3584" actId="21"/>
          <ac:spMkLst>
            <pc:docMk/>
            <pc:sldMk cId="712003958" sldId="259"/>
            <ac:spMk id="2" creationId="{F97E9E56-FE49-76BD-DE6A-DC31DBD09B6B}"/>
          </ac:spMkLst>
        </pc:spChg>
        <pc:spChg chg="mod">
          <ac:chgData name="翌霖 胡" userId="a9a41afe759712f0" providerId="LiveId" clId="{9C304CCA-8583-4C5C-BC95-71AD5680C462}" dt="2023-12-04T10:35:33.668" v="3673"/>
          <ac:spMkLst>
            <pc:docMk/>
            <pc:sldMk cId="712003958" sldId="259"/>
            <ac:spMk id="3" creationId="{2FB7BB9A-26D1-90AB-08AC-7E9868DD7EEB}"/>
          </ac:spMkLst>
        </pc:spChg>
        <pc:picChg chg="add del mod">
          <ac:chgData name="翌霖 胡" userId="a9a41afe759712f0" providerId="LiveId" clId="{9C304CCA-8583-4C5C-BC95-71AD5680C462}" dt="2023-12-04T10:35:05.292" v="3661" actId="21"/>
          <ac:picMkLst>
            <pc:docMk/>
            <pc:sldMk cId="712003958" sldId="259"/>
            <ac:picMk id="5" creationId="{9D84017C-3384-A1AD-0F4B-D036BB776225}"/>
          </ac:picMkLst>
        </pc:picChg>
        <pc:picChg chg="add mod">
          <ac:chgData name="翌霖 胡" userId="a9a41afe759712f0" providerId="LiveId" clId="{9C304CCA-8583-4C5C-BC95-71AD5680C462}" dt="2023-12-04T10:35:57.440" v="3677" actId="1076"/>
          <ac:picMkLst>
            <pc:docMk/>
            <pc:sldMk cId="712003958" sldId="259"/>
            <ac:picMk id="6" creationId="{929127BF-714A-12BE-7DA2-077FD49689C5}"/>
          </ac:picMkLst>
        </pc:picChg>
      </pc:sldChg>
      <pc:sldChg chg="del">
        <pc:chgData name="翌霖 胡" userId="a9a41afe759712f0" providerId="LiveId" clId="{9C304CCA-8583-4C5C-BC95-71AD5680C462}" dt="2023-12-02T07:27:02.207" v="3" actId="47"/>
        <pc:sldMkLst>
          <pc:docMk/>
          <pc:sldMk cId="1010836989" sldId="259"/>
        </pc:sldMkLst>
      </pc:sldChg>
      <pc:sldChg chg="del">
        <pc:chgData name="翌霖 胡" userId="a9a41afe759712f0" providerId="LiveId" clId="{9C304CCA-8583-4C5C-BC95-71AD5680C462}" dt="2023-12-02T07:27:02.207" v="3" actId="47"/>
        <pc:sldMkLst>
          <pc:docMk/>
          <pc:sldMk cId="1143112103" sldId="260"/>
        </pc:sldMkLst>
      </pc:sldChg>
      <pc:sldChg chg="addSp delSp modSp new del mod">
        <pc:chgData name="翌霖 胡" userId="a9a41afe759712f0" providerId="LiveId" clId="{9C304CCA-8583-4C5C-BC95-71AD5680C462}" dt="2023-12-04T11:11:06.467" v="3955" actId="47"/>
        <pc:sldMkLst>
          <pc:docMk/>
          <pc:sldMk cId="2127587658" sldId="260"/>
        </pc:sldMkLst>
        <pc:picChg chg="add del">
          <ac:chgData name="翌霖 胡" userId="a9a41afe759712f0" providerId="LiveId" clId="{9C304CCA-8583-4C5C-BC95-71AD5680C462}" dt="2023-12-03T11:46:30.562" v="163" actId="22"/>
          <ac:picMkLst>
            <pc:docMk/>
            <pc:sldMk cId="2127587658" sldId="260"/>
            <ac:picMk id="5" creationId="{3FB93565-7AAA-E5D7-F2CA-45DDD3A367A7}"/>
          </ac:picMkLst>
        </pc:picChg>
        <pc:picChg chg="add del mod">
          <ac:chgData name="翌霖 胡" userId="a9a41afe759712f0" providerId="LiveId" clId="{9C304CCA-8583-4C5C-BC95-71AD5680C462}" dt="2023-12-04T10:53:42.496" v="3834" actId="478"/>
          <ac:picMkLst>
            <pc:docMk/>
            <pc:sldMk cId="2127587658" sldId="260"/>
            <ac:picMk id="7" creationId="{339A4BB6-E2F0-0F1D-4C76-79FA0023BA7A}"/>
          </ac:picMkLst>
        </pc:picChg>
        <pc:picChg chg="add del mod">
          <ac:chgData name="翌霖 胡" userId="a9a41afe759712f0" providerId="LiveId" clId="{9C304CCA-8583-4C5C-BC95-71AD5680C462}" dt="2023-12-04T10:36:11.388" v="3679" actId="478"/>
          <ac:picMkLst>
            <pc:docMk/>
            <pc:sldMk cId="2127587658" sldId="260"/>
            <ac:picMk id="9" creationId="{5D9668B9-A32F-9ABA-C0F2-022BB66B7821}"/>
          </ac:picMkLst>
        </pc:picChg>
        <pc:picChg chg="add del mod">
          <ac:chgData name="翌霖 胡" userId="a9a41afe759712f0" providerId="LiveId" clId="{9C304CCA-8583-4C5C-BC95-71AD5680C462}" dt="2023-12-04T10:36:10.502" v="3678" actId="478"/>
          <ac:picMkLst>
            <pc:docMk/>
            <pc:sldMk cId="2127587658" sldId="260"/>
            <ac:picMk id="11" creationId="{BC0B4963-F2FF-9D58-10D0-6A3D08E3C3B2}"/>
          </ac:picMkLst>
        </pc:picChg>
        <pc:picChg chg="add del mod">
          <ac:chgData name="翌霖 胡" userId="a9a41afe759712f0" providerId="LiveId" clId="{9C304CCA-8583-4C5C-BC95-71AD5680C462}" dt="2023-12-04T10:53:41.613" v="3833" actId="478"/>
          <ac:picMkLst>
            <pc:docMk/>
            <pc:sldMk cId="2127587658" sldId="260"/>
            <ac:picMk id="13" creationId="{546CFFCC-5CA3-CEA9-8ECE-7FF7309B6E34}"/>
          </ac:picMkLst>
        </pc:picChg>
      </pc:sldChg>
      <pc:sldChg chg="addSp delSp modSp new mod ord setBg">
        <pc:chgData name="翌霖 胡" userId="a9a41afe759712f0" providerId="LiveId" clId="{9C304CCA-8583-4C5C-BC95-71AD5680C462}" dt="2023-12-04T11:10:57.730" v="3954" actId="732"/>
        <pc:sldMkLst>
          <pc:docMk/>
          <pc:sldMk cId="2660127847" sldId="261"/>
        </pc:sldMkLst>
        <pc:spChg chg="mod">
          <ac:chgData name="翌霖 胡" userId="a9a41afe759712f0" providerId="LiveId" clId="{9C304CCA-8583-4C5C-BC95-71AD5680C462}" dt="2023-12-04T11:09:18.790" v="3939" actId="26606"/>
          <ac:spMkLst>
            <pc:docMk/>
            <pc:sldMk cId="2660127847" sldId="261"/>
            <ac:spMk id="2" creationId="{5A3548B3-7FB9-8CFC-5D03-70E3A63881E8}"/>
          </ac:spMkLst>
        </pc:spChg>
        <pc:spChg chg="mod">
          <ac:chgData name="翌霖 胡" userId="a9a41afe759712f0" providerId="LiveId" clId="{9C304CCA-8583-4C5C-BC95-71AD5680C462}" dt="2023-12-04T11:09:52.314" v="3946" actId="403"/>
          <ac:spMkLst>
            <pc:docMk/>
            <pc:sldMk cId="2660127847" sldId="261"/>
            <ac:spMk id="3" creationId="{97B9BABA-F3E5-DECD-2EA9-70DFF2DBD455}"/>
          </ac:spMkLst>
        </pc:spChg>
        <pc:spChg chg="add mod">
          <ac:chgData name="翌霖 胡" userId="a9a41afe759712f0" providerId="LiveId" clId="{9C304CCA-8583-4C5C-BC95-71AD5680C462}" dt="2023-12-04T11:10:21.278" v="3951" actId="1076"/>
          <ac:spMkLst>
            <pc:docMk/>
            <pc:sldMk cId="2660127847" sldId="261"/>
            <ac:spMk id="9" creationId="{4F8EB4D6-52BE-E73F-063D-FC94725655DF}"/>
          </ac:spMkLst>
        </pc:spChg>
        <pc:spChg chg="add del">
          <ac:chgData name="翌霖 胡" userId="a9a41afe759712f0" providerId="LiveId" clId="{9C304CCA-8583-4C5C-BC95-71AD5680C462}" dt="2023-12-04T11:09:11.225" v="3936" actId="26606"/>
          <ac:spMkLst>
            <pc:docMk/>
            <pc:sldMk cId="2660127847" sldId="261"/>
            <ac:spMk id="16" creationId="{40C68385-847A-D2AB-91D9-ECD0EA7AC511}"/>
          </ac:spMkLst>
        </pc:spChg>
        <pc:spChg chg="add del">
          <ac:chgData name="翌霖 胡" userId="a9a41afe759712f0" providerId="LiveId" clId="{9C304CCA-8583-4C5C-BC95-71AD5680C462}" dt="2023-12-04T11:09:18.779" v="3938" actId="26606"/>
          <ac:spMkLst>
            <pc:docMk/>
            <pc:sldMk cId="2660127847" sldId="261"/>
            <ac:spMk id="22" creationId="{068E5CCC-C8B4-1C26-7EEC-22D3D6E680DA}"/>
          </ac:spMkLst>
        </pc:spChg>
        <pc:spChg chg="add del">
          <ac:chgData name="翌霖 胡" userId="a9a41afe759712f0" providerId="LiveId" clId="{9C304CCA-8583-4C5C-BC95-71AD5680C462}" dt="2023-12-04T11:09:18.779" v="3938" actId="26606"/>
          <ac:spMkLst>
            <pc:docMk/>
            <pc:sldMk cId="2660127847" sldId="261"/>
            <ac:spMk id="23" creationId="{5AA4F2E6-C9E1-359F-FAB8-8E34321074B0}"/>
          </ac:spMkLst>
        </pc:spChg>
        <pc:spChg chg="add">
          <ac:chgData name="翌霖 胡" userId="a9a41afe759712f0" providerId="LiveId" clId="{9C304CCA-8583-4C5C-BC95-71AD5680C462}" dt="2023-12-04T11:09:18.790" v="3939" actId="26606"/>
          <ac:spMkLst>
            <pc:docMk/>
            <pc:sldMk cId="2660127847" sldId="261"/>
            <ac:spMk id="25" creationId="{5BDA4264-229B-5D61-2EDB-843DA6CD6121}"/>
          </ac:spMkLst>
        </pc:spChg>
        <pc:grpChg chg="add del">
          <ac:chgData name="翌霖 胡" userId="a9a41afe759712f0" providerId="LiveId" clId="{9C304CCA-8583-4C5C-BC95-71AD5680C462}" dt="2023-12-04T11:09:11.225" v="3936" actId="26606"/>
          <ac:grpSpMkLst>
            <pc:docMk/>
            <pc:sldMk cId="2660127847" sldId="261"/>
            <ac:grpSpMk id="12" creationId="{BD446A3B-A990-56BE-D929-107D00C69894}"/>
          </ac:grpSpMkLst>
        </pc:grpChg>
        <pc:grpChg chg="add">
          <ac:chgData name="翌霖 胡" userId="a9a41afe759712f0" providerId="LiveId" clId="{9C304CCA-8583-4C5C-BC95-71AD5680C462}" dt="2023-12-04T11:09:18.790" v="3939" actId="26606"/>
          <ac:grpSpMkLst>
            <pc:docMk/>
            <pc:sldMk cId="2660127847" sldId="261"/>
            <ac:grpSpMk id="14" creationId="{CE1F43B2-A9CC-3595-F88C-6F94C924D452}"/>
          </ac:grpSpMkLst>
        </pc:grpChg>
        <pc:grpChg chg="add del">
          <ac:chgData name="翌霖 胡" userId="a9a41afe759712f0" providerId="LiveId" clId="{9C304CCA-8583-4C5C-BC95-71AD5680C462}" dt="2023-12-04T11:09:11.225" v="3936" actId="26606"/>
          <ac:grpSpMkLst>
            <pc:docMk/>
            <pc:sldMk cId="2660127847" sldId="261"/>
            <ac:grpSpMk id="18" creationId="{B7697A67-F159-44A2-2800-CAC8595B6AD3}"/>
          </ac:grpSpMkLst>
        </pc:grpChg>
        <pc:picChg chg="add mod ord modCrop">
          <ac:chgData name="翌霖 胡" userId="a9a41afe759712f0" providerId="LiveId" clId="{9C304CCA-8583-4C5C-BC95-71AD5680C462}" dt="2023-12-04T11:10:57.730" v="3954" actId="732"/>
          <ac:picMkLst>
            <pc:docMk/>
            <pc:sldMk cId="2660127847" sldId="261"/>
            <ac:picMk id="5" creationId="{0F6947DD-C842-774A-C303-E29C42FF6387}"/>
          </ac:picMkLst>
        </pc:picChg>
        <pc:picChg chg="add mod">
          <ac:chgData name="翌霖 胡" userId="a9a41afe759712f0" providerId="LiveId" clId="{9C304CCA-8583-4C5C-BC95-71AD5680C462}" dt="2023-12-04T11:10:40.584" v="3952"/>
          <ac:picMkLst>
            <pc:docMk/>
            <pc:sldMk cId="2660127847" sldId="261"/>
            <ac:picMk id="7" creationId="{BC19DAA8-D109-9202-548F-89155F58C2E3}"/>
          </ac:picMkLst>
        </pc:picChg>
      </pc:sldChg>
      <pc:sldChg chg="del">
        <pc:chgData name="翌霖 胡" userId="a9a41afe759712f0" providerId="LiveId" clId="{9C304CCA-8583-4C5C-BC95-71AD5680C462}" dt="2023-12-02T07:27:02.207" v="3" actId="47"/>
        <pc:sldMkLst>
          <pc:docMk/>
          <pc:sldMk cId="3774336324" sldId="261"/>
        </pc:sldMkLst>
      </pc:sldChg>
      <pc:sldChg chg="del">
        <pc:chgData name="翌霖 胡" userId="a9a41afe759712f0" providerId="LiveId" clId="{9C304CCA-8583-4C5C-BC95-71AD5680C462}" dt="2023-12-02T07:27:02.207" v="3" actId="47"/>
        <pc:sldMkLst>
          <pc:docMk/>
          <pc:sldMk cId="446821141" sldId="262"/>
        </pc:sldMkLst>
      </pc:sldChg>
      <pc:sldChg chg="del">
        <pc:chgData name="翌霖 胡" userId="a9a41afe759712f0" providerId="LiveId" clId="{9C304CCA-8583-4C5C-BC95-71AD5680C462}" dt="2023-12-02T07:27:02.207" v="3" actId="47"/>
        <pc:sldMkLst>
          <pc:docMk/>
          <pc:sldMk cId="856533939" sldId="263"/>
        </pc:sldMkLst>
      </pc:sldChg>
      <pc:sldChg chg="del">
        <pc:chgData name="翌霖 胡" userId="a9a41afe759712f0" providerId="LiveId" clId="{9C304CCA-8583-4C5C-BC95-71AD5680C462}" dt="2023-12-02T07:27:02.207" v="3" actId="47"/>
        <pc:sldMkLst>
          <pc:docMk/>
          <pc:sldMk cId="2675731765" sldId="264"/>
        </pc:sldMkLst>
      </pc:sldChg>
      <pc:sldChg chg="del">
        <pc:chgData name="翌霖 胡" userId="a9a41afe759712f0" providerId="LiveId" clId="{9C304CCA-8583-4C5C-BC95-71AD5680C462}" dt="2023-12-02T07:27:02.207" v="3" actId="47"/>
        <pc:sldMkLst>
          <pc:docMk/>
          <pc:sldMk cId="427891976" sldId="265"/>
        </pc:sldMkLst>
      </pc:sldChg>
      <pc:sldChg chg="del">
        <pc:chgData name="翌霖 胡" userId="a9a41afe759712f0" providerId="LiveId" clId="{9C304CCA-8583-4C5C-BC95-71AD5680C462}" dt="2023-12-02T07:27:02.207" v="3" actId="47"/>
        <pc:sldMkLst>
          <pc:docMk/>
          <pc:sldMk cId="2074756547" sldId="266"/>
        </pc:sldMkLst>
      </pc:sldChg>
      <pc:sldChg chg="addSp delSp modSp add del mod">
        <pc:chgData name="翌霖 胡" userId="a9a41afe759712f0" providerId="LiveId" clId="{9C304CCA-8583-4C5C-BC95-71AD5680C462}" dt="2023-12-04T04:23:04.047" v="1198" actId="47"/>
        <pc:sldMkLst>
          <pc:docMk/>
          <pc:sldMk cId="3175161204" sldId="266"/>
        </pc:sldMkLst>
        <pc:spChg chg="del">
          <ac:chgData name="翌霖 胡" userId="a9a41afe759712f0" providerId="LiveId" clId="{9C304CCA-8583-4C5C-BC95-71AD5680C462}" dt="2023-12-04T04:21:30.704" v="1175" actId="21"/>
          <ac:spMkLst>
            <pc:docMk/>
            <pc:sldMk cId="3175161204" sldId="266"/>
            <ac:spMk id="3" creationId="{B00DE5CF-652A-4798-B83F-1C2DA10E998A}"/>
          </ac:spMkLst>
        </pc:spChg>
        <pc:spChg chg="add mod">
          <ac:chgData name="翌霖 胡" userId="a9a41afe759712f0" providerId="LiveId" clId="{9C304CCA-8583-4C5C-BC95-71AD5680C462}" dt="2023-12-04T04:21:30.704" v="1175" actId="21"/>
          <ac:spMkLst>
            <pc:docMk/>
            <pc:sldMk cId="3175161204" sldId="266"/>
            <ac:spMk id="5" creationId="{D1E3CF0E-A2BA-3360-0CA6-75C3796B30D9}"/>
          </ac:spMkLst>
        </pc:spChg>
      </pc:sldChg>
      <pc:sldChg chg="del">
        <pc:chgData name="翌霖 胡" userId="a9a41afe759712f0" providerId="LiveId" clId="{9C304CCA-8583-4C5C-BC95-71AD5680C462}" dt="2023-12-02T07:27:02.207" v="3" actId="47"/>
        <pc:sldMkLst>
          <pc:docMk/>
          <pc:sldMk cId="2340846912" sldId="267"/>
        </pc:sldMkLst>
      </pc:sldChg>
      <pc:sldChg chg="delSp add del mod">
        <pc:chgData name="翌霖 胡" userId="a9a41afe759712f0" providerId="LiveId" clId="{9C304CCA-8583-4C5C-BC95-71AD5680C462}" dt="2023-12-04T04:23:02.337" v="1197" actId="47"/>
        <pc:sldMkLst>
          <pc:docMk/>
          <pc:sldMk cId="2957885918" sldId="267"/>
        </pc:sldMkLst>
        <pc:picChg chg="del">
          <ac:chgData name="翌霖 胡" userId="a9a41afe759712f0" providerId="LiveId" clId="{9C304CCA-8583-4C5C-BC95-71AD5680C462}" dt="2023-12-04T04:21:14.686" v="1170" actId="478"/>
          <ac:picMkLst>
            <pc:docMk/>
            <pc:sldMk cId="2957885918" sldId="267"/>
            <ac:picMk id="5" creationId="{5EB05065-287F-4C71-BB2A-36DCE41729F4}"/>
          </ac:picMkLst>
        </pc:picChg>
        <pc:picChg chg="del">
          <ac:chgData name="翌霖 胡" userId="a9a41afe759712f0" providerId="LiveId" clId="{9C304CCA-8583-4C5C-BC95-71AD5680C462}" dt="2023-12-04T04:21:18.167" v="1173" actId="21"/>
          <ac:picMkLst>
            <pc:docMk/>
            <pc:sldMk cId="2957885918" sldId="267"/>
            <ac:picMk id="6" creationId="{97389037-4B93-4675-957A-3614B632B093}"/>
          </ac:picMkLst>
        </pc:picChg>
        <pc:picChg chg="del">
          <ac:chgData name="翌霖 胡" userId="a9a41afe759712f0" providerId="LiveId" clId="{9C304CCA-8583-4C5C-BC95-71AD5680C462}" dt="2023-12-04T04:21:16.431" v="1172" actId="478"/>
          <ac:picMkLst>
            <pc:docMk/>
            <pc:sldMk cId="2957885918" sldId="267"/>
            <ac:picMk id="7" creationId="{830BBD57-6925-4DD2-A29A-B37B6349F0C1}"/>
          </ac:picMkLst>
        </pc:picChg>
        <pc:picChg chg="del">
          <ac:chgData name="翌霖 胡" userId="a9a41afe759712f0" providerId="LiveId" clId="{9C304CCA-8583-4C5C-BC95-71AD5680C462}" dt="2023-12-04T04:21:15.478" v="1171" actId="478"/>
          <ac:picMkLst>
            <pc:docMk/>
            <pc:sldMk cId="2957885918" sldId="267"/>
            <ac:picMk id="8" creationId="{07A8556F-8638-43AD-A29A-334379038F2D}"/>
          </ac:picMkLst>
        </pc:picChg>
      </pc:sldChg>
      <pc:sldChg chg="del">
        <pc:chgData name="翌霖 胡" userId="a9a41afe759712f0" providerId="LiveId" clId="{9C304CCA-8583-4C5C-BC95-71AD5680C462}" dt="2023-12-02T07:27:02.207" v="3" actId="47"/>
        <pc:sldMkLst>
          <pc:docMk/>
          <pc:sldMk cId="1826419922" sldId="268"/>
        </pc:sldMkLst>
      </pc:sldChg>
      <pc:sldChg chg="del">
        <pc:chgData name="翌霖 胡" userId="a9a41afe759712f0" providerId="LiveId" clId="{9C304CCA-8583-4C5C-BC95-71AD5680C462}" dt="2023-12-02T07:27:02.207" v="3" actId="47"/>
        <pc:sldMkLst>
          <pc:docMk/>
          <pc:sldMk cId="289505942" sldId="269"/>
        </pc:sldMkLst>
      </pc:sldChg>
      <pc:sldChg chg="add del">
        <pc:chgData name="翌霖 胡" userId="a9a41afe759712f0" providerId="LiveId" clId="{9C304CCA-8583-4C5C-BC95-71AD5680C462}" dt="2023-12-03T11:33:37.506" v="149" actId="47"/>
        <pc:sldMkLst>
          <pc:docMk/>
          <pc:sldMk cId="874877914" sldId="269"/>
        </pc:sldMkLst>
      </pc:sldChg>
      <pc:sldChg chg="addSp modSp add mod setBg">
        <pc:chgData name="翌霖 胡" userId="a9a41afe759712f0" providerId="LiveId" clId="{9C304CCA-8583-4C5C-BC95-71AD5680C462}" dt="2023-12-04T11:33:35.510" v="3999" actId="26606"/>
        <pc:sldMkLst>
          <pc:docMk/>
          <pc:sldMk cId="2185956410" sldId="280"/>
        </pc:sldMkLst>
        <pc:spChg chg="mod">
          <ac:chgData name="翌霖 胡" userId="a9a41afe759712f0" providerId="LiveId" clId="{9C304CCA-8583-4C5C-BC95-71AD5680C462}" dt="2023-12-04T11:33:35.510" v="3999" actId="26606"/>
          <ac:spMkLst>
            <pc:docMk/>
            <pc:sldMk cId="2185956410" sldId="280"/>
            <ac:spMk id="2" creationId="{00000000-0000-0000-0000-000000000000}"/>
          </ac:spMkLst>
        </pc:spChg>
        <pc:spChg chg="mod">
          <ac:chgData name="翌霖 胡" userId="a9a41afe759712f0" providerId="LiveId" clId="{9C304CCA-8583-4C5C-BC95-71AD5680C462}" dt="2023-12-04T11:33:35.510" v="3999" actId="26606"/>
          <ac:spMkLst>
            <pc:docMk/>
            <pc:sldMk cId="2185956410" sldId="280"/>
            <ac:spMk id="3" creationId="{00000000-0000-0000-0000-000000000000}"/>
          </ac:spMkLst>
        </pc:spChg>
        <pc:spChg chg="add">
          <ac:chgData name="翌霖 胡" userId="a9a41afe759712f0" providerId="LiveId" clId="{9C304CCA-8583-4C5C-BC95-71AD5680C462}" dt="2023-12-04T11:33:35.510" v="3999" actId="26606"/>
          <ac:spMkLst>
            <pc:docMk/>
            <pc:sldMk cId="2185956410" sldId="280"/>
            <ac:spMk id="9" creationId="{AF6CB648-9554-488A-B457-99CAAD1DA528}"/>
          </ac:spMkLst>
        </pc:spChg>
        <pc:spChg chg="add">
          <ac:chgData name="翌霖 胡" userId="a9a41afe759712f0" providerId="LiveId" clId="{9C304CCA-8583-4C5C-BC95-71AD5680C462}" dt="2023-12-04T11:33:35.510" v="3999" actId="26606"/>
          <ac:spMkLst>
            <pc:docMk/>
            <pc:sldMk cId="2185956410" sldId="280"/>
            <ac:spMk id="11" creationId="{E1ED8A68-A582-AC62-104E-E319E9DB340C}"/>
          </ac:spMkLst>
        </pc:spChg>
        <pc:picChg chg="add mod ord">
          <ac:chgData name="翌霖 胡" userId="a9a41afe759712f0" providerId="LiveId" clId="{9C304CCA-8583-4C5C-BC95-71AD5680C462}" dt="2023-12-04T11:33:35.510" v="3999" actId="26606"/>
          <ac:picMkLst>
            <pc:docMk/>
            <pc:sldMk cId="2185956410" sldId="280"/>
            <ac:picMk id="4" creationId="{41050B96-4085-F84D-B513-64893C71D4E5}"/>
          </ac:picMkLst>
        </pc:picChg>
      </pc:sldChg>
      <pc:sldChg chg="del">
        <pc:chgData name="翌霖 胡" userId="a9a41afe759712f0" providerId="LiveId" clId="{9C304CCA-8583-4C5C-BC95-71AD5680C462}" dt="2023-12-02T07:27:02.207" v="3" actId="47"/>
        <pc:sldMkLst>
          <pc:docMk/>
          <pc:sldMk cId="1978046400" sldId="287"/>
        </pc:sldMkLst>
      </pc:sldChg>
      <pc:sldChg chg="del">
        <pc:chgData name="翌霖 胡" userId="a9a41afe759712f0" providerId="LiveId" clId="{9C304CCA-8583-4C5C-BC95-71AD5680C462}" dt="2023-12-02T07:27:02.207" v="3" actId="47"/>
        <pc:sldMkLst>
          <pc:docMk/>
          <pc:sldMk cId="1837561206" sldId="288"/>
        </pc:sldMkLst>
      </pc:sldChg>
      <pc:sldChg chg="del">
        <pc:chgData name="翌霖 胡" userId="a9a41afe759712f0" providerId="LiveId" clId="{9C304CCA-8583-4C5C-BC95-71AD5680C462}" dt="2023-12-02T07:27:02.207" v="3" actId="47"/>
        <pc:sldMkLst>
          <pc:docMk/>
          <pc:sldMk cId="3312575771" sldId="289"/>
        </pc:sldMkLst>
      </pc:sldChg>
      <pc:sldChg chg="del">
        <pc:chgData name="翌霖 胡" userId="a9a41afe759712f0" providerId="LiveId" clId="{9C304CCA-8583-4C5C-BC95-71AD5680C462}" dt="2023-12-02T07:27:02.207" v="3" actId="47"/>
        <pc:sldMkLst>
          <pc:docMk/>
          <pc:sldMk cId="1848114237" sldId="290"/>
        </pc:sldMkLst>
      </pc:sldChg>
      <pc:sldChg chg="del">
        <pc:chgData name="翌霖 胡" userId="a9a41afe759712f0" providerId="LiveId" clId="{9C304CCA-8583-4C5C-BC95-71AD5680C462}" dt="2023-12-02T07:27:02.207" v="3" actId="47"/>
        <pc:sldMkLst>
          <pc:docMk/>
          <pc:sldMk cId="3935470147" sldId="291"/>
        </pc:sldMkLst>
      </pc:sldChg>
      <pc:sldChg chg="del">
        <pc:chgData name="翌霖 胡" userId="a9a41afe759712f0" providerId="LiveId" clId="{9C304CCA-8583-4C5C-BC95-71AD5680C462}" dt="2023-12-02T07:27:02.207" v="3" actId="47"/>
        <pc:sldMkLst>
          <pc:docMk/>
          <pc:sldMk cId="1538904569" sldId="292"/>
        </pc:sldMkLst>
      </pc:sldChg>
      <pc:sldChg chg="del">
        <pc:chgData name="翌霖 胡" userId="a9a41afe759712f0" providerId="LiveId" clId="{9C304CCA-8583-4C5C-BC95-71AD5680C462}" dt="2023-12-02T07:27:02.207" v="3" actId="47"/>
        <pc:sldMkLst>
          <pc:docMk/>
          <pc:sldMk cId="899076448" sldId="293"/>
        </pc:sldMkLst>
      </pc:sldChg>
      <pc:sldChg chg="addSp delSp modSp add del mod">
        <pc:chgData name="翌霖 胡" userId="a9a41afe759712f0" providerId="LiveId" clId="{9C304CCA-8583-4C5C-BC95-71AD5680C462}" dt="2023-12-04T04:22:36.741" v="1193" actId="2696"/>
        <pc:sldMkLst>
          <pc:docMk/>
          <pc:sldMk cId="79403833" sldId="295"/>
        </pc:sldMkLst>
        <pc:spChg chg="mod">
          <ac:chgData name="翌霖 胡" userId="a9a41afe759712f0" providerId="LiveId" clId="{9C304CCA-8583-4C5C-BC95-71AD5680C462}" dt="2023-12-04T04:17:25.998" v="1142"/>
          <ac:spMkLst>
            <pc:docMk/>
            <pc:sldMk cId="79403833" sldId="295"/>
            <ac:spMk id="2" creationId="{A4870520-ACBA-49C6-897B-6C993A989BA9}"/>
          </ac:spMkLst>
        </pc:spChg>
        <pc:spChg chg="mod">
          <ac:chgData name="翌霖 胡" userId="a9a41afe759712f0" providerId="LiveId" clId="{9C304CCA-8583-4C5C-BC95-71AD5680C462}" dt="2023-12-04T04:19:38.804" v="1159" actId="6549"/>
          <ac:spMkLst>
            <pc:docMk/>
            <pc:sldMk cId="79403833" sldId="295"/>
            <ac:spMk id="3" creationId="{6A998AA3-B3BC-4AD1-8922-7E94F9C77EC3}"/>
          </ac:spMkLst>
        </pc:spChg>
        <pc:spChg chg="add del mod">
          <ac:chgData name="翌霖 胡" userId="a9a41afe759712f0" providerId="LiveId" clId="{9C304CCA-8583-4C5C-BC95-71AD5680C462}" dt="2023-12-04T04:21:33.737" v="1177"/>
          <ac:spMkLst>
            <pc:docMk/>
            <pc:sldMk cId="79403833" sldId="295"/>
            <ac:spMk id="4" creationId="{46F3256E-D8E6-3243-DB7F-946CA8F38983}"/>
          </ac:spMkLst>
        </pc:spChg>
      </pc:sldChg>
      <pc:sldChg chg="add del">
        <pc:chgData name="翌霖 胡" userId="a9a41afe759712f0" providerId="LiveId" clId="{9C304CCA-8583-4C5C-BC95-71AD5680C462}" dt="2023-12-04T07:55:15.137" v="2022" actId="2696"/>
        <pc:sldMkLst>
          <pc:docMk/>
          <pc:sldMk cId="1970405141" sldId="295"/>
        </pc:sldMkLst>
      </pc:sldChg>
      <pc:sldChg chg="add">
        <pc:chgData name="翌霖 胡" userId="a9a41afe759712f0" providerId="LiveId" clId="{9C304CCA-8583-4C5C-BC95-71AD5680C462}" dt="2023-12-04T07:55:27.938" v="2023"/>
        <pc:sldMkLst>
          <pc:docMk/>
          <pc:sldMk cId="3545661067" sldId="295"/>
        </pc:sldMkLst>
      </pc:sldChg>
      <pc:sldChg chg="add del">
        <pc:chgData name="翌霖 胡" userId="a9a41afe759712f0" providerId="LiveId" clId="{9C304CCA-8583-4C5C-BC95-71AD5680C462}" dt="2023-12-04T07:55:15.137" v="2022" actId="2696"/>
        <pc:sldMkLst>
          <pc:docMk/>
          <pc:sldMk cId="1121504622" sldId="296"/>
        </pc:sldMkLst>
      </pc:sldChg>
      <pc:sldChg chg="add">
        <pc:chgData name="翌霖 胡" userId="a9a41afe759712f0" providerId="LiveId" clId="{9C304CCA-8583-4C5C-BC95-71AD5680C462}" dt="2023-12-04T07:55:27.938" v="2023"/>
        <pc:sldMkLst>
          <pc:docMk/>
          <pc:sldMk cId="1623630122" sldId="296"/>
        </pc:sldMkLst>
      </pc:sldChg>
      <pc:sldChg chg="modSp add del mod">
        <pc:chgData name="翌霖 胡" userId="a9a41afe759712f0" providerId="LiveId" clId="{9C304CCA-8583-4C5C-BC95-71AD5680C462}" dt="2023-12-04T04:22:36.741" v="1193" actId="2696"/>
        <pc:sldMkLst>
          <pc:docMk/>
          <pc:sldMk cId="3041395242" sldId="296"/>
        </pc:sldMkLst>
        <pc:spChg chg="mod">
          <ac:chgData name="翌霖 胡" userId="a9a41afe759712f0" providerId="LiveId" clId="{9C304CCA-8583-4C5C-BC95-71AD5680C462}" dt="2023-12-04T04:20:11.280" v="1166" actId="27636"/>
          <ac:spMkLst>
            <pc:docMk/>
            <pc:sldMk cId="3041395242" sldId="296"/>
            <ac:spMk id="3" creationId="{0996A8CA-04EC-4CA7-B7B0-691954339667}"/>
          </ac:spMkLst>
        </pc:spChg>
      </pc:sldChg>
      <pc:sldChg chg="addSp delSp add del setBg delDesignElem">
        <pc:chgData name="翌霖 胡" userId="a9a41afe759712f0" providerId="LiveId" clId="{9C304CCA-8583-4C5C-BC95-71AD5680C462}" dt="2023-12-04T04:23:01.171" v="1196" actId="47"/>
        <pc:sldMkLst>
          <pc:docMk/>
          <pc:sldMk cId="2997731456" sldId="297"/>
        </pc:sldMkLst>
        <pc:cxnChg chg="add del">
          <ac:chgData name="翌霖 胡" userId="a9a41afe759712f0" providerId="LiveId" clId="{9C304CCA-8583-4C5C-BC95-71AD5680C462}" dt="2023-12-02T07:27:55.093" v="13"/>
          <ac:cxnSpMkLst>
            <pc:docMk/>
            <pc:sldMk cId="2997731456" sldId="297"/>
            <ac:cxnSpMk id="10" creationId="{EBAD6A72-88E8-42F7-88B9-CAF744536BE4}"/>
          </ac:cxnSpMkLst>
        </pc:cxnChg>
        <pc:cxnChg chg="add del">
          <ac:chgData name="翌霖 胡" userId="a9a41afe759712f0" providerId="LiveId" clId="{9C304CCA-8583-4C5C-BC95-71AD5680C462}" dt="2023-12-02T07:27:55.093" v="13"/>
          <ac:cxnSpMkLst>
            <pc:docMk/>
            <pc:sldMk cId="2997731456" sldId="297"/>
            <ac:cxnSpMk id="12" creationId="{C800968E-0A99-46C4-A9B2-6A63AC66F4B0}"/>
          </ac:cxnSpMkLst>
        </pc:cxnChg>
      </pc:sldChg>
      <pc:sldChg chg="addSp delSp add del setBg delDesignElem">
        <pc:chgData name="翌霖 胡" userId="a9a41afe759712f0" providerId="LiveId" clId="{9C304CCA-8583-4C5C-BC95-71AD5680C462}" dt="2023-12-04T02:17:17.931" v="274" actId="47"/>
        <pc:sldMkLst>
          <pc:docMk/>
          <pc:sldMk cId="1299856630" sldId="298"/>
        </pc:sldMkLst>
        <pc:spChg chg="add del">
          <ac:chgData name="翌霖 胡" userId="a9a41afe759712f0" providerId="LiveId" clId="{9C304CCA-8583-4C5C-BC95-71AD5680C462}" dt="2023-12-02T08:01:01.398" v="25"/>
          <ac:spMkLst>
            <pc:docMk/>
            <pc:sldMk cId="1299856630" sldId="298"/>
            <ac:spMk id="2055" creationId="{B0B8DCBA-FEED-46EF-A140-35B904015B49}"/>
          </ac:spMkLst>
        </pc:spChg>
        <pc:spChg chg="add del">
          <ac:chgData name="翌霖 胡" userId="a9a41afe759712f0" providerId="LiveId" clId="{9C304CCA-8583-4C5C-BC95-71AD5680C462}" dt="2023-12-02T08:01:01.398" v="25"/>
          <ac:spMkLst>
            <pc:docMk/>
            <pc:sldMk cId="1299856630" sldId="298"/>
            <ac:spMk id="2062" creationId="{D5B0017B-2ECA-49AF-B397-DC140825DF8D}"/>
          </ac:spMkLst>
        </pc:spChg>
        <pc:grpChg chg="add del">
          <ac:chgData name="翌霖 胡" userId="a9a41afe759712f0" providerId="LiveId" clId="{9C304CCA-8583-4C5C-BC95-71AD5680C462}" dt="2023-12-02T08:01:01.398" v="25"/>
          <ac:grpSpMkLst>
            <pc:docMk/>
            <pc:sldMk cId="1299856630" sldId="298"/>
            <ac:grpSpMk id="2057" creationId="{AE1C45F0-260A-458C-96ED-C1F6D2151219}"/>
          </ac:grpSpMkLst>
        </pc:grpChg>
        <pc:cxnChg chg="add del">
          <ac:chgData name="翌霖 胡" userId="a9a41afe759712f0" providerId="LiveId" clId="{9C304CCA-8583-4C5C-BC95-71AD5680C462}" dt="2023-12-02T08:01:01.398" v="25"/>
          <ac:cxnSpMkLst>
            <pc:docMk/>
            <pc:sldMk cId="1299856630" sldId="298"/>
            <ac:cxnSpMk id="2064" creationId="{6CF1BAF6-AD41-4082-B212-8A1F9A2E8779}"/>
          </ac:cxnSpMkLst>
        </pc:cxnChg>
      </pc:sldChg>
      <pc:sldChg chg="delSp add del setBg delDesignElem">
        <pc:chgData name="翌霖 胡" userId="a9a41afe759712f0" providerId="LiveId" clId="{9C304CCA-8583-4C5C-BC95-71AD5680C462}" dt="2023-12-04T08:33:23.720" v="2696" actId="47"/>
        <pc:sldMkLst>
          <pc:docMk/>
          <pc:sldMk cId="3853931777" sldId="301"/>
        </pc:sldMkLst>
        <pc:spChg chg="del">
          <ac:chgData name="翌霖 胡" userId="a9a41afe759712f0" providerId="LiveId" clId="{9C304CCA-8583-4C5C-BC95-71AD5680C462}" dt="2023-12-04T04:20:32.681" v="1169"/>
          <ac:spMkLst>
            <pc:docMk/>
            <pc:sldMk cId="3853931777" sldId="301"/>
            <ac:spMk id="5133" creationId="{39D6C490-0229-4573-9696-B73E5B3A9C33}"/>
          </ac:spMkLst>
        </pc:spChg>
        <pc:spChg chg="del">
          <ac:chgData name="翌霖 胡" userId="a9a41afe759712f0" providerId="LiveId" clId="{9C304CCA-8583-4C5C-BC95-71AD5680C462}" dt="2023-12-04T04:20:32.681" v="1169"/>
          <ac:spMkLst>
            <pc:docMk/>
            <pc:sldMk cId="3853931777" sldId="301"/>
            <ac:spMk id="5150" creationId="{C95B82D5-A8BB-45BF-BED8-C7B206892100}"/>
          </ac:spMkLst>
        </pc:spChg>
        <pc:spChg chg="del">
          <ac:chgData name="翌霖 胡" userId="a9a41afe759712f0" providerId="LiveId" clId="{9C304CCA-8583-4C5C-BC95-71AD5680C462}" dt="2023-12-04T04:20:32.681" v="1169"/>
          <ac:spMkLst>
            <pc:docMk/>
            <pc:sldMk cId="3853931777" sldId="301"/>
            <ac:spMk id="5151" creationId="{296C61EC-FBF4-4216-BE67-6C864D30A01C}"/>
          </ac:spMkLst>
        </pc:spChg>
        <pc:picChg chg="del">
          <ac:chgData name="翌霖 胡" userId="a9a41afe759712f0" providerId="LiveId" clId="{9C304CCA-8583-4C5C-BC95-71AD5680C462}" dt="2023-12-04T08:00:31.793" v="2191" actId="21"/>
          <ac:picMkLst>
            <pc:docMk/>
            <pc:sldMk cId="3853931777" sldId="301"/>
            <ac:picMk id="5122" creationId="{BD5230A0-8EB7-4EAF-8EF3-B04F7B910D72}"/>
          </ac:picMkLst>
        </pc:picChg>
      </pc:sldChg>
      <pc:sldChg chg="addSp delSp add del setBg delDesignElem">
        <pc:chgData name="翌霖 胡" userId="a9a41afe759712f0" providerId="LiveId" clId="{9C304CCA-8583-4C5C-BC95-71AD5680C462}" dt="2023-12-04T04:20:29.853" v="1167" actId="2696"/>
        <pc:sldMkLst>
          <pc:docMk/>
          <pc:sldMk cId="4140515858" sldId="301"/>
        </pc:sldMkLst>
        <pc:spChg chg="add del">
          <ac:chgData name="翌霖 胡" userId="a9a41afe759712f0" providerId="LiveId" clId="{9C304CCA-8583-4C5C-BC95-71AD5680C462}" dt="2023-12-02T08:01:01.398" v="25"/>
          <ac:spMkLst>
            <pc:docMk/>
            <pc:sldMk cId="4140515858" sldId="301"/>
            <ac:spMk id="5133" creationId="{39D6C490-0229-4573-9696-B73E5B3A9C33}"/>
          </ac:spMkLst>
        </pc:spChg>
        <pc:spChg chg="add del">
          <ac:chgData name="翌霖 胡" userId="a9a41afe759712f0" providerId="LiveId" clId="{9C304CCA-8583-4C5C-BC95-71AD5680C462}" dt="2023-12-02T08:01:01.398" v="25"/>
          <ac:spMkLst>
            <pc:docMk/>
            <pc:sldMk cId="4140515858" sldId="301"/>
            <ac:spMk id="5150" creationId="{C95B82D5-A8BB-45BF-BED8-C7B206892100}"/>
          </ac:spMkLst>
        </pc:spChg>
        <pc:spChg chg="add del">
          <ac:chgData name="翌霖 胡" userId="a9a41afe759712f0" providerId="LiveId" clId="{9C304CCA-8583-4C5C-BC95-71AD5680C462}" dt="2023-12-02T08:01:01.398" v="25"/>
          <ac:spMkLst>
            <pc:docMk/>
            <pc:sldMk cId="4140515858" sldId="301"/>
            <ac:spMk id="5151" creationId="{296C61EC-FBF4-4216-BE67-6C864D30A01C}"/>
          </ac:spMkLst>
        </pc:spChg>
      </pc:sldChg>
      <pc:sldChg chg="addSp delSp modSp add del mod setBg">
        <pc:chgData name="翌霖 胡" userId="a9a41afe759712f0" providerId="LiveId" clId="{9C304CCA-8583-4C5C-BC95-71AD5680C462}" dt="2023-12-04T02:36:42.481" v="399" actId="403"/>
        <pc:sldMkLst>
          <pc:docMk/>
          <pc:sldMk cId="3578848574" sldId="308"/>
        </pc:sldMkLst>
        <pc:spChg chg="mod">
          <ac:chgData name="翌霖 胡" userId="a9a41afe759712f0" providerId="LiveId" clId="{9C304CCA-8583-4C5C-BC95-71AD5680C462}" dt="2023-12-04T02:36:32.047" v="397" actId="26606"/>
          <ac:spMkLst>
            <pc:docMk/>
            <pc:sldMk cId="3578848574" sldId="308"/>
            <ac:spMk id="2" creationId="{3C3AEA33-C430-4749-83E4-EAB8B0843049}"/>
          </ac:spMkLst>
        </pc:spChg>
        <pc:spChg chg="mod ord">
          <ac:chgData name="翌霖 胡" userId="a9a41afe759712f0" providerId="LiveId" clId="{9C304CCA-8583-4C5C-BC95-71AD5680C462}" dt="2023-12-04T02:36:42.481" v="399" actId="403"/>
          <ac:spMkLst>
            <pc:docMk/>
            <pc:sldMk cId="3578848574" sldId="308"/>
            <ac:spMk id="3" creationId="{A03D9170-E8A8-4A64-9395-AFEE509C0A65}"/>
          </ac:spMkLst>
        </pc:spChg>
        <pc:spChg chg="add del">
          <ac:chgData name="翌霖 胡" userId="a9a41afe759712f0" providerId="LiveId" clId="{9C304CCA-8583-4C5C-BC95-71AD5680C462}" dt="2023-12-04T02:36:17.210" v="392" actId="26606"/>
          <ac:spMkLst>
            <pc:docMk/>
            <pc:sldMk cId="3578848574" sldId="308"/>
            <ac:spMk id="14" creationId="{B210AC1D-4063-4C6E-9528-FA9C4C0C18E6}"/>
          </ac:spMkLst>
        </pc:spChg>
        <pc:spChg chg="add del">
          <ac:chgData name="翌霖 胡" userId="a9a41afe759712f0" providerId="LiveId" clId="{9C304CCA-8583-4C5C-BC95-71AD5680C462}" dt="2023-12-04T02:36:17.210" v="392" actId="26606"/>
          <ac:spMkLst>
            <pc:docMk/>
            <pc:sldMk cId="3578848574" sldId="308"/>
            <ac:spMk id="16" creationId="{02F8C595-E68C-4306-AED8-DC7826A0A506}"/>
          </ac:spMkLst>
        </pc:spChg>
        <pc:spChg chg="add del">
          <ac:chgData name="翌霖 胡" userId="a9a41afe759712f0" providerId="LiveId" clId="{9C304CCA-8583-4C5C-BC95-71AD5680C462}" dt="2023-12-04T02:36:32.036" v="396" actId="26606"/>
          <ac:spMkLst>
            <pc:docMk/>
            <pc:sldMk cId="3578848574" sldId="308"/>
            <ac:spMk id="20" creationId="{7A5F0580-5EE9-419F-96EE-B6529EF6E7D0}"/>
          </ac:spMkLst>
        </pc:spChg>
        <pc:spChg chg="add del">
          <ac:chgData name="翌霖 胡" userId="a9a41afe759712f0" providerId="LiveId" clId="{9C304CCA-8583-4C5C-BC95-71AD5680C462}" dt="2023-12-04T02:36:32.036" v="396" actId="26606"/>
          <ac:spMkLst>
            <pc:docMk/>
            <pc:sldMk cId="3578848574" sldId="308"/>
            <ac:spMk id="21" creationId="{8FC9BE17-9A7B-462D-AE50-3D8777387304}"/>
          </ac:spMkLst>
        </pc:spChg>
        <pc:spChg chg="add del">
          <ac:chgData name="翌霖 胡" userId="a9a41afe759712f0" providerId="LiveId" clId="{9C304CCA-8583-4C5C-BC95-71AD5680C462}" dt="2023-12-04T02:36:32.036" v="396" actId="26606"/>
          <ac:spMkLst>
            <pc:docMk/>
            <pc:sldMk cId="3578848574" sldId="308"/>
            <ac:spMk id="22" creationId="{3EBE8569-6AEC-4B8C-8D53-2DE337CDBA65}"/>
          </ac:spMkLst>
        </pc:spChg>
        <pc:spChg chg="add del">
          <ac:chgData name="翌霖 胡" userId="a9a41afe759712f0" providerId="LiveId" clId="{9C304CCA-8583-4C5C-BC95-71AD5680C462}" dt="2023-12-04T02:36:32.036" v="396" actId="26606"/>
          <ac:spMkLst>
            <pc:docMk/>
            <pc:sldMk cId="3578848574" sldId="308"/>
            <ac:spMk id="23" creationId="{55D4142C-5077-457F-A6AD-3FECFDB39685}"/>
          </ac:spMkLst>
        </pc:spChg>
        <pc:spChg chg="add">
          <ac:chgData name="翌霖 胡" userId="a9a41afe759712f0" providerId="LiveId" clId="{9C304CCA-8583-4C5C-BC95-71AD5680C462}" dt="2023-12-04T02:36:32.047" v="397" actId="26606"/>
          <ac:spMkLst>
            <pc:docMk/>
            <pc:sldMk cId="3578848574" sldId="308"/>
            <ac:spMk id="25" creationId="{5C9B446A-6343-4E56-90BA-061E4DDF0FFB}"/>
          </ac:spMkLst>
        </pc:spChg>
        <pc:spChg chg="add">
          <ac:chgData name="翌霖 胡" userId="a9a41afe759712f0" providerId="LiveId" clId="{9C304CCA-8583-4C5C-BC95-71AD5680C462}" dt="2023-12-04T02:36:32.047" v="397" actId="26606"/>
          <ac:spMkLst>
            <pc:docMk/>
            <pc:sldMk cId="3578848574" sldId="308"/>
            <ac:spMk id="26" creationId="{3EC72A1B-03D3-499C-B4BF-AC68EEC22B10}"/>
          </ac:spMkLst>
        </pc:spChg>
        <pc:spChg chg="add">
          <ac:chgData name="翌霖 胡" userId="a9a41afe759712f0" providerId="LiveId" clId="{9C304CCA-8583-4C5C-BC95-71AD5680C462}" dt="2023-12-04T02:36:32.047" v="397" actId="26606"/>
          <ac:spMkLst>
            <pc:docMk/>
            <pc:sldMk cId="3578848574" sldId="308"/>
            <ac:spMk id="27" creationId="{216322C2-3CF0-4D33-BF90-3F384CF6D232}"/>
          </ac:spMkLst>
        </pc:spChg>
        <pc:spChg chg="add">
          <ac:chgData name="翌霖 胡" userId="a9a41afe759712f0" providerId="LiveId" clId="{9C304CCA-8583-4C5C-BC95-71AD5680C462}" dt="2023-12-04T02:36:32.047" v="397" actId="26606"/>
          <ac:spMkLst>
            <pc:docMk/>
            <pc:sldMk cId="3578848574" sldId="308"/>
            <ac:spMk id="28" creationId="{55D4142C-5077-457F-A6AD-3FECFDB39685}"/>
          </ac:spMkLst>
        </pc:spChg>
        <pc:spChg chg="add">
          <ac:chgData name="翌霖 胡" userId="a9a41afe759712f0" providerId="LiveId" clId="{9C304CCA-8583-4C5C-BC95-71AD5680C462}" dt="2023-12-04T02:36:32.047" v="397" actId="26606"/>
          <ac:spMkLst>
            <pc:docMk/>
            <pc:sldMk cId="3578848574" sldId="308"/>
            <ac:spMk id="29" creationId="{7A5F0580-5EE9-419F-96EE-B6529EF6E7D0}"/>
          </ac:spMkLst>
        </pc:spChg>
        <pc:picChg chg="mod ord">
          <ac:chgData name="翌霖 胡" userId="a9a41afe759712f0" providerId="LiveId" clId="{9C304CCA-8583-4C5C-BC95-71AD5680C462}" dt="2023-12-04T02:36:32.047" v="397" actId="26606"/>
          <ac:picMkLst>
            <pc:docMk/>
            <pc:sldMk cId="3578848574" sldId="308"/>
            <ac:picMk id="9" creationId="{57CDAA02-DA1E-408A-8E71-8478D786F6A2}"/>
          </ac:picMkLst>
        </pc:picChg>
        <pc:picChg chg="del">
          <ac:chgData name="翌霖 胡" userId="a9a41afe759712f0" providerId="LiveId" clId="{9C304CCA-8583-4C5C-BC95-71AD5680C462}" dt="2023-12-04T02:36:04.383" v="390" actId="21"/>
          <ac:picMkLst>
            <pc:docMk/>
            <pc:sldMk cId="3578848574" sldId="308"/>
            <ac:picMk id="12" creationId="{5313A902-5CA6-4CA2-9EF8-EA65BCD94397}"/>
          </ac:picMkLst>
        </pc:picChg>
        <pc:cxnChg chg="add del">
          <ac:chgData name="翌霖 胡" userId="a9a41afe759712f0" providerId="LiveId" clId="{9C304CCA-8583-4C5C-BC95-71AD5680C462}" dt="2023-12-04T02:36:24.432" v="394" actId="26606"/>
          <ac:cxnSpMkLst>
            <pc:docMk/>
            <pc:sldMk cId="3578848574" sldId="308"/>
            <ac:cxnSpMk id="18" creationId="{249EDD1B-F94D-B4E6-ACAA-566B9A26FDE3}"/>
          </ac:cxnSpMkLst>
        </pc:cxnChg>
      </pc:sldChg>
      <pc:sldChg chg="addSp delSp modSp add del mod ord setBg">
        <pc:chgData name="翌霖 胡" userId="a9a41afe759712f0" providerId="LiveId" clId="{9C304CCA-8583-4C5C-BC95-71AD5680C462}" dt="2023-12-04T04:34:30.650" v="1322" actId="403"/>
        <pc:sldMkLst>
          <pc:docMk/>
          <pc:sldMk cId="2544955308" sldId="425"/>
        </pc:sldMkLst>
        <pc:spChg chg="mod">
          <ac:chgData name="翌霖 胡" userId="a9a41afe759712f0" providerId="LiveId" clId="{9C304CCA-8583-4C5C-BC95-71AD5680C462}" dt="2023-12-04T04:33:49.214" v="1310" actId="26606"/>
          <ac:spMkLst>
            <pc:docMk/>
            <pc:sldMk cId="2544955308" sldId="425"/>
            <ac:spMk id="2" creationId="{2B1AC4BB-6D35-424F-8820-6CB89CBEAD33}"/>
          </ac:spMkLst>
        </pc:spChg>
        <pc:spChg chg="mod ord">
          <ac:chgData name="翌霖 胡" userId="a9a41afe759712f0" providerId="LiveId" clId="{9C304CCA-8583-4C5C-BC95-71AD5680C462}" dt="2023-12-04T04:34:30.650" v="1322" actId="403"/>
          <ac:spMkLst>
            <pc:docMk/>
            <pc:sldMk cId="2544955308" sldId="425"/>
            <ac:spMk id="3" creationId="{190A2445-0F61-4925-A9DA-10BE9AE355DA}"/>
          </ac:spMkLst>
        </pc:spChg>
        <pc:spChg chg="add del">
          <ac:chgData name="翌霖 胡" userId="a9a41afe759712f0" providerId="LiveId" clId="{9C304CCA-8583-4C5C-BC95-71AD5680C462}" dt="2023-12-04T04:33:27.781" v="1303" actId="26606"/>
          <ac:spMkLst>
            <pc:docMk/>
            <pc:sldMk cId="2544955308" sldId="425"/>
            <ac:spMk id="11278" creationId="{09C509D2-0C1A-47B8-89C1-D3AB17D45256}"/>
          </ac:spMkLst>
        </pc:spChg>
        <pc:spChg chg="add del">
          <ac:chgData name="翌霖 胡" userId="a9a41afe759712f0" providerId="LiveId" clId="{9C304CCA-8583-4C5C-BC95-71AD5680C462}" dt="2023-12-04T04:33:30.134" v="1305" actId="26606"/>
          <ac:spMkLst>
            <pc:docMk/>
            <pc:sldMk cId="2544955308" sldId="425"/>
            <ac:spMk id="11280" creationId="{5CDFD20D-8E4F-4E3A-AF87-93F23E0DBFB3}"/>
          </ac:spMkLst>
        </pc:spChg>
        <pc:spChg chg="add del">
          <ac:chgData name="翌霖 胡" userId="a9a41afe759712f0" providerId="LiveId" clId="{9C304CCA-8583-4C5C-BC95-71AD5680C462}" dt="2023-12-04T04:33:30.134" v="1305" actId="26606"/>
          <ac:spMkLst>
            <pc:docMk/>
            <pc:sldMk cId="2544955308" sldId="425"/>
            <ac:spMk id="11281" creationId="{D75A5B51-0925-4835-8511-A0DD17EAA97C}"/>
          </ac:spMkLst>
        </pc:spChg>
        <pc:spChg chg="add del">
          <ac:chgData name="翌霖 胡" userId="a9a41afe759712f0" providerId="LiveId" clId="{9C304CCA-8583-4C5C-BC95-71AD5680C462}" dt="2023-12-04T04:33:32.289" v="1307" actId="26606"/>
          <ac:spMkLst>
            <pc:docMk/>
            <pc:sldMk cId="2544955308" sldId="425"/>
            <ac:spMk id="11283" creationId="{53B475F8-50AE-46A0-9943-B2B63183D50C}"/>
          </ac:spMkLst>
        </pc:spChg>
        <pc:spChg chg="add del">
          <ac:chgData name="翌霖 胡" userId="a9a41afe759712f0" providerId="LiveId" clId="{9C304CCA-8583-4C5C-BC95-71AD5680C462}" dt="2023-12-04T04:33:32.289" v="1307" actId="26606"/>
          <ac:spMkLst>
            <pc:docMk/>
            <pc:sldMk cId="2544955308" sldId="425"/>
            <ac:spMk id="11284" creationId="{75F6FDB4-2351-48C2-A863-2364A02343C0}"/>
          </ac:spMkLst>
        </pc:spChg>
        <pc:spChg chg="add del">
          <ac:chgData name="翌霖 胡" userId="a9a41afe759712f0" providerId="LiveId" clId="{9C304CCA-8583-4C5C-BC95-71AD5680C462}" dt="2023-12-04T04:33:49.208" v="1309" actId="26606"/>
          <ac:spMkLst>
            <pc:docMk/>
            <pc:sldMk cId="2544955308" sldId="425"/>
            <ac:spMk id="11286" creationId="{959C6B72-F8E6-4281-8F3E-93FC0DC98039}"/>
          </ac:spMkLst>
        </pc:spChg>
        <pc:spChg chg="add del">
          <ac:chgData name="翌霖 胡" userId="a9a41afe759712f0" providerId="LiveId" clId="{9C304CCA-8583-4C5C-BC95-71AD5680C462}" dt="2023-12-04T04:33:49.208" v="1309" actId="26606"/>
          <ac:spMkLst>
            <pc:docMk/>
            <pc:sldMk cId="2544955308" sldId="425"/>
            <ac:spMk id="11287" creationId="{490234EE-E0D8-4805-9227-CCEAC601691F}"/>
          </ac:spMkLst>
        </pc:spChg>
        <pc:spChg chg="add">
          <ac:chgData name="翌霖 胡" userId="a9a41afe759712f0" providerId="LiveId" clId="{9C304CCA-8583-4C5C-BC95-71AD5680C462}" dt="2023-12-04T04:33:49.214" v="1310" actId="26606"/>
          <ac:spMkLst>
            <pc:docMk/>
            <pc:sldMk cId="2544955308" sldId="425"/>
            <ac:spMk id="11289" creationId="{09C509D2-0C1A-47B8-89C1-D3AB17D45256}"/>
          </ac:spMkLst>
        </pc:spChg>
        <pc:picChg chg="del mod">
          <ac:chgData name="翌霖 胡" userId="a9a41afe759712f0" providerId="LiveId" clId="{9C304CCA-8583-4C5C-BC95-71AD5680C462}" dt="2023-12-04T04:33:18.732" v="1301" actId="478"/>
          <ac:picMkLst>
            <pc:docMk/>
            <pc:sldMk cId="2544955308" sldId="425"/>
            <ac:picMk id="11267" creationId="{B9AB3E68-6DEA-4B72-A33F-852EE24531B5}"/>
          </ac:picMkLst>
        </pc:picChg>
        <pc:picChg chg="mod ord">
          <ac:chgData name="翌霖 胡" userId="a9a41afe759712f0" providerId="LiveId" clId="{9C304CCA-8583-4C5C-BC95-71AD5680C462}" dt="2023-12-04T04:34:18.680" v="1319" actId="18131"/>
          <ac:picMkLst>
            <pc:docMk/>
            <pc:sldMk cId="2544955308" sldId="425"/>
            <ac:picMk id="11269" creationId="{A2166EBB-BEF8-497A-9395-6098EE4218C1}"/>
          </ac:picMkLst>
        </pc:picChg>
        <pc:picChg chg="mod ord">
          <ac:chgData name="翌霖 胡" userId="a9a41afe759712f0" providerId="LiveId" clId="{9C304CCA-8583-4C5C-BC95-71AD5680C462}" dt="2023-12-04T04:33:49.214" v="1310" actId="26606"/>
          <ac:picMkLst>
            <pc:docMk/>
            <pc:sldMk cId="2544955308" sldId="425"/>
            <ac:picMk id="11271" creationId="{818A386F-EF0F-4164-B1BE-9A5E85F520D0}"/>
          </ac:picMkLst>
        </pc:picChg>
        <pc:picChg chg="add del mod">
          <ac:chgData name="翌霖 胡" userId="a9a41afe759712f0" providerId="LiveId" clId="{9C304CCA-8583-4C5C-BC95-71AD5680C462}" dt="2023-12-04T04:33:49.214" v="1310" actId="26606"/>
          <ac:picMkLst>
            <pc:docMk/>
            <pc:sldMk cId="2544955308" sldId="425"/>
            <ac:picMk id="11273" creationId="{ECC75016-372E-4114-AA7D-9AF09FA1007E}"/>
          </ac:picMkLst>
        </pc:picChg>
      </pc:sldChg>
      <pc:sldChg chg="add del">
        <pc:chgData name="翌霖 胡" userId="a9a41afe759712f0" providerId="LiveId" clId="{9C304CCA-8583-4C5C-BC95-71AD5680C462}" dt="2023-12-04T04:22:19.694" v="1192" actId="47"/>
        <pc:sldMkLst>
          <pc:docMk/>
          <pc:sldMk cId="21100258" sldId="4953"/>
        </pc:sldMkLst>
      </pc:sldChg>
      <pc:sldChg chg="addSp delSp add del setBg delDesignElem">
        <pc:chgData name="翌霖 胡" userId="a9a41afe759712f0" providerId="LiveId" clId="{9C304CCA-8583-4C5C-BC95-71AD5680C462}" dt="2023-12-04T04:22:18.523" v="1191" actId="47"/>
        <pc:sldMkLst>
          <pc:docMk/>
          <pc:sldMk cId="3885405491" sldId="4954"/>
        </pc:sldMkLst>
        <pc:spChg chg="add del">
          <ac:chgData name="翌霖 胡" userId="a9a41afe759712f0" providerId="LiveId" clId="{9C304CCA-8583-4C5C-BC95-71AD5680C462}" dt="2023-12-02T07:27:55.093" v="13"/>
          <ac:spMkLst>
            <pc:docMk/>
            <pc:sldMk cId="3885405491" sldId="4954"/>
            <ac:spMk id="9235" creationId="{765F4110-C0FC-4D61-ACD2-A7C950EAE908}"/>
          </ac:spMkLst>
        </pc:spChg>
        <pc:cxnChg chg="add del">
          <ac:chgData name="翌霖 胡" userId="a9a41afe759712f0" providerId="LiveId" clId="{9C304CCA-8583-4C5C-BC95-71AD5680C462}" dt="2023-12-02T07:27:55.093" v="13"/>
          <ac:cxnSpMkLst>
            <pc:docMk/>
            <pc:sldMk cId="3885405491" sldId="4954"/>
            <ac:cxnSpMk id="9236" creationId="{CC94CBDB-A76C-499E-95AB-C0A049E3154E}"/>
          </ac:cxnSpMkLst>
        </pc:cxnChg>
      </pc:sldChg>
      <pc:sldChg chg="addSp modSp add del mod setBg">
        <pc:chgData name="翌霖 胡" userId="a9a41afe759712f0" providerId="LiveId" clId="{9C304CCA-8583-4C5C-BC95-71AD5680C462}" dt="2023-12-04T04:22:14.791" v="1190" actId="404"/>
        <pc:sldMkLst>
          <pc:docMk/>
          <pc:sldMk cId="3547261125" sldId="4955"/>
        </pc:sldMkLst>
        <pc:spChg chg="mod">
          <ac:chgData name="翌霖 胡" userId="a9a41afe759712f0" providerId="LiveId" clId="{9C304CCA-8583-4C5C-BC95-71AD5680C462}" dt="2023-12-04T04:22:14.791" v="1190" actId="404"/>
          <ac:spMkLst>
            <pc:docMk/>
            <pc:sldMk cId="3547261125" sldId="4955"/>
            <ac:spMk id="2" creationId="{1A6615DA-9FEE-4FC6-B1AB-B1400675D698}"/>
          </ac:spMkLst>
        </pc:spChg>
        <pc:spChg chg="add mod">
          <ac:chgData name="翌霖 胡" userId="a9a41afe759712f0" providerId="LiveId" clId="{9C304CCA-8583-4C5C-BC95-71AD5680C462}" dt="2023-12-04T04:22:05.877" v="1189"/>
          <ac:spMkLst>
            <pc:docMk/>
            <pc:sldMk cId="3547261125" sldId="4955"/>
            <ac:spMk id="6" creationId="{F5BA47DA-930A-16C5-CB4F-6D3425DE3598}"/>
          </ac:spMkLst>
        </pc:spChg>
        <pc:spChg chg="add">
          <ac:chgData name="翌霖 胡" userId="a9a41afe759712f0" providerId="LiveId" clId="{9C304CCA-8583-4C5C-BC95-71AD5680C462}" dt="2023-12-04T04:21:39.399" v="1179" actId="26606"/>
          <ac:spMkLst>
            <pc:docMk/>
            <pc:sldMk cId="3547261125" sldId="4955"/>
            <ac:spMk id="11" creationId="{09C509D2-0C1A-47B8-89C1-D3AB17D45256}"/>
          </ac:spMkLst>
        </pc:spChg>
        <pc:picChg chg="add mod">
          <ac:chgData name="翌霖 胡" userId="a9a41afe759712f0" providerId="LiveId" clId="{9C304CCA-8583-4C5C-BC95-71AD5680C462}" dt="2023-12-04T04:21:39.399" v="1179" actId="26606"/>
          <ac:picMkLst>
            <pc:docMk/>
            <pc:sldMk cId="3547261125" sldId="4955"/>
            <ac:picMk id="3" creationId="{2AA04EE2-B884-DDE9-E2E7-F20425488703}"/>
          </ac:picMkLst>
        </pc:picChg>
        <pc:picChg chg="mod">
          <ac:chgData name="翌霖 胡" userId="a9a41afe759712f0" providerId="LiveId" clId="{9C304CCA-8583-4C5C-BC95-71AD5680C462}" dt="2023-12-04T04:21:39.399" v="1179" actId="26606"/>
          <ac:picMkLst>
            <pc:docMk/>
            <pc:sldMk cId="3547261125" sldId="4955"/>
            <ac:picMk id="4" creationId="{C58A1360-E095-4D3A-81AA-D646CE380B04}"/>
          </ac:picMkLst>
        </pc:picChg>
        <pc:picChg chg="mod ord">
          <ac:chgData name="翌霖 胡" userId="a9a41afe759712f0" providerId="LiveId" clId="{9C304CCA-8583-4C5C-BC95-71AD5680C462}" dt="2023-12-04T04:21:39.399" v="1179" actId="26606"/>
          <ac:picMkLst>
            <pc:docMk/>
            <pc:sldMk cId="3547261125" sldId="4955"/>
            <ac:picMk id="5" creationId="{B103F69E-7861-4C21-A846-91A18BBDE6B5}"/>
          </ac:picMkLst>
        </pc:picChg>
      </pc:sldChg>
      <pc:sldChg chg="add del">
        <pc:chgData name="翌霖 胡" userId="a9a41afe759712f0" providerId="LiveId" clId="{9C304CCA-8583-4C5C-BC95-71AD5680C462}" dt="2023-12-04T04:22:58.287" v="1195" actId="47"/>
        <pc:sldMkLst>
          <pc:docMk/>
          <pc:sldMk cId="3795185691" sldId="4956"/>
        </pc:sldMkLst>
      </pc:sldChg>
      <pc:sldChg chg="addSp modSp add del mod modAnim">
        <pc:chgData name="翌霖 胡" userId="a9a41afe759712f0" providerId="LiveId" clId="{9C304CCA-8583-4C5C-BC95-71AD5680C462}" dt="2023-12-03T11:34:16.631" v="158"/>
        <pc:sldMkLst>
          <pc:docMk/>
          <pc:sldMk cId="3188828571" sldId="4963"/>
        </pc:sldMkLst>
        <pc:spChg chg="add mod">
          <ac:chgData name="翌霖 胡" userId="a9a41afe759712f0" providerId="LiveId" clId="{9C304CCA-8583-4C5C-BC95-71AD5680C462}" dt="2023-12-03T11:34:10.933" v="157" actId="1076"/>
          <ac:spMkLst>
            <pc:docMk/>
            <pc:sldMk cId="3188828571" sldId="4963"/>
            <ac:spMk id="2" creationId="{4A5918F0-C9B9-2E1A-B190-DAB7F962D49A}"/>
          </ac:spMkLst>
        </pc:spChg>
      </pc:sldChg>
      <pc:sldChg chg="add del">
        <pc:chgData name="翌霖 胡" userId="a9a41afe759712f0" providerId="LiveId" clId="{9C304CCA-8583-4C5C-BC95-71AD5680C462}" dt="2023-12-03T11:33:38.949" v="150" actId="47"/>
        <pc:sldMkLst>
          <pc:docMk/>
          <pc:sldMk cId="3329755082" sldId="4965"/>
        </pc:sldMkLst>
      </pc:sldChg>
      <pc:sldChg chg="addSp new add del mod">
        <pc:chgData name="翌霖 胡" userId="a9a41afe759712f0" providerId="LiveId" clId="{9C304CCA-8583-4C5C-BC95-71AD5680C462}" dt="2023-12-04T01:47:14.738" v="175" actId="2696"/>
        <pc:sldMkLst>
          <pc:docMk/>
          <pc:sldMk cId="1688717942" sldId="4966"/>
        </pc:sldMkLst>
        <pc:picChg chg="add">
          <ac:chgData name="翌霖 胡" userId="a9a41afe759712f0" providerId="LiveId" clId="{9C304CCA-8583-4C5C-BC95-71AD5680C462}" dt="2023-12-03T08:48:34.547" v="30" actId="22"/>
          <ac:picMkLst>
            <pc:docMk/>
            <pc:sldMk cId="1688717942" sldId="4966"/>
            <ac:picMk id="5" creationId="{02F9B862-9196-A789-58EC-ACBC6A269015}"/>
          </ac:picMkLst>
        </pc:picChg>
      </pc:sldChg>
      <pc:sldChg chg="add del">
        <pc:chgData name="翌霖 胡" userId="a9a41afe759712f0" providerId="LiveId" clId="{9C304CCA-8583-4C5C-BC95-71AD5680C462}" dt="2023-12-04T08:33:29.675" v="2698" actId="47"/>
        <pc:sldMkLst>
          <pc:docMk/>
          <pc:sldMk cId="2782749720" sldId="4966"/>
        </pc:sldMkLst>
      </pc:sldChg>
      <pc:sldChg chg="addSp modSp new add del mod">
        <pc:chgData name="翌霖 胡" userId="a9a41afe759712f0" providerId="LiveId" clId="{9C304CCA-8583-4C5C-BC95-71AD5680C462}" dt="2023-12-04T01:47:14.738" v="175" actId="2696"/>
        <pc:sldMkLst>
          <pc:docMk/>
          <pc:sldMk cId="151456777" sldId="4967"/>
        </pc:sldMkLst>
        <pc:spChg chg="mod">
          <ac:chgData name="翌霖 胡" userId="a9a41afe759712f0" providerId="LiveId" clId="{9C304CCA-8583-4C5C-BC95-71AD5680C462}" dt="2023-12-03T08:52:12.545" v="119"/>
          <ac:spMkLst>
            <pc:docMk/>
            <pc:sldMk cId="151456777" sldId="4967"/>
            <ac:spMk id="3" creationId="{4ED6CE8D-ED49-5504-9EBD-F97DA0E2D5A5}"/>
          </ac:spMkLst>
        </pc:spChg>
        <pc:picChg chg="add">
          <ac:chgData name="翌霖 胡" userId="a9a41afe759712f0" providerId="LiveId" clId="{9C304CCA-8583-4C5C-BC95-71AD5680C462}" dt="2023-12-03T09:06:15.790" v="125" actId="22"/>
          <ac:picMkLst>
            <pc:docMk/>
            <pc:sldMk cId="151456777" sldId="4967"/>
            <ac:picMk id="5" creationId="{D0414B4D-D98C-A098-5EB6-C755E72955D6}"/>
          </ac:picMkLst>
        </pc:picChg>
      </pc:sldChg>
      <pc:sldChg chg="delSp modSp add mod ord">
        <pc:chgData name="翌霖 胡" userId="a9a41afe759712f0" providerId="LiveId" clId="{9C304CCA-8583-4C5C-BC95-71AD5680C462}" dt="2023-12-04T13:44:30.037" v="4016" actId="6549"/>
        <pc:sldMkLst>
          <pc:docMk/>
          <pc:sldMk cId="4240359023" sldId="4967"/>
        </pc:sldMkLst>
        <pc:spChg chg="mod">
          <ac:chgData name="翌霖 胡" userId="a9a41afe759712f0" providerId="LiveId" clId="{9C304CCA-8583-4C5C-BC95-71AD5680C462}" dt="2023-12-04T08:33:41.372" v="2708"/>
          <ac:spMkLst>
            <pc:docMk/>
            <pc:sldMk cId="4240359023" sldId="4967"/>
            <ac:spMk id="2" creationId="{723E03E0-3527-C3AA-6395-90420F626CA1}"/>
          </ac:spMkLst>
        </pc:spChg>
        <pc:spChg chg="mod">
          <ac:chgData name="翌霖 胡" userId="a9a41afe759712f0" providerId="LiveId" clId="{9C304CCA-8583-4C5C-BC95-71AD5680C462}" dt="2023-12-04T13:44:30.037" v="4016" actId="6549"/>
          <ac:spMkLst>
            <pc:docMk/>
            <pc:sldMk cId="4240359023" sldId="4967"/>
            <ac:spMk id="3" creationId="{4ED6CE8D-ED49-5504-9EBD-F97DA0E2D5A5}"/>
          </ac:spMkLst>
        </pc:spChg>
        <pc:picChg chg="del mod">
          <ac:chgData name="翌霖 胡" userId="a9a41afe759712f0" providerId="LiveId" clId="{9C304CCA-8583-4C5C-BC95-71AD5680C462}" dt="2023-12-04T08:39:20.397" v="2743" actId="478"/>
          <ac:picMkLst>
            <pc:docMk/>
            <pc:sldMk cId="4240359023" sldId="4967"/>
            <ac:picMk id="5" creationId="{D0414B4D-D98C-A098-5EB6-C755E72955D6}"/>
          </ac:picMkLst>
        </pc:picChg>
      </pc:sldChg>
      <pc:sldChg chg="addSp modSp new add del mod">
        <pc:chgData name="翌霖 胡" userId="a9a41afe759712f0" providerId="LiveId" clId="{9C304CCA-8583-4C5C-BC95-71AD5680C462}" dt="2023-12-04T01:47:14.738" v="175" actId="2696"/>
        <pc:sldMkLst>
          <pc:docMk/>
          <pc:sldMk cId="1440663481" sldId="4968"/>
        </pc:sldMkLst>
        <pc:spChg chg="mod">
          <ac:chgData name="翌霖 胡" userId="a9a41afe759712f0" providerId="LiveId" clId="{9C304CCA-8583-4C5C-BC95-71AD5680C462}" dt="2023-12-03T09:23:58.561" v="134"/>
          <ac:spMkLst>
            <pc:docMk/>
            <pc:sldMk cId="1440663481" sldId="4968"/>
            <ac:spMk id="3" creationId="{26A7393F-2DD9-F591-352D-BA3669E62E31}"/>
          </ac:spMkLst>
        </pc:spChg>
        <pc:picChg chg="add mod">
          <ac:chgData name="翌霖 胡" userId="a9a41afe759712f0" providerId="LiveId" clId="{9C304CCA-8583-4C5C-BC95-71AD5680C462}" dt="2023-12-03T09:06:14.432" v="124" actId="1076"/>
          <ac:picMkLst>
            <pc:docMk/>
            <pc:sldMk cId="1440663481" sldId="4968"/>
            <ac:picMk id="5" creationId="{D62D1E46-ECB6-C4C5-F4DE-3E849558CACF}"/>
          </ac:picMkLst>
        </pc:picChg>
        <pc:picChg chg="add">
          <ac:chgData name="翌霖 胡" userId="a9a41afe759712f0" providerId="LiveId" clId="{9C304CCA-8583-4C5C-BC95-71AD5680C462}" dt="2023-12-03T09:08:52.832" v="126" actId="22"/>
          <ac:picMkLst>
            <pc:docMk/>
            <pc:sldMk cId="1440663481" sldId="4968"/>
            <ac:picMk id="7" creationId="{7E905BA5-079E-FC6F-0EFA-A6A69F816286}"/>
          </ac:picMkLst>
        </pc:picChg>
        <pc:picChg chg="add mod">
          <ac:chgData name="翌霖 胡" userId="a9a41afe759712f0" providerId="LiveId" clId="{9C304CCA-8583-4C5C-BC95-71AD5680C462}" dt="2023-12-03T09:19:57.108" v="128" actId="1076"/>
          <ac:picMkLst>
            <pc:docMk/>
            <pc:sldMk cId="1440663481" sldId="4968"/>
            <ac:picMk id="9" creationId="{182185C0-47CD-B732-87B9-08C3DE0AEF53}"/>
          </ac:picMkLst>
        </pc:picChg>
        <pc:picChg chg="add mod">
          <ac:chgData name="翌霖 胡" userId="a9a41afe759712f0" providerId="LiveId" clId="{9C304CCA-8583-4C5C-BC95-71AD5680C462}" dt="2023-12-03T09:23:20.020" v="130" actId="1076"/>
          <ac:picMkLst>
            <pc:docMk/>
            <pc:sldMk cId="1440663481" sldId="4968"/>
            <ac:picMk id="11" creationId="{02F36429-C6BA-652B-D5FF-3E1330D575F9}"/>
          </ac:picMkLst>
        </pc:picChg>
      </pc:sldChg>
      <pc:sldChg chg="addSp delSp modSp add mod ord setBg">
        <pc:chgData name="翌霖 胡" userId="a9a41afe759712f0" providerId="LiveId" clId="{9C304CCA-8583-4C5C-BC95-71AD5680C462}" dt="2023-12-04T10:04:55.697" v="3302" actId="1076"/>
        <pc:sldMkLst>
          <pc:docMk/>
          <pc:sldMk cId="1920440825" sldId="4968"/>
        </pc:sldMkLst>
        <pc:spChg chg="mod">
          <ac:chgData name="翌霖 胡" userId="a9a41afe759712f0" providerId="LiveId" clId="{9C304CCA-8583-4C5C-BC95-71AD5680C462}" dt="2023-12-04T10:04:46.966" v="3300" actId="26606"/>
          <ac:spMkLst>
            <pc:docMk/>
            <pc:sldMk cId="1920440825" sldId="4968"/>
            <ac:spMk id="2" creationId="{AFD85EF0-5BF6-421F-C56E-4164EBF2BDB7}"/>
          </ac:spMkLst>
        </pc:spChg>
        <pc:spChg chg="mod">
          <ac:chgData name="翌霖 胡" userId="a9a41afe759712f0" providerId="LiveId" clId="{9C304CCA-8583-4C5C-BC95-71AD5680C462}" dt="2023-12-04T10:04:46.966" v="3300" actId="26606"/>
          <ac:spMkLst>
            <pc:docMk/>
            <pc:sldMk cId="1920440825" sldId="4968"/>
            <ac:spMk id="3" creationId="{26A7393F-2DD9-F591-352D-BA3669E62E31}"/>
          </ac:spMkLst>
        </pc:spChg>
        <pc:spChg chg="add del">
          <ac:chgData name="翌霖 胡" userId="a9a41afe759712f0" providerId="LiveId" clId="{9C304CCA-8583-4C5C-BC95-71AD5680C462}" dt="2023-12-04T10:04:46.966" v="3300" actId="26606"/>
          <ac:spMkLst>
            <pc:docMk/>
            <pc:sldMk cId="1920440825" sldId="4968"/>
            <ac:spMk id="8" creationId="{AF6CB648-9554-488A-B457-99CAAD1DA528}"/>
          </ac:spMkLst>
        </pc:spChg>
        <pc:spChg chg="add del">
          <ac:chgData name="翌霖 胡" userId="a9a41afe759712f0" providerId="LiveId" clId="{9C304CCA-8583-4C5C-BC95-71AD5680C462}" dt="2023-12-04T10:04:46.966" v="3300" actId="26606"/>
          <ac:spMkLst>
            <pc:docMk/>
            <pc:sldMk cId="1920440825" sldId="4968"/>
            <ac:spMk id="13" creationId="{E3ADCBE7-9330-1CDA-00EB-CDD12DB722FF}"/>
          </ac:spMkLst>
        </pc:spChg>
        <pc:spChg chg="add del">
          <ac:chgData name="翌霖 胡" userId="a9a41afe759712f0" providerId="LiveId" clId="{9C304CCA-8583-4C5C-BC95-71AD5680C462}" dt="2023-12-04T10:04:24.883" v="3296" actId="26606"/>
          <ac:spMkLst>
            <pc:docMk/>
            <pc:sldMk cId="1920440825" sldId="4968"/>
            <ac:spMk id="18" creationId="{DAF1966E-FD40-4A4A-B61B-C4DF7FA05F06}"/>
          </ac:spMkLst>
        </pc:spChg>
        <pc:spChg chg="add del">
          <ac:chgData name="翌霖 胡" userId="a9a41afe759712f0" providerId="LiveId" clId="{9C304CCA-8583-4C5C-BC95-71AD5680C462}" dt="2023-12-04T10:04:24.883" v="3296" actId="26606"/>
          <ac:spMkLst>
            <pc:docMk/>
            <pc:sldMk cId="1920440825" sldId="4968"/>
            <ac:spMk id="20" creationId="{047BFA19-D45E-416B-A404-7AF2F3F27017}"/>
          </ac:spMkLst>
        </pc:spChg>
        <pc:spChg chg="add del">
          <ac:chgData name="翌霖 胡" userId="a9a41afe759712f0" providerId="LiveId" clId="{9C304CCA-8583-4C5C-BC95-71AD5680C462}" dt="2023-12-04T10:04:24.883" v="3296" actId="26606"/>
          <ac:spMkLst>
            <pc:docMk/>
            <pc:sldMk cId="1920440825" sldId="4968"/>
            <ac:spMk id="22" creationId="{8E0105E7-23DB-4CF2-8258-FF47C7620F6E}"/>
          </ac:spMkLst>
        </pc:spChg>
        <pc:spChg chg="add del">
          <ac:chgData name="翌霖 胡" userId="a9a41afe759712f0" providerId="LiveId" clId="{9C304CCA-8583-4C5C-BC95-71AD5680C462}" dt="2023-12-04T10:04:24.883" v="3296" actId="26606"/>
          <ac:spMkLst>
            <pc:docMk/>
            <pc:sldMk cId="1920440825" sldId="4968"/>
            <ac:spMk id="24" creationId="{074B4F7D-14B2-478B-8BF5-01E4E0C5D263}"/>
          </ac:spMkLst>
        </pc:spChg>
        <pc:spChg chg="add del">
          <ac:chgData name="翌霖 胡" userId="a9a41afe759712f0" providerId="LiveId" clId="{9C304CCA-8583-4C5C-BC95-71AD5680C462}" dt="2023-12-04T10:04:45.960" v="3298" actId="26606"/>
          <ac:spMkLst>
            <pc:docMk/>
            <pc:sldMk cId="1920440825" sldId="4968"/>
            <ac:spMk id="26" creationId="{1C799903-48D5-4A31-A1A2-541072D9771E}"/>
          </ac:spMkLst>
        </pc:spChg>
        <pc:spChg chg="add del">
          <ac:chgData name="翌霖 胡" userId="a9a41afe759712f0" providerId="LiveId" clId="{9C304CCA-8583-4C5C-BC95-71AD5680C462}" dt="2023-12-04T10:04:45.960" v="3298" actId="26606"/>
          <ac:spMkLst>
            <pc:docMk/>
            <pc:sldMk cId="1920440825" sldId="4968"/>
            <ac:spMk id="27" creationId="{8EFFF109-FC58-4FD3-BE05-9775A1310F55}"/>
          </ac:spMkLst>
        </pc:spChg>
        <pc:spChg chg="add del">
          <ac:chgData name="翌霖 胡" userId="a9a41afe759712f0" providerId="LiveId" clId="{9C304CCA-8583-4C5C-BC95-71AD5680C462}" dt="2023-12-04T10:04:45.960" v="3298" actId="26606"/>
          <ac:spMkLst>
            <pc:docMk/>
            <pc:sldMk cId="1920440825" sldId="4968"/>
            <ac:spMk id="28" creationId="{E1B96AD6-92A9-4273-A62B-96A1C3E0BA95}"/>
          </ac:spMkLst>
        </pc:spChg>
        <pc:spChg chg="add del">
          <ac:chgData name="翌霖 胡" userId="a9a41afe759712f0" providerId="LiveId" clId="{9C304CCA-8583-4C5C-BC95-71AD5680C462}" dt="2023-12-04T10:04:45.960" v="3298" actId="26606"/>
          <ac:spMkLst>
            <pc:docMk/>
            <pc:sldMk cId="1920440825" sldId="4968"/>
            <ac:spMk id="29" creationId="{463EEC44-1BA3-44ED-81FC-A644B04B2A44}"/>
          </ac:spMkLst>
        </pc:spChg>
        <pc:picChg chg="del mod">
          <ac:chgData name="翌霖 胡" userId="a9a41afe759712f0" providerId="LiveId" clId="{9C304CCA-8583-4C5C-BC95-71AD5680C462}" dt="2023-12-04T08:38:15.766" v="2725" actId="478"/>
          <ac:picMkLst>
            <pc:docMk/>
            <pc:sldMk cId="1920440825" sldId="4968"/>
            <ac:picMk id="5" creationId="{D62D1E46-ECB6-C4C5-F4DE-3E849558CACF}"/>
          </ac:picMkLst>
        </pc:picChg>
        <pc:picChg chg="add del mod">
          <ac:chgData name="翌霖 胡" userId="a9a41afe759712f0" providerId="LiveId" clId="{9C304CCA-8583-4C5C-BC95-71AD5680C462}" dt="2023-12-04T10:04:55.697" v="3302" actId="1076"/>
          <ac:picMkLst>
            <pc:docMk/>
            <pc:sldMk cId="1920440825" sldId="4968"/>
            <ac:picMk id="6" creationId="{FA801397-F4E5-BCB4-843B-0CC605F17560}"/>
          </ac:picMkLst>
        </pc:picChg>
        <pc:picChg chg="del mod">
          <ac:chgData name="翌霖 胡" userId="a9a41afe759712f0" providerId="LiveId" clId="{9C304CCA-8583-4C5C-BC95-71AD5680C462}" dt="2023-12-04T08:43:18.890" v="2814" actId="478"/>
          <ac:picMkLst>
            <pc:docMk/>
            <pc:sldMk cId="1920440825" sldId="4968"/>
            <ac:picMk id="7" creationId="{7E905BA5-079E-FC6F-0EFA-A6A69F816286}"/>
          </ac:picMkLst>
        </pc:picChg>
        <pc:picChg chg="del mod">
          <ac:chgData name="翌霖 胡" userId="a9a41afe759712f0" providerId="LiveId" clId="{9C304CCA-8583-4C5C-BC95-71AD5680C462}" dt="2023-12-04T10:00:21.738" v="3206" actId="478"/>
          <ac:picMkLst>
            <pc:docMk/>
            <pc:sldMk cId="1920440825" sldId="4968"/>
            <ac:picMk id="9" creationId="{182185C0-47CD-B732-87B9-08C3DE0AEF53}"/>
          </ac:picMkLst>
        </pc:picChg>
        <pc:picChg chg="del mod">
          <ac:chgData name="翌霖 胡" userId="a9a41afe759712f0" providerId="LiveId" clId="{9C304CCA-8583-4C5C-BC95-71AD5680C462}" dt="2023-12-04T10:00:20.898" v="3205" actId="478"/>
          <ac:picMkLst>
            <pc:docMk/>
            <pc:sldMk cId="1920440825" sldId="4968"/>
            <ac:picMk id="11" creationId="{02F36429-C6BA-652B-D5FF-3E1330D575F9}"/>
          </ac:picMkLst>
        </pc:picChg>
      </pc:sldChg>
      <pc:sldChg chg="addSp modSp new add del mod">
        <pc:chgData name="翌霖 胡" userId="a9a41afe759712f0" providerId="LiveId" clId="{9C304CCA-8583-4C5C-BC95-71AD5680C462}" dt="2023-12-04T01:47:14.738" v="175" actId="2696"/>
        <pc:sldMkLst>
          <pc:docMk/>
          <pc:sldMk cId="39341811" sldId="4969"/>
        </pc:sldMkLst>
        <pc:picChg chg="add mod">
          <ac:chgData name="翌霖 胡" userId="a9a41afe759712f0" providerId="LiveId" clId="{9C304CCA-8583-4C5C-BC95-71AD5680C462}" dt="2023-12-03T11:18:21.158" v="141" actId="1076"/>
          <ac:picMkLst>
            <pc:docMk/>
            <pc:sldMk cId="39341811" sldId="4969"/>
            <ac:picMk id="5" creationId="{B0D987D4-941D-58B9-48B4-5B2CEC941A09}"/>
          </ac:picMkLst>
        </pc:picChg>
        <pc:picChg chg="add mod">
          <ac:chgData name="翌霖 胡" userId="a9a41afe759712f0" providerId="LiveId" clId="{9C304CCA-8583-4C5C-BC95-71AD5680C462}" dt="2023-12-03T11:20:07.979" v="145" actId="1076"/>
          <ac:picMkLst>
            <pc:docMk/>
            <pc:sldMk cId="39341811" sldId="4969"/>
            <ac:picMk id="7" creationId="{8ACF5AF5-A09B-6790-8562-965F70DB4299}"/>
          </ac:picMkLst>
        </pc:picChg>
        <pc:picChg chg="add mod">
          <ac:chgData name="翌霖 胡" userId="a9a41afe759712f0" providerId="LiveId" clId="{9C304CCA-8583-4C5C-BC95-71AD5680C462}" dt="2023-12-03T11:20:09.124" v="146" actId="1076"/>
          <ac:picMkLst>
            <pc:docMk/>
            <pc:sldMk cId="39341811" sldId="4969"/>
            <ac:picMk id="9" creationId="{1DE30DAD-A781-AF23-1683-3959ABA0E536}"/>
          </ac:picMkLst>
        </pc:picChg>
        <pc:picChg chg="add mod">
          <ac:chgData name="翌霖 胡" userId="a9a41afe759712f0" providerId="LiveId" clId="{9C304CCA-8583-4C5C-BC95-71AD5680C462}" dt="2023-12-03T11:20:12.783" v="148" actId="1076"/>
          <ac:picMkLst>
            <pc:docMk/>
            <pc:sldMk cId="39341811" sldId="4969"/>
            <ac:picMk id="11" creationId="{6387913D-3038-CC7E-AD47-C00ADEE2E4C8}"/>
          </ac:picMkLst>
        </pc:picChg>
      </pc:sldChg>
      <pc:sldChg chg="modSp add del mod">
        <pc:chgData name="翌霖 胡" userId="a9a41afe759712f0" providerId="LiveId" clId="{9C304CCA-8583-4C5C-BC95-71AD5680C462}" dt="2023-12-04T10:08:28.396" v="3303" actId="47"/>
        <pc:sldMkLst>
          <pc:docMk/>
          <pc:sldMk cId="821786642" sldId="4969"/>
        </pc:sldMkLst>
        <pc:spChg chg="mod">
          <ac:chgData name="翌霖 胡" userId="a9a41afe759712f0" providerId="LiveId" clId="{9C304CCA-8583-4C5C-BC95-71AD5680C462}" dt="2023-12-04T10:00:10.012" v="3192" actId="21"/>
          <ac:spMkLst>
            <pc:docMk/>
            <pc:sldMk cId="821786642" sldId="4969"/>
            <ac:spMk id="2" creationId="{6FBEB559-8C0B-9970-D41E-EEC092F052BC}"/>
          </ac:spMkLst>
        </pc:spChg>
        <pc:spChg chg="mod">
          <ac:chgData name="翌霖 胡" userId="a9a41afe759712f0" providerId="LiveId" clId="{9C304CCA-8583-4C5C-BC95-71AD5680C462}" dt="2023-12-04T01:54:37.511" v="177"/>
          <ac:spMkLst>
            <pc:docMk/>
            <pc:sldMk cId="821786642" sldId="4969"/>
            <ac:spMk id="3" creationId="{7D4724BB-193D-92E5-E07C-DAC36DC44330}"/>
          </ac:spMkLst>
        </pc:spChg>
        <pc:picChg chg="mod">
          <ac:chgData name="翌霖 胡" userId="a9a41afe759712f0" providerId="LiveId" clId="{9C304CCA-8583-4C5C-BC95-71AD5680C462}" dt="2023-12-04T09:37:26.298" v="3047" actId="14100"/>
          <ac:picMkLst>
            <pc:docMk/>
            <pc:sldMk cId="821786642" sldId="4969"/>
            <ac:picMk id="5" creationId="{B0D987D4-941D-58B9-48B4-5B2CEC941A09}"/>
          </ac:picMkLst>
        </pc:picChg>
        <pc:picChg chg="mod">
          <ac:chgData name="翌霖 胡" userId="a9a41afe759712f0" providerId="LiveId" clId="{9C304CCA-8583-4C5C-BC95-71AD5680C462}" dt="2023-12-04T09:39:18.731" v="3125" actId="1076"/>
          <ac:picMkLst>
            <pc:docMk/>
            <pc:sldMk cId="821786642" sldId="4969"/>
            <ac:picMk id="7" creationId="{8ACF5AF5-A09B-6790-8562-965F70DB4299}"/>
          </ac:picMkLst>
        </pc:picChg>
        <pc:picChg chg="mod">
          <ac:chgData name="翌霖 胡" userId="a9a41afe759712f0" providerId="LiveId" clId="{9C304CCA-8583-4C5C-BC95-71AD5680C462}" dt="2023-12-04T09:39:27.542" v="3127" actId="1076"/>
          <ac:picMkLst>
            <pc:docMk/>
            <pc:sldMk cId="821786642" sldId="4969"/>
            <ac:picMk id="9" creationId="{1DE30DAD-A781-AF23-1683-3959ABA0E536}"/>
          </ac:picMkLst>
        </pc:picChg>
        <pc:picChg chg="mod">
          <ac:chgData name="翌霖 胡" userId="a9a41afe759712f0" providerId="LiveId" clId="{9C304CCA-8583-4C5C-BC95-71AD5680C462}" dt="2023-12-04T09:59:50.288" v="3161" actId="1076"/>
          <ac:picMkLst>
            <pc:docMk/>
            <pc:sldMk cId="821786642" sldId="4969"/>
            <ac:picMk id="11" creationId="{6387913D-3038-CC7E-AD47-C00ADEE2E4C8}"/>
          </ac:picMkLst>
        </pc:picChg>
      </pc:sldChg>
      <pc:sldChg chg="new del">
        <pc:chgData name="翌霖 胡" userId="a9a41afe759712f0" providerId="LiveId" clId="{9C304CCA-8583-4C5C-BC95-71AD5680C462}" dt="2023-12-04T01:59:51.201" v="178" actId="47"/>
        <pc:sldMkLst>
          <pc:docMk/>
          <pc:sldMk cId="220178308" sldId="4970"/>
        </pc:sldMkLst>
      </pc:sldChg>
      <pc:sldChg chg="addSp delSp modSp new mod setBg">
        <pc:chgData name="翌霖 胡" userId="a9a41afe759712f0" providerId="LiveId" clId="{9C304CCA-8583-4C5C-BC95-71AD5680C462}" dt="2023-12-04T02:30:36.636" v="349"/>
        <pc:sldMkLst>
          <pc:docMk/>
          <pc:sldMk cId="2104835345" sldId="4971"/>
        </pc:sldMkLst>
        <pc:spChg chg="mod">
          <ac:chgData name="翌霖 胡" userId="a9a41afe759712f0" providerId="LiveId" clId="{9C304CCA-8583-4C5C-BC95-71AD5680C462}" dt="2023-12-04T02:16:37.530" v="270" actId="6549"/>
          <ac:spMkLst>
            <pc:docMk/>
            <pc:sldMk cId="2104835345" sldId="4971"/>
            <ac:spMk id="2" creationId="{E113455F-D468-D14D-F1D8-C283F5DF4583}"/>
          </ac:spMkLst>
        </pc:spChg>
        <pc:spChg chg="mod">
          <ac:chgData name="翌霖 胡" userId="a9a41afe759712f0" providerId="LiveId" clId="{9C304CCA-8583-4C5C-BC95-71AD5680C462}" dt="2023-12-04T02:30:36.636" v="349"/>
          <ac:spMkLst>
            <pc:docMk/>
            <pc:sldMk cId="2104835345" sldId="4971"/>
            <ac:spMk id="3" creationId="{E49B1490-FD8C-0C91-2BC2-863103809615}"/>
          </ac:spMkLst>
        </pc:spChg>
        <pc:spChg chg="add del">
          <ac:chgData name="翌霖 胡" userId="a9a41afe759712f0" providerId="LiveId" clId="{9C304CCA-8583-4C5C-BC95-71AD5680C462}" dt="2023-12-04T02:20:58.892" v="317" actId="26606"/>
          <ac:spMkLst>
            <pc:docMk/>
            <pc:sldMk cId="2104835345" sldId="4971"/>
            <ac:spMk id="10" creationId="{3ECBE1F1-D69B-4AFA-ABD5-8E41720EF6DE}"/>
          </ac:spMkLst>
        </pc:spChg>
        <pc:spChg chg="add del">
          <ac:chgData name="翌霖 胡" userId="a9a41afe759712f0" providerId="LiveId" clId="{9C304CCA-8583-4C5C-BC95-71AD5680C462}" dt="2023-12-04T02:20:58.892" v="317" actId="26606"/>
          <ac:spMkLst>
            <pc:docMk/>
            <pc:sldMk cId="2104835345" sldId="4971"/>
            <ac:spMk id="12" creationId="{603A6265-E10C-4B85-9C20-E75FCAF9CC63}"/>
          </ac:spMkLst>
        </pc:spChg>
        <pc:spChg chg="add">
          <ac:chgData name="翌霖 胡" userId="a9a41afe759712f0" providerId="LiveId" clId="{9C304CCA-8583-4C5C-BC95-71AD5680C462}" dt="2023-12-04T02:20:58.892" v="317" actId="26606"/>
          <ac:spMkLst>
            <pc:docMk/>
            <pc:sldMk cId="2104835345" sldId="4971"/>
            <ac:spMk id="17" creationId="{3ECBE1F1-D69B-4AFA-ABD5-8E41720EF6DE}"/>
          </ac:spMkLst>
        </pc:spChg>
        <pc:spChg chg="add">
          <ac:chgData name="翌霖 胡" userId="a9a41afe759712f0" providerId="LiveId" clId="{9C304CCA-8583-4C5C-BC95-71AD5680C462}" dt="2023-12-04T02:20:58.892" v="317" actId="26606"/>
          <ac:spMkLst>
            <pc:docMk/>
            <pc:sldMk cId="2104835345" sldId="4971"/>
            <ac:spMk id="19" creationId="{603A6265-E10C-4B85-9C20-E75FCAF9CC63}"/>
          </ac:spMkLst>
        </pc:spChg>
        <pc:picChg chg="add mod ord">
          <ac:chgData name="翌霖 胡" userId="a9a41afe759712f0" providerId="LiveId" clId="{9C304CCA-8583-4C5C-BC95-71AD5680C462}" dt="2023-12-04T02:16:23.313" v="269" actId="26606"/>
          <ac:picMkLst>
            <pc:docMk/>
            <pc:sldMk cId="2104835345" sldId="4971"/>
            <ac:picMk id="5" creationId="{2132D6C7-4E40-3A97-2411-BB375E569225}"/>
          </ac:picMkLst>
        </pc:picChg>
      </pc:sldChg>
      <pc:sldChg chg="addSp delSp modSp new mod setBg">
        <pc:chgData name="翌霖 胡" userId="a9a41afe759712f0" providerId="LiveId" clId="{9C304CCA-8583-4C5C-BC95-71AD5680C462}" dt="2023-12-04T02:40:55.960" v="486" actId="6549"/>
        <pc:sldMkLst>
          <pc:docMk/>
          <pc:sldMk cId="663932555" sldId="4972"/>
        </pc:sldMkLst>
        <pc:spChg chg="mod">
          <ac:chgData name="翌霖 胡" userId="a9a41afe759712f0" providerId="LiveId" clId="{9C304CCA-8583-4C5C-BC95-71AD5680C462}" dt="2023-12-04T02:40:55.960" v="486" actId="6549"/>
          <ac:spMkLst>
            <pc:docMk/>
            <pc:sldMk cId="663932555" sldId="4972"/>
            <ac:spMk id="2" creationId="{DF703CDD-D202-15B2-F777-1BEED011F3CC}"/>
          </ac:spMkLst>
        </pc:spChg>
        <pc:spChg chg="mod">
          <ac:chgData name="翌霖 胡" userId="a9a41afe759712f0" providerId="LiveId" clId="{9C304CCA-8583-4C5C-BC95-71AD5680C462}" dt="2023-12-04T02:40:26.236" v="482" actId="26606"/>
          <ac:spMkLst>
            <pc:docMk/>
            <pc:sldMk cId="663932555" sldId="4972"/>
            <ac:spMk id="3" creationId="{7B3DBFA8-D2C0-B16C-19CA-6C63AE748F24}"/>
          </ac:spMkLst>
        </pc:spChg>
        <pc:spChg chg="add del">
          <ac:chgData name="翌霖 胡" userId="a9a41afe759712f0" providerId="LiveId" clId="{9C304CCA-8583-4C5C-BC95-71AD5680C462}" dt="2023-12-04T02:40:26.227" v="481" actId="26606"/>
          <ac:spMkLst>
            <pc:docMk/>
            <pc:sldMk cId="663932555" sldId="4972"/>
            <ac:spMk id="10" creationId="{D2B783EE-0239-4717-BBEA-8C9EAC61C824}"/>
          </ac:spMkLst>
        </pc:spChg>
        <pc:spChg chg="add del">
          <ac:chgData name="翌霖 胡" userId="a9a41afe759712f0" providerId="LiveId" clId="{9C304CCA-8583-4C5C-BC95-71AD5680C462}" dt="2023-12-04T02:40:26.227" v="481" actId="26606"/>
          <ac:spMkLst>
            <pc:docMk/>
            <pc:sldMk cId="663932555" sldId="4972"/>
            <ac:spMk id="12" creationId="{A7B99495-F43F-4D80-A44F-2CB4764EB90B}"/>
          </ac:spMkLst>
        </pc:spChg>
        <pc:spChg chg="add del">
          <ac:chgData name="翌霖 胡" userId="a9a41afe759712f0" providerId="LiveId" clId="{9C304CCA-8583-4C5C-BC95-71AD5680C462}" dt="2023-12-04T02:40:26.227" v="481" actId="26606"/>
          <ac:spMkLst>
            <pc:docMk/>
            <pc:sldMk cId="663932555" sldId="4972"/>
            <ac:spMk id="14" creationId="{70BEB1E7-2F88-40BC-B73D-42E5B6F80BFC}"/>
          </ac:spMkLst>
        </pc:spChg>
        <pc:spChg chg="add">
          <ac:chgData name="翌霖 胡" userId="a9a41afe759712f0" providerId="LiveId" clId="{9C304CCA-8583-4C5C-BC95-71AD5680C462}" dt="2023-12-04T02:40:26.236" v="482" actId="26606"/>
          <ac:spMkLst>
            <pc:docMk/>
            <pc:sldMk cId="663932555" sldId="4972"/>
            <ac:spMk id="16" creationId="{38468727-63BE-4191-B4A6-C30C82C0E986}"/>
          </ac:spMkLst>
        </pc:spChg>
        <pc:spChg chg="add">
          <ac:chgData name="翌霖 胡" userId="a9a41afe759712f0" providerId="LiveId" clId="{9C304CCA-8583-4C5C-BC95-71AD5680C462}" dt="2023-12-04T02:40:26.236" v="482" actId="26606"/>
          <ac:spMkLst>
            <pc:docMk/>
            <pc:sldMk cId="663932555" sldId="4972"/>
            <ac:spMk id="17" creationId="{9D355BB6-1BB8-4828-B246-CFB31742D7B8}"/>
          </ac:spMkLst>
        </pc:spChg>
        <pc:spChg chg="add">
          <ac:chgData name="翌霖 胡" userId="a9a41afe759712f0" providerId="LiveId" clId="{9C304CCA-8583-4C5C-BC95-71AD5680C462}" dt="2023-12-04T02:40:26.236" v="482" actId="26606"/>
          <ac:spMkLst>
            <pc:docMk/>
            <pc:sldMk cId="663932555" sldId="4972"/>
            <ac:spMk id="18" creationId="{CA52A9B9-B2B3-46F0-9D53-0EFF9905BF8F}"/>
          </ac:spMkLst>
        </pc:spChg>
        <pc:picChg chg="add mod ord">
          <ac:chgData name="翌霖 胡" userId="a9a41afe759712f0" providerId="LiveId" clId="{9C304CCA-8583-4C5C-BC95-71AD5680C462}" dt="2023-12-04T02:40:26.236" v="482" actId="26606"/>
          <ac:picMkLst>
            <pc:docMk/>
            <pc:sldMk cId="663932555" sldId="4972"/>
            <ac:picMk id="4" creationId="{E882C29B-38B3-EC28-6024-CA71BC9D9472}"/>
          </ac:picMkLst>
        </pc:picChg>
        <pc:picChg chg="add mod modCrop">
          <ac:chgData name="翌霖 胡" userId="a9a41afe759712f0" providerId="LiveId" clId="{9C304CCA-8583-4C5C-BC95-71AD5680C462}" dt="2023-12-04T02:40:44.996" v="485" actId="18131"/>
          <ac:picMkLst>
            <pc:docMk/>
            <pc:sldMk cId="663932555" sldId="4972"/>
            <ac:picMk id="5" creationId="{DB399F44-9035-7086-AA45-599991BC5167}"/>
          </ac:picMkLst>
        </pc:picChg>
      </pc:sldChg>
      <pc:sldChg chg="addSp delSp modSp new mod setBg">
        <pc:chgData name="翌霖 胡" userId="a9a41afe759712f0" providerId="LiveId" clId="{9C304CCA-8583-4C5C-BC95-71AD5680C462}" dt="2023-12-04T02:56:03.489" v="636" actId="962"/>
        <pc:sldMkLst>
          <pc:docMk/>
          <pc:sldMk cId="3863489512" sldId="4973"/>
        </pc:sldMkLst>
        <pc:spChg chg="mod">
          <ac:chgData name="翌霖 胡" userId="a9a41afe759712f0" providerId="LiveId" clId="{9C304CCA-8583-4C5C-BC95-71AD5680C462}" dt="2023-12-04T02:55:52.458" v="632" actId="26606"/>
          <ac:spMkLst>
            <pc:docMk/>
            <pc:sldMk cId="3863489512" sldId="4973"/>
            <ac:spMk id="2" creationId="{6266C116-DF58-1CD0-0D26-BCD99896BEDA}"/>
          </ac:spMkLst>
        </pc:spChg>
        <pc:spChg chg="mod ord">
          <ac:chgData name="翌霖 胡" userId="a9a41afe759712f0" providerId="LiveId" clId="{9C304CCA-8583-4C5C-BC95-71AD5680C462}" dt="2023-12-04T02:55:52.458" v="632" actId="26606"/>
          <ac:spMkLst>
            <pc:docMk/>
            <pc:sldMk cId="3863489512" sldId="4973"/>
            <ac:spMk id="3" creationId="{F9942C07-2A46-3D56-40ED-4A7BB23EFD85}"/>
          </ac:spMkLst>
        </pc:spChg>
        <pc:spChg chg="add del">
          <ac:chgData name="翌霖 胡" userId="a9a41afe759712f0" providerId="LiveId" clId="{9C304CCA-8583-4C5C-BC95-71AD5680C462}" dt="2023-12-04T02:43:11.729" v="488" actId="22"/>
          <ac:spMkLst>
            <pc:docMk/>
            <pc:sldMk cId="3863489512" sldId="4973"/>
            <ac:spMk id="5" creationId="{263616C4-E5B1-CA56-B531-45D190C46603}"/>
          </ac:spMkLst>
        </pc:spChg>
        <pc:spChg chg="add del">
          <ac:chgData name="翌霖 胡" userId="a9a41afe759712f0" providerId="LiveId" clId="{9C304CCA-8583-4C5C-BC95-71AD5680C462}" dt="2023-12-04T02:50:59.927" v="559" actId="26606"/>
          <ac:spMkLst>
            <pc:docMk/>
            <pc:sldMk cId="3863489512" sldId="4973"/>
            <ac:spMk id="13" creationId="{38468727-63BE-4191-B4A6-C30C82C0E986}"/>
          </ac:spMkLst>
        </pc:spChg>
        <pc:spChg chg="add del">
          <ac:chgData name="翌霖 胡" userId="a9a41afe759712f0" providerId="LiveId" clId="{9C304CCA-8583-4C5C-BC95-71AD5680C462}" dt="2023-12-04T02:50:59.927" v="559" actId="26606"/>
          <ac:spMkLst>
            <pc:docMk/>
            <pc:sldMk cId="3863489512" sldId="4973"/>
            <ac:spMk id="15" creationId="{9D355BB6-1BB8-4828-B246-CFB31742D7B8}"/>
          </ac:spMkLst>
        </pc:spChg>
        <pc:spChg chg="add del">
          <ac:chgData name="翌霖 胡" userId="a9a41afe759712f0" providerId="LiveId" clId="{9C304CCA-8583-4C5C-BC95-71AD5680C462}" dt="2023-12-04T02:50:59.927" v="559" actId="26606"/>
          <ac:spMkLst>
            <pc:docMk/>
            <pc:sldMk cId="3863489512" sldId="4973"/>
            <ac:spMk id="17" creationId="{CA52A9B9-B2B3-46F0-9D53-0EFF9905BF8F}"/>
          </ac:spMkLst>
        </pc:spChg>
        <pc:spChg chg="add del">
          <ac:chgData name="翌霖 胡" userId="a9a41afe759712f0" providerId="LiveId" clId="{9C304CCA-8583-4C5C-BC95-71AD5680C462}" dt="2023-12-04T02:50:51.355" v="556" actId="26606"/>
          <ac:spMkLst>
            <pc:docMk/>
            <pc:sldMk cId="3863489512" sldId="4973"/>
            <ac:spMk id="22" creationId="{38468727-63BE-4191-B4A6-C30C82C0E986}"/>
          </ac:spMkLst>
        </pc:spChg>
        <pc:spChg chg="add del">
          <ac:chgData name="翌霖 胡" userId="a9a41afe759712f0" providerId="LiveId" clId="{9C304CCA-8583-4C5C-BC95-71AD5680C462}" dt="2023-12-04T02:50:51.355" v="556" actId="26606"/>
          <ac:spMkLst>
            <pc:docMk/>
            <pc:sldMk cId="3863489512" sldId="4973"/>
            <ac:spMk id="24" creationId="{9D355BB6-1BB8-4828-B246-CFB31742D7B8}"/>
          </ac:spMkLst>
        </pc:spChg>
        <pc:spChg chg="add del">
          <ac:chgData name="翌霖 胡" userId="a9a41afe759712f0" providerId="LiveId" clId="{9C304CCA-8583-4C5C-BC95-71AD5680C462}" dt="2023-12-04T02:50:51.355" v="556" actId="26606"/>
          <ac:spMkLst>
            <pc:docMk/>
            <pc:sldMk cId="3863489512" sldId="4973"/>
            <ac:spMk id="26" creationId="{CA52A9B9-B2B3-46F0-9D53-0EFF9905BF8F}"/>
          </ac:spMkLst>
        </pc:spChg>
        <pc:spChg chg="add del">
          <ac:chgData name="翌霖 胡" userId="a9a41afe759712f0" providerId="LiveId" clId="{9C304CCA-8583-4C5C-BC95-71AD5680C462}" dt="2023-12-04T02:50:59.922" v="558" actId="26606"/>
          <ac:spMkLst>
            <pc:docMk/>
            <pc:sldMk cId="3863489512" sldId="4973"/>
            <ac:spMk id="28" creationId="{4B2B1C70-BF3F-41BD-871B-63D8F911F77B}"/>
          </ac:spMkLst>
        </pc:spChg>
        <pc:spChg chg="add del">
          <ac:chgData name="翌霖 胡" userId="a9a41afe759712f0" providerId="LiveId" clId="{9C304CCA-8583-4C5C-BC95-71AD5680C462}" dt="2023-12-04T02:50:59.922" v="558" actId="26606"/>
          <ac:spMkLst>
            <pc:docMk/>
            <pc:sldMk cId="3863489512" sldId="4973"/>
            <ac:spMk id="29" creationId="{6D731904-7733-45B0-902C-289497204C19}"/>
          </ac:spMkLst>
        </pc:spChg>
        <pc:spChg chg="add del">
          <ac:chgData name="翌霖 胡" userId="a9a41afe759712f0" providerId="LiveId" clId="{9C304CCA-8583-4C5C-BC95-71AD5680C462}" dt="2023-12-04T02:50:59.922" v="558" actId="26606"/>
          <ac:spMkLst>
            <pc:docMk/>
            <pc:sldMk cId="3863489512" sldId="4973"/>
            <ac:spMk id="30" creationId="{504E6397-35D7-4AEC-9DA9-B7F6B12B88A5}"/>
          </ac:spMkLst>
        </pc:spChg>
        <pc:spChg chg="add del">
          <ac:chgData name="翌霖 胡" userId="a9a41afe759712f0" providerId="LiveId" clId="{9C304CCA-8583-4C5C-BC95-71AD5680C462}" dt="2023-12-04T02:50:59.922" v="558" actId="26606"/>
          <ac:spMkLst>
            <pc:docMk/>
            <pc:sldMk cId="3863489512" sldId="4973"/>
            <ac:spMk id="31" creationId="{62C5A04F-2AEB-4631-8314-A8B812E1EC8E}"/>
          </ac:spMkLst>
        </pc:spChg>
        <pc:spChg chg="add del">
          <ac:chgData name="翌霖 胡" userId="a9a41afe759712f0" providerId="LiveId" clId="{9C304CCA-8583-4C5C-BC95-71AD5680C462}" dt="2023-12-04T02:55:52.458" v="632" actId="26606"/>
          <ac:spMkLst>
            <pc:docMk/>
            <pc:sldMk cId="3863489512" sldId="4973"/>
            <ac:spMk id="33" creationId="{38468727-63BE-4191-B4A6-C30C82C0E986}"/>
          </ac:spMkLst>
        </pc:spChg>
        <pc:spChg chg="add del">
          <ac:chgData name="翌霖 胡" userId="a9a41afe759712f0" providerId="LiveId" clId="{9C304CCA-8583-4C5C-BC95-71AD5680C462}" dt="2023-12-04T02:55:52.458" v="632" actId="26606"/>
          <ac:spMkLst>
            <pc:docMk/>
            <pc:sldMk cId="3863489512" sldId="4973"/>
            <ac:spMk id="34" creationId="{9D355BB6-1BB8-4828-B246-CFB31742D7B8}"/>
          </ac:spMkLst>
        </pc:spChg>
        <pc:spChg chg="add del">
          <ac:chgData name="翌霖 胡" userId="a9a41afe759712f0" providerId="LiveId" clId="{9C304CCA-8583-4C5C-BC95-71AD5680C462}" dt="2023-12-04T02:55:52.458" v="632" actId="26606"/>
          <ac:spMkLst>
            <pc:docMk/>
            <pc:sldMk cId="3863489512" sldId="4973"/>
            <ac:spMk id="35" creationId="{CA52A9B9-B2B3-46F0-9D53-0EFF9905BF8F}"/>
          </ac:spMkLst>
        </pc:spChg>
        <pc:spChg chg="add">
          <ac:chgData name="翌霖 胡" userId="a9a41afe759712f0" providerId="LiveId" clId="{9C304CCA-8583-4C5C-BC95-71AD5680C462}" dt="2023-12-04T02:55:52.458" v="632" actId="26606"/>
          <ac:spMkLst>
            <pc:docMk/>
            <pc:sldMk cId="3863489512" sldId="4973"/>
            <ac:spMk id="40" creationId="{7E734232-46A8-4884-9A59-B7E3BA4BC313}"/>
          </ac:spMkLst>
        </pc:spChg>
        <pc:spChg chg="add">
          <ac:chgData name="翌霖 胡" userId="a9a41afe759712f0" providerId="LiveId" clId="{9C304CCA-8583-4C5C-BC95-71AD5680C462}" dt="2023-12-04T02:55:52.458" v="632" actId="26606"/>
          <ac:spMkLst>
            <pc:docMk/>
            <pc:sldMk cId="3863489512" sldId="4973"/>
            <ac:spMk id="42" creationId="{D346B8D2-3218-41A5-B817-9ABFB108C6DA}"/>
          </ac:spMkLst>
        </pc:spChg>
        <pc:spChg chg="add">
          <ac:chgData name="翌霖 胡" userId="a9a41afe759712f0" providerId="LiveId" clId="{9C304CCA-8583-4C5C-BC95-71AD5680C462}" dt="2023-12-04T02:55:52.458" v="632" actId="26606"/>
          <ac:spMkLst>
            <pc:docMk/>
            <pc:sldMk cId="3863489512" sldId="4973"/>
            <ac:spMk id="44" creationId="{51E014CA-4279-4E70-AC56-0BBEBF92C298}"/>
          </ac:spMkLst>
        </pc:spChg>
        <pc:spChg chg="add">
          <ac:chgData name="翌霖 胡" userId="a9a41afe759712f0" providerId="LiveId" clId="{9C304CCA-8583-4C5C-BC95-71AD5680C462}" dt="2023-12-04T02:55:52.458" v="632" actId="26606"/>
          <ac:spMkLst>
            <pc:docMk/>
            <pc:sldMk cId="3863489512" sldId="4973"/>
            <ac:spMk id="46" creationId="{28B3DCF8-9D1E-4907-B1EC-98D11BC16F55}"/>
          </ac:spMkLst>
        </pc:spChg>
        <pc:spChg chg="add">
          <ac:chgData name="翌霖 胡" userId="a9a41afe759712f0" providerId="LiveId" clId="{9C304CCA-8583-4C5C-BC95-71AD5680C462}" dt="2023-12-04T02:55:52.458" v="632" actId="26606"/>
          <ac:spMkLst>
            <pc:docMk/>
            <pc:sldMk cId="3863489512" sldId="4973"/>
            <ac:spMk id="48" creationId="{88D6B9EF-FF47-487C-8B82-F9F2B9A54AD6}"/>
          </ac:spMkLst>
        </pc:spChg>
        <pc:spChg chg="add">
          <ac:chgData name="翌霖 胡" userId="a9a41afe759712f0" providerId="LiveId" clId="{9C304CCA-8583-4C5C-BC95-71AD5680C462}" dt="2023-12-04T02:55:52.458" v="632" actId="26606"/>
          <ac:spMkLst>
            <pc:docMk/>
            <pc:sldMk cId="3863489512" sldId="4973"/>
            <ac:spMk id="50" creationId="{5717D090-7948-433A-AED2-EA1A98E6F0B3}"/>
          </ac:spMkLst>
        </pc:spChg>
        <pc:spChg chg="add">
          <ac:chgData name="翌霖 胡" userId="a9a41afe759712f0" providerId="LiveId" clId="{9C304CCA-8583-4C5C-BC95-71AD5680C462}" dt="2023-12-04T02:55:52.458" v="632" actId="26606"/>
          <ac:spMkLst>
            <pc:docMk/>
            <pc:sldMk cId="3863489512" sldId="4973"/>
            <ac:spMk id="52" creationId="{D618C3E8-8260-4E23-8BA1-C2C3E80BEF9F}"/>
          </ac:spMkLst>
        </pc:spChg>
        <pc:picChg chg="add mod ord">
          <ac:chgData name="翌霖 胡" userId="a9a41afe759712f0" providerId="LiveId" clId="{9C304CCA-8583-4C5C-BC95-71AD5680C462}" dt="2023-12-04T02:55:52.458" v="632" actId="26606"/>
          <ac:picMkLst>
            <pc:docMk/>
            <pc:sldMk cId="3863489512" sldId="4973"/>
            <ac:picMk id="6" creationId="{3DCA5A5B-029B-FD43-CD80-ECB63EEBFA96}"/>
          </ac:picMkLst>
        </pc:picChg>
        <pc:picChg chg="add mod ord">
          <ac:chgData name="翌霖 胡" userId="a9a41afe759712f0" providerId="LiveId" clId="{9C304CCA-8583-4C5C-BC95-71AD5680C462}" dt="2023-12-04T02:56:03.245" v="633" actId="27614"/>
          <ac:picMkLst>
            <pc:docMk/>
            <pc:sldMk cId="3863489512" sldId="4973"/>
            <ac:picMk id="8" creationId="{BA5FCEB0-B2AE-B3E4-6A83-B51E923D7B8C}"/>
          </ac:picMkLst>
        </pc:picChg>
        <pc:picChg chg="add mod ord">
          <ac:chgData name="翌霖 胡" userId="a9a41afe759712f0" providerId="LiveId" clId="{9C304CCA-8583-4C5C-BC95-71AD5680C462}" dt="2023-12-04T02:56:03.489" v="636" actId="962"/>
          <ac:picMkLst>
            <pc:docMk/>
            <pc:sldMk cId="3863489512" sldId="4973"/>
            <ac:picMk id="9" creationId="{953C33ED-2CCC-D6E9-35CF-BF1E4CADA591}"/>
          </ac:picMkLst>
        </pc:picChg>
      </pc:sldChg>
      <pc:sldChg chg="modSp new del mod">
        <pc:chgData name="翌霖 胡" userId="a9a41afe759712f0" providerId="LiveId" clId="{9C304CCA-8583-4C5C-BC95-71AD5680C462}" dt="2023-12-04T04:17:15.970" v="1139" actId="47"/>
        <pc:sldMkLst>
          <pc:docMk/>
          <pc:sldMk cId="2917414726" sldId="4974"/>
        </pc:sldMkLst>
        <pc:spChg chg="mod">
          <ac:chgData name="翌霖 胡" userId="a9a41afe759712f0" providerId="LiveId" clId="{9C304CCA-8583-4C5C-BC95-71AD5680C462}" dt="2023-12-04T02:52:23.278" v="571"/>
          <ac:spMkLst>
            <pc:docMk/>
            <pc:sldMk cId="2917414726" sldId="4974"/>
            <ac:spMk id="2" creationId="{259D11E4-D378-B859-6748-8EB32C19541D}"/>
          </ac:spMkLst>
        </pc:spChg>
      </pc:sldChg>
      <pc:sldChg chg="delSp modSp add mod ord setBg delDesignElem">
        <pc:chgData name="翌霖 胡" userId="a9a41afe759712f0" providerId="LiveId" clId="{9C304CCA-8583-4C5C-BC95-71AD5680C462}" dt="2023-12-04T02:50:23.227" v="549"/>
        <pc:sldMkLst>
          <pc:docMk/>
          <pc:sldMk cId="437348946" sldId="4975"/>
        </pc:sldMkLst>
        <pc:spChg chg="mod">
          <ac:chgData name="翌霖 胡" userId="a9a41afe759712f0" providerId="LiveId" clId="{9C304CCA-8583-4C5C-BC95-71AD5680C462}" dt="2023-12-04T02:50:23.227" v="549"/>
          <ac:spMkLst>
            <pc:docMk/>
            <pc:sldMk cId="437348946" sldId="4975"/>
            <ac:spMk id="3" creationId="{F74D5811-38F9-4CCF-868F-6DBD3A016F19}"/>
          </ac:spMkLst>
        </pc:spChg>
        <pc:cxnChg chg="del">
          <ac:chgData name="翌霖 胡" userId="a9a41afe759712f0" providerId="LiveId" clId="{9C304CCA-8583-4C5C-BC95-71AD5680C462}" dt="2023-12-04T02:49:24.563" v="539"/>
          <ac:cxnSpMkLst>
            <pc:docMk/>
            <pc:sldMk cId="437348946" sldId="4975"/>
            <ac:cxnSpMk id="10" creationId="{EBAD6A72-88E8-42F7-88B9-CAF744536BE4}"/>
          </ac:cxnSpMkLst>
        </pc:cxnChg>
        <pc:cxnChg chg="del">
          <ac:chgData name="翌霖 胡" userId="a9a41afe759712f0" providerId="LiveId" clId="{9C304CCA-8583-4C5C-BC95-71AD5680C462}" dt="2023-12-04T02:49:24.563" v="539"/>
          <ac:cxnSpMkLst>
            <pc:docMk/>
            <pc:sldMk cId="437348946" sldId="4975"/>
            <ac:cxnSpMk id="12" creationId="{C800968E-0A99-46C4-A9B2-6A63AC66F4B0}"/>
          </ac:cxnSpMkLst>
        </pc:cxnChg>
      </pc:sldChg>
      <pc:sldChg chg="addSp delSp modSp new mod setBg">
        <pc:chgData name="翌霖 胡" userId="a9a41afe759712f0" providerId="LiveId" clId="{9C304CCA-8583-4C5C-BC95-71AD5680C462}" dt="2023-12-04T04:09:07.888" v="1074" actId="1076"/>
        <pc:sldMkLst>
          <pc:docMk/>
          <pc:sldMk cId="1527857159" sldId="4976"/>
        </pc:sldMkLst>
        <pc:spChg chg="mod">
          <ac:chgData name="翌霖 胡" userId="a9a41afe759712f0" providerId="LiveId" clId="{9C304CCA-8583-4C5C-BC95-71AD5680C462}" dt="2023-12-04T04:08:46.182" v="1067" actId="1076"/>
          <ac:spMkLst>
            <pc:docMk/>
            <pc:sldMk cId="1527857159" sldId="4976"/>
            <ac:spMk id="2" creationId="{D3BA786B-3A3F-5BBA-C551-3ADB41941E9D}"/>
          </ac:spMkLst>
        </pc:spChg>
        <pc:spChg chg="mod ord">
          <ac:chgData name="翌霖 胡" userId="a9a41afe759712f0" providerId="LiveId" clId="{9C304CCA-8583-4C5C-BC95-71AD5680C462}" dt="2023-12-04T04:08:51.965" v="1069" actId="403"/>
          <ac:spMkLst>
            <pc:docMk/>
            <pc:sldMk cId="1527857159" sldId="4976"/>
            <ac:spMk id="3" creationId="{D6EEC10D-5D61-FFEF-CF9F-9DBDFA9D1BD9}"/>
          </ac:spMkLst>
        </pc:spChg>
        <pc:spChg chg="add del">
          <ac:chgData name="翌霖 胡" userId="a9a41afe759712f0" providerId="LiveId" clId="{9C304CCA-8583-4C5C-BC95-71AD5680C462}" dt="2023-12-04T03:55:47.207" v="795" actId="26606"/>
          <ac:spMkLst>
            <pc:docMk/>
            <pc:sldMk cId="1527857159" sldId="4976"/>
            <ac:spMk id="9" creationId="{45D37F4E-DDB4-456B-97E0-9937730A039F}"/>
          </ac:spMkLst>
        </pc:spChg>
        <pc:spChg chg="add del">
          <ac:chgData name="翌霖 胡" userId="a9a41afe759712f0" providerId="LiveId" clId="{9C304CCA-8583-4C5C-BC95-71AD5680C462}" dt="2023-12-04T03:55:47.207" v="795" actId="26606"/>
          <ac:spMkLst>
            <pc:docMk/>
            <pc:sldMk cId="1527857159" sldId="4976"/>
            <ac:spMk id="11" creationId="{B2DD41CD-8F47-4F56-AD12-4E2FF7696987}"/>
          </ac:spMkLst>
        </pc:spChg>
        <pc:spChg chg="add del">
          <ac:chgData name="翌霖 胡" userId="a9a41afe759712f0" providerId="LiveId" clId="{9C304CCA-8583-4C5C-BC95-71AD5680C462}" dt="2023-12-04T04:08:30.343" v="1064" actId="26606"/>
          <ac:spMkLst>
            <pc:docMk/>
            <pc:sldMk cId="1527857159" sldId="4976"/>
            <ac:spMk id="16" creationId="{45D37F4E-DDB4-456B-97E0-9937730A039F}"/>
          </ac:spMkLst>
        </pc:spChg>
        <pc:spChg chg="add del">
          <ac:chgData name="翌霖 胡" userId="a9a41afe759712f0" providerId="LiveId" clId="{9C304CCA-8583-4C5C-BC95-71AD5680C462}" dt="2023-12-04T04:08:30.343" v="1064" actId="26606"/>
          <ac:spMkLst>
            <pc:docMk/>
            <pc:sldMk cId="1527857159" sldId="4976"/>
            <ac:spMk id="18" creationId="{B2DD41CD-8F47-4F56-AD12-4E2FF7696987}"/>
          </ac:spMkLst>
        </pc:spChg>
        <pc:spChg chg="add del">
          <ac:chgData name="翌霖 胡" userId="a9a41afe759712f0" providerId="LiveId" clId="{9C304CCA-8583-4C5C-BC95-71AD5680C462}" dt="2023-12-04T04:08:10.587" v="1047" actId="26606"/>
          <ac:spMkLst>
            <pc:docMk/>
            <pc:sldMk cId="1527857159" sldId="4976"/>
            <ac:spMk id="25" creationId="{33AE4636-AEEC-45D6-84D4-7AC2DA48ECF8}"/>
          </ac:spMkLst>
        </pc:spChg>
        <pc:spChg chg="add del">
          <ac:chgData name="翌霖 胡" userId="a9a41afe759712f0" providerId="LiveId" clId="{9C304CCA-8583-4C5C-BC95-71AD5680C462}" dt="2023-12-04T04:08:12.740" v="1049" actId="26606"/>
          <ac:spMkLst>
            <pc:docMk/>
            <pc:sldMk cId="1527857159" sldId="4976"/>
            <ac:spMk id="27" creationId="{42663BD0-064C-40FC-A331-F49FCA9536AA}"/>
          </ac:spMkLst>
        </pc:spChg>
        <pc:spChg chg="add del">
          <ac:chgData name="翌霖 胡" userId="a9a41afe759712f0" providerId="LiveId" clId="{9C304CCA-8583-4C5C-BC95-71AD5680C462}" dt="2023-12-04T04:08:14.518" v="1051" actId="26606"/>
          <ac:spMkLst>
            <pc:docMk/>
            <pc:sldMk cId="1527857159" sldId="4976"/>
            <ac:spMk id="31" creationId="{2C1BBA94-3F40-40AA-8BB9-E69E25E537C1}"/>
          </ac:spMkLst>
        </pc:spChg>
        <pc:spChg chg="add del">
          <ac:chgData name="翌霖 胡" userId="a9a41afe759712f0" providerId="LiveId" clId="{9C304CCA-8583-4C5C-BC95-71AD5680C462}" dt="2023-12-04T04:08:10.587" v="1047" actId="26606"/>
          <ac:spMkLst>
            <pc:docMk/>
            <pc:sldMk cId="1527857159" sldId="4976"/>
            <ac:spMk id="33" creationId="{0B9EE3F3-89B7-43C3-8651-C4C96830993D}"/>
          </ac:spMkLst>
        </pc:spChg>
        <pc:spChg chg="add del">
          <ac:chgData name="翌霖 胡" userId="a9a41afe759712f0" providerId="LiveId" clId="{9C304CCA-8583-4C5C-BC95-71AD5680C462}" dt="2023-12-04T04:08:10.587" v="1047" actId="26606"/>
          <ac:spMkLst>
            <pc:docMk/>
            <pc:sldMk cId="1527857159" sldId="4976"/>
            <ac:spMk id="34" creationId="{8D9CE0F4-2EB2-4F1F-8AAC-DB3571D9FE10}"/>
          </ac:spMkLst>
        </pc:spChg>
        <pc:spChg chg="add del">
          <ac:chgData name="翌霖 胡" userId="a9a41afe759712f0" providerId="LiveId" clId="{9C304CCA-8583-4C5C-BC95-71AD5680C462}" dt="2023-12-04T04:08:12.740" v="1049" actId="26606"/>
          <ac:spMkLst>
            <pc:docMk/>
            <pc:sldMk cId="1527857159" sldId="4976"/>
            <ac:spMk id="36" creationId="{D2854001-B4AF-4E18-9D2E-33E37F97A82D}"/>
          </ac:spMkLst>
        </pc:spChg>
        <pc:spChg chg="add del">
          <ac:chgData name="翌霖 胡" userId="a9a41afe759712f0" providerId="LiveId" clId="{9C304CCA-8583-4C5C-BC95-71AD5680C462}" dt="2023-12-04T04:08:12.740" v="1049" actId="26606"/>
          <ac:spMkLst>
            <pc:docMk/>
            <pc:sldMk cId="1527857159" sldId="4976"/>
            <ac:spMk id="37" creationId="{8AEA628B-C8FF-4D0B-B111-F101F580B15D}"/>
          </ac:spMkLst>
        </pc:spChg>
        <pc:spChg chg="add del">
          <ac:chgData name="翌霖 胡" userId="a9a41afe759712f0" providerId="LiveId" clId="{9C304CCA-8583-4C5C-BC95-71AD5680C462}" dt="2023-12-04T04:08:14.518" v="1051" actId="26606"/>
          <ac:spMkLst>
            <pc:docMk/>
            <pc:sldMk cId="1527857159" sldId="4976"/>
            <ac:spMk id="39" creationId="{DBC6133C-0615-4CE4-9132-37E609A9BDFA}"/>
          </ac:spMkLst>
        </pc:spChg>
        <pc:spChg chg="add del">
          <ac:chgData name="翌霖 胡" userId="a9a41afe759712f0" providerId="LiveId" clId="{9C304CCA-8583-4C5C-BC95-71AD5680C462}" dt="2023-12-04T04:08:14.518" v="1051" actId="26606"/>
          <ac:spMkLst>
            <pc:docMk/>
            <pc:sldMk cId="1527857159" sldId="4976"/>
            <ac:spMk id="40" creationId="{169CC832-2974-4E8D-90ED-3E2941BA7336}"/>
          </ac:spMkLst>
        </pc:spChg>
        <pc:spChg chg="add del">
          <ac:chgData name="翌霖 胡" userId="a9a41afe759712f0" providerId="LiveId" clId="{9C304CCA-8583-4C5C-BC95-71AD5680C462}" dt="2023-12-04T04:08:14.518" v="1051" actId="26606"/>
          <ac:spMkLst>
            <pc:docMk/>
            <pc:sldMk cId="1527857159" sldId="4976"/>
            <ac:spMk id="41" creationId="{55222F96-971A-4F90-B841-6BAB416C7AC1}"/>
          </ac:spMkLst>
        </pc:spChg>
        <pc:spChg chg="add del">
          <ac:chgData name="翌霖 胡" userId="a9a41afe759712f0" providerId="LiveId" clId="{9C304CCA-8583-4C5C-BC95-71AD5680C462}" dt="2023-12-04T04:08:14.518" v="1051" actId="26606"/>
          <ac:spMkLst>
            <pc:docMk/>
            <pc:sldMk cId="1527857159" sldId="4976"/>
            <ac:spMk id="42" creationId="{08980754-6F4B-43C9-B9BE-127B6BED6586}"/>
          </ac:spMkLst>
        </pc:spChg>
        <pc:spChg chg="add del">
          <ac:chgData name="翌霖 胡" userId="a9a41afe759712f0" providerId="LiveId" clId="{9C304CCA-8583-4C5C-BC95-71AD5680C462}" dt="2023-12-04T04:08:17.472" v="1053" actId="26606"/>
          <ac:spMkLst>
            <pc:docMk/>
            <pc:sldMk cId="1527857159" sldId="4976"/>
            <ac:spMk id="44" creationId="{979E27D9-03C7-44E2-9FF8-15D0C8506AF7}"/>
          </ac:spMkLst>
        </pc:spChg>
        <pc:spChg chg="add del">
          <ac:chgData name="翌霖 胡" userId="a9a41afe759712f0" providerId="LiveId" clId="{9C304CCA-8583-4C5C-BC95-71AD5680C462}" dt="2023-12-04T04:08:17.472" v="1053" actId="26606"/>
          <ac:spMkLst>
            <pc:docMk/>
            <pc:sldMk cId="1527857159" sldId="4976"/>
            <ac:spMk id="45" creationId="{EEBF1590-3B36-48EE-A89D-3B6F3CB256AB}"/>
          </ac:spMkLst>
        </pc:spChg>
        <pc:spChg chg="add del">
          <ac:chgData name="翌霖 胡" userId="a9a41afe759712f0" providerId="LiveId" clId="{9C304CCA-8583-4C5C-BC95-71AD5680C462}" dt="2023-12-04T04:08:17.472" v="1053" actId="26606"/>
          <ac:spMkLst>
            <pc:docMk/>
            <pc:sldMk cId="1527857159" sldId="4976"/>
            <ac:spMk id="46" creationId="{AC8F6C8C-AB5A-4548-942D-E3FD40ACBC49}"/>
          </ac:spMkLst>
        </pc:spChg>
        <pc:spChg chg="add del">
          <ac:chgData name="翌霖 胡" userId="a9a41afe759712f0" providerId="LiveId" clId="{9C304CCA-8583-4C5C-BC95-71AD5680C462}" dt="2023-12-04T04:08:19.851" v="1055" actId="26606"/>
          <ac:spMkLst>
            <pc:docMk/>
            <pc:sldMk cId="1527857159" sldId="4976"/>
            <ac:spMk id="48" creationId="{3ECBE1F1-D69B-4AFA-ABD5-8E41720EF6DE}"/>
          </ac:spMkLst>
        </pc:spChg>
        <pc:spChg chg="add del">
          <ac:chgData name="翌霖 胡" userId="a9a41afe759712f0" providerId="LiveId" clId="{9C304CCA-8583-4C5C-BC95-71AD5680C462}" dt="2023-12-04T04:08:19.851" v="1055" actId="26606"/>
          <ac:spMkLst>
            <pc:docMk/>
            <pc:sldMk cId="1527857159" sldId="4976"/>
            <ac:spMk id="49" creationId="{603A6265-E10C-4B85-9C20-E75FCAF9CC63}"/>
          </ac:spMkLst>
        </pc:spChg>
        <pc:spChg chg="add del">
          <ac:chgData name="翌霖 胡" userId="a9a41afe759712f0" providerId="LiveId" clId="{9C304CCA-8583-4C5C-BC95-71AD5680C462}" dt="2023-12-04T04:08:21.591" v="1057" actId="26606"/>
          <ac:spMkLst>
            <pc:docMk/>
            <pc:sldMk cId="1527857159" sldId="4976"/>
            <ac:spMk id="51" creationId="{90D01200-0224-43C5-AB38-FB4D16B73FB7}"/>
          </ac:spMkLst>
        </pc:spChg>
        <pc:spChg chg="add del">
          <ac:chgData name="翌霖 胡" userId="a9a41afe759712f0" providerId="LiveId" clId="{9C304CCA-8583-4C5C-BC95-71AD5680C462}" dt="2023-12-04T04:08:21.591" v="1057" actId="26606"/>
          <ac:spMkLst>
            <pc:docMk/>
            <pc:sldMk cId="1527857159" sldId="4976"/>
            <ac:spMk id="52" creationId="{728A44A4-A002-4A88-9FC9-1D0566C97A47}"/>
          </ac:spMkLst>
        </pc:spChg>
        <pc:spChg chg="add del">
          <ac:chgData name="翌霖 胡" userId="a9a41afe759712f0" providerId="LiveId" clId="{9C304CCA-8583-4C5C-BC95-71AD5680C462}" dt="2023-12-04T04:08:21.591" v="1057" actId="26606"/>
          <ac:spMkLst>
            <pc:docMk/>
            <pc:sldMk cId="1527857159" sldId="4976"/>
            <ac:spMk id="53" creationId="{3E7D5C7B-DD16-401B-85CE-4AAA2A4F5136}"/>
          </ac:spMkLst>
        </pc:spChg>
        <pc:spChg chg="add del">
          <ac:chgData name="翌霖 胡" userId="a9a41afe759712f0" providerId="LiveId" clId="{9C304CCA-8583-4C5C-BC95-71AD5680C462}" dt="2023-12-04T04:08:25.476" v="1059" actId="26606"/>
          <ac:spMkLst>
            <pc:docMk/>
            <pc:sldMk cId="1527857159" sldId="4976"/>
            <ac:spMk id="55" creationId="{C0763A76-9F1C-4FC5-82B7-DD475DA461B2}"/>
          </ac:spMkLst>
        </pc:spChg>
        <pc:spChg chg="add del">
          <ac:chgData name="翌霖 胡" userId="a9a41afe759712f0" providerId="LiveId" clId="{9C304CCA-8583-4C5C-BC95-71AD5680C462}" dt="2023-12-04T04:08:25.476" v="1059" actId="26606"/>
          <ac:spMkLst>
            <pc:docMk/>
            <pc:sldMk cId="1527857159" sldId="4976"/>
            <ac:spMk id="56" creationId="{E81BF4F6-F2CF-4984-9D14-D6966D92F99F}"/>
          </ac:spMkLst>
        </pc:spChg>
        <pc:spChg chg="add del">
          <ac:chgData name="翌霖 胡" userId="a9a41afe759712f0" providerId="LiveId" clId="{9C304CCA-8583-4C5C-BC95-71AD5680C462}" dt="2023-12-04T04:08:26.615" v="1061" actId="26606"/>
          <ac:spMkLst>
            <pc:docMk/>
            <pc:sldMk cId="1527857159" sldId="4976"/>
            <ac:spMk id="58" creationId="{9F7D5CDA-D291-4307-BF55-1381FED29634}"/>
          </ac:spMkLst>
        </pc:spChg>
        <pc:spChg chg="add del">
          <ac:chgData name="翌霖 胡" userId="a9a41afe759712f0" providerId="LiveId" clId="{9C304CCA-8583-4C5C-BC95-71AD5680C462}" dt="2023-12-04T04:08:26.615" v="1061" actId="26606"/>
          <ac:spMkLst>
            <pc:docMk/>
            <pc:sldMk cId="1527857159" sldId="4976"/>
            <ac:spMk id="59" creationId="{59B296B9-C5A5-4E4F-9B60-C907B5F1466C}"/>
          </ac:spMkLst>
        </pc:spChg>
        <pc:spChg chg="add del">
          <ac:chgData name="翌霖 胡" userId="a9a41afe759712f0" providerId="LiveId" clId="{9C304CCA-8583-4C5C-BC95-71AD5680C462}" dt="2023-12-04T04:08:26.615" v="1061" actId="26606"/>
          <ac:spMkLst>
            <pc:docMk/>
            <pc:sldMk cId="1527857159" sldId="4976"/>
            <ac:spMk id="60" creationId="{D0300FD3-5AF1-6305-15FA-9078072672E2}"/>
          </ac:spMkLst>
        </pc:spChg>
        <pc:spChg chg="add del">
          <ac:chgData name="翌霖 胡" userId="a9a41afe759712f0" providerId="LiveId" clId="{9C304CCA-8583-4C5C-BC95-71AD5680C462}" dt="2023-12-04T04:08:30.335" v="1063" actId="26606"/>
          <ac:spMkLst>
            <pc:docMk/>
            <pc:sldMk cId="1527857159" sldId="4976"/>
            <ac:spMk id="62" creationId="{C0763A76-9F1C-4FC5-82B7-DD475DA461B2}"/>
          </ac:spMkLst>
        </pc:spChg>
        <pc:spChg chg="add del">
          <ac:chgData name="翌霖 胡" userId="a9a41afe759712f0" providerId="LiveId" clId="{9C304CCA-8583-4C5C-BC95-71AD5680C462}" dt="2023-12-04T04:08:30.335" v="1063" actId="26606"/>
          <ac:spMkLst>
            <pc:docMk/>
            <pc:sldMk cId="1527857159" sldId="4976"/>
            <ac:spMk id="63" creationId="{E81BF4F6-F2CF-4984-9D14-D6966D92F99F}"/>
          </ac:spMkLst>
        </pc:spChg>
        <pc:spChg chg="add">
          <ac:chgData name="翌霖 胡" userId="a9a41afe759712f0" providerId="LiveId" clId="{9C304CCA-8583-4C5C-BC95-71AD5680C462}" dt="2023-12-04T04:08:30.343" v="1064" actId="26606"/>
          <ac:spMkLst>
            <pc:docMk/>
            <pc:sldMk cId="1527857159" sldId="4976"/>
            <ac:spMk id="65" creationId="{979E27D9-03C7-44E2-9FF8-15D0C8506AF7}"/>
          </ac:spMkLst>
        </pc:spChg>
        <pc:spChg chg="add">
          <ac:chgData name="翌霖 胡" userId="a9a41afe759712f0" providerId="LiveId" clId="{9C304CCA-8583-4C5C-BC95-71AD5680C462}" dt="2023-12-04T04:08:30.343" v="1064" actId="26606"/>
          <ac:spMkLst>
            <pc:docMk/>
            <pc:sldMk cId="1527857159" sldId="4976"/>
            <ac:spMk id="66" creationId="{EEBF1590-3B36-48EE-A89D-3B6F3CB256AB}"/>
          </ac:spMkLst>
        </pc:spChg>
        <pc:spChg chg="add">
          <ac:chgData name="翌霖 胡" userId="a9a41afe759712f0" providerId="LiveId" clId="{9C304CCA-8583-4C5C-BC95-71AD5680C462}" dt="2023-12-04T04:08:30.343" v="1064" actId="26606"/>
          <ac:spMkLst>
            <pc:docMk/>
            <pc:sldMk cId="1527857159" sldId="4976"/>
            <ac:spMk id="67" creationId="{AC8F6C8C-AB5A-4548-942D-E3FD40ACBC49}"/>
          </ac:spMkLst>
        </pc:spChg>
        <pc:grpChg chg="add del">
          <ac:chgData name="翌霖 胡" userId="a9a41afe759712f0" providerId="LiveId" clId="{9C304CCA-8583-4C5C-BC95-71AD5680C462}" dt="2023-12-04T04:08:03.634" v="1043" actId="26606"/>
          <ac:grpSpMkLst>
            <pc:docMk/>
            <pc:sldMk cId="1527857159" sldId="4976"/>
            <ac:grpSpMk id="23" creationId="{16C73AF9-0D33-5C66-5D79-0D0129904B31}"/>
          </ac:grpSpMkLst>
        </pc:grpChg>
        <pc:grpChg chg="add del">
          <ac:chgData name="翌霖 胡" userId="a9a41afe759712f0" providerId="LiveId" clId="{9C304CCA-8583-4C5C-BC95-71AD5680C462}" dt="2023-12-04T04:08:05.818" v="1045" actId="26606"/>
          <ac:grpSpMkLst>
            <pc:docMk/>
            <pc:sldMk cId="1527857159" sldId="4976"/>
            <ac:grpSpMk id="29" creationId="{59D47941-986F-4A15-FC41-7527D904BDD5}"/>
          </ac:grpSpMkLst>
        </pc:grpChg>
        <pc:picChg chg="add del mod">
          <ac:chgData name="翌霖 胡" userId="a9a41afe759712f0" providerId="LiveId" clId="{9C304CCA-8583-4C5C-BC95-71AD5680C462}" dt="2023-12-04T04:07:48.388" v="1041" actId="21"/>
          <ac:picMkLst>
            <pc:docMk/>
            <pc:sldMk cId="1527857159" sldId="4976"/>
            <ac:picMk id="4" creationId="{9D47A332-21EF-8455-1ECF-65A7967D5191}"/>
          </ac:picMkLst>
        </pc:picChg>
        <pc:picChg chg="add mod ord">
          <ac:chgData name="翌霖 胡" userId="a9a41afe759712f0" providerId="LiveId" clId="{9C304CCA-8583-4C5C-BC95-71AD5680C462}" dt="2023-12-04T04:08:30.343" v="1064" actId="26606"/>
          <ac:picMkLst>
            <pc:docMk/>
            <pc:sldMk cId="1527857159" sldId="4976"/>
            <ac:picMk id="5" creationId="{6319AD56-2B63-3E90-0118-9A52270AD511}"/>
          </ac:picMkLst>
        </pc:picChg>
        <pc:picChg chg="add mod">
          <ac:chgData name="翌霖 胡" userId="a9a41afe759712f0" providerId="LiveId" clId="{9C304CCA-8583-4C5C-BC95-71AD5680C462}" dt="2023-12-04T04:09:07.888" v="1074" actId="1076"/>
          <ac:picMkLst>
            <pc:docMk/>
            <pc:sldMk cId="1527857159" sldId="4976"/>
            <ac:picMk id="6" creationId="{0905AD81-C67E-4B30-B06F-796A29CFDAEF}"/>
          </ac:picMkLst>
        </pc:picChg>
      </pc:sldChg>
      <pc:sldChg chg="addSp delSp modSp new mod setBg">
        <pc:chgData name="翌霖 胡" userId="a9a41afe759712f0" providerId="LiveId" clId="{9C304CCA-8583-4C5C-BC95-71AD5680C462}" dt="2023-12-04T04:16:59.591" v="1138"/>
        <pc:sldMkLst>
          <pc:docMk/>
          <pc:sldMk cId="2888192538" sldId="4977"/>
        </pc:sldMkLst>
        <pc:spChg chg="mod">
          <ac:chgData name="翌霖 胡" userId="a9a41afe759712f0" providerId="LiveId" clId="{9C304CCA-8583-4C5C-BC95-71AD5680C462}" dt="2023-12-04T04:11:02.478" v="1077" actId="26606"/>
          <ac:spMkLst>
            <pc:docMk/>
            <pc:sldMk cId="2888192538" sldId="4977"/>
            <ac:spMk id="2" creationId="{07A79D05-FF77-F7D8-091D-BAA2E4390F05}"/>
          </ac:spMkLst>
        </pc:spChg>
        <pc:spChg chg="mod">
          <ac:chgData name="翌霖 胡" userId="a9a41afe759712f0" providerId="LiveId" clId="{9C304CCA-8583-4C5C-BC95-71AD5680C462}" dt="2023-12-04T04:16:59.591" v="1138"/>
          <ac:spMkLst>
            <pc:docMk/>
            <pc:sldMk cId="2888192538" sldId="4977"/>
            <ac:spMk id="3" creationId="{B16277A3-2891-1DAE-5958-E05851D05A34}"/>
          </ac:spMkLst>
        </pc:spChg>
        <pc:grpChg chg="add">
          <ac:chgData name="翌霖 胡" userId="a9a41afe759712f0" providerId="LiveId" clId="{9C304CCA-8583-4C5C-BC95-71AD5680C462}" dt="2023-12-04T04:11:02.478" v="1077" actId="26606"/>
          <ac:grpSpMkLst>
            <pc:docMk/>
            <pc:sldMk cId="2888192538" sldId="4977"/>
            <ac:grpSpMk id="11" creationId="{1FD67D68-9B83-C338-8342-3348D8F22347}"/>
          </ac:grpSpMkLst>
        </pc:grpChg>
        <pc:picChg chg="add del mod">
          <ac:chgData name="翌霖 胡" userId="a9a41afe759712f0" providerId="LiveId" clId="{9C304CCA-8583-4C5C-BC95-71AD5680C462}" dt="2023-12-04T04:10:50.999" v="1076" actId="21"/>
          <ac:picMkLst>
            <pc:docMk/>
            <pc:sldMk cId="2888192538" sldId="4977"/>
            <ac:picMk id="4" creationId="{41934307-7298-D041-61CA-704A4B7629DD}"/>
          </ac:picMkLst>
        </pc:picChg>
        <pc:picChg chg="add mod">
          <ac:chgData name="翌霖 胡" userId="a9a41afe759712f0" providerId="LiveId" clId="{9C304CCA-8583-4C5C-BC95-71AD5680C462}" dt="2023-12-04T04:11:08.102" v="1078" actId="27614"/>
          <ac:picMkLst>
            <pc:docMk/>
            <pc:sldMk cId="2888192538" sldId="4977"/>
            <ac:picMk id="6" creationId="{192093F4-FA45-A5C6-BE46-3040BE53F34C}"/>
          </ac:picMkLst>
        </pc:picChg>
        <pc:picChg chg="add mod">
          <ac:chgData name="翌霖 胡" userId="a9a41afe759712f0" providerId="LiveId" clId="{9C304CCA-8583-4C5C-BC95-71AD5680C462}" dt="2023-12-04T04:11:19.135" v="1082" actId="1076"/>
          <ac:picMkLst>
            <pc:docMk/>
            <pc:sldMk cId="2888192538" sldId="4977"/>
            <ac:picMk id="7" creationId="{91E0C836-632A-1478-D45D-63D58C7F73FD}"/>
          </ac:picMkLst>
        </pc:picChg>
      </pc:sldChg>
      <pc:sldChg chg="new del">
        <pc:chgData name="翌霖 胡" userId="a9a41afe759712f0" providerId="LiveId" clId="{9C304CCA-8583-4C5C-BC95-71AD5680C462}" dt="2023-12-04T04:17:29.913" v="1143" actId="47"/>
        <pc:sldMkLst>
          <pc:docMk/>
          <pc:sldMk cId="394361932" sldId="4978"/>
        </pc:sldMkLst>
      </pc:sldChg>
      <pc:sldChg chg="addSp delSp modSp new mod">
        <pc:chgData name="翌霖 胡" userId="a9a41afe759712f0" providerId="LiveId" clId="{9C304CCA-8583-4C5C-BC95-71AD5680C462}" dt="2023-12-04T07:36:41.680" v="1950"/>
        <pc:sldMkLst>
          <pc:docMk/>
          <pc:sldMk cId="1465228002" sldId="4978"/>
        </pc:sldMkLst>
        <pc:spChg chg="mod">
          <ac:chgData name="翌霖 胡" userId="a9a41afe759712f0" providerId="LiveId" clId="{9C304CCA-8583-4C5C-BC95-71AD5680C462}" dt="2023-12-04T07:36:41.680" v="1950"/>
          <ac:spMkLst>
            <pc:docMk/>
            <pc:sldMk cId="1465228002" sldId="4978"/>
            <ac:spMk id="2" creationId="{17A30A03-5DCA-0AB1-DE07-552EED06B0B4}"/>
          </ac:spMkLst>
        </pc:spChg>
        <pc:spChg chg="mod">
          <ac:chgData name="翌霖 胡" userId="a9a41afe759712f0" providerId="LiveId" clId="{9C304CCA-8583-4C5C-BC95-71AD5680C462}" dt="2023-12-04T07:35:03.620" v="1940"/>
          <ac:spMkLst>
            <pc:docMk/>
            <pc:sldMk cId="1465228002" sldId="4978"/>
            <ac:spMk id="3" creationId="{0BE0E826-758E-E904-5733-4198DFF276F5}"/>
          </ac:spMkLst>
        </pc:spChg>
        <pc:picChg chg="add del mod">
          <ac:chgData name="翌霖 胡" userId="a9a41afe759712f0" providerId="LiveId" clId="{9C304CCA-8583-4C5C-BC95-71AD5680C462}" dt="2023-12-04T07:34:24.561" v="1919" actId="478"/>
          <ac:picMkLst>
            <pc:docMk/>
            <pc:sldMk cId="1465228002" sldId="4978"/>
            <ac:picMk id="5" creationId="{5248A98C-9090-57A2-7919-CB5FF305196E}"/>
          </ac:picMkLst>
        </pc:picChg>
      </pc:sldChg>
      <pc:sldChg chg="modSp new del mod">
        <pc:chgData name="翌霖 胡" userId="a9a41afe759712f0" providerId="LiveId" clId="{9C304CCA-8583-4C5C-BC95-71AD5680C462}" dt="2023-12-04T08:33:19.314" v="2695" actId="47"/>
        <pc:sldMkLst>
          <pc:docMk/>
          <pc:sldMk cId="3278002742" sldId="4979"/>
        </pc:sldMkLst>
        <pc:spChg chg="mod">
          <ac:chgData name="翌霖 胡" userId="a9a41afe759712f0" providerId="LiveId" clId="{9C304CCA-8583-4C5C-BC95-71AD5680C462}" dt="2023-12-04T05:08:42.981" v="1733"/>
          <ac:spMkLst>
            <pc:docMk/>
            <pc:sldMk cId="3278002742" sldId="4979"/>
            <ac:spMk id="3" creationId="{6494D437-8BAF-E899-B676-BEC3C29CD829}"/>
          </ac:spMkLst>
        </pc:spChg>
      </pc:sldChg>
      <pc:sldChg chg="addSp delSp modSp new mod setBg">
        <pc:chgData name="翌霖 胡" userId="a9a41afe759712f0" providerId="LiveId" clId="{9C304CCA-8583-4C5C-BC95-71AD5680C462}" dt="2023-12-04T08:25:45.896" v="2577"/>
        <pc:sldMkLst>
          <pc:docMk/>
          <pc:sldMk cId="3273862655" sldId="4980"/>
        </pc:sldMkLst>
        <pc:spChg chg="mod">
          <ac:chgData name="翌霖 胡" userId="a9a41afe759712f0" providerId="LiveId" clId="{9C304CCA-8583-4C5C-BC95-71AD5680C462}" dt="2023-12-04T08:14:11.536" v="2486" actId="26606"/>
          <ac:spMkLst>
            <pc:docMk/>
            <pc:sldMk cId="3273862655" sldId="4980"/>
            <ac:spMk id="2" creationId="{6A9A2598-46CB-D654-7CA8-D9AB0CF51FDF}"/>
          </ac:spMkLst>
        </pc:spChg>
        <pc:spChg chg="mod">
          <ac:chgData name="翌霖 胡" userId="a9a41afe759712f0" providerId="LiveId" clId="{9C304CCA-8583-4C5C-BC95-71AD5680C462}" dt="2023-12-04T08:25:45.896" v="2577"/>
          <ac:spMkLst>
            <pc:docMk/>
            <pc:sldMk cId="3273862655" sldId="4980"/>
            <ac:spMk id="3" creationId="{688C409D-AF7F-0944-039E-AB51324450C4}"/>
          </ac:spMkLst>
        </pc:spChg>
        <pc:spChg chg="add del">
          <ac:chgData name="翌霖 胡" userId="a9a41afe759712f0" providerId="LiveId" clId="{9C304CCA-8583-4C5C-BC95-71AD5680C462}" dt="2023-12-04T08:14:25.933" v="2489" actId="26606"/>
          <ac:spMkLst>
            <pc:docMk/>
            <pc:sldMk cId="3273862655" sldId="4980"/>
            <ac:spMk id="9" creationId="{45D37F4E-DDB4-456B-97E0-9937730A039F}"/>
          </ac:spMkLst>
        </pc:spChg>
        <pc:spChg chg="add del">
          <ac:chgData name="翌霖 胡" userId="a9a41afe759712f0" providerId="LiveId" clId="{9C304CCA-8583-4C5C-BC95-71AD5680C462}" dt="2023-12-04T08:14:25.933" v="2489" actId="26606"/>
          <ac:spMkLst>
            <pc:docMk/>
            <pc:sldMk cId="3273862655" sldId="4980"/>
            <ac:spMk id="11" creationId="{B2DD41CD-8F47-4F56-AD12-4E2FF7696987}"/>
          </ac:spMkLst>
        </pc:spChg>
        <pc:spChg chg="add">
          <ac:chgData name="翌霖 胡" userId="a9a41afe759712f0" providerId="LiveId" clId="{9C304CCA-8583-4C5C-BC95-71AD5680C462}" dt="2023-12-04T08:14:25.933" v="2489" actId="26606"/>
          <ac:spMkLst>
            <pc:docMk/>
            <pc:sldMk cId="3273862655" sldId="4980"/>
            <ac:spMk id="16" creationId="{45D37F4E-DDB4-456B-97E0-9937730A039F}"/>
          </ac:spMkLst>
        </pc:spChg>
        <pc:spChg chg="add">
          <ac:chgData name="翌霖 胡" userId="a9a41afe759712f0" providerId="LiveId" clId="{9C304CCA-8583-4C5C-BC95-71AD5680C462}" dt="2023-12-04T08:14:25.933" v="2489" actId="26606"/>
          <ac:spMkLst>
            <pc:docMk/>
            <pc:sldMk cId="3273862655" sldId="4980"/>
            <ac:spMk id="18" creationId="{B2DD41CD-8F47-4F56-AD12-4E2FF7696987}"/>
          </ac:spMkLst>
        </pc:spChg>
        <pc:picChg chg="add mod">
          <ac:chgData name="翌霖 胡" userId="a9a41afe759712f0" providerId="LiveId" clId="{9C304CCA-8583-4C5C-BC95-71AD5680C462}" dt="2023-12-04T08:14:52.693" v="2495" actId="1076"/>
          <ac:picMkLst>
            <pc:docMk/>
            <pc:sldMk cId="3273862655" sldId="4980"/>
            <ac:picMk id="4" creationId="{1AD9A385-4718-6A24-0EB1-269DE194AFE5}"/>
          </ac:picMkLst>
        </pc:picChg>
      </pc:sldChg>
      <pc:sldChg chg="addSp modSp new mod">
        <pc:chgData name="翌霖 胡" userId="a9a41afe759712f0" providerId="LiveId" clId="{9C304CCA-8583-4C5C-BC95-71AD5680C462}" dt="2023-12-04T08:38:41.122" v="2742"/>
        <pc:sldMkLst>
          <pc:docMk/>
          <pc:sldMk cId="1344120555" sldId="4981"/>
        </pc:sldMkLst>
        <pc:spChg chg="mod">
          <ac:chgData name="翌霖 胡" userId="a9a41afe759712f0" providerId="LiveId" clId="{9C304CCA-8583-4C5C-BC95-71AD5680C462}" dt="2023-12-04T08:28:52.025" v="2656"/>
          <ac:spMkLst>
            <pc:docMk/>
            <pc:sldMk cId="1344120555" sldId="4981"/>
            <ac:spMk id="2" creationId="{8B0EF243-7F30-5A71-5DBF-83153F4321ED}"/>
          </ac:spMkLst>
        </pc:spChg>
        <pc:spChg chg="mod">
          <ac:chgData name="翌霖 胡" userId="a9a41afe759712f0" providerId="LiveId" clId="{9C304CCA-8583-4C5C-BC95-71AD5680C462}" dt="2023-12-04T08:38:41.122" v="2742"/>
          <ac:spMkLst>
            <pc:docMk/>
            <pc:sldMk cId="1344120555" sldId="4981"/>
            <ac:spMk id="3" creationId="{A58A48E7-4DD4-6CE8-1767-716CECCD4988}"/>
          </ac:spMkLst>
        </pc:spChg>
        <pc:picChg chg="add mod">
          <ac:chgData name="翌霖 胡" userId="a9a41afe759712f0" providerId="LiveId" clId="{9C304CCA-8583-4C5C-BC95-71AD5680C462}" dt="2023-12-04T08:28:47.808" v="2648" actId="1076"/>
          <ac:picMkLst>
            <pc:docMk/>
            <pc:sldMk cId="1344120555" sldId="4981"/>
            <ac:picMk id="5" creationId="{E09E77E3-14D2-842C-3E14-A8C1ED89377A}"/>
          </ac:picMkLst>
        </pc:picChg>
      </pc:sldChg>
      <pc:sldChg chg="addSp delSp modSp new mod setBg">
        <pc:chgData name="翌霖 胡" userId="a9a41afe759712f0" providerId="LiveId" clId="{9C304CCA-8583-4C5C-BC95-71AD5680C462}" dt="2023-12-04T10:52:42.453" v="3829"/>
        <pc:sldMkLst>
          <pc:docMk/>
          <pc:sldMk cId="2816453473" sldId="4982"/>
        </pc:sldMkLst>
        <pc:spChg chg="mod">
          <ac:chgData name="翌霖 胡" userId="a9a41afe759712f0" providerId="LiveId" clId="{9C304CCA-8583-4C5C-BC95-71AD5680C462}" dt="2023-12-04T10:50:54.721" v="3809" actId="26606"/>
          <ac:spMkLst>
            <pc:docMk/>
            <pc:sldMk cId="2816453473" sldId="4982"/>
            <ac:spMk id="2" creationId="{C00906D7-FFC7-C9B1-E303-70D9728B39E1}"/>
          </ac:spMkLst>
        </pc:spChg>
        <pc:spChg chg="add del mod ord">
          <ac:chgData name="翌霖 胡" userId="a9a41afe759712f0" providerId="LiveId" clId="{9C304CCA-8583-4C5C-BC95-71AD5680C462}" dt="2023-12-04T10:52:42.453" v="3829"/>
          <ac:spMkLst>
            <pc:docMk/>
            <pc:sldMk cId="2816453473" sldId="4982"/>
            <ac:spMk id="3" creationId="{487701C9-7679-CDA4-71F4-C7B600998ABD}"/>
          </ac:spMkLst>
        </pc:spChg>
        <pc:spChg chg="add del">
          <ac:chgData name="翌霖 胡" userId="a9a41afe759712f0" providerId="LiveId" clId="{9C304CCA-8583-4C5C-BC95-71AD5680C462}" dt="2023-12-04T10:43:10.680" v="3791" actId="26606"/>
          <ac:spMkLst>
            <pc:docMk/>
            <pc:sldMk cId="2816453473" sldId="4982"/>
            <ac:spMk id="12" creationId="{45D37F4E-DDB4-456B-97E0-9937730A039F}"/>
          </ac:spMkLst>
        </pc:spChg>
        <pc:spChg chg="add del">
          <ac:chgData name="翌霖 胡" userId="a9a41afe759712f0" providerId="LiveId" clId="{9C304CCA-8583-4C5C-BC95-71AD5680C462}" dt="2023-12-04T10:43:10.680" v="3791" actId="26606"/>
          <ac:spMkLst>
            <pc:docMk/>
            <pc:sldMk cId="2816453473" sldId="4982"/>
            <ac:spMk id="14" creationId="{B2DD41CD-8F47-4F56-AD12-4E2FF7696987}"/>
          </ac:spMkLst>
        </pc:spChg>
        <pc:spChg chg="add del">
          <ac:chgData name="翌霖 胡" userId="a9a41afe759712f0" providerId="LiveId" clId="{9C304CCA-8583-4C5C-BC95-71AD5680C462}" dt="2023-12-04T10:43:23.553" v="3793" actId="26606"/>
          <ac:spMkLst>
            <pc:docMk/>
            <pc:sldMk cId="2816453473" sldId="4982"/>
            <ac:spMk id="16" creationId="{743AA782-23D1-4521-8CAD-47662984AA08}"/>
          </ac:spMkLst>
        </pc:spChg>
        <pc:spChg chg="add del">
          <ac:chgData name="翌霖 胡" userId="a9a41afe759712f0" providerId="LiveId" clId="{9C304CCA-8583-4C5C-BC95-71AD5680C462}" dt="2023-12-04T10:43:23.553" v="3793" actId="26606"/>
          <ac:spMkLst>
            <pc:docMk/>
            <pc:sldMk cId="2816453473" sldId="4982"/>
            <ac:spMk id="17" creationId="{71877DBC-BB60-40F0-AC93-2ACDBAAE60CE}"/>
          </ac:spMkLst>
        </pc:spChg>
        <pc:spChg chg="add del">
          <ac:chgData name="翌霖 胡" userId="a9a41afe759712f0" providerId="LiveId" clId="{9C304CCA-8583-4C5C-BC95-71AD5680C462}" dt="2023-12-04T10:50:54.721" v="3809" actId="26606"/>
          <ac:spMkLst>
            <pc:docMk/>
            <pc:sldMk cId="2816453473" sldId="4982"/>
            <ac:spMk id="22" creationId="{2B97F24A-32CE-4C1C-A50D-3016B394DCFB}"/>
          </ac:spMkLst>
        </pc:spChg>
        <pc:spChg chg="add del">
          <ac:chgData name="翌霖 胡" userId="a9a41afe759712f0" providerId="LiveId" clId="{9C304CCA-8583-4C5C-BC95-71AD5680C462}" dt="2023-12-04T10:50:54.721" v="3809" actId="26606"/>
          <ac:spMkLst>
            <pc:docMk/>
            <pc:sldMk cId="2816453473" sldId="4982"/>
            <ac:spMk id="24" creationId="{CD8B4F24-440B-49E9-B85D-733523DC064B}"/>
          </ac:spMkLst>
        </pc:spChg>
        <pc:spChg chg="add del">
          <ac:chgData name="翌霖 胡" userId="a9a41afe759712f0" providerId="LiveId" clId="{9C304CCA-8583-4C5C-BC95-71AD5680C462}" dt="2023-12-04T10:50:47.662" v="3806" actId="26606"/>
          <ac:spMkLst>
            <pc:docMk/>
            <pc:sldMk cId="2816453473" sldId="4982"/>
            <ac:spMk id="29" creationId="{352BEC0E-22F8-46D0-9632-375DB541B06C}"/>
          </ac:spMkLst>
        </pc:spChg>
        <pc:spChg chg="add del">
          <ac:chgData name="翌霖 胡" userId="a9a41afe759712f0" providerId="LiveId" clId="{9C304CCA-8583-4C5C-BC95-71AD5680C462}" dt="2023-12-04T10:50:47.662" v="3806" actId="26606"/>
          <ac:spMkLst>
            <pc:docMk/>
            <pc:sldMk cId="2816453473" sldId="4982"/>
            <ac:spMk id="31" creationId="{3FCFB1DE-0B7E-48CC-BA90-B2AB0889F9D6}"/>
          </ac:spMkLst>
        </pc:spChg>
        <pc:spChg chg="add del">
          <ac:chgData name="翌霖 胡" userId="a9a41afe759712f0" providerId="LiveId" clId="{9C304CCA-8583-4C5C-BC95-71AD5680C462}" dt="2023-12-04T10:50:54.714" v="3808" actId="26606"/>
          <ac:spMkLst>
            <pc:docMk/>
            <pc:sldMk cId="2816453473" sldId="4982"/>
            <ac:spMk id="33" creationId="{69D47016-023F-44BD-981C-50E7A10A6609}"/>
          </ac:spMkLst>
        </pc:spChg>
        <pc:spChg chg="add del">
          <ac:chgData name="翌霖 胡" userId="a9a41afe759712f0" providerId="LiveId" clId="{9C304CCA-8583-4C5C-BC95-71AD5680C462}" dt="2023-12-04T10:50:54.714" v="3808" actId="26606"/>
          <ac:spMkLst>
            <pc:docMk/>
            <pc:sldMk cId="2816453473" sldId="4982"/>
            <ac:spMk id="34" creationId="{6D8B37B0-0682-433E-BC8D-498C04ABD9A7}"/>
          </ac:spMkLst>
        </pc:spChg>
        <pc:spChg chg="add">
          <ac:chgData name="翌霖 胡" userId="a9a41afe759712f0" providerId="LiveId" clId="{9C304CCA-8583-4C5C-BC95-71AD5680C462}" dt="2023-12-04T10:50:54.721" v="3809" actId="26606"/>
          <ac:spMkLst>
            <pc:docMk/>
            <pc:sldMk cId="2816453473" sldId="4982"/>
            <ac:spMk id="36" creationId="{A51A0227-072A-4F5F-928C-E2C3E5CCD10C}"/>
          </ac:spMkLst>
        </pc:spChg>
        <pc:spChg chg="add">
          <ac:chgData name="翌霖 胡" userId="a9a41afe759712f0" providerId="LiveId" clId="{9C304CCA-8583-4C5C-BC95-71AD5680C462}" dt="2023-12-04T10:50:54.721" v="3809" actId="26606"/>
          <ac:spMkLst>
            <pc:docMk/>
            <pc:sldMk cId="2816453473" sldId="4982"/>
            <ac:spMk id="37" creationId="{35D99776-4B38-47DF-A302-11AD9AF87ACA}"/>
          </ac:spMkLst>
        </pc:spChg>
        <pc:picChg chg="add del mod">
          <ac:chgData name="翌霖 胡" userId="a9a41afe759712f0" providerId="LiveId" clId="{9C304CCA-8583-4C5C-BC95-71AD5680C462}" dt="2023-12-04T10:37:56.546" v="3682"/>
          <ac:picMkLst>
            <pc:docMk/>
            <pc:sldMk cId="2816453473" sldId="4982"/>
            <ac:picMk id="5" creationId="{68AE8C30-F114-150C-217C-FC5F193586A7}"/>
          </ac:picMkLst>
        </pc:picChg>
        <pc:picChg chg="add mod ord">
          <ac:chgData name="翌霖 胡" userId="a9a41afe759712f0" providerId="LiveId" clId="{9C304CCA-8583-4C5C-BC95-71AD5680C462}" dt="2023-12-04T10:50:54.721" v="3809" actId="26606"/>
          <ac:picMkLst>
            <pc:docMk/>
            <pc:sldMk cId="2816453473" sldId="4982"/>
            <ac:picMk id="7" creationId="{FBF9B42A-B592-70D4-2C65-4CAE780E60D0}"/>
          </ac:picMkLst>
        </pc:picChg>
        <pc:picChg chg="add mod">
          <ac:chgData name="翌霖 胡" userId="a9a41afe759712f0" providerId="LiveId" clId="{9C304CCA-8583-4C5C-BC95-71AD5680C462}" dt="2023-12-04T10:50:54.721" v="3809" actId="26606"/>
          <ac:picMkLst>
            <pc:docMk/>
            <pc:sldMk cId="2816453473" sldId="4982"/>
            <ac:picMk id="9" creationId="{5A402473-AE8D-4420-5070-45D3307B2A37}"/>
          </ac:picMkLst>
        </pc:picChg>
      </pc:sldChg>
      <pc:sldChg chg="modSp new mod">
        <pc:chgData name="翌霖 胡" userId="a9a41afe759712f0" providerId="LiveId" clId="{9C304CCA-8583-4C5C-BC95-71AD5680C462}" dt="2023-12-04T11:30:10.026" v="3973"/>
        <pc:sldMkLst>
          <pc:docMk/>
          <pc:sldMk cId="3513273022" sldId="4983"/>
        </pc:sldMkLst>
        <pc:spChg chg="mod">
          <ac:chgData name="翌霖 胡" userId="a9a41afe759712f0" providerId="LiveId" clId="{9C304CCA-8583-4C5C-BC95-71AD5680C462}" dt="2023-12-04T11:30:10.026" v="3973"/>
          <ac:spMkLst>
            <pc:docMk/>
            <pc:sldMk cId="3513273022" sldId="4983"/>
            <ac:spMk id="2" creationId="{75095A13-6FFB-0FA7-B880-800CB5AE857B}"/>
          </ac:spMkLst>
        </pc:spChg>
        <pc:spChg chg="mod">
          <ac:chgData name="翌霖 胡" userId="a9a41afe759712f0" providerId="LiveId" clId="{9C304CCA-8583-4C5C-BC95-71AD5680C462}" dt="2023-12-04T11:30:02.456" v="3960" actId="21"/>
          <ac:spMkLst>
            <pc:docMk/>
            <pc:sldMk cId="3513273022" sldId="4983"/>
            <ac:spMk id="3" creationId="{0E861214-7132-4D09-D808-347A1CCD04E2}"/>
          </ac:spMkLst>
        </pc:spChg>
      </pc:sldChg>
    </pc:docChg>
  </pc:docChgLst>
  <pc:docChgLst>
    <pc:chgData name="翌霖 胡" userId="a9a41afe759712f0" providerId="LiveId" clId="{C6D02DD2-0896-4F29-956E-FC0B916DCDBA}"/>
    <pc:docChg chg="custSel modSld">
      <pc:chgData name="翌霖 胡" userId="a9a41afe759712f0" providerId="LiveId" clId="{C6D02DD2-0896-4F29-956E-FC0B916DCDBA}" dt="2023-12-29T05:11:44.770" v="9" actId="14100"/>
      <pc:docMkLst>
        <pc:docMk/>
      </pc:docMkLst>
      <pc:sldChg chg="addSp modSp mod">
        <pc:chgData name="翌霖 胡" userId="a9a41afe759712f0" providerId="LiveId" clId="{C6D02DD2-0896-4F29-956E-FC0B916DCDBA}" dt="2023-12-29T05:11:44.770" v="9" actId="14100"/>
        <pc:sldMkLst>
          <pc:docMk/>
          <pc:sldMk cId="1105939769" sldId="258"/>
        </pc:sldMkLst>
        <pc:spChg chg="mod">
          <ac:chgData name="翌霖 胡" userId="a9a41afe759712f0" providerId="LiveId" clId="{C6D02DD2-0896-4F29-956E-FC0B916DCDBA}" dt="2023-12-29T05:11:40.204" v="7" actId="27636"/>
          <ac:spMkLst>
            <pc:docMk/>
            <pc:sldMk cId="1105939769" sldId="258"/>
            <ac:spMk id="3" creationId="{47C31B3D-4785-D4F8-1FA9-46B87645FB6E}"/>
          </ac:spMkLst>
        </pc:spChg>
        <pc:picChg chg="add mod">
          <ac:chgData name="翌霖 胡" userId="a9a41afe759712f0" providerId="LiveId" clId="{C6D02DD2-0896-4F29-956E-FC0B916DCDBA}" dt="2023-12-29T05:11:44.770" v="9" actId="14100"/>
          <ac:picMkLst>
            <pc:docMk/>
            <pc:sldMk cId="1105939769" sldId="258"/>
            <ac:picMk id="8" creationId="{1FB58C00-21C2-4328-276B-E929FE4BE84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73CA2-8520-4DC3-AF0A-610AC818E506}" type="datetimeFigureOut">
              <a:rPr lang="zh-CN" altLang="en-US" smtClean="0"/>
              <a:t>2023/12/29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53D34-03DC-465A-B67B-5BCCE0195F13}" type="slidenum">
              <a:rPr lang="zh-CN" altLang="en-US" smtClean="0"/>
              <a:t>‹#›</a:t>
            </a:fld>
            <a:endParaRPr lang="zh-CN" altLang="en-US"/>
          </a:p>
        </p:txBody>
      </p:sp>
    </p:spTree>
    <p:extLst>
      <p:ext uri="{BB962C8B-B14F-4D97-AF65-F5344CB8AC3E}">
        <p14:creationId xmlns:p14="http://schemas.microsoft.com/office/powerpoint/2010/main" val="378816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391FC-A9AC-6D73-5678-D7950CF5455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D6FA22-F994-8438-329A-4ACFF50269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1B9F6D0-830F-C229-039F-CF5029109630}"/>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2FF924CF-0EAF-6F69-7FC7-7AA0EE493E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04910F-9E1C-D202-1CA8-DA46D6D0CA96}"/>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15323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C1183E-C4DE-C009-479E-34D7D5BE886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09B2E27-7398-A033-9F40-05A9AF43A76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43E1F1-2CC7-0749-516D-8460BB99D37A}"/>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E38A1F01-D9C4-1205-4E02-0007DB1231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8E930-B9A2-A396-AB6E-7C925A1CC2D3}"/>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07742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F60961-DE4C-3E9F-4CD2-93563D30CF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5D71BF-0BFE-EAE4-D65D-15D63FC0015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41972A-A67B-7A38-5B56-C7B97DC335CF}"/>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312D889A-F4A0-52F8-D351-E2F997E61D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72491E-3CD4-F030-EB5C-6C7DFDE919AE}"/>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82470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B178EC-F662-5ABE-C3DE-4C6C00EE61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15F522-6589-C258-CCD0-E52D656B076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A4BA57-36D4-4AEF-BE9D-DBFC8550375C}"/>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064D7052-F965-792E-4D47-048E574B62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18F8-F51C-4885-F249-0BE7675C2CD1}"/>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3319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E687A-8DA2-F38D-CC31-D21D4AA1A09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34734E1-9458-441B-D1FB-E27731002E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3215B4-11F8-8879-C89A-CB8DA8F0BFBF}"/>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F42DAB3A-EA58-4F30-A91E-9D92171C79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10753A-9422-6B32-FAFB-FAC518F8FC76}"/>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5647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CDE86E-DDC1-38DF-63DE-0D9F377D82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079DFE-AEBB-EB7C-792F-F34B45DC8B3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00CF0C-30AF-AB39-CEA5-07E584C4397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52E44C4-274D-0672-1122-47072FBC894F}"/>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6" name="页脚占位符 5">
            <a:extLst>
              <a:ext uri="{FF2B5EF4-FFF2-40B4-BE49-F238E27FC236}">
                <a16:creationId xmlns:a16="http://schemas.microsoft.com/office/drawing/2014/main" id="{C38360D5-BD86-F0D0-77E3-0E25492BB3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E0B98A-8D30-71EF-5E3E-4C739EB70273}"/>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87600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0C225F-3FF4-1E6D-4FE6-9FA702838E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4240BAE-EFC5-64CB-793D-2C2D7629E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997865-1837-A386-7B64-EC22763C690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EDF0065-6DE0-84FA-98F0-7314D418B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8A6CC18-62CA-1D0A-3A4F-87A1318AF8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FE60B12-6E0E-D7BB-C4F5-AD30EE980793}"/>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8" name="页脚占位符 7">
            <a:extLst>
              <a:ext uri="{FF2B5EF4-FFF2-40B4-BE49-F238E27FC236}">
                <a16:creationId xmlns:a16="http://schemas.microsoft.com/office/drawing/2014/main" id="{B89E90AE-30BE-B885-BD56-595FA93E538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A3BFE0E-C0D4-B59F-2C62-9A817FBD965C}"/>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178678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448692-91C7-90E9-2380-54D724C554B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360312A-D12A-1046-CB5A-0E071B9C03EC}"/>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4" name="页脚占位符 3">
            <a:extLst>
              <a:ext uri="{FF2B5EF4-FFF2-40B4-BE49-F238E27FC236}">
                <a16:creationId xmlns:a16="http://schemas.microsoft.com/office/drawing/2014/main" id="{2BDD591A-5413-323C-723F-AF9B0F26CAB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B21910F-5086-3589-A358-B764E11E8C77}"/>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25781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B42D7F-88C3-4C5F-D097-AE6358566FE7}"/>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3" name="页脚占位符 2">
            <a:extLst>
              <a:ext uri="{FF2B5EF4-FFF2-40B4-BE49-F238E27FC236}">
                <a16:creationId xmlns:a16="http://schemas.microsoft.com/office/drawing/2014/main" id="{1480DC5D-CFBB-A20C-CD15-15B2FD8F7BB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FBB4A34-1351-5DC8-C0E1-6573D9D64DAD}"/>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96355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EF1F19-B73D-00F6-73FA-1B46D98438D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BCFEDC-E0A3-DF15-5C53-4F597D88EA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7FF10F6-51E0-5C75-A109-CE52C520D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02D8D83-C2E3-5D20-7554-9F0864C66C63}"/>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6" name="页脚占位符 5">
            <a:extLst>
              <a:ext uri="{FF2B5EF4-FFF2-40B4-BE49-F238E27FC236}">
                <a16:creationId xmlns:a16="http://schemas.microsoft.com/office/drawing/2014/main" id="{C3ED0928-27C3-C50A-8AE3-B849BFAF17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30DD11F-C0C2-6439-C905-46F9BBE29018}"/>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418509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F9D89-21EA-FD2E-205F-D91C444DC64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A18CCD4-ECB8-233C-B337-34D87123D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1F5A9D6-51DF-B78E-E844-06627B364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D90EEA-9393-5DA6-0A61-8AE6EEB5BFD5}"/>
              </a:ext>
            </a:extLst>
          </p:cNvPr>
          <p:cNvSpPr>
            <a:spLocks noGrp="1"/>
          </p:cNvSpPr>
          <p:nvPr>
            <p:ph type="dt" sz="half" idx="10"/>
          </p:nvPr>
        </p:nvSpPr>
        <p:spPr/>
        <p:txBody>
          <a:bodyPr/>
          <a:lstStyle/>
          <a:p>
            <a:fld id="{366284B6-86D0-45C8-A341-0DDA116CFEFE}" type="datetimeFigureOut">
              <a:rPr lang="zh-CN" altLang="en-US" smtClean="0"/>
              <a:t>2023/12/29</a:t>
            </a:fld>
            <a:endParaRPr lang="zh-CN" altLang="en-US"/>
          </a:p>
        </p:txBody>
      </p:sp>
      <p:sp>
        <p:nvSpPr>
          <p:cNvPr id="6" name="页脚占位符 5">
            <a:extLst>
              <a:ext uri="{FF2B5EF4-FFF2-40B4-BE49-F238E27FC236}">
                <a16:creationId xmlns:a16="http://schemas.microsoft.com/office/drawing/2014/main" id="{11D96619-5217-D5CA-89F8-33E7298D772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6DB060-368E-6779-3F07-79414A7A7E4F}"/>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43197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185FEAA-3350-99B6-EB5E-10F44B15C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975FED-FF8B-A9DB-33F5-5656C3D7A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1D6353-FC86-796C-21B0-C0BC5C79C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284B6-86D0-45C8-A341-0DDA116CFEFE}" type="datetimeFigureOut">
              <a:rPr lang="zh-CN" altLang="en-US" smtClean="0"/>
              <a:t>2023/12/29</a:t>
            </a:fld>
            <a:endParaRPr lang="zh-CN" altLang="en-US"/>
          </a:p>
        </p:txBody>
      </p:sp>
      <p:sp>
        <p:nvSpPr>
          <p:cNvPr id="5" name="页脚占位符 4">
            <a:extLst>
              <a:ext uri="{FF2B5EF4-FFF2-40B4-BE49-F238E27FC236}">
                <a16:creationId xmlns:a16="http://schemas.microsoft.com/office/drawing/2014/main" id="{D76CAEF9-4DBA-E47D-4F31-0C67A29C1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4AA6BB7-7901-0891-4477-45E13F890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10145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n.wikipedia.org/wiki/File:Elevator_gravity.sv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en.wikiquote.org/wiki/File:Hubert_von_Herkomer03.jp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hyperlink" Target="https://en.wikipedia.org/wiki/File:Black-body_realization.png"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hyperlink" Target="https://en.wikipedia.org/wiki/File:Max_Planck_1878.GI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g"/><Relationship Id="rId2" Type="http://schemas.openxmlformats.org/officeDocument/2006/relationships/hyperlink" Target="https://en.wikipedia.org/wiki/File:Double-slit_experiment_results_Tanamura_2.jpg" TargetMode="Externa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hyperlink" Target="https://en.wikipedia.org/wiki/File:Double-slit.P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n.wikipedia.org/wiki/File:AetherWind.svg" TargetMode="Externa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en.wikipedia.org/wiki/File:Albert_Einstein_as_a_child.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 name="Rectangle 5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图片包含 游戏机, 星星, 水&#10;&#10;描述已自动生成">
            <a:extLst>
              <a:ext uri="{FF2B5EF4-FFF2-40B4-BE49-F238E27FC236}">
                <a16:creationId xmlns:a16="http://schemas.microsoft.com/office/drawing/2014/main" id="{E8C58D15-8505-5C81-E0F2-B044EC26826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3276E30A-E273-EDA7-0B94-6DCEB364EEC7}"/>
              </a:ext>
            </a:extLst>
          </p:cNvPr>
          <p:cNvSpPr>
            <a:spLocks noGrp="1"/>
          </p:cNvSpPr>
          <p:nvPr>
            <p:ph type="ctrTitle"/>
          </p:nvPr>
        </p:nvSpPr>
        <p:spPr>
          <a:xfrm>
            <a:off x="1524000" y="1122362"/>
            <a:ext cx="9144000" cy="2900518"/>
          </a:xfrm>
        </p:spPr>
        <p:txBody>
          <a:bodyPr>
            <a:normAutofit/>
          </a:bodyPr>
          <a:lstStyle/>
          <a:p>
            <a:r>
              <a:rPr lang="zh-CN" altLang="en-US">
                <a:solidFill>
                  <a:srgbClr val="FFFFFF"/>
                </a:solidFill>
              </a:rPr>
              <a:t>科学通史</a:t>
            </a:r>
            <a:br>
              <a:rPr lang="en-US" altLang="zh-CN">
                <a:solidFill>
                  <a:srgbClr val="FFFFFF"/>
                </a:solidFill>
              </a:rPr>
            </a:br>
            <a:r>
              <a:rPr lang="en-US" altLang="zh-CN">
                <a:solidFill>
                  <a:srgbClr val="FFFFFF"/>
                </a:solidFill>
              </a:rPr>
              <a:t>12.</a:t>
            </a:r>
            <a:r>
              <a:rPr lang="zh-CN" altLang="en-US">
                <a:solidFill>
                  <a:srgbClr val="FFFFFF"/>
                </a:solidFill>
              </a:rPr>
              <a:t>相对论与量子力学</a:t>
            </a:r>
            <a:endParaRPr lang="zh-CN" altLang="en-US" dirty="0">
              <a:solidFill>
                <a:srgbClr val="FFFFFF"/>
              </a:solidFill>
            </a:endParaRPr>
          </a:p>
        </p:txBody>
      </p:sp>
      <p:sp>
        <p:nvSpPr>
          <p:cNvPr id="3" name="副标题 2">
            <a:extLst>
              <a:ext uri="{FF2B5EF4-FFF2-40B4-BE49-F238E27FC236}">
                <a16:creationId xmlns:a16="http://schemas.microsoft.com/office/drawing/2014/main" id="{D4226F11-46DB-13F3-330D-5DB5D0919E00}"/>
              </a:ext>
            </a:extLst>
          </p:cNvPr>
          <p:cNvSpPr>
            <a:spLocks noGrp="1"/>
          </p:cNvSpPr>
          <p:nvPr>
            <p:ph type="subTitle" idx="1"/>
          </p:nvPr>
        </p:nvSpPr>
        <p:spPr>
          <a:xfrm>
            <a:off x="1524000" y="4159404"/>
            <a:ext cx="9144000" cy="1098395"/>
          </a:xfrm>
        </p:spPr>
        <p:txBody>
          <a:bodyPr>
            <a:normAutofit/>
          </a:bodyPr>
          <a:lstStyle/>
          <a:p>
            <a:r>
              <a:rPr lang="zh-CN" altLang="en-US">
                <a:solidFill>
                  <a:srgbClr val="FFFFFF"/>
                </a:solidFill>
              </a:rPr>
              <a:t>胡翌霖</a:t>
            </a:r>
            <a:endParaRPr lang="en-US" altLang="zh-CN">
              <a:solidFill>
                <a:srgbClr val="FFFFFF"/>
              </a:solidFill>
            </a:endParaRPr>
          </a:p>
          <a:p>
            <a:r>
              <a:rPr lang="zh-CN" altLang="en-US">
                <a:solidFill>
                  <a:srgbClr val="FFFFFF"/>
                </a:solidFill>
              </a:rPr>
              <a:t>清华大学科学史系</a:t>
            </a:r>
            <a:endParaRPr lang="en-US" altLang="zh-CN">
              <a:solidFill>
                <a:srgbClr val="FFFFFF"/>
              </a:solidFill>
            </a:endParaRPr>
          </a:p>
        </p:txBody>
      </p:sp>
    </p:spTree>
    <p:extLst>
      <p:ext uri="{BB962C8B-B14F-4D97-AF65-F5344CB8AC3E}">
        <p14:creationId xmlns:p14="http://schemas.microsoft.com/office/powerpoint/2010/main" val="39813767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CC51415A-29DF-0975-E9F8-9D3C06B23B6B}"/>
              </a:ext>
            </a:extLst>
          </p:cNvPr>
          <p:cNvPicPr>
            <a:picLocks noChangeAspect="1"/>
          </p:cNvPicPr>
          <p:nvPr/>
        </p:nvPicPr>
        <p:blipFill rotWithShape="1">
          <a:blip r:embed="rId2"/>
          <a:srcRect l="24904" r="19874" b="1"/>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4DB51FEE-1737-21F1-4DAC-4653901A93D0}"/>
              </a:ext>
            </a:extLst>
          </p:cNvPr>
          <p:cNvSpPr>
            <a:spLocks noGrp="1"/>
          </p:cNvSpPr>
          <p:nvPr>
            <p:ph type="title"/>
          </p:nvPr>
        </p:nvSpPr>
        <p:spPr>
          <a:xfrm>
            <a:off x="6115317" y="405685"/>
            <a:ext cx="5464968" cy="1559301"/>
          </a:xfrm>
        </p:spPr>
        <p:txBody>
          <a:bodyPr>
            <a:normAutofit/>
          </a:bodyPr>
          <a:lstStyle/>
          <a:p>
            <a:r>
              <a:rPr lang="zh-CN" altLang="en-US" sz="4000"/>
              <a:t>苏黎世理工学院</a:t>
            </a:r>
          </a:p>
        </p:txBody>
      </p:sp>
      <p:sp>
        <p:nvSpPr>
          <p:cNvPr id="3" name="内容占位符 2">
            <a:extLst>
              <a:ext uri="{FF2B5EF4-FFF2-40B4-BE49-F238E27FC236}">
                <a16:creationId xmlns:a16="http://schemas.microsoft.com/office/drawing/2014/main" id="{F4CF696F-5AD9-F92E-BDAA-32A641D458C5}"/>
              </a:ext>
            </a:extLst>
          </p:cNvPr>
          <p:cNvSpPr>
            <a:spLocks noGrp="1"/>
          </p:cNvSpPr>
          <p:nvPr>
            <p:ph idx="1"/>
          </p:nvPr>
        </p:nvSpPr>
        <p:spPr>
          <a:xfrm>
            <a:off x="6115317" y="2442333"/>
            <a:ext cx="5247340" cy="4159045"/>
          </a:xfrm>
        </p:spPr>
        <p:txBody>
          <a:bodyPr anchor="ctr">
            <a:normAutofit lnSpcReduction="10000"/>
          </a:bodyPr>
          <a:lstStyle/>
          <a:p>
            <a:r>
              <a:rPr lang="zh-CN" altLang="en-US" sz="2000" dirty="0"/>
              <a:t>受物理老师韦伯赞赏，最初互相欣赏，选了韦伯</a:t>
            </a:r>
            <a:r>
              <a:rPr lang="en-US" altLang="zh-CN" sz="2000" dirty="0"/>
              <a:t>15</a:t>
            </a:r>
            <a:r>
              <a:rPr lang="zh-CN" altLang="en-US" sz="2000" dirty="0"/>
              <a:t>门课。但对韦伯不关注物理学前沿逐渐反感，最后互相看不起。</a:t>
            </a:r>
            <a:endParaRPr lang="en-US" altLang="zh-CN" sz="2000" dirty="0"/>
          </a:p>
          <a:p>
            <a:r>
              <a:rPr lang="zh-CN" altLang="en-US" sz="2000" dirty="0"/>
              <a:t>选修让</a:t>
            </a:r>
            <a:r>
              <a:rPr lang="en-US" altLang="zh-CN" sz="2000" dirty="0"/>
              <a:t>·</a:t>
            </a:r>
            <a:r>
              <a:rPr lang="zh-CN" altLang="en-US" sz="2000" dirty="0"/>
              <a:t>佩尔内的物理实验课拿了</a:t>
            </a:r>
            <a:r>
              <a:rPr lang="en-US" altLang="zh-CN" sz="2000" dirty="0"/>
              <a:t>1</a:t>
            </a:r>
            <a:r>
              <a:rPr lang="zh-CN" altLang="en-US" sz="2000" dirty="0"/>
              <a:t>分（不及格），因不擅长实验且经常翘课，甚至引发实验事故（爆炸受伤）。</a:t>
            </a:r>
            <a:endParaRPr lang="en-US" altLang="zh-CN" sz="2000" dirty="0"/>
          </a:p>
          <a:p>
            <a:r>
              <a:rPr lang="zh-CN" altLang="en-US" sz="2000" dirty="0"/>
              <a:t>上闵可夫斯基的数学课，欣赏课程，但也不用功学习，被闵可夫斯基称为“懒狗”。</a:t>
            </a:r>
            <a:endParaRPr lang="en-US" altLang="zh-CN" sz="2000" dirty="0"/>
          </a:p>
          <a:p>
            <a:r>
              <a:rPr lang="zh-CN" altLang="en-US" sz="2000" dirty="0"/>
              <a:t>结识好友格罗斯曼，翘课后靠格罗斯曼的笔记学习。“当我准备考试时，他总是借给我那些笔记本，它们是我的救世主。如果没有这些东西，真不敢想象情况会是什么样。”</a:t>
            </a:r>
            <a:endParaRPr lang="en-US" altLang="zh-CN" sz="2000" dirty="0"/>
          </a:p>
          <a:p>
            <a:r>
              <a:rPr lang="zh-CN" altLang="en-US" sz="2000" dirty="0"/>
              <a:t>初恋异地后分手，和唯一的女生塞尔维亚人米列娃恋爱生子</a:t>
            </a:r>
          </a:p>
        </p:txBody>
      </p:sp>
    </p:spTree>
    <p:extLst>
      <p:ext uri="{BB962C8B-B14F-4D97-AF65-F5344CB8AC3E}">
        <p14:creationId xmlns:p14="http://schemas.microsoft.com/office/powerpoint/2010/main" val="299259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4186332B-3A1A-F38A-9048-34F6215DAA05}"/>
              </a:ext>
            </a:extLst>
          </p:cNvPr>
          <p:cNvSpPr>
            <a:spLocks noGrp="1"/>
          </p:cNvSpPr>
          <p:nvPr>
            <p:ph type="title"/>
          </p:nvPr>
        </p:nvSpPr>
        <p:spPr>
          <a:xfrm>
            <a:off x="836679" y="723898"/>
            <a:ext cx="6002110" cy="1495425"/>
          </a:xfrm>
        </p:spPr>
        <p:txBody>
          <a:bodyPr>
            <a:normAutofit/>
          </a:bodyPr>
          <a:lstStyle/>
          <a:p>
            <a:r>
              <a:rPr lang="zh-CN" altLang="en-US" sz="4000" dirty="0"/>
              <a:t>专利局</a:t>
            </a:r>
          </a:p>
        </p:txBody>
      </p:sp>
      <p:sp>
        <p:nvSpPr>
          <p:cNvPr id="3" name="内容占位符 2">
            <a:extLst>
              <a:ext uri="{FF2B5EF4-FFF2-40B4-BE49-F238E27FC236}">
                <a16:creationId xmlns:a16="http://schemas.microsoft.com/office/drawing/2014/main" id="{FA224059-9B3F-1A36-BCBD-99FDEB319704}"/>
              </a:ext>
            </a:extLst>
          </p:cNvPr>
          <p:cNvSpPr>
            <a:spLocks noGrp="1"/>
          </p:cNvSpPr>
          <p:nvPr>
            <p:ph idx="1"/>
          </p:nvPr>
        </p:nvSpPr>
        <p:spPr>
          <a:xfrm>
            <a:off x="836680" y="2126633"/>
            <a:ext cx="6002110" cy="4577225"/>
          </a:xfrm>
        </p:spPr>
        <p:txBody>
          <a:bodyPr>
            <a:normAutofit lnSpcReduction="10000"/>
          </a:bodyPr>
          <a:lstStyle/>
          <a:p>
            <a:r>
              <a:rPr lang="en-US" altLang="zh-CN" sz="2400" dirty="0"/>
              <a:t>1900</a:t>
            </a:r>
            <a:r>
              <a:rPr lang="zh-CN" altLang="en-US" sz="2400" dirty="0"/>
              <a:t>年毕业后找工作四处碰壁。想回校给老师当助教，因为师生关系不好以及经常翘课劣迹斑斑而被所有老师拒绝，韦伯宁可招工程系的学生也没有招爱因斯坦。成为在同年的毕业生中唯一一个找不到工作的人（米列娃因不及格而复读）。</a:t>
            </a:r>
            <a:endParaRPr lang="en-US" altLang="zh-CN" sz="2400" dirty="0"/>
          </a:p>
          <a:p>
            <a:r>
              <a:rPr lang="zh-CN" altLang="en-US" sz="2400" dirty="0"/>
              <a:t>“我起初打算做一名工程师，</a:t>
            </a:r>
            <a:r>
              <a:rPr lang="en-US" altLang="zh-CN" sz="2400" dirty="0"/>
              <a:t>……</a:t>
            </a:r>
            <a:r>
              <a:rPr lang="zh-CN" altLang="en-US" sz="2400" dirty="0"/>
              <a:t>，但一想到把创造力花费在这些事情上，目的无非是要让实际的日常生活变得更加精致，让冷酷无情的资本变得更多，我就感到不可忍受。要为思想而思想，就像音乐一样！”</a:t>
            </a:r>
            <a:endParaRPr lang="en-US" altLang="zh-CN" sz="2400" dirty="0"/>
          </a:p>
          <a:p>
            <a:r>
              <a:rPr lang="zh-CN" altLang="en-US" sz="2400" dirty="0"/>
              <a:t>拜托贝索和格罗斯曼等好友帮忙，最后在格罗斯曼帮助下找到了瑞士专利局的审查员工作（格罗斯曼父亲认识专利局局长）</a:t>
            </a:r>
            <a:endParaRPr lang="en-US" altLang="zh-CN" sz="2400" dirty="0"/>
          </a:p>
        </p:txBody>
      </p:sp>
      <p:pic>
        <p:nvPicPr>
          <p:cNvPr id="7" name="图片 6" descr="穿着西装笔挺的男子的旧照片&#10;&#10;低可信度描述已自动生成">
            <a:extLst>
              <a:ext uri="{FF2B5EF4-FFF2-40B4-BE49-F238E27FC236}">
                <a16:creationId xmlns:a16="http://schemas.microsoft.com/office/drawing/2014/main" id="{D4525230-262A-A1CE-CDFE-D25077E5E1D6}"/>
              </a:ext>
            </a:extLst>
          </p:cNvPr>
          <p:cNvPicPr>
            <a:picLocks noChangeAspect="1"/>
          </p:cNvPicPr>
          <p:nvPr/>
        </p:nvPicPr>
        <p:blipFill rotWithShape="1">
          <a:blip r:embed="rId2">
            <a:extLst>
              <a:ext uri="{28A0092B-C50C-407E-A947-70E740481C1C}">
                <a14:useLocalDpi xmlns:a14="http://schemas.microsoft.com/office/drawing/2010/main" val="0"/>
              </a:ext>
            </a:extLst>
          </a:blip>
          <a:srcRect r="1" b="8311"/>
          <a:stretch/>
        </p:blipFill>
        <p:spPr>
          <a:xfrm>
            <a:off x="7199440" y="10"/>
            <a:ext cx="4992560" cy="6857990"/>
          </a:xfrm>
          <a:prstGeom prst="rect">
            <a:avLst/>
          </a:prstGeom>
          <a:effectLst/>
        </p:spPr>
      </p:pic>
    </p:spTree>
    <p:extLst>
      <p:ext uri="{BB962C8B-B14F-4D97-AF65-F5344CB8AC3E}">
        <p14:creationId xmlns:p14="http://schemas.microsoft.com/office/powerpoint/2010/main" val="1215617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标题 1">
            <a:extLst>
              <a:ext uri="{FF2B5EF4-FFF2-40B4-BE49-F238E27FC236}">
                <a16:creationId xmlns:a16="http://schemas.microsoft.com/office/drawing/2014/main" id="{E034B3F2-E069-AC1D-A0F9-8CFDDF7A9960}"/>
              </a:ext>
            </a:extLst>
          </p:cNvPr>
          <p:cNvSpPr>
            <a:spLocks noGrp="1"/>
          </p:cNvSpPr>
          <p:nvPr>
            <p:ph type="title"/>
          </p:nvPr>
        </p:nvSpPr>
        <p:spPr>
          <a:xfrm>
            <a:off x="838200" y="365125"/>
            <a:ext cx="10515599" cy="1325563"/>
          </a:xfrm>
        </p:spPr>
        <p:txBody>
          <a:bodyPr>
            <a:normAutofit/>
          </a:bodyPr>
          <a:lstStyle/>
          <a:p>
            <a:r>
              <a:rPr lang="zh-CN" altLang="en-US"/>
              <a:t>爱因斯坦</a:t>
            </a:r>
            <a:r>
              <a:rPr lang="en-US" altLang="zh-CN"/>
              <a:t>5</a:t>
            </a:r>
            <a:r>
              <a:rPr lang="zh-CN" altLang="en-US"/>
              <a:t>月底写给哈比希特（奥林匹亚科学院的伙伴）的信</a:t>
            </a:r>
          </a:p>
        </p:txBody>
      </p:sp>
      <p:sp>
        <p:nvSpPr>
          <p:cNvPr id="3" name="内容占位符 2">
            <a:extLst>
              <a:ext uri="{FF2B5EF4-FFF2-40B4-BE49-F238E27FC236}">
                <a16:creationId xmlns:a16="http://schemas.microsoft.com/office/drawing/2014/main" id="{E5ABBB62-6C89-E94F-78F1-C9A0E891E408}"/>
              </a:ext>
            </a:extLst>
          </p:cNvPr>
          <p:cNvSpPr>
            <a:spLocks noGrp="1"/>
          </p:cNvSpPr>
          <p:nvPr>
            <p:ph idx="1"/>
          </p:nvPr>
        </p:nvSpPr>
        <p:spPr>
          <a:xfrm>
            <a:off x="838199" y="1825625"/>
            <a:ext cx="5886969" cy="5067350"/>
          </a:xfrm>
        </p:spPr>
        <p:txBody>
          <a:bodyPr>
            <a:normAutofit lnSpcReduction="10000"/>
          </a:bodyPr>
          <a:lstStyle/>
          <a:p>
            <a:r>
              <a:rPr lang="zh-CN" altLang="en-US" sz="2000" dirty="0"/>
              <a:t>“</a:t>
            </a:r>
            <a:r>
              <a:rPr lang="en-US" altLang="zh-CN" sz="2000" dirty="0"/>
              <a:t>……</a:t>
            </a:r>
            <a:r>
              <a:rPr lang="zh-CN" altLang="en-US" sz="2000" dirty="0"/>
              <a:t>那么你究竟在忙些什么呢？你这头冷冻的鲸鱼，你这熏干的罐装的灵魂片</a:t>
            </a:r>
            <a:r>
              <a:rPr lang="en-US" altLang="zh-CN" sz="2000" dirty="0"/>
              <a:t>……</a:t>
            </a:r>
            <a:r>
              <a:rPr lang="zh-CN" altLang="en-US" sz="2000" dirty="0"/>
              <a:t>你为什么还不把你的博士论文寄给我呢？你这可怜的家伙难道不知道，在</a:t>
            </a:r>
            <a:r>
              <a:rPr lang="en-US" altLang="zh-CN" sz="2000" dirty="0"/>
              <a:t>1.5</a:t>
            </a:r>
            <a:r>
              <a:rPr lang="zh-CN" altLang="en-US" sz="2000" dirty="0"/>
              <a:t>个会有兴致津津有味地拜读这篇大作的伙伴中，我就是其中之一吗？我答应你以四篇论文作为回报。第一篇讲的是辐射和光的能量特征，是非常革命性的，只要你先把你的大作寄给我，你就会明白；第二篇论文是</a:t>
            </a:r>
            <a:r>
              <a:rPr lang="en-US" altLang="zh-CN" sz="2000" dirty="0"/>
              <a:t>……</a:t>
            </a:r>
            <a:r>
              <a:rPr lang="zh-CN" altLang="en-US" sz="2000" dirty="0"/>
              <a:t>测定原子的实际大小；第三篇论文证明悬浮在液体中的</a:t>
            </a:r>
            <a:r>
              <a:rPr lang="en-US" altLang="zh-CN" sz="2000" dirty="0"/>
              <a:t>1/1000</a:t>
            </a:r>
            <a:r>
              <a:rPr lang="zh-CN" altLang="en-US" sz="2000" dirty="0"/>
              <a:t>毫米数量级的物体，必定会做一种由热运动引起的可观察到的无规则运动。事实上，生理学家们已经观察到了这种悬浮体的运动，他们把这类运动称为“布朗分子运动”；第四篇论文目前还处于草创阶段，内容是动体的电动力学，它修正了时空理论。”</a:t>
            </a:r>
            <a:endParaRPr lang="en-US" altLang="zh-CN" sz="2000" dirty="0"/>
          </a:p>
          <a:p>
            <a:r>
              <a:rPr lang="zh-CN" altLang="en-US" sz="2000" dirty="0"/>
              <a:t>奥林匹亚科学院：爱因斯坦、哈比希特和索洛文三人在奥林匹亚咖啡馆“创立”的哲学小团体，一起阅读讨论马赫、庞加莱等科学哲学著作。</a:t>
            </a:r>
            <a:endParaRPr lang="zh-CN" altLang="en-US" sz="1400" dirty="0"/>
          </a:p>
        </p:txBody>
      </p:sp>
      <p:pic>
        <p:nvPicPr>
          <p:cNvPr id="5" name="图片 4" descr="一群穿着西装的男人的旧照片&#10;&#10;描述已自动生成">
            <a:extLst>
              <a:ext uri="{FF2B5EF4-FFF2-40B4-BE49-F238E27FC236}">
                <a16:creationId xmlns:a16="http://schemas.microsoft.com/office/drawing/2014/main" id="{7ED261C1-8A25-9EAB-E3A5-6410825134A8}"/>
              </a:ext>
            </a:extLst>
          </p:cNvPr>
          <p:cNvPicPr>
            <a:picLocks noChangeAspect="1"/>
          </p:cNvPicPr>
          <p:nvPr/>
        </p:nvPicPr>
        <p:blipFill rotWithShape="1">
          <a:blip r:embed="rId2">
            <a:extLst>
              <a:ext uri="{28A0092B-C50C-407E-A947-70E740481C1C}">
                <a14:useLocalDpi xmlns:a14="http://schemas.microsoft.com/office/drawing/2010/main" val="0"/>
              </a:ext>
            </a:extLst>
          </a:blip>
          <a:srcRect l="14597" r="13403"/>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989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F0BA3AB8-E773-F604-7B45-70D974B4B356}"/>
              </a:ext>
            </a:extLst>
          </p:cNvPr>
          <p:cNvSpPr>
            <a:spLocks noGrp="1"/>
          </p:cNvSpPr>
          <p:nvPr>
            <p:ph type="title"/>
          </p:nvPr>
        </p:nvSpPr>
        <p:spPr>
          <a:xfrm>
            <a:off x="761800" y="762001"/>
            <a:ext cx="5334197" cy="1708242"/>
          </a:xfrm>
        </p:spPr>
        <p:txBody>
          <a:bodyPr anchor="ctr">
            <a:normAutofit/>
          </a:bodyPr>
          <a:lstStyle/>
          <a:p>
            <a:r>
              <a:rPr lang="zh-CN" altLang="en-US" sz="4000"/>
              <a:t>奇迹年：</a:t>
            </a:r>
            <a:r>
              <a:rPr lang="en-US" altLang="zh-CN" sz="4000"/>
              <a:t>1905</a:t>
            </a:r>
            <a:r>
              <a:rPr lang="zh-CN" altLang="en-US" sz="4000"/>
              <a:t>年</a:t>
            </a:r>
          </a:p>
        </p:txBody>
      </p:sp>
      <p:sp>
        <p:nvSpPr>
          <p:cNvPr id="7" name="内容占位符 6">
            <a:extLst>
              <a:ext uri="{FF2B5EF4-FFF2-40B4-BE49-F238E27FC236}">
                <a16:creationId xmlns:a16="http://schemas.microsoft.com/office/drawing/2014/main" id="{CB9E4E91-AA99-C469-0923-64ABE11ECB6E}"/>
              </a:ext>
            </a:extLst>
          </p:cNvPr>
          <p:cNvSpPr>
            <a:spLocks noGrp="1"/>
          </p:cNvSpPr>
          <p:nvPr>
            <p:ph idx="1"/>
          </p:nvPr>
        </p:nvSpPr>
        <p:spPr>
          <a:xfrm>
            <a:off x="761800" y="2470244"/>
            <a:ext cx="5334197" cy="3769835"/>
          </a:xfrm>
        </p:spPr>
        <p:txBody>
          <a:bodyPr anchor="ctr">
            <a:normAutofit/>
          </a:bodyPr>
          <a:lstStyle/>
          <a:p>
            <a:r>
              <a:rPr lang="en-US" altLang="zh-CN" sz="2000"/>
              <a:t>3</a:t>
            </a:r>
            <a:r>
              <a:rPr lang="zh-CN" altLang="en-US" sz="2000"/>
              <a:t>月：提出光量子假说解释光电效应。量子力学奠基，获得诺奖</a:t>
            </a:r>
            <a:endParaRPr lang="en-US" altLang="zh-CN" sz="2000"/>
          </a:p>
          <a:p>
            <a:r>
              <a:rPr lang="en-US" altLang="zh-CN" sz="2000"/>
              <a:t>4</a:t>
            </a:r>
            <a:r>
              <a:rPr lang="zh-CN" altLang="en-US" sz="2000"/>
              <a:t>月：博士论文，提出测定分子大小的方法。引用最多，在石化行业应用广泛。</a:t>
            </a:r>
            <a:endParaRPr lang="en-US" altLang="zh-CN" sz="2000"/>
          </a:p>
          <a:p>
            <a:r>
              <a:rPr lang="en-US" altLang="zh-CN" sz="2000"/>
              <a:t>5</a:t>
            </a:r>
            <a:r>
              <a:rPr lang="zh-CN" altLang="en-US" sz="2000"/>
              <a:t>月：论布朗运动，证明分子的存在，统计力学奠基。</a:t>
            </a:r>
            <a:endParaRPr lang="en-US" altLang="zh-CN" sz="2000"/>
          </a:p>
          <a:p>
            <a:r>
              <a:rPr lang="en-US" altLang="zh-CN" sz="2000"/>
              <a:t>6</a:t>
            </a:r>
            <a:r>
              <a:rPr lang="zh-CN" altLang="en-US" sz="2000"/>
              <a:t>月：“论动体的电动力学”，提出狭义相对论</a:t>
            </a:r>
            <a:endParaRPr lang="en-US" altLang="zh-CN" sz="2000"/>
          </a:p>
          <a:p>
            <a:r>
              <a:rPr lang="en-US" altLang="zh-CN" sz="2000"/>
              <a:t>9</a:t>
            </a:r>
            <a:r>
              <a:rPr lang="zh-CN" altLang="en-US" sz="2000"/>
              <a:t>月：</a:t>
            </a:r>
            <a:r>
              <a:rPr lang="en-US" altLang="zh-CN" sz="2000"/>
              <a:t>E=mc</a:t>
            </a:r>
            <a:r>
              <a:rPr lang="en-US" altLang="zh-CN" sz="2000" baseline="30000"/>
              <a:t>2</a:t>
            </a:r>
            <a:r>
              <a:rPr lang="zh-CN" altLang="en-US" sz="2000"/>
              <a:t> ，原子弹理论基础</a:t>
            </a:r>
            <a:endParaRPr lang="zh-CN" altLang="en-US" sz="2000" baseline="30000"/>
          </a:p>
        </p:txBody>
      </p:sp>
      <p:pic>
        <p:nvPicPr>
          <p:cNvPr id="13" name="图片 12" descr="一些文字和图片的手机截图&#10;&#10;中度可信度描述已自动生成">
            <a:extLst>
              <a:ext uri="{FF2B5EF4-FFF2-40B4-BE49-F238E27FC236}">
                <a16:creationId xmlns:a16="http://schemas.microsoft.com/office/drawing/2014/main" id="{61602E95-6CA6-929F-9ED7-B3ACD8587DDF}"/>
              </a:ext>
            </a:extLst>
          </p:cNvPr>
          <p:cNvPicPr>
            <a:picLocks noChangeAspect="1"/>
          </p:cNvPicPr>
          <p:nvPr/>
        </p:nvPicPr>
        <p:blipFill rotWithShape="1">
          <a:blip r:embed="rId2">
            <a:extLst>
              <a:ext uri="{28A0092B-C50C-407E-A947-70E740481C1C}">
                <a14:useLocalDpi xmlns:a14="http://schemas.microsoft.com/office/drawing/2010/main" val="0"/>
              </a:ext>
            </a:extLst>
          </a:blip>
          <a:srcRect t="2901" r="1" b="1565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890987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2373221-3084-62CB-9254-21786EBF166E}"/>
              </a:ext>
            </a:extLst>
          </p:cNvPr>
          <p:cNvSpPr>
            <a:spLocks noGrp="1"/>
          </p:cNvSpPr>
          <p:nvPr>
            <p:ph type="title"/>
          </p:nvPr>
        </p:nvSpPr>
        <p:spPr>
          <a:xfrm>
            <a:off x="836679" y="723898"/>
            <a:ext cx="6002110" cy="1495425"/>
          </a:xfrm>
        </p:spPr>
        <p:txBody>
          <a:bodyPr>
            <a:normAutofit/>
          </a:bodyPr>
          <a:lstStyle/>
          <a:p>
            <a:r>
              <a:rPr lang="zh-CN" altLang="en-US" sz="4000"/>
              <a:t>狭义相对论</a:t>
            </a:r>
          </a:p>
        </p:txBody>
      </p:sp>
      <p:sp>
        <p:nvSpPr>
          <p:cNvPr id="3" name="内容占位符 2">
            <a:extLst>
              <a:ext uri="{FF2B5EF4-FFF2-40B4-BE49-F238E27FC236}">
                <a16:creationId xmlns:a16="http://schemas.microsoft.com/office/drawing/2014/main" id="{7AC59298-58F0-F1CE-B7F7-E73866758212}"/>
              </a:ext>
            </a:extLst>
          </p:cNvPr>
          <p:cNvSpPr>
            <a:spLocks noGrp="1"/>
          </p:cNvSpPr>
          <p:nvPr>
            <p:ph idx="1"/>
          </p:nvPr>
        </p:nvSpPr>
        <p:spPr>
          <a:xfrm>
            <a:off x="836680" y="2405067"/>
            <a:ext cx="6002110" cy="3729034"/>
          </a:xfrm>
        </p:spPr>
        <p:txBody>
          <a:bodyPr>
            <a:normAutofit/>
          </a:bodyPr>
          <a:lstStyle/>
          <a:p>
            <a:r>
              <a:rPr lang="zh-CN" altLang="en-US" sz="2000"/>
              <a:t>目标：让麦克斯韦方程符合相对性原理</a:t>
            </a:r>
            <a:endParaRPr lang="en-US" altLang="zh-CN" sz="2000"/>
          </a:p>
          <a:p>
            <a:endParaRPr lang="en-US" altLang="zh-CN" sz="2000"/>
          </a:p>
          <a:p>
            <a:r>
              <a:rPr lang="zh-CN" altLang="en-US" sz="2000"/>
              <a:t>方法：设定光速不变</a:t>
            </a:r>
            <a:endParaRPr lang="en-US" altLang="zh-CN" sz="2000"/>
          </a:p>
          <a:p>
            <a:endParaRPr lang="en-US" altLang="zh-CN" sz="2000"/>
          </a:p>
          <a:p>
            <a:r>
              <a:rPr lang="zh-CN" altLang="en-US" sz="2000"/>
              <a:t>解释：速度依赖测量，测量是相对的。</a:t>
            </a:r>
            <a:endParaRPr lang="en-US" altLang="zh-CN" sz="2000"/>
          </a:p>
          <a:p>
            <a:endParaRPr lang="en-US" altLang="zh-CN" sz="2000"/>
          </a:p>
        </p:txBody>
      </p:sp>
      <p:pic>
        <p:nvPicPr>
          <p:cNvPr id="4" name="图片 3">
            <a:extLst>
              <a:ext uri="{FF2B5EF4-FFF2-40B4-BE49-F238E27FC236}">
                <a16:creationId xmlns:a16="http://schemas.microsoft.com/office/drawing/2014/main" id="{DF24C725-DC55-B8A0-0817-F90A667F7D02}"/>
              </a:ext>
            </a:extLst>
          </p:cNvPr>
          <p:cNvPicPr>
            <a:picLocks noChangeAspect="1"/>
          </p:cNvPicPr>
          <p:nvPr/>
        </p:nvPicPr>
        <p:blipFill rotWithShape="1">
          <a:blip r:embed="rId2"/>
          <a:srcRect r="4212"/>
          <a:stretch/>
        </p:blipFill>
        <p:spPr>
          <a:xfrm>
            <a:off x="7199440" y="10"/>
            <a:ext cx="4992560" cy="6857990"/>
          </a:xfrm>
          <a:prstGeom prst="rect">
            <a:avLst/>
          </a:prstGeom>
          <a:effectLst/>
        </p:spPr>
      </p:pic>
    </p:spTree>
    <p:extLst>
      <p:ext uri="{BB962C8B-B14F-4D97-AF65-F5344CB8AC3E}">
        <p14:creationId xmlns:p14="http://schemas.microsoft.com/office/powerpoint/2010/main" val="319298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EF75AE-E07A-4F22-3DCA-46BD910588AC}"/>
              </a:ext>
            </a:extLst>
          </p:cNvPr>
          <p:cNvSpPr>
            <a:spLocks noGrp="1"/>
          </p:cNvSpPr>
          <p:nvPr>
            <p:ph type="title"/>
          </p:nvPr>
        </p:nvSpPr>
        <p:spPr/>
        <p:txBody>
          <a:bodyPr/>
          <a:lstStyle/>
          <a:p>
            <a:r>
              <a:rPr lang="zh-CN" altLang="en-US" dirty="0"/>
              <a:t>火车同时性思想实验：不存在绝对时间</a:t>
            </a:r>
          </a:p>
        </p:txBody>
      </p:sp>
      <p:sp>
        <p:nvSpPr>
          <p:cNvPr id="3" name="内容占位符 2">
            <a:extLst>
              <a:ext uri="{FF2B5EF4-FFF2-40B4-BE49-F238E27FC236}">
                <a16:creationId xmlns:a16="http://schemas.microsoft.com/office/drawing/2014/main" id="{2493FFA8-BAA6-8FFF-7132-3F7D90C6D361}"/>
              </a:ext>
            </a:extLst>
          </p:cNvPr>
          <p:cNvSpPr>
            <a:spLocks noGrp="1"/>
          </p:cNvSpPr>
          <p:nvPr>
            <p:ph idx="1"/>
          </p:nvPr>
        </p:nvSpPr>
        <p:spPr/>
        <p:txBody>
          <a:bodyPr/>
          <a:lstStyle/>
          <a:p>
            <a:r>
              <a:rPr lang="zh-CN" altLang="en-US" dirty="0"/>
              <a:t>“时间无法被绝对地定义，时间与信号速度之间存在着不可分割的联系。”</a:t>
            </a:r>
            <a:endParaRPr lang="en-US" altLang="zh-CN" dirty="0"/>
          </a:p>
          <a:p>
            <a:r>
              <a:rPr lang="zh-CN" altLang="en-US" dirty="0"/>
              <a:t>“同时性”是相对的。</a:t>
            </a:r>
            <a:endParaRPr lang="en-US" altLang="zh-CN" dirty="0"/>
          </a:p>
          <a:p>
            <a:r>
              <a:rPr lang="en-US" altLang="zh-CN" dirty="0"/>
              <a:t>A</a:t>
            </a:r>
            <a:r>
              <a:rPr lang="zh-CN" altLang="en-US" dirty="0"/>
              <a:t>和</a:t>
            </a:r>
            <a:r>
              <a:rPr lang="en-US" altLang="zh-CN" dirty="0"/>
              <a:t>B</a:t>
            </a:r>
            <a:r>
              <a:rPr lang="zh-CN" altLang="en-US" dirty="0"/>
              <a:t>同时被闪电击中是什么意思？</a:t>
            </a:r>
            <a:endParaRPr lang="en-US" altLang="zh-CN" dirty="0"/>
          </a:p>
          <a:p>
            <a:pPr lvl="1"/>
            <a:r>
              <a:rPr lang="en-US" altLang="zh-CN" dirty="0"/>
              <a:t>M</a:t>
            </a:r>
            <a:r>
              <a:rPr lang="zh-CN" altLang="en-US" dirty="0"/>
              <a:t>：同时；</a:t>
            </a:r>
            <a:r>
              <a:rPr lang="en-US" altLang="zh-CN" dirty="0"/>
              <a:t>M1</a:t>
            </a:r>
            <a:r>
              <a:rPr lang="zh-CN" altLang="en-US" dirty="0"/>
              <a:t>：</a:t>
            </a:r>
            <a:r>
              <a:rPr lang="en-US" altLang="zh-CN" dirty="0"/>
              <a:t>B</a:t>
            </a:r>
            <a:r>
              <a:rPr lang="zh-CN" altLang="en-US" dirty="0"/>
              <a:t>先。</a:t>
            </a:r>
            <a:endParaRPr lang="en-US" altLang="zh-CN" dirty="0"/>
          </a:p>
          <a:p>
            <a:pPr lvl="1"/>
            <a:r>
              <a:rPr lang="zh-CN" altLang="en-US" dirty="0"/>
              <a:t>在站台上的人看来，火车上的人所使用的钟表变慢了，他们的尺子也缩短了，测量的相对性保证了光速的绝对性。</a:t>
            </a:r>
          </a:p>
        </p:txBody>
      </p:sp>
      <p:pic>
        <p:nvPicPr>
          <p:cNvPr id="7" name="图片 6">
            <a:extLst>
              <a:ext uri="{FF2B5EF4-FFF2-40B4-BE49-F238E27FC236}">
                <a16:creationId xmlns:a16="http://schemas.microsoft.com/office/drawing/2014/main" id="{6278038D-8C4D-BB8C-A598-DA8436F364DA}"/>
              </a:ext>
            </a:extLst>
          </p:cNvPr>
          <p:cNvPicPr>
            <a:picLocks noChangeAspect="1"/>
          </p:cNvPicPr>
          <p:nvPr/>
        </p:nvPicPr>
        <p:blipFill>
          <a:blip r:embed="rId2"/>
          <a:stretch>
            <a:fillRect/>
          </a:stretch>
        </p:blipFill>
        <p:spPr>
          <a:xfrm>
            <a:off x="838200" y="4816550"/>
            <a:ext cx="10727931" cy="2041450"/>
          </a:xfrm>
          <a:prstGeom prst="rect">
            <a:avLst/>
          </a:prstGeom>
        </p:spPr>
      </p:pic>
    </p:spTree>
    <p:extLst>
      <p:ext uri="{BB962C8B-B14F-4D97-AF65-F5344CB8AC3E}">
        <p14:creationId xmlns:p14="http://schemas.microsoft.com/office/powerpoint/2010/main" val="1356249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18276" y="729523"/>
            <a:ext cx="6858000" cy="5398953"/>
          </a:xfrm>
          <a:prstGeom prst="rect">
            <a:avLst/>
          </a:prstGeom>
          <a:ln>
            <a:noFill/>
          </a:ln>
          <a:effectLst>
            <a:outerShdw blurRad="419100" dist="152400" sx="94000" sy="94000" algn="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EB241E6-8075-FAF4-A583-A2E1F3ACC8F1}"/>
              </a:ext>
            </a:extLst>
          </p:cNvPr>
          <p:cNvSpPr>
            <a:spLocks noGrp="1"/>
          </p:cNvSpPr>
          <p:nvPr>
            <p:ph type="title"/>
          </p:nvPr>
        </p:nvSpPr>
        <p:spPr>
          <a:xfrm>
            <a:off x="758952" y="785366"/>
            <a:ext cx="4069055" cy="2072853"/>
          </a:xfrm>
        </p:spPr>
        <p:txBody>
          <a:bodyPr anchor="t">
            <a:normAutofit/>
          </a:bodyPr>
          <a:lstStyle/>
          <a:p>
            <a:r>
              <a:rPr lang="zh-CN" altLang="en-US" sz="4800" dirty="0"/>
              <a:t>等效性原理：</a:t>
            </a:r>
            <a:r>
              <a:rPr lang="zh-CN" altLang="en-US" sz="3200" dirty="0"/>
              <a:t>火箭密封舱思想实验</a:t>
            </a:r>
            <a:endParaRPr lang="zh-CN" altLang="en-US" sz="4000" dirty="0"/>
          </a:p>
        </p:txBody>
      </p:sp>
      <p:pic>
        <p:nvPicPr>
          <p:cNvPr id="4" name="图片 3" descr="https://upload.wikimedia.org/wikipedia/commons/thumb/1/11/Elevator_gravity.svg/220px-Elevator_gravity.svg.png">
            <a:hlinkClick r:id="rId2"/>
            <a:extLst>
              <a:ext uri="{FF2B5EF4-FFF2-40B4-BE49-F238E27FC236}">
                <a16:creationId xmlns:a16="http://schemas.microsoft.com/office/drawing/2014/main" id="{883DD28A-6908-D7D3-CCD6-6D0D2D2E84A7}"/>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44465" y="3429000"/>
            <a:ext cx="3911597" cy="2666998"/>
          </a:xfrm>
          <a:prstGeom prst="rect">
            <a:avLst/>
          </a:prstGeom>
          <a:noFill/>
        </p:spPr>
      </p:pic>
      <p:sp>
        <p:nvSpPr>
          <p:cNvPr id="3" name="内容占位符 2">
            <a:extLst>
              <a:ext uri="{FF2B5EF4-FFF2-40B4-BE49-F238E27FC236}">
                <a16:creationId xmlns:a16="http://schemas.microsoft.com/office/drawing/2014/main" id="{310738E1-3564-C4CE-2B48-06DD2FD47D55}"/>
              </a:ext>
            </a:extLst>
          </p:cNvPr>
          <p:cNvSpPr>
            <a:spLocks noGrp="1"/>
          </p:cNvSpPr>
          <p:nvPr>
            <p:ph idx="1"/>
          </p:nvPr>
        </p:nvSpPr>
        <p:spPr>
          <a:xfrm>
            <a:off x="6096000" y="785366"/>
            <a:ext cx="5257797" cy="5310632"/>
          </a:xfrm>
        </p:spPr>
        <p:txBody>
          <a:bodyPr anchor="ctr">
            <a:normAutofit lnSpcReduction="10000"/>
          </a:bodyPr>
          <a:lstStyle/>
          <a:p>
            <a:r>
              <a:rPr lang="en-US" altLang="zh-CN" sz="1900" dirty="0"/>
              <a:t>1907</a:t>
            </a:r>
            <a:r>
              <a:rPr lang="zh-CN" altLang="en-US" sz="1900" dirty="0"/>
              <a:t>年发现等效性原理，</a:t>
            </a:r>
            <a:r>
              <a:rPr lang="en-US" altLang="zh-CN" sz="1900" dirty="0"/>
              <a:t>1915</a:t>
            </a:r>
            <a:r>
              <a:rPr lang="zh-CN" altLang="en-US" sz="1900" dirty="0"/>
              <a:t>年发表广义相对论</a:t>
            </a:r>
            <a:endParaRPr lang="en-US" altLang="zh-CN" sz="1900" dirty="0"/>
          </a:p>
          <a:p>
            <a:r>
              <a:rPr lang="zh-CN" altLang="en-US" sz="1900" dirty="0"/>
              <a:t>惯性系（狭义）→非惯性系（广义）</a:t>
            </a:r>
            <a:endParaRPr lang="en-US" altLang="zh-CN" sz="1900" dirty="0"/>
          </a:p>
          <a:p>
            <a:r>
              <a:rPr lang="zh-CN" altLang="en-US" sz="1900" dirty="0"/>
              <a:t>设想一个人位于密封舱中，这个人感受到向下的重力，但无法判断这种重力是因为密封舱静止在一颗行星的地面而受到引力，还是因为密封舱在星际空间中加速推进。于是，加速运动仍然不是一种绝对的运动。</a:t>
            </a:r>
          </a:p>
          <a:p>
            <a:r>
              <a:rPr lang="zh-CN" altLang="en-US" sz="1900" dirty="0"/>
              <a:t>思想实验的推论：光线会在引力场中弯曲，因为在密封舱外面观察一束横穿密封舱的光线，如果这条光线对于舱外的观察者而言是直线，那么它在密封舱内的轨迹将是曲线，因为光从舱内一端穿到另一端的同时密封舱在加速上升。如果说舱内观察者无法区分加速运动和引力的话，那么他们在受到引力的情况下也应该能够看到弯曲的光线，否则的话他在观察到弯曲的光线时就可以断定自己绝对处在加速运动之中了。</a:t>
            </a:r>
            <a:endParaRPr lang="en-US" altLang="zh-CN" sz="1900" dirty="0"/>
          </a:p>
          <a:p>
            <a:r>
              <a:rPr lang="en-US" altLang="zh-CN" sz="1900" dirty="0"/>
              <a:t>1919</a:t>
            </a:r>
            <a:r>
              <a:rPr lang="zh-CN" altLang="en-US" sz="1900" dirty="0"/>
              <a:t>年爱丁顿观测日食证实光线弯曲（争议）</a:t>
            </a:r>
          </a:p>
          <a:p>
            <a:endParaRPr lang="zh-CN" altLang="en-US" sz="1900" dirty="0"/>
          </a:p>
        </p:txBody>
      </p:sp>
    </p:spTree>
    <p:extLst>
      <p:ext uri="{BB962C8B-B14F-4D97-AF65-F5344CB8AC3E}">
        <p14:creationId xmlns:p14="http://schemas.microsoft.com/office/powerpoint/2010/main" val="1634067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93BBB9-94F2-DCAE-2889-94471A0C6A3E}"/>
              </a:ext>
            </a:extLst>
          </p:cNvPr>
          <p:cNvSpPr>
            <a:spLocks noGrp="1"/>
          </p:cNvSpPr>
          <p:nvPr>
            <p:ph type="title"/>
          </p:nvPr>
        </p:nvSpPr>
        <p:spPr>
          <a:xfrm>
            <a:off x="5868557" y="1138036"/>
            <a:ext cx="5444382" cy="1402470"/>
          </a:xfrm>
        </p:spPr>
        <p:txBody>
          <a:bodyPr anchor="t">
            <a:normAutofit/>
          </a:bodyPr>
          <a:lstStyle/>
          <a:p>
            <a:r>
              <a:rPr lang="zh-CN" altLang="en-US" sz="3200"/>
              <a:t>广义相对论的数学基础</a:t>
            </a:r>
          </a:p>
        </p:txBody>
      </p:sp>
      <p:pic>
        <p:nvPicPr>
          <p:cNvPr id="5" name="图片 4" descr="图片包含 背景图案&#10;&#10;描述已自动生成">
            <a:extLst>
              <a:ext uri="{FF2B5EF4-FFF2-40B4-BE49-F238E27FC236}">
                <a16:creationId xmlns:a16="http://schemas.microsoft.com/office/drawing/2014/main" id="{8891B7D2-F2E1-CB63-4C19-71CB78D2DE2B}"/>
              </a:ext>
            </a:extLst>
          </p:cNvPr>
          <p:cNvPicPr>
            <a:picLocks noChangeAspect="1"/>
          </p:cNvPicPr>
          <p:nvPr/>
        </p:nvPicPr>
        <p:blipFill rotWithShape="1">
          <a:blip r:embed="rId2">
            <a:extLst>
              <a:ext uri="{28A0092B-C50C-407E-A947-70E740481C1C}">
                <a14:useLocalDpi xmlns:a14="http://schemas.microsoft.com/office/drawing/2010/main" val="0"/>
              </a:ext>
            </a:extLst>
          </a:blip>
          <a:srcRect l="20780" r="37345" b="-1"/>
          <a:stretch/>
        </p:blipFill>
        <p:spPr>
          <a:xfrm>
            <a:off x="-1" y="10"/>
            <a:ext cx="5151179" cy="6857990"/>
          </a:xfrm>
          <a:prstGeom prst="rect">
            <a:avLst/>
          </a:prstGeom>
        </p:spPr>
      </p:pic>
      <p:cxnSp>
        <p:nvCxnSpPr>
          <p:cNvPr id="19"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D33E1D3A-0E99-B018-9AB4-41489FAABE77}"/>
              </a:ext>
            </a:extLst>
          </p:cNvPr>
          <p:cNvSpPr>
            <a:spLocks noGrp="1"/>
          </p:cNvSpPr>
          <p:nvPr>
            <p:ph idx="1"/>
          </p:nvPr>
        </p:nvSpPr>
        <p:spPr>
          <a:xfrm>
            <a:off x="5868557" y="2551176"/>
            <a:ext cx="5444382" cy="3591207"/>
          </a:xfrm>
        </p:spPr>
        <p:txBody>
          <a:bodyPr>
            <a:normAutofit/>
          </a:bodyPr>
          <a:lstStyle/>
          <a:p>
            <a:r>
              <a:rPr lang="zh-CN" altLang="en-US" sz="2000"/>
              <a:t>曲与直的相对性</a:t>
            </a:r>
            <a:endParaRPr lang="en-US" altLang="zh-CN" sz="2000"/>
          </a:p>
          <a:p>
            <a:r>
              <a:rPr lang="en-US" altLang="zh-CN" sz="2000"/>
              <a:t>1912</a:t>
            </a:r>
            <a:r>
              <a:rPr lang="zh-CN" altLang="en-US" sz="2000"/>
              <a:t>年找老朋友格罗斯曼交流，格罗斯曼博士论文研究非欧几何，介绍爱因斯坦用黎曼几何发展广义相对论</a:t>
            </a:r>
            <a:endParaRPr lang="en-US" altLang="zh-CN" sz="2000"/>
          </a:p>
          <a:p>
            <a:r>
              <a:rPr lang="en-US" altLang="zh-CN" sz="2000"/>
              <a:t>1915</a:t>
            </a:r>
            <a:r>
              <a:rPr lang="zh-CN" altLang="en-US" sz="2000"/>
              <a:t>年找希尔伯特交流，到年底两人同时独立给出广义相对论数学方程。</a:t>
            </a:r>
            <a:endParaRPr lang="en-US" altLang="zh-CN" sz="2000"/>
          </a:p>
          <a:p>
            <a:r>
              <a:rPr lang="zh-CN" altLang="en-US" sz="2000"/>
              <a:t>希尔伯特：“关于四维几何，哥廷根大街上的每一个孩子都比爱因斯坦知道更多</a:t>
            </a:r>
            <a:r>
              <a:rPr lang="en-US" altLang="zh-CN" sz="2000"/>
              <a:t>……</a:t>
            </a:r>
            <a:r>
              <a:rPr lang="zh-CN" altLang="en-US" sz="2000"/>
              <a:t>然而尽管如此，做出这项工作的是爱因斯坦，而不是数学家们。”</a:t>
            </a:r>
          </a:p>
        </p:txBody>
      </p:sp>
    </p:spTree>
    <p:extLst>
      <p:ext uri="{BB962C8B-B14F-4D97-AF65-F5344CB8AC3E}">
        <p14:creationId xmlns:p14="http://schemas.microsoft.com/office/powerpoint/2010/main" val="216340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12526-949B-1D7D-ECC4-92C76878706F}"/>
              </a:ext>
            </a:extLst>
          </p:cNvPr>
          <p:cNvSpPr>
            <a:spLocks noGrp="1"/>
          </p:cNvSpPr>
          <p:nvPr>
            <p:ph type="title"/>
          </p:nvPr>
        </p:nvSpPr>
        <p:spPr>
          <a:xfrm>
            <a:off x="5839560" y="93516"/>
            <a:ext cx="5262386" cy="1415270"/>
          </a:xfrm>
        </p:spPr>
        <p:txBody>
          <a:bodyPr anchor="t">
            <a:normAutofit/>
          </a:bodyPr>
          <a:lstStyle/>
          <a:p>
            <a:r>
              <a:rPr lang="zh-CN" altLang="en-US" sz="3200"/>
              <a:t>成名及社会责任</a:t>
            </a:r>
          </a:p>
        </p:txBody>
      </p:sp>
      <p:pic>
        <p:nvPicPr>
          <p:cNvPr id="7" name="图片 6" descr="一群穿着西装的人的黑白照&#10;&#10;描述已自动生成">
            <a:extLst>
              <a:ext uri="{FF2B5EF4-FFF2-40B4-BE49-F238E27FC236}">
                <a16:creationId xmlns:a16="http://schemas.microsoft.com/office/drawing/2014/main" id="{4404000A-2DF4-0FD2-99BA-0A5FF243DA09}"/>
              </a:ext>
            </a:extLst>
          </p:cNvPr>
          <p:cNvPicPr>
            <a:picLocks noChangeAspect="1"/>
          </p:cNvPicPr>
          <p:nvPr/>
        </p:nvPicPr>
        <p:blipFill rotWithShape="1">
          <a:blip r:embed="rId2"/>
          <a:srcRect t="7550" b="7550"/>
          <a:stretch/>
        </p:blipFill>
        <p:spPr>
          <a:xfrm>
            <a:off x="1" y="1"/>
            <a:ext cx="5262386" cy="3429000"/>
          </a:xfrm>
          <a:prstGeom prst="rect">
            <a:avLst/>
          </a:prstGeom>
        </p:spPr>
      </p:pic>
      <p:cxnSp>
        <p:nvCxnSpPr>
          <p:cNvPr id="25" name="Straight Connector 2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521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图片 8" descr="一群人站在男人的黑白照片&#10;&#10;描述已自动生成">
            <a:extLst>
              <a:ext uri="{FF2B5EF4-FFF2-40B4-BE49-F238E27FC236}">
                <a16:creationId xmlns:a16="http://schemas.microsoft.com/office/drawing/2014/main" id="{37E6EC0A-04CD-895A-5DAE-46FD23AEB995}"/>
              </a:ext>
            </a:extLst>
          </p:cNvPr>
          <p:cNvPicPr>
            <a:picLocks noChangeAspect="1"/>
          </p:cNvPicPr>
          <p:nvPr/>
        </p:nvPicPr>
        <p:blipFill rotWithShape="1">
          <a:blip r:embed="rId3"/>
          <a:srcRect t="6004" r="-1" b="1037"/>
          <a:stretch/>
        </p:blipFill>
        <p:spPr>
          <a:xfrm>
            <a:off x="-7252" y="3429000"/>
            <a:ext cx="5269639" cy="3429000"/>
          </a:xfrm>
          <a:prstGeom prst="rect">
            <a:avLst/>
          </a:prstGeom>
        </p:spPr>
      </p:pic>
      <p:sp>
        <p:nvSpPr>
          <p:cNvPr id="3" name="内容占位符 2">
            <a:extLst>
              <a:ext uri="{FF2B5EF4-FFF2-40B4-BE49-F238E27FC236}">
                <a16:creationId xmlns:a16="http://schemas.microsoft.com/office/drawing/2014/main" id="{4B1EF61E-4E79-7AC7-6163-51D7395CFA77}"/>
              </a:ext>
            </a:extLst>
          </p:cNvPr>
          <p:cNvSpPr>
            <a:spLocks noGrp="1"/>
          </p:cNvSpPr>
          <p:nvPr>
            <p:ph idx="1"/>
          </p:nvPr>
        </p:nvSpPr>
        <p:spPr>
          <a:xfrm>
            <a:off x="5522976" y="1212233"/>
            <a:ext cx="6395575" cy="5502075"/>
          </a:xfrm>
        </p:spPr>
        <p:txBody>
          <a:bodyPr>
            <a:normAutofit lnSpcReduction="10000"/>
          </a:bodyPr>
          <a:lstStyle/>
          <a:p>
            <a:r>
              <a:rPr lang="en-US" altLang="zh-CN" sz="1800" dirty="0"/>
              <a:t>1919</a:t>
            </a:r>
            <a:r>
              <a:rPr lang="zh-CN" altLang="en-US" sz="1800" dirty="0"/>
              <a:t>年与米列娃离婚，与暧昧多年的表姐兼堂姐爱尔莎结婚。</a:t>
            </a:r>
            <a:endParaRPr lang="en-US" altLang="zh-CN" sz="1800" dirty="0"/>
          </a:p>
          <a:p>
            <a:pPr lvl="1"/>
            <a:r>
              <a:rPr lang="zh-CN" altLang="en-US" sz="1800" dirty="0"/>
              <a:t>爱因斯坦：如果米列娃同意离婚，就把未来得到的诺贝尔奖金给她。米列娃同意了。（后来给了）</a:t>
            </a:r>
            <a:endParaRPr lang="en-US" altLang="zh-CN" sz="1800" dirty="0"/>
          </a:p>
          <a:p>
            <a:r>
              <a:rPr lang="zh-CN" altLang="en-US" sz="1800" dirty="0"/>
              <a:t>部分因为</a:t>
            </a:r>
            <a:r>
              <a:rPr lang="en-US" altLang="zh-CN" sz="1800" dirty="0"/>
              <a:t>1919</a:t>
            </a:r>
            <a:r>
              <a:rPr lang="zh-CN" altLang="en-US" sz="1800" dirty="0"/>
              <a:t>年的爱丁堡验证，爱因斯坦名声鹊起，成为公众人物。</a:t>
            </a:r>
            <a:endParaRPr lang="en-US" altLang="zh-CN" sz="1800" dirty="0"/>
          </a:p>
          <a:p>
            <a:r>
              <a:rPr lang="zh-CN" altLang="en-US" sz="1800" dirty="0"/>
              <a:t>“为了惩罚我对权威的不敬，命运使我自己成了一个权威。”</a:t>
            </a:r>
            <a:r>
              <a:rPr lang="zh-CN" altLang="en-US" sz="1800" b="0" i="0" dirty="0">
                <a:effectLst/>
                <a:latin typeface="Microsoft Yahei" panose="020B0503020204020204" pitchFamily="34" charset="-122"/>
                <a:ea typeface="Microsoft Yahei" panose="020B0503020204020204" pitchFamily="34" charset="-122"/>
              </a:rPr>
              <a:t> </a:t>
            </a:r>
            <a:endParaRPr lang="zh-CN" altLang="en-US" sz="1800" dirty="0"/>
          </a:p>
          <a:p>
            <a:r>
              <a:rPr lang="zh-CN" altLang="en-US" sz="1800" dirty="0"/>
              <a:t>追求大一统理论，反对量子力学哥本哈根解释，“上帝不掷骰子”。</a:t>
            </a:r>
            <a:endParaRPr lang="en-US" altLang="zh-CN" sz="1800" dirty="0"/>
          </a:p>
          <a:p>
            <a:r>
              <a:rPr lang="zh-CN" altLang="zh-CN" sz="1800" dirty="0"/>
              <a:t>1921</a:t>
            </a:r>
            <a:r>
              <a:rPr lang="zh-CN" altLang="en-US" sz="1800" dirty="0"/>
              <a:t>年到美国交流，</a:t>
            </a:r>
            <a:r>
              <a:rPr lang="en-US" altLang="zh-CN" sz="1800" dirty="0"/>
              <a:t>22</a:t>
            </a:r>
            <a:r>
              <a:rPr lang="zh-CN" altLang="en-US" sz="1800" dirty="0"/>
              <a:t>年后世界旅行，日本、中国、新加坡、斯里兰卡</a:t>
            </a:r>
            <a:r>
              <a:rPr lang="en-US" altLang="zh-CN" sz="1800" dirty="0"/>
              <a:t>……</a:t>
            </a:r>
          </a:p>
          <a:p>
            <a:r>
              <a:rPr lang="en-US" altLang="zh-CN" sz="1800" dirty="0"/>
              <a:t>1933</a:t>
            </a:r>
            <a:r>
              <a:rPr lang="zh-CN" altLang="en-US" sz="1800" dirty="0"/>
              <a:t>年纳粹掌权后滞留美国，不再回欧洲，</a:t>
            </a:r>
            <a:r>
              <a:rPr lang="en-US" altLang="zh-CN" sz="1800" dirty="0"/>
              <a:t>1940</a:t>
            </a:r>
            <a:r>
              <a:rPr lang="zh-CN" altLang="en-US" sz="1800" dirty="0"/>
              <a:t>年入美国国籍。</a:t>
            </a:r>
            <a:endParaRPr lang="en-US" altLang="zh-CN" sz="1800" dirty="0"/>
          </a:p>
          <a:p>
            <a:r>
              <a:rPr lang="zh-CN" altLang="en-US" sz="1800" dirty="0"/>
              <a:t>反对法西斯主义、斯大林主义和麦卡锡主义。支持社会主义的社会公正理想但反对专制，抵制反共潮流，在美国一度被忠诚审查并广受批判。</a:t>
            </a:r>
            <a:endParaRPr lang="en-US" altLang="zh-CN" sz="1800" dirty="0"/>
          </a:p>
          <a:p>
            <a:r>
              <a:rPr lang="zh-CN" altLang="en-US" sz="1800" dirty="0"/>
              <a:t>支持犹太复国主义，但拒绝担任以色列总统，呼吁犹太人“学会与阿拉伯人相处”。</a:t>
            </a:r>
          </a:p>
          <a:p>
            <a:r>
              <a:rPr lang="zh-CN" altLang="en-US" sz="1800" dirty="0"/>
              <a:t>建议美国抢先研发原子弹，但后来反省，支持军控，敦促建立世界政府。临终时签署罗素</a:t>
            </a:r>
            <a:r>
              <a:rPr lang="en-US" altLang="zh-CN" sz="1800" dirty="0"/>
              <a:t>—</a:t>
            </a:r>
            <a:r>
              <a:rPr lang="zh-CN" altLang="en-US" sz="1800" dirty="0"/>
              <a:t>爱因斯坦宣言，反对核扩散。</a:t>
            </a:r>
            <a:endParaRPr lang="en-US" altLang="zh-CN" sz="1800" dirty="0"/>
          </a:p>
        </p:txBody>
      </p:sp>
    </p:spTree>
    <p:extLst>
      <p:ext uri="{BB962C8B-B14F-4D97-AF65-F5344CB8AC3E}">
        <p14:creationId xmlns:p14="http://schemas.microsoft.com/office/powerpoint/2010/main" val="2251436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2D2799-74E9-597D-EAAD-99CAF5A03DE6}"/>
              </a:ext>
            </a:extLst>
          </p:cNvPr>
          <p:cNvSpPr>
            <a:spLocks noGrp="1"/>
          </p:cNvSpPr>
          <p:nvPr>
            <p:ph type="title"/>
          </p:nvPr>
        </p:nvSpPr>
        <p:spPr>
          <a:xfrm>
            <a:off x="761840" y="1138265"/>
            <a:ext cx="4651204" cy="1401183"/>
          </a:xfrm>
        </p:spPr>
        <p:txBody>
          <a:bodyPr anchor="t">
            <a:normAutofit/>
          </a:bodyPr>
          <a:lstStyle/>
          <a:p>
            <a:r>
              <a:rPr lang="zh-CN" altLang="en-US" sz="3200"/>
              <a:t>爱因斯坦之死</a:t>
            </a:r>
          </a:p>
        </p:txBody>
      </p:sp>
      <p:cxnSp>
        <p:nvCxnSpPr>
          <p:cNvPr id="32" name="Straight Connector 12">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E9DFD371-E487-5838-8903-274EB4CF27A4}"/>
              </a:ext>
            </a:extLst>
          </p:cNvPr>
          <p:cNvSpPr>
            <a:spLocks noGrp="1"/>
          </p:cNvSpPr>
          <p:nvPr>
            <p:ph idx="1"/>
          </p:nvPr>
        </p:nvSpPr>
        <p:spPr>
          <a:xfrm>
            <a:off x="761839" y="2551176"/>
            <a:ext cx="4651205" cy="3602935"/>
          </a:xfrm>
        </p:spPr>
        <p:txBody>
          <a:bodyPr>
            <a:normAutofit/>
          </a:bodyPr>
          <a:lstStyle/>
          <a:p>
            <a:r>
              <a:rPr lang="zh-CN" altLang="zh-CN" sz="1600"/>
              <a:t>1955</a:t>
            </a:r>
            <a:r>
              <a:rPr lang="zh-CN" altLang="en-US" sz="1600"/>
              <a:t>年死于动脉瘤破裂。</a:t>
            </a:r>
            <a:endParaRPr lang="en-US" altLang="zh-CN" sz="1600"/>
          </a:p>
          <a:p>
            <a:r>
              <a:rPr lang="zh-CN" altLang="en-US" sz="1600"/>
              <a:t>悼念挚友贝索（比爱因斯坦早几周去世）：“他在我之前离开了这个奇妙的世界。这并没有什么。对于我们这些有信仰的物理学家来说，过去、现在和未来的区别只是一种顽固的幻觉。”</a:t>
            </a:r>
            <a:endParaRPr lang="en-US" altLang="zh-CN" sz="1600"/>
          </a:p>
          <a:p>
            <a:r>
              <a:rPr lang="zh-CN" altLang="en-US" sz="1600"/>
              <a:t>病中时拒绝继续手术：“人为地延长生命是索然无味的，”他对杜卡斯说，“我已经尽了我的责任，是该走的时候了。我会走得很体面的。”</a:t>
            </a:r>
            <a:endParaRPr lang="en-US" altLang="zh-CN" sz="1600"/>
          </a:p>
          <a:p>
            <a:r>
              <a:rPr lang="zh-CN" altLang="en-US" sz="1600"/>
              <a:t>临终时在准备以色列建国</a:t>
            </a:r>
            <a:r>
              <a:rPr lang="en-US" altLang="zh-CN" sz="1600"/>
              <a:t>7</a:t>
            </a:r>
            <a:r>
              <a:rPr lang="zh-CN" altLang="en-US" sz="1600"/>
              <a:t>周年发言稿：开头“今天，我不是作为美国公民，也不是作为犹太人，而是作为一个人来向你们发表演讲。”</a:t>
            </a:r>
            <a:endParaRPr lang="en-US" altLang="zh-CN" sz="1600"/>
          </a:p>
          <a:p>
            <a:r>
              <a:rPr lang="zh-CN" altLang="en-US" sz="1600"/>
              <a:t>临终前最后一次入睡前在涂写方程：</a:t>
            </a:r>
          </a:p>
        </p:txBody>
      </p:sp>
      <p:pic>
        <p:nvPicPr>
          <p:cNvPr id="8" name="图片 7">
            <a:extLst>
              <a:ext uri="{FF2B5EF4-FFF2-40B4-BE49-F238E27FC236}">
                <a16:creationId xmlns:a16="http://schemas.microsoft.com/office/drawing/2014/main" id="{25A89082-4445-2244-E80E-E4F7564D4FD7}"/>
              </a:ext>
            </a:extLst>
          </p:cNvPr>
          <p:cNvPicPr>
            <a:picLocks noChangeAspect="1"/>
          </p:cNvPicPr>
          <p:nvPr/>
        </p:nvPicPr>
        <p:blipFill rotWithShape="1">
          <a:blip r:embed="rId2"/>
          <a:srcRect l="12443"/>
          <a:stretch/>
        </p:blipFill>
        <p:spPr>
          <a:xfrm>
            <a:off x="6096000" y="838013"/>
            <a:ext cx="5234538" cy="5186267"/>
          </a:xfrm>
          <a:prstGeom prst="rect">
            <a:avLst/>
          </a:prstGeom>
        </p:spPr>
      </p:pic>
      <p:pic>
        <p:nvPicPr>
          <p:cNvPr id="9" name="图片 8">
            <a:extLst>
              <a:ext uri="{FF2B5EF4-FFF2-40B4-BE49-F238E27FC236}">
                <a16:creationId xmlns:a16="http://schemas.microsoft.com/office/drawing/2014/main" id="{4637B34F-790C-694F-1D0E-0A530814089B}"/>
              </a:ext>
            </a:extLst>
          </p:cNvPr>
          <p:cNvPicPr>
            <a:picLocks noChangeAspect="1"/>
          </p:cNvPicPr>
          <p:nvPr/>
        </p:nvPicPr>
        <p:blipFill>
          <a:blip r:embed="rId3"/>
          <a:stretch>
            <a:fillRect/>
          </a:stretch>
        </p:blipFill>
        <p:spPr>
          <a:xfrm>
            <a:off x="1108243" y="6036008"/>
            <a:ext cx="6046925" cy="748036"/>
          </a:xfrm>
          <a:prstGeom prst="rect">
            <a:avLst/>
          </a:prstGeom>
        </p:spPr>
      </p:pic>
    </p:spTree>
    <p:extLst>
      <p:ext uri="{BB962C8B-B14F-4D97-AF65-F5344CB8AC3E}">
        <p14:creationId xmlns:p14="http://schemas.microsoft.com/office/powerpoint/2010/main" val="1112558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upload.wikimedia.org/wikipedia/commons/thumb/9/91/Hubert_von_Herkomer03.jpg/220px-Hubert_von_Herkomer03.jpg">
            <a:hlinkClick r:id="rId2"/>
            <a:extLst>
              <a:ext uri="{FF2B5EF4-FFF2-40B4-BE49-F238E27FC236}">
                <a16:creationId xmlns:a16="http://schemas.microsoft.com/office/drawing/2014/main" id="{15FA4885-780F-3A89-E184-8B7A814D08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25"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41A76B42-3524-6C40-3016-7F74025B1AFA}"/>
              </a:ext>
            </a:extLst>
          </p:cNvPr>
          <p:cNvSpPr>
            <a:spLocks noGrp="1"/>
          </p:cNvSpPr>
          <p:nvPr>
            <p:ph type="title"/>
          </p:nvPr>
        </p:nvSpPr>
        <p:spPr>
          <a:xfrm>
            <a:off x="6115317" y="405685"/>
            <a:ext cx="5464968" cy="1559301"/>
          </a:xfrm>
        </p:spPr>
        <p:txBody>
          <a:bodyPr>
            <a:normAutofit/>
          </a:bodyPr>
          <a:lstStyle/>
          <a:p>
            <a:r>
              <a:rPr lang="zh-CN" altLang="en-US" sz="4000" dirty="0"/>
              <a:t>物理学两次统一后的</a:t>
            </a:r>
            <a:br>
              <a:rPr lang="en-US" altLang="zh-CN" sz="4000" dirty="0"/>
            </a:br>
            <a:r>
              <a:rPr lang="zh-CN" altLang="en-US" sz="4000" dirty="0"/>
              <a:t>两朵乌云</a:t>
            </a:r>
          </a:p>
        </p:txBody>
      </p:sp>
      <p:sp>
        <p:nvSpPr>
          <p:cNvPr id="3" name="内容占位符 2">
            <a:extLst>
              <a:ext uri="{FF2B5EF4-FFF2-40B4-BE49-F238E27FC236}">
                <a16:creationId xmlns:a16="http://schemas.microsoft.com/office/drawing/2014/main" id="{F38F4D75-0B5A-331A-3F6E-AB47BBCB201C}"/>
              </a:ext>
            </a:extLst>
          </p:cNvPr>
          <p:cNvSpPr>
            <a:spLocks noGrp="1"/>
          </p:cNvSpPr>
          <p:nvPr>
            <p:ph idx="1"/>
          </p:nvPr>
        </p:nvSpPr>
        <p:spPr>
          <a:xfrm>
            <a:off x="6115317" y="2743200"/>
            <a:ext cx="5247340" cy="3496878"/>
          </a:xfrm>
        </p:spPr>
        <p:txBody>
          <a:bodyPr anchor="ctr">
            <a:normAutofit/>
          </a:bodyPr>
          <a:lstStyle/>
          <a:p>
            <a:r>
              <a:rPr lang="zh-CN" altLang="en-US" sz="2000" dirty="0"/>
              <a:t>普朗克的老师：物理学领域可供年轻人开拓的空间已经很少了</a:t>
            </a:r>
            <a:endParaRPr lang="en-US" altLang="zh-CN" sz="2000" dirty="0"/>
          </a:p>
          <a:p>
            <a:r>
              <a:rPr lang="zh-CN" altLang="en-US" sz="2000" dirty="0"/>
              <a:t>开尔文勋爵：理论物理学已经没有什么可以发现的了，</a:t>
            </a:r>
            <a:r>
              <a:rPr lang="en-US" altLang="zh-CN" sz="2000" dirty="0"/>
              <a:t>……</a:t>
            </a:r>
            <a:r>
              <a:rPr lang="zh-CN" altLang="en-US" sz="2000" dirty="0"/>
              <a:t>“物理学的未来只能到小数点第</a:t>
            </a:r>
            <a:r>
              <a:rPr lang="en-US" altLang="zh-CN" sz="2000" dirty="0"/>
              <a:t>6</a:t>
            </a:r>
            <a:r>
              <a:rPr lang="zh-CN" altLang="en-US" sz="2000" dirty="0"/>
              <a:t>位之后去找了。”</a:t>
            </a:r>
            <a:endParaRPr lang="en-US" altLang="zh-CN" sz="2000" dirty="0"/>
          </a:p>
          <a:p>
            <a:endParaRPr lang="en-US" altLang="zh-CN" sz="2000" dirty="0"/>
          </a:p>
          <a:p>
            <a:r>
              <a:rPr lang="zh-CN" altLang="en-US" sz="2000" dirty="0"/>
              <a:t>开尔文在</a:t>
            </a:r>
            <a:r>
              <a:rPr lang="en-US" altLang="zh-CN" sz="2000" dirty="0"/>
              <a:t>1900</a:t>
            </a:r>
            <a:r>
              <a:rPr lang="zh-CN" altLang="en-US" sz="2000" dirty="0"/>
              <a:t>年的演讲：“在热与光的动力学理论上空的两朵乌云”</a:t>
            </a:r>
            <a:endParaRPr lang="en-US" altLang="zh-CN" sz="2000" dirty="0"/>
          </a:p>
          <a:p>
            <a:pPr lvl="1"/>
            <a:r>
              <a:rPr lang="zh-CN" altLang="en-US" sz="2000" dirty="0"/>
              <a:t>迈克尔逊的以太漂移实验</a:t>
            </a:r>
            <a:endParaRPr lang="en-US" altLang="zh-CN" sz="2000" dirty="0"/>
          </a:p>
          <a:p>
            <a:pPr lvl="1"/>
            <a:r>
              <a:rPr lang="zh-CN" altLang="en-US" sz="2000" dirty="0"/>
              <a:t>黑体辐射问题</a:t>
            </a:r>
          </a:p>
        </p:txBody>
      </p:sp>
    </p:spTree>
    <p:extLst>
      <p:ext uri="{BB962C8B-B14F-4D97-AF65-F5344CB8AC3E}">
        <p14:creationId xmlns:p14="http://schemas.microsoft.com/office/powerpoint/2010/main" val="2432641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另一朵乌云：黑体辐射问题</a:t>
            </a:r>
          </a:p>
        </p:txBody>
      </p:sp>
      <p:sp>
        <p:nvSpPr>
          <p:cNvPr id="3" name="内容占位符 2"/>
          <p:cNvSpPr>
            <a:spLocks noGrp="1"/>
          </p:cNvSpPr>
          <p:nvPr>
            <p:ph idx="1"/>
          </p:nvPr>
        </p:nvSpPr>
        <p:spPr>
          <a:xfrm>
            <a:off x="838200" y="1825625"/>
            <a:ext cx="8441654" cy="4351338"/>
          </a:xfrm>
        </p:spPr>
        <p:txBody>
          <a:bodyPr>
            <a:normAutofit fontScale="92500"/>
          </a:bodyPr>
          <a:lstStyle/>
          <a:p>
            <a:r>
              <a:rPr lang="zh-CN" altLang="en-US" dirty="0"/>
              <a:t>关于黑体辐射的规律，物理学家们分别从经典热力学和麦克斯韦理论出发得到了两个公式，前一个公式在短波范围内符合得很好，而在长波的范围内失效了；后一个公式在长波范围内符合得很好，但在短波范围内失效了，甚至得出了无穷大的值。</a:t>
            </a:r>
          </a:p>
          <a:p>
            <a:r>
              <a:rPr lang="zh-CN" altLang="en-US" dirty="0"/>
              <a:t>普朗克把两个公式综合起来，凑出了一个新公式，发现这个新公式完美地符合了从短波到长波的所有实验结果。</a:t>
            </a:r>
            <a:endParaRPr lang="en-US" altLang="zh-CN" dirty="0"/>
          </a:p>
          <a:p>
            <a:r>
              <a:rPr lang="zh-CN" altLang="en-US" dirty="0"/>
              <a:t>普朗克想到，理解这一公式的意义，需要增加一项假定，那就是能量在发射和吸收的时候，不能是连续不断的，而必须是一份一份的，那么这个公式就说得通了。这最小的一份能量就被称作“能量子”。</a:t>
            </a:r>
          </a:p>
          <a:p>
            <a:endParaRPr lang="zh-CN" altLang="en-US" dirty="0"/>
          </a:p>
        </p:txBody>
      </p:sp>
      <p:pic>
        <p:nvPicPr>
          <p:cNvPr id="4" name="图片 3" descr="https://upload.wikimedia.org/wikipedia/commons/thumb/0/08/Black-body_realization.png/220px-Black-body_realization.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9754166" y="1973587"/>
            <a:ext cx="2222757" cy="2162289"/>
          </a:xfrm>
          <a:prstGeom prst="rect">
            <a:avLst/>
          </a:prstGeom>
          <a:noFill/>
          <a:ln>
            <a:noFill/>
          </a:ln>
        </p:spPr>
      </p:pic>
      <p:pic>
        <p:nvPicPr>
          <p:cNvPr id="6" name="图片 5" descr="https://upload.wikimedia.org/wikipedia/commons/thumb/6/62/Max_Planck_1878.GIF/170px-Max_Planck_1878.GIF">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9236289" y="4633981"/>
            <a:ext cx="1525306" cy="2028215"/>
          </a:xfrm>
          <a:prstGeom prst="rect">
            <a:avLst/>
          </a:prstGeom>
          <a:noFill/>
          <a:ln>
            <a:noFill/>
          </a:ln>
        </p:spPr>
      </p:pic>
      <p:pic>
        <p:nvPicPr>
          <p:cNvPr id="7" name="图片 6"/>
          <p:cNvPicPr/>
          <p:nvPr/>
        </p:nvPicPr>
        <p:blipFill>
          <a:blip r:embed="rId6"/>
          <a:stretch>
            <a:fillRect/>
          </a:stretch>
        </p:blipFill>
        <p:spPr>
          <a:xfrm>
            <a:off x="10761595" y="4633981"/>
            <a:ext cx="1430405" cy="2025098"/>
          </a:xfrm>
          <a:prstGeom prst="rect">
            <a:avLst/>
          </a:prstGeom>
        </p:spPr>
      </p:pic>
      <p:sp>
        <p:nvSpPr>
          <p:cNvPr id="8" name="Rectangle 1"/>
          <p:cNvSpPr>
            <a:spLocks noChangeArrowheads="1"/>
          </p:cNvSpPr>
          <p:nvPr/>
        </p:nvSpPr>
        <p:spPr bwMode="auto">
          <a:xfrm>
            <a:off x="1524001" y="-325398"/>
            <a:ext cx="88197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zh-CN" altLang="zh-CN">
              <a:latin typeface="Arial" charset="0"/>
              <a:ea typeface="宋体" pitchFamily="2" charset="-122"/>
              <a:cs typeface="宋体" pitchFamily="2" charset="-122"/>
            </a:endParaRPr>
          </a:p>
          <a:p>
            <a:pPr lvl="1" eaLnBrk="0" fontAlgn="base" hangingPunct="0">
              <a:spcBef>
                <a:spcPct val="0"/>
              </a:spcBef>
              <a:spcAft>
                <a:spcPct val="0"/>
              </a:spcAft>
            </a:pPr>
            <a:r>
              <a:rPr lang="zh-CN" altLang="zh-CN">
                <a:latin typeface="Arial" charset="0"/>
                <a:ea typeface="宋体" pitchFamily="2" charset="-122"/>
                <a:cs typeface="宋体" pitchFamily="2" charset="-122"/>
              </a:rPr>
              <a:t>  </a:t>
            </a:r>
            <a:r>
              <a:rPr lang="zh-CN" altLang="zh-CN" sz="3000">
                <a:latin typeface="Arial" charset="0"/>
                <a:ea typeface="宋体" pitchFamily="2" charset="-122"/>
                <a:cs typeface="宋体" pitchFamily="2" charset="-122"/>
              </a:rPr>
              <a:t>.</a:t>
            </a:r>
            <a:endParaRPr lang="zh-CN" altLang="zh-CN">
              <a:latin typeface="Arial" charset="0"/>
              <a:ea typeface="宋体" pitchFamily="2" charset="-122"/>
              <a:cs typeface="宋体" pitchFamily="2" charset="-122"/>
            </a:endParaRPr>
          </a:p>
          <a:p>
            <a:pPr eaLnBrk="0" fontAlgn="base" hangingPunct="0">
              <a:spcBef>
                <a:spcPct val="0"/>
              </a:spcBef>
              <a:spcAft>
                <a:spcPct val="0"/>
              </a:spcAft>
            </a:pPr>
            <a:endParaRPr lang="zh-CN" altLang="zh-CN">
              <a:latin typeface="Arial" charset="0"/>
              <a:ea typeface="宋体" pitchFamily="2" charset="-122"/>
              <a:cs typeface="宋体" pitchFamily="2" charset="-122"/>
            </a:endParaRPr>
          </a:p>
        </p:txBody>
      </p:sp>
      <p:sp>
        <p:nvSpPr>
          <p:cNvPr id="9" name="Rectangle 3"/>
          <p:cNvSpPr>
            <a:spLocks noChangeArrowheads="1"/>
          </p:cNvSpPr>
          <p:nvPr/>
        </p:nvSpPr>
        <p:spPr bwMode="auto">
          <a:xfrm>
            <a:off x="1676401" y="-172998"/>
            <a:ext cx="88197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zh-CN" altLang="zh-CN">
              <a:latin typeface="Arial" charset="0"/>
              <a:ea typeface="宋体" pitchFamily="2" charset="-122"/>
              <a:cs typeface="宋体" pitchFamily="2" charset="-122"/>
            </a:endParaRPr>
          </a:p>
          <a:p>
            <a:pPr lvl="1" eaLnBrk="0" fontAlgn="base" hangingPunct="0">
              <a:spcBef>
                <a:spcPct val="0"/>
              </a:spcBef>
              <a:spcAft>
                <a:spcPct val="0"/>
              </a:spcAft>
            </a:pPr>
            <a:r>
              <a:rPr lang="zh-CN" altLang="zh-CN">
                <a:latin typeface="Arial" charset="0"/>
                <a:ea typeface="宋体" pitchFamily="2" charset="-122"/>
                <a:cs typeface="宋体" pitchFamily="2" charset="-122"/>
              </a:rPr>
              <a:t>  </a:t>
            </a:r>
            <a:r>
              <a:rPr lang="zh-CN" altLang="zh-CN" sz="3000">
                <a:latin typeface="Arial" charset="0"/>
                <a:ea typeface="宋体" pitchFamily="2" charset="-122"/>
                <a:cs typeface="宋体" pitchFamily="2" charset="-122"/>
              </a:rPr>
              <a:t>.</a:t>
            </a:r>
            <a:endParaRPr lang="zh-CN" altLang="zh-CN">
              <a:latin typeface="Arial" charset="0"/>
              <a:ea typeface="宋体" pitchFamily="2" charset="-122"/>
              <a:cs typeface="宋体" pitchFamily="2" charset="-122"/>
            </a:endParaRPr>
          </a:p>
          <a:p>
            <a:pPr eaLnBrk="0" fontAlgn="base" hangingPunct="0">
              <a:spcBef>
                <a:spcPct val="0"/>
              </a:spcBef>
              <a:spcAft>
                <a:spcPct val="0"/>
              </a:spcAft>
            </a:pPr>
            <a:endParaRPr lang="zh-CN" altLang="zh-CN">
              <a:latin typeface="Arial" charset="0"/>
              <a:ea typeface="宋体" pitchFamily="2" charset="-122"/>
              <a:cs typeface="宋体" pitchFamily="2" charset="-122"/>
            </a:endParaRPr>
          </a:p>
        </p:txBody>
      </p:sp>
      <p:pic>
        <p:nvPicPr>
          <p:cNvPr id="5124" name="Picture 4" descr="B_\lambda(\lambda, T) =\frac{2 hc^2}{\lambda^5}\frac{1}{ e^{\frac{hc}{\lambda k_\mathrm{B}T}} -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5700" y="274760"/>
            <a:ext cx="4031223" cy="9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748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原子核模型的发展：</a:t>
            </a:r>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r>
              <a:rPr lang="zh-CN" altLang="en-US" dirty="0"/>
              <a:t>汤姆逊 → 卢瑟福 → 玻尔 → 海森堡</a:t>
            </a:r>
            <a:r>
              <a:rPr lang="en-US" altLang="zh-CN" dirty="0"/>
              <a:t>/</a:t>
            </a:r>
            <a:r>
              <a:rPr lang="zh-CN" altLang="en-US" dirty="0"/>
              <a:t>薛定谔</a:t>
            </a:r>
          </a:p>
        </p:txBody>
      </p:sp>
      <p:pic>
        <p:nvPicPr>
          <p:cNvPr id="6146" name="Picture 2" descr="https://upload.wikimedia.org/wikipedia/commons/thumb/8/8c/Evolution_of_atomic_models_infographic.svg/1779px-Evolution_of_atomic_models_infographic.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961580"/>
            <a:ext cx="8280920" cy="235032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图示&#10;&#10;描述已自动生成">
            <a:extLst>
              <a:ext uri="{FF2B5EF4-FFF2-40B4-BE49-F238E27FC236}">
                <a16:creationId xmlns:a16="http://schemas.microsoft.com/office/drawing/2014/main" id="{63195DC8-C660-C1DF-BF32-4D36EEF0A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3728" y="62702"/>
            <a:ext cx="2798302" cy="4109358"/>
          </a:xfrm>
          <a:prstGeom prst="rect">
            <a:avLst/>
          </a:prstGeom>
        </p:spPr>
      </p:pic>
    </p:spTree>
    <p:extLst>
      <p:ext uri="{BB962C8B-B14F-4D97-AF65-F5344CB8AC3E}">
        <p14:creationId xmlns:p14="http://schemas.microsoft.com/office/powerpoint/2010/main" val="2594433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91D987-1B11-D097-973E-4004817F6C7B}"/>
              </a:ext>
            </a:extLst>
          </p:cNvPr>
          <p:cNvSpPr>
            <a:spLocks noGrp="1"/>
          </p:cNvSpPr>
          <p:nvPr>
            <p:ph type="title"/>
          </p:nvPr>
        </p:nvSpPr>
        <p:spPr/>
        <p:txBody>
          <a:bodyPr/>
          <a:lstStyle/>
          <a:p>
            <a:r>
              <a:rPr lang="zh-CN" altLang="en-US" dirty="0"/>
              <a:t>波粒二象性</a:t>
            </a:r>
          </a:p>
        </p:txBody>
      </p:sp>
      <p:sp>
        <p:nvSpPr>
          <p:cNvPr id="3" name="内容占位符 2">
            <a:extLst>
              <a:ext uri="{FF2B5EF4-FFF2-40B4-BE49-F238E27FC236}">
                <a16:creationId xmlns:a16="http://schemas.microsoft.com/office/drawing/2014/main" id="{47C31B3D-4785-D4F8-1FA9-46B87645FB6E}"/>
              </a:ext>
            </a:extLst>
          </p:cNvPr>
          <p:cNvSpPr>
            <a:spLocks noGrp="1"/>
          </p:cNvSpPr>
          <p:nvPr>
            <p:ph idx="1"/>
          </p:nvPr>
        </p:nvSpPr>
        <p:spPr>
          <a:xfrm>
            <a:off x="838200" y="1825625"/>
            <a:ext cx="5972216" cy="2526919"/>
          </a:xfrm>
        </p:spPr>
        <p:txBody>
          <a:bodyPr>
            <a:normAutofit fontScale="85000" lnSpcReduction="20000"/>
          </a:bodyPr>
          <a:lstStyle/>
          <a:p>
            <a:r>
              <a:rPr lang="zh-CN" altLang="en-US" dirty="0"/>
              <a:t>电子并没有一个确定的轨道，只能以“电子云”的形式，给出电子可能出现在哪里的几率。电子的运动不能用宏观的小球或行星来类比，微观粒子具有“波粒二象性”，它们既是波，又是粒子。如果要观测它们的位置，我们总能发现它们像一个粒子那样出现在某个地方，但在不观测时，它们则像波那样无处不在，没有确定的轨道或位置，而且能自己与自己相干涉。</a:t>
            </a:r>
          </a:p>
        </p:txBody>
      </p:sp>
      <p:pic>
        <p:nvPicPr>
          <p:cNvPr id="4" name="图片 3" descr="https://upload.wikimedia.org/wikipedia/commons/thumb/7/7e/Double-slit_experiment_results_Tanamura_2.jpg/200px-Double-slit_experiment_results_Tanamura_2.jpg">
            <a:hlinkClick r:id="rId2"/>
            <a:extLst>
              <a:ext uri="{FF2B5EF4-FFF2-40B4-BE49-F238E27FC236}">
                <a16:creationId xmlns:a16="http://schemas.microsoft.com/office/drawing/2014/main" id="{A4851AC9-13EB-692A-40B4-DF2E9E62E9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792381" y="144924"/>
            <a:ext cx="2263135" cy="6568151"/>
          </a:xfrm>
          <a:prstGeom prst="rect">
            <a:avLst/>
          </a:prstGeom>
          <a:noFill/>
          <a:ln>
            <a:noFill/>
          </a:ln>
        </p:spPr>
      </p:pic>
      <p:pic>
        <p:nvPicPr>
          <p:cNvPr id="5" name="Picture 2" descr="https://upload.wikimedia.org/wikipedia/commons/thumb/5/57/Double-slit.PNG/220px-Double-slit.PNG">
            <a:hlinkClick r:id="rId4"/>
            <a:extLst>
              <a:ext uri="{FF2B5EF4-FFF2-40B4-BE49-F238E27FC236}">
                <a16:creationId xmlns:a16="http://schemas.microsoft.com/office/drawing/2014/main" id="{D721DC83-C9C6-1CC3-85BC-4266EB550F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4519" y="4232109"/>
            <a:ext cx="5129707" cy="244827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B1F07FC7-3B59-8E7B-00A6-20F893B2E8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978" y="4479764"/>
            <a:ext cx="3753280" cy="2233311"/>
          </a:xfrm>
          <a:prstGeom prst="rect">
            <a:avLst/>
          </a:prstGeom>
        </p:spPr>
      </p:pic>
      <p:pic>
        <p:nvPicPr>
          <p:cNvPr id="8" name="图片 7" descr="卡通人物&#10;&#10;描述已自动生成">
            <a:extLst>
              <a:ext uri="{FF2B5EF4-FFF2-40B4-BE49-F238E27FC236}">
                <a16:creationId xmlns:a16="http://schemas.microsoft.com/office/drawing/2014/main" id="{1FB58C00-21C2-4328-276B-E929FE4BE8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0742" y="136934"/>
            <a:ext cx="2746381" cy="2859937"/>
          </a:xfrm>
          <a:prstGeom prst="rect">
            <a:avLst/>
          </a:prstGeom>
        </p:spPr>
      </p:pic>
    </p:spTree>
    <p:extLst>
      <p:ext uri="{BB962C8B-B14F-4D97-AF65-F5344CB8AC3E}">
        <p14:creationId xmlns:p14="http://schemas.microsoft.com/office/powerpoint/2010/main" val="1105939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哥本哈根解释：语言的有限性</a:t>
            </a:r>
          </a:p>
        </p:txBody>
      </p:sp>
      <p:sp>
        <p:nvSpPr>
          <p:cNvPr id="3" name="内容占位符 2"/>
          <p:cNvSpPr>
            <a:spLocks noGrp="1"/>
          </p:cNvSpPr>
          <p:nvPr>
            <p:ph idx="1"/>
          </p:nvPr>
        </p:nvSpPr>
        <p:spPr/>
        <p:txBody>
          <a:bodyPr>
            <a:normAutofit lnSpcReduction="10000"/>
          </a:bodyPr>
          <a:lstStyle/>
          <a:p>
            <a:r>
              <a:rPr lang="zh-CN" altLang="zh-CN" dirty="0"/>
              <a:t>玻尔：“我们人类从根本上依赖于什么？……我们依赖于我们的言词。……我们的任务是与别人交流经验和观点。我们必须不断为扩展我们描述的范围而奋斗，……‘实在性’也是一个词，一个我们必须学会正确使用的词。……不存在什么量子世界。只存在一种抽象的量子力学描述。认为物理学的任务是去探求大自然是怎样的想法是错误的。物理学讨论的是我们对于大自然可能说些什么。”</a:t>
            </a:r>
          </a:p>
          <a:p>
            <a:r>
              <a:rPr lang="zh-CN" altLang="zh-CN" dirty="0"/>
              <a:t>海森堡：“人们能够谈论原子本身吗，这是一个物理学问题，同时也是一个语言学问题。……量子论的哥本哈根解释是从一个佯谬开始的，它从我们用经典物理学术语描述我们的实验这样一个事实出发，同时又从这些概念不能准确地适应自然这样一个认识出发。这样两个出发点间的对立关系，是量子论的统计特性的根源。”</a:t>
            </a:r>
          </a:p>
          <a:p>
            <a:endParaRPr lang="zh-CN" altLang="en-US" dirty="0"/>
          </a:p>
        </p:txBody>
      </p:sp>
    </p:spTree>
    <p:extLst>
      <p:ext uri="{BB962C8B-B14F-4D97-AF65-F5344CB8AC3E}">
        <p14:creationId xmlns:p14="http://schemas.microsoft.com/office/powerpoint/2010/main" val="3220178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B17383-46A1-5F16-BC7A-01E02C9A9DF1}"/>
              </a:ext>
            </a:extLst>
          </p:cNvPr>
          <p:cNvSpPr>
            <a:spLocks noGrp="1"/>
          </p:cNvSpPr>
          <p:nvPr>
            <p:ph type="title"/>
          </p:nvPr>
        </p:nvSpPr>
        <p:spPr/>
        <p:txBody>
          <a:bodyPr/>
          <a:lstStyle/>
          <a:p>
            <a:r>
              <a:rPr lang="zh-CN" altLang="en-US" dirty="0"/>
              <a:t>绝对观察者不存在（反对上帝视角）</a:t>
            </a:r>
          </a:p>
        </p:txBody>
      </p:sp>
      <p:sp>
        <p:nvSpPr>
          <p:cNvPr id="3" name="内容占位符 2">
            <a:extLst>
              <a:ext uri="{FF2B5EF4-FFF2-40B4-BE49-F238E27FC236}">
                <a16:creationId xmlns:a16="http://schemas.microsoft.com/office/drawing/2014/main" id="{ABADE111-F9F9-B3FB-BE60-69BEB1FDA247}"/>
              </a:ext>
            </a:extLst>
          </p:cNvPr>
          <p:cNvSpPr>
            <a:spLocks noGrp="1"/>
          </p:cNvSpPr>
          <p:nvPr>
            <p:ph idx="1"/>
          </p:nvPr>
        </p:nvSpPr>
        <p:spPr/>
        <p:txBody>
          <a:bodyPr/>
          <a:lstStyle/>
          <a:p>
            <a:r>
              <a:rPr lang="zh-CN" altLang="en-US" dirty="0"/>
              <a:t>反对</a:t>
            </a:r>
            <a:r>
              <a:rPr lang="en-US" altLang="zh-CN" dirty="0"/>
              <a:t>view from nowhere</a:t>
            </a:r>
            <a:r>
              <a:rPr lang="zh-CN" altLang="en-US" dirty="0"/>
              <a:t>，怀疑无主语陈述（陈述应相对于观测者及其观测方式而言）。</a:t>
            </a:r>
            <a:endParaRPr lang="en-US" altLang="zh-CN" dirty="0"/>
          </a:p>
          <a:p>
            <a:endParaRPr lang="en-US" altLang="zh-CN" dirty="0"/>
          </a:p>
          <a:p>
            <a:r>
              <a:rPr lang="zh-CN" altLang="en-US" dirty="0"/>
              <a:t>在</a:t>
            </a:r>
            <a:r>
              <a:rPr lang="en-US" altLang="zh-CN" dirty="0"/>
              <a:t>M</a:t>
            </a:r>
            <a:r>
              <a:rPr lang="zh-CN" altLang="en-US" dirty="0"/>
              <a:t>点的观察者看到</a:t>
            </a:r>
            <a:r>
              <a:rPr lang="en-US" altLang="zh-CN" dirty="0"/>
              <a:t>A</a:t>
            </a:r>
            <a:r>
              <a:rPr lang="zh-CN" altLang="en-US" dirty="0"/>
              <a:t>与</a:t>
            </a:r>
            <a:r>
              <a:rPr lang="en-US" altLang="zh-CN" dirty="0"/>
              <a:t>B</a:t>
            </a:r>
            <a:r>
              <a:rPr lang="zh-CN" altLang="en-US" dirty="0"/>
              <a:t>同时发生。</a:t>
            </a:r>
            <a:r>
              <a:rPr lang="zh-CN" altLang="en-US" dirty="0">
                <a:solidFill>
                  <a:srgbClr val="FF0000"/>
                </a:solidFill>
              </a:rPr>
              <a:t>√</a:t>
            </a:r>
            <a:endParaRPr lang="en-US" altLang="zh-CN" dirty="0">
              <a:solidFill>
                <a:srgbClr val="FF0000"/>
              </a:solidFill>
            </a:endParaRPr>
          </a:p>
          <a:p>
            <a:r>
              <a:rPr lang="en-US" altLang="zh-CN" dirty="0"/>
              <a:t>A</a:t>
            </a:r>
            <a:r>
              <a:rPr lang="zh-CN" altLang="en-US" dirty="0"/>
              <a:t>与</a:t>
            </a:r>
            <a:r>
              <a:rPr lang="en-US" altLang="zh-CN" dirty="0"/>
              <a:t>B</a:t>
            </a:r>
            <a:r>
              <a:rPr lang="zh-CN" altLang="en-US" dirty="0"/>
              <a:t>同时发生。</a:t>
            </a:r>
            <a:r>
              <a:rPr lang="en-US" altLang="zh-CN" dirty="0">
                <a:solidFill>
                  <a:srgbClr val="FF0000"/>
                </a:solidFill>
              </a:rPr>
              <a:t>×</a:t>
            </a:r>
          </a:p>
          <a:p>
            <a:endParaRPr lang="en-US" altLang="zh-CN" dirty="0"/>
          </a:p>
          <a:p>
            <a:r>
              <a:rPr lang="zh-CN" altLang="en-US" dirty="0"/>
              <a:t>拿开透镜后</a:t>
            </a:r>
            <a:r>
              <a:rPr lang="en-US" altLang="zh-CN" dirty="0"/>
              <a:t>A</a:t>
            </a:r>
            <a:r>
              <a:rPr lang="zh-CN" altLang="en-US" dirty="0"/>
              <a:t>和</a:t>
            </a:r>
            <a:r>
              <a:rPr lang="en-US" altLang="zh-CN" dirty="0"/>
              <a:t>B</a:t>
            </a:r>
            <a:r>
              <a:rPr lang="zh-CN" altLang="en-US" dirty="0"/>
              <a:t>两个探测器分别记录了</a:t>
            </a:r>
            <a:r>
              <a:rPr lang="en-US" altLang="zh-CN" dirty="0"/>
              <a:t>50%</a:t>
            </a:r>
            <a:r>
              <a:rPr lang="zh-CN" altLang="en-US" dirty="0"/>
              <a:t>的光子。</a:t>
            </a:r>
            <a:r>
              <a:rPr lang="zh-CN" altLang="en-US" dirty="0">
                <a:solidFill>
                  <a:srgbClr val="FF0000"/>
                </a:solidFill>
              </a:rPr>
              <a:t>√</a:t>
            </a:r>
            <a:endParaRPr lang="en-US" altLang="zh-CN" dirty="0">
              <a:solidFill>
                <a:srgbClr val="FF0000"/>
              </a:solidFill>
            </a:endParaRPr>
          </a:p>
          <a:p>
            <a:r>
              <a:rPr lang="zh-CN" altLang="en-US" dirty="0"/>
              <a:t>光子要么从</a:t>
            </a:r>
            <a:r>
              <a:rPr lang="en-US" altLang="zh-CN" dirty="0"/>
              <a:t>a</a:t>
            </a:r>
            <a:r>
              <a:rPr lang="zh-CN" altLang="en-US" dirty="0"/>
              <a:t>路径通过，要么通过</a:t>
            </a:r>
            <a:r>
              <a:rPr lang="en-US" altLang="zh-CN" dirty="0"/>
              <a:t>b</a:t>
            </a:r>
            <a:r>
              <a:rPr lang="zh-CN" altLang="en-US" dirty="0"/>
              <a:t>路径，各占</a:t>
            </a:r>
            <a:r>
              <a:rPr lang="en-US" altLang="zh-CN" dirty="0"/>
              <a:t>50%</a:t>
            </a:r>
            <a:r>
              <a:rPr lang="zh-CN" altLang="en-US" dirty="0"/>
              <a:t>。</a:t>
            </a:r>
            <a:r>
              <a:rPr lang="en-US" altLang="zh-CN" dirty="0">
                <a:solidFill>
                  <a:srgbClr val="FF0000"/>
                </a:solidFill>
              </a:rPr>
              <a:t>×</a:t>
            </a:r>
            <a:endParaRPr lang="zh-CN" altLang="en-US" dirty="0">
              <a:solidFill>
                <a:srgbClr val="FF0000"/>
              </a:solidFill>
            </a:endParaRPr>
          </a:p>
        </p:txBody>
      </p:sp>
    </p:spTree>
    <p:extLst>
      <p:ext uri="{BB962C8B-B14F-4D97-AF65-F5344CB8AC3E}">
        <p14:creationId xmlns:p14="http://schemas.microsoft.com/office/powerpoint/2010/main" val="4256769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98F6B316-D777-7055-52CA-8EFD7F398467}"/>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zh-CN" altLang="en-US" sz="7200" kern="1200">
                <a:solidFill>
                  <a:schemeClr val="tx1"/>
                </a:solidFill>
                <a:latin typeface="+mj-lt"/>
                <a:ea typeface="+mj-ea"/>
                <a:cs typeface="+mj-cs"/>
              </a:rPr>
              <a:t>谢谢</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165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9E7C873-F260-31BB-29AB-0059075B4DBB}"/>
              </a:ext>
            </a:extLst>
          </p:cNvPr>
          <p:cNvSpPr>
            <a:spLocks noGrp="1"/>
          </p:cNvSpPr>
          <p:nvPr>
            <p:ph type="title"/>
          </p:nvPr>
        </p:nvSpPr>
        <p:spPr>
          <a:xfrm>
            <a:off x="640080" y="325369"/>
            <a:ext cx="4368602" cy="1956841"/>
          </a:xfrm>
        </p:spPr>
        <p:txBody>
          <a:bodyPr anchor="b">
            <a:normAutofit/>
          </a:bodyPr>
          <a:lstStyle/>
          <a:p>
            <a:r>
              <a:rPr lang="zh-CN" altLang="en-US" sz="5400"/>
              <a:t>以太</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380CCE83-8D03-B488-81AD-934D1DEC1F9D}"/>
              </a:ext>
            </a:extLst>
          </p:cNvPr>
          <p:cNvSpPr>
            <a:spLocks noGrp="1"/>
          </p:cNvSpPr>
          <p:nvPr>
            <p:ph idx="1"/>
          </p:nvPr>
        </p:nvSpPr>
        <p:spPr>
          <a:xfrm>
            <a:off x="640080" y="2872899"/>
            <a:ext cx="4243589" cy="3320668"/>
          </a:xfrm>
        </p:spPr>
        <p:txBody>
          <a:bodyPr>
            <a:normAutofit/>
          </a:bodyPr>
          <a:lstStyle/>
          <a:p>
            <a:r>
              <a:rPr lang="zh-CN" altLang="en-US" sz="2000"/>
              <a:t>牛顿：光是粒子（可以在虚空中运动）</a:t>
            </a:r>
            <a:endParaRPr lang="en-US" altLang="zh-CN" sz="2000"/>
          </a:p>
          <a:p>
            <a:r>
              <a:rPr lang="zh-CN" altLang="en-US" sz="2000"/>
              <a:t>麦克斯韦：光是电磁波（需要传播介质）</a:t>
            </a:r>
            <a:endParaRPr lang="en-US" altLang="zh-CN" sz="2000"/>
          </a:p>
          <a:p>
            <a:endParaRPr lang="en-US" altLang="zh-CN" sz="2000"/>
          </a:p>
          <a:p>
            <a:r>
              <a:rPr lang="zh-CN" altLang="en-US" sz="2000"/>
              <a:t>“以太”</a:t>
            </a:r>
            <a:r>
              <a:rPr lang="en-US" altLang="zh-CN" sz="2000"/>
              <a:t>——</a:t>
            </a:r>
            <a:r>
              <a:rPr lang="zh-CN" altLang="en-US" sz="2000"/>
              <a:t>虚空不空，充满以太。</a:t>
            </a:r>
            <a:endParaRPr lang="en-US" altLang="zh-CN" sz="2000"/>
          </a:p>
          <a:p>
            <a:pPr lvl="1"/>
            <a:r>
              <a:rPr lang="zh-CN" altLang="en-US" sz="2000"/>
              <a:t>爱因斯坦</a:t>
            </a:r>
            <a:r>
              <a:rPr lang="en-US" altLang="zh-CN" sz="2000"/>
              <a:t>16</a:t>
            </a:r>
            <a:r>
              <a:rPr lang="zh-CN" altLang="en-US" sz="2000"/>
              <a:t>岁写的第一篇论文：“磁场中的以太状态研究”</a:t>
            </a:r>
            <a:endParaRPr lang="en-US" altLang="zh-CN" sz="2000"/>
          </a:p>
          <a:p>
            <a:pPr lvl="1"/>
            <a:r>
              <a:rPr lang="zh-CN" altLang="en-US" sz="2000"/>
              <a:t>精细、稀薄、弹性小球</a:t>
            </a:r>
            <a:r>
              <a:rPr lang="en-US" altLang="zh-CN" sz="2000"/>
              <a:t>……</a:t>
            </a:r>
            <a:endParaRPr lang="zh-CN" altLang="en-US" sz="2000"/>
          </a:p>
        </p:txBody>
      </p:sp>
      <p:pic>
        <p:nvPicPr>
          <p:cNvPr id="5" name="图片 4" descr="躺在床上&#10;&#10;低可信度描述已自动生成">
            <a:extLst>
              <a:ext uri="{FF2B5EF4-FFF2-40B4-BE49-F238E27FC236}">
                <a16:creationId xmlns:a16="http://schemas.microsoft.com/office/drawing/2014/main" id="{50959C62-EF9F-B0F8-CF93-EA7994539938}"/>
              </a:ext>
            </a:extLst>
          </p:cNvPr>
          <p:cNvPicPr>
            <a:picLocks noChangeAspect="1"/>
          </p:cNvPicPr>
          <p:nvPr/>
        </p:nvPicPr>
        <p:blipFill rotWithShape="1">
          <a:blip r:embed="rId2">
            <a:extLst>
              <a:ext uri="{28A0092B-C50C-407E-A947-70E740481C1C}">
                <a14:useLocalDpi xmlns:a14="http://schemas.microsoft.com/office/drawing/2010/main" val="0"/>
              </a:ext>
            </a:extLst>
          </a:blip>
          <a:srcRect l="17081" r="2499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44964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5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zh-CN" altLang="en-US" sz="5200"/>
              <a:t>迈克尔逊</a:t>
            </a:r>
            <a:r>
              <a:rPr lang="en-US" altLang="zh-CN" sz="5200"/>
              <a:t>—</a:t>
            </a:r>
            <a:r>
              <a:rPr lang="zh-CN" altLang="en-US" sz="5200"/>
              <a:t>莫雷实验（</a:t>
            </a:r>
            <a:r>
              <a:rPr lang="en-US" altLang="zh-CN" sz="5200"/>
              <a:t>1887</a:t>
            </a:r>
            <a:r>
              <a:rPr lang="zh-CN" altLang="en-US" sz="5200"/>
              <a:t>年）</a:t>
            </a:r>
          </a:p>
        </p:txBody>
      </p:sp>
      <p:pic>
        <p:nvPicPr>
          <p:cNvPr id="2054" name="Picture 6" descr="https://upload.wikimedia.org/wikipedia/commons/thumb/f/fc/AetherWind.svg/300px-AetherWind.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4447" y="2957665"/>
            <a:ext cx="4461834" cy="3346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7/7c/MichelsonMorleyAnimationDE.gif"/>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bwMode="auto">
          <a:xfrm>
            <a:off x="6182505" y="3203283"/>
            <a:ext cx="5828261" cy="285514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E062E062-6882-BE34-5E2F-03E2C4291830}"/>
              </a:ext>
            </a:extLst>
          </p:cNvPr>
          <p:cNvSpPr txBox="1"/>
          <p:nvPr/>
        </p:nvSpPr>
        <p:spPr>
          <a:xfrm>
            <a:off x="1066309" y="1866810"/>
            <a:ext cx="9795638" cy="369332"/>
          </a:xfrm>
          <a:prstGeom prst="rect">
            <a:avLst/>
          </a:prstGeom>
          <a:noFill/>
        </p:spPr>
        <p:txBody>
          <a:bodyPr wrap="square">
            <a:spAutoFit/>
          </a:bodyPr>
          <a:lstStyle/>
          <a:p>
            <a:r>
              <a:rPr lang="zh-CN" altLang="en-US" dirty="0"/>
              <a:t>菲茨杰拉德和洛伦兹的量杆收缩解释：相对以太运动时事物沿运动方向变短，因而测出光速不变</a:t>
            </a:r>
          </a:p>
        </p:txBody>
      </p:sp>
    </p:spTree>
    <p:extLst>
      <p:ext uri="{BB962C8B-B14F-4D97-AF65-F5344CB8AC3E}">
        <p14:creationId xmlns:p14="http://schemas.microsoft.com/office/powerpoint/2010/main" val="4101625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D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内容占位符 5" descr="卡通人物&#10;&#10;描述已自动生成">
            <a:extLst>
              <a:ext uri="{FF2B5EF4-FFF2-40B4-BE49-F238E27FC236}">
                <a16:creationId xmlns:a16="http://schemas.microsoft.com/office/drawing/2014/main" id="{D51559F7-E886-BD66-DE7E-50DF3A383C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012825"/>
            <a:ext cx="3609975" cy="4824413"/>
          </a:xfrm>
        </p:spPr>
      </p:pic>
      <p:pic>
        <p:nvPicPr>
          <p:cNvPr id="4" name="内容占位符 4" descr="图形用户界面&#10;&#10;描述已自动生成">
            <a:extLst>
              <a:ext uri="{FF2B5EF4-FFF2-40B4-BE49-F238E27FC236}">
                <a16:creationId xmlns:a16="http://schemas.microsoft.com/office/drawing/2014/main" id="{55675823-83EC-B924-76AB-B19C7F96A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313" y="1012825"/>
            <a:ext cx="3517900" cy="4824413"/>
          </a:xfrm>
          <a:prstGeom prst="rect">
            <a:avLst/>
          </a:prstGeom>
        </p:spPr>
      </p:pic>
      <p:sp>
        <p:nvSpPr>
          <p:cNvPr id="2" name="标题 1">
            <a:extLst>
              <a:ext uri="{FF2B5EF4-FFF2-40B4-BE49-F238E27FC236}">
                <a16:creationId xmlns:a16="http://schemas.microsoft.com/office/drawing/2014/main" id="{F7B5B736-3453-B6C5-F8C4-4C3EC7B0DB7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zh-CN" altLang="en-US" sz="2600" kern="1200">
                <a:solidFill>
                  <a:srgbClr val="FFFFFF"/>
                </a:solidFill>
                <a:latin typeface="+mj-lt"/>
                <a:ea typeface="+mj-ea"/>
                <a:cs typeface="+mj-cs"/>
              </a:rPr>
              <a:t>爱因斯坦（</a:t>
            </a:r>
            <a:r>
              <a:rPr lang="en-US" altLang="zh-CN" sz="2600" kern="1200">
                <a:solidFill>
                  <a:srgbClr val="FFFFFF"/>
                </a:solidFill>
                <a:latin typeface="+mj-lt"/>
                <a:ea typeface="+mj-ea"/>
                <a:cs typeface="+mj-cs"/>
              </a:rPr>
              <a:t>1879-1955</a:t>
            </a:r>
            <a:r>
              <a:rPr lang="zh-CN" altLang="en-US" sz="2600" kern="1200">
                <a:solidFill>
                  <a:srgbClr val="FFFFFF"/>
                </a:solidFill>
                <a:latin typeface="+mj-lt"/>
                <a:ea typeface="+mj-ea"/>
                <a:cs typeface="+mj-cs"/>
              </a:rPr>
              <a:t>）</a:t>
            </a:r>
            <a:endParaRPr lang="en-US" altLang="zh-CN" sz="2600" kern="1200">
              <a:solidFill>
                <a:srgbClr val="FFFFFF"/>
              </a:solidFill>
              <a:latin typeface="+mj-lt"/>
              <a:ea typeface="+mj-ea"/>
              <a:cs typeface="+mj-cs"/>
            </a:endParaRPr>
          </a:p>
        </p:txBody>
      </p:sp>
    </p:spTree>
    <p:extLst>
      <p:ext uri="{BB962C8B-B14F-4D97-AF65-F5344CB8AC3E}">
        <p14:creationId xmlns:p14="http://schemas.microsoft.com/office/powerpoint/2010/main" val="236836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小孩们站在一起合影的黑白照片&#10;&#10;描述已自动生成">
            <a:extLst>
              <a:ext uri="{FF2B5EF4-FFF2-40B4-BE49-F238E27FC236}">
                <a16:creationId xmlns:a16="http://schemas.microsoft.com/office/drawing/2014/main" id="{4D0A26E7-1111-A0B0-5CA5-63E6FA0501D9}"/>
              </a:ext>
            </a:extLst>
          </p:cNvPr>
          <p:cNvPicPr>
            <a:picLocks noChangeAspect="1"/>
          </p:cNvPicPr>
          <p:nvPr/>
        </p:nvPicPr>
        <p:blipFill rotWithShape="1">
          <a:blip r:embed="rId2">
            <a:extLst>
              <a:ext uri="{28A0092B-C50C-407E-A947-70E740481C1C}">
                <a14:useLocalDpi xmlns:a14="http://schemas.microsoft.com/office/drawing/2010/main" val="0"/>
              </a:ext>
            </a:extLst>
          </a:blip>
          <a:srcRect r="1" b="20775"/>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667FB9A2-8C11-4847-5E40-DF20A1EBD97D}"/>
              </a:ext>
            </a:extLst>
          </p:cNvPr>
          <p:cNvSpPr>
            <a:spLocks noGrp="1"/>
          </p:cNvSpPr>
          <p:nvPr>
            <p:ph type="title"/>
          </p:nvPr>
        </p:nvSpPr>
        <p:spPr>
          <a:xfrm>
            <a:off x="6115317" y="405685"/>
            <a:ext cx="5464968" cy="1559301"/>
          </a:xfrm>
        </p:spPr>
        <p:txBody>
          <a:bodyPr>
            <a:normAutofit/>
          </a:bodyPr>
          <a:lstStyle/>
          <a:p>
            <a:r>
              <a:rPr lang="zh-CN" altLang="en-US" sz="4000"/>
              <a:t>爱因斯坦的童年</a:t>
            </a:r>
          </a:p>
        </p:txBody>
      </p:sp>
      <p:sp>
        <p:nvSpPr>
          <p:cNvPr id="3" name="内容占位符 2">
            <a:extLst>
              <a:ext uri="{FF2B5EF4-FFF2-40B4-BE49-F238E27FC236}">
                <a16:creationId xmlns:a16="http://schemas.microsoft.com/office/drawing/2014/main" id="{4DC73956-4CD2-F786-9730-B71741CCA0E8}"/>
              </a:ext>
            </a:extLst>
          </p:cNvPr>
          <p:cNvSpPr>
            <a:spLocks noGrp="1"/>
          </p:cNvSpPr>
          <p:nvPr>
            <p:ph idx="1"/>
          </p:nvPr>
        </p:nvSpPr>
        <p:spPr>
          <a:xfrm>
            <a:off x="6115317" y="2743200"/>
            <a:ext cx="5247340" cy="3496878"/>
          </a:xfrm>
        </p:spPr>
        <p:txBody>
          <a:bodyPr anchor="ctr">
            <a:normAutofit/>
          </a:bodyPr>
          <a:lstStyle/>
          <a:p>
            <a:r>
              <a:rPr lang="zh-CN" altLang="en-US" sz="1900"/>
              <a:t>出生于德国的犹太人家庭，在慕尼黑长大，父亲和叔叔做直流电生意。</a:t>
            </a:r>
            <a:endParaRPr lang="en-US" altLang="zh-CN" sz="1900"/>
          </a:p>
          <a:p>
            <a:r>
              <a:rPr lang="zh-CN" altLang="en-US" sz="1900"/>
              <a:t>学说话慢，被女仆称作“笨瓜”</a:t>
            </a:r>
            <a:endParaRPr lang="en-US" altLang="zh-CN" sz="1900"/>
          </a:p>
          <a:p>
            <a:r>
              <a:rPr lang="en-US" altLang="zh-CN" sz="1900"/>
              <a:t>6</a:t>
            </a:r>
            <a:r>
              <a:rPr lang="zh-CN" altLang="en-US" sz="1900"/>
              <a:t>岁进入天主教学校（只有他一个犹太人）</a:t>
            </a:r>
            <a:endParaRPr lang="en-US" altLang="zh-CN" sz="1900"/>
          </a:p>
          <a:p>
            <a:r>
              <a:rPr lang="en-US" altLang="zh-CN" sz="1900"/>
              <a:t>12</a:t>
            </a:r>
            <a:r>
              <a:rPr lang="zh-CN" altLang="en-US" sz="1900"/>
              <a:t>岁尝试证明勾股定理</a:t>
            </a:r>
            <a:r>
              <a:rPr lang="en-US" altLang="zh-CN" sz="1900"/>
              <a:t>——</a:t>
            </a:r>
            <a:r>
              <a:rPr lang="zh-CN" altLang="en-US" sz="1900"/>
              <a:t>“</a:t>
            </a:r>
            <a:r>
              <a:rPr lang="en-US" altLang="zh-CN" sz="1900"/>
              <a:t>12</a:t>
            </a:r>
            <a:r>
              <a:rPr lang="zh-CN" altLang="en-US" sz="1900"/>
              <a:t>岁的时候，我发现仅仅通过推理，而不借助任何外在经验的帮助，就可以找到真理，这使我激动不已，”他后来对普林斯顿的一位校报记者说，“我越来越确信，大自然可以作为一种相对简单的数学结构而得到理解。”</a:t>
            </a:r>
            <a:endParaRPr lang="en-US" altLang="zh-CN" sz="1900"/>
          </a:p>
          <a:p>
            <a:r>
              <a:rPr lang="en-US" altLang="zh-CN" sz="1900"/>
              <a:t>13</a:t>
            </a:r>
            <a:r>
              <a:rPr lang="zh-CN" altLang="en-US" sz="1900"/>
              <a:t>岁爱读康德</a:t>
            </a:r>
            <a:r>
              <a:rPr lang="en-US" altLang="zh-CN" sz="1900"/>
              <a:t>《</a:t>
            </a:r>
            <a:r>
              <a:rPr lang="zh-CN" altLang="en-US" sz="1900"/>
              <a:t>纯粹理性批判</a:t>
            </a:r>
            <a:r>
              <a:rPr lang="en-US" altLang="zh-CN" sz="1900"/>
              <a:t>》</a:t>
            </a:r>
          </a:p>
          <a:p>
            <a:endParaRPr lang="en-US" altLang="zh-CN" sz="1900"/>
          </a:p>
          <a:p>
            <a:endParaRPr lang="zh-CN" altLang="en-US" sz="1900"/>
          </a:p>
        </p:txBody>
      </p:sp>
    </p:spTree>
    <p:extLst>
      <p:ext uri="{BB962C8B-B14F-4D97-AF65-F5344CB8AC3E}">
        <p14:creationId xmlns:p14="http://schemas.microsoft.com/office/powerpoint/2010/main" val="965593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descr="一群人站在水边&#10;&#10;描述已自动生成">
            <a:extLst>
              <a:ext uri="{FF2B5EF4-FFF2-40B4-BE49-F238E27FC236}">
                <a16:creationId xmlns:a16="http://schemas.microsoft.com/office/drawing/2014/main" id="{20FD66F5-8C45-64A9-8A53-5DE8427D0BAD}"/>
              </a:ext>
            </a:extLst>
          </p:cNvPr>
          <p:cNvPicPr>
            <a:picLocks noChangeAspect="1"/>
          </p:cNvPicPr>
          <p:nvPr/>
        </p:nvPicPr>
        <p:blipFill rotWithShape="1">
          <a:blip r:embed="rId2">
            <a:extLst>
              <a:ext uri="{28A0092B-C50C-407E-A947-70E740481C1C}">
                <a14:useLocalDpi xmlns:a14="http://schemas.microsoft.com/office/drawing/2010/main" val="0"/>
              </a:ext>
            </a:extLst>
          </a:blip>
          <a:srcRect l="19246" r="27110" b="-1"/>
          <a:stretch/>
        </p:blipFill>
        <p:spPr>
          <a:xfrm>
            <a:off x="-1" y="-2"/>
            <a:ext cx="5410198" cy="6858002"/>
          </a:xfrm>
          <a:prstGeom prst="rect">
            <a:avLst/>
          </a:prstGeom>
        </p:spPr>
      </p:pic>
      <p:sp useBgFill="1">
        <p:nvSpPr>
          <p:cNvPr id="14" name="Rectangle 1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278CD01D-5CAC-A8DD-D50D-B33249816523}"/>
              </a:ext>
            </a:extLst>
          </p:cNvPr>
          <p:cNvSpPr>
            <a:spLocks noGrp="1"/>
          </p:cNvSpPr>
          <p:nvPr>
            <p:ph type="title"/>
          </p:nvPr>
        </p:nvSpPr>
        <p:spPr>
          <a:xfrm>
            <a:off x="6115317" y="405685"/>
            <a:ext cx="5464968" cy="1559301"/>
          </a:xfrm>
        </p:spPr>
        <p:txBody>
          <a:bodyPr>
            <a:normAutofit/>
          </a:bodyPr>
          <a:lstStyle/>
          <a:p>
            <a:r>
              <a:rPr lang="zh-CN" altLang="en-US" sz="4000"/>
              <a:t>反抗</a:t>
            </a:r>
            <a:r>
              <a:rPr lang="en-US" altLang="zh-CN" sz="4000"/>
              <a:t>Zwang</a:t>
            </a:r>
            <a:endParaRPr lang="zh-CN" altLang="en-US" sz="4000"/>
          </a:p>
        </p:txBody>
      </p:sp>
      <p:sp>
        <p:nvSpPr>
          <p:cNvPr id="3" name="内容占位符 2">
            <a:extLst>
              <a:ext uri="{FF2B5EF4-FFF2-40B4-BE49-F238E27FC236}">
                <a16:creationId xmlns:a16="http://schemas.microsoft.com/office/drawing/2014/main" id="{57DD5831-1659-6FC1-5043-095C63FCA4B3}"/>
              </a:ext>
            </a:extLst>
          </p:cNvPr>
          <p:cNvSpPr>
            <a:spLocks noGrp="1"/>
          </p:cNvSpPr>
          <p:nvPr>
            <p:ph idx="1"/>
          </p:nvPr>
        </p:nvSpPr>
        <p:spPr>
          <a:xfrm>
            <a:off x="6115316" y="2554421"/>
            <a:ext cx="5464969" cy="4070554"/>
          </a:xfrm>
        </p:spPr>
        <p:txBody>
          <a:bodyPr anchor="ctr">
            <a:normAutofit fontScale="92500"/>
          </a:bodyPr>
          <a:lstStyle/>
          <a:p>
            <a:r>
              <a:rPr lang="zh-CN" altLang="en-US" sz="1600" dirty="0"/>
              <a:t>在慕尼黑</a:t>
            </a:r>
            <a:r>
              <a:rPr lang="en-US" altLang="zh-CN" sz="1600" dirty="0"/>
              <a:t>……</a:t>
            </a:r>
            <a:r>
              <a:rPr lang="zh-CN" altLang="en-US" sz="1600" dirty="0"/>
              <a:t>对军队的普鲁士式的赞颂已经甚嚣尘上。许多孩子都喜欢假扮士兵玩。当军队伴着笛声和鼓点经过时，孩子们拥到街上，加入游行的队列，亦步亦趋地前进。</a:t>
            </a:r>
            <a:endParaRPr lang="en-US" altLang="zh-CN" sz="1600" dirty="0"/>
          </a:p>
          <a:p>
            <a:r>
              <a:rPr lang="zh-CN" altLang="en-US" sz="1600" dirty="0"/>
              <a:t>爱因斯坦不是这样。他第一次看到这种表演就哭了起来。“我长大后可不愿意成为这样一个可怜人。”他告诉父母。正如他后来解释的：“一个人能够洋洋自得地随着军乐队在队列里行进，单凭这一点就足以使我对他鄙夷不屑。他之所以长了一个大脑，只是出于误会。”</a:t>
            </a:r>
            <a:endParaRPr lang="en-US" altLang="zh-CN" sz="1600" dirty="0"/>
          </a:p>
          <a:p>
            <a:r>
              <a:rPr lang="zh-CN" altLang="en-US" sz="1600" dirty="0"/>
              <a:t>他抱怨说，慕尼黑中学机械式的教学“和普鲁士军队所用的方法颇有几分相像，它们都是通过反复执行无意义的命令而获得机械式的服从”。后来，他又把老师比作军队成员。“在我眼中，小学老师像在训练军士，中学老师像是陆军中尉。”</a:t>
            </a:r>
          </a:p>
          <a:p>
            <a:r>
              <a:rPr lang="zh-CN" altLang="en-US" sz="1600" dirty="0"/>
              <a:t>他曾经问英国作家和科学家</a:t>
            </a:r>
            <a:r>
              <a:rPr lang="en-US" altLang="zh-CN" sz="1600" dirty="0"/>
              <a:t>C.P.</a:t>
            </a:r>
            <a:r>
              <a:rPr lang="zh-CN" altLang="en-US" sz="1600" dirty="0"/>
              <a:t>斯诺是否了解德语词</a:t>
            </a:r>
            <a:r>
              <a:rPr lang="en-US" altLang="zh-CN" sz="1600" dirty="0" err="1"/>
              <a:t>Zwang</a:t>
            </a:r>
            <a:r>
              <a:rPr lang="zh-CN" altLang="en-US" sz="1600" dirty="0"/>
              <a:t>，斯诺说，这个词意为“约束”“强制”“义务”“逼迫”。爱因斯坦告诉斯诺：在慕尼黑上学的时候，他第一次反抗了</a:t>
            </a:r>
            <a:r>
              <a:rPr lang="en-US" altLang="zh-CN" sz="1600" dirty="0" err="1"/>
              <a:t>Zwang</a:t>
            </a:r>
            <a:r>
              <a:rPr lang="zh-CN" altLang="en-US" sz="1600" dirty="0"/>
              <a:t>。从那以后，这件事一直帮助他决定自己的道路。 </a:t>
            </a:r>
          </a:p>
        </p:txBody>
      </p:sp>
    </p:spTree>
    <p:extLst>
      <p:ext uri="{BB962C8B-B14F-4D97-AF65-F5344CB8AC3E}">
        <p14:creationId xmlns:p14="http://schemas.microsoft.com/office/powerpoint/2010/main" val="4180455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3CAECF23-6EF4-CEBE-CB7F-C58FAB36C89D}"/>
              </a:ext>
            </a:extLst>
          </p:cNvPr>
          <p:cNvSpPr>
            <a:spLocks noGrp="1"/>
          </p:cNvSpPr>
          <p:nvPr>
            <p:ph type="title"/>
          </p:nvPr>
        </p:nvSpPr>
        <p:spPr>
          <a:xfrm>
            <a:off x="838200" y="365125"/>
            <a:ext cx="10515600" cy="1325563"/>
          </a:xfrm>
        </p:spPr>
        <p:txBody>
          <a:bodyPr>
            <a:normAutofit/>
          </a:bodyPr>
          <a:lstStyle/>
          <a:p>
            <a:r>
              <a:rPr lang="zh-CN" altLang="en-US" sz="5400"/>
              <a:t>瑞士阿劳中学</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E5157F4E-7F73-0484-0D6A-B063F4A9168E}"/>
              </a:ext>
            </a:extLst>
          </p:cNvPr>
          <p:cNvSpPr>
            <a:spLocks noGrp="1"/>
          </p:cNvSpPr>
          <p:nvPr>
            <p:ph idx="1"/>
          </p:nvPr>
        </p:nvSpPr>
        <p:spPr>
          <a:xfrm>
            <a:off x="838200" y="1929384"/>
            <a:ext cx="10515600" cy="4251960"/>
          </a:xfrm>
        </p:spPr>
        <p:txBody>
          <a:bodyPr>
            <a:normAutofit/>
          </a:bodyPr>
          <a:lstStyle/>
          <a:p>
            <a:r>
              <a:rPr lang="en-US" altLang="zh-CN" sz="1900" dirty="0"/>
              <a:t>1894</a:t>
            </a:r>
            <a:r>
              <a:rPr lang="zh-CN" altLang="en-US" sz="1900" dirty="0"/>
              <a:t>年，爱因斯坦全家移居意大利，留爱因斯坦寄宿亲戚家继续上学，但爱因斯坦自己逃离德国来到意大利。（</a:t>
            </a:r>
            <a:r>
              <a:rPr lang="en-US" altLang="zh-CN" sz="1900" dirty="0"/>
              <a:t>17</a:t>
            </a:r>
            <a:r>
              <a:rPr lang="zh-CN" altLang="en-US" sz="1900" dirty="0"/>
              <a:t>岁必须参军）</a:t>
            </a:r>
            <a:endParaRPr lang="en-US" altLang="zh-CN" sz="1900" dirty="0"/>
          </a:p>
          <a:p>
            <a:r>
              <a:rPr lang="en-US" altLang="zh-CN" sz="1900" dirty="0"/>
              <a:t>16</a:t>
            </a:r>
            <a:r>
              <a:rPr lang="zh-CN" altLang="en-US" sz="1900" dirty="0"/>
              <a:t>岁写论文“磁场中的以太状态研究”并寄给舅舅</a:t>
            </a:r>
            <a:endParaRPr lang="en-US" altLang="zh-CN" sz="1900" dirty="0"/>
          </a:p>
          <a:p>
            <a:r>
              <a:rPr lang="zh-CN" altLang="en-US" sz="1900" dirty="0"/>
              <a:t>准备自学考取苏黎世联邦工学院</a:t>
            </a:r>
            <a:endParaRPr lang="en-US" altLang="zh-CN" sz="1900" dirty="0"/>
          </a:p>
          <a:p>
            <a:r>
              <a:rPr lang="en-US" altLang="zh-CN" sz="1900" dirty="0"/>
              <a:t>1896</a:t>
            </a:r>
            <a:r>
              <a:rPr lang="zh-CN" altLang="en-US" sz="1900" dirty="0"/>
              <a:t>年放弃德国国籍成为无国籍者</a:t>
            </a:r>
          </a:p>
          <a:p>
            <a:endParaRPr lang="en-US" altLang="zh-CN" sz="1900" dirty="0"/>
          </a:p>
          <a:p>
            <a:r>
              <a:rPr lang="zh-CN" altLang="en-US" sz="1900" dirty="0"/>
              <a:t>第一次考试在法语、政治等科目不过关，前往阿劳州立中学借读备考</a:t>
            </a:r>
            <a:endParaRPr lang="en-US" altLang="zh-CN" sz="1900" dirty="0"/>
          </a:p>
          <a:p>
            <a:r>
              <a:rPr lang="zh-CN" altLang="en-US" sz="1900" dirty="0"/>
              <a:t>贯彻某瑞士教育改革家的哲学：培养“内心尊严”、“自由行动”、“个体责任感”，主张“形象思维”高于符号算术。爱因斯坦发起“以光速追光”思想实验</a:t>
            </a:r>
            <a:endParaRPr lang="en-US" altLang="zh-CN" sz="1900" dirty="0"/>
          </a:p>
          <a:p>
            <a:r>
              <a:rPr lang="zh-CN" altLang="en-US" sz="1900" dirty="0"/>
              <a:t>寄宿在温特勒家：温特勒的女儿玛丽成为爱因斯坦初恋女友；女儿安娜嫁给爱因斯坦挚友贝索；儿子保罗迎娶爱因斯坦的妹妹玛雅</a:t>
            </a:r>
            <a:endParaRPr lang="en-US" altLang="zh-CN" sz="1900" dirty="0"/>
          </a:p>
          <a:p>
            <a:r>
              <a:rPr lang="zh-CN" altLang="en-US" sz="1900" dirty="0"/>
              <a:t>在阿劳中学以第二名毕业，以第一名考入苏黎世联邦工学院</a:t>
            </a:r>
            <a:endParaRPr lang="en-US" altLang="zh-CN" sz="1900" dirty="0"/>
          </a:p>
        </p:txBody>
      </p:sp>
    </p:spTree>
    <p:extLst>
      <p:ext uri="{BB962C8B-B14F-4D97-AF65-F5344CB8AC3E}">
        <p14:creationId xmlns:p14="http://schemas.microsoft.com/office/powerpoint/2010/main" val="50579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572493" y="238539"/>
            <a:ext cx="11018520" cy="1434415"/>
          </a:xfrm>
        </p:spPr>
        <p:txBody>
          <a:bodyPr anchor="b">
            <a:normAutofit/>
          </a:bodyPr>
          <a:lstStyle/>
          <a:p>
            <a:r>
              <a:rPr lang="zh-CN" altLang="en-US" sz="5400" dirty="0"/>
              <a:t>光速追光思想实验（</a:t>
            </a:r>
            <a:r>
              <a:rPr lang="en-US" altLang="zh-CN" sz="5400" dirty="0"/>
              <a:t>16</a:t>
            </a:r>
            <a:r>
              <a:rPr lang="zh-CN" altLang="en-US" sz="5400" dirty="0"/>
              <a:t>岁）</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p:cNvSpPr>
            <a:spLocks noGrp="1"/>
          </p:cNvSpPr>
          <p:nvPr>
            <p:ph idx="1"/>
          </p:nvPr>
        </p:nvSpPr>
        <p:spPr>
          <a:xfrm>
            <a:off x="572493" y="2071316"/>
            <a:ext cx="6713552" cy="4119172"/>
          </a:xfrm>
        </p:spPr>
        <p:txBody>
          <a:bodyPr anchor="t">
            <a:normAutofit lnSpcReduction="10000"/>
          </a:bodyPr>
          <a:lstStyle/>
          <a:p>
            <a:r>
              <a:rPr lang="zh-CN" altLang="en-US" sz="2400" dirty="0"/>
              <a:t>“</a:t>
            </a:r>
            <a:r>
              <a:rPr lang="zh-CN" altLang="zh-CN" sz="2400" dirty="0"/>
              <a:t>如果我以速度</a:t>
            </a:r>
            <a:r>
              <a:rPr lang="en-US" altLang="zh-CN" sz="2400" dirty="0"/>
              <a:t>c</a:t>
            </a:r>
            <a:r>
              <a:rPr lang="zh-CN" altLang="zh-CN" sz="2400" dirty="0"/>
              <a:t>（真空中的光速）追赶一束光，那么我就应当看到，这束光就好像一个在空间里振荡着而停滞不前的电磁场。可是，无论是依据经验，还是按照麦克斯韦方程，似乎都不会有这样的事情。从一开始，在我直觉地看来就很清楚，从这样一个观察者的观点来判断，一切都应当像一个相对于地球静止的观察者所看到的那样按照同样的一些定律进行。因为，第一个观察者怎么会知道或者能够确定他是处于快速的匀速运动状态呢？由这个悖论我们看到，狭义相对论的萌芽已经蕴藏其中了。</a:t>
            </a:r>
            <a:r>
              <a:rPr lang="zh-CN" altLang="en-US" sz="2400" dirty="0"/>
              <a:t>”</a:t>
            </a:r>
            <a:endParaRPr lang="en-US" altLang="zh-CN" sz="2400" dirty="0"/>
          </a:p>
          <a:p>
            <a:r>
              <a:rPr lang="zh-CN" altLang="en-US" sz="2400" dirty="0"/>
              <a:t>经典力学的相对性原理</a:t>
            </a:r>
            <a:r>
              <a:rPr lang="en-US" altLang="zh-CN" sz="2400" dirty="0"/>
              <a:t>vs.</a:t>
            </a:r>
            <a:r>
              <a:rPr lang="zh-CN" altLang="en-US" sz="2400" dirty="0"/>
              <a:t>麦克斯韦的以太</a:t>
            </a:r>
          </a:p>
        </p:txBody>
      </p:sp>
      <p:pic>
        <p:nvPicPr>
          <p:cNvPr id="4" name="图片 3" descr="Studio photo of a boy seated in a relaxed posture and wearing a suit, posed in front of a backdrop of scenery.">
            <a:hlinkClick r:id="rId2"/>
          </p:cNvPr>
          <p:cNvPicPr/>
          <p:nvPr/>
        </p:nvPicPr>
        <p:blipFill rotWithShape="1">
          <a:blip r:embed="rId3">
            <a:extLst>
              <a:ext uri="{28A0092B-C50C-407E-A947-70E740481C1C}">
                <a14:useLocalDpi xmlns:a14="http://schemas.microsoft.com/office/drawing/2010/main" val="0"/>
              </a:ext>
            </a:extLst>
          </a:blip>
          <a:srcRect r="1" b="26066"/>
          <a:stretch/>
        </p:blipFill>
        <p:spPr bwMode="auto">
          <a:xfrm>
            <a:off x="7675658" y="2093976"/>
            <a:ext cx="3941064" cy="4096512"/>
          </a:xfrm>
          <a:prstGeom prst="rect">
            <a:avLst/>
          </a:prstGeom>
          <a:noFill/>
        </p:spPr>
      </p:pic>
    </p:spTree>
    <p:extLst>
      <p:ext uri="{BB962C8B-B14F-4D97-AF65-F5344CB8AC3E}">
        <p14:creationId xmlns:p14="http://schemas.microsoft.com/office/powerpoint/2010/main" val="181272428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3033</TotalTime>
  <Words>2866</Words>
  <Application>Microsoft Office PowerPoint</Application>
  <PresentationFormat>宽屏</PresentationFormat>
  <Paragraphs>130</Paragraphs>
  <Slides>25</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25</vt:i4>
      </vt:variant>
    </vt:vector>
  </HeadingPairs>
  <TitlesOfParts>
    <vt:vector size="31" baseType="lpstr">
      <vt:lpstr>等线</vt:lpstr>
      <vt:lpstr>等线 Light</vt:lpstr>
      <vt:lpstr>Microsoft Yahei</vt:lpstr>
      <vt:lpstr>Arial</vt:lpstr>
      <vt:lpstr>Calibri</vt:lpstr>
      <vt:lpstr>Office 主题​​</vt:lpstr>
      <vt:lpstr>科学通史 12.相对论与量子力学</vt:lpstr>
      <vt:lpstr>物理学两次统一后的 两朵乌云</vt:lpstr>
      <vt:lpstr>以太</vt:lpstr>
      <vt:lpstr>迈克尔逊—莫雷实验（1887年）</vt:lpstr>
      <vt:lpstr>爱因斯坦（1879-1955）</vt:lpstr>
      <vt:lpstr>爱因斯坦的童年</vt:lpstr>
      <vt:lpstr>反抗Zwang</vt:lpstr>
      <vt:lpstr>瑞士阿劳中学</vt:lpstr>
      <vt:lpstr>光速追光思想实验（16岁）</vt:lpstr>
      <vt:lpstr>苏黎世理工学院</vt:lpstr>
      <vt:lpstr>专利局</vt:lpstr>
      <vt:lpstr>爱因斯坦5月底写给哈比希特（奥林匹亚科学院的伙伴）的信</vt:lpstr>
      <vt:lpstr>奇迹年：1905年</vt:lpstr>
      <vt:lpstr>狭义相对论</vt:lpstr>
      <vt:lpstr>火车同时性思想实验：不存在绝对时间</vt:lpstr>
      <vt:lpstr>等效性原理：火箭密封舱思想实验</vt:lpstr>
      <vt:lpstr>广义相对论的数学基础</vt:lpstr>
      <vt:lpstr>成名及社会责任</vt:lpstr>
      <vt:lpstr>爱因斯坦之死</vt:lpstr>
      <vt:lpstr>另一朵乌云：黑体辐射问题</vt:lpstr>
      <vt:lpstr>原子核模型的发展：</vt:lpstr>
      <vt:lpstr>波粒二象性</vt:lpstr>
      <vt:lpstr>哥本哈根解释：语言的有限性</vt:lpstr>
      <vt:lpstr>绝对观察者不存在（反对上帝视角）</vt:lpstr>
      <vt:lpstr>谢谢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翌霖 胡</dc:creator>
  <cp:lastModifiedBy>翌霖 胡</cp:lastModifiedBy>
  <cp:revision>1</cp:revision>
  <dcterms:created xsi:type="dcterms:W3CDTF">2023-11-12T13:29:31Z</dcterms:created>
  <dcterms:modified xsi:type="dcterms:W3CDTF">2023-12-29T05:11:47Z</dcterms:modified>
</cp:coreProperties>
</file>