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4971" r:id="rId4"/>
    <p:sldId id="308" r:id="rId5"/>
    <p:sldId id="4972" r:id="rId6"/>
    <p:sldId id="4973" r:id="rId7"/>
    <p:sldId id="4975" r:id="rId8"/>
    <p:sldId id="4976" r:id="rId9"/>
    <p:sldId id="4977" r:id="rId10"/>
    <p:sldId id="4955" r:id="rId11"/>
    <p:sldId id="4983" r:id="rId12"/>
    <p:sldId id="4963" r:id="rId13"/>
    <p:sldId id="425" r:id="rId14"/>
    <p:sldId id="258" r:id="rId15"/>
    <p:sldId id="4978" r:id="rId16"/>
    <p:sldId id="295" r:id="rId17"/>
    <p:sldId id="296" r:id="rId18"/>
    <p:sldId id="4980" r:id="rId19"/>
    <p:sldId id="4981" r:id="rId20"/>
    <p:sldId id="4967" r:id="rId21"/>
    <p:sldId id="4968" r:id="rId22"/>
    <p:sldId id="259" r:id="rId23"/>
    <p:sldId id="4982" r:id="rId24"/>
    <p:sldId id="261" r:id="rId25"/>
    <p:sldId id="280"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04CCA-8583-4C5C-BC95-71AD5680C462}" v="1506" dt="2023-12-04T13:42:15.69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80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翌霖 胡" userId="a9a41afe759712f0" providerId="LiveId" clId="{45705AFF-7A96-4DAC-B54B-E3C562281F78}"/>
    <pc:docChg chg="undo redo custSel addSld delSld modSld sldOrd">
      <pc:chgData name="翌霖 胡" userId="a9a41afe759712f0" providerId="LiveId" clId="{45705AFF-7A96-4DAC-B54B-E3C562281F78}" dt="2023-11-14T07:07:04.273" v="4511" actId="27636"/>
      <pc:docMkLst>
        <pc:docMk/>
      </pc:docMkLst>
      <pc:sldChg chg="addSp delSp modSp new mod setBg addAnim modAnim setClrOvrMap">
        <pc:chgData name="翌霖 胡" userId="a9a41afe759712f0" providerId="LiveId" clId="{45705AFF-7A96-4DAC-B54B-E3C562281F78}" dt="2023-11-14T07:05:20.992" v="4488" actId="6549"/>
        <pc:sldMkLst>
          <pc:docMk/>
          <pc:sldMk cId="3981376780" sldId="256"/>
        </pc:sldMkLst>
        <pc:spChg chg="mod">
          <ac:chgData name="翌霖 胡" userId="a9a41afe759712f0" providerId="LiveId" clId="{45705AFF-7A96-4DAC-B54B-E3C562281F78}" dt="2023-11-14T07:05:20.992" v="4488" actId="6549"/>
          <ac:spMkLst>
            <pc:docMk/>
            <pc:sldMk cId="3981376780" sldId="256"/>
            <ac:spMk id="2" creationId="{3276E30A-E273-EDA7-0B94-6DCEB364EEC7}"/>
          </ac:spMkLst>
        </pc:spChg>
        <pc:spChg chg="mod">
          <ac:chgData name="翌霖 胡" userId="a9a41afe759712f0" providerId="LiveId" clId="{45705AFF-7A96-4DAC-B54B-E3C562281F78}" dt="2023-11-14T07:04:08.469" v="4476" actId="26606"/>
          <ac:spMkLst>
            <pc:docMk/>
            <pc:sldMk cId="3981376780" sldId="256"/>
            <ac:spMk id="3" creationId="{D4226F11-46DB-13F3-330D-5DB5D0919E00}"/>
          </ac:spMkLst>
        </pc:spChg>
        <pc:spChg chg="add del">
          <ac:chgData name="翌霖 胡" userId="a9a41afe759712f0" providerId="LiveId" clId="{45705AFF-7A96-4DAC-B54B-E3C562281F78}" dt="2023-11-14T07:04:59.005" v="4483" actId="26606"/>
          <ac:spMkLst>
            <pc:docMk/>
            <pc:sldMk cId="3981376780" sldId="256"/>
            <ac:spMk id="10" creationId="{71B2258F-86CA-4D4D-8270-BC05FCDEBFB3}"/>
          </ac:spMkLst>
        </pc:spChg>
        <pc:spChg chg="add">
          <ac:chgData name="翌霖 胡" userId="a9a41afe759712f0" providerId="LiveId" clId="{45705AFF-7A96-4DAC-B54B-E3C562281F78}" dt="2023-11-14T07:04:59.005" v="4483" actId="26606"/>
          <ac:spMkLst>
            <pc:docMk/>
            <pc:sldMk cId="3981376780" sldId="256"/>
            <ac:spMk id="15" creationId="{71B2258F-86CA-4D4D-8270-BC05FCDEBFB3}"/>
          </ac:spMkLst>
        </pc:spChg>
        <pc:picChg chg="add del mod ord">
          <ac:chgData name="翌霖 胡" userId="a9a41afe759712f0" providerId="LiveId" clId="{45705AFF-7A96-4DAC-B54B-E3C562281F78}" dt="2023-11-14T07:04:55.252" v="4479" actId="478"/>
          <ac:picMkLst>
            <pc:docMk/>
            <pc:sldMk cId="3981376780" sldId="256"/>
            <ac:picMk id="5" creationId="{285C6E08-C024-FF6D-7E71-4517DA88F5BF}"/>
          </ac:picMkLst>
        </pc:picChg>
        <pc:picChg chg="add del">
          <ac:chgData name="翌霖 胡" userId="a9a41afe759712f0" providerId="LiveId" clId="{45705AFF-7A96-4DAC-B54B-E3C562281F78}" dt="2023-11-13T12:44:37.927" v="50" actId="21"/>
          <ac:picMkLst>
            <pc:docMk/>
            <pc:sldMk cId="3981376780" sldId="256"/>
            <ac:picMk id="5" creationId="{EC4D5507-725D-7B28-9A03-9EBA0613D704}"/>
          </ac:picMkLst>
        </pc:picChg>
        <pc:picChg chg="add mod ord">
          <ac:chgData name="翌霖 胡" userId="a9a41afe759712f0" providerId="LiveId" clId="{45705AFF-7A96-4DAC-B54B-E3C562281F78}" dt="2023-11-14T07:04:59.005" v="4483" actId="26606"/>
          <ac:picMkLst>
            <pc:docMk/>
            <pc:sldMk cId="3981376780" sldId="256"/>
            <ac:picMk id="7" creationId="{1ED4AE68-2BC7-9122-6DB1-D1CC1BD4F7DB}"/>
          </ac:picMkLst>
        </pc:picChg>
      </pc:sldChg>
      <pc:sldChg chg="addSp new add del mod ord">
        <pc:chgData name="翌霖 胡" userId="a9a41afe759712f0" providerId="LiveId" clId="{45705AFF-7A96-4DAC-B54B-E3C562281F78}" dt="2023-11-14T06:44:28.285" v="4223" actId="47"/>
        <pc:sldMkLst>
          <pc:docMk/>
          <pc:sldMk cId="2757102983" sldId="257"/>
        </pc:sldMkLst>
        <pc:picChg chg="add">
          <ac:chgData name="翌霖 胡" userId="a9a41afe759712f0" providerId="LiveId" clId="{45705AFF-7A96-4DAC-B54B-E3C562281F78}" dt="2023-11-12T13:32:42.708" v="5" actId="22"/>
          <ac:picMkLst>
            <pc:docMk/>
            <pc:sldMk cId="2757102983" sldId="257"/>
            <ac:picMk id="5" creationId="{5F3262BF-2C9D-D608-7A37-366EA40159B7}"/>
          </ac:picMkLst>
        </pc:picChg>
      </pc:sldChg>
      <pc:sldChg chg="modSp new del mod">
        <pc:chgData name="翌霖 胡" userId="a9a41afe759712f0" providerId="LiveId" clId="{45705AFF-7A96-4DAC-B54B-E3C562281F78}" dt="2023-11-14T06:47:12.761" v="4271" actId="47"/>
        <pc:sldMkLst>
          <pc:docMk/>
          <pc:sldMk cId="1423015942" sldId="258"/>
        </pc:sldMkLst>
        <pc:spChg chg="mod">
          <ac:chgData name="翌霖 胡" userId="a9a41afe759712f0" providerId="LiveId" clId="{45705AFF-7A96-4DAC-B54B-E3C562281F78}" dt="2023-11-12T14:18:10.473" v="16"/>
          <ac:spMkLst>
            <pc:docMk/>
            <pc:sldMk cId="1423015942" sldId="258"/>
            <ac:spMk id="3" creationId="{92B22B96-B0A9-422F-B669-E8FF45A437BF}"/>
          </ac:spMkLst>
        </pc:spChg>
      </pc:sldChg>
      <pc:sldChg chg="modSp new del mod">
        <pc:chgData name="翌霖 胡" userId="a9a41afe759712f0" providerId="LiveId" clId="{45705AFF-7A96-4DAC-B54B-E3C562281F78}" dt="2023-11-14T06:47:51.272" v="4290" actId="47"/>
        <pc:sldMkLst>
          <pc:docMk/>
          <pc:sldMk cId="1250363627" sldId="259"/>
        </pc:sldMkLst>
        <pc:spChg chg="mod">
          <ac:chgData name="翌霖 胡" userId="a9a41afe759712f0" providerId="LiveId" clId="{45705AFF-7A96-4DAC-B54B-E3C562281F78}" dt="2023-11-13T10:12:44.657" v="21" actId="27636"/>
          <ac:spMkLst>
            <pc:docMk/>
            <pc:sldMk cId="1250363627" sldId="259"/>
            <ac:spMk id="3" creationId="{AA1ADED3-C9D5-9EE2-3587-694C70F8D5FD}"/>
          </ac:spMkLst>
        </pc:spChg>
      </pc:sldChg>
      <pc:sldChg chg="new del">
        <pc:chgData name="翌霖 胡" userId="a9a41afe759712f0" providerId="LiveId" clId="{45705AFF-7A96-4DAC-B54B-E3C562281F78}" dt="2023-11-14T06:47:55.262" v="4291" actId="47"/>
        <pc:sldMkLst>
          <pc:docMk/>
          <pc:sldMk cId="2597312851" sldId="260"/>
        </pc:sldMkLst>
      </pc:sldChg>
      <pc:sldChg chg="addSp delSp modSp new mod ord setBg">
        <pc:chgData name="翌霖 胡" userId="a9a41afe759712f0" providerId="LiveId" clId="{45705AFF-7A96-4DAC-B54B-E3C562281F78}" dt="2023-11-14T07:03:33.377" v="4472" actId="26606"/>
        <pc:sldMkLst>
          <pc:docMk/>
          <pc:sldMk cId="795502064" sldId="261"/>
        </pc:sldMkLst>
        <pc:spChg chg="mod">
          <ac:chgData name="翌霖 胡" userId="a9a41afe759712f0" providerId="LiveId" clId="{45705AFF-7A96-4DAC-B54B-E3C562281F78}" dt="2023-11-14T07:03:33.377" v="4472" actId="26606"/>
          <ac:spMkLst>
            <pc:docMk/>
            <pc:sldMk cId="795502064" sldId="261"/>
            <ac:spMk id="2" creationId="{37DACFE2-4154-34D2-4836-E52303C6C086}"/>
          </ac:spMkLst>
        </pc:spChg>
        <pc:spChg chg="mod ord">
          <ac:chgData name="翌霖 胡" userId="a9a41afe759712f0" providerId="LiveId" clId="{45705AFF-7A96-4DAC-B54B-E3C562281F78}" dt="2023-11-14T07:03:33.377" v="4472" actId="26606"/>
          <ac:spMkLst>
            <pc:docMk/>
            <pc:sldMk cId="795502064" sldId="261"/>
            <ac:spMk id="3" creationId="{61F5AC3A-A8A7-BBC2-5297-8D1123CFCE6F}"/>
          </ac:spMkLst>
        </pc:spChg>
        <pc:spChg chg="add del">
          <ac:chgData name="翌霖 胡" userId="a9a41afe759712f0" providerId="LiveId" clId="{45705AFF-7A96-4DAC-B54B-E3C562281F78}" dt="2023-11-14T07:03:30.538" v="4469" actId="26606"/>
          <ac:spMkLst>
            <pc:docMk/>
            <pc:sldMk cId="795502064" sldId="261"/>
            <ac:spMk id="10" creationId="{2C61293E-6EBE-43EF-A52C-9BEBFD7679D4}"/>
          </ac:spMkLst>
        </pc:spChg>
        <pc:spChg chg="add del">
          <ac:chgData name="翌霖 胡" userId="a9a41afe759712f0" providerId="LiveId" clId="{45705AFF-7A96-4DAC-B54B-E3C562281F78}" dt="2023-11-14T07:03:30.538" v="4469" actId="26606"/>
          <ac:spMkLst>
            <pc:docMk/>
            <pc:sldMk cId="795502064" sldId="261"/>
            <ac:spMk id="12" creationId="{21540236-BFD5-4A9D-8840-4703E7F76825}"/>
          </ac:spMkLst>
        </pc:spChg>
        <pc:spChg chg="add del">
          <ac:chgData name="翌霖 胡" userId="a9a41afe759712f0" providerId="LiveId" clId="{45705AFF-7A96-4DAC-B54B-E3C562281F78}" dt="2023-11-14T07:03:33.369" v="4471" actId="26606"/>
          <ac:spMkLst>
            <pc:docMk/>
            <pc:sldMk cId="795502064" sldId="261"/>
            <ac:spMk id="14" creationId="{2C61293E-6EBE-43EF-A52C-9BEBFD7679D4}"/>
          </ac:spMkLst>
        </pc:spChg>
        <pc:spChg chg="add del">
          <ac:chgData name="翌霖 胡" userId="a9a41afe759712f0" providerId="LiveId" clId="{45705AFF-7A96-4DAC-B54B-E3C562281F78}" dt="2023-11-14T07:03:33.369" v="4471" actId="26606"/>
          <ac:spMkLst>
            <pc:docMk/>
            <pc:sldMk cId="795502064" sldId="261"/>
            <ac:spMk id="15" creationId="{3FCFB1DE-0B7E-48CC-BA90-B2AB0889F9D6}"/>
          </ac:spMkLst>
        </pc:spChg>
        <pc:spChg chg="add">
          <ac:chgData name="翌霖 胡" userId="a9a41afe759712f0" providerId="LiveId" clId="{45705AFF-7A96-4DAC-B54B-E3C562281F78}" dt="2023-11-14T07:03:33.377" v="4472" actId="26606"/>
          <ac:spMkLst>
            <pc:docMk/>
            <pc:sldMk cId="795502064" sldId="261"/>
            <ac:spMk id="17" creationId="{45D37F4E-DDB4-456B-97E0-9937730A039F}"/>
          </ac:spMkLst>
        </pc:spChg>
        <pc:spChg chg="add">
          <ac:chgData name="翌霖 胡" userId="a9a41afe759712f0" providerId="LiveId" clId="{45705AFF-7A96-4DAC-B54B-E3C562281F78}" dt="2023-11-14T07:03:33.377" v="4472" actId="26606"/>
          <ac:spMkLst>
            <pc:docMk/>
            <pc:sldMk cId="795502064" sldId="261"/>
            <ac:spMk id="18" creationId="{B2DD41CD-8F47-4F56-AD12-4E2FF7696987}"/>
          </ac:spMkLst>
        </pc:spChg>
        <pc:picChg chg="add mod">
          <ac:chgData name="翌霖 胡" userId="a9a41afe759712f0" providerId="LiveId" clId="{45705AFF-7A96-4DAC-B54B-E3C562281F78}" dt="2023-11-14T07:03:33.377" v="4472" actId="26606"/>
          <ac:picMkLst>
            <pc:docMk/>
            <pc:sldMk cId="795502064" sldId="261"/>
            <ac:picMk id="5" creationId="{F36EFB8F-557C-D318-EC1C-AF57C39DCA04}"/>
          </ac:picMkLst>
        </pc:picChg>
      </pc:sldChg>
      <pc:sldChg chg="new del">
        <pc:chgData name="翌霖 胡" userId="a9a41afe759712f0" providerId="LiveId" clId="{45705AFF-7A96-4DAC-B54B-E3C562281F78}" dt="2023-11-14T06:55:33.262" v="4392" actId="47"/>
        <pc:sldMkLst>
          <pc:docMk/>
          <pc:sldMk cId="3826414389" sldId="262"/>
        </pc:sldMkLst>
      </pc:sldChg>
      <pc:sldChg chg="addSp delSp modSp new mod">
        <pc:chgData name="翌霖 胡" userId="a9a41afe759712f0" providerId="LiveId" clId="{45705AFF-7A96-4DAC-B54B-E3C562281F78}" dt="2023-11-14T06:57:31.246" v="4415" actId="1076"/>
        <pc:sldMkLst>
          <pc:docMk/>
          <pc:sldMk cId="1798156119" sldId="263"/>
        </pc:sldMkLst>
        <pc:spChg chg="del">
          <ac:chgData name="翌霖 胡" userId="a9a41afe759712f0" providerId="LiveId" clId="{45705AFF-7A96-4DAC-B54B-E3C562281F78}" dt="2023-11-14T06:57:00.323" v="4400" actId="478"/>
          <ac:spMkLst>
            <pc:docMk/>
            <pc:sldMk cId="1798156119" sldId="263"/>
            <ac:spMk id="2" creationId="{2EBD559B-252B-C351-FD6D-6E1E32DBE586}"/>
          </ac:spMkLst>
        </pc:spChg>
        <pc:spChg chg="del">
          <ac:chgData name="翌霖 胡" userId="a9a41afe759712f0" providerId="LiveId" clId="{45705AFF-7A96-4DAC-B54B-E3C562281F78}" dt="2023-11-14T06:55:58.835" v="4393"/>
          <ac:spMkLst>
            <pc:docMk/>
            <pc:sldMk cId="1798156119" sldId="263"/>
            <ac:spMk id="3" creationId="{4E99E0A1-B5B0-B2D6-CCA9-0961A7C1B154}"/>
          </ac:spMkLst>
        </pc:spChg>
        <pc:picChg chg="add mod">
          <ac:chgData name="翌霖 胡" userId="a9a41afe759712f0" providerId="LiveId" clId="{45705AFF-7A96-4DAC-B54B-E3C562281F78}" dt="2023-11-14T06:57:11.400" v="4406" actId="14100"/>
          <ac:picMkLst>
            <pc:docMk/>
            <pc:sldMk cId="1798156119" sldId="263"/>
            <ac:picMk id="5" creationId="{2AA0F684-ECF5-4DCD-51C9-89C33A5F1BAE}"/>
          </ac:picMkLst>
        </pc:picChg>
        <pc:picChg chg="add mod">
          <ac:chgData name="翌霖 胡" userId="a9a41afe759712f0" providerId="LiveId" clId="{45705AFF-7A96-4DAC-B54B-E3C562281F78}" dt="2023-11-14T06:57:24.138" v="4412" actId="14100"/>
          <ac:picMkLst>
            <pc:docMk/>
            <pc:sldMk cId="1798156119" sldId="263"/>
            <ac:picMk id="7" creationId="{CFE51D82-C220-2983-5DDF-D21449886C2F}"/>
          </ac:picMkLst>
        </pc:picChg>
        <pc:picChg chg="add mod">
          <ac:chgData name="翌霖 胡" userId="a9a41afe759712f0" providerId="LiveId" clId="{45705AFF-7A96-4DAC-B54B-E3C562281F78}" dt="2023-11-14T06:57:31.246" v="4415" actId="1076"/>
          <ac:picMkLst>
            <pc:docMk/>
            <pc:sldMk cId="1798156119" sldId="263"/>
            <ac:picMk id="9" creationId="{C7F4E57D-F01E-6EB7-233E-33CEB7F0836C}"/>
          </ac:picMkLst>
        </pc:picChg>
      </pc:sldChg>
      <pc:sldChg chg="addSp delSp modSp new mod ord setBg">
        <pc:chgData name="翌霖 胡" userId="a9a41afe759712f0" providerId="LiveId" clId="{45705AFF-7A96-4DAC-B54B-E3C562281F78}" dt="2023-11-14T05:53:04.679" v="3170"/>
        <pc:sldMkLst>
          <pc:docMk/>
          <pc:sldMk cId="709002649" sldId="264"/>
        </pc:sldMkLst>
        <pc:spChg chg="mod">
          <ac:chgData name="翌霖 胡" userId="a9a41afe759712f0" providerId="LiveId" clId="{45705AFF-7A96-4DAC-B54B-E3C562281F78}" dt="2023-11-14T04:27:01.392" v="2006" actId="962"/>
          <ac:spMkLst>
            <pc:docMk/>
            <pc:sldMk cId="709002649" sldId="264"/>
            <ac:spMk id="2" creationId="{5AA73F88-CAF5-07B9-F91D-511504EA70B1}"/>
          </ac:spMkLst>
        </pc:spChg>
        <pc:spChg chg="mod">
          <ac:chgData name="翌霖 胡" userId="a9a41afe759712f0" providerId="LiveId" clId="{45705AFF-7A96-4DAC-B54B-E3C562281F78}" dt="2023-11-14T05:53:04.679" v="3170"/>
          <ac:spMkLst>
            <pc:docMk/>
            <pc:sldMk cId="709002649" sldId="264"/>
            <ac:spMk id="3" creationId="{8C2BA3FA-5A41-4AEE-5039-BC8679EBB855}"/>
          </ac:spMkLst>
        </pc:spChg>
        <pc:spChg chg="add del mod">
          <ac:chgData name="翌霖 胡" userId="a9a41afe759712f0" providerId="LiveId" clId="{45705AFF-7A96-4DAC-B54B-E3C562281F78}" dt="2023-11-14T04:26:40.699" v="2002" actId="26606"/>
          <ac:spMkLst>
            <pc:docMk/>
            <pc:sldMk cId="709002649" sldId="264"/>
            <ac:spMk id="9" creationId="{11996F3C-0AAD-5D3D-7EB5-A2BEDA817EB1}"/>
          </ac:spMkLst>
        </pc:spChg>
        <pc:spChg chg="add del">
          <ac:chgData name="翌霖 胡" userId="a9a41afe759712f0" providerId="LiveId" clId="{45705AFF-7A96-4DAC-B54B-E3C562281F78}" dt="2023-11-14T04:16:38.027" v="1959" actId="26606"/>
          <ac:spMkLst>
            <pc:docMk/>
            <pc:sldMk cId="709002649" sldId="264"/>
            <ac:spMk id="10" creationId="{45D37F4E-DDB4-456B-97E0-9937730A039F}"/>
          </ac:spMkLst>
        </pc:spChg>
        <pc:spChg chg="add del">
          <ac:chgData name="翌霖 胡" userId="a9a41afe759712f0" providerId="LiveId" clId="{45705AFF-7A96-4DAC-B54B-E3C562281F78}" dt="2023-11-14T04:16:38.027" v="1959" actId="26606"/>
          <ac:spMkLst>
            <pc:docMk/>
            <pc:sldMk cId="709002649" sldId="264"/>
            <ac:spMk id="12" creationId="{B2DD41CD-8F47-4F56-AD12-4E2FF7696987}"/>
          </ac:spMkLst>
        </pc:spChg>
        <pc:spChg chg="add del">
          <ac:chgData name="翌霖 胡" userId="a9a41afe759712f0" providerId="LiveId" clId="{45705AFF-7A96-4DAC-B54B-E3C562281F78}" dt="2023-11-14T04:16:41.282" v="1961" actId="26606"/>
          <ac:spMkLst>
            <pc:docMk/>
            <pc:sldMk cId="709002649" sldId="264"/>
            <ac:spMk id="14" creationId="{9427AF5F-9A0E-42B7-A252-FD64C9885F9C}"/>
          </ac:spMkLst>
        </pc:spChg>
        <pc:spChg chg="add del">
          <ac:chgData name="翌霖 胡" userId="a9a41afe759712f0" providerId="LiveId" clId="{45705AFF-7A96-4DAC-B54B-E3C562281F78}" dt="2023-11-14T04:20:08.573" v="1973" actId="26606"/>
          <ac:spMkLst>
            <pc:docMk/>
            <pc:sldMk cId="709002649" sldId="264"/>
            <ac:spMk id="23" creationId="{B2DD41CD-8F47-4F56-AD12-4E2FF7696987}"/>
          </ac:spMkLst>
        </pc:spChg>
        <pc:spChg chg="add del">
          <ac:chgData name="翌霖 胡" userId="a9a41afe759712f0" providerId="LiveId" clId="{45705AFF-7A96-4DAC-B54B-E3C562281F78}" dt="2023-11-14T04:20:08.573" v="1973" actId="26606"/>
          <ac:spMkLst>
            <pc:docMk/>
            <pc:sldMk cId="709002649" sldId="264"/>
            <ac:spMk id="24" creationId="{45D37F4E-DDB4-456B-97E0-9937730A039F}"/>
          </ac:spMkLst>
        </pc:spChg>
        <pc:spChg chg="add del">
          <ac:chgData name="翌霖 胡" userId="a9a41afe759712f0" providerId="LiveId" clId="{45705AFF-7A96-4DAC-B54B-E3C562281F78}" dt="2023-11-14T04:20:08.565" v="1972" actId="26606"/>
          <ac:spMkLst>
            <pc:docMk/>
            <pc:sldMk cId="709002649" sldId="264"/>
            <ac:spMk id="31" creationId="{E02239D2-A05D-4A1C-9F06-FBA7FC730E1B}"/>
          </ac:spMkLst>
        </pc:spChg>
        <pc:spChg chg="add">
          <ac:chgData name="翌霖 胡" userId="a9a41afe759712f0" providerId="LiveId" clId="{45705AFF-7A96-4DAC-B54B-E3C562281F78}" dt="2023-11-14T04:20:08.573" v="1973" actId="26606"/>
          <ac:spMkLst>
            <pc:docMk/>
            <pc:sldMk cId="709002649" sldId="264"/>
            <ac:spMk id="33" creationId="{E02239D2-A05D-4A1C-9F06-FBA7FC730E1B}"/>
          </ac:spMkLst>
        </pc:spChg>
        <pc:graphicFrameChg chg="add mod modGraphic">
          <ac:chgData name="翌霖 胡" userId="a9a41afe759712f0" providerId="LiveId" clId="{45705AFF-7A96-4DAC-B54B-E3C562281F78}" dt="2023-11-14T05:32:45.283" v="2989" actId="20577"/>
          <ac:graphicFrameMkLst>
            <pc:docMk/>
            <pc:sldMk cId="709002649" sldId="264"/>
            <ac:graphicFrameMk id="36" creationId="{7E48D9C7-AB47-EA7F-E61A-6C9D348E75AA}"/>
          </ac:graphicFrameMkLst>
        </pc:graphicFrameChg>
        <pc:picChg chg="add del mod">
          <ac:chgData name="翌霖 胡" userId="a9a41afe759712f0" providerId="LiveId" clId="{45705AFF-7A96-4DAC-B54B-E3C562281F78}" dt="2023-11-14T04:16:44.043" v="1963" actId="478"/>
          <ac:picMkLst>
            <pc:docMk/>
            <pc:sldMk cId="709002649" sldId="264"/>
            <ac:picMk id="5" creationId="{182B998C-1C80-13DC-C5DA-2FD3517C4AA9}"/>
          </ac:picMkLst>
        </pc:picChg>
        <pc:picChg chg="add del mod">
          <ac:chgData name="翌霖 胡" userId="a9a41afe759712f0" providerId="LiveId" clId="{45705AFF-7A96-4DAC-B54B-E3C562281F78}" dt="2023-11-14T04:19:58.866" v="1970" actId="21"/>
          <ac:picMkLst>
            <pc:docMk/>
            <pc:sldMk cId="709002649" sldId="264"/>
            <ac:picMk id="7" creationId="{6AF8936F-04BC-DF2B-5E81-CDA204AC1FF7}"/>
          </ac:picMkLst>
        </pc:picChg>
        <pc:picChg chg="add del mod">
          <ac:chgData name="翌霖 胡" userId="a9a41afe759712f0" providerId="LiveId" clId="{45705AFF-7A96-4DAC-B54B-E3C562281F78}" dt="2023-11-14T04:35:48.954" v="2012" actId="21"/>
          <ac:picMkLst>
            <pc:docMk/>
            <pc:sldMk cId="709002649" sldId="264"/>
            <ac:picMk id="11" creationId="{E0259B86-CE64-D324-A527-3DE833CD5A31}"/>
          </ac:picMkLst>
        </pc:picChg>
        <pc:picChg chg="add del">
          <ac:chgData name="翌霖 胡" userId="a9a41afe759712f0" providerId="LiveId" clId="{45705AFF-7A96-4DAC-B54B-E3C562281F78}" dt="2023-11-14T04:20:08.565" v="1972" actId="26606"/>
          <ac:picMkLst>
            <pc:docMk/>
            <pc:sldMk cId="709002649" sldId="264"/>
            <ac:picMk id="28" creationId="{792A69D3-DD24-377B-2530-91532F049EC1}"/>
          </ac:picMkLst>
        </pc:picChg>
        <pc:picChg chg="add mod">
          <ac:chgData name="翌霖 胡" userId="a9a41afe759712f0" providerId="LiveId" clId="{45705AFF-7A96-4DAC-B54B-E3C562281F78}" dt="2023-11-14T04:35:57.996" v="2014" actId="14100"/>
          <ac:picMkLst>
            <pc:docMk/>
            <pc:sldMk cId="709002649" sldId="264"/>
            <ac:picMk id="34" creationId="{3B48E406-0BC8-724D-4533-726813DB41FE}"/>
          </ac:picMkLst>
        </pc:picChg>
        <pc:cxnChg chg="add del">
          <ac:chgData name="翌霖 胡" userId="a9a41afe759712f0" providerId="LiveId" clId="{45705AFF-7A96-4DAC-B54B-E3C562281F78}" dt="2023-11-14T04:18:28.814" v="1969" actId="26606"/>
          <ac:cxnSpMkLst>
            <pc:docMk/>
            <pc:sldMk cId="709002649" sldId="264"/>
            <ac:cxnSpMk id="16" creationId="{1503BFE4-729B-D9D0-C17B-501E6AF1127A}"/>
          </ac:cxnSpMkLst>
        </pc:cxnChg>
        <pc:cxnChg chg="add del">
          <ac:chgData name="翌霖 胡" userId="a9a41afe759712f0" providerId="LiveId" clId="{45705AFF-7A96-4DAC-B54B-E3C562281F78}" dt="2023-11-14T04:18:28.806" v="1968" actId="26606"/>
          <ac:cxnSpMkLst>
            <pc:docMk/>
            <pc:sldMk cId="709002649" sldId="264"/>
            <ac:cxnSpMk id="21" creationId="{1503BFE4-729B-D9D0-C17B-501E6AF1127A}"/>
          </ac:cxnSpMkLst>
        </pc:cxnChg>
      </pc:sldChg>
      <pc:sldChg chg="addSp modSp new mod ord setBg">
        <pc:chgData name="翌霖 胡" userId="a9a41afe759712f0" providerId="LiveId" clId="{45705AFF-7A96-4DAC-B54B-E3C562281F78}" dt="2023-11-14T07:01:45.136" v="4464"/>
        <pc:sldMkLst>
          <pc:docMk/>
          <pc:sldMk cId="3342433428" sldId="265"/>
        </pc:sldMkLst>
        <pc:spChg chg="mod">
          <ac:chgData name="翌霖 胡" userId="a9a41afe759712f0" providerId="LiveId" clId="{45705AFF-7A96-4DAC-B54B-E3C562281F78}" dt="2023-11-14T06:46:56.558" v="4270" actId="26606"/>
          <ac:spMkLst>
            <pc:docMk/>
            <pc:sldMk cId="3342433428" sldId="265"/>
            <ac:spMk id="2" creationId="{1928290A-8015-83BE-A680-E0543C41CD30}"/>
          </ac:spMkLst>
        </pc:spChg>
        <pc:spChg chg="mod">
          <ac:chgData name="翌霖 胡" userId="a9a41afe759712f0" providerId="LiveId" clId="{45705AFF-7A96-4DAC-B54B-E3C562281F78}" dt="2023-11-14T07:01:45.136" v="4464"/>
          <ac:spMkLst>
            <pc:docMk/>
            <pc:sldMk cId="3342433428" sldId="265"/>
            <ac:spMk id="3" creationId="{DB763F96-21EE-FAB8-2993-9CAEC0F4435D}"/>
          </ac:spMkLst>
        </pc:spChg>
        <pc:spChg chg="add">
          <ac:chgData name="翌霖 胡" userId="a9a41afe759712f0" providerId="LiveId" clId="{45705AFF-7A96-4DAC-B54B-E3C562281F78}" dt="2023-11-14T06:46:56.558" v="4270" actId="26606"/>
          <ac:spMkLst>
            <pc:docMk/>
            <pc:sldMk cId="3342433428" sldId="265"/>
            <ac:spMk id="8" creationId="{100EDD19-6802-4EC3-95CE-CFFAB042CFD6}"/>
          </ac:spMkLst>
        </pc:spChg>
        <pc:spChg chg="add">
          <ac:chgData name="翌霖 胡" userId="a9a41afe759712f0" providerId="LiveId" clId="{45705AFF-7A96-4DAC-B54B-E3C562281F78}" dt="2023-11-14T06:46:56.558" v="4270" actId="26606"/>
          <ac:spMkLst>
            <pc:docMk/>
            <pc:sldMk cId="3342433428" sldId="265"/>
            <ac:spMk id="10" creationId="{DB17E863-922E-4C26-BD64-E8FD41D28661}"/>
          </ac:spMkLst>
        </pc:spChg>
      </pc:sldChg>
      <pc:sldChg chg="addSp modSp new del ord">
        <pc:chgData name="翌霖 胡" userId="a9a41afe759712f0" providerId="LiveId" clId="{45705AFF-7A96-4DAC-B54B-E3C562281F78}" dt="2023-11-14T06:44:27.052" v="4222" actId="47"/>
        <pc:sldMkLst>
          <pc:docMk/>
          <pc:sldMk cId="3544221511" sldId="266"/>
        </pc:sldMkLst>
        <pc:picChg chg="add mod">
          <ac:chgData name="翌霖 胡" userId="a9a41afe759712f0" providerId="LiveId" clId="{45705AFF-7A96-4DAC-B54B-E3C562281F78}" dt="2023-11-13T12:44:39.542" v="51"/>
          <ac:picMkLst>
            <pc:docMk/>
            <pc:sldMk cId="3544221511" sldId="266"/>
            <ac:picMk id="4" creationId="{96B02567-166B-90E5-5135-3447922477EB}"/>
          </ac:picMkLst>
        </pc:picChg>
      </pc:sldChg>
      <pc:sldChg chg="addSp delSp modSp new mod setBg">
        <pc:chgData name="翌霖 胡" userId="a9a41afe759712f0" providerId="LiveId" clId="{45705AFF-7A96-4DAC-B54B-E3C562281F78}" dt="2023-11-14T07:07:04.273" v="4511" actId="27636"/>
        <pc:sldMkLst>
          <pc:docMk/>
          <pc:sldMk cId="3599954852" sldId="267"/>
        </pc:sldMkLst>
        <pc:spChg chg="mod">
          <ac:chgData name="翌霖 胡" userId="a9a41afe759712f0" providerId="LiveId" clId="{45705AFF-7A96-4DAC-B54B-E3C562281F78}" dt="2023-11-14T07:06:48.147" v="4505" actId="26606"/>
          <ac:spMkLst>
            <pc:docMk/>
            <pc:sldMk cId="3599954852" sldId="267"/>
            <ac:spMk id="2" creationId="{617FD5FB-A88F-CB96-030B-CA29F29C23A0}"/>
          </ac:spMkLst>
        </pc:spChg>
        <pc:spChg chg="mod">
          <ac:chgData name="翌霖 胡" userId="a9a41afe759712f0" providerId="LiveId" clId="{45705AFF-7A96-4DAC-B54B-E3C562281F78}" dt="2023-11-14T07:07:04.273" v="4511" actId="27636"/>
          <ac:spMkLst>
            <pc:docMk/>
            <pc:sldMk cId="3599954852" sldId="267"/>
            <ac:spMk id="3" creationId="{726E3FC1-4E78-F7A9-BCDB-F0E5E6C7D5B9}"/>
          </ac:spMkLst>
        </pc:spChg>
        <pc:spChg chg="add del">
          <ac:chgData name="翌霖 胡" userId="a9a41afe759712f0" providerId="LiveId" clId="{45705AFF-7A96-4DAC-B54B-E3C562281F78}" dt="2023-11-14T07:06:48.147" v="4505" actId="26606"/>
          <ac:spMkLst>
            <pc:docMk/>
            <pc:sldMk cId="3599954852" sldId="267"/>
            <ac:spMk id="8" creationId="{100EDD19-6802-4EC3-95CE-CFFAB042CFD6}"/>
          </ac:spMkLst>
        </pc:spChg>
        <pc:spChg chg="add del">
          <ac:chgData name="翌霖 胡" userId="a9a41afe759712f0" providerId="LiveId" clId="{45705AFF-7A96-4DAC-B54B-E3C562281F78}" dt="2023-11-14T07:06:48.147" v="4505" actId="26606"/>
          <ac:spMkLst>
            <pc:docMk/>
            <pc:sldMk cId="3599954852" sldId="267"/>
            <ac:spMk id="10" creationId="{DB17E863-922E-4C26-BD64-E8FD41D28661}"/>
          </ac:spMkLst>
        </pc:spChg>
        <pc:spChg chg="add">
          <ac:chgData name="翌霖 胡" userId="a9a41afe759712f0" providerId="LiveId" clId="{45705AFF-7A96-4DAC-B54B-E3C562281F78}" dt="2023-11-14T07:06:48.147" v="4505" actId="26606"/>
          <ac:spMkLst>
            <pc:docMk/>
            <pc:sldMk cId="3599954852" sldId="267"/>
            <ac:spMk id="15" creationId="{09588DA8-065E-4F6F-8EFD-43104AB2E0CF}"/>
          </ac:spMkLst>
        </pc:spChg>
        <pc:spChg chg="add">
          <ac:chgData name="翌霖 胡" userId="a9a41afe759712f0" providerId="LiveId" clId="{45705AFF-7A96-4DAC-B54B-E3C562281F78}" dt="2023-11-14T07:06:48.147" v="4505" actId="26606"/>
          <ac:spMkLst>
            <pc:docMk/>
            <pc:sldMk cId="3599954852" sldId="267"/>
            <ac:spMk id="17" creationId="{C4285719-470E-454C-AF62-8323075F1F5B}"/>
          </ac:spMkLst>
        </pc:spChg>
        <pc:spChg chg="add">
          <ac:chgData name="翌霖 胡" userId="a9a41afe759712f0" providerId="LiveId" clId="{45705AFF-7A96-4DAC-B54B-E3C562281F78}" dt="2023-11-14T07:06:48.147" v="4505" actId="26606"/>
          <ac:spMkLst>
            <pc:docMk/>
            <pc:sldMk cId="3599954852" sldId="267"/>
            <ac:spMk id="19" creationId="{CD9FE4EF-C4D8-49A0-B2FF-81D8DB7D8A24}"/>
          </ac:spMkLst>
        </pc:spChg>
        <pc:spChg chg="add">
          <ac:chgData name="翌霖 胡" userId="a9a41afe759712f0" providerId="LiveId" clId="{45705AFF-7A96-4DAC-B54B-E3C562281F78}" dt="2023-11-14T07:06:48.147" v="4505" actId="26606"/>
          <ac:spMkLst>
            <pc:docMk/>
            <pc:sldMk cId="3599954852" sldId="267"/>
            <ac:spMk id="21" creationId="{4300840D-0A0B-4512-BACA-B439D5B9C57C}"/>
          </ac:spMkLst>
        </pc:spChg>
        <pc:spChg chg="add">
          <ac:chgData name="翌霖 胡" userId="a9a41afe759712f0" providerId="LiveId" clId="{45705AFF-7A96-4DAC-B54B-E3C562281F78}" dt="2023-11-14T07:06:48.147" v="4505" actId="26606"/>
          <ac:spMkLst>
            <pc:docMk/>
            <pc:sldMk cId="3599954852" sldId="267"/>
            <ac:spMk id="23" creationId="{D2B78728-A580-49A7-84F9-6EF6F583ADE0}"/>
          </ac:spMkLst>
        </pc:spChg>
        <pc:spChg chg="add">
          <ac:chgData name="翌霖 胡" userId="a9a41afe759712f0" providerId="LiveId" clId="{45705AFF-7A96-4DAC-B54B-E3C562281F78}" dt="2023-11-14T07:06:48.147" v="4505" actId="26606"/>
          <ac:spMkLst>
            <pc:docMk/>
            <pc:sldMk cId="3599954852" sldId="267"/>
            <ac:spMk id="25" creationId="{38FAA1A1-D861-433F-88FA-1E9D6FD31D11}"/>
          </ac:spMkLst>
        </pc:spChg>
        <pc:spChg chg="add">
          <ac:chgData name="翌霖 胡" userId="a9a41afe759712f0" providerId="LiveId" clId="{45705AFF-7A96-4DAC-B54B-E3C562281F78}" dt="2023-11-14T07:06:48.147" v="4505" actId="26606"/>
          <ac:spMkLst>
            <pc:docMk/>
            <pc:sldMk cId="3599954852" sldId="267"/>
            <ac:spMk id="27" creationId="{8D71EDA1-87BF-4D5D-AB79-F346FD19278A}"/>
          </ac:spMkLst>
        </pc:spChg>
      </pc:sldChg>
      <pc:sldChg chg="modSp new del mod ord">
        <pc:chgData name="翌霖 胡" userId="a9a41afe759712f0" providerId="LiveId" clId="{45705AFF-7A96-4DAC-B54B-E3C562281F78}" dt="2023-11-14T02:19:17.985" v="1417" actId="47"/>
        <pc:sldMkLst>
          <pc:docMk/>
          <pc:sldMk cId="560110174" sldId="268"/>
        </pc:sldMkLst>
        <pc:spChg chg="mod">
          <ac:chgData name="翌霖 胡" userId="a9a41afe759712f0" providerId="LiveId" clId="{45705AFF-7A96-4DAC-B54B-E3C562281F78}" dt="2023-11-14T02:18:58.980" v="1408" actId="21"/>
          <ac:spMkLst>
            <pc:docMk/>
            <pc:sldMk cId="560110174" sldId="268"/>
            <ac:spMk id="3" creationId="{22F9EEFA-1B5C-358B-E883-E3ACBCBB91CC}"/>
          </ac:spMkLst>
        </pc:spChg>
      </pc:sldChg>
      <pc:sldChg chg="addSp delSp modSp new mod setBg">
        <pc:chgData name="翌霖 胡" userId="a9a41afe759712f0" providerId="LiveId" clId="{45705AFF-7A96-4DAC-B54B-E3C562281F78}" dt="2023-11-14T03:12:39.074" v="1897"/>
        <pc:sldMkLst>
          <pc:docMk/>
          <pc:sldMk cId="834958623" sldId="269"/>
        </pc:sldMkLst>
        <pc:spChg chg="mod">
          <ac:chgData name="翌霖 胡" userId="a9a41afe759712f0" providerId="LiveId" clId="{45705AFF-7A96-4DAC-B54B-E3C562281F78}" dt="2023-11-14T03:11:37.020" v="1887" actId="26606"/>
          <ac:spMkLst>
            <pc:docMk/>
            <pc:sldMk cId="834958623" sldId="269"/>
            <ac:spMk id="2" creationId="{ABE48212-19F4-998B-2200-A256D6C6EF01}"/>
          </ac:spMkLst>
        </pc:spChg>
        <pc:spChg chg="mod">
          <ac:chgData name="翌霖 胡" userId="a9a41afe759712f0" providerId="LiveId" clId="{45705AFF-7A96-4DAC-B54B-E3C562281F78}" dt="2023-11-14T03:12:39.074" v="1897"/>
          <ac:spMkLst>
            <pc:docMk/>
            <pc:sldMk cId="834958623" sldId="269"/>
            <ac:spMk id="3" creationId="{107A2D2A-6805-A907-7C89-5A356CDBB83B}"/>
          </ac:spMkLst>
        </pc:spChg>
        <pc:spChg chg="add del">
          <ac:chgData name="翌霖 胡" userId="a9a41afe759712f0" providerId="LiveId" clId="{45705AFF-7A96-4DAC-B54B-E3C562281F78}" dt="2023-11-14T03:11:34.855" v="1884" actId="26606"/>
          <ac:spMkLst>
            <pc:docMk/>
            <pc:sldMk cId="834958623" sldId="269"/>
            <ac:spMk id="11" creationId="{DF8BC164-E230-753F-2C7E-B4EE7BA77CF1}"/>
          </ac:spMkLst>
        </pc:spChg>
        <pc:spChg chg="add del">
          <ac:chgData name="翌霖 胡" userId="a9a41afe759712f0" providerId="LiveId" clId="{45705AFF-7A96-4DAC-B54B-E3C562281F78}" dt="2023-11-14T03:11:37.015" v="1886" actId="26606"/>
          <ac:spMkLst>
            <pc:docMk/>
            <pc:sldMk cId="834958623" sldId="269"/>
            <ac:spMk id="13" creationId="{460B0EFB-53ED-4F35-B05D-F658EA021C65}"/>
          </ac:spMkLst>
        </pc:spChg>
        <pc:spChg chg="add del">
          <ac:chgData name="翌霖 胡" userId="a9a41afe759712f0" providerId="LiveId" clId="{45705AFF-7A96-4DAC-B54B-E3C562281F78}" dt="2023-11-14T03:11:37.015" v="1886" actId="26606"/>
          <ac:spMkLst>
            <pc:docMk/>
            <pc:sldMk cId="834958623" sldId="269"/>
            <ac:spMk id="14" creationId="{835EF3DD-7D43-4A27-8967-A92FD8CC9365}"/>
          </ac:spMkLst>
        </pc:spChg>
        <pc:spChg chg="add">
          <ac:chgData name="翌霖 胡" userId="a9a41afe759712f0" providerId="LiveId" clId="{45705AFF-7A96-4DAC-B54B-E3C562281F78}" dt="2023-11-14T03:11:37.020" v="1887" actId="26606"/>
          <ac:spMkLst>
            <pc:docMk/>
            <pc:sldMk cId="834958623" sldId="269"/>
            <ac:spMk id="16" creationId="{D1D34770-47A8-402C-AF23-2B653F2D88C1}"/>
          </ac:spMkLst>
        </pc:spChg>
        <pc:picChg chg="add mod ord">
          <ac:chgData name="翌霖 胡" userId="a9a41afe759712f0" providerId="LiveId" clId="{45705AFF-7A96-4DAC-B54B-E3C562281F78}" dt="2023-11-14T03:11:37.020" v="1887" actId="26606"/>
          <ac:picMkLst>
            <pc:docMk/>
            <pc:sldMk cId="834958623" sldId="269"/>
            <ac:picMk id="4" creationId="{60F279C7-AB2E-EADF-96CB-53D1F71A0CAA}"/>
          </ac:picMkLst>
        </pc:picChg>
        <pc:cxnChg chg="add del">
          <ac:chgData name="翌霖 胡" userId="a9a41afe759712f0" providerId="LiveId" clId="{45705AFF-7A96-4DAC-B54B-E3C562281F78}" dt="2023-11-14T03:11:34.855" v="1884" actId="26606"/>
          <ac:cxnSpMkLst>
            <pc:docMk/>
            <pc:sldMk cId="834958623" sldId="269"/>
            <ac:cxnSpMk id="9" creationId="{FC23E3B9-5ABF-58B3-E2B0-E9A5DAA90037}"/>
          </ac:cxnSpMkLst>
        </pc:cxnChg>
      </pc:sldChg>
      <pc:sldChg chg="addSp delSp modSp new mod setBg">
        <pc:chgData name="翌霖 胡" userId="a9a41afe759712f0" providerId="LiveId" clId="{45705AFF-7A96-4DAC-B54B-E3C562281F78}" dt="2023-11-14T06:46:14.623" v="4266" actId="26606"/>
        <pc:sldMkLst>
          <pc:docMk/>
          <pc:sldMk cId="3094258319" sldId="270"/>
        </pc:sldMkLst>
        <pc:spChg chg="mod">
          <ac:chgData name="翌霖 胡" userId="a9a41afe759712f0" providerId="LiveId" clId="{45705AFF-7A96-4DAC-B54B-E3C562281F78}" dt="2023-11-14T06:46:14.623" v="4266" actId="26606"/>
          <ac:spMkLst>
            <pc:docMk/>
            <pc:sldMk cId="3094258319" sldId="270"/>
            <ac:spMk id="2" creationId="{22468230-B33C-20B1-40DC-7586569CAA57}"/>
          </ac:spMkLst>
        </pc:spChg>
        <pc:spChg chg="del mod">
          <ac:chgData name="翌霖 胡" userId="a9a41afe759712f0" providerId="LiveId" clId="{45705AFF-7A96-4DAC-B54B-E3C562281F78}" dt="2023-11-14T06:46:01.361" v="4261" actId="478"/>
          <ac:spMkLst>
            <pc:docMk/>
            <pc:sldMk cId="3094258319" sldId="270"/>
            <ac:spMk id="3" creationId="{1F1FAE1A-E282-A096-D2FE-058347BD9A8F}"/>
          </ac:spMkLst>
        </pc:spChg>
        <pc:spChg chg="add del mod">
          <ac:chgData name="翌霖 胡" userId="a9a41afe759712f0" providerId="LiveId" clId="{45705AFF-7A96-4DAC-B54B-E3C562281F78}" dt="2023-11-14T06:46:03.925" v="4262" actId="478"/>
          <ac:spMkLst>
            <pc:docMk/>
            <pc:sldMk cId="3094258319" sldId="270"/>
            <ac:spMk id="6" creationId="{B62B83AE-187F-1E29-BD30-B7AE8DCFCAFE}"/>
          </ac:spMkLst>
        </pc:spChg>
        <pc:spChg chg="add del">
          <ac:chgData name="翌霖 胡" userId="a9a41afe759712f0" providerId="LiveId" clId="{45705AFF-7A96-4DAC-B54B-E3C562281F78}" dt="2023-11-14T06:46:14.619" v="4265" actId="26606"/>
          <ac:spMkLst>
            <pc:docMk/>
            <pc:sldMk cId="3094258319" sldId="270"/>
            <ac:spMk id="10" creationId="{665DBBEF-238B-476B-96AB-8AAC3224ECEA}"/>
          </ac:spMkLst>
        </pc:spChg>
        <pc:spChg chg="add del">
          <ac:chgData name="翌霖 胡" userId="a9a41afe759712f0" providerId="LiveId" clId="{45705AFF-7A96-4DAC-B54B-E3C562281F78}" dt="2023-11-14T06:46:14.619" v="4265" actId="26606"/>
          <ac:spMkLst>
            <pc:docMk/>
            <pc:sldMk cId="3094258319" sldId="270"/>
            <ac:spMk id="12" creationId="{3FCFB1DE-0B7E-48CC-BA90-B2AB0889F9D6}"/>
          </ac:spMkLst>
        </pc:spChg>
        <pc:spChg chg="add">
          <ac:chgData name="翌霖 胡" userId="a9a41afe759712f0" providerId="LiveId" clId="{45705AFF-7A96-4DAC-B54B-E3C562281F78}" dt="2023-11-14T06:46:14.623" v="4266" actId="26606"/>
          <ac:spMkLst>
            <pc:docMk/>
            <pc:sldMk cId="3094258319" sldId="270"/>
            <ac:spMk id="14" creationId="{D4771268-CB57-404A-9271-370EB28F6090}"/>
          </ac:spMkLst>
        </pc:spChg>
        <pc:picChg chg="add mod">
          <ac:chgData name="翌霖 胡" userId="a9a41afe759712f0" providerId="LiveId" clId="{45705AFF-7A96-4DAC-B54B-E3C562281F78}" dt="2023-11-14T06:46:14.623" v="4266" actId="26606"/>
          <ac:picMkLst>
            <pc:docMk/>
            <pc:sldMk cId="3094258319" sldId="270"/>
            <ac:picMk id="5" creationId="{9EECC912-3BD7-B7C0-E431-CAA0AA5F5DE9}"/>
          </ac:picMkLst>
        </pc:picChg>
      </pc:sldChg>
      <pc:sldChg chg="addSp delSp modSp new mod ord setBg">
        <pc:chgData name="翌霖 胡" userId="a9a41afe759712f0" providerId="LiveId" clId="{45705AFF-7A96-4DAC-B54B-E3C562281F78}" dt="2023-11-14T06:31:35.943" v="4028"/>
        <pc:sldMkLst>
          <pc:docMk/>
          <pc:sldMk cId="2702159835" sldId="271"/>
        </pc:sldMkLst>
        <pc:spChg chg="mod">
          <ac:chgData name="翌霖 胡" userId="a9a41afe759712f0" providerId="LiveId" clId="{45705AFF-7A96-4DAC-B54B-E3C562281F78}" dt="2023-11-14T05:48:07.648" v="3138" actId="26606"/>
          <ac:spMkLst>
            <pc:docMk/>
            <pc:sldMk cId="2702159835" sldId="271"/>
            <ac:spMk id="2" creationId="{16F15B6F-B541-84C7-977A-0DEBB9754C22}"/>
          </ac:spMkLst>
        </pc:spChg>
        <pc:spChg chg="mod ord">
          <ac:chgData name="翌霖 胡" userId="a9a41afe759712f0" providerId="LiveId" clId="{45705AFF-7A96-4DAC-B54B-E3C562281F78}" dt="2023-11-14T06:31:35.943" v="4028"/>
          <ac:spMkLst>
            <pc:docMk/>
            <pc:sldMk cId="2702159835" sldId="271"/>
            <ac:spMk id="3" creationId="{439FB5A9-51C8-3A1E-7460-EF5B18B2CA33}"/>
          </ac:spMkLst>
        </pc:spChg>
        <pc:spChg chg="add del">
          <ac:chgData name="翌霖 胡" userId="a9a41afe759712f0" providerId="LiveId" clId="{45705AFF-7A96-4DAC-B54B-E3C562281F78}" dt="2023-11-14T05:13:55.139" v="2602" actId="26606"/>
          <ac:spMkLst>
            <pc:docMk/>
            <pc:sldMk cId="2702159835" sldId="271"/>
            <ac:spMk id="9" creationId="{D1D34770-47A8-402C-AF23-2B653F2D88C1}"/>
          </ac:spMkLst>
        </pc:spChg>
        <pc:spChg chg="add del">
          <ac:chgData name="翌霖 胡" userId="a9a41afe759712f0" providerId="LiveId" clId="{45705AFF-7A96-4DAC-B54B-E3C562281F78}" dt="2023-11-14T05:13:58.252" v="2604" actId="26606"/>
          <ac:spMkLst>
            <pc:docMk/>
            <pc:sldMk cId="2702159835" sldId="271"/>
            <ac:spMk id="11" creationId="{D1EA859B-E555-4109-94F3-6700E046E008}"/>
          </ac:spMkLst>
        </pc:spChg>
        <pc:spChg chg="add del">
          <ac:chgData name="翌霖 胡" userId="a9a41afe759712f0" providerId="LiveId" clId="{45705AFF-7A96-4DAC-B54B-E3C562281F78}" dt="2023-11-14T05:13:58.252" v="2604" actId="26606"/>
          <ac:spMkLst>
            <pc:docMk/>
            <pc:sldMk cId="2702159835" sldId="271"/>
            <ac:spMk id="12" creationId="{04812C46-200A-4DEB-A05E-3ED6C68C2387}"/>
          </ac:spMkLst>
        </pc:spChg>
        <pc:spChg chg="add del">
          <ac:chgData name="翌霖 胡" userId="a9a41afe759712f0" providerId="LiveId" clId="{45705AFF-7A96-4DAC-B54B-E3C562281F78}" dt="2023-11-14T05:48:07.648" v="3138" actId="26606"/>
          <ac:spMkLst>
            <pc:docMk/>
            <pc:sldMk cId="2702159835" sldId="271"/>
            <ac:spMk id="14" creationId="{60E9A6ED-B880-44EA-8D60-C9D3C82CCBD2}"/>
          </ac:spMkLst>
        </pc:spChg>
        <pc:spChg chg="add">
          <ac:chgData name="翌霖 胡" userId="a9a41afe759712f0" providerId="LiveId" clId="{45705AFF-7A96-4DAC-B54B-E3C562281F78}" dt="2023-11-14T05:48:07.648" v="3138" actId="26606"/>
          <ac:spMkLst>
            <pc:docMk/>
            <pc:sldMk cId="2702159835" sldId="271"/>
            <ac:spMk id="19" creationId="{BFCBA134-9932-4625-92F2-ADE52ACE1BD6}"/>
          </ac:spMkLst>
        </pc:spChg>
        <pc:spChg chg="add">
          <ac:chgData name="翌霖 胡" userId="a9a41afe759712f0" providerId="LiveId" clId="{45705AFF-7A96-4DAC-B54B-E3C562281F78}" dt="2023-11-14T05:48:07.648" v="3138" actId="26606"/>
          <ac:spMkLst>
            <pc:docMk/>
            <pc:sldMk cId="2702159835" sldId="271"/>
            <ac:spMk id="21" creationId="{78B28E4E-0110-46E1-92BB-3DB2BAA5E975}"/>
          </ac:spMkLst>
        </pc:spChg>
        <pc:spChg chg="add">
          <ac:chgData name="翌霖 胡" userId="a9a41afe759712f0" providerId="LiveId" clId="{45705AFF-7A96-4DAC-B54B-E3C562281F78}" dt="2023-11-14T05:48:07.648" v="3138" actId="26606"/>
          <ac:spMkLst>
            <pc:docMk/>
            <pc:sldMk cId="2702159835" sldId="271"/>
            <ac:spMk id="23" creationId="{048EB4C9-ACAF-4CCA-BA6E-9314431923B2}"/>
          </ac:spMkLst>
        </pc:spChg>
        <pc:spChg chg="add">
          <ac:chgData name="翌霖 胡" userId="a9a41afe759712f0" providerId="LiveId" clId="{45705AFF-7A96-4DAC-B54B-E3C562281F78}" dt="2023-11-14T05:48:07.648" v="3138" actId="26606"/>
          <ac:spMkLst>
            <pc:docMk/>
            <pc:sldMk cId="2702159835" sldId="271"/>
            <ac:spMk id="25" creationId="{A63313B7-3007-48A7-BE97-9A74C1121EF2}"/>
          </ac:spMkLst>
        </pc:spChg>
        <pc:spChg chg="add">
          <ac:chgData name="翌霖 胡" userId="a9a41afe759712f0" providerId="LiveId" clId="{45705AFF-7A96-4DAC-B54B-E3C562281F78}" dt="2023-11-14T05:48:07.648" v="3138" actId="26606"/>
          <ac:spMkLst>
            <pc:docMk/>
            <pc:sldMk cId="2702159835" sldId="271"/>
            <ac:spMk id="27" creationId="{3FD46A31-BFB8-4D6E-8A49-A2DC0DEDACBB}"/>
          </ac:spMkLst>
        </pc:spChg>
        <pc:picChg chg="add mod ord">
          <ac:chgData name="翌霖 胡" userId="a9a41afe759712f0" providerId="LiveId" clId="{45705AFF-7A96-4DAC-B54B-E3C562281F78}" dt="2023-11-14T05:48:07.648" v="3138" actId="26606"/>
          <ac:picMkLst>
            <pc:docMk/>
            <pc:sldMk cId="2702159835" sldId="271"/>
            <ac:picMk id="4" creationId="{07A9EAF9-6B14-3B00-017E-6DFF5146E2BE}"/>
          </ac:picMkLst>
        </pc:picChg>
      </pc:sldChg>
      <pc:sldChg chg="addSp delSp modSp add mod">
        <pc:chgData name="翌霖 胡" userId="a9a41afe759712f0" providerId="LiveId" clId="{45705AFF-7A96-4DAC-B54B-E3C562281F78}" dt="2023-11-14T06:58:08.891" v="4425" actId="1076"/>
        <pc:sldMkLst>
          <pc:docMk/>
          <pc:sldMk cId="468678078" sldId="272"/>
        </pc:sldMkLst>
        <pc:spChg chg="mod">
          <ac:chgData name="翌霖 胡" userId="a9a41afe759712f0" providerId="LiveId" clId="{45705AFF-7A96-4DAC-B54B-E3C562281F78}" dt="2023-11-14T06:49:24.499" v="4326"/>
          <ac:spMkLst>
            <pc:docMk/>
            <pc:sldMk cId="468678078" sldId="272"/>
            <ac:spMk id="3" creationId="{00000000-0000-0000-0000-000000000000}"/>
          </ac:spMkLst>
        </pc:spChg>
        <pc:spChg chg="mod">
          <ac:chgData name="翌霖 胡" userId="a9a41afe759712f0" providerId="LiveId" clId="{45705AFF-7A96-4DAC-B54B-E3C562281F78}" dt="2023-11-14T06:48:21.525" v="4293" actId="1076"/>
          <ac:spMkLst>
            <pc:docMk/>
            <pc:sldMk cId="468678078" sldId="272"/>
            <ac:spMk id="4" creationId="{00000000-0000-0000-0000-000000000000}"/>
          </ac:spMkLst>
        </pc:spChg>
        <pc:spChg chg="mod">
          <ac:chgData name="翌霖 胡" userId="a9a41afe759712f0" providerId="LiveId" clId="{45705AFF-7A96-4DAC-B54B-E3C562281F78}" dt="2023-11-14T06:48:27.945" v="4294" actId="1076"/>
          <ac:spMkLst>
            <pc:docMk/>
            <pc:sldMk cId="468678078" sldId="272"/>
            <ac:spMk id="5" creationId="{00000000-0000-0000-0000-000000000000}"/>
          </ac:spMkLst>
        </pc:spChg>
        <pc:spChg chg="add mod">
          <ac:chgData name="翌霖 胡" userId="a9a41afe759712f0" providerId="LiveId" clId="{45705AFF-7A96-4DAC-B54B-E3C562281F78}" dt="2023-11-14T06:58:08.891" v="4425" actId="1076"/>
          <ac:spMkLst>
            <pc:docMk/>
            <pc:sldMk cId="468678078" sldId="272"/>
            <ac:spMk id="6" creationId="{060A3625-49C7-7043-0D12-3D114B013DBA}"/>
          </ac:spMkLst>
        </pc:spChg>
        <pc:picChg chg="del">
          <ac:chgData name="翌霖 胡" userId="a9a41afe759712f0" providerId="LiveId" clId="{45705AFF-7A96-4DAC-B54B-E3C562281F78}" dt="2023-11-14T06:48:08.464" v="4292" actId="478"/>
          <ac:picMkLst>
            <pc:docMk/>
            <pc:sldMk cId="468678078" sldId="272"/>
            <ac:picMk id="7" creationId="{AD4189EF-0992-45FF-9298-CE8AC436040C}"/>
          </ac:picMkLst>
        </pc:picChg>
      </pc:sldChg>
      <pc:sldChg chg="add">
        <pc:chgData name="翌霖 胡" userId="a9a41afe759712f0" providerId="LiveId" clId="{45705AFF-7A96-4DAC-B54B-E3C562281F78}" dt="2023-11-13T15:34:25.080" v="1163"/>
        <pc:sldMkLst>
          <pc:docMk/>
          <pc:sldMk cId="947435477" sldId="275"/>
        </pc:sldMkLst>
      </pc:sldChg>
      <pc:sldChg chg="add">
        <pc:chgData name="翌霖 胡" userId="a9a41afe759712f0" providerId="LiveId" clId="{45705AFF-7A96-4DAC-B54B-E3C562281F78}" dt="2023-11-13T15:34:25.080" v="1163"/>
        <pc:sldMkLst>
          <pc:docMk/>
          <pc:sldMk cId="33305345" sldId="276"/>
        </pc:sldMkLst>
      </pc:sldChg>
      <pc:sldChg chg="add">
        <pc:chgData name="翌霖 胡" userId="a9a41afe759712f0" providerId="LiveId" clId="{45705AFF-7A96-4DAC-B54B-E3C562281F78}" dt="2023-11-13T15:34:25.080" v="1163"/>
        <pc:sldMkLst>
          <pc:docMk/>
          <pc:sldMk cId="1473328311" sldId="278"/>
        </pc:sldMkLst>
      </pc:sldChg>
      <pc:sldChg chg="add">
        <pc:chgData name="翌霖 胡" userId="a9a41afe759712f0" providerId="LiveId" clId="{45705AFF-7A96-4DAC-B54B-E3C562281F78}" dt="2023-11-13T15:34:25.080" v="1163"/>
        <pc:sldMkLst>
          <pc:docMk/>
          <pc:sldMk cId="3699197694" sldId="279"/>
        </pc:sldMkLst>
      </pc:sldChg>
      <pc:sldChg chg="modSp add mod">
        <pc:chgData name="翌霖 胡" userId="a9a41afe759712f0" providerId="LiveId" clId="{45705AFF-7A96-4DAC-B54B-E3C562281F78}" dt="2023-11-13T15:34:25.574" v="1166" actId="27636"/>
        <pc:sldMkLst>
          <pc:docMk/>
          <pc:sldMk cId="1824087261" sldId="280"/>
        </pc:sldMkLst>
        <pc:spChg chg="mod">
          <ac:chgData name="翌霖 胡" userId="a9a41afe759712f0" providerId="LiveId" clId="{45705AFF-7A96-4DAC-B54B-E3C562281F78}" dt="2023-11-13T15:34:25.574" v="1166" actId="27636"/>
          <ac:spMkLst>
            <pc:docMk/>
            <pc:sldMk cId="1824087261" sldId="280"/>
            <ac:spMk id="3" creationId="{00000000-0000-0000-0000-000000000000}"/>
          </ac:spMkLst>
        </pc:spChg>
      </pc:sldChg>
      <pc:sldChg chg="add del">
        <pc:chgData name="翌霖 胡" userId="a9a41afe759712f0" providerId="LiveId" clId="{45705AFF-7A96-4DAC-B54B-E3C562281F78}" dt="2023-11-14T06:48:40.683" v="4295" actId="47"/>
        <pc:sldMkLst>
          <pc:docMk/>
          <pc:sldMk cId="285208133" sldId="323"/>
        </pc:sldMkLst>
      </pc:sldChg>
      <pc:sldChg chg="addSp delSp modSp add mod">
        <pc:chgData name="翌霖 胡" userId="a9a41afe759712f0" providerId="LiveId" clId="{45705AFF-7A96-4DAC-B54B-E3C562281F78}" dt="2023-11-14T06:48:43.751" v="4296" actId="6549"/>
        <pc:sldMkLst>
          <pc:docMk/>
          <pc:sldMk cId="642413668" sldId="324"/>
        </pc:sldMkLst>
        <pc:spChg chg="mod">
          <ac:chgData name="翌霖 胡" userId="a9a41afe759712f0" providerId="LiveId" clId="{45705AFF-7A96-4DAC-B54B-E3C562281F78}" dt="2023-11-14T06:48:43.751" v="4296" actId="6549"/>
          <ac:spMkLst>
            <pc:docMk/>
            <pc:sldMk cId="642413668" sldId="324"/>
            <ac:spMk id="2" creationId="{00000000-0000-0000-0000-000000000000}"/>
          </ac:spMkLst>
        </pc:spChg>
        <pc:picChg chg="add del mod">
          <ac:chgData name="翌霖 胡" userId="a9a41afe759712f0" providerId="LiveId" clId="{45705AFF-7A96-4DAC-B54B-E3C562281F78}" dt="2023-11-14T03:10:58.146" v="1861" actId="21"/>
          <ac:picMkLst>
            <pc:docMk/>
            <pc:sldMk cId="642413668" sldId="324"/>
            <ac:picMk id="5" creationId="{36E6CFF3-D5A6-5B51-3936-048B7B7EF23A}"/>
          </ac:picMkLst>
        </pc:picChg>
      </pc:sldChg>
      <pc:sldChg chg="add">
        <pc:chgData name="翌霖 胡" userId="a9a41afe759712f0" providerId="LiveId" clId="{45705AFF-7A96-4DAC-B54B-E3C562281F78}" dt="2023-11-13T15:34:25.080" v="1163"/>
        <pc:sldMkLst>
          <pc:docMk/>
          <pc:sldMk cId="4117294434" sldId="347"/>
        </pc:sldMkLst>
      </pc:sldChg>
      <pc:sldChg chg="add">
        <pc:chgData name="翌霖 胡" userId="a9a41afe759712f0" providerId="LiveId" clId="{45705AFF-7A96-4DAC-B54B-E3C562281F78}" dt="2023-11-13T15:34:25.080" v="1163"/>
        <pc:sldMkLst>
          <pc:docMk/>
          <pc:sldMk cId="1065169402" sldId="348"/>
        </pc:sldMkLst>
      </pc:sldChg>
      <pc:sldChg chg="add del">
        <pc:chgData name="翌霖 胡" userId="a9a41afe759712f0" providerId="LiveId" clId="{45705AFF-7A96-4DAC-B54B-E3C562281F78}" dt="2023-11-14T06:48:52.666" v="4297" actId="47"/>
        <pc:sldMkLst>
          <pc:docMk/>
          <pc:sldMk cId="542993953" sldId="349"/>
        </pc:sldMkLst>
      </pc:sldChg>
      <pc:sldChg chg="modSp add del mod">
        <pc:chgData name="翌霖 胡" userId="a9a41afe759712f0" providerId="LiveId" clId="{45705AFF-7A96-4DAC-B54B-E3C562281F78}" dt="2023-11-13T15:34:32.166" v="1167" actId="47"/>
        <pc:sldMkLst>
          <pc:docMk/>
          <pc:sldMk cId="2591780637" sldId="350"/>
        </pc:sldMkLst>
        <pc:spChg chg="mod">
          <ac:chgData name="翌霖 胡" userId="a9a41afe759712f0" providerId="LiveId" clId="{45705AFF-7A96-4DAC-B54B-E3C562281F78}" dt="2023-11-13T15:34:25.337" v="1165" actId="27636"/>
          <ac:spMkLst>
            <pc:docMk/>
            <pc:sldMk cId="2591780637" sldId="350"/>
            <ac:spMk id="3" creationId="{51162A4C-E3FC-4080-B642-4851A62BF641}"/>
          </ac:spMkLst>
        </pc:spChg>
      </pc:sldChg>
      <pc:sldChg chg="add del ord">
        <pc:chgData name="翌霖 胡" userId="a9a41afe759712f0" providerId="LiveId" clId="{45705AFF-7A96-4DAC-B54B-E3C562281F78}" dt="2023-11-14T06:49:41.833" v="4327" actId="47"/>
        <pc:sldMkLst>
          <pc:docMk/>
          <pc:sldMk cId="4129308160" sldId="351"/>
        </pc:sldMkLst>
      </pc:sldChg>
      <pc:sldChg chg="addSp delSp modSp add mod ord setBg">
        <pc:chgData name="翌霖 胡" userId="a9a41afe759712f0" providerId="LiveId" clId="{45705AFF-7A96-4DAC-B54B-E3C562281F78}" dt="2023-11-14T06:46:44.422" v="4269" actId="26606"/>
        <pc:sldMkLst>
          <pc:docMk/>
          <pc:sldMk cId="3756710890" sldId="352"/>
        </pc:sldMkLst>
        <pc:spChg chg="mod">
          <ac:chgData name="翌霖 胡" userId="a9a41afe759712f0" providerId="LiveId" clId="{45705AFF-7A96-4DAC-B54B-E3C562281F78}" dt="2023-11-14T06:46:44.422" v="4269" actId="26606"/>
          <ac:spMkLst>
            <pc:docMk/>
            <pc:sldMk cId="3756710890" sldId="352"/>
            <ac:spMk id="2" creationId="{7FCD7BE6-7656-4552-91CF-3C0D86565010}"/>
          </ac:spMkLst>
        </pc:spChg>
        <pc:spChg chg="mod">
          <ac:chgData name="翌霖 胡" userId="a9a41afe759712f0" providerId="LiveId" clId="{45705AFF-7A96-4DAC-B54B-E3C562281F78}" dt="2023-11-14T06:46:44.422" v="4269" actId="26606"/>
          <ac:spMkLst>
            <pc:docMk/>
            <pc:sldMk cId="3756710890" sldId="352"/>
            <ac:spMk id="3" creationId="{B2580E1B-F202-446D-8F6D-7EE173B8FAAD}"/>
          </ac:spMkLst>
        </pc:spChg>
        <pc:spChg chg="add del">
          <ac:chgData name="翌霖 胡" userId="a9a41afe759712f0" providerId="LiveId" clId="{45705AFF-7A96-4DAC-B54B-E3C562281F78}" dt="2023-11-14T06:46:44.422" v="4269" actId="26606"/>
          <ac:spMkLst>
            <pc:docMk/>
            <pc:sldMk cId="3756710890" sldId="352"/>
            <ac:spMk id="2055" creationId="{45D37F4E-DDB4-456B-97E0-9937730A039F}"/>
          </ac:spMkLst>
        </pc:spChg>
        <pc:spChg chg="add del">
          <ac:chgData name="翌霖 胡" userId="a9a41afe759712f0" providerId="LiveId" clId="{45705AFF-7A96-4DAC-B54B-E3C562281F78}" dt="2023-11-14T06:46:44.422" v="4269" actId="26606"/>
          <ac:spMkLst>
            <pc:docMk/>
            <pc:sldMk cId="3756710890" sldId="352"/>
            <ac:spMk id="2057" creationId="{B2DD41CD-8F47-4F56-AD12-4E2FF7696987}"/>
          </ac:spMkLst>
        </pc:spChg>
        <pc:spChg chg="add">
          <ac:chgData name="翌霖 胡" userId="a9a41afe759712f0" providerId="LiveId" clId="{45705AFF-7A96-4DAC-B54B-E3C562281F78}" dt="2023-11-14T06:46:44.422" v="4269" actId="26606"/>
          <ac:spMkLst>
            <pc:docMk/>
            <pc:sldMk cId="3756710890" sldId="352"/>
            <ac:spMk id="2062" creationId="{100EDD19-6802-4EC3-95CE-CFFAB042CFD6}"/>
          </ac:spMkLst>
        </pc:spChg>
        <pc:spChg chg="add">
          <ac:chgData name="翌霖 胡" userId="a9a41afe759712f0" providerId="LiveId" clId="{45705AFF-7A96-4DAC-B54B-E3C562281F78}" dt="2023-11-14T06:46:44.422" v="4269" actId="26606"/>
          <ac:spMkLst>
            <pc:docMk/>
            <pc:sldMk cId="3756710890" sldId="352"/>
            <ac:spMk id="2064" creationId="{DB17E863-922E-4C26-BD64-E8FD41D28661}"/>
          </ac:spMkLst>
        </pc:spChg>
        <pc:picChg chg="del mod">
          <ac:chgData name="翌霖 胡" userId="a9a41afe759712f0" providerId="LiveId" clId="{45705AFF-7A96-4DAC-B54B-E3C562281F78}" dt="2023-11-14T06:46:41.511" v="4268" actId="478"/>
          <ac:picMkLst>
            <pc:docMk/>
            <pc:sldMk cId="3756710890" sldId="352"/>
            <ac:picMk id="2050" creationId="{7CF02E17-0DD2-4BAC-B469-A7F1B58C9C1E}"/>
          </ac:picMkLst>
        </pc:picChg>
      </pc:sldChg>
      <pc:sldChg chg="delSp modSp add mod">
        <pc:chgData name="翌霖 胡" userId="a9a41afe759712f0" providerId="LiveId" clId="{45705AFF-7A96-4DAC-B54B-E3C562281F78}" dt="2023-11-14T06:50:20.598" v="4340"/>
        <pc:sldMkLst>
          <pc:docMk/>
          <pc:sldMk cId="4148162748" sldId="353"/>
        </pc:sldMkLst>
        <pc:spChg chg="mod">
          <ac:chgData name="翌霖 胡" userId="a9a41afe759712f0" providerId="LiveId" clId="{45705AFF-7A96-4DAC-B54B-E3C562281F78}" dt="2023-11-14T06:50:20.598" v="4340"/>
          <ac:spMkLst>
            <pc:docMk/>
            <pc:sldMk cId="4148162748" sldId="353"/>
            <ac:spMk id="2" creationId="{C307BCA6-265D-482B-9F6C-99CF45039353}"/>
          </ac:spMkLst>
        </pc:spChg>
        <pc:picChg chg="del">
          <ac:chgData name="翌霖 胡" userId="a9a41afe759712f0" providerId="LiveId" clId="{45705AFF-7A96-4DAC-B54B-E3C562281F78}" dt="2023-11-13T15:37:03.716" v="1174" actId="478"/>
          <ac:picMkLst>
            <pc:docMk/>
            <pc:sldMk cId="4148162748" sldId="353"/>
            <ac:picMk id="5122" creationId="{816A5FDB-D451-4DA9-95A1-AF352096333C}"/>
          </ac:picMkLst>
        </pc:picChg>
      </pc:sldChg>
      <pc:sldChg chg="addSp delSp modSp add mod setBg">
        <pc:chgData name="翌霖 胡" userId="a9a41afe759712f0" providerId="LiveId" clId="{45705AFF-7A96-4DAC-B54B-E3C562281F78}" dt="2023-11-14T06:50:47.241" v="4343" actId="26606"/>
        <pc:sldMkLst>
          <pc:docMk/>
          <pc:sldMk cId="2219665023" sldId="354"/>
        </pc:sldMkLst>
        <pc:spChg chg="mod">
          <ac:chgData name="翌霖 胡" userId="a9a41afe759712f0" providerId="LiveId" clId="{45705AFF-7A96-4DAC-B54B-E3C562281F78}" dt="2023-11-14T06:50:47.241" v="4343" actId="26606"/>
          <ac:spMkLst>
            <pc:docMk/>
            <pc:sldMk cId="2219665023" sldId="354"/>
            <ac:spMk id="2" creationId="{46E4BE84-F534-4460-B0A9-FB8F6A8A259C}"/>
          </ac:spMkLst>
        </pc:spChg>
        <pc:spChg chg="mod ord">
          <ac:chgData name="翌霖 胡" userId="a9a41afe759712f0" providerId="LiveId" clId="{45705AFF-7A96-4DAC-B54B-E3C562281F78}" dt="2023-11-14T06:50:47.241" v="4343" actId="26606"/>
          <ac:spMkLst>
            <pc:docMk/>
            <pc:sldMk cId="2219665023" sldId="354"/>
            <ac:spMk id="3" creationId="{09CE800C-397B-403B-9AED-CAC82C8BD4E9}"/>
          </ac:spMkLst>
        </pc:spChg>
        <pc:spChg chg="add del">
          <ac:chgData name="翌霖 胡" userId="a9a41afe759712f0" providerId="LiveId" clId="{45705AFF-7A96-4DAC-B54B-E3C562281F78}" dt="2023-11-14T06:50:47.233" v="4342" actId="26606"/>
          <ac:spMkLst>
            <pc:docMk/>
            <pc:sldMk cId="2219665023" sldId="354"/>
            <ac:spMk id="4103" creationId="{5AC1364A-3E3D-4F0D-8776-78AF3A270DD6}"/>
          </ac:spMkLst>
        </pc:spChg>
        <pc:spChg chg="add del">
          <ac:chgData name="翌霖 胡" userId="a9a41afe759712f0" providerId="LiveId" clId="{45705AFF-7A96-4DAC-B54B-E3C562281F78}" dt="2023-11-14T06:50:47.233" v="4342" actId="26606"/>
          <ac:spMkLst>
            <pc:docMk/>
            <pc:sldMk cId="2219665023" sldId="354"/>
            <ac:spMk id="4105" creationId="{3FCFB1DE-0B7E-48CC-BA90-B2AB0889F9D6}"/>
          </ac:spMkLst>
        </pc:spChg>
        <pc:spChg chg="add">
          <ac:chgData name="翌霖 胡" userId="a9a41afe759712f0" providerId="LiveId" clId="{45705AFF-7A96-4DAC-B54B-E3C562281F78}" dt="2023-11-14T06:50:47.241" v="4343" actId="26606"/>
          <ac:spMkLst>
            <pc:docMk/>
            <pc:sldMk cId="2219665023" sldId="354"/>
            <ac:spMk id="4107" creationId="{352BEC0E-22F8-46D0-9632-375DB541B06C}"/>
          </ac:spMkLst>
        </pc:spChg>
        <pc:spChg chg="add">
          <ac:chgData name="翌霖 胡" userId="a9a41afe759712f0" providerId="LiveId" clId="{45705AFF-7A96-4DAC-B54B-E3C562281F78}" dt="2023-11-14T06:50:47.241" v="4343" actId="26606"/>
          <ac:spMkLst>
            <pc:docMk/>
            <pc:sldMk cId="2219665023" sldId="354"/>
            <ac:spMk id="4108" creationId="{3FCFB1DE-0B7E-48CC-BA90-B2AB0889F9D6}"/>
          </ac:spMkLst>
        </pc:spChg>
        <pc:picChg chg="mod ord">
          <ac:chgData name="翌霖 胡" userId="a9a41afe759712f0" providerId="LiveId" clId="{45705AFF-7A96-4DAC-B54B-E3C562281F78}" dt="2023-11-14T06:50:47.241" v="4343" actId="26606"/>
          <ac:picMkLst>
            <pc:docMk/>
            <pc:sldMk cId="2219665023" sldId="354"/>
            <ac:picMk id="4" creationId="{EF3EA040-2EDE-4F60-8A3A-BBE36C428D05}"/>
          </ac:picMkLst>
        </pc:picChg>
        <pc:picChg chg="mod">
          <ac:chgData name="翌霖 胡" userId="a9a41afe759712f0" providerId="LiveId" clId="{45705AFF-7A96-4DAC-B54B-E3C562281F78}" dt="2023-11-14T06:50:47.241" v="4343" actId="26606"/>
          <ac:picMkLst>
            <pc:docMk/>
            <pc:sldMk cId="2219665023" sldId="354"/>
            <ac:picMk id="4098" creationId="{A2DD8F69-4DBB-49E0-BD5B-156C70C115EF}"/>
          </ac:picMkLst>
        </pc:picChg>
      </pc:sldChg>
      <pc:sldChg chg="addSp delSp modSp new mod setBg">
        <pc:chgData name="翌霖 胡" userId="a9a41afe759712f0" providerId="LiveId" clId="{45705AFF-7A96-4DAC-B54B-E3C562281F78}" dt="2023-11-14T06:53:30.243" v="4379" actId="27636"/>
        <pc:sldMkLst>
          <pc:docMk/>
          <pc:sldMk cId="513029129" sldId="355"/>
        </pc:sldMkLst>
        <pc:spChg chg="mod">
          <ac:chgData name="翌霖 胡" userId="a9a41afe759712f0" providerId="LiveId" clId="{45705AFF-7A96-4DAC-B54B-E3C562281F78}" dt="2023-11-14T06:52:31.096" v="4356" actId="26606"/>
          <ac:spMkLst>
            <pc:docMk/>
            <pc:sldMk cId="513029129" sldId="355"/>
            <ac:spMk id="2" creationId="{67AC98C2-8CCB-26F2-6EAE-F11C9E875409}"/>
          </ac:spMkLst>
        </pc:spChg>
        <pc:spChg chg="add del mod">
          <ac:chgData name="翌霖 胡" userId="a9a41afe759712f0" providerId="LiveId" clId="{45705AFF-7A96-4DAC-B54B-E3C562281F78}" dt="2023-11-14T06:52:31.096" v="4356" actId="26606"/>
          <ac:spMkLst>
            <pc:docMk/>
            <pc:sldMk cId="513029129" sldId="355"/>
            <ac:spMk id="3" creationId="{9E743104-D494-E126-6B8B-7F014EC2340A}"/>
          </ac:spMkLst>
        </pc:spChg>
        <pc:spChg chg="add del">
          <ac:chgData name="翌霖 胡" userId="a9a41afe759712f0" providerId="LiveId" clId="{45705AFF-7A96-4DAC-B54B-E3C562281F78}" dt="2023-11-14T06:52:31.096" v="4356" actId="26606"/>
          <ac:spMkLst>
            <pc:docMk/>
            <pc:sldMk cId="513029129" sldId="355"/>
            <ac:spMk id="10" creationId="{743AA782-23D1-4521-8CAD-47662984AA08}"/>
          </ac:spMkLst>
        </pc:spChg>
        <pc:spChg chg="add del">
          <ac:chgData name="翌霖 胡" userId="a9a41afe759712f0" providerId="LiveId" clId="{45705AFF-7A96-4DAC-B54B-E3C562281F78}" dt="2023-11-14T06:52:31.096" v="4356" actId="26606"/>
          <ac:spMkLst>
            <pc:docMk/>
            <pc:sldMk cId="513029129" sldId="355"/>
            <ac:spMk id="12" creationId="{71877DBC-BB60-40F0-AC93-2ACDBAAE60CE}"/>
          </ac:spMkLst>
        </pc:spChg>
        <pc:spChg chg="add del">
          <ac:chgData name="翌霖 胡" userId="a9a41afe759712f0" providerId="LiveId" clId="{45705AFF-7A96-4DAC-B54B-E3C562281F78}" dt="2023-11-14T06:52:19.606" v="4351" actId="26606"/>
          <ac:spMkLst>
            <pc:docMk/>
            <pc:sldMk cId="513029129" sldId="355"/>
            <ac:spMk id="17" creationId="{09588DA8-065E-4F6F-8EFD-43104AB2E0CF}"/>
          </ac:spMkLst>
        </pc:spChg>
        <pc:spChg chg="add del">
          <ac:chgData name="翌霖 胡" userId="a9a41afe759712f0" providerId="LiveId" clId="{45705AFF-7A96-4DAC-B54B-E3C562281F78}" dt="2023-11-14T06:52:25.338" v="4353" actId="26606"/>
          <ac:spMkLst>
            <pc:docMk/>
            <pc:sldMk cId="513029129" sldId="355"/>
            <ac:spMk id="18" creationId="{C5278130-DFE0-457B-8698-88DF69019DDE}"/>
          </ac:spMkLst>
        </pc:spChg>
        <pc:spChg chg="add del">
          <ac:chgData name="翌霖 胡" userId="a9a41afe759712f0" providerId="LiveId" clId="{45705AFF-7A96-4DAC-B54B-E3C562281F78}" dt="2023-11-14T06:52:19.606" v="4351" actId="26606"/>
          <ac:spMkLst>
            <pc:docMk/>
            <pc:sldMk cId="513029129" sldId="355"/>
            <ac:spMk id="19" creationId="{C4285719-470E-454C-AF62-8323075F1F5B}"/>
          </ac:spMkLst>
        </pc:spChg>
        <pc:spChg chg="add del">
          <ac:chgData name="翌霖 胡" userId="a9a41afe759712f0" providerId="LiveId" clId="{45705AFF-7A96-4DAC-B54B-E3C562281F78}" dt="2023-11-14T06:52:25.338" v="4353" actId="26606"/>
          <ac:spMkLst>
            <pc:docMk/>
            <pc:sldMk cId="513029129" sldId="355"/>
            <ac:spMk id="20" creationId="{2F99531B-1681-4D6E-BECB-18325B33A618}"/>
          </ac:spMkLst>
        </pc:spChg>
        <pc:spChg chg="add del">
          <ac:chgData name="翌霖 胡" userId="a9a41afe759712f0" providerId="LiveId" clId="{45705AFF-7A96-4DAC-B54B-E3C562281F78}" dt="2023-11-14T06:52:19.606" v="4351" actId="26606"/>
          <ac:spMkLst>
            <pc:docMk/>
            <pc:sldMk cId="513029129" sldId="355"/>
            <ac:spMk id="21" creationId="{CD9FE4EF-C4D8-49A0-B2FF-81D8DB7D8A24}"/>
          </ac:spMkLst>
        </pc:spChg>
        <pc:spChg chg="add del">
          <ac:chgData name="翌霖 胡" userId="a9a41afe759712f0" providerId="LiveId" clId="{45705AFF-7A96-4DAC-B54B-E3C562281F78}" dt="2023-11-14T06:52:25.338" v="4353" actId="26606"/>
          <ac:spMkLst>
            <pc:docMk/>
            <pc:sldMk cId="513029129" sldId="355"/>
            <ac:spMk id="22" creationId="{20344094-430A-400B-804B-910E696A1A90}"/>
          </ac:spMkLst>
        </pc:spChg>
        <pc:spChg chg="add del">
          <ac:chgData name="翌霖 胡" userId="a9a41afe759712f0" providerId="LiveId" clId="{45705AFF-7A96-4DAC-B54B-E3C562281F78}" dt="2023-11-14T06:52:19.606" v="4351" actId="26606"/>
          <ac:spMkLst>
            <pc:docMk/>
            <pc:sldMk cId="513029129" sldId="355"/>
            <ac:spMk id="23" creationId="{4300840D-0A0B-4512-BACA-B439D5B9C57C}"/>
          </ac:spMkLst>
        </pc:spChg>
        <pc:spChg chg="add del">
          <ac:chgData name="翌霖 胡" userId="a9a41afe759712f0" providerId="LiveId" clId="{45705AFF-7A96-4DAC-B54B-E3C562281F78}" dt="2023-11-14T06:52:25.338" v="4353" actId="26606"/>
          <ac:spMkLst>
            <pc:docMk/>
            <pc:sldMk cId="513029129" sldId="355"/>
            <ac:spMk id="24" creationId="{453C67DF-7782-4E57-AB9B-F1B4811AD8FE}"/>
          </ac:spMkLst>
        </pc:spChg>
        <pc:spChg chg="add del">
          <ac:chgData name="翌霖 胡" userId="a9a41afe759712f0" providerId="LiveId" clId="{45705AFF-7A96-4DAC-B54B-E3C562281F78}" dt="2023-11-14T06:52:19.606" v="4351" actId="26606"/>
          <ac:spMkLst>
            <pc:docMk/>
            <pc:sldMk cId="513029129" sldId="355"/>
            <ac:spMk id="25" creationId="{D2B78728-A580-49A7-84F9-6EF6F583ADE0}"/>
          </ac:spMkLst>
        </pc:spChg>
        <pc:spChg chg="add del">
          <ac:chgData name="翌霖 胡" userId="a9a41afe759712f0" providerId="LiveId" clId="{45705AFF-7A96-4DAC-B54B-E3C562281F78}" dt="2023-11-14T06:52:19.606" v="4351" actId="26606"/>
          <ac:spMkLst>
            <pc:docMk/>
            <pc:sldMk cId="513029129" sldId="355"/>
            <ac:spMk id="27" creationId="{38FAA1A1-D861-433F-88FA-1E9D6FD31D11}"/>
          </ac:spMkLst>
        </pc:spChg>
        <pc:spChg chg="add del">
          <ac:chgData name="翌霖 胡" userId="a9a41afe759712f0" providerId="LiveId" clId="{45705AFF-7A96-4DAC-B54B-E3C562281F78}" dt="2023-11-14T06:52:19.606" v="4351" actId="26606"/>
          <ac:spMkLst>
            <pc:docMk/>
            <pc:sldMk cId="513029129" sldId="355"/>
            <ac:spMk id="29" creationId="{8D71EDA1-87BF-4D5D-AB79-F346FD19278A}"/>
          </ac:spMkLst>
        </pc:spChg>
        <pc:spChg chg="add del">
          <ac:chgData name="翌霖 胡" userId="a9a41afe759712f0" providerId="LiveId" clId="{45705AFF-7A96-4DAC-B54B-E3C562281F78}" dt="2023-11-14T06:52:31.087" v="4355" actId="26606"/>
          <ac:spMkLst>
            <pc:docMk/>
            <pc:sldMk cId="513029129" sldId="355"/>
            <ac:spMk id="30" creationId="{09588DA8-065E-4F6F-8EFD-43104AB2E0CF}"/>
          </ac:spMkLst>
        </pc:spChg>
        <pc:spChg chg="add del">
          <ac:chgData name="翌霖 胡" userId="a9a41afe759712f0" providerId="LiveId" clId="{45705AFF-7A96-4DAC-B54B-E3C562281F78}" dt="2023-11-14T06:52:31.087" v="4355" actId="26606"/>
          <ac:spMkLst>
            <pc:docMk/>
            <pc:sldMk cId="513029129" sldId="355"/>
            <ac:spMk id="31" creationId="{C4285719-470E-454C-AF62-8323075F1F5B}"/>
          </ac:spMkLst>
        </pc:spChg>
        <pc:spChg chg="add del">
          <ac:chgData name="翌霖 胡" userId="a9a41afe759712f0" providerId="LiveId" clId="{45705AFF-7A96-4DAC-B54B-E3C562281F78}" dt="2023-11-14T06:52:31.087" v="4355" actId="26606"/>
          <ac:spMkLst>
            <pc:docMk/>
            <pc:sldMk cId="513029129" sldId="355"/>
            <ac:spMk id="32" creationId="{CD9FE4EF-C4D8-49A0-B2FF-81D8DB7D8A24}"/>
          </ac:spMkLst>
        </pc:spChg>
        <pc:spChg chg="add del">
          <ac:chgData name="翌霖 胡" userId="a9a41afe759712f0" providerId="LiveId" clId="{45705AFF-7A96-4DAC-B54B-E3C562281F78}" dt="2023-11-14T06:52:31.087" v="4355" actId="26606"/>
          <ac:spMkLst>
            <pc:docMk/>
            <pc:sldMk cId="513029129" sldId="355"/>
            <ac:spMk id="33" creationId="{4300840D-0A0B-4512-BACA-B439D5B9C57C}"/>
          </ac:spMkLst>
        </pc:spChg>
        <pc:spChg chg="add del">
          <ac:chgData name="翌霖 胡" userId="a9a41afe759712f0" providerId="LiveId" clId="{45705AFF-7A96-4DAC-B54B-E3C562281F78}" dt="2023-11-14T06:52:31.087" v="4355" actId="26606"/>
          <ac:spMkLst>
            <pc:docMk/>
            <pc:sldMk cId="513029129" sldId="355"/>
            <ac:spMk id="34" creationId="{D2B78728-A580-49A7-84F9-6EF6F583ADE0}"/>
          </ac:spMkLst>
        </pc:spChg>
        <pc:spChg chg="add del">
          <ac:chgData name="翌霖 胡" userId="a9a41afe759712f0" providerId="LiveId" clId="{45705AFF-7A96-4DAC-B54B-E3C562281F78}" dt="2023-11-14T06:52:31.087" v="4355" actId="26606"/>
          <ac:spMkLst>
            <pc:docMk/>
            <pc:sldMk cId="513029129" sldId="355"/>
            <ac:spMk id="35" creationId="{38FAA1A1-D861-433F-88FA-1E9D6FD31D11}"/>
          </ac:spMkLst>
        </pc:spChg>
        <pc:spChg chg="add del">
          <ac:chgData name="翌霖 胡" userId="a9a41afe759712f0" providerId="LiveId" clId="{45705AFF-7A96-4DAC-B54B-E3C562281F78}" dt="2023-11-14T06:52:31.087" v="4355" actId="26606"/>
          <ac:spMkLst>
            <pc:docMk/>
            <pc:sldMk cId="513029129" sldId="355"/>
            <ac:spMk id="36" creationId="{8D71EDA1-87BF-4D5D-AB79-F346FD19278A}"/>
          </ac:spMkLst>
        </pc:spChg>
        <pc:spChg chg="add del">
          <ac:chgData name="翌霖 胡" userId="a9a41afe759712f0" providerId="LiveId" clId="{45705AFF-7A96-4DAC-B54B-E3C562281F78}" dt="2023-11-14T06:52:31.087" v="4355" actId="26606"/>
          <ac:spMkLst>
            <pc:docMk/>
            <pc:sldMk cId="513029129" sldId="355"/>
            <ac:spMk id="37" creationId="{9E743104-D494-E126-6B8B-7F014EC2340A}"/>
          </ac:spMkLst>
        </pc:spChg>
        <pc:spChg chg="add">
          <ac:chgData name="翌霖 胡" userId="a9a41afe759712f0" providerId="LiveId" clId="{45705AFF-7A96-4DAC-B54B-E3C562281F78}" dt="2023-11-14T06:52:31.096" v="4356" actId="26606"/>
          <ac:spMkLst>
            <pc:docMk/>
            <pc:sldMk cId="513029129" sldId="355"/>
            <ac:spMk id="39" creationId="{2C61293E-6EBE-43EF-A52C-9BEBFD7679D4}"/>
          </ac:spMkLst>
        </pc:spChg>
        <pc:spChg chg="add">
          <ac:chgData name="翌霖 胡" userId="a9a41afe759712f0" providerId="LiveId" clId="{45705AFF-7A96-4DAC-B54B-E3C562281F78}" dt="2023-11-14T06:52:31.096" v="4356" actId="26606"/>
          <ac:spMkLst>
            <pc:docMk/>
            <pc:sldMk cId="513029129" sldId="355"/>
            <ac:spMk id="41" creationId="{3FCFB1DE-0B7E-48CC-BA90-B2AB0889F9D6}"/>
          </ac:spMkLst>
        </pc:spChg>
        <pc:spChg chg="add mod">
          <ac:chgData name="翌霖 胡" userId="a9a41afe759712f0" providerId="LiveId" clId="{45705AFF-7A96-4DAC-B54B-E3C562281F78}" dt="2023-11-14T06:53:30.243" v="4379" actId="27636"/>
          <ac:spMkLst>
            <pc:docMk/>
            <pc:sldMk cId="513029129" sldId="355"/>
            <ac:spMk id="42" creationId="{9E743104-D494-E126-6B8B-7F014EC2340A}"/>
          </ac:spMkLst>
        </pc:spChg>
        <pc:graphicFrameChg chg="add del">
          <ac:chgData name="翌霖 胡" userId="a9a41afe759712f0" providerId="LiveId" clId="{45705AFF-7A96-4DAC-B54B-E3C562281F78}" dt="2023-11-14T06:52:25.338" v="4353" actId="26606"/>
          <ac:graphicFrameMkLst>
            <pc:docMk/>
            <pc:sldMk cId="513029129" sldId="355"/>
            <ac:graphicFrameMk id="14" creationId="{96A9C04F-BB3B-6489-478A-5FBC3FD48CA0}"/>
          </ac:graphicFrameMkLst>
        </pc:graphicFrameChg>
        <pc:picChg chg="add del mod">
          <ac:chgData name="翌霖 胡" userId="a9a41afe759712f0" providerId="LiveId" clId="{45705AFF-7A96-4DAC-B54B-E3C562281F78}" dt="2023-11-14T06:51:56.820" v="4349" actId="21"/>
          <ac:picMkLst>
            <pc:docMk/>
            <pc:sldMk cId="513029129" sldId="355"/>
            <ac:picMk id="5" creationId="{94014CCA-5C47-B2F5-E450-2A5E28433B9E}"/>
          </ac:picMkLst>
        </pc:picChg>
        <pc:picChg chg="add mod">
          <ac:chgData name="翌霖 胡" userId="a9a41afe759712f0" providerId="LiveId" clId="{45705AFF-7A96-4DAC-B54B-E3C562281F78}" dt="2023-11-14T06:52:45.327" v="4358" actId="27614"/>
          <ac:picMkLst>
            <pc:docMk/>
            <pc:sldMk cId="513029129" sldId="355"/>
            <ac:picMk id="40" creationId="{5E96ED91-27AC-7B24-1DB9-DBE1FCDB0ADC}"/>
          </ac:picMkLst>
        </pc:picChg>
        <pc:cxnChg chg="add del">
          <ac:chgData name="翌霖 胡" userId="a9a41afe759712f0" providerId="LiveId" clId="{45705AFF-7A96-4DAC-B54B-E3C562281F78}" dt="2023-11-14T06:52:25.338" v="4353" actId="26606"/>
          <ac:cxnSpMkLst>
            <pc:docMk/>
            <pc:sldMk cId="513029129" sldId="355"/>
            <ac:cxnSpMk id="26" creationId="{B03A5AE3-BD30-455C-842B-7626C8BEF097}"/>
          </ac:cxnSpMkLst>
        </pc:cxnChg>
        <pc:cxnChg chg="add del">
          <ac:chgData name="翌霖 胡" userId="a9a41afe759712f0" providerId="LiveId" clId="{45705AFF-7A96-4DAC-B54B-E3C562281F78}" dt="2023-11-14T06:52:25.338" v="4353" actId="26606"/>
          <ac:cxnSpMkLst>
            <pc:docMk/>
            <pc:sldMk cId="513029129" sldId="355"/>
            <ac:cxnSpMk id="28" creationId="{2DBECAA5-1F2D-470D-875C-8F2C2CA3E54B}"/>
          </ac:cxnSpMkLst>
        </pc:cxnChg>
      </pc:sldChg>
      <pc:sldChg chg="modSp new del mod">
        <pc:chgData name="翌霖 胡" userId="a9a41afe759712f0" providerId="LiveId" clId="{45705AFF-7A96-4DAC-B54B-E3C562281F78}" dt="2023-11-14T06:54:53.509" v="4391" actId="47"/>
        <pc:sldMkLst>
          <pc:docMk/>
          <pc:sldMk cId="542464463" sldId="356"/>
        </pc:sldMkLst>
        <pc:spChg chg="mod">
          <ac:chgData name="翌霖 胡" userId="a9a41afe759712f0" providerId="LiveId" clId="{45705AFF-7A96-4DAC-B54B-E3C562281F78}" dt="2023-11-14T06:54:18.981" v="4385"/>
          <ac:spMkLst>
            <pc:docMk/>
            <pc:sldMk cId="542464463" sldId="356"/>
            <ac:spMk id="2" creationId="{852DB2E8-A86F-1C17-03E2-994DCD365B13}"/>
          </ac:spMkLst>
        </pc:spChg>
        <pc:spChg chg="mod">
          <ac:chgData name="翌霖 胡" userId="a9a41afe759712f0" providerId="LiveId" clId="{45705AFF-7A96-4DAC-B54B-E3C562281F78}" dt="2023-11-14T06:54:34.060" v="4390" actId="20577"/>
          <ac:spMkLst>
            <pc:docMk/>
            <pc:sldMk cId="542464463" sldId="356"/>
            <ac:spMk id="3" creationId="{94097118-AAEB-B993-4D58-BF9F5255AC86}"/>
          </ac:spMkLst>
        </pc:spChg>
      </pc:sldChg>
      <pc:sldChg chg="new del">
        <pc:chgData name="翌霖 胡" userId="a9a41afe759712f0" providerId="LiveId" clId="{45705AFF-7A96-4DAC-B54B-E3C562281F78}" dt="2023-11-14T06:49:42.681" v="4328" actId="47"/>
        <pc:sldMkLst>
          <pc:docMk/>
          <pc:sldMk cId="1075660456" sldId="357"/>
        </pc:sldMkLst>
      </pc:sldChg>
      <pc:sldChg chg="addSp delSp modSp new mod setBg">
        <pc:chgData name="翌霖 胡" userId="a9a41afe759712f0" providerId="LiveId" clId="{45705AFF-7A96-4DAC-B54B-E3C562281F78}" dt="2023-11-14T04:51:54.473" v="2191" actId="27636"/>
        <pc:sldMkLst>
          <pc:docMk/>
          <pc:sldMk cId="293177231" sldId="358"/>
        </pc:sldMkLst>
        <pc:spChg chg="mod">
          <ac:chgData name="翌霖 胡" userId="a9a41afe759712f0" providerId="LiveId" clId="{45705AFF-7A96-4DAC-B54B-E3C562281F78}" dt="2023-11-14T04:47:25.804" v="2169"/>
          <ac:spMkLst>
            <pc:docMk/>
            <pc:sldMk cId="293177231" sldId="358"/>
            <ac:spMk id="2" creationId="{033CD25C-5C9E-96B5-C82E-E842F880971E}"/>
          </ac:spMkLst>
        </pc:spChg>
        <pc:spChg chg="mod">
          <ac:chgData name="翌霖 胡" userId="a9a41afe759712f0" providerId="LiveId" clId="{45705AFF-7A96-4DAC-B54B-E3C562281F78}" dt="2023-11-14T04:51:54.473" v="2191" actId="27636"/>
          <ac:spMkLst>
            <pc:docMk/>
            <pc:sldMk cId="293177231" sldId="358"/>
            <ac:spMk id="3" creationId="{EC01DBCB-5898-0774-FA97-5B1D03DDC40B}"/>
          </ac:spMkLst>
        </pc:spChg>
        <pc:spChg chg="add del">
          <ac:chgData name="翌霖 胡" userId="a9a41afe759712f0" providerId="LiveId" clId="{45705AFF-7A96-4DAC-B54B-E3C562281F78}" dt="2023-11-14T04:41:44.200" v="2085" actId="26606"/>
          <ac:spMkLst>
            <pc:docMk/>
            <pc:sldMk cId="293177231" sldId="358"/>
            <ac:spMk id="13" creationId="{D2B783EE-0239-4717-BBEA-8C9EAC61C824}"/>
          </ac:spMkLst>
        </pc:spChg>
        <pc:spChg chg="add del">
          <ac:chgData name="翌霖 胡" userId="a9a41afe759712f0" providerId="LiveId" clId="{45705AFF-7A96-4DAC-B54B-E3C562281F78}" dt="2023-11-14T04:41:44.200" v="2085" actId="26606"/>
          <ac:spMkLst>
            <pc:docMk/>
            <pc:sldMk cId="293177231" sldId="358"/>
            <ac:spMk id="15" creationId="{A7B99495-F43F-4D80-A44F-2CB4764EB90B}"/>
          </ac:spMkLst>
        </pc:spChg>
        <pc:spChg chg="add del">
          <ac:chgData name="翌霖 胡" userId="a9a41afe759712f0" providerId="LiveId" clId="{45705AFF-7A96-4DAC-B54B-E3C562281F78}" dt="2023-11-14T04:41:44.200" v="2085" actId="26606"/>
          <ac:spMkLst>
            <pc:docMk/>
            <pc:sldMk cId="293177231" sldId="358"/>
            <ac:spMk id="17" creationId="{70BEB1E7-2F88-40BC-B73D-42E5B6F80BFC}"/>
          </ac:spMkLst>
        </pc:spChg>
        <pc:spChg chg="add">
          <ac:chgData name="翌霖 胡" userId="a9a41afe759712f0" providerId="LiveId" clId="{45705AFF-7A96-4DAC-B54B-E3C562281F78}" dt="2023-11-14T04:41:44.200" v="2085" actId="26606"/>
          <ac:spMkLst>
            <pc:docMk/>
            <pc:sldMk cId="293177231" sldId="358"/>
            <ac:spMk id="22" creationId="{2CB962CF-61A3-4EF9-94F6-7C59B0329524}"/>
          </ac:spMkLst>
        </pc:spChg>
        <pc:picChg chg="add mod">
          <ac:chgData name="翌霖 胡" userId="a9a41afe759712f0" providerId="LiveId" clId="{45705AFF-7A96-4DAC-B54B-E3C562281F78}" dt="2023-11-14T04:41:44.200" v="2085" actId="26606"/>
          <ac:picMkLst>
            <pc:docMk/>
            <pc:sldMk cId="293177231" sldId="358"/>
            <ac:picMk id="5" creationId="{4821CCFB-CC6F-7BFB-1F38-6CFFE2004C9D}"/>
          </ac:picMkLst>
        </pc:picChg>
        <pc:picChg chg="add del mod">
          <ac:chgData name="翌霖 胡" userId="a9a41afe759712f0" providerId="LiveId" clId="{45705AFF-7A96-4DAC-B54B-E3C562281F78}" dt="2023-11-14T03:09:19.052" v="1843" actId="478"/>
          <ac:picMkLst>
            <pc:docMk/>
            <pc:sldMk cId="293177231" sldId="358"/>
            <ac:picMk id="6" creationId="{4405A597-AC78-D224-3A60-1EF9B127215A}"/>
          </ac:picMkLst>
        </pc:picChg>
        <pc:picChg chg="add mod">
          <ac:chgData name="翌霖 胡" userId="a9a41afe759712f0" providerId="LiveId" clId="{45705AFF-7A96-4DAC-B54B-E3C562281F78}" dt="2023-11-14T04:41:44.200" v="2085" actId="26606"/>
          <ac:picMkLst>
            <pc:docMk/>
            <pc:sldMk cId="293177231" sldId="358"/>
            <ac:picMk id="8" creationId="{CC3667B6-F68D-402C-FE2D-AA2CE77C4F56}"/>
          </ac:picMkLst>
        </pc:picChg>
      </pc:sldChg>
      <pc:sldChg chg="modSp new del mod">
        <pc:chgData name="翌霖 胡" userId="a9a41afe759712f0" providerId="LiveId" clId="{45705AFF-7A96-4DAC-B54B-E3C562281F78}" dt="2023-11-14T05:16:59.863" v="2613" actId="2696"/>
        <pc:sldMkLst>
          <pc:docMk/>
          <pc:sldMk cId="396532705" sldId="359"/>
        </pc:sldMkLst>
        <pc:spChg chg="mod">
          <ac:chgData name="翌霖 胡" userId="a9a41afe759712f0" providerId="LiveId" clId="{45705AFF-7A96-4DAC-B54B-E3C562281F78}" dt="2023-11-14T05:14:30.238" v="2612"/>
          <ac:spMkLst>
            <pc:docMk/>
            <pc:sldMk cId="396532705" sldId="359"/>
            <ac:spMk id="3" creationId="{FF9F2B0F-AD00-E148-E790-CF810273BF5B}"/>
          </ac:spMkLst>
        </pc:spChg>
      </pc:sldChg>
      <pc:sldChg chg="modSp add mod">
        <pc:chgData name="翌霖 胡" userId="a9a41afe759712f0" providerId="LiveId" clId="{45705AFF-7A96-4DAC-B54B-E3C562281F78}" dt="2023-11-14T05:23:35.411" v="2938"/>
        <pc:sldMkLst>
          <pc:docMk/>
          <pc:sldMk cId="730682369" sldId="359"/>
        </pc:sldMkLst>
        <pc:spChg chg="mod">
          <ac:chgData name="翌霖 胡" userId="a9a41afe759712f0" providerId="LiveId" clId="{45705AFF-7A96-4DAC-B54B-E3C562281F78}" dt="2023-11-14T05:17:09.497" v="2621"/>
          <ac:spMkLst>
            <pc:docMk/>
            <pc:sldMk cId="730682369" sldId="359"/>
            <ac:spMk id="2" creationId="{A0750DF9-AE87-CB14-F201-C86B5D56A5F6}"/>
          </ac:spMkLst>
        </pc:spChg>
        <pc:spChg chg="mod">
          <ac:chgData name="翌霖 胡" userId="a9a41afe759712f0" providerId="LiveId" clId="{45705AFF-7A96-4DAC-B54B-E3C562281F78}" dt="2023-11-14T05:23:35.411" v="2938"/>
          <ac:spMkLst>
            <pc:docMk/>
            <pc:sldMk cId="730682369" sldId="359"/>
            <ac:spMk id="3" creationId="{FF9F2B0F-AD00-E148-E790-CF810273BF5B}"/>
          </ac:spMkLst>
        </pc:spChg>
      </pc:sldChg>
      <pc:sldChg chg="addSp delSp modSp new mod setBg">
        <pc:chgData name="翌霖 胡" userId="a9a41afe759712f0" providerId="LiveId" clId="{45705AFF-7A96-4DAC-B54B-E3C562281F78}" dt="2023-11-14T06:15:54.557" v="3687" actId="9"/>
        <pc:sldMkLst>
          <pc:docMk/>
          <pc:sldMk cId="4274443988" sldId="360"/>
        </pc:sldMkLst>
        <pc:spChg chg="mod">
          <ac:chgData name="翌霖 胡" userId="a9a41afe759712f0" providerId="LiveId" clId="{45705AFF-7A96-4DAC-B54B-E3C562281F78}" dt="2023-11-14T06:14:44.513" v="3674" actId="26606"/>
          <ac:spMkLst>
            <pc:docMk/>
            <pc:sldMk cId="4274443988" sldId="360"/>
            <ac:spMk id="2" creationId="{F7154022-0E82-AECB-AC69-4EF937993D37}"/>
          </ac:spMkLst>
        </pc:spChg>
        <pc:spChg chg="mod ord">
          <ac:chgData name="翌霖 胡" userId="a9a41afe759712f0" providerId="LiveId" clId="{45705AFF-7A96-4DAC-B54B-E3C562281F78}" dt="2023-11-14T06:15:54.557" v="3687" actId="9"/>
          <ac:spMkLst>
            <pc:docMk/>
            <pc:sldMk cId="4274443988" sldId="360"/>
            <ac:spMk id="3" creationId="{214D9315-899E-36B1-A9DD-3966CC5CED7D}"/>
          </ac:spMkLst>
        </pc:spChg>
        <pc:spChg chg="add del">
          <ac:chgData name="翌霖 胡" userId="a9a41afe759712f0" providerId="LiveId" clId="{45705AFF-7A96-4DAC-B54B-E3C562281F78}" dt="2023-11-14T06:14:44.505" v="3673" actId="26606"/>
          <ac:spMkLst>
            <pc:docMk/>
            <pc:sldMk cId="4274443988" sldId="360"/>
            <ac:spMk id="12" creationId="{7E6D2D34-4BB4-460B-8844-027610FB21F5}"/>
          </ac:spMkLst>
        </pc:spChg>
        <pc:spChg chg="add">
          <ac:chgData name="翌霖 胡" userId="a9a41afe759712f0" providerId="LiveId" clId="{45705AFF-7A96-4DAC-B54B-E3C562281F78}" dt="2023-11-14T06:14:44.513" v="3674" actId="26606"/>
          <ac:spMkLst>
            <pc:docMk/>
            <pc:sldMk cId="4274443988" sldId="360"/>
            <ac:spMk id="20" creationId="{352BEC0E-22F8-46D0-9632-375DB541B06C}"/>
          </ac:spMkLst>
        </pc:spChg>
        <pc:spChg chg="add">
          <ac:chgData name="翌霖 胡" userId="a9a41afe759712f0" providerId="LiveId" clId="{45705AFF-7A96-4DAC-B54B-E3C562281F78}" dt="2023-11-14T06:14:44.513" v="3674" actId="26606"/>
          <ac:spMkLst>
            <pc:docMk/>
            <pc:sldMk cId="4274443988" sldId="360"/>
            <ac:spMk id="21" creationId="{3FCFB1DE-0B7E-48CC-BA90-B2AB0889F9D6}"/>
          </ac:spMkLst>
        </pc:spChg>
        <pc:grpChg chg="add del">
          <ac:chgData name="翌霖 胡" userId="a9a41afe759712f0" providerId="LiveId" clId="{45705AFF-7A96-4DAC-B54B-E3C562281F78}" dt="2023-11-14T06:14:44.505" v="3673" actId="26606"/>
          <ac:grpSpMkLst>
            <pc:docMk/>
            <pc:sldMk cId="4274443988" sldId="360"/>
            <ac:grpSpMk id="14" creationId="{C5314570-9B06-4D37-8CBD-EDD67C2FA205}"/>
          </ac:grpSpMkLst>
        </pc:grpChg>
        <pc:picChg chg="add mod">
          <ac:chgData name="翌霖 胡" userId="a9a41afe759712f0" providerId="LiveId" clId="{45705AFF-7A96-4DAC-B54B-E3C562281F78}" dt="2023-11-14T06:15:06.021" v="3682" actId="14100"/>
          <ac:picMkLst>
            <pc:docMk/>
            <pc:sldMk cId="4274443988" sldId="360"/>
            <ac:picMk id="5" creationId="{CC3714B7-3147-A777-4EDE-D4B72BF7EBF4}"/>
          </ac:picMkLst>
        </pc:picChg>
        <pc:picChg chg="add mod">
          <ac:chgData name="翌霖 胡" userId="a9a41afe759712f0" providerId="LiveId" clId="{45705AFF-7A96-4DAC-B54B-E3C562281F78}" dt="2023-11-14T06:15:07.940" v="3683" actId="1076"/>
          <ac:picMkLst>
            <pc:docMk/>
            <pc:sldMk cId="4274443988" sldId="360"/>
            <ac:picMk id="7" creationId="{515A08B8-5831-A601-6F37-84632DE05390}"/>
          </ac:picMkLst>
        </pc:picChg>
      </pc:sldChg>
      <pc:sldChg chg="addSp delSp modSp new mod setBg">
        <pc:chgData name="翌霖 胡" userId="a9a41afe759712f0" providerId="LiveId" clId="{45705AFF-7A96-4DAC-B54B-E3C562281F78}" dt="2023-11-14T05:13:42.163" v="2600" actId="14826"/>
        <pc:sldMkLst>
          <pc:docMk/>
          <pc:sldMk cId="439055835" sldId="361"/>
        </pc:sldMkLst>
        <pc:spChg chg="mod">
          <ac:chgData name="翌霖 胡" userId="a9a41afe759712f0" providerId="LiveId" clId="{45705AFF-7A96-4DAC-B54B-E3C562281F78}" dt="2023-11-14T05:13:10.910" v="2594"/>
          <ac:spMkLst>
            <pc:docMk/>
            <pc:sldMk cId="439055835" sldId="361"/>
            <ac:spMk id="2" creationId="{7AA25EEB-593B-70EE-BC4B-FF646C68C8C0}"/>
          </ac:spMkLst>
        </pc:spChg>
        <pc:spChg chg="mod">
          <ac:chgData name="翌霖 胡" userId="a9a41afe759712f0" providerId="LiveId" clId="{45705AFF-7A96-4DAC-B54B-E3C562281F78}" dt="2023-11-14T05:12:11.808" v="2591" actId="26606"/>
          <ac:spMkLst>
            <pc:docMk/>
            <pc:sldMk cId="439055835" sldId="361"/>
            <ac:spMk id="3" creationId="{B9EC6EA6-D122-E4E5-E5C1-6DC24BE70176}"/>
          </ac:spMkLst>
        </pc:spChg>
        <pc:spChg chg="add del">
          <ac:chgData name="翌霖 胡" userId="a9a41afe759712f0" providerId="LiveId" clId="{45705AFF-7A96-4DAC-B54B-E3C562281F78}" dt="2023-11-14T05:12:08.419" v="2588" actId="26606"/>
          <ac:spMkLst>
            <pc:docMk/>
            <pc:sldMk cId="439055835" sldId="361"/>
            <ac:spMk id="10" creationId="{D1D34770-47A8-402C-AF23-2B653F2D88C1}"/>
          </ac:spMkLst>
        </pc:spChg>
        <pc:spChg chg="add del">
          <ac:chgData name="翌霖 胡" userId="a9a41afe759712f0" providerId="LiveId" clId="{45705AFF-7A96-4DAC-B54B-E3C562281F78}" dt="2023-11-14T05:12:11.802" v="2590" actId="26606"/>
          <ac:spMkLst>
            <pc:docMk/>
            <pc:sldMk cId="439055835" sldId="361"/>
            <ac:spMk id="12" creationId="{F5897CCA-486C-491C-B4C1-5E5C95A82709}"/>
          </ac:spMkLst>
        </pc:spChg>
        <pc:spChg chg="add">
          <ac:chgData name="翌霖 胡" userId="a9a41afe759712f0" providerId="LiveId" clId="{45705AFF-7A96-4DAC-B54B-E3C562281F78}" dt="2023-11-14T05:12:11.808" v="2591" actId="26606"/>
          <ac:spMkLst>
            <pc:docMk/>
            <pc:sldMk cId="439055835" sldId="361"/>
            <ac:spMk id="14" creationId="{D1D34770-47A8-402C-AF23-2B653F2D88C1}"/>
          </ac:spMkLst>
        </pc:spChg>
        <pc:picChg chg="add mod">
          <ac:chgData name="翌霖 胡" userId="a9a41afe759712f0" providerId="LiveId" clId="{45705AFF-7A96-4DAC-B54B-E3C562281F78}" dt="2023-11-14T05:13:42.163" v="2600" actId="14826"/>
          <ac:picMkLst>
            <pc:docMk/>
            <pc:sldMk cId="439055835" sldId="361"/>
            <ac:picMk id="5" creationId="{0B808524-0602-A740-F3DB-BF9E43779987}"/>
          </ac:picMkLst>
        </pc:picChg>
        <pc:picChg chg="add del mod">
          <ac:chgData name="翌霖 胡" userId="a9a41afe759712f0" providerId="LiveId" clId="{45705AFF-7A96-4DAC-B54B-E3C562281F78}" dt="2023-11-14T05:13:36.932" v="2599"/>
          <ac:picMkLst>
            <pc:docMk/>
            <pc:sldMk cId="439055835" sldId="361"/>
            <ac:picMk id="7" creationId="{B7A5EF4B-4A71-2E6B-1BA1-06D4396F4E91}"/>
          </ac:picMkLst>
        </pc:picChg>
      </pc:sldChg>
      <pc:sldChg chg="modSp new mod">
        <pc:chgData name="翌霖 胡" userId="a9a41afe759712f0" providerId="LiveId" clId="{45705AFF-7A96-4DAC-B54B-E3C562281F78}" dt="2023-11-14T06:47:35.676" v="4289"/>
        <pc:sldMkLst>
          <pc:docMk/>
          <pc:sldMk cId="179987227" sldId="362"/>
        </pc:sldMkLst>
        <pc:spChg chg="mod">
          <ac:chgData name="翌霖 胡" userId="a9a41afe759712f0" providerId="LiveId" clId="{45705AFF-7A96-4DAC-B54B-E3C562281F78}" dt="2023-11-14T06:44:39.814" v="4233"/>
          <ac:spMkLst>
            <pc:docMk/>
            <pc:sldMk cId="179987227" sldId="362"/>
            <ac:spMk id="2" creationId="{391635DC-CCBD-0463-08CC-BC292C4480FF}"/>
          </ac:spMkLst>
        </pc:spChg>
        <pc:spChg chg="mod">
          <ac:chgData name="翌霖 胡" userId="a9a41afe759712f0" providerId="LiveId" clId="{45705AFF-7A96-4DAC-B54B-E3C562281F78}" dt="2023-11-14T06:47:35.676" v="4289"/>
          <ac:spMkLst>
            <pc:docMk/>
            <pc:sldMk cId="179987227" sldId="362"/>
            <ac:spMk id="3" creationId="{5EB37E92-451C-A156-D17B-A578E6E42AFB}"/>
          </ac:spMkLst>
        </pc:spChg>
      </pc:sldChg>
    </pc:docChg>
  </pc:docChgLst>
  <pc:docChgLst>
    <pc:chgData name="翌霖 胡" userId="a9a41afe759712f0" providerId="LiveId" clId="{A7AD4018-580B-4404-90A4-94DFAE688159}"/>
    <pc:docChg chg="undo redo custSel addSld delSld modSld sldOrd">
      <pc:chgData name="翌霖 胡" userId="a9a41afe759712f0" providerId="LiveId" clId="{A7AD4018-580B-4404-90A4-94DFAE688159}" dt="2023-11-20T15:54:41.212" v="3512" actId="47"/>
      <pc:docMkLst>
        <pc:docMk/>
      </pc:docMkLst>
      <pc:sldChg chg="addSp delSp modSp mod setBg addAnim modAnim setClrOvrMap">
        <pc:chgData name="翌霖 胡" userId="a9a41afe759712f0" providerId="LiveId" clId="{A7AD4018-580B-4404-90A4-94DFAE688159}" dt="2023-11-20T15:39:26.469" v="3414"/>
        <pc:sldMkLst>
          <pc:docMk/>
          <pc:sldMk cId="3981376780" sldId="256"/>
        </pc:sldMkLst>
        <pc:spChg chg="mod ord">
          <ac:chgData name="翌霖 胡" userId="a9a41afe759712f0" providerId="LiveId" clId="{A7AD4018-580B-4404-90A4-94DFAE688159}" dt="2023-11-20T15:39:20.888" v="3412" actId="26606"/>
          <ac:spMkLst>
            <pc:docMk/>
            <pc:sldMk cId="3981376780" sldId="256"/>
            <ac:spMk id="2" creationId="{3276E30A-E273-EDA7-0B94-6DCEB364EEC7}"/>
          </ac:spMkLst>
        </pc:spChg>
        <pc:spChg chg="mod ord">
          <ac:chgData name="翌霖 胡" userId="a9a41afe759712f0" providerId="LiveId" clId="{A7AD4018-580B-4404-90A4-94DFAE688159}" dt="2023-11-20T15:39:20.888" v="3412" actId="26606"/>
          <ac:spMkLst>
            <pc:docMk/>
            <pc:sldMk cId="3981376780" sldId="256"/>
            <ac:spMk id="3" creationId="{D4226F11-46DB-13F3-330D-5DB5D0919E00}"/>
          </ac:spMkLst>
        </pc:spChg>
        <pc:spChg chg="del">
          <ac:chgData name="翌霖 胡" userId="a9a41afe759712f0" providerId="LiveId" clId="{A7AD4018-580B-4404-90A4-94DFAE688159}" dt="2023-11-20T15:39:05.659" v="3407" actId="26606"/>
          <ac:spMkLst>
            <pc:docMk/>
            <pc:sldMk cId="3981376780" sldId="256"/>
            <ac:spMk id="15" creationId="{71B2258F-86CA-4D4D-8270-BC05FCDEBFB3}"/>
          </ac:spMkLst>
        </pc:spChg>
        <pc:spChg chg="add del">
          <ac:chgData name="翌霖 胡" userId="a9a41afe759712f0" providerId="LiveId" clId="{A7AD4018-580B-4404-90A4-94DFAE688159}" dt="2023-11-20T15:39:20.888" v="3412" actId="26606"/>
          <ac:spMkLst>
            <pc:docMk/>
            <pc:sldMk cId="3981376780" sldId="256"/>
            <ac:spMk id="20" creationId="{27BDFED6-6E33-4606-AFE2-886ADB1C018E}"/>
          </ac:spMkLst>
        </pc:spChg>
        <pc:spChg chg="add del">
          <ac:chgData name="翌霖 胡" userId="a9a41afe759712f0" providerId="LiveId" clId="{A7AD4018-580B-4404-90A4-94DFAE688159}" dt="2023-11-20T15:39:20.888" v="3412" actId="26606"/>
          <ac:spMkLst>
            <pc:docMk/>
            <pc:sldMk cId="3981376780" sldId="256"/>
            <ac:spMk id="22" creationId="{890DEF05-784E-4B61-89E4-04C4ECF4E5A0}"/>
          </ac:spMkLst>
        </pc:spChg>
        <pc:spChg chg="add">
          <ac:chgData name="翌霖 胡" userId="a9a41afe759712f0" providerId="LiveId" clId="{A7AD4018-580B-4404-90A4-94DFAE688159}" dt="2023-11-20T15:39:20.888" v="3412" actId="26606"/>
          <ac:spMkLst>
            <pc:docMk/>
            <pc:sldMk cId="3981376780" sldId="256"/>
            <ac:spMk id="29" creationId="{0671A8AE-40A1-4631-A6B8-581AFF065482}"/>
          </ac:spMkLst>
        </pc:spChg>
        <pc:spChg chg="add">
          <ac:chgData name="翌霖 胡" userId="a9a41afe759712f0" providerId="LiveId" clId="{A7AD4018-580B-4404-90A4-94DFAE688159}" dt="2023-11-20T15:39:20.888" v="3412" actId="26606"/>
          <ac:spMkLst>
            <pc:docMk/>
            <pc:sldMk cId="3981376780" sldId="256"/>
            <ac:spMk id="31" creationId="{AB58EF07-17C2-48CF-ABB0-EEF1F17CB8F0}"/>
          </ac:spMkLst>
        </pc:spChg>
        <pc:spChg chg="add">
          <ac:chgData name="翌霖 胡" userId="a9a41afe759712f0" providerId="LiveId" clId="{A7AD4018-580B-4404-90A4-94DFAE688159}" dt="2023-11-20T15:39:20.888" v="3412" actId="26606"/>
          <ac:spMkLst>
            <pc:docMk/>
            <pc:sldMk cId="3981376780" sldId="256"/>
            <ac:spMk id="33" creationId="{AF2F604E-43BE-4DC3-B983-E071523364F8}"/>
          </ac:spMkLst>
        </pc:spChg>
        <pc:spChg chg="add">
          <ac:chgData name="翌霖 胡" userId="a9a41afe759712f0" providerId="LiveId" clId="{A7AD4018-580B-4404-90A4-94DFAE688159}" dt="2023-11-20T15:39:20.888" v="3412" actId="26606"/>
          <ac:spMkLst>
            <pc:docMk/>
            <pc:sldMk cId="3981376780" sldId="256"/>
            <ac:spMk id="35" creationId="{08C9B587-E65E-4B52-B37C-ABEBB6E87928}"/>
          </ac:spMkLst>
        </pc:spChg>
        <pc:picChg chg="add mod">
          <ac:chgData name="翌霖 胡" userId="a9a41afe759712f0" providerId="LiveId" clId="{A7AD4018-580B-4404-90A4-94DFAE688159}" dt="2023-11-20T15:39:20.888" v="3412" actId="26606"/>
          <ac:picMkLst>
            <pc:docMk/>
            <pc:sldMk cId="3981376780" sldId="256"/>
            <ac:picMk id="5" creationId="{47918ACB-E09E-0120-72D3-85E0B60B50B6}"/>
          </ac:picMkLst>
        </pc:picChg>
        <pc:picChg chg="del">
          <ac:chgData name="翌霖 胡" userId="a9a41afe759712f0" providerId="LiveId" clId="{A7AD4018-580B-4404-90A4-94DFAE688159}" dt="2023-11-20T06:19:58.303" v="4" actId="478"/>
          <ac:picMkLst>
            <pc:docMk/>
            <pc:sldMk cId="3981376780" sldId="256"/>
            <ac:picMk id="7" creationId="{1ED4AE68-2BC7-9122-6DB1-D1CC1BD4F7DB}"/>
          </ac:picMkLst>
        </pc:picChg>
        <pc:picChg chg="add del mod">
          <ac:chgData name="翌霖 胡" userId="a9a41afe759712f0" providerId="LiveId" clId="{A7AD4018-580B-4404-90A4-94DFAE688159}" dt="2023-11-20T15:39:18.161" v="3411" actId="478"/>
          <ac:picMkLst>
            <pc:docMk/>
            <pc:sldMk cId="3981376780" sldId="256"/>
            <ac:picMk id="7" creationId="{B89C47B5-48AC-1BF3-AA27-5966E9A402AB}"/>
          </ac:picMkLst>
        </pc:picChg>
        <pc:cxnChg chg="add del">
          <ac:chgData name="翌霖 胡" userId="a9a41afe759712f0" providerId="LiveId" clId="{A7AD4018-580B-4404-90A4-94DFAE688159}" dt="2023-11-20T15:39:20.888" v="3412" actId="26606"/>
          <ac:cxnSpMkLst>
            <pc:docMk/>
            <pc:sldMk cId="3981376780" sldId="256"/>
            <ac:cxnSpMk id="24" creationId="{C41BAEC7-F7B0-4224-8B18-8F74B7D87F0B}"/>
          </ac:cxnSpMkLst>
        </pc:cxnChg>
      </pc:sldChg>
      <pc:sldChg chg="modSp new del mod">
        <pc:chgData name="翌霖 胡" userId="a9a41afe759712f0" providerId="LiveId" clId="{A7AD4018-580B-4404-90A4-94DFAE688159}" dt="2023-11-20T15:54:41.212" v="3512" actId="47"/>
        <pc:sldMkLst>
          <pc:docMk/>
          <pc:sldMk cId="3786254286" sldId="257"/>
        </pc:sldMkLst>
        <pc:spChg chg="mod">
          <ac:chgData name="翌霖 胡" userId="a9a41afe759712f0" providerId="LiveId" clId="{A7AD4018-580B-4404-90A4-94DFAE688159}" dt="2023-11-20T07:21:38.421" v="24"/>
          <ac:spMkLst>
            <pc:docMk/>
            <pc:sldMk cId="3786254286" sldId="257"/>
            <ac:spMk id="2" creationId="{FB4EC229-F8BC-365B-D27D-DEC4148AD19C}"/>
          </ac:spMkLst>
        </pc:spChg>
      </pc:sldChg>
      <pc:sldChg chg="addSp modSp new mod">
        <pc:chgData name="翌霖 胡" userId="a9a41afe759712f0" providerId="LiveId" clId="{A7AD4018-580B-4404-90A4-94DFAE688159}" dt="2023-11-20T07:54:12.090" v="302" actId="1076"/>
        <pc:sldMkLst>
          <pc:docMk/>
          <pc:sldMk cId="3934035517" sldId="258"/>
        </pc:sldMkLst>
        <pc:spChg chg="mod">
          <ac:chgData name="翌霖 胡" userId="a9a41afe759712f0" providerId="LiveId" clId="{A7AD4018-580B-4404-90A4-94DFAE688159}" dt="2023-11-20T07:50:29.029" v="270"/>
          <ac:spMkLst>
            <pc:docMk/>
            <pc:sldMk cId="3934035517" sldId="258"/>
            <ac:spMk id="2" creationId="{81DD81FF-ABCC-09C6-CB42-1BCD8EC1AA36}"/>
          </ac:spMkLst>
        </pc:spChg>
        <pc:spChg chg="mod">
          <ac:chgData name="翌霖 胡" userId="a9a41afe759712f0" providerId="LiveId" clId="{A7AD4018-580B-4404-90A4-94DFAE688159}" dt="2023-11-20T07:54:00.298" v="301"/>
          <ac:spMkLst>
            <pc:docMk/>
            <pc:sldMk cId="3934035517" sldId="258"/>
            <ac:spMk id="3" creationId="{3E4AE22B-C087-9B0C-935A-C12BC54759C4}"/>
          </ac:spMkLst>
        </pc:spChg>
        <pc:picChg chg="add mod">
          <ac:chgData name="翌霖 胡" userId="a9a41afe759712f0" providerId="LiveId" clId="{A7AD4018-580B-4404-90A4-94DFAE688159}" dt="2023-11-20T07:54:12.090" v="302" actId="1076"/>
          <ac:picMkLst>
            <pc:docMk/>
            <pc:sldMk cId="3934035517" sldId="258"/>
            <ac:picMk id="5" creationId="{E56FCB7B-9A8B-1C24-FFD9-FBEBF5B27761}"/>
          </ac:picMkLst>
        </pc:picChg>
      </pc:sldChg>
      <pc:sldChg chg="addSp delSp modSp new mod setBg">
        <pc:chgData name="翌霖 胡" userId="a9a41afe759712f0" providerId="LiveId" clId="{A7AD4018-580B-4404-90A4-94DFAE688159}" dt="2023-11-20T08:27:54.634" v="476"/>
        <pc:sldMkLst>
          <pc:docMk/>
          <pc:sldMk cId="1010836989" sldId="259"/>
        </pc:sldMkLst>
        <pc:spChg chg="mod">
          <ac:chgData name="翌霖 胡" userId="a9a41afe759712f0" providerId="LiveId" clId="{A7AD4018-580B-4404-90A4-94DFAE688159}" dt="2023-11-20T08:08:21.933" v="453" actId="26606"/>
          <ac:spMkLst>
            <pc:docMk/>
            <pc:sldMk cId="1010836989" sldId="259"/>
            <ac:spMk id="2" creationId="{5E6685FF-B126-93D4-46C3-F2B0763DE1DB}"/>
          </ac:spMkLst>
        </pc:spChg>
        <pc:spChg chg="mod">
          <ac:chgData name="翌霖 胡" userId="a9a41afe759712f0" providerId="LiveId" clId="{A7AD4018-580B-4404-90A4-94DFAE688159}" dt="2023-11-20T08:27:54.634" v="476"/>
          <ac:spMkLst>
            <pc:docMk/>
            <pc:sldMk cId="1010836989" sldId="259"/>
            <ac:spMk id="3" creationId="{0FF34D62-637B-6319-7584-D23342042010}"/>
          </ac:spMkLst>
        </pc:spChg>
        <pc:spChg chg="add mod">
          <ac:chgData name="翌霖 胡" userId="a9a41afe759712f0" providerId="LiveId" clId="{A7AD4018-580B-4404-90A4-94DFAE688159}" dt="2023-11-20T08:09:27.530" v="459" actId="207"/>
          <ac:spMkLst>
            <pc:docMk/>
            <pc:sldMk cId="1010836989" sldId="259"/>
            <ac:spMk id="5" creationId="{B30BBF00-ABD5-28E3-209A-A5F874A82501}"/>
          </ac:spMkLst>
        </pc:spChg>
        <pc:spChg chg="add del">
          <ac:chgData name="翌霖 胡" userId="a9a41afe759712f0" providerId="LiveId" clId="{A7AD4018-580B-4404-90A4-94DFAE688159}" dt="2023-11-20T08:07:26.414" v="441" actId="26606"/>
          <ac:spMkLst>
            <pc:docMk/>
            <pc:sldMk cId="1010836989" sldId="259"/>
            <ac:spMk id="8" creationId="{100EDD19-6802-4EC3-95CE-CFFAB042CFD6}"/>
          </ac:spMkLst>
        </pc:spChg>
        <pc:spChg chg="add del">
          <ac:chgData name="翌霖 胡" userId="a9a41afe759712f0" providerId="LiveId" clId="{A7AD4018-580B-4404-90A4-94DFAE688159}" dt="2023-11-20T08:07:26.414" v="441" actId="26606"/>
          <ac:spMkLst>
            <pc:docMk/>
            <pc:sldMk cId="1010836989" sldId="259"/>
            <ac:spMk id="10" creationId="{DB17E863-922E-4C26-BD64-E8FD41D28661}"/>
          </ac:spMkLst>
        </pc:spChg>
        <pc:spChg chg="add del">
          <ac:chgData name="翌霖 胡" userId="a9a41afe759712f0" providerId="LiveId" clId="{A7AD4018-580B-4404-90A4-94DFAE688159}" dt="2023-11-20T08:08:21.933" v="453" actId="26606"/>
          <ac:spMkLst>
            <pc:docMk/>
            <pc:sldMk cId="1010836989" sldId="259"/>
            <ac:spMk id="15" creationId="{21739CA5-F0F5-48E1-8E8C-F24B71827E46}"/>
          </ac:spMkLst>
        </pc:spChg>
        <pc:spChg chg="add del">
          <ac:chgData name="翌霖 胡" userId="a9a41afe759712f0" providerId="LiveId" clId="{A7AD4018-580B-4404-90A4-94DFAE688159}" dt="2023-11-20T08:08:21.933" v="453" actId="26606"/>
          <ac:spMkLst>
            <pc:docMk/>
            <pc:sldMk cId="1010836989" sldId="259"/>
            <ac:spMk id="17" creationId="{3EAD2937-F230-41D4-B9C5-975B129BFC20}"/>
          </ac:spMkLst>
        </pc:spChg>
        <pc:spChg chg="add del">
          <ac:chgData name="翌霖 胡" userId="a9a41afe759712f0" providerId="LiveId" clId="{A7AD4018-580B-4404-90A4-94DFAE688159}" dt="2023-11-20T08:08:21.933" v="453" actId="26606"/>
          <ac:spMkLst>
            <pc:docMk/>
            <pc:sldMk cId="1010836989" sldId="259"/>
            <ac:spMk id="19" creationId="{CCD444A3-C338-4886-B7F1-4BA2AF46EB64}"/>
          </ac:spMkLst>
        </pc:spChg>
        <pc:spChg chg="add">
          <ac:chgData name="翌霖 胡" userId="a9a41afe759712f0" providerId="LiveId" clId="{A7AD4018-580B-4404-90A4-94DFAE688159}" dt="2023-11-20T08:08:21.933" v="453" actId="26606"/>
          <ac:spMkLst>
            <pc:docMk/>
            <pc:sldMk cId="1010836989" sldId="259"/>
            <ac:spMk id="24" creationId="{4FFBEE45-F140-49D5-85EA-C78C24340B23}"/>
          </ac:spMkLst>
        </pc:spChg>
      </pc:sldChg>
      <pc:sldChg chg="modSp new mod">
        <pc:chgData name="翌霖 胡" userId="a9a41afe759712f0" providerId="LiveId" clId="{A7AD4018-580B-4404-90A4-94DFAE688159}" dt="2023-11-20T09:53:10.573" v="512"/>
        <pc:sldMkLst>
          <pc:docMk/>
          <pc:sldMk cId="1143112103" sldId="260"/>
        </pc:sldMkLst>
        <pc:spChg chg="mod">
          <ac:chgData name="翌霖 胡" userId="a9a41afe759712f0" providerId="LiveId" clId="{A7AD4018-580B-4404-90A4-94DFAE688159}" dt="2023-11-20T09:53:10.573" v="512"/>
          <ac:spMkLst>
            <pc:docMk/>
            <pc:sldMk cId="1143112103" sldId="260"/>
            <ac:spMk id="2" creationId="{514EADB0-5184-028E-EBB9-A76394C2326A}"/>
          </ac:spMkLst>
        </pc:spChg>
        <pc:spChg chg="mod">
          <ac:chgData name="翌霖 胡" userId="a9a41afe759712f0" providerId="LiveId" clId="{A7AD4018-580B-4404-90A4-94DFAE688159}" dt="2023-11-20T09:53:02.683" v="508"/>
          <ac:spMkLst>
            <pc:docMk/>
            <pc:sldMk cId="1143112103" sldId="260"/>
            <ac:spMk id="3" creationId="{1BFA4F7C-0D20-B1A2-A572-F669B09F2C55}"/>
          </ac:spMkLst>
        </pc:spChg>
      </pc:sldChg>
      <pc:sldChg chg="del">
        <pc:chgData name="翌霖 胡" userId="a9a41afe759712f0" providerId="LiveId" clId="{A7AD4018-580B-4404-90A4-94DFAE688159}" dt="2023-11-20T06:20:02.983" v="5" actId="47"/>
        <pc:sldMkLst>
          <pc:docMk/>
          <pc:sldMk cId="795502064" sldId="261"/>
        </pc:sldMkLst>
      </pc:sldChg>
      <pc:sldChg chg="addSp delSp modSp new mod setBg">
        <pc:chgData name="翌霖 胡" userId="a9a41afe759712f0" providerId="LiveId" clId="{A7AD4018-580B-4404-90A4-94DFAE688159}" dt="2023-11-20T10:22:58.199" v="914" actId="403"/>
        <pc:sldMkLst>
          <pc:docMk/>
          <pc:sldMk cId="3774336324" sldId="261"/>
        </pc:sldMkLst>
        <pc:spChg chg="mod">
          <ac:chgData name="翌霖 胡" userId="a9a41afe759712f0" providerId="LiveId" clId="{A7AD4018-580B-4404-90A4-94DFAE688159}" dt="2023-11-20T10:09:03.621" v="789" actId="26606"/>
          <ac:spMkLst>
            <pc:docMk/>
            <pc:sldMk cId="3774336324" sldId="261"/>
            <ac:spMk id="2" creationId="{2326DAD8-1E08-221D-0212-C5DAE2E53100}"/>
          </ac:spMkLst>
        </pc:spChg>
        <pc:spChg chg="mod">
          <ac:chgData name="翌霖 胡" userId="a9a41afe759712f0" providerId="LiveId" clId="{A7AD4018-580B-4404-90A4-94DFAE688159}" dt="2023-11-20T10:22:58.199" v="914" actId="403"/>
          <ac:spMkLst>
            <pc:docMk/>
            <pc:sldMk cId="3774336324" sldId="261"/>
            <ac:spMk id="3" creationId="{F445EB04-84F7-D2E5-5DE7-2AD2F9021B3D}"/>
          </ac:spMkLst>
        </pc:spChg>
        <pc:spChg chg="add del">
          <ac:chgData name="翌霖 胡" userId="a9a41afe759712f0" providerId="LiveId" clId="{A7AD4018-580B-4404-90A4-94DFAE688159}" dt="2023-11-20T10:08:58.846" v="786" actId="26606"/>
          <ac:spMkLst>
            <pc:docMk/>
            <pc:sldMk cId="3774336324" sldId="261"/>
            <ac:spMk id="8" creationId="{DAF1966E-FD40-4A4A-B61B-C4DF7FA05F06}"/>
          </ac:spMkLst>
        </pc:spChg>
        <pc:spChg chg="add del">
          <ac:chgData name="翌霖 胡" userId="a9a41afe759712f0" providerId="LiveId" clId="{A7AD4018-580B-4404-90A4-94DFAE688159}" dt="2023-11-20T10:08:58.846" v="786" actId="26606"/>
          <ac:spMkLst>
            <pc:docMk/>
            <pc:sldMk cId="3774336324" sldId="261"/>
            <ac:spMk id="10" creationId="{047BFA19-D45E-416B-A404-7AF2F3F27017}"/>
          </ac:spMkLst>
        </pc:spChg>
        <pc:spChg chg="add del">
          <ac:chgData name="翌霖 胡" userId="a9a41afe759712f0" providerId="LiveId" clId="{A7AD4018-580B-4404-90A4-94DFAE688159}" dt="2023-11-20T10:08:58.846" v="786" actId="26606"/>
          <ac:spMkLst>
            <pc:docMk/>
            <pc:sldMk cId="3774336324" sldId="261"/>
            <ac:spMk id="12" creationId="{8E0105E7-23DB-4CF2-8258-FF47C7620F6E}"/>
          </ac:spMkLst>
        </pc:spChg>
        <pc:spChg chg="add del">
          <ac:chgData name="翌霖 胡" userId="a9a41afe759712f0" providerId="LiveId" clId="{A7AD4018-580B-4404-90A4-94DFAE688159}" dt="2023-11-20T10:08:58.846" v="786" actId="26606"/>
          <ac:spMkLst>
            <pc:docMk/>
            <pc:sldMk cId="3774336324" sldId="261"/>
            <ac:spMk id="14" creationId="{074B4F7D-14B2-478B-8BF5-01E4E0C5D263}"/>
          </ac:spMkLst>
        </pc:spChg>
        <pc:spChg chg="add del">
          <ac:chgData name="翌霖 胡" userId="a9a41afe759712f0" providerId="LiveId" clId="{A7AD4018-580B-4404-90A4-94DFAE688159}" dt="2023-11-20T10:09:03.613" v="788" actId="26606"/>
          <ac:spMkLst>
            <pc:docMk/>
            <pc:sldMk cId="3774336324" sldId="261"/>
            <ac:spMk id="16" creationId="{DBF61EA3-B236-439E-9C0B-340980D56BEE}"/>
          </ac:spMkLst>
        </pc:spChg>
        <pc:spChg chg="add del">
          <ac:chgData name="翌霖 胡" userId="a9a41afe759712f0" providerId="LiveId" clId="{A7AD4018-580B-4404-90A4-94DFAE688159}" dt="2023-11-20T10:09:03.613" v="788" actId="26606"/>
          <ac:spMkLst>
            <pc:docMk/>
            <pc:sldMk cId="3774336324" sldId="261"/>
            <ac:spMk id="19" creationId="{E659831F-0D9A-4C63-9EBB-8435B85A440F}"/>
          </ac:spMkLst>
        </pc:spChg>
        <pc:spChg chg="add del">
          <ac:chgData name="翌霖 胡" userId="a9a41afe759712f0" providerId="LiveId" clId="{A7AD4018-580B-4404-90A4-94DFAE688159}" dt="2023-11-20T10:22:51.247" v="912" actId="26606"/>
          <ac:spMkLst>
            <pc:docMk/>
            <pc:sldMk cId="3774336324" sldId="261"/>
            <ac:spMk id="21" creationId="{100EDD19-6802-4EC3-95CE-CFFAB042CFD6}"/>
          </ac:spMkLst>
        </pc:spChg>
        <pc:spChg chg="add del">
          <ac:chgData name="翌霖 胡" userId="a9a41afe759712f0" providerId="LiveId" clId="{A7AD4018-580B-4404-90A4-94DFAE688159}" dt="2023-11-20T10:22:51.247" v="912" actId="26606"/>
          <ac:spMkLst>
            <pc:docMk/>
            <pc:sldMk cId="3774336324" sldId="261"/>
            <ac:spMk id="22" creationId="{DB17E863-922E-4C26-BD64-E8FD41D28661}"/>
          </ac:spMkLst>
        </pc:spChg>
        <pc:spChg chg="add">
          <ac:chgData name="翌霖 胡" userId="a9a41afe759712f0" providerId="LiveId" clId="{A7AD4018-580B-4404-90A4-94DFAE688159}" dt="2023-11-20T10:22:51.247" v="912" actId="26606"/>
          <ac:spMkLst>
            <pc:docMk/>
            <pc:sldMk cId="3774336324" sldId="261"/>
            <ac:spMk id="27" creationId="{100EDD19-6802-4EC3-95CE-CFFAB042CFD6}"/>
          </ac:spMkLst>
        </pc:spChg>
        <pc:spChg chg="add">
          <ac:chgData name="翌霖 胡" userId="a9a41afe759712f0" providerId="LiveId" clId="{A7AD4018-580B-4404-90A4-94DFAE688159}" dt="2023-11-20T10:22:51.247" v="912" actId="26606"/>
          <ac:spMkLst>
            <pc:docMk/>
            <pc:sldMk cId="3774336324" sldId="261"/>
            <ac:spMk id="29" creationId="{DB17E863-922E-4C26-BD64-E8FD41D28661}"/>
          </ac:spMkLst>
        </pc:spChg>
        <pc:grpChg chg="add del">
          <ac:chgData name="翌霖 胡" userId="a9a41afe759712f0" providerId="LiveId" clId="{A7AD4018-580B-4404-90A4-94DFAE688159}" dt="2023-11-20T10:09:03.613" v="788" actId="26606"/>
          <ac:grpSpMkLst>
            <pc:docMk/>
            <pc:sldMk cId="3774336324" sldId="261"/>
            <ac:grpSpMk id="17" creationId="{28FAF094-D087-493F-8DF9-A486C2D6BBAA}"/>
          </ac:grpSpMkLst>
        </pc:grpChg>
      </pc:sldChg>
      <pc:sldChg chg="addSp delSp modSp new mod setBg">
        <pc:chgData name="翌霖 胡" userId="a9a41afe759712f0" providerId="LiveId" clId="{A7AD4018-580B-4404-90A4-94DFAE688159}" dt="2023-11-20T13:23:44.692" v="1842" actId="27636"/>
        <pc:sldMkLst>
          <pc:docMk/>
          <pc:sldMk cId="446821141" sldId="262"/>
        </pc:sldMkLst>
        <pc:spChg chg="mod">
          <ac:chgData name="翌霖 胡" userId="a9a41afe759712f0" providerId="LiveId" clId="{A7AD4018-580B-4404-90A4-94DFAE688159}" dt="2023-11-20T12:27:59.581" v="1398" actId="26606"/>
          <ac:spMkLst>
            <pc:docMk/>
            <pc:sldMk cId="446821141" sldId="262"/>
            <ac:spMk id="2" creationId="{3BAFAABC-1E69-C108-A533-0B3940F72BD5}"/>
          </ac:spMkLst>
        </pc:spChg>
        <pc:spChg chg="add del mod">
          <ac:chgData name="翌霖 胡" userId="a9a41afe759712f0" providerId="LiveId" clId="{A7AD4018-580B-4404-90A4-94DFAE688159}" dt="2023-11-20T13:23:44.692" v="1842" actId="27636"/>
          <ac:spMkLst>
            <pc:docMk/>
            <pc:sldMk cId="446821141" sldId="262"/>
            <ac:spMk id="3" creationId="{FFCFF328-0E43-AFEB-FD32-25683D6FD3C7}"/>
          </ac:spMkLst>
        </pc:spChg>
        <pc:spChg chg="add del">
          <ac:chgData name="翌霖 胡" userId="a9a41afe759712f0" providerId="LiveId" clId="{A7AD4018-580B-4404-90A4-94DFAE688159}" dt="2023-11-20T12:16:25.630" v="1243" actId="26606"/>
          <ac:spMkLst>
            <pc:docMk/>
            <pc:sldMk cId="446821141" sldId="262"/>
            <ac:spMk id="5" creationId="{081EA652-8C6A-4E69-BEB9-170809474553}"/>
          </ac:spMkLst>
        </pc:spChg>
        <pc:spChg chg="add del">
          <ac:chgData name="翌霖 胡" userId="a9a41afe759712f0" providerId="LiveId" clId="{A7AD4018-580B-4404-90A4-94DFAE688159}" dt="2023-11-20T12:16:25.630" v="1243" actId="26606"/>
          <ac:spMkLst>
            <pc:docMk/>
            <pc:sldMk cId="446821141" sldId="262"/>
            <ac:spMk id="6" creationId="{5298780A-33B9-4EA2-8F67-DE68AD62841B}"/>
          </ac:spMkLst>
        </pc:spChg>
        <pc:spChg chg="add del">
          <ac:chgData name="翌霖 胡" userId="a9a41afe759712f0" providerId="LiveId" clId="{A7AD4018-580B-4404-90A4-94DFAE688159}" dt="2023-11-20T12:16:25.630" v="1243" actId="26606"/>
          <ac:spMkLst>
            <pc:docMk/>
            <pc:sldMk cId="446821141" sldId="262"/>
            <ac:spMk id="7" creationId="{7F488E8B-4E1E-4402-8935-D4E6C02615C7}"/>
          </ac:spMkLst>
        </pc:spChg>
        <pc:spChg chg="add del">
          <ac:chgData name="翌霖 胡" userId="a9a41afe759712f0" providerId="LiveId" clId="{A7AD4018-580B-4404-90A4-94DFAE688159}" dt="2023-11-20T12:03:20.225" v="1237" actId="26606"/>
          <ac:spMkLst>
            <pc:docMk/>
            <pc:sldMk cId="446821141" sldId="262"/>
            <ac:spMk id="8" creationId="{100EDD19-6802-4EC3-95CE-CFFAB042CFD6}"/>
          </ac:spMkLst>
        </pc:spChg>
        <pc:spChg chg="add del">
          <ac:chgData name="翌霖 胡" userId="a9a41afe759712f0" providerId="LiveId" clId="{A7AD4018-580B-4404-90A4-94DFAE688159}" dt="2023-11-20T12:03:20.225" v="1237" actId="26606"/>
          <ac:spMkLst>
            <pc:docMk/>
            <pc:sldMk cId="446821141" sldId="262"/>
            <ac:spMk id="10" creationId="{DB17E863-922E-4C26-BD64-E8FD41D28661}"/>
          </ac:spMkLst>
        </pc:spChg>
        <pc:spChg chg="add del">
          <ac:chgData name="翌霖 胡" userId="a9a41afe759712f0" providerId="LiveId" clId="{A7AD4018-580B-4404-90A4-94DFAE688159}" dt="2023-11-20T12:03:30.557" v="1239" actId="26606"/>
          <ac:spMkLst>
            <pc:docMk/>
            <pc:sldMk cId="446821141" sldId="262"/>
            <ac:spMk id="12" creationId="{777A147A-9ED8-46B4-8660-1B3C2AA880B5}"/>
          </ac:spMkLst>
        </pc:spChg>
        <pc:spChg chg="add del">
          <ac:chgData name="翌霖 胡" userId="a9a41afe759712f0" providerId="LiveId" clId="{A7AD4018-580B-4404-90A4-94DFAE688159}" dt="2023-11-20T12:03:30.557" v="1239" actId="26606"/>
          <ac:spMkLst>
            <pc:docMk/>
            <pc:sldMk cId="446821141" sldId="262"/>
            <ac:spMk id="13" creationId="{5D6C15A0-C087-4593-8414-2B4EC1CDC3DE}"/>
          </ac:spMkLst>
        </pc:spChg>
        <pc:spChg chg="add del">
          <ac:chgData name="翌霖 胡" userId="a9a41afe759712f0" providerId="LiveId" clId="{A7AD4018-580B-4404-90A4-94DFAE688159}" dt="2023-11-20T12:03:32.766" v="1241" actId="26606"/>
          <ac:spMkLst>
            <pc:docMk/>
            <pc:sldMk cId="446821141" sldId="262"/>
            <ac:spMk id="15" creationId="{979E27D9-03C7-44E2-9FF8-15D0C8506AF7}"/>
          </ac:spMkLst>
        </pc:spChg>
        <pc:spChg chg="add del">
          <ac:chgData name="翌霖 胡" userId="a9a41afe759712f0" providerId="LiveId" clId="{A7AD4018-580B-4404-90A4-94DFAE688159}" dt="2023-11-20T12:03:32.766" v="1241" actId="26606"/>
          <ac:spMkLst>
            <pc:docMk/>
            <pc:sldMk cId="446821141" sldId="262"/>
            <ac:spMk id="16" creationId="{EEBF1590-3B36-48EE-A89D-3B6F3CB256AB}"/>
          </ac:spMkLst>
        </pc:spChg>
        <pc:spChg chg="add del">
          <ac:chgData name="翌霖 胡" userId="a9a41afe759712f0" providerId="LiveId" clId="{A7AD4018-580B-4404-90A4-94DFAE688159}" dt="2023-11-20T12:03:32.766" v="1241" actId="26606"/>
          <ac:spMkLst>
            <pc:docMk/>
            <pc:sldMk cId="446821141" sldId="262"/>
            <ac:spMk id="17" creationId="{AC8F6C8C-AB5A-4548-942D-E3FD40ACBC49}"/>
          </ac:spMkLst>
        </pc:spChg>
        <pc:spChg chg="add del">
          <ac:chgData name="翌霖 胡" userId="a9a41afe759712f0" providerId="LiveId" clId="{A7AD4018-580B-4404-90A4-94DFAE688159}" dt="2023-11-20T12:18:28.894" v="1290" actId="26606"/>
          <ac:spMkLst>
            <pc:docMk/>
            <pc:sldMk cId="446821141" sldId="262"/>
            <ac:spMk id="19" creationId="{777A147A-9ED8-46B4-8660-1B3C2AA880B5}"/>
          </ac:spMkLst>
        </pc:spChg>
        <pc:spChg chg="add del">
          <ac:chgData name="翌霖 胡" userId="a9a41afe759712f0" providerId="LiveId" clId="{A7AD4018-580B-4404-90A4-94DFAE688159}" dt="2023-11-20T12:18:28.894" v="1290" actId="26606"/>
          <ac:spMkLst>
            <pc:docMk/>
            <pc:sldMk cId="446821141" sldId="262"/>
            <ac:spMk id="21" creationId="{5D6C15A0-C087-4593-8414-2B4EC1CDC3DE}"/>
          </ac:spMkLst>
        </pc:spChg>
        <pc:spChg chg="add del">
          <ac:chgData name="翌霖 胡" userId="a9a41afe759712f0" providerId="LiveId" clId="{A7AD4018-580B-4404-90A4-94DFAE688159}" dt="2023-11-20T12:27:59.581" v="1398" actId="26606"/>
          <ac:spMkLst>
            <pc:docMk/>
            <pc:sldMk cId="446821141" sldId="262"/>
            <ac:spMk id="26" creationId="{777A147A-9ED8-46B4-8660-1B3C2AA880B5}"/>
          </ac:spMkLst>
        </pc:spChg>
        <pc:spChg chg="add del">
          <ac:chgData name="翌霖 胡" userId="a9a41afe759712f0" providerId="LiveId" clId="{A7AD4018-580B-4404-90A4-94DFAE688159}" dt="2023-11-20T12:27:59.581" v="1398" actId="26606"/>
          <ac:spMkLst>
            <pc:docMk/>
            <pc:sldMk cId="446821141" sldId="262"/>
            <ac:spMk id="28" creationId="{5D6C15A0-C087-4593-8414-2B4EC1CDC3DE}"/>
          </ac:spMkLst>
        </pc:spChg>
        <pc:spChg chg="add del">
          <ac:chgData name="翌霖 胡" userId="a9a41afe759712f0" providerId="LiveId" clId="{A7AD4018-580B-4404-90A4-94DFAE688159}" dt="2023-11-20T12:29:00.914" v="1442" actId="26606"/>
          <ac:spMkLst>
            <pc:docMk/>
            <pc:sldMk cId="446821141" sldId="262"/>
            <ac:spMk id="31" creationId="{100EDD19-6802-4EC3-95CE-CFFAB042CFD6}"/>
          </ac:spMkLst>
        </pc:spChg>
        <pc:spChg chg="add del">
          <ac:chgData name="翌霖 胡" userId="a9a41afe759712f0" providerId="LiveId" clId="{A7AD4018-580B-4404-90A4-94DFAE688159}" dt="2023-11-20T12:29:00.914" v="1442" actId="26606"/>
          <ac:spMkLst>
            <pc:docMk/>
            <pc:sldMk cId="446821141" sldId="262"/>
            <ac:spMk id="32" creationId="{DB17E863-922E-4C26-BD64-E8FD41D28661}"/>
          </ac:spMkLst>
        </pc:spChg>
        <pc:spChg chg="add del">
          <ac:chgData name="翌霖 胡" userId="a9a41afe759712f0" providerId="LiveId" clId="{A7AD4018-580B-4404-90A4-94DFAE688159}" dt="2023-11-20T12:20:48.279" v="1310" actId="26606"/>
          <ac:spMkLst>
            <pc:docMk/>
            <pc:sldMk cId="446821141" sldId="262"/>
            <ac:spMk id="33" creationId="{100EDD19-6802-4EC3-95CE-CFFAB042CFD6}"/>
          </ac:spMkLst>
        </pc:spChg>
        <pc:spChg chg="add">
          <ac:chgData name="翌霖 胡" userId="a9a41afe759712f0" providerId="LiveId" clId="{A7AD4018-580B-4404-90A4-94DFAE688159}" dt="2023-11-20T12:29:00.914" v="1442" actId="26606"/>
          <ac:spMkLst>
            <pc:docMk/>
            <pc:sldMk cId="446821141" sldId="262"/>
            <ac:spMk id="34" creationId="{100EDD19-6802-4EC3-95CE-CFFAB042CFD6}"/>
          </ac:spMkLst>
        </pc:spChg>
        <pc:spChg chg="add del">
          <ac:chgData name="翌霖 胡" userId="a9a41afe759712f0" providerId="LiveId" clId="{A7AD4018-580B-4404-90A4-94DFAE688159}" dt="2023-11-20T12:20:48.279" v="1310" actId="26606"/>
          <ac:spMkLst>
            <pc:docMk/>
            <pc:sldMk cId="446821141" sldId="262"/>
            <ac:spMk id="35" creationId="{DB17E863-922E-4C26-BD64-E8FD41D28661}"/>
          </ac:spMkLst>
        </pc:spChg>
        <pc:spChg chg="add del">
          <ac:chgData name="翌霖 胡" userId="a9a41afe759712f0" providerId="LiveId" clId="{A7AD4018-580B-4404-90A4-94DFAE688159}" dt="2023-11-20T12:21:04.895" v="1312" actId="26606"/>
          <ac:spMkLst>
            <pc:docMk/>
            <pc:sldMk cId="446821141" sldId="262"/>
            <ac:spMk id="37" creationId="{777A147A-9ED8-46B4-8660-1B3C2AA880B5}"/>
          </ac:spMkLst>
        </pc:spChg>
        <pc:spChg chg="add del">
          <ac:chgData name="翌霖 胡" userId="a9a41afe759712f0" providerId="LiveId" clId="{A7AD4018-580B-4404-90A4-94DFAE688159}" dt="2023-11-20T12:21:04.895" v="1312" actId="26606"/>
          <ac:spMkLst>
            <pc:docMk/>
            <pc:sldMk cId="446821141" sldId="262"/>
            <ac:spMk id="38" creationId="{5D6C15A0-C087-4593-8414-2B4EC1CDC3DE}"/>
          </ac:spMkLst>
        </pc:spChg>
        <pc:spChg chg="add">
          <ac:chgData name="翌霖 胡" userId="a9a41afe759712f0" providerId="LiveId" clId="{A7AD4018-580B-4404-90A4-94DFAE688159}" dt="2023-11-20T12:29:00.914" v="1442" actId="26606"/>
          <ac:spMkLst>
            <pc:docMk/>
            <pc:sldMk cId="446821141" sldId="262"/>
            <ac:spMk id="39" creationId="{DB17E863-922E-4C26-BD64-E8FD41D28661}"/>
          </ac:spMkLst>
        </pc:spChg>
        <pc:spChg chg="add del">
          <ac:chgData name="翌霖 胡" userId="a9a41afe759712f0" providerId="LiveId" clId="{A7AD4018-580B-4404-90A4-94DFAE688159}" dt="2023-11-20T12:22:11.614" v="1326" actId="26606"/>
          <ac:spMkLst>
            <pc:docMk/>
            <pc:sldMk cId="446821141" sldId="262"/>
            <ac:spMk id="40" creationId="{777A147A-9ED8-46B4-8660-1B3C2AA880B5}"/>
          </ac:spMkLst>
        </pc:spChg>
        <pc:spChg chg="add del">
          <ac:chgData name="翌霖 胡" userId="a9a41afe759712f0" providerId="LiveId" clId="{A7AD4018-580B-4404-90A4-94DFAE688159}" dt="2023-11-20T12:22:11.614" v="1326" actId="26606"/>
          <ac:spMkLst>
            <pc:docMk/>
            <pc:sldMk cId="446821141" sldId="262"/>
            <ac:spMk id="41" creationId="{5D6C15A0-C087-4593-8414-2B4EC1CDC3DE}"/>
          </ac:spMkLst>
        </pc:spChg>
        <pc:spChg chg="add del">
          <ac:chgData name="翌霖 胡" userId="a9a41afe759712f0" providerId="LiveId" clId="{A7AD4018-580B-4404-90A4-94DFAE688159}" dt="2023-11-20T12:21:35.107" v="1315" actId="26606"/>
          <ac:spMkLst>
            <pc:docMk/>
            <pc:sldMk cId="446821141" sldId="262"/>
            <ac:spMk id="46" creationId="{53B021B3-DE93-4AB7-8A18-CF5F1CED88B8}"/>
          </ac:spMkLst>
        </pc:spChg>
        <pc:spChg chg="add del">
          <ac:chgData name="翌霖 胡" userId="a9a41afe759712f0" providerId="LiveId" clId="{A7AD4018-580B-4404-90A4-94DFAE688159}" dt="2023-11-20T12:21:35.107" v="1315" actId="26606"/>
          <ac:spMkLst>
            <pc:docMk/>
            <pc:sldMk cId="446821141" sldId="262"/>
            <ac:spMk id="48" creationId="{52D502E5-F6B4-4D58-B4AE-FC466FF15EE8}"/>
          </ac:spMkLst>
        </pc:spChg>
        <pc:spChg chg="add del">
          <ac:chgData name="翌霖 胡" userId="a9a41afe759712f0" providerId="LiveId" clId="{A7AD4018-580B-4404-90A4-94DFAE688159}" dt="2023-11-20T12:21:35.107" v="1315" actId="26606"/>
          <ac:spMkLst>
            <pc:docMk/>
            <pc:sldMk cId="446821141" sldId="262"/>
            <ac:spMk id="50" creationId="{9DECDBF4-02B6-4BB4-B65B-B8107AD6A9E8}"/>
          </ac:spMkLst>
        </pc:spChg>
        <pc:spChg chg="add del">
          <ac:chgData name="翌霖 胡" userId="a9a41afe759712f0" providerId="LiveId" clId="{A7AD4018-580B-4404-90A4-94DFAE688159}" dt="2023-11-20T12:21:37.656" v="1317" actId="26606"/>
          <ac:spMkLst>
            <pc:docMk/>
            <pc:sldMk cId="446821141" sldId="262"/>
            <ac:spMk id="52" creationId="{5628E5CB-913B-4378-97CE-18C9F6410C53}"/>
          </ac:spMkLst>
        </pc:spChg>
        <pc:spChg chg="add del">
          <ac:chgData name="翌霖 胡" userId="a9a41afe759712f0" providerId="LiveId" clId="{A7AD4018-580B-4404-90A4-94DFAE688159}" dt="2023-11-20T12:21:39.383" v="1319" actId="26606"/>
          <ac:spMkLst>
            <pc:docMk/>
            <pc:sldMk cId="446821141" sldId="262"/>
            <ac:spMk id="54" creationId="{DCC231C8-C761-4B31-9B1C-C6D19248C6B3}"/>
          </ac:spMkLst>
        </pc:spChg>
        <pc:spChg chg="add del">
          <ac:chgData name="翌霖 胡" userId="a9a41afe759712f0" providerId="LiveId" clId="{A7AD4018-580B-4404-90A4-94DFAE688159}" dt="2023-11-20T12:21:41.179" v="1321" actId="26606"/>
          <ac:spMkLst>
            <pc:docMk/>
            <pc:sldMk cId="446821141" sldId="262"/>
            <ac:spMk id="56" creationId="{6C4028FD-8BAA-4A19-BFDE-594D991B7552}"/>
          </ac:spMkLst>
        </pc:spChg>
        <pc:spChg chg="add del">
          <ac:chgData name="翌霖 胡" userId="a9a41afe759712f0" providerId="LiveId" clId="{A7AD4018-580B-4404-90A4-94DFAE688159}" dt="2023-11-20T12:21:50.018" v="1323" actId="26606"/>
          <ac:spMkLst>
            <pc:docMk/>
            <pc:sldMk cId="446821141" sldId="262"/>
            <ac:spMk id="58" creationId="{DCC231C8-C761-4B31-9B1C-C6D19248C6B3}"/>
          </ac:spMkLst>
        </pc:spChg>
        <pc:spChg chg="add del">
          <ac:chgData name="翌霖 胡" userId="a9a41afe759712f0" providerId="LiveId" clId="{A7AD4018-580B-4404-90A4-94DFAE688159}" dt="2023-11-20T12:22:06.677" v="1325" actId="26606"/>
          <ac:spMkLst>
            <pc:docMk/>
            <pc:sldMk cId="446821141" sldId="262"/>
            <ac:spMk id="60" creationId="{777A147A-9ED8-46B4-8660-1B3C2AA880B5}"/>
          </ac:spMkLst>
        </pc:spChg>
        <pc:spChg chg="add del">
          <ac:chgData name="翌霖 胡" userId="a9a41afe759712f0" providerId="LiveId" clId="{A7AD4018-580B-4404-90A4-94DFAE688159}" dt="2023-11-20T12:22:06.677" v="1325" actId="26606"/>
          <ac:spMkLst>
            <pc:docMk/>
            <pc:sldMk cId="446821141" sldId="262"/>
            <ac:spMk id="61" creationId="{5D6C15A0-C087-4593-8414-2B4EC1CDC3DE}"/>
          </ac:spMkLst>
        </pc:spChg>
        <pc:graphicFrameChg chg="add del mod modGraphic">
          <ac:chgData name="翌霖 胡" userId="a9a41afe759712f0" providerId="LiveId" clId="{A7AD4018-580B-4404-90A4-94DFAE688159}" dt="2023-11-20T12:22:11.614" v="1326" actId="26606"/>
          <ac:graphicFrameMkLst>
            <pc:docMk/>
            <pc:sldMk cId="446821141" sldId="262"/>
            <ac:graphicFrameMk id="30" creationId="{8FFEBCB3-1E72-546F-35A8-CF5D0182341A}"/>
          </ac:graphicFrameMkLst>
        </pc:graphicFrameChg>
        <pc:cxnChg chg="add del">
          <ac:chgData name="翌霖 胡" userId="a9a41afe759712f0" providerId="LiveId" clId="{A7AD4018-580B-4404-90A4-94DFAE688159}" dt="2023-11-20T12:16:25.630" v="1243" actId="26606"/>
          <ac:cxnSpMkLst>
            <pc:docMk/>
            <pc:sldMk cId="446821141" sldId="262"/>
            <ac:cxnSpMk id="14" creationId="{23AAC9B5-8015-485C-ACF9-A750390E9A56}"/>
          </ac:cxnSpMkLst>
        </pc:cxnChg>
      </pc:sldChg>
      <pc:sldChg chg="addSp modSp new mod">
        <pc:chgData name="翌霖 胡" userId="a9a41afe759712f0" providerId="LiveId" clId="{A7AD4018-580B-4404-90A4-94DFAE688159}" dt="2023-11-20T13:46:53.072" v="1940" actId="962"/>
        <pc:sldMkLst>
          <pc:docMk/>
          <pc:sldMk cId="856533939" sldId="263"/>
        </pc:sldMkLst>
        <pc:spChg chg="mod">
          <ac:chgData name="翌霖 胡" userId="a9a41afe759712f0" providerId="LiveId" clId="{A7AD4018-580B-4404-90A4-94DFAE688159}" dt="2023-11-20T13:44:12.786" v="1895"/>
          <ac:spMkLst>
            <pc:docMk/>
            <pc:sldMk cId="856533939" sldId="263"/>
            <ac:spMk id="2" creationId="{3C4EF744-3ED1-7D19-7DDE-06834CFE85AA}"/>
          </ac:spMkLst>
        </pc:spChg>
        <pc:spChg chg="mod">
          <ac:chgData name="翌霖 胡" userId="a9a41afe759712f0" providerId="LiveId" clId="{A7AD4018-580B-4404-90A4-94DFAE688159}" dt="2023-11-20T13:46:29.236" v="1936"/>
          <ac:spMkLst>
            <pc:docMk/>
            <pc:sldMk cId="856533939" sldId="263"/>
            <ac:spMk id="3" creationId="{A830D508-E433-9D3C-6896-B2CC0F6A0753}"/>
          </ac:spMkLst>
        </pc:spChg>
        <pc:picChg chg="add mod">
          <ac:chgData name="翌霖 胡" userId="a9a41afe759712f0" providerId="LiveId" clId="{A7AD4018-580B-4404-90A4-94DFAE688159}" dt="2023-11-20T13:46:53.072" v="1940" actId="962"/>
          <ac:picMkLst>
            <pc:docMk/>
            <pc:sldMk cId="856533939" sldId="263"/>
            <ac:picMk id="5" creationId="{539F0633-4EDB-0990-6114-3716E2C150F3}"/>
          </ac:picMkLst>
        </pc:picChg>
      </pc:sldChg>
      <pc:sldChg chg="del">
        <pc:chgData name="翌霖 胡" userId="a9a41afe759712f0" providerId="LiveId" clId="{A7AD4018-580B-4404-90A4-94DFAE688159}" dt="2023-11-20T06:20:02.983" v="5" actId="47"/>
        <pc:sldMkLst>
          <pc:docMk/>
          <pc:sldMk cId="1798156119" sldId="263"/>
        </pc:sldMkLst>
      </pc:sldChg>
      <pc:sldChg chg="del">
        <pc:chgData name="翌霖 胡" userId="a9a41afe759712f0" providerId="LiveId" clId="{A7AD4018-580B-4404-90A4-94DFAE688159}" dt="2023-11-20T06:20:02.983" v="5" actId="47"/>
        <pc:sldMkLst>
          <pc:docMk/>
          <pc:sldMk cId="709002649" sldId="264"/>
        </pc:sldMkLst>
      </pc:sldChg>
      <pc:sldChg chg="addSp delSp modSp new mod ord setBg">
        <pc:chgData name="翌霖 胡" userId="a9a41afe759712f0" providerId="LiveId" clId="{A7AD4018-580B-4404-90A4-94DFAE688159}" dt="2023-11-20T13:57:02.361" v="2114" actId="403"/>
        <pc:sldMkLst>
          <pc:docMk/>
          <pc:sldMk cId="2675731765" sldId="264"/>
        </pc:sldMkLst>
        <pc:spChg chg="mod">
          <ac:chgData name="翌霖 胡" userId="a9a41afe759712f0" providerId="LiveId" clId="{A7AD4018-580B-4404-90A4-94DFAE688159}" dt="2023-11-20T13:56:39.986" v="2111" actId="26606"/>
          <ac:spMkLst>
            <pc:docMk/>
            <pc:sldMk cId="2675731765" sldId="264"/>
            <ac:spMk id="2" creationId="{49A60546-904F-F325-F3F2-72594A4D2C92}"/>
          </ac:spMkLst>
        </pc:spChg>
        <pc:spChg chg="mod">
          <ac:chgData name="翌霖 胡" userId="a9a41afe759712f0" providerId="LiveId" clId="{A7AD4018-580B-4404-90A4-94DFAE688159}" dt="2023-11-20T13:57:02.361" v="2114" actId="403"/>
          <ac:spMkLst>
            <pc:docMk/>
            <pc:sldMk cId="2675731765" sldId="264"/>
            <ac:spMk id="3" creationId="{1AD7B5C3-BF1B-83F4-AB4B-1E183C442B49}"/>
          </ac:spMkLst>
        </pc:spChg>
        <pc:spChg chg="add del">
          <ac:chgData name="翌霖 胡" userId="a9a41afe759712f0" providerId="LiveId" clId="{A7AD4018-580B-4404-90A4-94DFAE688159}" dt="2023-11-20T13:56:30.045" v="2108" actId="26606"/>
          <ac:spMkLst>
            <pc:docMk/>
            <pc:sldMk cId="2675731765" sldId="264"/>
            <ac:spMk id="10" creationId="{657F69E0-C4B0-4BEC-A689-4F8D877F05D4}"/>
          </ac:spMkLst>
        </pc:spChg>
        <pc:spChg chg="add del">
          <ac:chgData name="翌霖 胡" userId="a9a41afe759712f0" providerId="LiveId" clId="{A7AD4018-580B-4404-90A4-94DFAE688159}" dt="2023-11-20T13:56:30.045" v="2108" actId="26606"/>
          <ac:spMkLst>
            <pc:docMk/>
            <pc:sldMk cId="2675731765" sldId="264"/>
            <ac:spMk id="12" creationId="{9F6380B4-6A1C-481E-8408-B4E6C75B9B81}"/>
          </ac:spMkLst>
        </pc:spChg>
        <pc:spChg chg="add">
          <ac:chgData name="翌霖 胡" userId="a9a41afe759712f0" providerId="LiveId" clId="{A7AD4018-580B-4404-90A4-94DFAE688159}" dt="2023-11-20T13:56:39.986" v="2111" actId="26606"/>
          <ac:spMkLst>
            <pc:docMk/>
            <pc:sldMk cId="2675731765" sldId="264"/>
            <ac:spMk id="16" creationId="{F13C74B1-5B17-4795-BED0-7140497B445A}"/>
          </ac:spMkLst>
        </pc:spChg>
        <pc:spChg chg="add">
          <ac:chgData name="翌霖 胡" userId="a9a41afe759712f0" providerId="LiveId" clId="{A7AD4018-580B-4404-90A4-94DFAE688159}" dt="2023-11-20T13:56:39.986" v="2111" actId="26606"/>
          <ac:spMkLst>
            <pc:docMk/>
            <pc:sldMk cId="2675731765" sldId="264"/>
            <ac:spMk id="17" creationId="{D4974D33-8DC5-464E-8C6D-BE58F0669C17}"/>
          </ac:spMkLst>
        </pc:spChg>
        <pc:picChg chg="add mod ord">
          <ac:chgData name="翌霖 胡" userId="a9a41afe759712f0" providerId="LiveId" clId="{A7AD4018-580B-4404-90A4-94DFAE688159}" dt="2023-11-20T13:56:39.986" v="2111" actId="26606"/>
          <ac:picMkLst>
            <pc:docMk/>
            <pc:sldMk cId="2675731765" sldId="264"/>
            <ac:picMk id="5" creationId="{08715E94-BC84-24D7-AA29-7816C2E617CD}"/>
          </ac:picMkLst>
        </pc:picChg>
        <pc:cxnChg chg="add del">
          <ac:chgData name="翌霖 胡" userId="a9a41afe759712f0" providerId="LiveId" clId="{A7AD4018-580B-4404-90A4-94DFAE688159}" dt="2023-11-20T13:56:39.978" v="2110" actId="26606"/>
          <ac:cxnSpMkLst>
            <pc:docMk/>
            <pc:sldMk cId="2675731765" sldId="264"/>
            <ac:cxnSpMk id="14" creationId="{33193FD5-6A49-7562-EA76-F15D42E15804}"/>
          </ac:cxnSpMkLst>
        </pc:cxnChg>
      </pc:sldChg>
      <pc:sldChg chg="modSp new mod">
        <pc:chgData name="翌霖 胡" userId="a9a41afe759712f0" providerId="LiveId" clId="{A7AD4018-580B-4404-90A4-94DFAE688159}" dt="2023-11-20T14:39:53.883" v="2473"/>
        <pc:sldMkLst>
          <pc:docMk/>
          <pc:sldMk cId="427891976" sldId="265"/>
        </pc:sldMkLst>
        <pc:spChg chg="mod">
          <ac:chgData name="翌霖 胡" userId="a9a41afe759712f0" providerId="LiveId" clId="{A7AD4018-580B-4404-90A4-94DFAE688159}" dt="2023-11-20T14:02:52.443" v="2213"/>
          <ac:spMkLst>
            <pc:docMk/>
            <pc:sldMk cId="427891976" sldId="265"/>
            <ac:spMk id="2" creationId="{A3F9DBA4-4DFB-3EE5-20A1-899F615B54AA}"/>
          </ac:spMkLst>
        </pc:spChg>
        <pc:spChg chg="mod">
          <ac:chgData name="翌霖 胡" userId="a9a41afe759712f0" providerId="LiveId" clId="{A7AD4018-580B-4404-90A4-94DFAE688159}" dt="2023-11-20T14:39:53.883" v="2473"/>
          <ac:spMkLst>
            <pc:docMk/>
            <pc:sldMk cId="427891976" sldId="265"/>
            <ac:spMk id="3" creationId="{129F23BB-993A-E4B9-0D23-1BC454BDF855}"/>
          </ac:spMkLst>
        </pc:spChg>
      </pc:sldChg>
      <pc:sldChg chg="del">
        <pc:chgData name="翌霖 胡" userId="a9a41afe759712f0" providerId="LiveId" clId="{A7AD4018-580B-4404-90A4-94DFAE688159}" dt="2023-11-20T06:20:02.983" v="5" actId="47"/>
        <pc:sldMkLst>
          <pc:docMk/>
          <pc:sldMk cId="3342433428" sldId="265"/>
        </pc:sldMkLst>
      </pc:sldChg>
      <pc:sldChg chg="addSp delSp modSp new mod setBg addAnim delAnim">
        <pc:chgData name="翌霖 胡" userId="a9a41afe759712f0" providerId="LiveId" clId="{A7AD4018-580B-4404-90A4-94DFAE688159}" dt="2023-11-20T12:43:10.224" v="1569"/>
        <pc:sldMkLst>
          <pc:docMk/>
          <pc:sldMk cId="2074756547" sldId="266"/>
        </pc:sldMkLst>
        <pc:spChg chg="mod">
          <ac:chgData name="翌霖 胡" userId="a9a41afe759712f0" providerId="LiveId" clId="{A7AD4018-580B-4404-90A4-94DFAE688159}" dt="2023-11-20T12:43:10.224" v="1569"/>
          <ac:spMkLst>
            <pc:docMk/>
            <pc:sldMk cId="2074756547" sldId="266"/>
            <ac:spMk id="2" creationId="{A18E7F65-2EEC-4E69-C170-D1078E33F65F}"/>
          </ac:spMkLst>
        </pc:spChg>
        <pc:spChg chg="mod">
          <ac:chgData name="翌霖 胡" userId="a9a41afe759712f0" providerId="LiveId" clId="{A7AD4018-580B-4404-90A4-94DFAE688159}" dt="2023-11-20T12:42:59.261" v="1563"/>
          <ac:spMkLst>
            <pc:docMk/>
            <pc:sldMk cId="2074756547" sldId="266"/>
            <ac:spMk id="3" creationId="{BB814EC0-05D5-1FDD-7906-435E964634A0}"/>
          </ac:spMkLst>
        </pc:spChg>
        <pc:spChg chg="add del">
          <ac:chgData name="翌霖 胡" userId="a9a41afe759712f0" providerId="LiveId" clId="{A7AD4018-580B-4404-90A4-94DFAE688159}" dt="2023-11-20T12:34:48.851" v="1512" actId="26606"/>
          <ac:spMkLst>
            <pc:docMk/>
            <pc:sldMk cId="2074756547" sldId="266"/>
            <ac:spMk id="7" creationId="{B86AA2DA-281A-4806-8977-D617AEAC830F}"/>
          </ac:spMkLst>
        </pc:spChg>
        <pc:spChg chg="add del">
          <ac:chgData name="翌霖 胡" userId="a9a41afe759712f0" providerId="LiveId" clId="{A7AD4018-580B-4404-90A4-94DFAE688159}" dt="2023-11-20T12:34:48.851" v="1512" actId="26606"/>
          <ac:spMkLst>
            <pc:docMk/>
            <pc:sldMk cId="2074756547" sldId="266"/>
            <ac:spMk id="8" creationId="{64185774-6FC0-4B8D-A8DB-A8854688960B}"/>
          </ac:spMkLst>
        </pc:spChg>
        <pc:spChg chg="add del">
          <ac:chgData name="翌霖 胡" userId="a9a41afe759712f0" providerId="LiveId" clId="{A7AD4018-580B-4404-90A4-94DFAE688159}" dt="2023-11-20T12:24:47.858" v="1357" actId="26606"/>
          <ac:spMkLst>
            <pc:docMk/>
            <pc:sldMk cId="2074756547" sldId="266"/>
            <ac:spMk id="10" creationId="{C1DD1A8A-57D5-4A81-AD04-532B043C5611}"/>
          </ac:spMkLst>
        </pc:spChg>
        <pc:spChg chg="add del">
          <ac:chgData name="翌霖 胡" userId="a9a41afe759712f0" providerId="LiveId" clId="{A7AD4018-580B-4404-90A4-94DFAE688159}" dt="2023-11-20T12:24:47.858" v="1357" actId="26606"/>
          <ac:spMkLst>
            <pc:docMk/>
            <pc:sldMk cId="2074756547" sldId="266"/>
            <ac:spMk id="12" creationId="{007891EC-4501-44ED-A8C8-B11B6DB767AB}"/>
          </ac:spMkLst>
        </pc:spChg>
        <pc:spChg chg="add del">
          <ac:chgData name="翌霖 胡" userId="a9a41afe759712f0" providerId="LiveId" clId="{A7AD4018-580B-4404-90A4-94DFAE688159}" dt="2023-11-20T12:34:48.851" v="1512" actId="26606"/>
          <ac:spMkLst>
            <pc:docMk/>
            <pc:sldMk cId="2074756547" sldId="266"/>
            <ac:spMk id="14" creationId="{B7D3B4FC-79F4-47D2-9D79-DA876E6AD813}"/>
          </ac:spMkLst>
        </pc:spChg>
        <pc:spChg chg="add del">
          <ac:chgData name="翌霖 胡" userId="a9a41afe759712f0" providerId="LiveId" clId="{A7AD4018-580B-4404-90A4-94DFAE688159}" dt="2023-11-20T12:34:48.851" v="1512" actId="26606"/>
          <ac:spMkLst>
            <pc:docMk/>
            <pc:sldMk cId="2074756547" sldId="266"/>
            <ac:spMk id="16" creationId="{EFF9196C-3887-4B80-8671-3CA6705C18D3}"/>
          </ac:spMkLst>
        </pc:spChg>
        <pc:spChg chg="add">
          <ac:chgData name="翌霖 胡" userId="a9a41afe759712f0" providerId="LiveId" clId="{A7AD4018-580B-4404-90A4-94DFAE688159}" dt="2023-11-20T12:34:48.865" v="1513" actId="26606"/>
          <ac:spMkLst>
            <pc:docMk/>
            <pc:sldMk cId="2074756547" sldId="266"/>
            <ac:spMk id="18" creationId="{B86AA2DA-281A-4806-8977-D617AEAC830F}"/>
          </ac:spMkLst>
        </pc:spChg>
        <pc:spChg chg="add">
          <ac:chgData name="翌霖 胡" userId="a9a41afe759712f0" providerId="LiveId" clId="{A7AD4018-580B-4404-90A4-94DFAE688159}" dt="2023-11-20T12:34:48.865" v="1513" actId="26606"/>
          <ac:spMkLst>
            <pc:docMk/>
            <pc:sldMk cId="2074756547" sldId="266"/>
            <ac:spMk id="19" creationId="{64185774-6FC0-4B8D-A8DB-A8854688960B}"/>
          </ac:spMkLst>
        </pc:spChg>
        <pc:spChg chg="add">
          <ac:chgData name="翌霖 胡" userId="a9a41afe759712f0" providerId="LiveId" clId="{A7AD4018-580B-4404-90A4-94DFAE688159}" dt="2023-11-20T12:34:48.865" v="1513" actId="26606"/>
          <ac:spMkLst>
            <pc:docMk/>
            <pc:sldMk cId="2074756547" sldId="266"/>
            <ac:spMk id="20" creationId="{B7D3B4FC-79F4-47D2-9D79-DA876E6AD813}"/>
          </ac:spMkLst>
        </pc:spChg>
        <pc:spChg chg="add">
          <ac:chgData name="翌霖 胡" userId="a9a41afe759712f0" providerId="LiveId" clId="{A7AD4018-580B-4404-90A4-94DFAE688159}" dt="2023-11-20T12:34:48.865" v="1513" actId="26606"/>
          <ac:spMkLst>
            <pc:docMk/>
            <pc:sldMk cId="2074756547" sldId="266"/>
            <ac:spMk id="21" creationId="{2775D660-3127-4688-9782-F7C4639B1691}"/>
          </ac:spMkLst>
        </pc:spChg>
        <pc:picChg chg="add mod ord modCrop">
          <ac:chgData name="翌霖 胡" userId="a9a41afe759712f0" providerId="LiveId" clId="{A7AD4018-580B-4404-90A4-94DFAE688159}" dt="2023-11-20T12:34:48.865" v="1513" actId="26606"/>
          <ac:picMkLst>
            <pc:docMk/>
            <pc:sldMk cId="2074756547" sldId="266"/>
            <ac:picMk id="5" creationId="{16105FE4-3925-23EB-D104-782EEB6600E2}"/>
          </ac:picMkLst>
        </pc:picChg>
      </pc:sldChg>
      <pc:sldChg chg="addSp delSp modSp new mod">
        <pc:chgData name="翌霖 胡" userId="a9a41afe759712f0" providerId="LiveId" clId="{A7AD4018-580B-4404-90A4-94DFAE688159}" dt="2023-11-20T12:37:25.057" v="1544" actId="1076"/>
        <pc:sldMkLst>
          <pc:docMk/>
          <pc:sldMk cId="2340846912" sldId="267"/>
        </pc:sldMkLst>
        <pc:spChg chg="mod">
          <ac:chgData name="翌霖 胡" userId="a9a41afe759712f0" providerId="LiveId" clId="{A7AD4018-580B-4404-90A4-94DFAE688159}" dt="2023-11-20T12:35:53.714" v="1536"/>
          <ac:spMkLst>
            <pc:docMk/>
            <pc:sldMk cId="2340846912" sldId="267"/>
            <ac:spMk id="2" creationId="{CF53F577-E493-1CFA-6087-8C493BAE2752}"/>
          </ac:spMkLst>
        </pc:spChg>
        <pc:spChg chg="del">
          <ac:chgData name="翌霖 胡" userId="a9a41afe759712f0" providerId="LiveId" clId="{A7AD4018-580B-4404-90A4-94DFAE688159}" dt="2023-11-20T12:36:01.317" v="1537" actId="478"/>
          <ac:spMkLst>
            <pc:docMk/>
            <pc:sldMk cId="2340846912" sldId="267"/>
            <ac:spMk id="3" creationId="{2E8E2E08-0D62-A97F-59ED-8381873EBA41}"/>
          </ac:spMkLst>
        </pc:spChg>
        <pc:graphicFrameChg chg="add mod">
          <ac:chgData name="翌霖 胡" userId="a9a41afe759712f0" providerId="LiveId" clId="{A7AD4018-580B-4404-90A4-94DFAE688159}" dt="2023-11-20T12:37:25.057" v="1544" actId="1076"/>
          <ac:graphicFrameMkLst>
            <pc:docMk/>
            <pc:sldMk cId="2340846912" sldId="267"/>
            <ac:graphicFrameMk id="4" creationId="{A7099A4B-F31E-0680-4A7A-DF62026CD962}"/>
          </ac:graphicFrameMkLst>
        </pc:graphicFrameChg>
        <pc:picChg chg="add mod">
          <ac:chgData name="翌霖 胡" userId="a9a41afe759712f0" providerId="LiveId" clId="{A7AD4018-580B-4404-90A4-94DFAE688159}" dt="2023-11-20T12:37:17.131" v="1543" actId="1076"/>
          <ac:picMkLst>
            <pc:docMk/>
            <pc:sldMk cId="2340846912" sldId="267"/>
            <ac:picMk id="6" creationId="{40B3E65D-709D-D7DC-BD05-D2EE800502F3}"/>
          </ac:picMkLst>
        </pc:picChg>
      </pc:sldChg>
      <pc:sldChg chg="del">
        <pc:chgData name="翌霖 胡" userId="a9a41afe759712f0" providerId="LiveId" clId="{A7AD4018-580B-4404-90A4-94DFAE688159}" dt="2023-11-20T06:20:02.983" v="5" actId="47"/>
        <pc:sldMkLst>
          <pc:docMk/>
          <pc:sldMk cId="3599954852" sldId="267"/>
        </pc:sldMkLst>
      </pc:sldChg>
      <pc:sldChg chg="addSp delSp modSp new mod">
        <pc:chgData name="翌霖 胡" userId="a9a41afe759712f0" providerId="LiveId" clId="{A7AD4018-580B-4404-90A4-94DFAE688159}" dt="2023-11-20T13:37:31.707" v="1854" actId="22"/>
        <pc:sldMkLst>
          <pc:docMk/>
          <pc:sldMk cId="1826419922" sldId="268"/>
        </pc:sldMkLst>
        <pc:spChg chg="mod">
          <ac:chgData name="翌霖 胡" userId="a9a41afe759712f0" providerId="LiveId" clId="{A7AD4018-580B-4404-90A4-94DFAE688159}" dt="2023-11-20T12:55:12.540" v="1586"/>
          <ac:spMkLst>
            <pc:docMk/>
            <pc:sldMk cId="1826419922" sldId="268"/>
            <ac:spMk id="2" creationId="{835729FF-C983-7BD1-E24C-17AEEA7612EA}"/>
          </ac:spMkLst>
        </pc:spChg>
        <pc:spChg chg="mod">
          <ac:chgData name="翌霖 胡" userId="a9a41afe759712f0" providerId="LiveId" clId="{A7AD4018-580B-4404-90A4-94DFAE688159}" dt="2023-11-20T13:37:27.178" v="1852" actId="6549"/>
          <ac:spMkLst>
            <pc:docMk/>
            <pc:sldMk cId="1826419922" sldId="268"/>
            <ac:spMk id="3" creationId="{81524875-BA76-7363-3EF6-261D008EAD85}"/>
          </ac:spMkLst>
        </pc:spChg>
        <pc:picChg chg="add del">
          <ac:chgData name="翌霖 胡" userId="a9a41afe759712f0" providerId="LiveId" clId="{A7AD4018-580B-4404-90A4-94DFAE688159}" dt="2023-11-20T13:37:31.707" v="1854" actId="22"/>
          <ac:picMkLst>
            <pc:docMk/>
            <pc:sldMk cId="1826419922" sldId="268"/>
            <ac:picMk id="5" creationId="{D966CEB4-FA75-FA67-30EE-9D00D6ED8EF0}"/>
          </ac:picMkLst>
        </pc:picChg>
      </pc:sldChg>
      <pc:sldChg chg="addSp delSp modSp new mod setBg">
        <pc:chgData name="翌霖 胡" userId="a9a41afe759712f0" providerId="LiveId" clId="{A7AD4018-580B-4404-90A4-94DFAE688159}" dt="2023-11-20T13:39:15.056" v="1872" actId="962"/>
        <pc:sldMkLst>
          <pc:docMk/>
          <pc:sldMk cId="289505942" sldId="269"/>
        </pc:sldMkLst>
        <pc:spChg chg="del">
          <ac:chgData name="翌霖 胡" userId="a9a41afe759712f0" providerId="LiveId" clId="{A7AD4018-580B-4404-90A4-94DFAE688159}" dt="2023-11-20T13:38:44.484" v="1862" actId="478"/>
          <ac:spMkLst>
            <pc:docMk/>
            <pc:sldMk cId="289505942" sldId="269"/>
            <ac:spMk id="2" creationId="{F1D7C3D8-CE81-C8DB-2267-5614C7FC2B08}"/>
          </ac:spMkLst>
        </pc:spChg>
        <pc:spChg chg="del">
          <ac:chgData name="翌霖 胡" userId="a9a41afe759712f0" providerId="LiveId" clId="{A7AD4018-580B-4404-90A4-94DFAE688159}" dt="2023-11-20T13:38:40.995" v="1859"/>
          <ac:spMkLst>
            <pc:docMk/>
            <pc:sldMk cId="289505942" sldId="269"/>
            <ac:spMk id="3" creationId="{3075375C-A5A7-C7E6-71F4-A892F6D4F0A6}"/>
          </ac:spMkLst>
        </pc:spChg>
        <pc:spChg chg="add del">
          <ac:chgData name="翌霖 胡" userId="a9a41afe759712f0" providerId="LiveId" clId="{A7AD4018-580B-4404-90A4-94DFAE688159}" dt="2023-11-20T13:39:10.700" v="1867" actId="26606"/>
          <ac:spMkLst>
            <pc:docMk/>
            <pc:sldMk cId="289505942" sldId="269"/>
            <ac:spMk id="14" creationId="{AA3CC463-F933-4AC4-86E1-5AC14B0C3163}"/>
          </ac:spMkLst>
        </pc:spChg>
        <pc:spChg chg="add del">
          <ac:chgData name="翌霖 胡" userId="a9a41afe759712f0" providerId="LiveId" clId="{A7AD4018-580B-4404-90A4-94DFAE688159}" dt="2023-11-20T13:39:10.700" v="1867" actId="26606"/>
          <ac:spMkLst>
            <pc:docMk/>
            <pc:sldMk cId="289505942" sldId="269"/>
            <ac:spMk id="16" creationId="{6025D2DB-A12A-44DB-B00E-F4D622329EDD}"/>
          </ac:spMkLst>
        </pc:spChg>
        <pc:spChg chg="add del">
          <ac:chgData name="翌霖 胡" userId="a9a41afe759712f0" providerId="LiveId" clId="{A7AD4018-580B-4404-90A4-94DFAE688159}" dt="2023-11-20T13:39:10.700" v="1867" actId="26606"/>
          <ac:spMkLst>
            <pc:docMk/>
            <pc:sldMk cId="289505942" sldId="269"/>
            <ac:spMk id="18" creationId="{CE7E7877-F64E-4EEA-B778-138031EFF874}"/>
          </ac:spMkLst>
        </pc:spChg>
        <pc:spChg chg="add del">
          <ac:chgData name="翌霖 胡" userId="a9a41afe759712f0" providerId="LiveId" clId="{A7AD4018-580B-4404-90A4-94DFAE688159}" dt="2023-11-20T13:39:10.700" v="1867" actId="26606"/>
          <ac:spMkLst>
            <pc:docMk/>
            <pc:sldMk cId="289505942" sldId="269"/>
            <ac:spMk id="20" creationId="{7DD6C4F3-70FD-4F13-919C-702EE4886499}"/>
          </ac:spMkLst>
        </pc:spChg>
        <pc:spChg chg="add">
          <ac:chgData name="翌霖 胡" userId="a9a41afe759712f0" providerId="LiveId" clId="{A7AD4018-580B-4404-90A4-94DFAE688159}" dt="2023-11-20T13:39:10.704" v="1868" actId="26606"/>
          <ac:spMkLst>
            <pc:docMk/>
            <pc:sldMk cId="289505942" sldId="269"/>
            <ac:spMk id="22" creationId="{FABB624F-BF77-4AE1-B71D-2D681D4731B8}"/>
          </ac:spMkLst>
        </pc:spChg>
        <pc:picChg chg="add mod">
          <ac:chgData name="翌霖 胡" userId="a9a41afe759712f0" providerId="LiveId" clId="{A7AD4018-580B-4404-90A4-94DFAE688159}" dt="2023-11-20T13:39:14.734" v="1869" actId="27614"/>
          <ac:picMkLst>
            <pc:docMk/>
            <pc:sldMk cId="289505942" sldId="269"/>
            <ac:picMk id="5" creationId="{7B601CFD-2543-C11C-A5C4-1C8369C5D7A8}"/>
          </ac:picMkLst>
        </pc:picChg>
        <pc:picChg chg="add mod ord">
          <ac:chgData name="翌霖 胡" userId="a9a41afe759712f0" providerId="LiveId" clId="{A7AD4018-580B-4404-90A4-94DFAE688159}" dt="2023-11-20T13:39:15.056" v="1871" actId="27614"/>
          <ac:picMkLst>
            <pc:docMk/>
            <pc:sldMk cId="289505942" sldId="269"/>
            <ac:picMk id="7" creationId="{86C5AF27-C476-E789-A9C8-BA4AA591A7C4}"/>
          </ac:picMkLst>
        </pc:picChg>
        <pc:picChg chg="add mod">
          <ac:chgData name="翌霖 胡" userId="a9a41afe759712f0" providerId="LiveId" clId="{A7AD4018-580B-4404-90A4-94DFAE688159}" dt="2023-11-20T13:39:15.056" v="1872" actId="962"/>
          <ac:picMkLst>
            <pc:docMk/>
            <pc:sldMk cId="289505942" sldId="269"/>
            <ac:picMk id="9" creationId="{FCCDA1AE-9D03-D169-62AD-B54E28438719}"/>
          </ac:picMkLst>
        </pc:picChg>
      </pc:sldChg>
      <pc:sldChg chg="del">
        <pc:chgData name="翌霖 胡" userId="a9a41afe759712f0" providerId="LiveId" clId="{A7AD4018-580B-4404-90A4-94DFAE688159}" dt="2023-11-20T06:20:02.983" v="5" actId="47"/>
        <pc:sldMkLst>
          <pc:docMk/>
          <pc:sldMk cId="834958623" sldId="269"/>
        </pc:sldMkLst>
      </pc:sldChg>
      <pc:sldChg chg="delSp add del mod">
        <pc:chgData name="翌霖 胡" userId="a9a41afe759712f0" providerId="LiveId" clId="{A7AD4018-580B-4404-90A4-94DFAE688159}" dt="2023-11-20T12:55:07.349" v="1580" actId="47"/>
        <pc:sldMkLst>
          <pc:docMk/>
          <pc:sldMk cId="1343290150" sldId="270"/>
        </pc:sldMkLst>
        <pc:graphicFrameChg chg="del">
          <ac:chgData name="翌霖 胡" userId="a9a41afe759712f0" providerId="LiveId" clId="{A7AD4018-580B-4404-90A4-94DFAE688159}" dt="2023-11-20T12:35:29.601" v="1520" actId="21"/>
          <ac:graphicFrameMkLst>
            <pc:docMk/>
            <pc:sldMk cId="1343290150" sldId="270"/>
            <ac:graphicFrameMk id="5" creationId="{00000000-0000-0000-0000-000000000000}"/>
          </ac:graphicFrameMkLst>
        </pc:graphicFrameChg>
      </pc:sldChg>
      <pc:sldChg chg="del">
        <pc:chgData name="翌霖 胡" userId="a9a41afe759712f0" providerId="LiveId" clId="{A7AD4018-580B-4404-90A4-94DFAE688159}" dt="2023-11-20T06:20:02.983" v="5" actId="47"/>
        <pc:sldMkLst>
          <pc:docMk/>
          <pc:sldMk cId="3094258319" sldId="270"/>
        </pc:sldMkLst>
      </pc:sldChg>
      <pc:sldChg chg="del">
        <pc:chgData name="翌霖 胡" userId="a9a41afe759712f0" providerId="LiveId" clId="{A7AD4018-580B-4404-90A4-94DFAE688159}" dt="2023-11-20T06:20:02.983" v="5" actId="47"/>
        <pc:sldMkLst>
          <pc:docMk/>
          <pc:sldMk cId="2702159835" sldId="271"/>
        </pc:sldMkLst>
      </pc:sldChg>
      <pc:sldChg chg="del">
        <pc:chgData name="翌霖 胡" userId="a9a41afe759712f0" providerId="LiveId" clId="{A7AD4018-580B-4404-90A4-94DFAE688159}" dt="2023-11-20T06:20:02.983" v="5" actId="47"/>
        <pc:sldMkLst>
          <pc:docMk/>
          <pc:sldMk cId="468678078" sldId="272"/>
        </pc:sldMkLst>
      </pc:sldChg>
      <pc:sldChg chg="del">
        <pc:chgData name="翌霖 胡" userId="a9a41afe759712f0" providerId="LiveId" clId="{A7AD4018-580B-4404-90A4-94DFAE688159}" dt="2023-11-20T06:20:02.983" v="5" actId="47"/>
        <pc:sldMkLst>
          <pc:docMk/>
          <pc:sldMk cId="947435477" sldId="275"/>
        </pc:sldMkLst>
      </pc:sldChg>
      <pc:sldChg chg="del">
        <pc:chgData name="翌霖 胡" userId="a9a41afe759712f0" providerId="LiveId" clId="{A7AD4018-580B-4404-90A4-94DFAE688159}" dt="2023-11-20T06:20:02.983" v="5" actId="47"/>
        <pc:sldMkLst>
          <pc:docMk/>
          <pc:sldMk cId="33305345" sldId="276"/>
        </pc:sldMkLst>
      </pc:sldChg>
      <pc:sldChg chg="del">
        <pc:chgData name="翌霖 胡" userId="a9a41afe759712f0" providerId="LiveId" clId="{A7AD4018-580B-4404-90A4-94DFAE688159}" dt="2023-11-20T06:20:02.983" v="5" actId="47"/>
        <pc:sldMkLst>
          <pc:docMk/>
          <pc:sldMk cId="1473328311" sldId="278"/>
        </pc:sldMkLst>
      </pc:sldChg>
      <pc:sldChg chg="del">
        <pc:chgData name="翌霖 胡" userId="a9a41afe759712f0" providerId="LiveId" clId="{A7AD4018-580B-4404-90A4-94DFAE688159}" dt="2023-11-20T06:20:02.983" v="5" actId="47"/>
        <pc:sldMkLst>
          <pc:docMk/>
          <pc:sldMk cId="3699197694" sldId="279"/>
        </pc:sldMkLst>
      </pc:sldChg>
      <pc:sldChg chg="del">
        <pc:chgData name="翌霖 胡" userId="a9a41afe759712f0" providerId="LiveId" clId="{A7AD4018-580B-4404-90A4-94DFAE688159}" dt="2023-11-20T06:20:02.983" v="5" actId="47"/>
        <pc:sldMkLst>
          <pc:docMk/>
          <pc:sldMk cId="1824087261" sldId="280"/>
        </pc:sldMkLst>
      </pc:sldChg>
      <pc:sldChg chg="addSp delSp modSp add mod setBg delDesignElem">
        <pc:chgData name="翌霖 胡" userId="a9a41afe759712f0" providerId="LiveId" clId="{A7AD4018-580B-4404-90A4-94DFAE688159}" dt="2023-11-20T13:43:28.293" v="1892"/>
        <pc:sldMkLst>
          <pc:docMk/>
          <pc:sldMk cId="1978046400" sldId="287"/>
        </pc:sldMkLst>
        <pc:spChg chg="mod">
          <ac:chgData name="翌霖 胡" userId="a9a41afe759712f0" providerId="LiveId" clId="{A7AD4018-580B-4404-90A4-94DFAE688159}" dt="2023-11-20T12:54:10.174" v="1572"/>
          <ac:spMkLst>
            <pc:docMk/>
            <pc:sldMk cId="1978046400" sldId="287"/>
            <ac:spMk id="2" creationId="{09765AFC-AEBF-48E8-890B-BD016B6DF584}"/>
          </ac:spMkLst>
        </pc:spChg>
        <pc:spChg chg="mod">
          <ac:chgData name="翌霖 胡" userId="a9a41afe759712f0" providerId="LiveId" clId="{A7AD4018-580B-4404-90A4-94DFAE688159}" dt="2023-11-20T13:43:28.293" v="1892"/>
          <ac:spMkLst>
            <pc:docMk/>
            <pc:sldMk cId="1978046400" sldId="287"/>
            <ac:spMk id="3" creationId="{1BEC71E2-7377-454E-9DFC-B405FA7D8430}"/>
          </ac:spMkLst>
        </pc:spChg>
        <pc:spChg chg="add">
          <ac:chgData name="翌霖 胡" userId="a9a41afe759712f0" providerId="LiveId" clId="{A7AD4018-580B-4404-90A4-94DFAE688159}" dt="2023-11-20T12:41:26.870" v="1560" actId="26606"/>
          <ac:spMkLst>
            <pc:docMk/>
            <pc:sldMk cId="1978046400" sldId="287"/>
            <ac:spMk id="5" creationId="{777A147A-9ED8-46B4-8660-1B3C2AA880B5}"/>
          </ac:spMkLst>
        </pc:spChg>
        <pc:spChg chg="add">
          <ac:chgData name="翌霖 胡" userId="a9a41afe759712f0" providerId="LiveId" clId="{A7AD4018-580B-4404-90A4-94DFAE688159}" dt="2023-11-20T12:41:26.870" v="1560" actId="26606"/>
          <ac:spMkLst>
            <pc:docMk/>
            <pc:sldMk cId="1978046400" sldId="287"/>
            <ac:spMk id="6" creationId="{5D6C15A0-C087-4593-8414-2B4EC1CDC3DE}"/>
          </ac:spMkLst>
        </pc:spChg>
        <pc:spChg chg="del">
          <ac:chgData name="翌霖 胡" userId="a9a41afe759712f0" providerId="LiveId" clId="{A7AD4018-580B-4404-90A4-94DFAE688159}" dt="2023-11-20T12:41:21.215" v="1559"/>
          <ac:spMkLst>
            <pc:docMk/>
            <pc:sldMk cId="1978046400" sldId="287"/>
            <ac:spMk id="8" creationId="{72B886CF-D3D5-4CDE-A0D0-35994223D8D7}"/>
          </ac:spMkLst>
        </pc:spChg>
        <pc:spChg chg="del">
          <ac:chgData name="翌霖 胡" userId="a9a41afe759712f0" providerId="LiveId" clId="{A7AD4018-580B-4404-90A4-94DFAE688159}" dt="2023-11-20T12:41:21.215" v="1559"/>
          <ac:spMkLst>
            <pc:docMk/>
            <pc:sldMk cId="1978046400" sldId="287"/>
            <ac:spMk id="10" creationId="{FC139937-FF72-463A-8CD1-5AFF723B298A}"/>
          </ac:spMkLst>
        </pc:spChg>
        <pc:spChg chg="del">
          <ac:chgData name="翌霖 胡" userId="a9a41afe759712f0" providerId="LiveId" clId="{A7AD4018-580B-4404-90A4-94DFAE688159}" dt="2023-11-20T12:41:21.215" v="1559"/>
          <ac:spMkLst>
            <pc:docMk/>
            <pc:sldMk cId="1978046400" sldId="287"/>
            <ac:spMk id="12" creationId="{5565521B-3AFA-45E0-B4C4-C6ED089C86E5}"/>
          </ac:spMkLst>
        </pc:spChg>
      </pc:sldChg>
      <pc:sldChg chg="addSp delSp modSp new mod setBg">
        <pc:chgData name="翌霖 胡" userId="a9a41afe759712f0" providerId="LiveId" clId="{A7AD4018-580B-4404-90A4-94DFAE688159}" dt="2023-11-20T13:52:48.875" v="2079" actId="403"/>
        <pc:sldMkLst>
          <pc:docMk/>
          <pc:sldMk cId="1837561206" sldId="288"/>
        </pc:sldMkLst>
        <pc:spChg chg="mod">
          <ac:chgData name="翌霖 胡" userId="a9a41afe759712f0" providerId="LiveId" clId="{A7AD4018-580B-4404-90A4-94DFAE688159}" dt="2023-11-20T13:52:18.472" v="2061" actId="26606"/>
          <ac:spMkLst>
            <pc:docMk/>
            <pc:sldMk cId="1837561206" sldId="288"/>
            <ac:spMk id="2" creationId="{3EB9C4BF-89CA-2D88-479F-DF3315930D5A}"/>
          </ac:spMkLst>
        </pc:spChg>
        <pc:spChg chg="mod">
          <ac:chgData name="翌霖 胡" userId="a9a41afe759712f0" providerId="LiveId" clId="{A7AD4018-580B-4404-90A4-94DFAE688159}" dt="2023-11-20T13:52:48.875" v="2079" actId="403"/>
          <ac:spMkLst>
            <pc:docMk/>
            <pc:sldMk cId="1837561206" sldId="288"/>
            <ac:spMk id="3" creationId="{EF8EA9F0-992B-8EF9-9C69-D2081F6A6CBA}"/>
          </ac:spMkLst>
        </pc:spChg>
        <pc:spChg chg="add del">
          <ac:chgData name="翌霖 胡" userId="a9a41afe759712f0" providerId="LiveId" clId="{A7AD4018-580B-4404-90A4-94DFAE688159}" dt="2023-11-20T13:52:15.345" v="2058" actId="26606"/>
          <ac:spMkLst>
            <pc:docMk/>
            <pc:sldMk cId="1837561206" sldId="288"/>
            <ac:spMk id="10" creationId="{D1D34770-47A8-402C-AF23-2B653F2D88C1}"/>
          </ac:spMkLst>
        </pc:spChg>
        <pc:spChg chg="add del">
          <ac:chgData name="翌霖 胡" userId="a9a41afe759712f0" providerId="LiveId" clId="{A7AD4018-580B-4404-90A4-94DFAE688159}" dt="2023-11-20T13:52:18.466" v="2060" actId="26606"/>
          <ac:spMkLst>
            <pc:docMk/>
            <pc:sldMk cId="1837561206" sldId="288"/>
            <ac:spMk id="12" creationId="{D4974D33-8DC5-464E-8C6D-BE58F0669C17}"/>
          </ac:spMkLst>
        </pc:spChg>
        <pc:spChg chg="add del">
          <ac:chgData name="翌霖 胡" userId="a9a41afe759712f0" providerId="LiveId" clId="{A7AD4018-580B-4404-90A4-94DFAE688159}" dt="2023-11-20T13:52:18.466" v="2060" actId="26606"/>
          <ac:spMkLst>
            <pc:docMk/>
            <pc:sldMk cId="1837561206" sldId="288"/>
            <ac:spMk id="13" creationId="{F13C74B1-5B17-4795-BED0-7140497B445A}"/>
          </ac:spMkLst>
        </pc:spChg>
        <pc:spChg chg="add">
          <ac:chgData name="翌霖 胡" userId="a9a41afe759712f0" providerId="LiveId" clId="{A7AD4018-580B-4404-90A4-94DFAE688159}" dt="2023-11-20T13:52:18.472" v="2061" actId="26606"/>
          <ac:spMkLst>
            <pc:docMk/>
            <pc:sldMk cId="1837561206" sldId="288"/>
            <ac:spMk id="15" creationId="{F5897CCA-486C-491C-B4C1-5E5C95A82709}"/>
          </ac:spMkLst>
        </pc:spChg>
        <pc:picChg chg="add mod">
          <ac:chgData name="翌霖 胡" userId="a9a41afe759712f0" providerId="LiveId" clId="{A7AD4018-580B-4404-90A4-94DFAE688159}" dt="2023-11-20T13:52:18.472" v="2061" actId="26606"/>
          <ac:picMkLst>
            <pc:docMk/>
            <pc:sldMk cId="1837561206" sldId="288"/>
            <ac:picMk id="5" creationId="{E62CA865-7A11-1EEE-3FF4-24562D03CA6C}"/>
          </ac:picMkLst>
        </pc:picChg>
      </pc:sldChg>
      <pc:sldChg chg="addSp delSp modSp new mod setBg">
        <pc:chgData name="翌霖 胡" userId="a9a41afe759712f0" providerId="LiveId" clId="{A7AD4018-580B-4404-90A4-94DFAE688159}" dt="2023-11-20T14:41:13.036" v="2477" actId="26606"/>
        <pc:sldMkLst>
          <pc:docMk/>
          <pc:sldMk cId="3312575771" sldId="289"/>
        </pc:sldMkLst>
        <pc:spChg chg="mod">
          <ac:chgData name="翌霖 胡" userId="a9a41afe759712f0" providerId="LiveId" clId="{A7AD4018-580B-4404-90A4-94DFAE688159}" dt="2023-11-20T14:41:13.036" v="2477" actId="26606"/>
          <ac:spMkLst>
            <pc:docMk/>
            <pc:sldMk cId="3312575771" sldId="289"/>
            <ac:spMk id="2" creationId="{877BB4FC-C586-8BFD-9D92-2383E42CBBA8}"/>
          </ac:spMkLst>
        </pc:spChg>
        <pc:spChg chg="mod">
          <ac:chgData name="翌霖 胡" userId="a9a41afe759712f0" providerId="LiveId" clId="{A7AD4018-580B-4404-90A4-94DFAE688159}" dt="2023-11-20T14:41:13.036" v="2477" actId="26606"/>
          <ac:spMkLst>
            <pc:docMk/>
            <pc:sldMk cId="3312575771" sldId="289"/>
            <ac:spMk id="3" creationId="{12CE835E-74F1-9106-A7AA-FDDB79AD178A}"/>
          </ac:spMkLst>
        </pc:spChg>
        <pc:spChg chg="add del">
          <ac:chgData name="翌霖 胡" userId="a9a41afe759712f0" providerId="LiveId" clId="{A7AD4018-580B-4404-90A4-94DFAE688159}" dt="2023-11-20T14:41:13.036" v="2477" actId="26606"/>
          <ac:spMkLst>
            <pc:docMk/>
            <pc:sldMk cId="3312575771" sldId="289"/>
            <ac:spMk id="9" creationId="{C59AB4C8-9178-4F7A-8404-6890510B5917}"/>
          </ac:spMkLst>
        </pc:spChg>
        <pc:spChg chg="add del">
          <ac:chgData name="翌霖 胡" userId="a9a41afe759712f0" providerId="LiveId" clId="{A7AD4018-580B-4404-90A4-94DFAE688159}" dt="2023-11-20T14:41:13.036" v="2477" actId="26606"/>
          <ac:spMkLst>
            <pc:docMk/>
            <pc:sldMk cId="3312575771" sldId="289"/>
            <ac:spMk id="11" creationId="{4CFDFB37-4BC7-42C6-915D-A6609139BFE7}"/>
          </ac:spMkLst>
        </pc:spChg>
        <pc:spChg chg="add del">
          <ac:chgData name="翌霖 胡" userId="a9a41afe759712f0" providerId="LiveId" clId="{A7AD4018-580B-4404-90A4-94DFAE688159}" dt="2023-11-20T14:41:13.005" v="2476" actId="26606"/>
          <ac:spMkLst>
            <pc:docMk/>
            <pc:sldMk cId="3312575771" sldId="289"/>
            <ac:spMk id="16" creationId="{F0087D53-9295-4463-AAE4-D5C626046E9F}"/>
          </ac:spMkLst>
        </pc:spChg>
        <pc:spChg chg="add del">
          <ac:chgData name="翌霖 胡" userId="a9a41afe759712f0" providerId="LiveId" clId="{A7AD4018-580B-4404-90A4-94DFAE688159}" dt="2023-11-20T14:41:13.005" v="2476" actId="26606"/>
          <ac:spMkLst>
            <pc:docMk/>
            <pc:sldMk cId="3312575771" sldId="289"/>
            <ac:spMk id="18" creationId="{D6A9C53F-5F90-40A5-8C85-5412D39C8C68}"/>
          </ac:spMkLst>
        </pc:spChg>
        <pc:spChg chg="add">
          <ac:chgData name="翌霖 胡" userId="a9a41afe759712f0" providerId="LiveId" clId="{A7AD4018-580B-4404-90A4-94DFAE688159}" dt="2023-11-20T14:41:13.036" v="2477" actId="26606"/>
          <ac:spMkLst>
            <pc:docMk/>
            <pc:sldMk cId="3312575771" sldId="289"/>
            <ac:spMk id="20" creationId="{2568BC19-F052-4108-93E1-6A3D1DEC072F}"/>
          </ac:spMkLst>
        </pc:spChg>
        <pc:spChg chg="add">
          <ac:chgData name="翌霖 胡" userId="a9a41afe759712f0" providerId="LiveId" clId="{A7AD4018-580B-4404-90A4-94DFAE688159}" dt="2023-11-20T14:41:13.036" v="2477" actId="26606"/>
          <ac:spMkLst>
            <pc:docMk/>
            <pc:sldMk cId="3312575771" sldId="289"/>
            <ac:spMk id="21" creationId="{88263A24-0C1F-4677-B43C-4AE14E276B27}"/>
          </ac:spMkLst>
        </pc:spChg>
        <pc:spChg chg="add">
          <ac:chgData name="翌霖 胡" userId="a9a41afe759712f0" providerId="LiveId" clId="{A7AD4018-580B-4404-90A4-94DFAE688159}" dt="2023-11-20T14:41:13.036" v="2477" actId="26606"/>
          <ac:spMkLst>
            <pc:docMk/>
            <pc:sldMk cId="3312575771" sldId="289"/>
            <ac:spMk id="22" creationId="{D5FD337D-4D6B-4C8B-B6F5-121097E09881}"/>
          </ac:spMkLst>
        </pc:spChg>
        <pc:spChg chg="add">
          <ac:chgData name="翌霖 胡" userId="a9a41afe759712f0" providerId="LiveId" clId="{A7AD4018-580B-4404-90A4-94DFAE688159}" dt="2023-11-20T14:41:13.036" v="2477" actId="26606"/>
          <ac:spMkLst>
            <pc:docMk/>
            <pc:sldMk cId="3312575771" sldId="289"/>
            <ac:spMk id="23" creationId="{0ADDB668-2CA4-4D2B-9C34-3487CA330BA8}"/>
          </ac:spMkLst>
        </pc:spChg>
        <pc:graphicFrameChg chg="add mod ord modGraphic">
          <ac:chgData name="翌霖 胡" userId="a9a41afe759712f0" providerId="LiveId" clId="{A7AD4018-580B-4404-90A4-94DFAE688159}" dt="2023-11-20T14:41:13.036" v="2477" actId="26606"/>
          <ac:graphicFrameMkLst>
            <pc:docMk/>
            <pc:sldMk cId="3312575771" sldId="289"/>
            <ac:graphicFrameMk id="4" creationId="{C76C0BF7-3CBD-E948-DA78-0A3C7232A806}"/>
          </ac:graphicFrameMkLst>
        </pc:graphicFrameChg>
        <pc:graphicFrameChg chg="add del mod">
          <ac:chgData name="翌霖 胡" userId="a9a41afe759712f0" providerId="LiveId" clId="{A7AD4018-580B-4404-90A4-94DFAE688159}" dt="2023-11-20T14:11:42.137" v="2440"/>
          <ac:graphicFrameMkLst>
            <pc:docMk/>
            <pc:sldMk cId="3312575771" sldId="289"/>
            <ac:graphicFrameMk id="5" creationId="{0B0FDAB9-5705-572A-1C67-B98A6B120C81}"/>
          </ac:graphicFrameMkLst>
        </pc:graphicFrameChg>
        <pc:picChg chg="add mod">
          <ac:chgData name="翌霖 胡" userId="a9a41afe759712f0" providerId="LiveId" clId="{A7AD4018-580B-4404-90A4-94DFAE688159}" dt="2023-11-20T14:41:13.036" v="2477" actId="26606"/>
          <ac:picMkLst>
            <pc:docMk/>
            <pc:sldMk cId="3312575771" sldId="289"/>
            <ac:picMk id="6" creationId="{29C42957-D5C5-386E-3F4C-BEA06A9A7435}"/>
          </ac:picMkLst>
        </pc:picChg>
      </pc:sldChg>
      <pc:sldChg chg="addSp delSp modSp new mod setBg">
        <pc:chgData name="翌霖 胡" userId="a9a41afe759712f0" providerId="LiveId" clId="{A7AD4018-580B-4404-90A4-94DFAE688159}" dt="2023-11-20T15:09:52.284" v="2825" actId="26606"/>
        <pc:sldMkLst>
          <pc:docMk/>
          <pc:sldMk cId="1848114237" sldId="290"/>
        </pc:sldMkLst>
        <pc:spChg chg="mod">
          <ac:chgData name="翌霖 胡" userId="a9a41afe759712f0" providerId="LiveId" clId="{A7AD4018-580B-4404-90A4-94DFAE688159}" dt="2023-11-20T15:09:52.284" v="2825" actId="26606"/>
          <ac:spMkLst>
            <pc:docMk/>
            <pc:sldMk cId="1848114237" sldId="290"/>
            <ac:spMk id="2" creationId="{F53FDDA6-C735-75A1-0DA7-DC2925BC84BF}"/>
          </ac:spMkLst>
        </pc:spChg>
        <pc:spChg chg="mod ord">
          <ac:chgData name="翌霖 胡" userId="a9a41afe759712f0" providerId="LiveId" clId="{A7AD4018-580B-4404-90A4-94DFAE688159}" dt="2023-11-20T15:09:52.284" v="2825" actId="26606"/>
          <ac:spMkLst>
            <pc:docMk/>
            <pc:sldMk cId="1848114237" sldId="290"/>
            <ac:spMk id="3" creationId="{F727E124-E93C-3810-FCE7-190072F8B9AC}"/>
          </ac:spMkLst>
        </pc:spChg>
        <pc:spChg chg="add del">
          <ac:chgData name="翌霖 胡" userId="a9a41afe759712f0" providerId="LiveId" clId="{A7AD4018-580B-4404-90A4-94DFAE688159}" dt="2023-11-20T15:09:52.275" v="2824" actId="26606"/>
          <ac:spMkLst>
            <pc:docMk/>
            <pc:sldMk cId="1848114237" sldId="290"/>
            <ac:spMk id="17" creationId="{9F7D5CDA-D291-4307-BF55-1381FED29634}"/>
          </ac:spMkLst>
        </pc:spChg>
        <pc:spChg chg="add">
          <ac:chgData name="翌霖 胡" userId="a9a41afe759712f0" providerId="LiveId" clId="{A7AD4018-580B-4404-90A4-94DFAE688159}" dt="2023-11-20T15:09:52.284" v="2825" actId="26606"/>
          <ac:spMkLst>
            <pc:docMk/>
            <pc:sldMk cId="1848114237" sldId="290"/>
            <ac:spMk id="19" creationId="{45D37F4E-DDB4-456B-97E0-9937730A039F}"/>
          </ac:spMkLst>
        </pc:spChg>
        <pc:spChg chg="add">
          <ac:chgData name="翌霖 胡" userId="a9a41afe759712f0" providerId="LiveId" clId="{A7AD4018-580B-4404-90A4-94DFAE688159}" dt="2023-11-20T15:09:52.284" v="2825" actId="26606"/>
          <ac:spMkLst>
            <pc:docMk/>
            <pc:sldMk cId="1848114237" sldId="290"/>
            <ac:spMk id="20" creationId="{B2DD41CD-8F47-4F56-AD12-4E2FF7696987}"/>
          </ac:spMkLst>
        </pc:spChg>
        <pc:picChg chg="add mod ord">
          <ac:chgData name="翌霖 胡" userId="a9a41afe759712f0" providerId="LiveId" clId="{A7AD4018-580B-4404-90A4-94DFAE688159}" dt="2023-11-20T15:09:52.284" v="2825" actId="26606"/>
          <ac:picMkLst>
            <pc:docMk/>
            <pc:sldMk cId="1848114237" sldId="290"/>
            <ac:picMk id="5" creationId="{C5CBB800-FE08-ADBD-CC7C-336F8E22A81B}"/>
          </ac:picMkLst>
        </pc:picChg>
        <pc:cxnChg chg="add del">
          <ac:chgData name="翌霖 胡" userId="a9a41afe759712f0" providerId="LiveId" clId="{A7AD4018-580B-4404-90A4-94DFAE688159}" dt="2023-11-20T15:09:52.284" v="2825" actId="26606"/>
          <ac:cxnSpMkLst>
            <pc:docMk/>
            <pc:sldMk cId="1848114237" sldId="290"/>
            <ac:cxnSpMk id="10" creationId="{1503BFE4-729B-D9D0-C17B-501E6AF1127A}"/>
          </ac:cxnSpMkLst>
        </pc:cxnChg>
        <pc:cxnChg chg="add del">
          <ac:chgData name="翌霖 胡" userId="a9a41afe759712f0" providerId="LiveId" clId="{A7AD4018-580B-4404-90A4-94DFAE688159}" dt="2023-11-20T15:09:48.897" v="2822" actId="26606"/>
          <ac:cxnSpMkLst>
            <pc:docMk/>
            <pc:sldMk cId="1848114237" sldId="290"/>
            <ac:cxnSpMk id="15" creationId="{1503BFE4-729B-D9D0-C17B-501E6AF1127A}"/>
          </ac:cxnSpMkLst>
        </pc:cxnChg>
      </pc:sldChg>
      <pc:sldChg chg="addSp modSp new mod setBg">
        <pc:chgData name="翌霖 胡" userId="a9a41afe759712f0" providerId="LiveId" clId="{A7AD4018-580B-4404-90A4-94DFAE688159}" dt="2023-11-20T15:47:45.788" v="3508"/>
        <pc:sldMkLst>
          <pc:docMk/>
          <pc:sldMk cId="3935470147" sldId="291"/>
        </pc:sldMkLst>
        <pc:spChg chg="mod">
          <ac:chgData name="翌霖 胡" userId="a9a41afe759712f0" providerId="LiveId" clId="{A7AD4018-580B-4404-90A4-94DFAE688159}" dt="2023-11-20T15:47:11.363" v="3500" actId="26606"/>
          <ac:spMkLst>
            <pc:docMk/>
            <pc:sldMk cId="3935470147" sldId="291"/>
            <ac:spMk id="2" creationId="{90296CDB-53BF-425C-369A-D94E8DF9758C}"/>
          </ac:spMkLst>
        </pc:spChg>
        <pc:spChg chg="mod">
          <ac:chgData name="翌霖 胡" userId="a9a41afe759712f0" providerId="LiveId" clId="{A7AD4018-580B-4404-90A4-94DFAE688159}" dt="2023-11-20T15:47:45.788" v="3508"/>
          <ac:spMkLst>
            <pc:docMk/>
            <pc:sldMk cId="3935470147" sldId="291"/>
            <ac:spMk id="3" creationId="{4F62E9D2-0544-D57A-EF52-50CA284262E2}"/>
          </ac:spMkLst>
        </pc:spChg>
        <pc:spChg chg="add">
          <ac:chgData name="翌霖 胡" userId="a9a41afe759712f0" providerId="LiveId" clId="{A7AD4018-580B-4404-90A4-94DFAE688159}" dt="2023-11-20T15:47:11.363" v="3500" actId="26606"/>
          <ac:spMkLst>
            <pc:docMk/>
            <pc:sldMk cId="3935470147" sldId="291"/>
            <ac:spMk id="10" creationId="{45D37F4E-DDB4-456B-97E0-9937730A039F}"/>
          </ac:spMkLst>
        </pc:spChg>
        <pc:spChg chg="add">
          <ac:chgData name="翌霖 胡" userId="a9a41afe759712f0" providerId="LiveId" clId="{A7AD4018-580B-4404-90A4-94DFAE688159}" dt="2023-11-20T15:47:11.363" v="3500" actId="26606"/>
          <ac:spMkLst>
            <pc:docMk/>
            <pc:sldMk cId="3935470147" sldId="291"/>
            <ac:spMk id="12" creationId="{B2DD41CD-8F47-4F56-AD12-4E2FF7696987}"/>
          </ac:spMkLst>
        </pc:spChg>
        <pc:picChg chg="add mod">
          <ac:chgData name="翌霖 胡" userId="a9a41afe759712f0" providerId="LiveId" clId="{A7AD4018-580B-4404-90A4-94DFAE688159}" dt="2023-11-20T15:47:11.363" v="3500" actId="26606"/>
          <ac:picMkLst>
            <pc:docMk/>
            <pc:sldMk cId="3935470147" sldId="291"/>
            <ac:picMk id="5" creationId="{5DAE958B-08A2-17B5-541A-38ADDABDCE21}"/>
          </ac:picMkLst>
        </pc:picChg>
      </pc:sldChg>
      <pc:sldChg chg="addSp delSp modSp new mod setBg">
        <pc:chgData name="翌霖 胡" userId="a9a41afe759712f0" providerId="LiveId" clId="{A7AD4018-580B-4404-90A4-94DFAE688159}" dt="2023-11-20T15:54:33.596" v="3511" actId="1076"/>
        <pc:sldMkLst>
          <pc:docMk/>
          <pc:sldMk cId="1538904569" sldId="292"/>
        </pc:sldMkLst>
        <pc:spChg chg="mod">
          <ac:chgData name="翌霖 胡" userId="a9a41afe759712f0" providerId="LiveId" clId="{A7AD4018-580B-4404-90A4-94DFAE688159}" dt="2023-11-20T15:54:28.923" v="3510" actId="1076"/>
          <ac:spMkLst>
            <pc:docMk/>
            <pc:sldMk cId="1538904569" sldId="292"/>
            <ac:spMk id="2" creationId="{5C6EB802-D5C7-5EA0-BBDB-C3CB99BF4C11}"/>
          </ac:spMkLst>
        </pc:spChg>
        <pc:spChg chg="mod">
          <ac:chgData name="翌霖 胡" userId="a9a41afe759712f0" providerId="LiveId" clId="{A7AD4018-580B-4404-90A4-94DFAE688159}" dt="2023-11-20T15:54:33.596" v="3511" actId="1076"/>
          <ac:spMkLst>
            <pc:docMk/>
            <pc:sldMk cId="1538904569" sldId="292"/>
            <ac:spMk id="3" creationId="{B06B4791-0A46-2369-4D8B-194F9E518B95}"/>
          </ac:spMkLst>
        </pc:spChg>
        <pc:spChg chg="add del">
          <ac:chgData name="翌霖 胡" userId="a9a41afe759712f0" providerId="LiveId" clId="{A7AD4018-580B-4404-90A4-94DFAE688159}" dt="2023-11-20T15:43:44.942" v="3442" actId="26606"/>
          <ac:spMkLst>
            <pc:docMk/>
            <pc:sldMk cId="1538904569" sldId="292"/>
            <ac:spMk id="12" creationId="{D2B783EE-0239-4717-BBEA-8C9EAC61C824}"/>
          </ac:spMkLst>
        </pc:spChg>
        <pc:spChg chg="add del">
          <ac:chgData name="翌霖 胡" userId="a9a41afe759712f0" providerId="LiveId" clId="{A7AD4018-580B-4404-90A4-94DFAE688159}" dt="2023-11-20T15:43:44.942" v="3442" actId="26606"/>
          <ac:spMkLst>
            <pc:docMk/>
            <pc:sldMk cId="1538904569" sldId="292"/>
            <ac:spMk id="14" creationId="{A7B99495-F43F-4D80-A44F-2CB4764EB90B}"/>
          </ac:spMkLst>
        </pc:spChg>
        <pc:spChg chg="add del">
          <ac:chgData name="翌霖 胡" userId="a9a41afe759712f0" providerId="LiveId" clId="{A7AD4018-580B-4404-90A4-94DFAE688159}" dt="2023-11-20T15:43:44.942" v="3442" actId="26606"/>
          <ac:spMkLst>
            <pc:docMk/>
            <pc:sldMk cId="1538904569" sldId="292"/>
            <ac:spMk id="16" creationId="{70BEB1E7-2F88-40BC-B73D-42E5B6F80BFC}"/>
          </ac:spMkLst>
        </pc:spChg>
        <pc:spChg chg="add">
          <ac:chgData name="翌霖 胡" userId="a9a41afe759712f0" providerId="LiveId" clId="{A7AD4018-580B-4404-90A4-94DFAE688159}" dt="2023-11-20T15:43:44.942" v="3442" actId="26606"/>
          <ac:spMkLst>
            <pc:docMk/>
            <pc:sldMk cId="1538904569" sldId="292"/>
            <ac:spMk id="21" creationId="{2CB962CF-61A3-4EF9-94F6-7C59B0329524}"/>
          </ac:spMkLst>
        </pc:spChg>
        <pc:picChg chg="add del mod ord">
          <ac:chgData name="翌霖 胡" userId="a9a41afe759712f0" providerId="LiveId" clId="{A7AD4018-580B-4404-90A4-94DFAE688159}" dt="2023-11-20T15:43:44.942" v="3442" actId="26606"/>
          <ac:picMkLst>
            <pc:docMk/>
            <pc:sldMk cId="1538904569" sldId="292"/>
            <ac:picMk id="5" creationId="{F5086320-B4A5-F95C-FA60-735D69B4CE47}"/>
          </ac:picMkLst>
        </pc:picChg>
        <pc:picChg chg="add mod ord">
          <ac:chgData name="翌霖 胡" userId="a9a41afe759712f0" providerId="LiveId" clId="{A7AD4018-580B-4404-90A4-94DFAE688159}" dt="2023-11-20T15:43:44.942" v="3442" actId="26606"/>
          <ac:picMkLst>
            <pc:docMk/>
            <pc:sldMk cId="1538904569" sldId="292"/>
            <ac:picMk id="7" creationId="{9D61F3FA-308D-5B2E-605F-763B858ABFC0}"/>
          </ac:picMkLst>
        </pc:picChg>
        <pc:picChg chg="add del mod">
          <ac:chgData name="翌霖 胡" userId="a9a41afe759712f0" providerId="LiveId" clId="{A7AD4018-580B-4404-90A4-94DFAE688159}" dt="2023-11-20T15:31:39.704" v="3319"/>
          <ac:picMkLst>
            <pc:docMk/>
            <pc:sldMk cId="1538904569" sldId="292"/>
            <ac:picMk id="9" creationId="{5CE4C3F1-73D3-4915-A02D-4343C6A46792}"/>
          </ac:picMkLst>
        </pc:picChg>
      </pc:sldChg>
      <pc:sldChg chg="modSp new mod">
        <pc:chgData name="翌霖 胡" userId="a9a41afe759712f0" providerId="LiveId" clId="{A7AD4018-580B-4404-90A4-94DFAE688159}" dt="2023-11-20T15:46:03.695" v="3486" actId="15"/>
        <pc:sldMkLst>
          <pc:docMk/>
          <pc:sldMk cId="899076448" sldId="293"/>
        </pc:sldMkLst>
        <pc:spChg chg="mod">
          <ac:chgData name="翌霖 胡" userId="a9a41afe759712f0" providerId="LiveId" clId="{A7AD4018-580B-4404-90A4-94DFAE688159}" dt="2023-11-20T15:32:31.336" v="3337"/>
          <ac:spMkLst>
            <pc:docMk/>
            <pc:sldMk cId="899076448" sldId="293"/>
            <ac:spMk id="2" creationId="{E09103E3-3FE8-05FF-9B77-E7A5E1D373DC}"/>
          </ac:spMkLst>
        </pc:spChg>
        <pc:spChg chg="mod">
          <ac:chgData name="翌霖 胡" userId="a9a41afe759712f0" providerId="LiveId" clId="{A7AD4018-580B-4404-90A4-94DFAE688159}" dt="2023-11-20T15:46:03.695" v="3486" actId="15"/>
          <ac:spMkLst>
            <pc:docMk/>
            <pc:sldMk cId="899076448" sldId="293"/>
            <ac:spMk id="3" creationId="{83BBA7AE-E483-CC31-AA4F-61C4100F2D6E}"/>
          </ac:spMkLst>
        </pc:spChg>
      </pc:sldChg>
      <pc:sldChg chg="new del">
        <pc:chgData name="翌霖 胡" userId="a9a41afe759712f0" providerId="LiveId" clId="{A7AD4018-580B-4404-90A4-94DFAE688159}" dt="2023-11-20T15:46:12.274" v="3487" actId="47"/>
        <pc:sldMkLst>
          <pc:docMk/>
          <pc:sldMk cId="4248933367" sldId="294"/>
        </pc:sldMkLst>
      </pc:sldChg>
      <pc:sldChg chg="del">
        <pc:chgData name="翌霖 胡" userId="a9a41afe759712f0" providerId="LiveId" clId="{A7AD4018-580B-4404-90A4-94DFAE688159}" dt="2023-11-20T06:20:02.983" v="5" actId="47"/>
        <pc:sldMkLst>
          <pc:docMk/>
          <pc:sldMk cId="642413668" sldId="324"/>
        </pc:sldMkLst>
      </pc:sldChg>
      <pc:sldChg chg="del">
        <pc:chgData name="翌霖 胡" userId="a9a41afe759712f0" providerId="LiveId" clId="{A7AD4018-580B-4404-90A4-94DFAE688159}" dt="2023-11-20T06:20:02.983" v="5" actId="47"/>
        <pc:sldMkLst>
          <pc:docMk/>
          <pc:sldMk cId="4117294434" sldId="347"/>
        </pc:sldMkLst>
      </pc:sldChg>
      <pc:sldChg chg="del">
        <pc:chgData name="翌霖 胡" userId="a9a41afe759712f0" providerId="LiveId" clId="{A7AD4018-580B-4404-90A4-94DFAE688159}" dt="2023-11-20T06:20:02.983" v="5" actId="47"/>
        <pc:sldMkLst>
          <pc:docMk/>
          <pc:sldMk cId="1065169402" sldId="348"/>
        </pc:sldMkLst>
      </pc:sldChg>
      <pc:sldChg chg="del">
        <pc:chgData name="翌霖 胡" userId="a9a41afe759712f0" providerId="LiveId" clId="{A7AD4018-580B-4404-90A4-94DFAE688159}" dt="2023-11-20T06:20:02.983" v="5" actId="47"/>
        <pc:sldMkLst>
          <pc:docMk/>
          <pc:sldMk cId="3756710890" sldId="352"/>
        </pc:sldMkLst>
      </pc:sldChg>
      <pc:sldChg chg="del">
        <pc:chgData name="翌霖 胡" userId="a9a41afe759712f0" providerId="LiveId" clId="{A7AD4018-580B-4404-90A4-94DFAE688159}" dt="2023-11-20T06:20:02.983" v="5" actId="47"/>
        <pc:sldMkLst>
          <pc:docMk/>
          <pc:sldMk cId="4148162748" sldId="353"/>
        </pc:sldMkLst>
      </pc:sldChg>
      <pc:sldChg chg="del">
        <pc:chgData name="翌霖 胡" userId="a9a41afe759712f0" providerId="LiveId" clId="{A7AD4018-580B-4404-90A4-94DFAE688159}" dt="2023-11-20T06:20:02.983" v="5" actId="47"/>
        <pc:sldMkLst>
          <pc:docMk/>
          <pc:sldMk cId="2219665023" sldId="354"/>
        </pc:sldMkLst>
      </pc:sldChg>
      <pc:sldChg chg="del">
        <pc:chgData name="翌霖 胡" userId="a9a41afe759712f0" providerId="LiveId" clId="{A7AD4018-580B-4404-90A4-94DFAE688159}" dt="2023-11-20T06:20:02.983" v="5" actId="47"/>
        <pc:sldMkLst>
          <pc:docMk/>
          <pc:sldMk cId="513029129" sldId="355"/>
        </pc:sldMkLst>
      </pc:sldChg>
      <pc:sldChg chg="del">
        <pc:chgData name="翌霖 胡" userId="a9a41afe759712f0" providerId="LiveId" clId="{A7AD4018-580B-4404-90A4-94DFAE688159}" dt="2023-11-20T06:20:02.983" v="5" actId="47"/>
        <pc:sldMkLst>
          <pc:docMk/>
          <pc:sldMk cId="293177231" sldId="358"/>
        </pc:sldMkLst>
      </pc:sldChg>
      <pc:sldChg chg="del">
        <pc:chgData name="翌霖 胡" userId="a9a41afe759712f0" providerId="LiveId" clId="{A7AD4018-580B-4404-90A4-94DFAE688159}" dt="2023-11-20T06:20:02.983" v="5" actId="47"/>
        <pc:sldMkLst>
          <pc:docMk/>
          <pc:sldMk cId="730682369" sldId="359"/>
        </pc:sldMkLst>
      </pc:sldChg>
      <pc:sldChg chg="del">
        <pc:chgData name="翌霖 胡" userId="a9a41afe759712f0" providerId="LiveId" clId="{A7AD4018-580B-4404-90A4-94DFAE688159}" dt="2023-11-20T06:20:02.983" v="5" actId="47"/>
        <pc:sldMkLst>
          <pc:docMk/>
          <pc:sldMk cId="4274443988" sldId="360"/>
        </pc:sldMkLst>
      </pc:sldChg>
      <pc:sldChg chg="del">
        <pc:chgData name="翌霖 胡" userId="a9a41afe759712f0" providerId="LiveId" clId="{A7AD4018-580B-4404-90A4-94DFAE688159}" dt="2023-11-20T06:20:02.983" v="5" actId="47"/>
        <pc:sldMkLst>
          <pc:docMk/>
          <pc:sldMk cId="439055835" sldId="361"/>
        </pc:sldMkLst>
      </pc:sldChg>
      <pc:sldChg chg="del">
        <pc:chgData name="翌霖 胡" userId="a9a41afe759712f0" providerId="LiveId" clId="{A7AD4018-580B-4404-90A4-94DFAE688159}" dt="2023-11-20T06:20:02.983" v="5" actId="47"/>
        <pc:sldMkLst>
          <pc:docMk/>
          <pc:sldMk cId="179987227" sldId="362"/>
        </pc:sldMkLst>
      </pc:sldChg>
    </pc:docChg>
  </pc:docChgLst>
  <pc:docChgLst>
    <pc:chgData name="翌霖 胡" userId="a9a41afe759712f0" providerId="LiveId" clId="{9C304CCA-8583-4C5C-BC95-71AD5680C462}"/>
    <pc:docChg chg="undo redo custSel addSld delSld modSld sldOrd">
      <pc:chgData name="翌霖 胡" userId="a9a41afe759712f0" providerId="LiveId" clId="{9C304CCA-8583-4C5C-BC95-71AD5680C462}" dt="2023-12-04T13:44:30.037" v="4016" actId="6549"/>
      <pc:docMkLst>
        <pc:docMk/>
      </pc:docMkLst>
      <pc:sldChg chg="addSp delSp modSp mod setBg addAnim delAnim setClrOvrMap">
        <pc:chgData name="翌霖 胡" userId="a9a41afe759712f0" providerId="LiveId" clId="{9C304CCA-8583-4C5C-BC95-71AD5680C462}" dt="2023-12-02T07:28:32.230" v="21" actId="27614"/>
        <pc:sldMkLst>
          <pc:docMk/>
          <pc:sldMk cId="3981376780" sldId="256"/>
        </pc:sldMkLst>
        <pc:spChg chg="mod">
          <ac:chgData name="翌霖 胡" userId="a9a41afe759712f0" providerId="LiveId" clId="{9C304CCA-8583-4C5C-BC95-71AD5680C462}" dt="2023-12-02T07:28:15.065" v="20" actId="26606"/>
          <ac:spMkLst>
            <pc:docMk/>
            <pc:sldMk cId="3981376780" sldId="256"/>
            <ac:spMk id="2" creationId="{3276E30A-E273-EDA7-0B94-6DCEB364EEC7}"/>
          </ac:spMkLst>
        </pc:spChg>
        <pc:spChg chg="mod">
          <ac:chgData name="翌霖 胡" userId="a9a41afe759712f0" providerId="LiveId" clId="{9C304CCA-8583-4C5C-BC95-71AD5680C462}" dt="2023-12-02T07:28:15.065" v="20" actId="26606"/>
          <ac:spMkLst>
            <pc:docMk/>
            <pc:sldMk cId="3981376780" sldId="256"/>
            <ac:spMk id="3" creationId="{D4226F11-46DB-13F3-330D-5DB5D0919E00}"/>
          </ac:spMkLst>
        </pc:spChg>
        <pc:spChg chg="add del">
          <ac:chgData name="翌霖 胡" userId="a9a41afe759712f0" providerId="LiveId" clId="{9C304CCA-8583-4C5C-BC95-71AD5680C462}" dt="2023-12-02T07:28:15.065" v="20" actId="26606"/>
          <ac:spMkLst>
            <pc:docMk/>
            <pc:sldMk cId="3981376780" sldId="256"/>
            <ac:spMk id="29" creationId="{0671A8AE-40A1-4631-A6B8-581AFF065482}"/>
          </ac:spMkLst>
        </pc:spChg>
        <pc:spChg chg="add del">
          <ac:chgData name="翌霖 胡" userId="a9a41afe759712f0" providerId="LiveId" clId="{9C304CCA-8583-4C5C-BC95-71AD5680C462}" dt="2023-12-02T07:28:15.065" v="20" actId="26606"/>
          <ac:spMkLst>
            <pc:docMk/>
            <pc:sldMk cId="3981376780" sldId="256"/>
            <ac:spMk id="31" creationId="{AB58EF07-17C2-48CF-ABB0-EEF1F17CB8F0}"/>
          </ac:spMkLst>
        </pc:spChg>
        <pc:spChg chg="add del">
          <ac:chgData name="翌霖 胡" userId="a9a41afe759712f0" providerId="LiveId" clId="{9C304CCA-8583-4C5C-BC95-71AD5680C462}" dt="2023-12-02T07:28:15.065" v="20" actId="26606"/>
          <ac:spMkLst>
            <pc:docMk/>
            <pc:sldMk cId="3981376780" sldId="256"/>
            <ac:spMk id="33" creationId="{AF2F604E-43BE-4DC3-B983-E071523364F8}"/>
          </ac:spMkLst>
        </pc:spChg>
        <pc:spChg chg="add del">
          <ac:chgData name="翌霖 胡" userId="a9a41afe759712f0" providerId="LiveId" clId="{9C304CCA-8583-4C5C-BC95-71AD5680C462}" dt="2023-12-02T07:28:15.065" v="20" actId="26606"/>
          <ac:spMkLst>
            <pc:docMk/>
            <pc:sldMk cId="3981376780" sldId="256"/>
            <ac:spMk id="35" creationId="{08C9B587-E65E-4B52-B37C-ABEBB6E87928}"/>
          </ac:spMkLst>
        </pc:spChg>
        <pc:spChg chg="add del">
          <ac:chgData name="翌霖 胡" userId="a9a41afe759712f0" providerId="LiveId" clId="{9C304CCA-8583-4C5C-BC95-71AD5680C462}" dt="2023-12-02T07:28:15.022" v="19" actId="26606"/>
          <ac:spMkLst>
            <pc:docMk/>
            <pc:sldMk cId="3981376780" sldId="256"/>
            <ac:spMk id="40" creationId="{0671A8AE-40A1-4631-A6B8-581AFF065482}"/>
          </ac:spMkLst>
        </pc:spChg>
        <pc:spChg chg="add del">
          <ac:chgData name="翌霖 胡" userId="a9a41afe759712f0" providerId="LiveId" clId="{9C304CCA-8583-4C5C-BC95-71AD5680C462}" dt="2023-12-02T07:28:15.022" v="19" actId="26606"/>
          <ac:spMkLst>
            <pc:docMk/>
            <pc:sldMk cId="3981376780" sldId="256"/>
            <ac:spMk id="42" creationId="{AB58EF07-17C2-48CF-ABB0-EEF1F17CB8F0}"/>
          </ac:spMkLst>
        </pc:spChg>
        <pc:spChg chg="add del">
          <ac:chgData name="翌霖 胡" userId="a9a41afe759712f0" providerId="LiveId" clId="{9C304CCA-8583-4C5C-BC95-71AD5680C462}" dt="2023-12-02T07:28:15.022" v="19" actId="26606"/>
          <ac:spMkLst>
            <pc:docMk/>
            <pc:sldMk cId="3981376780" sldId="256"/>
            <ac:spMk id="44" creationId="{AF2F604E-43BE-4DC3-B983-E071523364F8}"/>
          </ac:spMkLst>
        </pc:spChg>
        <pc:spChg chg="add del">
          <ac:chgData name="翌霖 胡" userId="a9a41afe759712f0" providerId="LiveId" clId="{9C304CCA-8583-4C5C-BC95-71AD5680C462}" dt="2023-12-02T07:28:15.022" v="19" actId="26606"/>
          <ac:spMkLst>
            <pc:docMk/>
            <pc:sldMk cId="3981376780" sldId="256"/>
            <ac:spMk id="46" creationId="{08C9B587-E65E-4B52-B37C-ABEBB6E87928}"/>
          </ac:spMkLst>
        </pc:spChg>
        <pc:spChg chg="add">
          <ac:chgData name="翌霖 胡" userId="a9a41afe759712f0" providerId="LiveId" clId="{9C304CCA-8583-4C5C-BC95-71AD5680C462}" dt="2023-12-02T07:28:15.065" v="20" actId="26606"/>
          <ac:spMkLst>
            <pc:docMk/>
            <pc:sldMk cId="3981376780" sldId="256"/>
            <ac:spMk id="48" creationId="{71B2258F-86CA-4D4D-8270-BC05FCDEBFB3}"/>
          </ac:spMkLst>
        </pc:spChg>
        <pc:picChg chg="add mod ord">
          <ac:chgData name="翌霖 胡" userId="a9a41afe759712f0" providerId="LiveId" clId="{9C304CCA-8583-4C5C-BC95-71AD5680C462}" dt="2023-12-02T07:28:32.230" v="21" actId="27614"/>
          <ac:picMkLst>
            <pc:docMk/>
            <pc:sldMk cId="3981376780" sldId="256"/>
            <ac:picMk id="4" creationId="{6BA70B06-4A1B-30AA-533F-AA222809F606}"/>
          </ac:picMkLst>
        </pc:picChg>
        <pc:picChg chg="del">
          <ac:chgData name="翌霖 胡" userId="a9a41afe759712f0" providerId="LiveId" clId="{9C304CCA-8583-4C5C-BC95-71AD5680C462}" dt="2023-12-02T07:27:09.208" v="9" actId="478"/>
          <ac:picMkLst>
            <pc:docMk/>
            <pc:sldMk cId="3981376780" sldId="256"/>
            <ac:picMk id="5" creationId="{47918ACB-E09E-0120-72D3-85E0B60B50B6}"/>
          </ac:picMkLst>
        </pc:picChg>
      </pc:sldChg>
      <pc:sldChg chg="addSp modSp new del mod">
        <pc:chgData name="翌霖 胡" userId="a9a41afe759712f0" providerId="LiveId" clId="{9C304CCA-8583-4C5C-BC95-71AD5680C462}" dt="2023-12-04T01:47:14.738" v="175" actId="2696"/>
        <pc:sldMkLst>
          <pc:docMk/>
          <pc:sldMk cId="123645630" sldId="257"/>
        </pc:sldMkLst>
        <pc:picChg chg="add mod">
          <ac:chgData name="翌霖 胡" userId="a9a41afe759712f0" providerId="LiveId" clId="{9C304CCA-8583-4C5C-BC95-71AD5680C462}" dt="2023-12-03T08:56:39.031" v="123" actId="14100"/>
          <ac:picMkLst>
            <pc:docMk/>
            <pc:sldMk cId="123645630" sldId="257"/>
            <ac:picMk id="5" creationId="{0A4ECB60-0DA2-CE38-8B3F-2627B71FFEC6}"/>
          </ac:picMkLst>
        </pc:picChg>
      </pc:sldChg>
      <pc:sldChg chg="add del">
        <pc:chgData name="翌霖 胡" userId="a9a41afe759712f0" providerId="LiveId" clId="{9C304CCA-8583-4C5C-BC95-71AD5680C462}" dt="2023-12-04T08:33:27.829" v="2697" actId="47"/>
        <pc:sldMkLst>
          <pc:docMk/>
          <pc:sldMk cId="2767049293" sldId="257"/>
        </pc:sldMkLst>
      </pc:sldChg>
      <pc:sldChg chg="del">
        <pc:chgData name="翌霖 胡" userId="a9a41afe759712f0" providerId="LiveId" clId="{9C304CCA-8583-4C5C-BC95-71AD5680C462}" dt="2023-12-02T07:27:02.207" v="3" actId="47"/>
        <pc:sldMkLst>
          <pc:docMk/>
          <pc:sldMk cId="3934035517" sldId="258"/>
        </pc:sldMkLst>
      </pc:sldChg>
      <pc:sldChg chg="addSp delSp modSp new mod setBg">
        <pc:chgData name="翌霖 胡" userId="a9a41afe759712f0" providerId="LiveId" clId="{9C304CCA-8583-4C5C-BC95-71AD5680C462}" dt="2023-12-04T13:38:06.408" v="4000" actId="6549"/>
        <pc:sldMkLst>
          <pc:docMk/>
          <pc:sldMk cId="4053262229" sldId="258"/>
        </pc:sldMkLst>
        <pc:spChg chg="mod">
          <ac:chgData name="翌霖 胡" userId="a9a41afe759712f0" providerId="LiveId" clId="{9C304CCA-8583-4C5C-BC95-71AD5680C462}" dt="2023-12-04T07:26:35.299" v="1865" actId="26606"/>
          <ac:spMkLst>
            <pc:docMk/>
            <pc:sldMk cId="4053262229" sldId="258"/>
            <ac:spMk id="2" creationId="{8FE122CB-766C-99BE-8D16-BCC1175BC033}"/>
          </ac:spMkLst>
        </pc:spChg>
        <pc:spChg chg="add del mod">
          <ac:chgData name="翌霖 胡" userId="a9a41afe759712f0" providerId="LiveId" clId="{9C304CCA-8583-4C5C-BC95-71AD5680C462}" dt="2023-12-04T13:38:06.408" v="4000" actId="6549"/>
          <ac:spMkLst>
            <pc:docMk/>
            <pc:sldMk cId="4053262229" sldId="258"/>
            <ac:spMk id="3" creationId="{E7AD12F5-E552-490F-D5A7-E6C89F1AD22E}"/>
          </ac:spMkLst>
        </pc:spChg>
        <pc:picChg chg="add del mod">
          <ac:chgData name="翌霖 胡" userId="a9a41afe759712f0" providerId="LiveId" clId="{9C304CCA-8583-4C5C-BC95-71AD5680C462}" dt="2023-12-04T04:36:38.576" v="1324"/>
          <ac:picMkLst>
            <pc:docMk/>
            <pc:sldMk cId="4053262229" sldId="258"/>
            <ac:picMk id="5" creationId="{55DFB259-1B5D-6AE0-1B02-E9D492AE56D7}"/>
          </ac:picMkLst>
        </pc:picChg>
        <pc:picChg chg="add del mod">
          <ac:chgData name="翌霖 胡" userId="a9a41afe759712f0" providerId="LiveId" clId="{9C304CCA-8583-4C5C-BC95-71AD5680C462}" dt="2023-12-04T05:10:39.588" v="1783" actId="21"/>
          <ac:picMkLst>
            <pc:docMk/>
            <pc:sldMk cId="4053262229" sldId="258"/>
            <ac:picMk id="7" creationId="{494919C0-C1D7-D579-CBE8-F14C06EB0D18}"/>
          </ac:picMkLst>
        </pc:picChg>
        <pc:picChg chg="add del mod">
          <ac:chgData name="翌霖 胡" userId="a9a41afe759712f0" providerId="LiveId" clId="{9C304CCA-8583-4C5C-BC95-71AD5680C462}" dt="2023-12-04T07:26:18.919" v="1864" actId="21"/>
          <ac:picMkLst>
            <pc:docMk/>
            <pc:sldMk cId="4053262229" sldId="258"/>
            <ac:picMk id="8" creationId="{6C0CCE63-8900-CB2D-28BD-7346A70F752B}"/>
          </ac:picMkLst>
        </pc:picChg>
        <pc:picChg chg="add mod">
          <ac:chgData name="翌霖 胡" userId="a9a41afe759712f0" providerId="LiveId" clId="{9C304CCA-8583-4C5C-BC95-71AD5680C462}" dt="2023-12-04T07:26:47.170" v="1869" actId="1076"/>
          <ac:picMkLst>
            <pc:docMk/>
            <pc:sldMk cId="4053262229" sldId="258"/>
            <ac:picMk id="9" creationId="{19503815-4D88-F814-3F2E-96981FE71B78}"/>
          </ac:picMkLst>
        </pc:picChg>
        <pc:cxnChg chg="add">
          <ac:chgData name="翌霖 胡" userId="a9a41afe759712f0" providerId="LiveId" clId="{9C304CCA-8583-4C5C-BC95-71AD5680C462}" dt="2023-12-04T07:26:35.299" v="1865" actId="26606"/>
          <ac:cxnSpMkLst>
            <pc:docMk/>
            <pc:sldMk cId="4053262229" sldId="258"/>
            <ac:cxnSpMk id="6" creationId="{00CD8E7C-C23B-A3B9-B18A-838AED877A40}"/>
          </ac:cxnSpMkLst>
        </pc:cxnChg>
      </pc:sldChg>
      <pc:sldChg chg="addSp delSp modSp new mod">
        <pc:chgData name="翌霖 胡" userId="a9a41afe759712f0" providerId="LiveId" clId="{9C304CCA-8583-4C5C-BC95-71AD5680C462}" dt="2023-12-04T10:35:57.440" v="3677" actId="1076"/>
        <pc:sldMkLst>
          <pc:docMk/>
          <pc:sldMk cId="712003958" sldId="259"/>
        </pc:sldMkLst>
        <pc:spChg chg="mod">
          <ac:chgData name="翌霖 胡" userId="a9a41afe759712f0" providerId="LiveId" clId="{9C304CCA-8583-4C5C-BC95-71AD5680C462}" dt="2023-12-04T10:29:25.294" v="3584" actId="21"/>
          <ac:spMkLst>
            <pc:docMk/>
            <pc:sldMk cId="712003958" sldId="259"/>
            <ac:spMk id="2" creationId="{F97E9E56-FE49-76BD-DE6A-DC31DBD09B6B}"/>
          </ac:spMkLst>
        </pc:spChg>
        <pc:spChg chg="mod">
          <ac:chgData name="翌霖 胡" userId="a9a41afe759712f0" providerId="LiveId" clId="{9C304CCA-8583-4C5C-BC95-71AD5680C462}" dt="2023-12-04T10:35:33.668" v="3673"/>
          <ac:spMkLst>
            <pc:docMk/>
            <pc:sldMk cId="712003958" sldId="259"/>
            <ac:spMk id="3" creationId="{2FB7BB9A-26D1-90AB-08AC-7E9868DD7EEB}"/>
          </ac:spMkLst>
        </pc:spChg>
        <pc:picChg chg="add del mod">
          <ac:chgData name="翌霖 胡" userId="a9a41afe759712f0" providerId="LiveId" clId="{9C304CCA-8583-4C5C-BC95-71AD5680C462}" dt="2023-12-04T10:35:05.292" v="3661" actId="21"/>
          <ac:picMkLst>
            <pc:docMk/>
            <pc:sldMk cId="712003958" sldId="259"/>
            <ac:picMk id="5" creationId="{9D84017C-3384-A1AD-0F4B-D036BB776225}"/>
          </ac:picMkLst>
        </pc:picChg>
        <pc:picChg chg="add mod">
          <ac:chgData name="翌霖 胡" userId="a9a41afe759712f0" providerId="LiveId" clId="{9C304CCA-8583-4C5C-BC95-71AD5680C462}" dt="2023-12-04T10:35:57.440" v="3677" actId="1076"/>
          <ac:picMkLst>
            <pc:docMk/>
            <pc:sldMk cId="712003958" sldId="259"/>
            <ac:picMk id="6" creationId="{929127BF-714A-12BE-7DA2-077FD49689C5}"/>
          </ac:picMkLst>
        </pc:picChg>
      </pc:sldChg>
      <pc:sldChg chg="del">
        <pc:chgData name="翌霖 胡" userId="a9a41afe759712f0" providerId="LiveId" clId="{9C304CCA-8583-4C5C-BC95-71AD5680C462}" dt="2023-12-02T07:27:02.207" v="3" actId="47"/>
        <pc:sldMkLst>
          <pc:docMk/>
          <pc:sldMk cId="1010836989" sldId="259"/>
        </pc:sldMkLst>
      </pc:sldChg>
      <pc:sldChg chg="del">
        <pc:chgData name="翌霖 胡" userId="a9a41afe759712f0" providerId="LiveId" clId="{9C304CCA-8583-4C5C-BC95-71AD5680C462}" dt="2023-12-02T07:27:02.207" v="3" actId="47"/>
        <pc:sldMkLst>
          <pc:docMk/>
          <pc:sldMk cId="1143112103" sldId="260"/>
        </pc:sldMkLst>
      </pc:sldChg>
      <pc:sldChg chg="addSp delSp modSp new del mod">
        <pc:chgData name="翌霖 胡" userId="a9a41afe759712f0" providerId="LiveId" clId="{9C304CCA-8583-4C5C-BC95-71AD5680C462}" dt="2023-12-04T11:11:06.467" v="3955" actId="47"/>
        <pc:sldMkLst>
          <pc:docMk/>
          <pc:sldMk cId="2127587658" sldId="260"/>
        </pc:sldMkLst>
        <pc:picChg chg="add del">
          <ac:chgData name="翌霖 胡" userId="a9a41afe759712f0" providerId="LiveId" clId="{9C304CCA-8583-4C5C-BC95-71AD5680C462}" dt="2023-12-03T11:46:30.562" v="163" actId="22"/>
          <ac:picMkLst>
            <pc:docMk/>
            <pc:sldMk cId="2127587658" sldId="260"/>
            <ac:picMk id="5" creationId="{3FB93565-7AAA-E5D7-F2CA-45DDD3A367A7}"/>
          </ac:picMkLst>
        </pc:picChg>
        <pc:picChg chg="add del mod">
          <ac:chgData name="翌霖 胡" userId="a9a41afe759712f0" providerId="LiveId" clId="{9C304CCA-8583-4C5C-BC95-71AD5680C462}" dt="2023-12-04T10:53:42.496" v="3834" actId="478"/>
          <ac:picMkLst>
            <pc:docMk/>
            <pc:sldMk cId="2127587658" sldId="260"/>
            <ac:picMk id="7" creationId="{339A4BB6-E2F0-0F1D-4C76-79FA0023BA7A}"/>
          </ac:picMkLst>
        </pc:picChg>
        <pc:picChg chg="add del mod">
          <ac:chgData name="翌霖 胡" userId="a9a41afe759712f0" providerId="LiveId" clId="{9C304CCA-8583-4C5C-BC95-71AD5680C462}" dt="2023-12-04T10:36:11.388" v="3679" actId="478"/>
          <ac:picMkLst>
            <pc:docMk/>
            <pc:sldMk cId="2127587658" sldId="260"/>
            <ac:picMk id="9" creationId="{5D9668B9-A32F-9ABA-C0F2-022BB66B7821}"/>
          </ac:picMkLst>
        </pc:picChg>
        <pc:picChg chg="add del mod">
          <ac:chgData name="翌霖 胡" userId="a9a41afe759712f0" providerId="LiveId" clId="{9C304CCA-8583-4C5C-BC95-71AD5680C462}" dt="2023-12-04T10:36:10.502" v="3678" actId="478"/>
          <ac:picMkLst>
            <pc:docMk/>
            <pc:sldMk cId="2127587658" sldId="260"/>
            <ac:picMk id="11" creationId="{BC0B4963-F2FF-9D58-10D0-6A3D08E3C3B2}"/>
          </ac:picMkLst>
        </pc:picChg>
        <pc:picChg chg="add del mod">
          <ac:chgData name="翌霖 胡" userId="a9a41afe759712f0" providerId="LiveId" clId="{9C304CCA-8583-4C5C-BC95-71AD5680C462}" dt="2023-12-04T10:53:41.613" v="3833" actId="478"/>
          <ac:picMkLst>
            <pc:docMk/>
            <pc:sldMk cId="2127587658" sldId="260"/>
            <ac:picMk id="13" creationId="{546CFFCC-5CA3-CEA9-8ECE-7FF7309B6E34}"/>
          </ac:picMkLst>
        </pc:picChg>
      </pc:sldChg>
      <pc:sldChg chg="addSp delSp modSp new mod ord setBg">
        <pc:chgData name="翌霖 胡" userId="a9a41afe759712f0" providerId="LiveId" clId="{9C304CCA-8583-4C5C-BC95-71AD5680C462}" dt="2023-12-04T11:10:57.730" v="3954" actId="732"/>
        <pc:sldMkLst>
          <pc:docMk/>
          <pc:sldMk cId="2660127847" sldId="261"/>
        </pc:sldMkLst>
        <pc:spChg chg="mod">
          <ac:chgData name="翌霖 胡" userId="a9a41afe759712f0" providerId="LiveId" clId="{9C304CCA-8583-4C5C-BC95-71AD5680C462}" dt="2023-12-04T11:09:18.790" v="3939" actId="26606"/>
          <ac:spMkLst>
            <pc:docMk/>
            <pc:sldMk cId="2660127847" sldId="261"/>
            <ac:spMk id="2" creationId="{5A3548B3-7FB9-8CFC-5D03-70E3A63881E8}"/>
          </ac:spMkLst>
        </pc:spChg>
        <pc:spChg chg="mod">
          <ac:chgData name="翌霖 胡" userId="a9a41afe759712f0" providerId="LiveId" clId="{9C304CCA-8583-4C5C-BC95-71AD5680C462}" dt="2023-12-04T11:09:52.314" v="3946" actId="403"/>
          <ac:spMkLst>
            <pc:docMk/>
            <pc:sldMk cId="2660127847" sldId="261"/>
            <ac:spMk id="3" creationId="{97B9BABA-F3E5-DECD-2EA9-70DFF2DBD455}"/>
          </ac:spMkLst>
        </pc:spChg>
        <pc:spChg chg="add mod">
          <ac:chgData name="翌霖 胡" userId="a9a41afe759712f0" providerId="LiveId" clId="{9C304CCA-8583-4C5C-BC95-71AD5680C462}" dt="2023-12-04T11:10:21.278" v="3951" actId="1076"/>
          <ac:spMkLst>
            <pc:docMk/>
            <pc:sldMk cId="2660127847" sldId="261"/>
            <ac:spMk id="9" creationId="{4F8EB4D6-52BE-E73F-063D-FC94725655DF}"/>
          </ac:spMkLst>
        </pc:spChg>
        <pc:spChg chg="add del">
          <ac:chgData name="翌霖 胡" userId="a9a41afe759712f0" providerId="LiveId" clId="{9C304CCA-8583-4C5C-BC95-71AD5680C462}" dt="2023-12-04T11:09:11.225" v="3936" actId="26606"/>
          <ac:spMkLst>
            <pc:docMk/>
            <pc:sldMk cId="2660127847" sldId="261"/>
            <ac:spMk id="16" creationId="{40C68385-847A-D2AB-91D9-ECD0EA7AC511}"/>
          </ac:spMkLst>
        </pc:spChg>
        <pc:spChg chg="add del">
          <ac:chgData name="翌霖 胡" userId="a9a41afe759712f0" providerId="LiveId" clId="{9C304CCA-8583-4C5C-BC95-71AD5680C462}" dt="2023-12-04T11:09:18.779" v="3938" actId="26606"/>
          <ac:spMkLst>
            <pc:docMk/>
            <pc:sldMk cId="2660127847" sldId="261"/>
            <ac:spMk id="22" creationId="{068E5CCC-C8B4-1C26-7EEC-22D3D6E680DA}"/>
          </ac:spMkLst>
        </pc:spChg>
        <pc:spChg chg="add del">
          <ac:chgData name="翌霖 胡" userId="a9a41afe759712f0" providerId="LiveId" clId="{9C304CCA-8583-4C5C-BC95-71AD5680C462}" dt="2023-12-04T11:09:18.779" v="3938" actId="26606"/>
          <ac:spMkLst>
            <pc:docMk/>
            <pc:sldMk cId="2660127847" sldId="261"/>
            <ac:spMk id="23" creationId="{5AA4F2E6-C9E1-359F-FAB8-8E34321074B0}"/>
          </ac:spMkLst>
        </pc:spChg>
        <pc:spChg chg="add">
          <ac:chgData name="翌霖 胡" userId="a9a41afe759712f0" providerId="LiveId" clId="{9C304CCA-8583-4C5C-BC95-71AD5680C462}" dt="2023-12-04T11:09:18.790" v="3939" actId="26606"/>
          <ac:spMkLst>
            <pc:docMk/>
            <pc:sldMk cId="2660127847" sldId="261"/>
            <ac:spMk id="25" creationId="{5BDA4264-229B-5D61-2EDB-843DA6CD6121}"/>
          </ac:spMkLst>
        </pc:spChg>
        <pc:grpChg chg="add del">
          <ac:chgData name="翌霖 胡" userId="a9a41afe759712f0" providerId="LiveId" clId="{9C304CCA-8583-4C5C-BC95-71AD5680C462}" dt="2023-12-04T11:09:11.225" v="3936" actId="26606"/>
          <ac:grpSpMkLst>
            <pc:docMk/>
            <pc:sldMk cId="2660127847" sldId="261"/>
            <ac:grpSpMk id="12" creationId="{BD446A3B-A990-56BE-D929-107D00C69894}"/>
          </ac:grpSpMkLst>
        </pc:grpChg>
        <pc:grpChg chg="add">
          <ac:chgData name="翌霖 胡" userId="a9a41afe759712f0" providerId="LiveId" clId="{9C304CCA-8583-4C5C-BC95-71AD5680C462}" dt="2023-12-04T11:09:18.790" v="3939" actId="26606"/>
          <ac:grpSpMkLst>
            <pc:docMk/>
            <pc:sldMk cId="2660127847" sldId="261"/>
            <ac:grpSpMk id="14" creationId="{CE1F43B2-A9CC-3595-F88C-6F94C924D452}"/>
          </ac:grpSpMkLst>
        </pc:grpChg>
        <pc:grpChg chg="add del">
          <ac:chgData name="翌霖 胡" userId="a9a41afe759712f0" providerId="LiveId" clId="{9C304CCA-8583-4C5C-BC95-71AD5680C462}" dt="2023-12-04T11:09:11.225" v="3936" actId="26606"/>
          <ac:grpSpMkLst>
            <pc:docMk/>
            <pc:sldMk cId="2660127847" sldId="261"/>
            <ac:grpSpMk id="18" creationId="{B7697A67-F159-44A2-2800-CAC8595B6AD3}"/>
          </ac:grpSpMkLst>
        </pc:grpChg>
        <pc:picChg chg="add mod ord modCrop">
          <ac:chgData name="翌霖 胡" userId="a9a41afe759712f0" providerId="LiveId" clId="{9C304CCA-8583-4C5C-BC95-71AD5680C462}" dt="2023-12-04T11:10:57.730" v="3954" actId="732"/>
          <ac:picMkLst>
            <pc:docMk/>
            <pc:sldMk cId="2660127847" sldId="261"/>
            <ac:picMk id="5" creationId="{0F6947DD-C842-774A-C303-E29C42FF6387}"/>
          </ac:picMkLst>
        </pc:picChg>
        <pc:picChg chg="add mod">
          <ac:chgData name="翌霖 胡" userId="a9a41afe759712f0" providerId="LiveId" clId="{9C304CCA-8583-4C5C-BC95-71AD5680C462}" dt="2023-12-04T11:10:40.584" v="3952"/>
          <ac:picMkLst>
            <pc:docMk/>
            <pc:sldMk cId="2660127847" sldId="261"/>
            <ac:picMk id="7" creationId="{BC19DAA8-D109-9202-548F-89155F58C2E3}"/>
          </ac:picMkLst>
        </pc:picChg>
      </pc:sldChg>
      <pc:sldChg chg="del">
        <pc:chgData name="翌霖 胡" userId="a9a41afe759712f0" providerId="LiveId" clId="{9C304CCA-8583-4C5C-BC95-71AD5680C462}" dt="2023-12-02T07:27:02.207" v="3" actId="47"/>
        <pc:sldMkLst>
          <pc:docMk/>
          <pc:sldMk cId="3774336324" sldId="261"/>
        </pc:sldMkLst>
      </pc:sldChg>
      <pc:sldChg chg="del">
        <pc:chgData name="翌霖 胡" userId="a9a41afe759712f0" providerId="LiveId" clId="{9C304CCA-8583-4C5C-BC95-71AD5680C462}" dt="2023-12-02T07:27:02.207" v="3" actId="47"/>
        <pc:sldMkLst>
          <pc:docMk/>
          <pc:sldMk cId="446821141" sldId="262"/>
        </pc:sldMkLst>
      </pc:sldChg>
      <pc:sldChg chg="del">
        <pc:chgData name="翌霖 胡" userId="a9a41afe759712f0" providerId="LiveId" clId="{9C304CCA-8583-4C5C-BC95-71AD5680C462}" dt="2023-12-02T07:27:02.207" v="3" actId="47"/>
        <pc:sldMkLst>
          <pc:docMk/>
          <pc:sldMk cId="856533939" sldId="263"/>
        </pc:sldMkLst>
      </pc:sldChg>
      <pc:sldChg chg="del">
        <pc:chgData name="翌霖 胡" userId="a9a41afe759712f0" providerId="LiveId" clId="{9C304CCA-8583-4C5C-BC95-71AD5680C462}" dt="2023-12-02T07:27:02.207" v="3" actId="47"/>
        <pc:sldMkLst>
          <pc:docMk/>
          <pc:sldMk cId="2675731765" sldId="264"/>
        </pc:sldMkLst>
      </pc:sldChg>
      <pc:sldChg chg="del">
        <pc:chgData name="翌霖 胡" userId="a9a41afe759712f0" providerId="LiveId" clId="{9C304CCA-8583-4C5C-BC95-71AD5680C462}" dt="2023-12-02T07:27:02.207" v="3" actId="47"/>
        <pc:sldMkLst>
          <pc:docMk/>
          <pc:sldMk cId="427891976" sldId="265"/>
        </pc:sldMkLst>
      </pc:sldChg>
      <pc:sldChg chg="del">
        <pc:chgData name="翌霖 胡" userId="a9a41afe759712f0" providerId="LiveId" clId="{9C304CCA-8583-4C5C-BC95-71AD5680C462}" dt="2023-12-02T07:27:02.207" v="3" actId="47"/>
        <pc:sldMkLst>
          <pc:docMk/>
          <pc:sldMk cId="2074756547" sldId="266"/>
        </pc:sldMkLst>
      </pc:sldChg>
      <pc:sldChg chg="addSp delSp modSp add del mod">
        <pc:chgData name="翌霖 胡" userId="a9a41afe759712f0" providerId="LiveId" clId="{9C304CCA-8583-4C5C-BC95-71AD5680C462}" dt="2023-12-04T04:23:04.047" v="1198" actId="47"/>
        <pc:sldMkLst>
          <pc:docMk/>
          <pc:sldMk cId="3175161204" sldId="266"/>
        </pc:sldMkLst>
        <pc:spChg chg="del">
          <ac:chgData name="翌霖 胡" userId="a9a41afe759712f0" providerId="LiveId" clId="{9C304CCA-8583-4C5C-BC95-71AD5680C462}" dt="2023-12-04T04:21:30.704" v="1175" actId="21"/>
          <ac:spMkLst>
            <pc:docMk/>
            <pc:sldMk cId="3175161204" sldId="266"/>
            <ac:spMk id="3" creationId="{B00DE5CF-652A-4798-B83F-1C2DA10E998A}"/>
          </ac:spMkLst>
        </pc:spChg>
        <pc:spChg chg="add mod">
          <ac:chgData name="翌霖 胡" userId="a9a41afe759712f0" providerId="LiveId" clId="{9C304CCA-8583-4C5C-BC95-71AD5680C462}" dt="2023-12-04T04:21:30.704" v="1175" actId="21"/>
          <ac:spMkLst>
            <pc:docMk/>
            <pc:sldMk cId="3175161204" sldId="266"/>
            <ac:spMk id="5" creationId="{D1E3CF0E-A2BA-3360-0CA6-75C3796B30D9}"/>
          </ac:spMkLst>
        </pc:spChg>
      </pc:sldChg>
      <pc:sldChg chg="del">
        <pc:chgData name="翌霖 胡" userId="a9a41afe759712f0" providerId="LiveId" clId="{9C304CCA-8583-4C5C-BC95-71AD5680C462}" dt="2023-12-02T07:27:02.207" v="3" actId="47"/>
        <pc:sldMkLst>
          <pc:docMk/>
          <pc:sldMk cId="2340846912" sldId="267"/>
        </pc:sldMkLst>
      </pc:sldChg>
      <pc:sldChg chg="delSp add del mod">
        <pc:chgData name="翌霖 胡" userId="a9a41afe759712f0" providerId="LiveId" clId="{9C304CCA-8583-4C5C-BC95-71AD5680C462}" dt="2023-12-04T04:23:02.337" v="1197" actId="47"/>
        <pc:sldMkLst>
          <pc:docMk/>
          <pc:sldMk cId="2957885918" sldId="267"/>
        </pc:sldMkLst>
        <pc:picChg chg="del">
          <ac:chgData name="翌霖 胡" userId="a9a41afe759712f0" providerId="LiveId" clId="{9C304CCA-8583-4C5C-BC95-71AD5680C462}" dt="2023-12-04T04:21:14.686" v="1170" actId="478"/>
          <ac:picMkLst>
            <pc:docMk/>
            <pc:sldMk cId="2957885918" sldId="267"/>
            <ac:picMk id="5" creationId="{5EB05065-287F-4C71-BB2A-36DCE41729F4}"/>
          </ac:picMkLst>
        </pc:picChg>
        <pc:picChg chg="del">
          <ac:chgData name="翌霖 胡" userId="a9a41afe759712f0" providerId="LiveId" clId="{9C304CCA-8583-4C5C-BC95-71AD5680C462}" dt="2023-12-04T04:21:18.167" v="1173" actId="21"/>
          <ac:picMkLst>
            <pc:docMk/>
            <pc:sldMk cId="2957885918" sldId="267"/>
            <ac:picMk id="6" creationId="{97389037-4B93-4675-957A-3614B632B093}"/>
          </ac:picMkLst>
        </pc:picChg>
        <pc:picChg chg="del">
          <ac:chgData name="翌霖 胡" userId="a9a41afe759712f0" providerId="LiveId" clId="{9C304CCA-8583-4C5C-BC95-71AD5680C462}" dt="2023-12-04T04:21:16.431" v="1172" actId="478"/>
          <ac:picMkLst>
            <pc:docMk/>
            <pc:sldMk cId="2957885918" sldId="267"/>
            <ac:picMk id="7" creationId="{830BBD57-6925-4DD2-A29A-B37B6349F0C1}"/>
          </ac:picMkLst>
        </pc:picChg>
        <pc:picChg chg="del">
          <ac:chgData name="翌霖 胡" userId="a9a41afe759712f0" providerId="LiveId" clId="{9C304CCA-8583-4C5C-BC95-71AD5680C462}" dt="2023-12-04T04:21:15.478" v="1171" actId="478"/>
          <ac:picMkLst>
            <pc:docMk/>
            <pc:sldMk cId="2957885918" sldId="267"/>
            <ac:picMk id="8" creationId="{07A8556F-8638-43AD-A29A-334379038F2D}"/>
          </ac:picMkLst>
        </pc:picChg>
      </pc:sldChg>
      <pc:sldChg chg="del">
        <pc:chgData name="翌霖 胡" userId="a9a41afe759712f0" providerId="LiveId" clId="{9C304CCA-8583-4C5C-BC95-71AD5680C462}" dt="2023-12-02T07:27:02.207" v="3" actId="47"/>
        <pc:sldMkLst>
          <pc:docMk/>
          <pc:sldMk cId="1826419922" sldId="268"/>
        </pc:sldMkLst>
      </pc:sldChg>
      <pc:sldChg chg="del">
        <pc:chgData name="翌霖 胡" userId="a9a41afe759712f0" providerId="LiveId" clId="{9C304CCA-8583-4C5C-BC95-71AD5680C462}" dt="2023-12-02T07:27:02.207" v="3" actId="47"/>
        <pc:sldMkLst>
          <pc:docMk/>
          <pc:sldMk cId="289505942" sldId="269"/>
        </pc:sldMkLst>
      </pc:sldChg>
      <pc:sldChg chg="add del">
        <pc:chgData name="翌霖 胡" userId="a9a41afe759712f0" providerId="LiveId" clId="{9C304CCA-8583-4C5C-BC95-71AD5680C462}" dt="2023-12-03T11:33:37.506" v="149" actId="47"/>
        <pc:sldMkLst>
          <pc:docMk/>
          <pc:sldMk cId="874877914" sldId="269"/>
        </pc:sldMkLst>
      </pc:sldChg>
      <pc:sldChg chg="addSp modSp add mod setBg">
        <pc:chgData name="翌霖 胡" userId="a9a41afe759712f0" providerId="LiveId" clId="{9C304CCA-8583-4C5C-BC95-71AD5680C462}" dt="2023-12-04T11:33:35.510" v="3999" actId="26606"/>
        <pc:sldMkLst>
          <pc:docMk/>
          <pc:sldMk cId="2185956410" sldId="280"/>
        </pc:sldMkLst>
        <pc:spChg chg="mod">
          <ac:chgData name="翌霖 胡" userId="a9a41afe759712f0" providerId="LiveId" clId="{9C304CCA-8583-4C5C-BC95-71AD5680C462}" dt="2023-12-04T11:33:35.510" v="3999" actId="26606"/>
          <ac:spMkLst>
            <pc:docMk/>
            <pc:sldMk cId="2185956410" sldId="280"/>
            <ac:spMk id="2" creationId="{00000000-0000-0000-0000-000000000000}"/>
          </ac:spMkLst>
        </pc:spChg>
        <pc:spChg chg="mod">
          <ac:chgData name="翌霖 胡" userId="a9a41afe759712f0" providerId="LiveId" clId="{9C304CCA-8583-4C5C-BC95-71AD5680C462}" dt="2023-12-04T11:33:35.510" v="3999" actId="26606"/>
          <ac:spMkLst>
            <pc:docMk/>
            <pc:sldMk cId="2185956410" sldId="280"/>
            <ac:spMk id="3" creationId="{00000000-0000-0000-0000-000000000000}"/>
          </ac:spMkLst>
        </pc:spChg>
        <pc:spChg chg="add">
          <ac:chgData name="翌霖 胡" userId="a9a41afe759712f0" providerId="LiveId" clId="{9C304CCA-8583-4C5C-BC95-71AD5680C462}" dt="2023-12-04T11:33:35.510" v="3999" actId="26606"/>
          <ac:spMkLst>
            <pc:docMk/>
            <pc:sldMk cId="2185956410" sldId="280"/>
            <ac:spMk id="9" creationId="{AF6CB648-9554-488A-B457-99CAAD1DA528}"/>
          </ac:spMkLst>
        </pc:spChg>
        <pc:spChg chg="add">
          <ac:chgData name="翌霖 胡" userId="a9a41afe759712f0" providerId="LiveId" clId="{9C304CCA-8583-4C5C-BC95-71AD5680C462}" dt="2023-12-04T11:33:35.510" v="3999" actId="26606"/>
          <ac:spMkLst>
            <pc:docMk/>
            <pc:sldMk cId="2185956410" sldId="280"/>
            <ac:spMk id="11" creationId="{E1ED8A68-A582-AC62-104E-E319E9DB340C}"/>
          </ac:spMkLst>
        </pc:spChg>
        <pc:picChg chg="add mod ord">
          <ac:chgData name="翌霖 胡" userId="a9a41afe759712f0" providerId="LiveId" clId="{9C304CCA-8583-4C5C-BC95-71AD5680C462}" dt="2023-12-04T11:33:35.510" v="3999" actId="26606"/>
          <ac:picMkLst>
            <pc:docMk/>
            <pc:sldMk cId="2185956410" sldId="280"/>
            <ac:picMk id="4" creationId="{41050B96-4085-F84D-B513-64893C71D4E5}"/>
          </ac:picMkLst>
        </pc:picChg>
      </pc:sldChg>
      <pc:sldChg chg="del">
        <pc:chgData name="翌霖 胡" userId="a9a41afe759712f0" providerId="LiveId" clId="{9C304CCA-8583-4C5C-BC95-71AD5680C462}" dt="2023-12-02T07:27:02.207" v="3" actId="47"/>
        <pc:sldMkLst>
          <pc:docMk/>
          <pc:sldMk cId="1978046400" sldId="287"/>
        </pc:sldMkLst>
      </pc:sldChg>
      <pc:sldChg chg="del">
        <pc:chgData name="翌霖 胡" userId="a9a41afe759712f0" providerId="LiveId" clId="{9C304CCA-8583-4C5C-BC95-71AD5680C462}" dt="2023-12-02T07:27:02.207" v="3" actId="47"/>
        <pc:sldMkLst>
          <pc:docMk/>
          <pc:sldMk cId="1837561206" sldId="288"/>
        </pc:sldMkLst>
      </pc:sldChg>
      <pc:sldChg chg="del">
        <pc:chgData name="翌霖 胡" userId="a9a41afe759712f0" providerId="LiveId" clId="{9C304CCA-8583-4C5C-BC95-71AD5680C462}" dt="2023-12-02T07:27:02.207" v="3" actId="47"/>
        <pc:sldMkLst>
          <pc:docMk/>
          <pc:sldMk cId="3312575771" sldId="289"/>
        </pc:sldMkLst>
      </pc:sldChg>
      <pc:sldChg chg="del">
        <pc:chgData name="翌霖 胡" userId="a9a41afe759712f0" providerId="LiveId" clId="{9C304CCA-8583-4C5C-BC95-71AD5680C462}" dt="2023-12-02T07:27:02.207" v="3" actId="47"/>
        <pc:sldMkLst>
          <pc:docMk/>
          <pc:sldMk cId="1848114237" sldId="290"/>
        </pc:sldMkLst>
      </pc:sldChg>
      <pc:sldChg chg="del">
        <pc:chgData name="翌霖 胡" userId="a9a41afe759712f0" providerId="LiveId" clId="{9C304CCA-8583-4C5C-BC95-71AD5680C462}" dt="2023-12-02T07:27:02.207" v="3" actId="47"/>
        <pc:sldMkLst>
          <pc:docMk/>
          <pc:sldMk cId="3935470147" sldId="291"/>
        </pc:sldMkLst>
      </pc:sldChg>
      <pc:sldChg chg="del">
        <pc:chgData name="翌霖 胡" userId="a9a41afe759712f0" providerId="LiveId" clId="{9C304CCA-8583-4C5C-BC95-71AD5680C462}" dt="2023-12-02T07:27:02.207" v="3" actId="47"/>
        <pc:sldMkLst>
          <pc:docMk/>
          <pc:sldMk cId="1538904569" sldId="292"/>
        </pc:sldMkLst>
      </pc:sldChg>
      <pc:sldChg chg="del">
        <pc:chgData name="翌霖 胡" userId="a9a41afe759712f0" providerId="LiveId" clId="{9C304CCA-8583-4C5C-BC95-71AD5680C462}" dt="2023-12-02T07:27:02.207" v="3" actId="47"/>
        <pc:sldMkLst>
          <pc:docMk/>
          <pc:sldMk cId="899076448" sldId="293"/>
        </pc:sldMkLst>
      </pc:sldChg>
      <pc:sldChg chg="addSp delSp modSp add del mod">
        <pc:chgData name="翌霖 胡" userId="a9a41afe759712f0" providerId="LiveId" clId="{9C304CCA-8583-4C5C-BC95-71AD5680C462}" dt="2023-12-04T04:22:36.741" v="1193" actId="2696"/>
        <pc:sldMkLst>
          <pc:docMk/>
          <pc:sldMk cId="79403833" sldId="295"/>
        </pc:sldMkLst>
        <pc:spChg chg="mod">
          <ac:chgData name="翌霖 胡" userId="a9a41afe759712f0" providerId="LiveId" clId="{9C304CCA-8583-4C5C-BC95-71AD5680C462}" dt="2023-12-04T04:17:25.998" v="1142"/>
          <ac:spMkLst>
            <pc:docMk/>
            <pc:sldMk cId="79403833" sldId="295"/>
            <ac:spMk id="2" creationId="{A4870520-ACBA-49C6-897B-6C993A989BA9}"/>
          </ac:spMkLst>
        </pc:spChg>
        <pc:spChg chg="mod">
          <ac:chgData name="翌霖 胡" userId="a9a41afe759712f0" providerId="LiveId" clId="{9C304CCA-8583-4C5C-BC95-71AD5680C462}" dt="2023-12-04T04:19:38.804" v="1159" actId="6549"/>
          <ac:spMkLst>
            <pc:docMk/>
            <pc:sldMk cId="79403833" sldId="295"/>
            <ac:spMk id="3" creationId="{6A998AA3-B3BC-4AD1-8922-7E94F9C77EC3}"/>
          </ac:spMkLst>
        </pc:spChg>
        <pc:spChg chg="add del mod">
          <ac:chgData name="翌霖 胡" userId="a9a41afe759712f0" providerId="LiveId" clId="{9C304CCA-8583-4C5C-BC95-71AD5680C462}" dt="2023-12-04T04:21:33.737" v="1177"/>
          <ac:spMkLst>
            <pc:docMk/>
            <pc:sldMk cId="79403833" sldId="295"/>
            <ac:spMk id="4" creationId="{46F3256E-D8E6-3243-DB7F-946CA8F38983}"/>
          </ac:spMkLst>
        </pc:spChg>
      </pc:sldChg>
      <pc:sldChg chg="add del">
        <pc:chgData name="翌霖 胡" userId="a9a41afe759712f0" providerId="LiveId" clId="{9C304CCA-8583-4C5C-BC95-71AD5680C462}" dt="2023-12-04T07:55:15.137" v="2022" actId="2696"/>
        <pc:sldMkLst>
          <pc:docMk/>
          <pc:sldMk cId="1970405141" sldId="295"/>
        </pc:sldMkLst>
      </pc:sldChg>
      <pc:sldChg chg="add">
        <pc:chgData name="翌霖 胡" userId="a9a41afe759712f0" providerId="LiveId" clId="{9C304CCA-8583-4C5C-BC95-71AD5680C462}" dt="2023-12-04T07:55:27.938" v="2023"/>
        <pc:sldMkLst>
          <pc:docMk/>
          <pc:sldMk cId="3545661067" sldId="295"/>
        </pc:sldMkLst>
      </pc:sldChg>
      <pc:sldChg chg="add del">
        <pc:chgData name="翌霖 胡" userId="a9a41afe759712f0" providerId="LiveId" clId="{9C304CCA-8583-4C5C-BC95-71AD5680C462}" dt="2023-12-04T07:55:15.137" v="2022" actId="2696"/>
        <pc:sldMkLst>
          <pc:docMk/>
          <pc:sldMk cId="1121504622" sldId="296"/>
        </pc:sldMkLst>
      </pc:sldChg>
      <pc:sldChg chg="add">
        <pc:chgData name="翌霖 胡" userId="a9a41afe759712f0" providerId="LiveId" clId="{9C304CCA-8583-4C5C-BC95-71AD5680C462}" dt="2023-12-04T07:55:27.938" v="2023"/>
        <pc:sldMkLst>
          <pc:docMk/>
          <pc:sldMk cId="1623630122" sldId="296"/>
        </pc:sldMkLst>
      </pc:sldChg>
      <pc:sldChg chg="modSp add del mod">
        <pc:chgData name="翌霖 胡" userId="a9a41afe759712f0" providerId="LiveId" clId="{9C304CCA-8583-4C5C-BC95-71AD5680C462}" dt="2023-12-04T04:22:36.741" v="1193" actId="2696"/>
        <pc:sldMkLst>
          <pc:docMk/>
          <pc:sldMk cId="3041395242" sldId="296"/>
        </pc:sldMkLst>
        <pc:spChg chg="mod">
          <ac:chgData name="翌霖 胡" userId="a9a41afe759712f0" providerId="LiveId" clId="{9C304CCA-8583-4C5C-BC95-71AD5680C462}" dt="2023-12-04T04:20:11.280" v="1166" actId="27636"/>
          <ac:spMkLst>
            <pc:docMk/>
            <pc:sldMk cId="3041395242" sldId="296"/>
            <ac:spMk id="3" creationId="{0996A8CA-04EC-4CA7-B7B0-691954339667}"/>
          </ac:spMkLst>
        </pc:spChg>
      </pc:sldChg>
      <pc:sldChg chg="addSp delSp add del setBg delDesignElem">
        <pc:chgData name="翌霖 胡" userId="a9a41afe759712f0" providerId="LiveId" clId="{9C304CCA-8583-4C5C-BC95-71AD5680C462}" dt="2023-12-04T04:23:01.171" v="1196" actId="47"/>
        <pc:sldMkLst>
          <pc:docMk/>
          <pc:sldMk cId="2997731456" sldId="297"/>
        </pc:sldMkLst>
        <pc:cxnChg chg="add del">
          <ac:chgData name="翌霖 胡" userId="a9a41afe759712f0" providerId="LiveId" clId="{9C304CCA-8583-4C5C-BC95-71AD5680C462}" dt="2023-12-02T07:27:55.093" v="13"/>
          <ac:cxnSpMkLst>
            <pc:docMk/>
            <pc:sldMk cId="2997731456" sldId="297"/>
            <ac:cxnSpMk id="10" creationId="{EBAD6A72-88E8-42F7-88B9-CAF744536BE4}"/>
          </ac:cxnSpMkLst>
        </pc:cxnChg>
        <pc:cxnChg chg="add del">
          <ac:chgData name="翌霖 胡" userId="a9a41afe759712f0" providerId="LiveId" clId="{9C304CCA-8583-4C5C-BC95-71AD5680C462}" dt="2023-12-02T07:27:55.093" v="13"/>
          <ac:cxnSpMkLst>
            <pc:docMk/>
            <pc:sldMk cId="2997731456" sldId="297"/>
            <ac:cxnSpMk id="12" creationId="{C800968E-0A99-46C4-A9B2-6A63AC66F4B0}"/>
          </ac:cxnSpMkLst>
        </pc:cxnChg>
      </pc:sldChg>
      <pc:sldChg chg="addSp delSp add del setBg delDesignElem">
        <pc:chgData name="翌霖 胡" userId="a9a41afe759712f0" providerId="LiveId" clId="{9C304CCA-8583-4C5C-BC95-71AD5680C462}" dt="2023-12-04T02:17:17.931" v="274" actId="47"/>
        <pc:sldMkLst>
          <pc:docMk/>
          <pc:sldMk cId="1299856630" sldId="298"/>
        </pc:sldMkLst>
        <pc:spChg chg="add del">
          <ac:chgData name="翌霖 胡" userId="a9a41afe759712f0" providerId="LiveId" clId="{9C304CCA-8583-4C5C-BC95-71AD5680C462}" dt="2023-12-02T08:01:01.398" v="25"/>
          <ac:spMkLst>
            <pc:docMk/>
            <pc:sldMk cId="1299856630" sldId="298"/>
            <ac:spMk id="2055" creationId="{B0B8DCBA-FEED-46EF-A140-35B904015B49}"/>
          </ac:spMkLst>
        </pc:spChg>
        <pc:spChg chg="add del">
          <ac:chgData name="翌霖 胡" userId="a9a41afe759712f0" providerId="LiveId" clId="{9C304CCA-8583-4C5C-BC95-71AD5680C462}" dt="2023-12-02T08:01:01.398" v="25"/>
          <ac:spMkLst>
            <pc:docMk/>
            <pc:sldMk cId="1299856630" sldId="298"/>
            <ac:spMk id="2062" creationId="{D5B0017B-2ECA-49AF-B397-DC140825DF8D}"/>
          </ac:spMkLst>
        </pc:spChg>
        <pc:grpChg chg="add del">
          <ac:chgData name="翌霖 胡" userId="a9a41afe759712f0" providerId="LiveId" clId="{9C304CCA-8583-4C5C-BC95-71AD5680C462}" dt="2023-12-02T08:01:01.398" v="25"/>
          <ac:grpSpMkLst>
            <pc:docMk/>
            <pc:sldMk cId="1299856630" sldId="298"/>
            <ac:grpSpMk id="2057" creationId="{AE1C45F0-260A-458C-96ED-C1F6D2151219}"/>
          </ac:grpSpMkLst>
        </pc:grpChg>
        <pc:cxnChg chg="add del">
          <ac:chgData name="翌霖 胡" userId="a9a41afe759712f0" providerId="LiveId" clId="{9C304CCA-8583-4C5C-BC95-71AD5680C462}" dt="2023-12-02T08:01:01.398" v="25"/>
          <ac:cxnSpMkLst>
            <pc:docMk/>
            <pc:sldMk cId="1299856630" sldId="298"/>
            <ac:cxnSpMk id="2064" creationId="{6CF1BAF6-AD41-4082-B212-8A1F9A2E8779}"/>
          </ac:cxnSpMkLst>
        </pc:cxnChg>
      </pc:sldChg>
      <pc:sldChg chg="delSp add del setBg delDesignElem">
        <pc:chgData name="翌霖 胡" userId="a9a41afe759712f0" providerId="LiveId" clId="{9C304CCA-8583-4C5C-BC95-71AD5680C462}" dt="2023-12-04T08:33:23.720" v="2696" actId="47"/>
        <pc:sldMkLst>
          <pc:docMk/>
          <pc:sldMk cId="3853931777" sldId="301"/>
        </pc:sldMkLst>
        <pc:spChg chg="del">
          <ac:chgData name="翌霖 胡" userId="a9a41afe759712f0" providerId="LiveId" clId="{9C304CCA-8583-4C5C-BC95-71AD5680C462}" dt="2023-12-04T04:20:32.681" v="1169"/>
          <ac:spMkLst>
            <pc:docMk/>
            <pc:sldMk cId="3853931777" sldId="301"/>
            <ac:spMk id="5133" creationId="{39D6C490-0229-4573-9696-B73E5B3A9C33}"/>
          </ac:spMkLst>
        </pc:spChg>
        <pc:spChg chg="del">
          <ac:chgData name="翌霖 胡" userId="a9a41afe759712f0" providerId="LiveId" clId="{9C304CCA-8583-4C5C-BC95-71AD5680C462}" dt="2023-12-04T04:20:32.681" v="1169"/>
          <ac:spMkLst>
            <pc:docMk/>
            <pc:sldMk cId="3853931777" sldId="301"/>
            <ac:spMk id="5150" creationId="{C95B82D5-A8BB-45BF-BED8-C7B206892100}"/>
          </ac:spMkLst>
        </pc:spChg>
        <pc:spChg chg="del">
          <ac:chgData name="翌霖 胡" userId="a9a41afe759712f0" providerId="LiveId" clId="{9C304CCA-8583-4C5C-BC95-71AD5680C462}" dt="2023-12-04T04:20:32.681" v="1169"/>
          <ac:spMkLst>
            <pc:docMk/>
            <pc:sldMk cId="3853931777" sldId="301"/>
            <ac:spMk id="5151" creationId="{296C61EC-FBF4-4216-BE67-6C864D30A01C}"/>
          </ac:spMkLst>
        </pc:spChg>
        <pc:picChg chg="del">
          <ac:chgData name="翌霖 胡" userId="a9a41afe759712f0" providerId="LiveId" clId="{9C304CCA-8583-4C5C-BC95-71AD5680C462}" dt="2023-12-04T08:00:31.793" v="2191" actId="21"/>
          <ac:picMkLst>
            <pc:docMk/>
            <pc:sldMk cId="3853931777" sldId="301"/>
            <ac:picMk id="5122" creationId="{BD5230A0-8EB7-4EAF-8EF3-B04F7B910D72}"/>
          </ac:picMkLst>
        </pc:picChg>
      </pc:sldChg>
      <pc:sldChg chg="addSp delSp add del setBg delDesignElem">
        <pc:chgData name="翌霖 胡" userId="a9a41afe759712f0" providerId="LiveId" clId="{9C304CCA-8583-4C5C-BC95-71AD5680C462}" dt="2023-12-04T04:20:29.853" v="1167" actId="2696"/>
        <pc:sldMkLst>
          <pc:docMk/>
          <pc:sldMk cId="4140515858" sldId="301"/>
        </pc:sldMkLst>
        <pc:spChg chg="add del">
          <ac:chgData name="翌霖 胡" userId="a9a41afe759712f0" providerId="LiveId" clId="{9C304CCA-8583-4C5C-BC95-71AD5680C462}" dt="2023-12-02T08:01:01.398" v="25"/>
          <ac:spMkLst>
            <pc:docMk/>
            <pc:sldMk cId="4140515858" sldId="301"/>
            <ac:spMk id="5133" creationId="{39D6C490-0229-4573-9696-B73E5B3A9C33}"/>
          </ac:spMkLst>
        </pc:spChg>
        <pc:spChg chg="add del">
          <ac:chgData name="翌霖 胡" userId="a9a41afe759712f0" providerId="LiveId" clId="{9C304CCA-8583-4C5C-BC95-71AD5680C462}" dt="2023-12-02T08:01:01.398" v="25"/>
          <ac:spMkLst>
            <pc:docMk/>
            <pc:sldMk cId="4140515858" sldId="301"/>
            <ac:spMk id="5150" creationId="{C95B82D5-A8BB-45BF-BED8-C7B206892100}"/>
          </ac:spMkLst>
        </pc:spChg>
        <pc:spChg chg="add del">
          <ac:chgData name="翌霖 胡" userId="a9a41afe759712f0" providerId="LiveId" clId="{9C304CCA-8583-4C5C-BC95-71AD5680C462}" dt="2023-12-02T08:01:01.398" v="25"/>
          <ac:spMkLst>
            <pc:docMk/>
            <pc:sldMk cId="4140515858" sldId="301"/>
            <ac:spMk id="5151" creationId="{296C61EC-FBF4-4216-BE67-6C864D30A01C}"/>
          </ac:spMkLst>
        </pc:spChg>
      </pc:sldChg>
      <pc:sldChg chg="addSp delSp modSp add del mod setBg">
        <pc:chgData name="翌霖 胡" userId="a9a41afe759712f0" providerId="LiveId" clId="{9C304CCA-8583-4C5C-BC95-71AD5680C462}" dt="2023-12-04T02:36:42.481" v="399" actId="403"/>
        <pc:sldMkLst>
          <pc:docMk/>
          <pc:sldMk cId="3578848574" sldId="308"/>
        </pc:sldMkLst>
        <pc:spChg chg="mod">
          <ac:chgData name="翌霖 胡" userId="a9a41afe759712f0" providerId="LiveId" clId="{9C304CCA-8583-4C5C-BC95-71AD5680C462}" dt="2023-12-04T02:36:32.047" v="397" actId="26606"/>
          <ac:spMkLst>
            <pc:docMk/>
            <pc:sldMk cId="3578848574" sldId="308"/>
            <ac:spMk id="2" creationId="{3C3AEA33-C430-4749-83E4-EAB8B0843049}"/>
          </ac:spMkLst>
        </pc:spChg>
        <pc:spChg chg="mod ord">
          <ac:chgData name="翌霖 胡" userId="a9a41afe759712f0" providerId="LiveId" clId="{9C304CCA-8583-4C5C-BC95-71AD5680C462}" dt="2023-12-04T02:36:42.481" v="399" actId="403"/>
          <ac:spMkLst>
            <pc:docMk/>
            <pc:sldMk cId="3578848574" sldId="308"/>
            <ac:spMk id="3" creationId="{A03D9170-E8A8-4A64-9395-AFEE509C0A65}"/>
          </ac:spMkLst>
        </pc:spChg>
        <pc:spChg chg="add del">
          <ac:chgData name="翌霖 胡" userId="a9a41afe759712f0" providerId="LiveId" clId="{9C304CCA-8583-4C5C-BC95-71AD5680C462}" dt="2023-12-04T02:36:17.210" v="392" actId="26606"/>
          <ac:spMkLst>
            <pc:docMk/>
            <pc:sldMk cId="3578848574" sldId="308"/>
            <ac:spMk id="14" creationId="{B210AC1D-4063-4C6E-9528-FA9C4C0C18E6}"/>
          </ac:spMkLst>
        </pc:spChg>
        <pc:spChg chg="add del">
          <ac:chgData name="翌霖 胡" userId="a9a41afe759712f0" providerId="LiveId" clId="{9C304CCA-8583-4C5C-BC95-71AD5680C462}" dt="2023-12-04T02:36:17.210" v="392" actId="26606"/>
          <ac:spMkLst>
            <pc:docMk/>
            <pc:sldMk cId="3578848574" sldId="308"/>
            <ac:spMk id="16" creationId="{02F8C595-E68C-4306-AED8-DC7826A0A506}"/>
          </ac:spMkLst>
        </pc:spChg>
        <pc:spChg chg="add del">
          <ac:chgData name="翌霖 胡" userId="a9a41afe759712f0" providerId="LiveId" clId="{9C304CCA-8583-4C5C-BC95-71AD5680C462}" dt="2023-12-04T02:36:32.036" v="396" actId="26606"/>
          <ac:spMkLst>
            <pc:docMk/>
            <pc:sldMk cId="3578848574" sldId="308"/>
            <ac:spMk id="20" creationId="{7A5F0580-5EE9-419F-96EE-B6529EF6E7D0}"/>
          </ac:spMkLst>
        </pc:spChg>
        <pc:spChg chg="add del">
          <ac:chgData name="翌霖 胡" userId="a9a41afe759712f0" providerId="LiveId" clId="{9C304CCA-8583-4C5C-BC95-71AD5680C462}" dt="2023-12-04T02:36:32.036" v="396" actId="26606"/>
          <ac:spMkLst>
            <pc:docMk/>
            <pc:sldMk cId="3578848574" sldId="308"/>
            <ac:spMk id="21" creationId="{8FC9BE17-9A7B-462D-AE50-3D8777387304}"/>
          </ac:spMkLst>
        </pc:spChg>
        <pc:spChg chg="add del">
          <ac:chgData name="翌霖 胡" userId="a9a41afe759712f0" providerId="LiveId" clId="{9C304CCA-8583-4C5C-BC95-71AD5680C462}" dt="2023-12-04T02:36:32.036" v="396" actId="26606"/>
          <ac:spMkLst>
            <pc:docMk/>
            <pc:sldMk cId="3578848574" sldId="308"/>
            <ac:spMk id="22" creationId="{3EBE8569-6AEC-4B8C-8D53-2DE337CDBA65}"/>
          </ac:spMkLst>
        </pc:spChg>
        <pc:spChg chg="add del">
          <ac:chgData name="翌霖 胡" userId="a9a41afe759712f0" providerId="LiveId" clId="{9C304CCA-8583-4C5C-BC95-71AD5680C462}" dt="2023-12-04T02:36:32.036" v="396" actId="26606"/>
          <ac:spMkLst>
            <pc:docMk/>
            <pc:sldMk cId="3578848574" sldId="308"/>
            <ac:spMk id="23" creationId="{55D4142C-5077-457F-A6AD-3FECFDB39685}"/>
          </ac:spMkLst>
        </pc:spChg>
        <pc:spChg chg="add">
          <ac:chgData name="翌霖 胡" userId="a9a41afe759712f0" providerId="LiveId" clId="{9C304CCA-8583-4C5C-BC95-71AD5680C462}" dt="2023-12-04T02:36:32.047" v="397" actId="26606"/>
          <ac:spMkLst>
            <pc:docMk/>
            <pc:sldMk cId="3578848574" sldId="308"/>
            <ac:spMk id="25" creationId="{5C9B446A-6343-4E56-90BA-061E4DDF0FFB}"/>
          </ac:spMkLst>
        </pc:spChg>
        <pc:spChg chg="add">
          <ac:chgData name="翌霖 胡" userId="a9a41afe759712f0" providerId="LiveId" clId="{9C304CCA-8583-4C5C-BC95-71AD5680C462}" dt="2023-12-04T02:36:32.047" v="397" actId="26606"/>
          <ac:spMkLst>
            <pc:docMk/>
            <pc:sldMk cId="3578848574" sldId="308"/>
            <ac:spMk id="26" creationId="{3EC72A1B-03D3-499C-B4BF-AC68EEC22B10}"/>
          </ac:spMkLst>
        </pc:spChg>
        <pc:spChg chg="add">
          <ac:chgData name="翌霖 胡" userId="a9a41afe759712f0" providerId="LiveId" clId="{9C304CCA-8583-4C5C-BC95-71AD5680C462}" dt="2023-12-04T02:36:32.047" v="397" actId="26606"/>
          <ac:spMkLst>
            <pc:docMk/>
            <pc:sldMk cId="3578848574" sldId="308"/>
            <ac:spMk id="27" creationId="{216322C2-3CF0-4D33-BF90-3F384CF6D232}"/>
          </ac:spMkLst>
        </pc:spChg>
        <pc:spChg chg="add">
          <ac:chgData name="翌霖 胡" userId="a9a41afe759712f0" providerId="LiveId" clId="{9C304CCA-8583-4C5C-BC95-71AD5680C462}" dt="2023-12-04T02:36:32.047" v="397" actId="26606"/>
          <ac:spMkLst>
            <pc:docMk/>
            <pc:sldMk cId="3578848574" sldId="308"/>
            <ac:spMk id="28" creationId="{55D4142C-5077-457F-A6AD-3FECFDB39685}"/>
          </ac:spMkLst>
        </pc:spChg>
        <pc:spChg chg="add">
          <ac:chgData name="翌霖 胡" userId="a9a41afe759712f0" providerId="LiveId" clId="{9C304CCA-8583-4C5C-BC95-71AD5680C462}" dt="2023-12-04T02:36:32.047" v="397" actId="26606"/>
          <ac:spMkLst>
            <pc:docMk/>
            <pc:sldMk cId="3578848574" sldId="308"/>
            <ac:spMk id="29" creationId="{7A5F0580-5EE9-419F-96EE-B6529EF6E7D0}"/>
          </ac:spMkLst>
        </pc:spChg>
        <pc:picChg chg="mod ord">
          <ac:chgData name="翌霖 胡" userId="a9a41afe759712f0" providerId="LiveId" clId="{9C304CCA-8583-4C5C-BC95-71AD5680C462}" dt="2023-12-04T02:36:32.047" v="397" actId="26606"/>
          <ac:picMkLst>
            <pc:docMk/>
            <pc:sldMk cId="3578848574" sldId="308"/>
            <ac:picMk id="9" creationId="{57CDAA02-DA1E-408A-8E71-8478D786F6A2}"/>
          </ac:picMkLst>
        </pc:picChg>
        <pc:picChg chg="del">
          <ac:chgData name="翌霖 胡" userId="a9a41afe759712f0" providerId="LiveId" clId="{9C304CCA-8583-4C5C-BC95-71AD5680C462}" dt="2023-12-04T02:36:04.383" v="390" actId="21"/>
          <ac:picMkLst>
            <pc:docMk/>
            <pc:sldMk cId="3578848574" sldId="308"/>
            <ac:picMk id="12" creationId="{5313A902-5CA6-4CA2-9EF8-EA65BCD94397}"/>
          </ac:picMkLst>
        </pc:picChg>
        <pc:cxnChg chg="add del">
          <ac:chgData name="翌霖 胡" userId="a9a41afe759712f0" providerId="LiveId" clId="{9C304CCA-8583-4C5C-BC95-71AD5680C462}" dt="2023-12-04T02:36:24.432" v="394" actId="26606"/>
          <ac:cxnSpMkLst>
            <pc:docMk/>
            <pc:sldMk cId="3578848574" sldId="308"/>
            <ac:cxnSpMk id="18" creationId="{249EDD1B-F94D-B4E6-ACAA-566B9A26FDE3}"/>
          </ac:cxnSpMkLst>
        </pc:cxnChg>
      </pc:sldChg>
      <pc:sldChg chg="addSp delSp modSp add del mod ord setBg">
        <pc:chgData name="翌霖 胡" userId="a9a41afe759712f0" providerId="LiveId" clId="{9C304CCA-8583-4C5C-BC95-71AD5680C462}" dt="2023-12-04T04:34:30.650" v="1322" actId="403"/>
        <pc:sldMkLst>
          <pc:docMk/>
          <pc:sldMk cId="2544955308" sldId="425"/>
        </pc:sldMkLst>
        <pc:spChg chg="mod">
          <ac:chgData name="翌霖 胡" userId="a9a41afe759712f0" providerId="LiveId" clId="{9C304CCA-8583-4C5C-BC95-71AD5680C462}" dt="2023-12-04T04:33:49.214" v="1310" actId="26606"/>
          <ac:spMkLst>
            <pc:docMk/>
            <pc:sldMk cId="2544955308" sldId="425"/>
            <ac:spMk id="2" creationId="{2B1AC4BB-6D35-424F-8820-6CB89CBEAD33}"/>
          </ac:spMkLst>
        </pc:spChg>
        <pc:spChg chg="mod ord">
          <ac:chgData name="翌霖 胡" userId="a9a41afe759712f0" providerId="LiveId" clId="{9C304CCA-8583-4C5C-BC95-71AD5680C462}" dt="2023-12-04T04:34:30.650" v="1322" actId="403"/>
          <ac:spMkLst>
            <pc:docMk/>
            <pc:sldMk cId="2544955308" sldId="425"/>
            <ac:spMk id="3" creationId="{190A2445-0F61-4925-A9DA-10BE9AE355DA}"/>
          </ac:spMkLst>
        </pc:spChg>
        <pc:spChg chg="add del">
          <ac:chgData name="翌霖 胡" userId="a9a41afe759712f0" providerId="LiveId" clId="{9C304CCA-8583-4C5C-BC95-71AD5680C462}" dt="2023-12-04T04:33:27.781" v="1303" actId="26606"/>
          <ac:spMkLst>
            <pc:docMk/>
            <pc:sldMk cId="2544955308" sldId="425"/>
            <ac:spMk id="11278" creationId="{09C509D2-0C1A-47B8-89C1-D3AB17D45256}"/>
          </ac:spMkLst>
        </pc:spChg>
        <pc:spChg chg="add del">
          <ac:chgData name="翌霖 胡" userId="a9a41afe759712f0" providerId="LiveId" clId="{9C304CCA-8583-4C5C-BC95-71AD5680C462}" dt="2023-12-04T04:33:30.134" v="1305" actId="26606"/>
          <ac:spMkLst>
            <pc:docMk/>
            <pc:sldMk cId="2544955308" sldId="425"/>
            <ac:spMk id="11280" creationId="{5CDFD20D-8E4F-4E3A-AF87-93F23E0DBFB3}"/>
          </ac:spMkLst>
        </pc:spChg>
        <pc:spChg chg="add del">
          <ac:chgData name="翌霖 胡" userId="a9a41afe759712f0" providerId="LiveId" clId="{9C304CCA-8583-4C5C-BC95-71AD5680C462}" dt="2023-12-04T04:33:30.134" v="1305" actId="26606"/>
          <ac:spMkLst>
            <pc:docMk/>
            <pc:sldMk cId="2544955308" sldId="425"/>
            <ac:spMk id="11281" creationId="{D75A5B51-0925-4835-8511-A0DD17EAA97C}"/>
          </ac:spMkLst>
        </pc:spChg>
        <pc:spChg chg="add del">
          <ac:chgData name="翌霖 胡" userId="a9a41afe759712f0" providerId="LiveId" clId="{9C304CCA-8583-4C5C-BC95-71AD5680C462}" dt="2023-12-04T04:33:32.289" v="1307" actId="26606"/>
          <ac:spMkLst>
            <pc:docMk/>
            <pc:sldMk cId="2544955308" sldId="425"/>
            <ac:spMk id="11283" creationId="{53B475F8-50AE-46A0-9943-B2B63183D50C}"/>
          </ac:spMkLst>
        </pc:spChg>
        <pc:spChg chg="add del">
          <ac:chgData name="翌霖 胡" userId="a9a41afe759712f0" providerId="LiveId" clId="{9C304CCA-8583-4C5C-BC95-71AD5680C462}" dt="2023-12-04T04:33:32.289" v="1307" actId="26606"/>
          <ac:spMkLst>
            <pc:docMk/>
            <pc:sldMk cId="2544955308" sldId="425"/>
            <ac:spMk id="11284" creationId="{75F6FDB4-2351-48C2-A863-2364A02343C0}"/>
          </ac:spMkLst>
        </pc:spChg>
        <pc:spChg chg="add del">
          <ac:chgData name="翌霖 胡" userId="a9a41afe759712f0" providerId="LiveId" clId="{9C304CCA-8583-4C5C-BC95-71AD5680C462}" dt="2023-12-04T04:33:49.208" v="1309" actId="26606"/>
          <ac:spMkLst>
            <pc:docMk/>
            <pc:sldMk cId="2544955308" sldId="425"/>
            <ac:spMk id="11286" creationId="{959C6B72-F8E6-4281-8F3E-93FC0DC98039}"/>
          </ac:spMkLst>
        </pc:spChg>
        <pc:spChg chg="add del">
          <ac:chgData name="翌霖 胡" userId="a9a41afe759712f0" providerId="LiveId" clId="{9C304CCA-8583-4C5C-BC95-71AD5680C462}" dt="2023-12-04T04:33:49.208" v="1309" actId="26606"/>
          <ac:spMkLst>
            <pc:docMk/>
            <pc:sldMk cId="2544955308" sldId="425"/>
            <ac:spMk id="11287" creationId="{490234EE-E0D8-4805-9227-CCEAC601691F}"/>
          </ac:spMkLst>
        </pc:spChg>
        <pc:spChg chg="add">
          <ac:chgData name="翌霖 胡" userId="a9a41afe759712f0" providerId="LiveId" clId="{9C304CCA-8583-4C5C-BC95-71AD5680C462}" dt="2023-12-04T04:33:49.214" v="1310" actId="26606"/>
          <ac:spMkLst>
            <pc:docMk/>
            <pc:sldMk cId="2544955308" sldId="425"/>
            <ac:spMk id="11289" creationId="{09C509D2-0C1A-47B8-89C1-D3AB17D45256}"/>
          </ac:spMkLst>
        </pc:spChg>
        <pc:picChg chg="del mod">
          <ac:chgData name="翌霖 胡" userId="a9a41afe759712f0" providerId="LiveId" clId="{9C304CCA-8583-4C5C-BC95-71AD5680C462}" dt="2023-12-04T04:33:18.732" v="1301" actId="478"/>
          <ac:picMkLst>
            <pc:docMk/>
            <pc:sldMk cId="2544955308" sldId="425"/>
            <ac:picMk id="11267" creationId="{B9AB3E68-6DEA-4B72-A33F-852EE24531B5}"/>
          </ac:picMkLst>
        </pc:picChg>
        <pc:picChg chg="mod ord">
          <ac:chgData name="翌霖 胡" userId="a9a41afe759712f0" providerId="LiveId" clId="{9C304CCA-8583-4C5C-BC95-71AD5680C462}" dt="2023-12-04T04:34:18.680" v="1319" actId="18131"/>
          <ac:picMkLst>
            <pc:docMk/>
            <pc:sldMk cId="2544955308" sldId="425"/>
            <ac:picMk id="11269" creationId="{A2166EBB-BEF8-497A-9395-6098EE4218C1}"/>
          </ac:picMkLst>
        </pc:picChg>
        <pc:picChg chg="mod ord">
          <ac:chgData name="翌霖 胡" userId="a9a41afe759712f0" providerId="LiveId" clId="{9C304CCA-8583-4C5C-BC95-71AD5680C462}" dt="2023-12-04T04:33:49.214" v="1310" actId="26606"/>
          <ac:picMkLst>
            <pc:docMk/>
            <pc:sldMk cId="2544955308" sldId="425"/>
            <ac:picMk id="11271" creationId="{818A386F-EF0F-4164-B1BE-9A5E85F520D0}"/>
          </ac:picMkLst>
        </pc:picChg>
        <pc:picChg chg="add del mod">
          <ac:chgData name="翌霖 胡" userId="a9a41afe759712f0" providerId="LiveId" clId="{9C304CCA-8583-4C5C-BC95-71AD5680C462}" dt="2023-12-04T04:33:49.214" v="1310" actId="26606"/>
          <ac:picMkLst>
            <pc:docMk/>
            <pc:sldMk cId="2544955308" sldId="425"/>
            <ac:picMk id="11273" creationId="{ECC75016-372E-4114-AA7D-9AF09FA1007E}"/>
          </ac:picMkLst>
        </pc:picChg>
      </pc:sldChg>
      <pc:sldChg chg="add del">
        <pc:chgData name="翌霖 胡" userId="a9a41afe759712f0" providerId="LiveId" clId="{9C304CCA-8583-4C5C-BC95-71AD5680C462}" dt="2023-12-04T04:22:19.694" v="1192" actId="47"/>
        <pc:sldMkLst>
          <pc:docMk/>
          <pc:sldMk cId="21100258" sldId="4953"/>
        </pc:sldMkLst>
      </pc:sldChg>
      <pc:sldChg chg="addSp delSp add del setBg delDesignElem">
        <pc:chgData name="翌霖 胡" userId="a9a41afe759712f0" providerId="LiveId" clId="{9C304CCA-8583-4C5C-BC95-71AD5680C462}" dt="2023-12-04T04:22:18.523" v="1191" actId="47"/>
        <pc:sldMkLst>
          <pc:docMk/>
          <pc:sldMk cId="3885405491" sldId="4954"/>
        </pc:sldMkLst>
        <pc:spChg chg="add del">
          <ac:chgData name="翌霖 胡" userId="a9a41afe759712f0" providerId="LiveId" clId="{9C304CCA-8583-4C5C-BC95-71AD5680C462}" dt="2023-12-02T07:27:55.093" v="13"/>
          <ac:spMkLst>
            <pc:docMk/>
            <pc:sldMk cId="3885405491" sldId="4954"/>
            <ac:spMk id="9235" creationId="{765F4110-C0FC-4D61-ACD2-A7C950EAE908}"/>
          </ac:spMkLst>
        </pc:spChg>
        <pc:cxnChg chg="add del">
          <ac:chgData name="翌霖 胡" userId="a9a41afe759712f0" providerId="LiveId" clId="{9C304CCA-8583-4C5C-BC95-71AD5680C462}" dt="2023-12-02T07:27:55.093" v="13"/>
          <ac:cxnSpMkLst>
            <pc:docMk/>
            <pc:sldMk cId="3885405491" sldId="4954"/>
            <ac:cxnSpMk id="9236" creationId="{CC94CBDB-A76C-499E-95AB-C0A049E3154E}"/>
          </ac:cxnSpMkLst>
        </pc:cxnChg>
      </pc:sldChg>
      <pc:sldChg chg="addSp modSp add del mod setBg">
        <pc:chgData name="翌霖 胡" userId="a9a41afe759712f0" providerId="LiveId" clId="{9C304CCA-8583-4C5C-BC95-71AD5680C462}" dt="2023-12-04T04:22:14.791" v="1190" actId="404"/>
        <pc:sldMkLst>
          <pc:docMk/>
          <pc:sldMk cId="3547261125" sldId="4955"/>
        </pc:sldMkLst>
        <pc:spChg chg="mod">
          <ac:chgData name="翌霖 胡" userId="a9a41afe759712f0" providerId="LiveId" clId="{9C304CCA-8583-4C5C-BC95-71AD5680C462}" dt="2023-12-04T04:22:14.791" v="1190" actId="404"/>
          <ac:spMkLst>
            <pc:docMk/>
            <pc:sldMk cId="3547261125" sldId="4955"/>
            <ac:spMk id="2" creationId="{1A6615DA-9FEE-4FC6-B1AB-B1400675D698}"/>
          </ac:spMkLst>
        </pc:spChg>
        <pc:spChg chg="add mod">
          <ac:chgData name="翌霖 胡" userId="a9a41afe759712f0" providerId="LiveId" clId="{9C304CCA-8583-4C5C-BC95-71AD5680C462}" dt="2023-12-04T04:22:05.877" v="1189"/>
          <ac:spMkLst>
            <pc:docMk/>
            <pc:sldMk cId="3547261125" sldId="4955"/>
            <ac:spMk id="6" creationId="{F5BA47DA-930A-16C5-CB4F-6D3425DE3598}"/>
          </ac:spMkLst>
        </pc:spChg>
        <pc:spChg chg="add">
          <ac:chgData name="翌霖 胡" userId="a9a41afe759712f0" providerId="LiveId" clId="{9C304CCA-8583-4C5C-BC95-71AD5680C462}" dt="2023-12-04T04:21:39.399" v="1179" actId="26606"/>
          <ac:spMkLst>
            <pc:docMk/>
            <pc:sldMk cId="3547261125" sldId="4955"/>
            <ac:spMk id="11" creationId="{09C509D2-0C1A-47B8-89C1-D3AB17D45256}"/>
          </ac:spMkLst>
        </pc:spChg>
        <pc:picChg chg="add mod">
          <ac:chgData name="翌霖 胡" userId="a9a41afe759712f0" providerId="LiveId" clId="{9C304CCA-8583-4C5C-BC95-71AD5680C462}" dt="2023-12-04T04:21:39.399" v="1179" actId="26606"/>
          <ac:picMkLst>
            <pc:docMk/>
            <pc:sldMk cId="3547261125" sldId="4955"/>
            <ac:picMk id="3" creationId="{2AA04EE2-B884-DDE9-E2E7-F20425488703}"/>
          </ac:picMkLst>
        </pc:picChg>
        <pc:picChg chg="mod">
          <ac:chgData name="翌霖 胡" userId="a9a41afe759712f0" providerId="LiveId" clId="{9C304CCA-8583-4C5C-BC95-71AD5680C462}" dt="2023-12-04T04:21:39.399" v="1179" actId="26606"/>
          <ac:picMkLst>
            <pc:docMk/>
            <pc:sldMk cId="3547261125" sldId="4955"/>
            <ac:picMk id="4" creationId="{C58A1360-E095-4D3A-81AA-D646CE380B04}"/>
          </ac:picMkLst>
        </pc:picChg>
        <pc:picChg chg="mod ord">
          <ac:chgData name="翌霖 胡" userId="a9a41afe759712f0" providerId="LiveId" clId="{9C304CCA-8583-4C5C-BC95-71AD5680C462}" dt="2023-12-04T04:21:39.399" v="1179" actId="26606"/>
          <ac:picMkLst>
            <pc:docMk/>
            <pc:sldMk cId="3547261125" sldId="4955"/>
            <ac:picMk id="5" creationId="{B103F69E-7861-4C21-A846-91A18BBDE6B5}"/>
          </ac:picMkLst>
        </pc:picChg>
      </pc:sldChg>
      <pc:sldChg chg="add del">
        <pc:chgData name="翌霖 胡" userId="a9a41afe759712f0" providerId="LiveId" clId="{9C304CCA-8583-4C5C-BC95-71AD5680C462}" dt="2023-12-04T04:22:58.287" v="1195" actId="47"/>
        <pc:sldMkLst>
          <pc:docMk/>
          <pc:sldMk cId="3795185691" sldId="4956"/>
        </pc:sldMkLst>
      </pc:sldChg>
      <pc:sldChg chg="addSp modSp add del mod modAnim">
        <pc:chgData name="翌霖 胡" userId="a9a41afe759712f0" providerId="LiveId" clId="{9C304CCA-8583-4C5C-BC95-71AD5680C462}" dt="2023-12-03T11:34:16.631" v="158"/>
        <pc:sldMkLst>
          <pc:docMk/>
          <pc:sldMk cId="3188828571" sldId="4963"/>
        </pc:sldMkLst>
        <pc:spChg chg="add mod">
          <ac:chgData name="翌霖 胡" userId="a9a41afe759712f0" providerId="LiveId" clId="{9C304CCA-8583-4C5C-BC95-71AD5680C462}" dt="2023-12-03T11:34:10.933" v="157" actId="1076"/>
          <ac:spMkLst>
            <pc:docMk/>
            <pc:sldMk cId="3188828571" sldId="4963"/>
            <ac:spMk id="2" creationId="{4A5918F0-C9B9-2E1A-B190-DAB7F962D49A}"/>
          </ac:spMkLst>
        </pc:spChg>
      </pc:sldChg>
      <pc:sldChg chg="add del">
        <pc:chgData name="翌霖 胡" userId="a9a41afe759712f0" providerId="LiveId" clId="{9C304CCA-8583-4C5C-BC95-71AD5680C462}" dt="2023-12-03T11:33:38.949" v="150" actId="47"/>
        <pc:sldMkLst>
          <pc:docMk/>
          <pc:sldMk cId="3329755082" sldId="4965"/>
        </pc:sldMkLst>
      </pc:sldChg>
      <pc:sldChg chg="addSp new add del mod">
        <pc:chgData name="翌霖 胡" userId="a9a41afe759712f0" providerId="LiveId" clId="{9C304CCA-8583-4C5C-BC95-71AD5680C462}" dt="2023-12-04T01:47:14.738" v="175" actId="2696"/>
        <pc:sldMkLst>
          <pc:docMk/>
          <pc:sldMk cId="1688717942" sldId="4966"/>
        </pc:sldMkLst>
        <pc:picChg chg="add">
          <ac:chgData name="翌霖 胡" userId="a9a41afe759712f0" providerId="LiveId" clId="{9C304CCA-8583-4C5C-BC95-71AD5680C462}" dt="2023-12-03T08:48:34.547" v="30" actId="22"/>
          <ac:picMkLst>
            <pc:docMk/>
            <pc:sldMk cId="1688717942" sldId="4966"/>
            <ac:picMk id="5" creationId="{02F9B862-9196-A789-58EC-ACBC6A269015}"/>
          </ac:picMkLst>
        </pc:picChg>
      </pc:sldChg>
      <pc:sldChg chg="add del">
        <pc:chgData name="翌霖 胡" userId="a9a41afe759712f0" providerId="LiveId" clId="{9C304CCA-8583-4C5C-BC95-71AD5680C462}" dt="2023-12-04T08:33:29.675" v="2698" actId="47"/>
        <pc:sldMkLst>
          <pc:docMk/>
          <pc:sldMk cId="2782749720" sldId="4966"/>
        </pc:sldMkLst>
      </pc:sldChg>
      <pc:sldChg chg="addSp modSp new add del mod">
        <pc:chgData name="翌霖 胡" userId="a9a41afe759712f0" providerId="LiveId" clId="{9C304CCA-8583-4C5C-BC95-71AD5680C462}" dt="2023-12-04T01:47:14.738" v="175" actId="2696"/>
        <pc:sldMkLst>
          <pc:docMk/>
          <pc:sldMk cId="151456777" sldId="4967"/>
        </pc:sldMkLst>
        <pc:spChg chg="mod">
          <ac:chgData name="翌霖 胡" userId="a9a41afe759712f0" providerId="LiveId" clId="{9C304CCA-8583-4C5C-BC95-71AD5680C462}" dt="2023-12-03T08:52:12.545" v="119"/>
          <ac:spMkLst>
            <pc:docMk/>
            <pc:sldMk cId="151456777" sldId="4967"/>
            <ac:spMk id="3" creationId="{4ED6CE8D-ED49-5504-9EBD-F97DA0E2D5A5}"/>
          </ac:spMkLst>
        </pc:spChg>
        <pc:picChg chg="add">
          <ac:chgData name="翌霖 胡" userId="a9a41afe759712f0" providerId="LiveId" clId="{9C304CCA-8583-4C5C-BC95-71AD5680C462}" dt="2023-12-03T09:06:15.790" v="125" actId="22"/>
          <ac:picMkLst>
            <pc:docMk/>
            <pc:sldMk cId="151456777" sldId="4967"/>
            <ac:picMk id="5" creationId="{D0414B4D-D98C-A098-5EB6-C755E72955D6}"/>
          </ac:picMkLst>
        </pc:picChg>
      </pc:sldChg>
      <pc:sldChg chg="delSp modSp add mod ord">
        <pc:chgData name="翌霖 胡" userId="a9a41afe759712f0" providerId="LiveId" clId="{9C304CCA-8583-4C5C-BC95-71AD5680C462}" dt="2023-12-04T13:44:30.037" v="4016" actId="6549"/>
        <pc:sldMkLst>
          <pc:docMk/>
          <pc:sldMk cId="4240359023" sldId="4967"/>
        </pc:sldMkLst>
        <pc:spChg chg="mod">
          <ac:chgData name="翌霖 胡" userId="a9a41afe759712f0" providerId="LiveId" clId="{9C304CCA-8583-4C5C-BC95-71AD5680C462}" dt="2023-12-04T08:33:41.372" v="2708"/>
          <ac:spMkLst>
            <pc:docMk/>
            <pc:sldMk cId="4240359023" sldId="4967"/>
            <ac:spMk id="2" creationId="{723E03E0-3527-C3AA-6395-90420F626CA1}"/>
          </ac:spMkLst>
        </pc:spChg>
        <pc:spChg chg="mod">
          <ac:chgData name="翌霖 胡" userId="a9a41afe759712f0" providerId="LiveId" clId="{9C304CCA-8583-4C5C-BC95-71AD5680C462}" dt="2023-12-04T13:44:30.037" v="4016" actId="6549"/>
          <ac:spMkLst>
            <pc:docMk/>
            <pc:sldMk cId="4240359023" sldId="4967"/>
            <ac:spMk id="3" creationId="{4ED6CE8D-ED49-5504-9EBD-F97DA0E2D5A5}"/>
          </ac:spMkLst>
        </pc:spChg>
        <pc:picChg chg="del mod">
          <ac:chgData name="翌霖 胡" userId="a9a41afe759712f0" providerId="LiveId" clId="{9C304CCA-8583-4C5C-BC95-71AD5680C462}" dt="2023-12-04T08:39:20.397" v="2743" actId="478"/>
          <ac:picMkLst>
            <pc:docMk/>
            <pc:sldMk cId="4240359023" sldId="4967"/>
            <ac:picMk id="5" creationId="{D0414B4D-D98C-A098-5EB6-C755E72955D6}"/>
          </ac:picMkLst>
        </pc:picChg>
      </pc:sldChg>
      <pc:sldChg chg="addSp modSp new add del mod">
        <pc:chgData name="翌霖 胡" userId="a9a41afe759712f0" providerId="LiveId" clId="{9C304CCA-8583-4C5C-BC95-71AD5680C462}" dt="2023-12-04T01:47:14.738" v="175" actId="2696"/>
        <pc:sldMkLst>
          <pc:docMk/>
          <pc:sldMk cId="1440663481" sldId="4968"/>
        </pc:sldMkLst>
        <pc:spChg chg="mod">
          <ac:chgData name="翌霖 胡" userId="a9a41afe759712f0" providerId="LiveId" clId="{9C304CCA-8583-4C5C-BC95-71AD5680C462}" dt="2023-12-03T09:23:58.561" v="134"/>
          <ac:spMkLst>
            <pc:docMk/>
            <pc:sldMk cId="1440663481" sldId="4968"/>
            <ac:spMk id="3" creationId="{26A7393F-2DD9-F591-352D-BA3669E62E31}"/>
          </ac:spMkLst>
        </pc:spChg>
        <pc:picChg chg="add mod">
          <ac:chgData name="翌霖 胡" userId="a9a41afe759712f0" providerId="LiveId" clId="{9C304CCA-8583-4C5C-BC95-71AD5680C462}" dt="2023-12-03T09:06:14.432" v="124" actId="1076"/>
          <ac:picMkLst>
            <pc:docMk/>
            <pc:sldMk cId="1440663481" sldId="4968"/>
            <ac:picMk id="5" creationId="{D62D1E46-ECB6-C4C5-F4DE-3E849558CACF}"/>
          </ac:picMkLst>
        </pc:picChg>
        <pc:picChg chg="add">
          <ac:chgData name="翌霖 胡" userId="a9a41afe759712f0" providerId="LiveId" clId="{9C304CCA-8583-4C5C-BC95-71AD5680C462}" dt="2023-12-03T09:08:52.832" v="126" actId="22"/>
          <ac:picMkLst>
            <pc:docMk/>
            <pc:sldMk cId="1440663481" sldId="4968"/>
            <ac:picMk id="7" creationId="{7E905BA5-079E-FC6F-0EFA-A6A69F816286}"/>
          </ac:picMkLst>
        </pc:picChg>
        <pc:picChg chg="add mod">
          <ac:chgData name="翌霖 胡" userId="a9a41afe759712f0" providerId="LiveId" clId="{9C304CCA-8583-4C5C-BC95-71AD5680C462}" dt="2023-12-03T09:19:57.108" v="128" actId="1076"/>
          <ac:picMkLst>
            <pc:docMk/>
            <pc:sldMk cId="1440663481" sldId="4968"/>
            <ac:picMk id="9" creationId="{182185C0-47CD-B732-87B9-08C3DE0AEF53}"/>
          </ac:picMkLst>
        </pc:picChg>
        <pc:picChg chg="add mod">
          <ac:chgData name="翌霖 胡" userId="a9a41afe759712f0" providerId="LiveId" clId="{9C304CCA-8583-4C5C-BC95-71AD5680C462}" dt="2023-12-03T09:23:20.020" v="130" actId="1076"/>
          <ac:picMkLst>
            <pc:docMk/>
            <pc:sldMk cId="1440663481" sldId="4968"/>
            <ac:picMk id="11" creationId="{02F36429-C6BA-652B-D5FF-3E1330D575F9}"/>
          </ac:picMkLst>
        </pc:picChg>
      </pc:sldChg>
      <pc:sldChg chg="addSp delSp modSp add mod ord setBg">
        <pc:chgData name="翌霖 胡" userId="a9a41afe759712f0" providerId="LiveId" clId="{9C304CCA-8583-4C5C-BC95-71AD5680C462}" dt="2023-12-04T10:04:55.697" v="3302" actId="1076"/>
        <pc:sldMkLst>
          <pc:docMk/>
          <pc:sldMk cId="1920440825" sldId="4968"/>
        </pc:sldMkLst>
        <pc:spChg chg="mod">
          <ac:chgData name="翌霖 胡" userId="a9a41afe759712f0" providerId="LiveId" clId="{9C304CCA-8583-4C5C-BC95-71AD5680C462}" dt="2023-12-04T10:04:46.966" v="3300" actId="26606"/>
          <ac:spMkLst>
            <pc:docMk/>
            <pc:sldMk cId="1920440825" sldId="4968"/>
            <ac:spMk id="2" creationId="{AFD85EF0-5BF6-421F-C56E-4164EBF2BDB7}"/>
          </ac:spMkLst>
        </pc:spChg>
        <pc:spChg chg="mod">
          <ac:chgData name="翌霖 胡" userId="a9a41afe759712f0" providerId="LiveId" clId="{9C304CCA-8583-4C5C-BC95-71AD5680C462}" dt="2023-12-04T10:04:46.966" v="3300" actId="26606"/>
          <ac:spMkLst>
            <pc:docMk/>
            <pc:sldMk cId="1920440825" sldId="4968"/>
            <ac:spMk id="3" creationId="{26A7393F-2DD9-F591-352D-BA3669E62E31}"/>
          </ac:spMkLst>
        </pc:spChg>
        <pc:spChg chg="add del">
          <ac:chgData name="翌霖 胡" userId="a9a41afe759712f0" providerId="LiveId" clId="{9C304CCA-8583-4C5C-BC95-71AD5680C462}" dt="2023-12-04T10:04:46.966" v="3300" actId="26606"/>
          <ac:spMkLst>
            <pc:docMk/>
            <pc:sldMk cId="1920440825" sldId="4968"/>
            <ac:spMk id="8" creationId="{AF6CB648-9554-488A-B457-99CAAD1DA528}"/>
          </ac:spMkLst>
        </pc:spChg>
        <pc:spChg chg="add del">
          <ac:chgData name="翌霖 胡" userId="a9a41afe759712f0" providerId="LiveId" clId="{9C304CCA-8583-4C5C-BC95-71AD5680C462}" dt="2023-12-04T10:04:46.966" v="3300" actId="26606"/>
          <ac:spMkLst>
            <pc:docMk/>
            <pc:sldMk cId="1920440825" sldId="4968"/>
            <ac:spMk id="13" creationId="{E3ADCBE7-9330-1CDA-00EB-CDD12DB722FF}"/>
          </ac:spMkLst>
        </pc:spChg>
        <pc:spChg chg="add del">
          <ac:chgData name="翌霖 胡" userId="a9a41afe759712f0" providerId="LiveId" clId="{9C304CCA-8583-4C5C-BC95-71AD5680C462}" dt="2023-12-04T10:04:24.883" v="3296" actId="26606"/>
          <ac:spMkLst>
            <pc:docMk/>
            <pc:sldMk cId="1920440825" sldId="4968"/>
            <ac:spMk id="18" creationId="{DAF1966E-FD40-4A4A-B61B-C4DF7FA05F06}"/>
          </ac:spMkLst>
        </pc:spChg>
        <pc:spChg chg="add del">
          <ac:chgData name="翌霖 胡" userId="a9a41afe759712f0" providerId="LiveId" clId="{9C304CCA-8583-4C5C-BC95-71AD5680C462}" dt="2023-12-04T10:04:24.883" v="3296" actId="26606"/>
          <ac:spMkLst>
            <pc:docMk/>
            <pc:sldMk cId="1920440825" sldId="4968"/>
            <ac:spMk id="20" creationId="{047BFA19-D45E-416B-A404-7AF2F3F27017}"/>
          </ac:spMkLst>
        </pc:spChg>
        <pc:spChg chg="add del">
          <ac:chgData name="翌霖 胡" userId="a9a41afe759712f0" providerId="LiveId" clId="{9C304CCA-8583-4C5C-BC95-71AD5680C462}" dt="2023-12-04T10:04:24.883" v="3296" actId="26606"/>
          <ac:spMkLst>
            <pc:docMk/>
            <pc:sldMk cId="1920440825" sldId="4968"/>
            <ac:spMk id="22" creationId="{8E0105E7-23DB-4CF2-8258-FF47C7620F6E}"/>
          </ac:spMkLst>
        </pc:spChg>
        <pc:spChg chg="add del">
          <ac:chgData name="翌霖 胡" userId="a9a41afe759712f0" providerId="LiveId" clId="{9C304CCA-8583-4C5C-BC95-71AD5680C462}" dt="2023-12-04T10:04:24.883" v="3296" actId="26606"/>
          <ac:spMkLst>
            <pc:docMk/>
            <pc:sldMk cId="1920440825" sldId="4968"/>
            <ac:spMk id="24" creationId="{074B4F7D-14B2-478B-8BF5-01E4E0C5D263}"/>
          </ac:spMkLst>
        </pc:spChg>
        <pc:spChg chg="add del">
          <ac:chgData name="翌霖 胡" userId="a9a41afe759712f0" providerId="LiveId" clId="{9C304CCA-8583-4C5C-BC95-71AD5680C462}" dt="2023-12-04T10:04:45.960" v="3298" actId="26606"/>
          <ac:spMkLst>
            <pc:docMk/>
            <pc:sldMk cId="1920440825" sldId="4968"/>
            <ac:spMk id="26" creationId="{1C799903-48D5-4A31-A1A2-541072D9771E}"/>
          </ac:spMkLst>
        </pc:spChg>
        <pc:spChg chg="add del">
          <ac:chgData name="翌霖 胡" userId="a9a41afe759712f0" providerId="LiveId" clId="{9C304CCA-8583-4C5C-BC95-71AD5680C462}" dt="2023-12-04T10:04:45.960" v="3298" actId="26606"/>
          <ac:spMkLst>
            <pc:docMk/>
            <pc:sldMk cId="1920440825" sldId="4968"/>
            <ac:spMk id="27" creationId="{8EFFF109-FC58-4FD3-BE05-9775A1310F55}"/>
          </ac:spMkLst>
        </pc:spChg>
        <pc:spChg chg="add del">
          <ac:chgData name="翌霖 胡" userId="a9a41afe759712f0" providerId="LiveId" clId="{9C304CCA-8583-4C5C-BC95-71AD5680C462}" dt="2023-12-04T10:04:45.960" v="3298" actId="26606"/>
          <ac:spMkLst>
            <pc:docMk/>
            <pc:sldMk cId="1920440825" sldId="4968"/>
            <ac:spMk id="28" creationId="{E1B96AD6-92A9-4273-A62B-96A1C3E0BA95}"/>
          </ac:spMkLst>
        </pc:spChg>
        <pc:spChg chg="add del">
          <ac:chgData name="翌霖 胡" userId="a9a41afe759712f0" providerId="LiveId" clId="{9C304CCA-8583-4C5C-BC95-71AD5680C462}" dt="2023-12-04T10:04:45.960" v="3298" actId="26606"/>
          <ac:spMkLst>
            <pc:docMk/>
            <pc:sldMk cId="1920440825" sldId="4968"/>
            <ac:spMk id="29" creationId="{463EEC44-1BA3-44ED-81FC-A644B04B2A44}"/>
          </ac:spMkLst>
        </pc:spChg>
        <pc:picChg chg="del mod">
          <ac:chgData name="翌霖 胡" userId="a9a41afe759712f0" providerId="LiveId" clId="{9C304CCA-8583-4C5C-BC95-71AD5680C462}" dt="2023-12-04T08:38:15.766" v="2725" actId="478"/>
          <ac:picMkLst>
            <pc:docMk/>
            <pc:sldMk cId="1920440825" sldId="4968"/>
            <ac:picMk id="5" creationId="{D62D1E46-ECB6-C4C5-F4DE-3E849558CACF}"/>
          </ac:picMkLst>
        </pc:picChg>
        <pc:picChg chg="add del mod">
          <ac:chgData name="翌霖 胡" userId="a9a41afe759712f0" providerId="LiveId" clId="{9C304CCA-8583-4C5C-BC95-71AD5680C462}" dt="2023-12-04T10:04:55.697" v="3302" actId="1076"/>
          <ac:picMkLst>
            <pc:docMk/>
            <pc:sldMk cId="1920440825" sldId="4968"/>
            <ac:picMk id="6" creationId="{FA801397-F4E5-BCB4-843B-0CC605F17560}"/>
          </ac:picMkLst>
        </pc:picChg>
        <pc:picChg chg="del mod">
          <ac:chgData name="翌霖 胡" userId="a9a41afe759712f0" providerId="LiveId" clId="{9C304CCA-8583-4C5C-BC95-71AD5680C462}" dt="2023-12-04T08:43:18.890" v="2814" actId="478"/>
          <ac:picMkLst>
            <pc:docMk/>
            <pc:sldMk cId="1920440825" sldId="4968"/>
            <ac:picMk id="7" creationId="{7E905BA5-079E-FC6F-0EFA-A6A69F816286}"/>
          </ac:picMkLst>
        </pc:picChg>
        <pc:picChg chg="del mod">
          <ac:chgData name="翌霖 胡" userId="a9a41afe759712f0" providerId="LiveId" clId="{9C304CCA-8583-4C5C-BC95-71AD5680C462}" dt="2023-12-04T10:00:21.738" v="3206" actId="478"/>
          <ac:picMkLst>
            <pc:docMk/>
            <pc:sldMk cId="1920440825" sldId="4968"/>
            <ac:picMk id="9" creationId="{182185C0-47CD-B732-87B9-08C3DE0AEF53}"/>
          </ac:picMkLst>
        </pc:picChg>
        <pc:picChg chg="del mod">
          <ac:chgData name="翌霖 胡" userId="a9a41afe759712f0" providerId="LiveId" clId="{9C304CCA-8583-4C5C-BC95-71AD5680C462}" dt="2023-12-04T10:00:20.898" v="3205" actId="478"/>
          <ac:picMkLst>
            <pc:docMk/>
            <pc:sldMk cId="1920440825" sldId="4968"/>
            <ac:picMk id="11" creationId="{02F36429-C6BA-652B-D5FF-3E1330D575F9}"/>
          </ac:picMkLst>
        </pc:picChg>
      </pc:sldChg>
      <pc:sldChg chg="addSp modSp new add del mod">
        <pc:chgData name="翌霖 胡" userId="a9a41afe759712f0" providerId="LiveId" clId="{9C304CCA-8583-4C5C-BC95-71AD5680C462}" dt="2023-12-04T01:47:14.738" v="175" actId="2696"/>
        <pc:sldMkLst>
          <pc:docMk/>
          <pc:sldMk cId="39341811" sldId="4969"/>
        </pc:sldMkLst>
        <pc:picChg chg="add mod">
          <ac:chgData name="翌霖 胡" userId="a9a41afe759712f0" providerId="LiveId" clId="{9C304CCA-8583-4C5C-BC95-71AD5680C462}" dt="2023-12-03T11:18:21.158" v="141" actId="1076"/>
          <ac:picMkLst>
            <pc:docMk/>
            <pc:sldMk cId="39341811" sldId="4969"/>
            <ac:picMk id="5" creationId="{B0D987D4-941D-58B9-48B4-5B2CEC941A09}"/>
          </ac:picMkLst>
        </pc:picChg>
        <pc:picChg chg="add mod">
          <ac:chgData name="翌霖 胡" userId="a9a41afe759712f0" providerId="LiveId" clId="{9C304CCA-8583-4C5C-BC95-71AD5680C462}" dt="2023-12-03T11:20:07.979" v="145" actId="1076"/>
          <ac:picMkLst>
            <pc:docMk/>
            <pc:sldMk cId="39341811" sldId="4969"/>
            <ac:picMk id="7" creationId="{8ACF5AF5-A09B-6790-8562-965F70DB4299}"/>
          </ac:picMkLst>
        </pc:picChg>
        <pc:picChg chg="add mod">
          <ac:chgData name="翌霖 胡" userId="a9a41afe759712f0" providerId="LiveId" clId="{9C304CCA-8583-4C5C-BC95-71AD5680C462}" dt="2023-12-03T11:20:09.124" v="146" actId="1076"/>
          <ac:picMkLst>
            <pc:docMk/>
            <pc:sldMk cId="39341811" sldId="4969"/>
            <ac:picMk id="9" creationId="{1DE30DAD-A781-AF23-1683-3959ABA0E536}"/>
          </ac:picMkLst>
        </pc:picChg>
        <pc:picChg chg="add mod">
          <ac:chgData name="翌霖 胡" userId="a9a41afe759712f0" providerId="LiveId" clId="{9C304CCA-8583-4C5C-BC95-71AD5680C462}" dt="2023-12-03T11:20:12.783" v="148" actId="1076"/>
          <ac:picMkLst>
            <pc:docMk/>
            <pc:sldMk cId="39341811" sldId="4969"/>
            <ac:picMk id="11" creationId="{6387913D-3038-CC7E-AD47-C00ADEE2E4C8}"/>
          </ac:picMkLst>
        </pc:picChg>
      </pc:sldChg>
      <pc:sldChg chg="modSp add del mod">
        <pc:chgData name="翌霖 胡" userId="a9a41afe759712f0" providerId="LiveId" clId="{9C304CCA-8583-4C5C-BC95-71AD5680C462}" dt="2023-12-04T10:08:28.396" v="3303" actId="47"/>
        <pc:sldMkLst>
          <pc:docMk/>
          <pc:sldMk cId="821786642" sldId="4969"/>
        </pc:sldMkLst>
        <pc:spChg chg="mod">
          <ac:chgData name="翌霖 胡" userId="a9a41afe759712f0" providerId="LiveId" clId="{9C304CCA-8583-4C5C-BC95-71AD5680C462}" dt="2023-12-04T10:00:10.012" v="3192" actId="21"/>
          <ac:spMkLst>
            <pc:docMk/>
            <pc:sldMk cId="821786642" sldId="4969"/>
            <ac:spMk id="2" creationId="{6FBEB559-8C0B-9970-D41E-EEC092F052BC}"/>
          </ac:spMkLst>
        </pc:spChg>
        <pc:spChg chg="mod">
          <ac:chgData name="翌霖 胡" userId="a9a41afe759712f0" providerId="LiveId" clId="{9C304CCA-8583-4C5C-BC95-71AD5680C462}" dt="2023-12-04T01:54:37.511" v="177"/>
          <ac:spMkLst>
            <pc:docMk/>
            <pc:sldMk cId="821786642" sldId="4969"/>
            <ac:spMk id="3" creationId="{7D4724BB-193D-92E5-E07C-DAC36DC44330}"/>
          </ac:spMkLst>
        </pc:spChg>
        <pc:picChg chg="mod">
          <ac:chgData name="翌霖 胡" userId="a9a41afe759712f0" providerId="LiveId" clId="{9C304CCA-8583-4C5C-BC95-71AD5680C462}" dt="2023-12-04T09:37:26.298" v="3047" actId="14100"/>
          <ac:picMkLst>
            <pc:docMk/>
            <pc:sldMk cId="821786642" sldId="4969"/>
            <ac:picMk id="5" creationId="{B0D987D4-941D-58B9-48B4-5B2CEC941A09}"/>
          </ac:picMkLst>
        </pc:picChg>
        <pc:picChg chg="mod">
          <ac:chgData name="翌霖 胡" userId="a9a41afe759712f0" providerId="LiveId" clId="{9C304CCA-8583-4C5C-BC95-71AD5680C462}" dt="2023-12-04T09:39:18.731" v="3125" actId="1076"/>
          <ac:picMkLst>
            <pc:docMk/>
            <pc:sldMk cId="821786642" sldId="4969"/>
            <ac:picMk id="7" creationId="{8ACF5AF5-A09B-6790-8562-965F70DB4299}"/>
          </ac:picMkLst>
        </pc:picChg>
        <pc:picChg chg="mod">
          <ac:chgData name="翌霖 胡" userId="a9a41afe759712f0" providerId="LiveId" clId="{9C304CCA-8583-4C5C-BC95-71AD5680C462}" dt="2023-12-04T09:39:27.542" v="3127" actId="1076"/>
          <ac:picMkLst>
            <pc:docMk/>
            <pc:sldMk cId="821786642" sldId="4969"/>
            <ac:picMk id="9" creationId="{1DE30DAD-A781-AF23-1683-3959ABA0E536}"/>
          </ac:picMkLst>
        </pc:picChg>
        <pc:picChg chg="mod">
          <ac:chgData name="翌霖 胡" userId="a9a41afe759712f0" providerId="LiveId" clId="{9C304CCA-8583-4C5C-BC95-71AD5680C462}" dt="2023-12-04T09:59:50.288" v="3161" actId="1076"/>
          <ac:picMkLst>
            <pc:docMk/>
            <pc:sldMk cId="821786642" sldId="4969"/>
            <ac:picMk id="11" creationId="{6387913D-3038-CC7E-AD47-C00ADEE2E4C8}"/>
          </ac:picMkLst>
        </pc:picChg>
      </pc:sldChg>
      <pc:sldChg chg="new del">
        <pc:chgData name="翌霖 胡" userId="a9a41afe759712f0" providerId="LiveId" clId="{9C304CCA-8583-4C5C-BC95-71AD5680C462}" dt="2023-12-04T01:59:51.201" v="178" actId="47"/>
        <pc:sldMkLst>
          <pc:docMk/>
          <pc:sldMk cId="220178308" sldId="4970"/>
        </pc:sldMkLst>
      </pc:sldChg>
      <pc:sldChg chg="addSp delSp modSp new mod setBg">
        <pc:chgData name="翌霖 胡" userId="a9a41afe759712f0" providerId="LiveId" clId="{9C304CCA-8583-4C5C-BC95-71AD5680C462}" dt="2023-12-04T02:30:36.636" v="349"/>
        <pc:sldMkLst>
          <pc:docMk/>
          <pc:sldMk cId="2104835345" sldId="4971"/>
        </pc:sldMkLst>
        <pc:spChg chg="mod">
          <ac:chgData name="翌霖 胡" userId="a9a41afe759712f0" providerId="LiveId" clId="{9C304CCA-8583-4C5C-BC95-71AD5680C462}" dt="2023-12-04T02:16:37.530" v="270" actId="6549"/>
          <ac:spMkLst>
            <pc:docMk/>
            <pc:sldMk cId="2104835345" sldId="4971"/>
            <ac:spMk id="2" creationId="{E113455F-D468-D14D-F1D8-C283F5DF4583}"/>
          </ac:spMkLst>
        </pc:spChg>
        <pc:spChg chg="mod">
          <ac:chgData name="翌霖 胡" userId="a9a41afe759712f0" providerId="LiveId" clId="{9C304CCA-8583-4C5C-BC95-71AD5680C462}" dt="2023-12-04T02:30:36.636" v="349"/>
          <ac:spMkLst>
            <pc:docMk/>
            <pc:sldMk cId="2104835345" sldId="4971"/>
            <ac:spMk id="3" creationId="{E49B1490-FD8C-0C91-2BC2-863103809615}"/>
          </ac:spMkLst>
        </pc:spChg>
        <pc:spChg chg="add del">
          <ac:chgData name="翌霖 胡" userId="a9a41afe759712f0" providerId="LiveId" clId="{9C304CCA-8583-4C5C-BC95-71AD5680C462}" dt="2023-12-04T02:20:58.892" v="317" actId="26606"/>
          <ac:spMkLst>
            <pc:docMk/>
            <pc:sldMk cId="2104835345" sldId="4971"/>
            <ac:spMk id="10" creationId="{3ECBE1F1-D69B-4AFA-ABD5-8E41720EF6DE}"/>
          </ac:spMkLst>
        </pc:spChg>
        <pc:spChg chg="add del">
          <ac:chgData name="翌霖 胡" userId="a9a41afe759712f0" providerId="LiveId" clId="{9C304CCA-8583-4C5C-BC95-71AD5680C462}" dt="2023-12-04T02:20:58.892" v="317" actId="26606"/>
          <ac:spMkLst>
            <pc:docMk/>
            <pc:sldMk cId="2104835345" sldId="4971"/>
            <ac:spMk id="12" creationId="{603A6265-E10C-4B85-9C20-E75FCAF9CC63}"/>
          </ac:spMkLst>
        </pc:spChg>
        <pc:spChg chg="add">
          <ac:chgData name="翌霖 胡" userId="a9a41afe759712f0" providerId="LiveId" clId="{9C304CCA-8583-4C5C-BC95-71AD5680C462}" dt="2023-12-04T02:20:58.892" v="317" actId="26606"/>
          <ac:spMkLst>
            <pc:docMk/>
            <pc:sldMk cId="2104835345" sldId="4971"/>
            <ac:spMk id="17" creationId="{3ECBE1F1-D69B-4AFA-ABD5-8E41720EF6DE}"/>
          </ac:spMkLst>
        </pc:spChg>
        <pc:spChg chg="add">
          <ac:chgData name="翌霖 胡" userId="a9a41afe759712f0" providerId="LiveId" clId="{9C304CCA-8583-4C5C-BC95-71AD5680C462}" dt="2023-12-04T02:20:58.892" v="317" actId="26606"/>
          <ac:spMkLst>
            <pc:docMk/>
            <pc:sldMk cId="2104835345" sldId="4971"/>
            <ac:spMk id="19" creationId="{603A6265-E10C-4B85-9C20-E75FCAF9CC63}"/>
          </ac:spMkLst>
        </pc:spChg>
        <pc:picChg chg="add mod ord">
          <ac:chgData name="翌霖 胡" userId="a9a41afe759712f0" providerId="LiveId" clId="{9C304CCA-8583-4C5C-BC95-71AD5680C462}" dt="2023-12-04T02:16:23.313" v="269" actId="26606"/>
          <ac:picMkLst>
            <pc:docMk/>
            <pc:sldMk cId="2104835345" sldId="4971"/>
            <ac:picMk id="5" creationId="{2132D6C7-4E40-3A97-2411-BB375E569225}"/>
          </ac:picMkLst>
        </pc:picChg>
      </pc:sldChg>
      <pc:sldChg chg="addSp delSp modSp new mod setBg">
        <pc:chgData name="翌霖 胡" userId="a9a41afe759712f0" providerId="LiveId" clId="{9C304CCA-8583-4C5C-BC95-71AD5680C462}" dt="2023-12-04T02:40:55.960" v="486" actId="6549"/>
        <pc:sldMkLst>
          <pc:docMk/>
          <pc:sldMk cId="663932555" sldId="4972"/>
        </pc:sldMkLst>
        <pc:spChg chg="mod">
          <ac:chgData name="翌霖 胡" userId="a9a41afe759712f0" providerId="LiveId" clId="{9C304CCA-8583-4C5C-BC95-71AD5680C462}" dt="2023-12-04T02:40:55.960" v="486" actId="6549"/>
          <ac:spMkLst>
            <pc:docMk/>
            <pc:sldMk cId="663932555" sldId="4972"/>
            <ac:spMk id="2" creationId="{DF703CDD-D202-15B2-F777-1BEED011F3CC}"/>
          </ac:spMkLst>
        </pc:spChg>
        <pc:spChg chg="mod">
          <ac:chgData name="翌霖 胡" userId="a9a41afe759712f0" providerId="LiveId" clId="{9C304CCA-8583-4C5C-BC95-71AD5680C462}" dt="2023-12-04T02:40:26.236" v="482" actId="26606"/>
          <ac:spMkLst>
            <pc:docMk/>
            <pc:sldMk cId="663932555" sldId="4972"/>
            <ac:spMk id="3" creationId="{7B3DBFA8-D2C0-B16C-19CA-6C63AE748F24}"/>
          </ac:spMkLst>
        </pc:spChg>
        <pc:spChg chg="add del">
          <ac:chgData name="翌霖 胡" userId="a9a41afe759712f0" providerId="LiveId" clId="{9C304CCA-8583-4C5C-BC95-71AD5680C462}" dt="2023-12-04T02:40:26.227" v="481" actId="26606"/>
          <ac:spMkLst>
            <pc:docMk/>
            <pc:sldMk cId="663932555" sldId="4972"/>
            <ac:spMk id="10" creationId="{D2B783EE-0239-4717-BBEA-8C9EAC61C824}"/>
          </ac:spMkLst>
        </pc:spChg>
        <pc:spChg chg="add del">
          <ac:chgData name="翌霖 胡" userId="a9a41afe759712f0" providerId="LiveId" clId="{9C304CCA-8583-4C5C-BC95-71AD5680C462}" dt="2023-12-04T02:40:26.227" v="481" actId="26606"/>
          <ac:spMkLst>
            <pc:docMk/>
            <pc:sldMk cId="663932555" sldId="4972"/>
            <ac:spMk id="12" creationId="{A7B99495-F43F-4D80-A44F-2CB4764EB90B}"/>
          </ac:spMkLst>
        </pc:spChg>
        <pc:spChg chg="add del">
          <ac:chgData name="翌霖 胡" userId="a9a41afe759712f0" providerId="LiveId" clId="{9C304CCA-8583-4C5C-BC95-71AD5680C462}" dt="2023-12-04T02:40:26.227" v="481" actId="26606"/>
          <ac:spMkLst>
            <pc:docMk/>
            <pc:sldMk cId="663932555" sldId="4972"/>
            <ac:spMk id="14" creationId="{70BEB1E7-2F88-40BC-B73D-42E5B6F80BFC}"/>
          </ac:spMkLst>
        </pc:spChg>
        <pc:spChg chg="add">
          <ac:chgData name="翌霖 胡" userId="a9a41afe759712f0" providerId="LiveId" clId="{9C304CCA-8583-4C5C-BC95-71AD5680C462}" dt="2023-12-04T02:40:26.236" v="482" actId="26606"/>
          <ac:spMkLst>
            <pc:docMk/>
            <pc:sldMk cId="663932555" sldId="4972"/>
            <ac:spMk id="16" creationId="{38468727-63BE-4191-B4A6-C30C82C0E986}"/>
          </ac:spMkLst>
        </pc:spChg>
        <pc:spChg chg="add">
          <ac:chgData name="翌霖 胡" userId="a9a41afe759712f0" providerId="LiveId" clId="{9C304CCA-8583-4C5C-BC95-71AD5680C462}" dt="2023-12-04T02:40:26.236" v="482" actId="26606"/>
          <ac:spMkLst>
            <pc:docMk/>
            <pc:sldMk cId="663932555" sldId="4972"/>
            <ac:spMk id="17" creationId="{9D355BB6-1BB8-4828-B246-CFB31742D7B8}"/>
          </ac:spMkLst>
        </pc:spChg>
        <pc:spChg chg="add">
          <ac:chgData name="翌霖 胡" userId="a9a41afe759712f0" providerId="LiveId" clId="{9C304CCA-8583-4C5C-BC95-71AD5680C462}" dt="2023-12-04T02:40:26.236" v="482" actId="26606"/>
          <ac:spMkLst>
            <pc:docMk/>
            <pc:sldMk cId="663932555" sldId="4972"/>
            <ac:spMk id="18" creationId="{CA52A9B9-B2B3-46F0-9D53-0EFF9905BF8F}"/>
          </ac:spMkLst>
        </pc:spChg>
        <pc:picChg chg="add mod ord">
          <ac:chgData name="翌霖 胡" userId="a9a41afe759712f0" providerId="LiveId" clId="{9C304CCA-8583-4C5C-BC95-71AD5680C462}" dt="2023-12-04T02:40:26.236" v="482" actId="26606"/>
          <ac:picMkLst>
            <pc:docMk/>
            <pc:sldMk cId="663932555" sldId="4972"/>
            <ac:picMk id="4" creationId="{E882C29B-38B3-EC28-6024-CA71BC9D9472}"/>
          </ac:picMkLst>
        </pc:picChg>
        <pc:picChg chg="add mod modCrop">
          <ac:chgData name="翌霖 胡" userId="a9a41afe759712f0" providerId="LiveId" clId="{9C304CCA-8583-4C5C-BC95-71AD5680C462}" dt="2023-12-04T02:40:44.996" v="485" actId="18131"/>
          <ac:picMkLst>
            <pc:docMk/>
            <pc:sldMk cId="663932555" sldId="4972"/>
            <ac:picMk id="5" creationId="{DB399F44-9035-7086-AA45-599991BC5167}"/>
          </ac:picMkLst>
        </pc:picChg>
      </pc:sldChg>
      <pc:sldChg chg="addSp delSp modSp new mod setBg">
        <pc:chgData name="翌霖 胡" userId="a9a41afe759712f0" providerId="LiveId" clId="{9C304CCA-8583-4C5C-BC95-71AD5680C462}" dt="2023-12-04T02:56:03.489" v="636" actId="962"/>
        <pc:sldMkLst>
          <pc:docMk/>
          <pc:sldMk cId="3863489512" sldId="4973"/>
        </pc:sldMkLst>
        <pc:spChg chg="mod">
          <ac:chgData name="翌霖 胡" userId="a9a41afe759712f0" providerId="LiveId" clId="{9C304CCA-8583-4C5C-BC95-71AD5680C462}" dt="2023-12-04T02:55:52.458" v="632" actId="26606"/>
          <ac:spMkLst>
            <pc:docMk/>
            <pc:sldMk cId="3863489512" sldId="4973"/>
            <ac:spMk id="2" creationId="{6266C116-DF58-1CD0-0D26-BCD99896BEDA}"/>
          </ac:spMkLst>
        </pc:spChg>
        <pc:spChg chg="mod ord">
          <ac:chgData name="翌霖 胡" userId="a9a41afe759712f0" providerId="LiveId" clId="{9C304CCA-8583-4C5C-BC95-71AD5680C462}" dt="2023-12-04T02:55:52.458" v="632" actId="26606"/>
          <ac:spMkLst>
            <pc:docMk/>
            <pc:sldMk cId="3863489512" sldId="4973"/>
            <ac:spMk id="3" creationId="{F9942C07-2A46-3D56-40ED-4A7BB23EFD85}"/>
          </ac:spMkLst>
        </pc:spChg>
        <pc:spChg chg="add del">
          <ac:chgData name="翌霖 胡" userId="a9a41afe759712f0" providerId="LiveId" clId="{9C304CCA-8583-4C5C-BC95-71AD5680C462}" dt="2023-12-04T02:43:11.729" v="488" actId="22"/>
          <ac:spMkLst>
            <pc:docMk/>
            <pc:sldMk cId="3863489512" sldId="4973"/>
            <ac:spMk id="5" creationId="{263616C4-E5B1-CA56-B531-45D190C46603}"/>
          </ac:spMkLst>
        </pc:spChg>
        <pc:spChg chg="add del">
          <ac:chgData name="翌霖 胡" userId="a9a41afe759712f0" providerId="LiveId" clId="{9C304CCA-8583-4C5C-BC95-71AD5680C462}" dt="2023-12-04T02:50:59.927" v="559" actId="26606"/>
          <ac:spMkLst>
            <pc:docMk/>
            <pc:sldMk cId="3863489512" sldId="4973"/>
            <ac:spMk id="13" creationId="{38468727-63BE-4191-B4A6-C30C82C0E986}"/>
          </ac:spMkLst>
        </pc:spChg>
        <pc:spChg chg="add del">
          <ac:chgData name="翌霖 胡" userId="a9a41afe759712f0" providerId="LiveId" clId="{9C304CCA-8583-4C5C-BC95-71AD5680C462}" dt="2023-12-04T02:50:59.927" v="559" actId="26606"/>
          <ac:spMkLst>
            <pc:docMk/>
            <pc:sldMk cId="3863489512" sldId="4973"/>
            <ac:spMk id="15" creationId="{9D355BB6-1BB8-4828-B246-CFB31742D7B8}"/>
          </ac:spMkLst>
        </pc:spChg>
        <pc:spChg chg="add del">
          <ac:chgData name="翌霖 胡" userId="a9a41afe759712f0" providerId="LiveId" clId="{9C304CCA-8583-4C5C-BC95-71AD5680C462}" dt="2023-12-04T02:50:59.927" v="559" actId="26606"/>
          <ac:spMkLst>
            <pc:docMk/>
            <pc:sldMk cId="3863489512" sldId="4973"/>
            <ac:spMk id="17" creationId="{CA52A9B9-B2B3-46F0-9D53-0EFF9905BF8F}"/>
          </ac:spMkLst>
        </pc:spChg>
        <pc:spChg chg="add del">
          <ac:chgData name="翌霖 胡" userId="a9a41afe759712f0" providerId="LiveId" clId="{9C304CCA-8583-4C5C-BC95-71AD5680C462}" dt="2023-12-04T02:50:51.355" v="556" actId="26606"/>
          <ac:spMkLst>
            <pc:docMk/>
            <pc:sldMk cId="3863489512" sldId="4973"/>
            <ac:spMk id="22" creationId="{38468727-63BE-4191-B4A6-C30C82C0E986}"/>
          </ac:spMkLst>
        </pc:spChg>
        <pc:spChg chg="add del">
          <ac:chgData name="翌霖 胡" userId="a9a41afe759712f0" providerId="LiveId" clId="{9C304CCA-8583-4C5C-BC95-71AD5680C462}" dt="2023-12-04T02:50:51.355" v="556" actId="26606"/>
          <ac:spMkLst>
            <pc:docMk/>
            <pc:sldMk cId="3863489512" sldId="4973"/>
            <ac:spMk id="24" creationId="{9D355BB6-1BB8-4828-B246-CFB31742D7B8}"/>
          </ac:spMkLst>
        </pc:spChg>
        <pc:spChg chg="add del">
          <ac:chgData name="翌霖 胡" userId="a9a41afe759712f0" providerId="LiveId" clId="{9C304CCA-8583-4C5C-BC95-71AD5680C462}" dt="2023-12-04T02:50:51.355" v="556" actId="26606"/>
          <ac:spMkLst>
            <pc:docMk/>
            <pc:sldMk cId="3863489512" sldId="4973"/>
            <ac:spMk id="26" creationId="{CA52A9B9-B2B3-46F0-9D53-0EFF9905BF8F}"/>
          </ac:spMkLst>
        </pc:spChg>
        <pc:spChg chg="add del">
          <ac:chgData name="翌霖 胡" userId="a9a41afe759712f0" providerId="LiveId" clId="{9C304CCA-8583-4C5C-BC95-71AD5680C462}" dt="2023-12-04T02:50:59.922" v="558" actId="26606"/>
          <ac:spMkLst>
            <pc:docMk/>
            <pc:sldMk cId="3863489512" sldId="4973"/>
            <ac:spMk id="28" creationId="{4B2B1C70-BF3F-41BD-871B-63D8F911F77B}"/>
          </ac:spMkLst>
        </pc:spChg>
        <pc:spChg chg="add del">
          <ac:chgData name="翌霖 胡" userId="a9a41afe759712f0" providerId="LiveId" clId="{9C304CCA-8583-4C5C-BC95-71AD5680C462}" dt="2023-12-04T02:50:59.922" v="558" actId="26606"/>
          <ac:spMkLst>
            <pc:docMk/>
            <pc:sldMk cId="3863489512" sldId="4973"/>
            <ac:spMk id="29" creationId="{6D731904-7733-45B0-902C-289497204C19}"/>
          </ac:spMkLst>
        </pc:spChg>
        <pc:spChg chg="add del">
          <ac:chgData name="翌霖 胡" userId="a9a41afe759712f0" providerId="LiveId" clId="{9C304CCA-8583-4C5C-BC95-71AD5680C462}" dt="2023-12-04T02:50:59.922" v="558" actId="26606"/>
          <ac:spMkLst>
            <pc:docMk/>
            <pc:sldMk cId="3863489512" sldId="4973"/>
            <ac:spMk id="30" creationId="{504E6397-35D7-4AEC-9DA9-B7F6B12B88A5}"/>
          </ac:spMkLst>
        </pc:spChg>
        <pc:spChg chg="add del">
          <ac:chgData name="翌霖 胡" userId="a9a41afe759712f0" providerId="LiveId" clId="{9C304CCA-8583-4C5C-BC95-71AD5680C462}" dt="2023-12-04T02:50:59.922" v="558" actId="26606"/>
          <ac:spMkLst>
            <pc:docMk/>
            <pc:sldMk cId="3863489512" sldId="4973"/>
            <ac:spMk id="31" creationId="{62C5A04F-2AEB-4631-8314-A8B812E1EC8E}"/>
          </ac:spMkLst>
        </pc:spChg>
        <pc:spChg chg="add del">
          <ac:chgData name="翌霖 胡" userId="a9a41afe759712f0" providerId="LiveId" clId="{9C304CCA-8583-4C5C-BC95-71AD5680C462}" dt="2023-12-04T02:55:52.458" v="632" actId="26606"/>
          <ac:spMkLst>
            <pc:docMk/>
            <pc:sldMk cId="3863489512" sldId="4973"/>
            <ac:spMk id="33" creationId="{38468727-63BE-4191-B4A6-C30C82C0E986}"/>
          </ac:spMkLst>
        </pc:spChg>
        <pc:spChg chg="add del">
          <ac:chgData name="翌霖 胡" userId="a9a41afe759712f0" providerId="LiveId" clId="{9C304CCA-8583-4C5C-BC95-71AD5680C462}" dt="2023-12-04T02:55:52.458" v="632" actId="26606"/>
          <ac:spMkLst>
            <pc:docMk/>
            <pc:sldMk cId="3863489512" sldId="4973"/>
            <ac:spMk id="34" creationId="{9D355BB6-1BB8-4828-B246-CFB31742D7B8}"/>
          </ac:spMkLst>
        </pc:spChg>
        <pc:spChg chg="add del">
          <ac:chgData name="翌霖 胡" userId="a9a41afe759712f0" providerId="LiveId" clId="{9C304CCA-8583-4C5C-BC95-71AD5680C462}" dt="2023-12-04T02:55:52.458" v="632" actId="26606"/>
          <ac:spMkLst>
            <pc:docMk/>
            <pc:sldMk cId="3863489512" sldId="4973"/>
            <ac:spMk id="35" creationId="{CA52A9B9-B2B3-46F0-9D53-0EFF9905BF8F}"/>
          </ac:spMkLst>
        </pc:spChg>
        <pc:spChg chg="add">
          <ac:chgData name="翌霖 胡" userId="a9a41afe759712f0" providerId="LiveId" clId="{9C304CCA-8583-4C5C-BC95-71AD5680C462}" dt="2023-12-04T02:55:52.458" v="632" actId="26606"/>
          <ac:spMkLst>
            <pc:docMk/>
            <pc:sldMk cId="3863489512" sldId="4973"/>
            <ac:spMk id="40" creationId="{7E734232-46A8-4884-9A59-B7E3BA4BC313}"/>
          </ac:spMkLst>
        </pc:spChg>
        <pc:spChg chg="add">
          <ac:chgData name="翌霖 胡" userId="a9a41afe759712f0" providerId="LiveId" clId="{9C304CCA-8583-4C5C-BC95-71AD5680C462}" dt="2023-12-04T02:55:52.458" v="632" actId="26606"/>
          <ac:spMkLst>
            <pc:docMk/>
            <pc:sldMk cId="3863489512" sldId="4973"/>
            <ac:spMk id="42" creationId="{D346B8D2-3218-41A5-B817-9ABFB108C6DA}"/>
          </ac:spMkLst>
        </pc:spChg>
        <pc:spChg chg="add">
          <ac:chgData name="翌霖 胡" userId="a9a41afe759712f0" providerId="LiveId" clId="{9C304CCA-8583-4C5C-BC95-71AD5680C462}" dt="2023-12-04T02:55:52.458" v="632" actId="26606"/>
          <ac:spMkLst>
            <pc:docMk/>
            <pc:sldMk cId="3863489512" sldId="4973"/>
            <ac:spMk id="44" creationId="{51E014CA-4279-4E70-AC56-0BBEBF92C298}"/>
          </ac:spMkLst>
        </pc:spChg>
        <pc:spChg chg="add">
          <ac:chgData name="翌霖 胡" userId="a9a41afe759712f0" providerId="LiveId" clId="{9C304CCA-8583-4C5C-BC95-71AD5680C462}" dt="2023-12-04T02:55:52.458" v="632" actId="26606"/>
          <ac:spMkLst>
            <pc:docMk/>
            <pc:sldMk cId="3863489512" sldId="4973"/>
            <ac:spMk id="46" creationId="{28B3DCF8-9D1E-4907-B1EC-98D11BC16F55}"/>
          </ac:spMkLst>
        </pc:spChg>
        <pc:spChg chg="add">
          <ac:chgData name="翌霖 胡" userId="a9a41afe759712f0" providerId="LiveId" clId="{9C304CCA-8583-4C5C-BC95-71AD5680C462}" dt="2023-12-04T02:55:52.458" v="632" actId="26606"/>
          <ac:spMkLst>
            <pc:docMk/>
            <pc:sldMk cId="3863489512" sldId="4973"/>
            <ac:spMk id="48" creationId="{88D6B9EF-FF47-487C-8B82-F9F2B9A54AD6}"/>
          </ac:spMkLst>
        </pc:spChg>
        <pc:spChg chg="add">
          <ac:chgData name="翌霖 胡" userId="a9a41afe759712f0" providerId="LiveId" clId="{9C304CCA-8583-4C5C-BC95-71AD5680C462}" dt="2023-12-04T02:55:52.458" v="632" actId="26606"/>
          <ac:spMkLst>
            <pc:docMk/>
            <pc:sldMk cId="3863489512" sldId="4973"/>
            <ac:spMk id="50" creationId="{5717D090-7948-433A-AED2-EA1A98E6F0B3}"/>
          </ac:spMkLst>
        </pc:spChg>
        <pc:spChg chg="add">
          <ac:chgData name="翌霖 胡" userId="a9a41afe759712f0" providerId="LiveId" clId="{9C304CCA-8583-4C5C-BC95-71AD5680C462}" dt="2023-12-04T02:55:52.458" v="632" actId="26606"/>
          <ac:spMkLst>
            <pc:docMk/>
            <pc:sldMk cId="3863489512" sldId="4973"/>
            <ac:spMk id="52" creationId="{D618C3E8-8260-4E23-8BA1-C2C3E80BEF9F}"/>
          </ac:spMkLst>
        </pc:spChg>
        <pc:picChg chg="add mod ord">
          <ac:chgData name="翌霖 胡" userId="a9a41afe759712f0" providerId="LiveId" clId="{9C304CCA-8583-4C5C-BC95-71AD5680C462}" dt="2023-12-04T02:55:52.458" v="632" actId="26606"/>
          <ac:picMkLst>
            <pc:docMk/>
            <pc:sldMk cId="3863489512" sldId="4973"/>
            <ac:picMk id="6" creationId="{3DCA5A5B-029B-FD43-CD80-ECB63EEBFA96}"/>
          </ac:picMkLst>
        </pc:picChg>
        <pc:picChg chg="add mod ord">
          <ac:chgData name="翌霖 胡" userId="a9a41afe759712f0" providerId="LiveId" clId="{9C304CCA-8583-4C5C-BC95-71AD5680C462}" dt="2023-12-04T02:56:03.245" v="633" actId="27614"/>
          <ac:picMkLst>
            <pc:docMk/>
            <pc:sldMk cId="3863489512" sldId="4973"/>
            <ac:picMk id="8" creationId="{BA5FCEB0-B2AE-B3E4-6A83-B51E923D7B8C}"/>
          </ac:picMkLst>
        </pc:picChg>
        <pc:picChg chg="add mod ord">
          <ac:chgData name="翌霖 胡" userId="a9a41afe759712f0" providerId="LiveId" clId="{9C304CCA-8583-4C5C-BC95-71AD5680C462}" dt="2023-12-04T02:56:03.489" v="636" actId="962"/>
          <ac:picMkLst>
            <pc:docMk/>
            <pc:sldMk cId="3863489512" sldId="4973"/>
            <ac:picMk id="9" creationId="{953C33ED-2CCC-D6E9-35CF-BF1E4CADA591}"/>
          </ac:picMkLst>
        </pc:picChg>
      </pc:sldChg>
      <pc:sldChg chg="modSp new del mod">
        <pc:chgData name="翌霖 胡" userId="a9a41afe759712f0" providerId="LiveId" clId="{9C304CCA-8583-4C5C-BC95-71AD5680C462}" dt="2023-12-04T04:17:15.970" v="1139" actId="47"/>
        <pc:sldMkLst>
          <pc:docMk/>
          <pc:sldMk cId="2917414726" sldId="4974"/>
        </pc:sldMkLst>
        <pc:spChg chg="mod">
          <ac:chgData name="翌霖 胡" userId="a9a41afe759712f0" providerId="LiveId" clId="{9C304CCA-8583-4C5C-BC95-71AD5680C462}" dt="2023-12-04T02:52:23.278" v="571"/>
          <ac:spMkLst>
            <pc:docMk/>
            <pc:sldMk cId="2917414726" sldId="4974"/>
            <ac:spMk id="2" creationId="{259D11E4-D378-B859-6748-8EB32C19541D}"/>
          </ac:spMkLst>
        </pc:spChg>
      </pc:sldChg>
      <pc:sldChg chg="delSp modSp add mod ord setBg delDesignElem">
        <pc:chgData name="翌霖 胡" userId="a9a41afe759712f0" providerId="LiveId" clId="{9C304CCA-8583-4C5C-BC95-71AD5680C462}" dt="2023-12-04T02:50:23.227" v="549"/>
        <pc:sldMkLst>
          <pc:docMk/>
          <pc:sldMk cId="437348946" sldId="4975"/>
        </pc:sldMkLst>
        <pc:spChg chg="mod">
          <ac:chgData name="翌霖 胡" userId="a9a41afe759712f0" providerId="LiveId" clId="{9C304CCA-8583-4C5C-BC95-71AD5680C462}" dt="2023-12-04T02:50:23.227" v="549"/>
          <ac:spMkLst>
            <pc:docMk/>
            <pc:sldMk cId="437348946" sldId="4975"/>
            <ac:spMk id="3" creationId="{F74D5811-38F9-4CCF-868F-6DBD3A016F19}"/>
          </ac:spMkLst>
        </pc:spChg>
        <pc:cxnChg chg="del">
          <ac:chgData name="翌霖 胡" userId="a9a41afe759712f0" providerId="LiveId" clId="{9C304CCA-8583-4C5C-BC95-71AD5680C462}" dt="2023-12-04T02:49:24.563" v="539"/>
          <ac:cxnSpMkLst>
            <pc:docMk/>
            <pc:sldMk cId="437348946" sldId="4975"/>
            <ac:cxnSpMk id="10" creationId="{EBAD6A72-88E8-42F7-88B9-CAF744536BE4}"/>
          </ac:cxnSpMkLst>
        </pc:cxnChg>
        <pc:cxnChg chg="del">
          <ac:chgData name="翌霖 胡" userId="a9a41afe759712f0" providerId="LiveId" clId="{9C304CCA-8583-4C5C-BC95-71AD5680C462}" dt="2023-12-04T02:49:24.563" v="539"/>
          <ac:cxnSpMkLst>
            <pc:docMk/>
            <pc:sldMk cId="437348946" sldId="4975"/>
            <ac:cxnSpMk id="12" creationId="{C800968E-0A99-46C4-A9B2-6A63AC66F4B0}"/>
          </ac:cxnSpMkLst>
        </pc:cxnChg>
      </pc:sldChg>
      <pc:sldChg chg="addSp delSp modSp new mod setBg">
        <pc:chgData name="翌霖 胡" userId="a9a41afe759712f0" providerId="LiveId" clId="{9C304CCA-8583-4C5C-BC95-71AD5680C462}" dt="2023-12-04T04:09:07.888" v="1074" actId="1076"/>
        <pc:sldMkLst>
          <pc:docMk/>
          <pc:sldMk cId="1527857159" sldId="4976"/>
        </pc:sldMkLst>
        <pc:spChg chg="mod">
          <ac:chgData name="翌霖 胡" userId="a9a41afe759712f0" providerId="LiveId" clId="{9C304CCA-8583-4C5C-BC95-71AD5680C462}" dt="2023-12-04T04:08:46.182" v="1067" actId="1076"/>
          <ac:spMkLst>
            <pc:docMk/>
            <pc:sldMk cId="1527857159" sldId="4976"/>
            <ac:spMk id="2" creationId="{D3BA786B-3A3F-5BBA-C551-3ADB41941E9D}"/>
          </ac:spMkLst>
        </pc:spChg>
        <pc:spChg chg="mod ord">
          <ac:chgData name="翌霖 胡" userId="a9a41afe759712f0" providerId="LiveId" clId="{9C304CCA-8583-4C5C-BC95-71AD5680C462}" dt="2023-12-04T04:08:51.965" v="1069" actId="403"/>
          <ac:spMkLst>
            <pc:docMk/>
            <pc:sldMk cId="1527857159" sldId="4976"/>
            <ac:spMk id="3" creationId="{D6EEC10D-5D61-FFEF-CF9F-9DBDFA9D1BD9}"/>
          </ac:spMkLst>
        </pc:spChg>
        <pc:spChg chg="add del">
          <ac:chgData name="翌霖 胡" userId="a9a41afe759712f0" providerId="LiveId" clId="{9C304CCA-8583-4C5C-BC95-71AD5680C462}" dt="2023-12-04T03:55:47.207" v="795" actId="26606"/>
          <ac:spMkLst>
            <pc:docMk/>
            <pc:sldMk cId="1527857159" sldId="4976"/>
            <ac:spMk id="9" creationId="{45D37F4E-DDB4-456B-97E0-9937730A039F}"/>
          </ac:spMkLst>
        </pc:spChg>
        <pc:spChg chg="add del">
          <ac:chgData name="翌霖 胡" userId="a9a41afe759712f0" providerId="LiveId" clId="{9C304CCA-8583-4C5C-BC95-71AD5680C462}" dt="2023-12-04T03:55:47.207" v="795" actId="26606"/>
          <ac:spMkLst>
            <pc:docMk/>
            <pc:sldMk cId="1527857159" sldId="4976"/>
            <ac:spMk id="11" creationId="{B2DD41CD-8F47-4F56-AD12-4E2FF7696987}"/>
          </ac:spMkLst>
        </pc:spChg>
        <pc:spChg chg="add del">
          <ac:chgData name="翌霖 胡" userId="a9a41afe759712f0" providerId="LiveId" clId="{9C304CCA-8583-4C5C-BC95-71AD5680C462}" dt="2023-12-04T04:08:30.343" v="1064" actId="26606"/>
          <ac:spMkLst>
            <pc:docMk/>
            <pc:sldMk cId="1527857159" sldId="4976"/>
            <ac:spMk id="16" creationId="{45D37F4E-DDB4-456B-97E0-9937730A039F}"/>
          </ac:spMkLst>
        </pc:spChg>
        <pc:spChg chg="add del">
          <ac:chgData name="翌霖 胡" userId="a9a41afe759712f0" providerId="LiveId" clId="{9C304CCA-8583-4C5C-BC95-71AD5680C462}" dt="2023-12-04T04:08:30.343" v="1064" actId="26606"/>
          <ac:spMkLst>
            <pc:docMk/>
            <pc:sldMk cId="1527857159" sldId="4976"/>
            <ac:spMk id="18" creationId="{B2DD41CD-8F47-4F56-AD12-4E2FF7696987}"/>
          </ac:spMkLst>
        </pc:spChg>
        <pc:spChg chg="add del">
          <ac:chgData name="翌霖 胡" userId="a9a41afe759712f0" providerId="LiveId" clId="{9C304CCA-8583-4C5C-BC95-71AD5680C462}" dt="2023-12-04T04:08:10.587" v="1047" actId="26606"/>
          <ac:spMkLst>
            <pc:docMk/>
            <pc:sldMk cId="1527857159" sldId="4976"/>
            <ac:spMk id="25" creationId="{33AE4636-AEEC-45D6-84D4-7AC2DA48ECF8}"/>
          </ac:spMkLst>
        </pc:spChg>
        <pc:spChg chg="add del">
          <ac:chgData name="翌霖 胡" userId="a9a41afe759712f0" providerId="LiveId" clId="{9C304CCA-8583-4C5C-BC95-71AD5680C462}" dt="2023-12-04T04:08:12.740" v="1049" actId="26606"/>
          <ac:spMkLst>
            <pc:docMk/>
            <pc:sldMk cId="1527857159" sldId="4976"/>
            <ac:spMk id="27" creationId="{42663BD0-064C-40FC-A331-F49FCA9536AA}"/>
          </ac:spMkLst>
        </pc:spChg>
        <pc:spChg chg="add del">
          <ac:chgData name="翌霖 胡" userId="a9a41afe759712f0" providerId="LiveId" clId="{9C304CCA-8583-4C5C-BC95-71AD5680C462}" dt="2023-12-04T04:08:14.518" v="1051" actId="26606"/>
          <ac:spMkLst>
            <pc:docMk/>
            <pc:sldMk cId="1527857159" sldId="4976"/>
            <ac:spMk id="31" creationId="{2C1BBA94-3F40-40AA-8BB9-E69E25E537C1}"/>
          </ac:spMkLst>
        </pc:spChg>
        <pc:spChg chg="add del">
          <ac:chgData name="翌霖 胡" userId="a9a41afe759712f0" providerId="LiveId" clId="{9C304CCA-8583-4C5C-BC95-71AD5680C462}" dt="2023-12-04T04:08:10.587" v="1047" actId="26606"/>
          <ac:spMkLst>
            <pc:docMk/>
            <pc:sldMk cId="1527857159" sldId="4976"/>
            <ac:spMk id="33" creationId="{0B9EE3F3-89B7-43C3-8651-C4C96830993D}"/>
          </ac:spMkLst>
        </pc:spChg>
        <pc:spChg chg="add del">
          <ac:chgData name="翌霖 胡" userId="a9a41afe759712f0" providerId="LiveId" clId="{9C304CCA-8583-4C5C-BC95-71AD5680C462}" dt="2023-12-04T04:08:10.587" v="1047" actId="26606"/>
          <ac:spMkLst>
            <pc:docMk/>
            <pc:sldMk cId="1527857159" sldId="4976"/>
            <ac:spMk id="34" creationId="{8D9CE0F4-2EB2-4F1F-8AAC-DB3571D9FE10}"/>
          </ac:spMkLst>
        </pc:spChg>
        <pc:spChg chg="add del">
          <ac:chgData name="翌霖 胡" userId="a9a41afe759712f0" providerId="LiveId" clId="{9C304CCA-8583-4C5C-BC95-71AD5680C462}" dt="2023-12-04T04:08:12.740" v="1049" actId="26606"/>
          <ac:spMkLst>
            <pc:docMk/>
            <pc:sldMk cId="1527857159" sldId="4976"/>
            <ac:spMk id="36" creationId="{D2854001-B4AF-4E18-9D2E-33E37F97A82D}"/>
          </ac:spMkLst>
        </pc:spChg>
        <pc:spChg chg="add del">
          <ac:chgData name="翌霖 胡" userId="a9a41afe759712f0" providerId="LiveId" clId="{9C304CCA-8583-4C5C-BC95-71AD5680C462}" dt="2023-12-04T04:08:12.740" v="1049" actId="26606"/>
          <ac:spMkLst>
            <pc:docMk/>
            <pc:sldMk cId="1527857159" sldId="4976"/>
            <ac:spMk id="37" creationId="{8AEA628B-C8FF-4D0B-B111-F101F580B15D}"/>
          </ac:spMkLst>
        </pc:spChg>
        <pc:spChg chg="add del">
          <ac:chgData name="翌霖 胡" userId="a9a41afe759712f0" providerId="LiveId" clId="{9C304CCA-8583-4C5C-BC95-71AD5680C462}" dt="2023-12-04T04:08:14.518" v="1051" actId="26606"/>
          <ac:spMkLst>
            <pc:docMk/>
            <pc:sldMk cId="1527857159" sldId="4976"/>
            <ac:spMk id="39" creationId="{DBC6133C-0615-4CE4-9132-37E609A9BDFA}"/>
          </ac:spMkLst>
        </pc:spChg>
        <pc:spChg chg="add del">
          <ac:chgData name="翌霖 胡" userId="a9a41afe759712f0" providerId="LiveId" clId="{9C304CCA-8583-4C5C-BC95-71AD5680C462}" dt="2023-12-04T04:08:14.518" v="1051" actId="26606"/>
          <ac:spMkLst>
            <pc:docMk/>
            <pc:sldMk cId="1527857159" sldId="4976"/>
            <ac:spMk id="40" creationId="{169CC832-2974-4E8D-90ED-3E2941BA7336}"/>
          </ac:spMkLst>
        </pc:spChg>
        <pc:spChg chg="add del">
          <ac:chgData name="翌霖 胡" userId="a9a41afe759712f0" providerId="LiveId" clId="{9C304CCA-8583-4C5C-BC95-71AD5680C462}" dt="2023-12-04T04:08:14.518" v="1051" actId="26606"/>
          <ac:spMkLst>
            <pc:docMk/>
            <pc:sldMk cId="1527857159" sldId="4976"/>
            <ac:spMk id="41" creationId="{55222F96-971A-4F90-B841-6BAB416C7AC1}"/>
          </ac:spMkLst>
        </pc:spChg>
        <pc:spChg chg="add del">
          <ac:chgData name="翌霖 胡" userId="a9a41afe759712f0" providerId="LiveId" clId="{9C304CCA-8583-4C5C-BC95-71AD5680C462}" dt="2023-12-04T04:08:14.518" v="1051" actId="26606"/>
          <ac:spMkLst>
            <pc:docMk/>
            <pc:sldMk cId="1527857159" sldId="4976"/>
            <ac:spMk id="42" creationId="{08980754-6F4B-43C9-B9BE-127B6BED6586}"/>
          </ac:spMkLst>
        </pc:spChg>
        <pc:spChg chg="add del">
          <ac:chgData name="翌霖 胡" userId="a9a41afe759712f0" providerId="LiveId" clId="{9C304CCA-8583-4C5C-BC95-71AD5680C462}" dt="2023-12-04T04:08:17.472" v="1053" actId="26606"/>
          <ac:spMkLst>
            <pc:docMk/>
            <pc:sldMk cId="1527857159" sldId="4976"/>
            <ac:spMk id="44" creationId="{979E27D9-03C7-44E2-9FF8-15D0C8506AF7}"/>
          </ac:spMkLst>
        </pc:spChg>
        <pc:spChg chg="add del">
          <ac:chgData name="翌霖 胡" userId="a9a41afe759712f0" providerId="LiveId" clId="{9C304CCA-8583-4C5C-BC95-71AD5680C462}" dt="2023-12-04T04:08:17.472" v="1053" actId="26606"/>
          <ac:spMkLst>
            <pc:docMk/>
            <pc:sldMk cId="1527857159" sldId="4976"/>
            <ac:spMk id="45" creationId="{EEBF1590-3B36-48EE-A89D-3B6F3CB256AB}"/>
          </ac:spMkLst>
        </pc:spChg>
        <pc:spChg chg="add del">
          <ac:chgData name="翌霖 胡" userId="a9a41afe759712f0" providerId="LiveId" clId="{9C304CCA-8583-4C5C-BC95-71AD5680C462}" dt="2023-12-04T04:08:17.472" v="1053" actId="26606"/>
          <ac:spMkLst>
            <pc:docMk/>
            <pc:sldMk cId="1527857159" sldId="4976"/>
            <ac:spMk id="46" creationId="{AC8F6C8C-AB5A-4548-942D-E3FD40ACBC49}"/>
          </ac:spMkLst>
        </pc:spChg>
        <pc:spChg chg="add del">
          <ac:chgData name="翌霖 胡" userId="a9a41afe759712f0" providerId="LiveId" clId="{9C304CCA-8583-4C5C-BC95-71AD5680C462}" dt="2023-12-04T04:08:19.851" v="1055" actId="26606"/>
          <ac:spMkLst>
            <pc:docMk/>
            <pc:sldMk cId="1527857159" sldId="4976"/>
            <ac:spMk id="48" creationId="{3ECBE1F1-D69B-4AFA-ABD5-8E41720EF6DE}"/>
          </ac:spMkLst>
        </pc:spChg>
        <pc:spChg chg="add del">
          <ac:chgData name="翌霖 胡" userId="a9a41afe759712f0" providerId="LiveId" clId="{9C304CCA-8583-4C5C-BC95-71AD5680C462}" dt="2023-12-04T04:08:19.851" v="1055" actId="26606"/>
          <ac:spMkLst>
            <pc:docMk/>
            <pc:sldMk cId="1527857159" sldId="4976"/>
            <ac:spMk id="49" creationId="{603A6265-E10C-4B85-9C20-E75FCAF9CC63}"/>
          </ac:spMkLst>
        </pc:spChg>
        <pc:spChg chg="add del">
          <ac:chgData name="翌霖 胡" userId="a9a41afe759712f0" providerId="LiveId" clId="{9C304CCA-8583-4C5C-BC95-71AD5680C462}" dt="2023-12-04T04:08:21.591" v="1057" actId="26606"/>
          <ac:spMkLst>
            <pc:docMk/>
            <pc:sldMk cId="1527857159" sldId="4976"/>
            <ac:spMk id="51" creationId="{90D01200-0224-43C5-AB38-FB4D16B73FB7}"/>
          </ac:spMkLst>
        </pc:spChg>
        <pc:spChg chg="add del">
          <ac:chgData name="翌霖 胡" userId="a9a41afe759712f0" providerId="LiveId" clId="{9C304CCA-8583-4C5C-BC95-71AD5680C462}" dt="2023-12-04T04:08:21.591" v="1057" actId="26606"/>
          <ac:spMkLst>
            <pc:docMk/>
            <pc:sldMk cId="1527857159" sldId="4976"/>
            <ac:spMk id="52" creationId="{728A44A4-A002-4A88-9FC9-1D0566C97A47}"/>
          </ac:spMkLst>
        </pc:spChg>
        <pc:spChg chg="add del">
          <ac:chgData name="翌霖 胡" userId="a9a41afe759712f0" providerId="LiveId" clId="{9C304CCA-8583-4C5C-BC95-71AD5680C462}" dt="2023-12-04T04:08:21.591" v="1057" actId="26606"/>
          <ac:spMkLst>
            <pc:docMk/>
            <pc:sldMk cId="1527857159" sldId="4976"/>
            <ac:spMk id="53" creationId="{3E7D5C7B-DD16-401B-85CE-4AAA2A4F5136}"/>
          </ac:spMkLst>
        </pc:spChg>
        <pc:spChg chg="add del">
          <ac:chgData name="翌霖 胡" userId="a9a41afe759712f0" providerId="LiveId" clId="{9C304CCA-8583-4C5C-BC95-71AD5680C462}" dt="2023-12-04T04:08:25.476" v="1059" actId="26606"/>
          <ac:spMkLst>
            <pc:docMk/>
            <pc:sldMk cId="1527857159" sldId="4976"/>
            <ac:spMk id="55" creationId="{C0763A76-9F1C-4FC5-82B7-DD475DA461B2}"/>
          </ac:spMkLst>
        </pc:spChg>
        <pc:spChg chg="add del">
          <ac:chgData name="翌霖 胡" userId="a9a41afe759712f0" providerId="LiveId" clId="{9C304CCA-8583-4C5C-BC95-71AD5680C462}" dt="2023-12-04T04:08:25.476" v="1059" actId="26606"/>
          <ac:spMkLst>
            <pc:docMk/>
            <pc:sldMk cId="1527857159" sldId="4976"/>
            <ac:spMk id="56" creationId="{E81BF4F6-F2CF-4984-9D14-D6966D92F99F}"/>
          </ac:spMkLst>
        </pc:spChg>
        <pc:spChg chg="add del">
          <ac:chgData name="翌霖 胡" userId="a9a41afe759712f0" providerId="LiveId" clId="{9C304CCA-8583-4C5C-BC95-71AD5680C462}" dt="2023-12-04T04:08:26.615" v="1061" actId="26606"/>
          <ac:spMkLst>
            <pc:docMk/>
            <pc:sldMk cId="1527857159" sldId="4976"/>
            <ac:spMk id="58" creationId="{9F7D5CDA-D291-4307-BF55-1381FED29634}"/>
          </ac:spMkLst>
        </pc:spChg>
        <pc:spChg chg="add del">
          <ac:chgData name="翌霖 胡" userId="a9a41afe759712f0" providerId="LiveId" clId="{9C304CCA-8583-4C5C-BC95-71AD5680C462}" dt="2023-12-04T04:08:26.615" v="1061" actId="26606"/>
          <ac:spMkLst>
            <pc:docMk/>
            <pc:sldMk cId="1527857159" sldId="4976"/>
            <ac:spMk id="59" creationId="{59B296B9-C5A5-4E4F-9B60-C907B5F1466C}"/>
          </ac:spMkLst>
        </pc:spChg>
        <pc:spChg chg="add del">
          <ac:chgData name="翌霖 胡" userId="a9a41afe759712f0" providerId="LiveId" clId="{9C304CCA-8583-4C5C-BC95-71AD5680C462}" dt="2023-12-04T04:08:26.615" v="1061" actId="26606"/>
          <ac:spMkLst>
            <pc:docMk/>
            <pc:sldMk cId="1527857159" sldId="4976"/>
            <ac:spMk id="60" creationId="{D0300FD3-5AF1-6305-15FA-9078072672E2}"/>
          </ac:spMkLst>
        </pc:spChg>
        <pc:spChg chg="add del">
          <ac:chgData name="翌霖 胡" userId="a9a41afe759712f0" providerId="LiveId" clId="{9C304CCA-8583-4C5C-BC95-71AD5680C462}" dt="2023-12-04T04:08:30.335" v="1063" actId="26606"/>
          <ac:spMkLst>
            <pc:docMk/>
            <pc:sldMk cId="1527857159" sldId="4976"/>
            <ac:spMk id="62" creationId="{C0763A76-9F1C-4FC5-82B7-DD475DA461B2}"/>
          </ac:spMkLst>
        </pc:spChg>
        <pc:spChg chg="add del">
          <ac:chgData name="翌霖 胡" userId="a9a41afe759712f0" providerId="LiveId" clId="{9C304CCA-8583-4C5C-BC95-71AD5680C462}" dt="2023-12-04T04:08:30.335" v="1063" actId="26606"/>
          <ac:spMkLst>
            <pc:docMk/>
            <pc:sldMk cId="1527857159" sldId="4976"/>
            <ac:spMk id="63" creationId="{E81BF4F6-F2CF-4984-9D14-D6966D92F99F}"/>
          </ac:spMkLst>
        </pc:spChg>
        <pc:spChg chg="add">
          <ac:chgData name="翌霖 胡" userId="a9a41afe759712f0" providerId="LiveId" clId="{9C304CCA-8583-4C5C-BC95-71AD5680C462}" dt="2023-12-04T04:08:30.343" v="1064" actId="26606"/>
          <ac:spMkLst>
            <pc:docMk/>
            <pc:sldMk cId="1527857159" sldId="4976"/>
            <ac:spMk id="65" creationId="{979E27D9-03C7-44E2-9FF8-15D0C8506AF7}"/>
          </ac:spMkLst>
        </pc:spChg>
        <pc:spChg chg="add">
          <ac:chgData name="翌霖 胡" userId="a9a41afe759712f0" providerId="LiveId" clId="{9C304CCA-8583-4C5C-BC95-71AD5680C462}" dt="2023-12-04T04:08:30.343" v="1064" actId="26606"/>
          <ac:spMkLst>
            <pc:docMk/>
            <pc:sldMk cId="1527857159" sldId="4976"/>
            <ac:spMk id="66" creationId="{EEBF1590-3B36-48EE-A89D-3B6F3CB256AB}"/>
          </ac:spMkLst>
        </pc:spChg>
        <pc:spChg chg="add">
          <ac:chgData name="翌霖 胡" userId="a9a41afe759712f0" providerId="LiveId" clId="{9C304CCA-8583-4C5C-BC95-71AD5680C462}" dt="2023-12-04T04:08:30.343" v="1064" actId="26606"/>
          <ac:spMkLst>
            <pc:docMk/>
            <pc:sldMk cId="1527857159" sldId="4976"/>
            <ac:spMk id="67" creationId="{AC8F6C8C-AB5A-4548-942D-E3FD40ACBC49}"/>
          </ac:spMkLst>
        </pc:spChg>
        <pc:grpChg chg="add del">
          <ac:chgData name="翌霖 胡" userId="a9a41afe759712f0" providerId="LiveId" clId="{9C304CCA-8583-4C5C-BC95-71AD5680C462}" dt="2023-12-04T04:08:03.634" v="1043" actId="26606"/>
          <ac:grpSpMkLst>
            <pc:docMk/>
            <pc:sldMk cId="1527857159" sldId="4976"/>
            <ac:grpSpMk id="23" creationId="{16C73AF9-0D33-5C66-5D79-0D0129904B31}"/>
          </ac:grpSpMkLst>
        </pc:grpChg>
        <pc:grpChg chg="add del">
          <ac:chgData name="翌霖 胡" userId="a9a41afe759712f0" providerId="LiveId" clId="{9C304CCA-8583-4C5C-BC95-71AD5680C462}" dt="2023-12-04T04:08:05.818" v="1045" actId="26606"/>
          <ac:grpSpMkLst>
            <pc:docMk/>
            <pc:sldMk cId="1527857159" sldId="4976"/>
            <ac:grpSpMk id="29" creationId="{59D47941-986F-4A15-FC41-7527D904BDD5}"/>
          </ac:grpSpMkLst>
        </pc:grpChg>
        <pc:picChg chg="add del mod">
          <ac:chgData name="翌霖 胡" userId="a9a41afe759712f0" providerId="LiveId" clId="{9C304CCA-8583-4C5C-BC95-71AD5680C462}" dt="2023-12-04T04:07:48.388" v="1041" actId="21"/>
          <ac:picMkLst>
            <pc:docMk/>
            <pc:sldMk cId="1527857159" sldId="4976"/>
            <ac:picMk id="4" creationId="{9D47A332-21EF-8455-1ECF-65A7967D5191}"/>
          </ac:picMkLst>
        </pc:picChg>
        <pc:picChg chg="add mod ord">
          <ac:chgData name="翌霖 胡" userId="a9a41afe759712f0" providerId="LiveId" clId="{9C304CCA-8583-4C5C-BC95-71AD5680C462}" dt="2023-12-04T04:08:30.343" v="1064" actId="26606"/>
          <ac:picMkLst>
            <pc:docMk/>
            <pc:sldMk cId="1527857159" sldId="4976"/>
            <ac:picMk id="5" creationId="{6319AD56-2B63-3E90-0118-9A52270AD511}"/>
          </ac:picMkLst>
        </pc:picChg>
        <pc:picChg chg="add mod">
          <ac:chgData name="翌霖 胡" userId="a9a41afe759712f0" providerId="LiveId" clId="{9C304CCA-8583-4C5C-BC95-71AD5680C462}" dt="2023-12-04T04:09:07.888" v="1074" actId="1076"/>
          <ac:picMkLst>
            <pc:docMk/>
            <pc:sldMk cId="1527857159" sldId="4976"/>
            <ac:picMk id="6" creationId="{0905AD81-C67E-4B30-B06F-796A29CFDAEF}"/>
          </ac:picMkLst>
        </pc:picChg>
      </pc:sldChg>
      <pc:sldChg chg="addSp delSp modSp new mod setBg">
        <pc:chgData name="翌霖 胡" userId="a9a41afe759712f0" providerId="LiveId" clId="{9C304CCA-8583-4C5C-BC95-71AD5680C462}" dt="2023-12-04T04:16:59.591" v="1138"/>
        <pc:sldMkLst>
          <pc:docMk/>
          <pc:sldMk cId="2888192538" sldId="4977"/>
        </pc:sldMkLst>
        <pc:spChg chg="mod">
          <ac:chgData name="翌霖 胡" userId="a9a41afe759712f0" providerId="LiveId" clId="{9C304CCA-8583-4C5C-BC95-71AD5680C462}" dt="2023-12-04T04:11:02.478" v="1077" actId="26606"/>
          <ac:spMkLst>
            <pc:docMk/>
            <pc:sldMk cId="2888192538" sldId="4977"/>
            <ac:spMk id="2" creationId="{07A79D05-FF77-F7D8-091D-BAA2E4390F05}"/>
          </ac:spMkLst>
        </pc:spChg>
        <pc:spChg chg="mod">
          <ac:chgData name="翌霖 胡" userId="a9a41afe759712f0" providerId="LiveId" clId="{9C304CCA-8583-4C5C-BC95-71AD5680C462}" dt="2023-12-04T04:16:59.591" v="1138"/>
          <ac:spMkLst>
            <pc:docMk/>
            <pc:sldMk cId="2888192538" sldId="4977"/>
            <ac:spMk id="3" creationId="{B16277A3-2891-1DAE-5958-E05851D05A34}"/>
          </ac:spMkLst>
        </pc:spChg>
        <pc:grpChg chg="add">
          <ac:chgData name="翌霖 胡" userId="a9a41afe759712f0" providerId="LiveId" clId="{9C304CCA-8583-4C5C-BC95-71AD5680C462}" dt="2023-12-04T04:11:02.478" v="1077" actId="26606"/>
          <ac:grpSpMkLst>
            <pc:docMk/>
            <pc:sldMk cId="2888192538" sldId="4977"/>
            <ac:grpSpMk id="11" creationId="{1FD67D68-9B83-C338-8342-3348D8F22347}"/>
          </ac:grpSpMkLst>
        </pc:grpChg>
        <pc:picChg chg="add del mod">
          <ac:chgData name="翌霖 胡" userId="a9a41afe759712f0" providerId="LiveId" clId="{9C304CCA-8583-4C5C-BC95-71AD5680C462}" dt="2023-12-04T04:10:50.999" v="1076" actId="21"/>
          <ac:picMkLst>
            <pc:docMk/>
            <pc:sldMk cId="2888192538" sldId="4977"/>
            <ac:picMk id="4" creationId="{41934307-7298-D041-61CA-704A4B7629DD}"/>
          </ac:picMkLst>
        </pc:picChg>
        <pc:picChg chg="add mod">
          <ac:chgData name="翌霖 胡" userId="a9a41afe759712f0" providerId="LiveId" clId="{9C304CCA-8583-4C5C-BC95-71AD5680C462}" dt="2023-12-04T04:11:08.102" v="1078" actId="27614"/>
          <ac:picMkLst>
            <pc:docMk/>
            <pc:sldMk cId="2888192538" sldId="4977"/>
            <ac:picMk id="6" creationId="{192093F4-FA45-A5C6-BE46-3040BE53F34C}"/>
          </ac:picMkLst>
        </pc:picChg>
        <pc:picChg chg="add mod">
          <ac:chgData name="翌霖 胡" userId="a9a41afe759712f0" providerId="LiveId" clId="{9C304CCA-8583-4C5C-BC95-71AD5680C462}" dt="2023-12-04T04:11:19.135" v="1082" actId="1076"/>
          <ac:picMkLst>
            <pc:docMk/>
            <pc:sldMk cId="2888192538" sldId="4977"/>
            <ac:picMk id="7" creationId="{91E0C836-632A-1478-D45D-63D58C7F73FD}"/>
          </ac:picMkLst>
        </pc:picChg>
      </pc:sldChg>
      <pc:sldChg chg="new del">
        <pc:chgData name="翌霖 胡" userId="a9a41afe759712f0" providerId="LiveId" clId="{9C304CCA-8583-4C5C-BC95-71AD5680C462}" dt="2023-12-04T04:17:29.913" v="1143" actId="47"/>
        <pc:sldMkLst>
          <pc:docMk/>
          <pc:sldMk cId="394361932" sldId="4978"/>
        </pc:sldMkLst>
      </pc:sldChg>
      <pc:sldChg chg="addSp delSp modSp new mod">
        <pc:chgData name="翌霖 胡" userId="a9a41afe759712f0" providerId="LiveId" clId="{9C304CCA-8583-4C5C-BC95-71AD5680C462}" dt="2023-12-04T07:36:41.680" v="1950"/>
        <pc:sldMkLst>
          <pc:docMk/>
          <pc:sldMk cId="1465228002" sldId="4978"/>
        </pc:sldMkLst>
        <pc:spChg chg="mod">
          <ac:chgData name="翌霖 胡" userId="a9a41afe759712f0" providerId="LiveId" clId="{9C304CCA-8583-4C5C-BC95-71AD5680C462}" dt="2023-12-04T07:36:41.680" v="1950"/>
          <ac:spMkLst>
            <pc:docMk/>
            <pc:sldMk cId="1465228002" sldId="4978"/>
            <ac:spMk id="2" creationId="{17A30A03-5DCA-0AB1-DE07-552EED06B0B4}"/>
          </ac:spMkLst>
        </pc:spChg>
        <pc:spChg chg="mod">
          <ac:chgData name="翌霖 胡" userId="a9a41afe759712f0" providerId="LiveId" clId="{9C304CCA-8583-4C5C-BC95-71AD5680C462}" dt="2023-12-04T07:35:03.620" v="1940"/>
          <ac:spMkLst>
            <pc:docMk/>
            <pc:sldMk cId="1465228002" sldId="4978"/>
            <ac:spMk id="3" creationId="{0BE0E826-758E-E904-5733-4198DFF276F5}"/>
          </ac:spMkLst>
        </pc:spChg>
        <pc:picChg chg="add del mod">
          <ac:chgData name="翌霖 胡" userId="a9a41afe759712f0" providerId="LiveId" clId="{9C304CCA-8583-4C5C-BC95-71AD5680C462}" dt="2023-12-04T07:34:24.561" v="1919" actId="478"/>
          <ac:picMkLst>
            <pc:docMk/>
            <pc:sldMk cId="1465228002" sldId="4978"/>
            <ac:picMk id="5" creationId="{5248A98C-9090-57A2-7919-CB5FF305196E}"/>
          </ac:picMkLst>
        </pc:picChg>
      </pc:sldChg>
      <pc:sldChg chg="modSp new del mod">
        <pc:chgData name="翌霖 胡" userId="a9a41afe759712f0" providerId="LiveId" clId="{9C304CCA-8583-4C5C-BC95-71AD5680C462}" dt="2023-12-04T08:33:19.314" v="2695" actId="47"/>
        <pc:sldMkLst>
          <pc:docMk/>
          <pc:sldMk cId="3278002742" sldId="4979"/>
        </pc:sldMkLst>
        <pc:spChg chg="mod">
          <ac:chgData name="翌霖 胡" userId="a9a41afe759712f0" providerId="LiveId" clId="{9C304CCA-8583-4C5C-BC95-71AD5680C462}" dt="2023-12-04T05:08:42.981" v="1733"/>
          <ac:spMkLst>
            <pc:docMk/>
            <pc:sldMk cId="3278002742" sldId="4979"/>
            <ac:spMk id="3" creationId="{6494D437-8BAF-E899-B676-BEC3C29CD829}"/>
          </ac:spMkLst>
        </pc:spChg>
      </pc:sldChg>
      <pc:sldChg chg="addSp delSp modSp new mod setBg">
        <pc:chgData name="翌霖 胡" userId="a9a41afe759712f0" providerId="LiveId" clId="{9C304CCA-8583-4C5C-BC95-71AD5680C462}" dt="2023-12-04T08:25:45.896" v="2577"/>
        <pc:sldMkLst>
          <pc:docMk/>
          <pc:sldMk cId="3273862655" sldId="4980"/>
        </pc:sldMkLst>
        <pc:spChg chg="mod">
          <ac:chgData name="翌霖 胡" userId="a9a41afe759712f0" providerId="LiveId" clId="{9C304CCA-8583-4C5C-BC95-71AD5680C462}" dt="2023-12-04T08:14:11.536" v="2486" actId="26606"/>
          <ac:spMkLst>
            <pc:docMk/>
            <pc:sldMk cId="3273862655" sldId="4980"/>
            <ac:spMk id="2" creationId="{6A9A2598-46CB-D654-7CA8-D9AB0CF51FDF}"/>
          </ac:spMkLst>
        </pc:spChg>
        <pc:spChg chg="mod">
          <ac:chgData name="翌霖 胡" userId="a9a41afe759712f0" providerId="LiveId" clId="{9C304CCA-8583-4C5C-BC95-71AD5680C462}" dt="2023-12-04T08:25:45.896" v="2577"/>
          <ac:spMkLst>
            <pc:docMk/>
            <pc:sldMk cId="3273862655" sldId="4980"/>
            <ac:spMk id="3" creationId="{688C409D-AF7F-0944-039E-AB51324450C4}"/>
          </ac:spMkLst>
        </pc:spChg>
        <pc:spChg chg="add del">
          <ac:chgData name="翌霖 胡" userId="a9a41afe759712f0" providerId="LiveId" clId="{9C304CCA-8583-4C5C-BC95-71AD5680C462}" dt="2023-12-04T08:14:25.933" v="2489" actId="26606"/>
          <ac:spMkLst>
            <pc:docMk/>
            <pc:sldMk cId="3273862655" sldId="4980"/>
            <ac:spMk id="9" creationId="{45D37F4E-DDB4-456B-97E0-9937730A039F}"/>
          </ac:spMkLst>
        </pc:spChg>
        <pc:spChg chg="add del">
          <ac:chgData name="翌霖 胡" userId="a9a41afe759712f0" providerId="LiveId" clId="{9C304CCA-8583-4C5C-BC95-71AD5680C462}" dt="2023-12-04T08:14:25.933" v="2489" actId="26606"/>
          <ac:spMkLst>
            <pc:docMk/>
            <pc:sldMk cId="3273862655" sldId="4980"/>
            <ac:spMk id="11" creationId="{B2DD41CD-8F47-4F56-AD12-4E2FF7696987}"/>
          </ac:spMkLst>
        </pc:spChg>
        <pc:spChg chg="add">
          <ac:chgData name="翌霖 胡" userId="a9a41afe759712f0" providerId="LiveId" clId="{9C304CCA-8583-4C5C-BC95-71AD5680C462}" dt="2023-12-04T08:14:25.933" v="2489" actId="26606"/>
          <ac:spMkLst>
            <pc:docMk/>
            <pc:sldMk cId="3273862655" sldId="4980"/>
            <ac:spMk id="16" creationId="{45D37F4E-DDB4-456B-97E0-9937730A039F}"/>
          </ac:spMkLst>
        </pc:spChg>
        <pc:spChg chg="add">
          <ac:chgData name="翌霖 胡" userId="a9a41afe759712f0" providerId="LiveId" clId="{9C304CCA-8583-4C5C-BC95-71AD5680C462}" dt="2023-12-04T08:14:25.933" v="2489" actId="26606"/>
          <ac:spMkLst>
            <pc:docMk/>
            <pc:sldMk cId="3273862655" sldId="4980"/>
            <ac:spMk id="18" creationId="{B2DD41CD-8F47-4F56-AD12-4E2FF7696987}"/>
          </ac:spMkLst>
        </pc:spChg>
        <pc:picChg chg="add mod">
          <ac:chgData name="翌霖 胡" userId="a9a41afe759712f0" providerId="LiveId" clId="{9C304CCA-8583-4C5C-BC95-71AD5680C462}" dt="2023-12-04T08:14:52.693" v="2495" actId="1076"/>
          <ac:picMkLst>
            <pc:docMk/>
            <pc:sldMk cId="3273862655" sldId="4980"/>
            <ac:picMk id="4" creationId="{1AD9A385-4718-6A24-0EB1-269DE194AFE5}"/>
          </ac:picMkLst>
        </pc:picChg>
      </pc:sldChg>
      <pc:sldChg chg="addSp modSp new mod">
        <pc:chgData name="翌霖 胡" userId="a9a41afe759712f0" providerId="LiveId" clId="{9C304CCA-8583-4C5C-BC95-71AD5680C462}" dt="2023-12-04T08:38:41.122" v="2742"/>
        <pc:sldMkLst>
          <pc:docMk/>
          <pc:sldMk cId="1344120555" sldId="4981"/>
        </pc:sldMkLst>
        <pc:spChg chg="mod">
          <ac:chgData name="翌霖 胡" userId="a9a41afe759712f0" providerId="LiveId" clId="{9C304CCA-8583-4C5C-BC95-71AD5680C462}" dt="2023-12-04T08:28:52.025" v="2656"/>
          <ac:spMkLst>
            <pc:docMk/>
            <pc:sldMk cId="1344120555" sldId="4981"/>
            <ac:spMk id="2" creationId="{8B0EF243-7F30-5A71-5DBF-83153F4321ED}"/>
          </ac:spMkLst>
        </pc:spChg>
        <pc:spChg chg="mod">
          <ac:chgData name="翌霖 胡" userId="a9a41afe759712f0" providerId="LiveId" clId="{9C304CCA-8583-4C5C-BC95-71AD5680C462}" dt="2023-12-04T08:38:41.122" v="2742"/>
          <ac:spMkLst>
            <pc:docMk/>
            <pc:sldMk cId="1344120555" sldId="4981"/>
            <ac:spMk id="3" creationId="{A58A48E7-4DD4-6CE8-1767-716CECCD4988}"/>
          </ac:spMkLst>
        </pc:spChg>
        <pc:picChg chg="add mod">
          <ac:chgData name="翌霖 胡" userId="a9a41afe759712f0" providerId="LiveId" clId="{9C304CCA-8583-4C5C-BC95-71AD5680C462}" dt="2023-12-04T08:28:47.808" v="2648" actId="1076"/>
          <ac:picMkLst>
            <pc:docMk/>
            <pc:sldMk cId="1344120555" sldId="4981"/>
            <ac:picMk id="5" creationId="{E09E77E3-14D2-842C-3E14-A8C1ED89377A}"/>
          </ac:picMkLst>
        </pc:picChg>
      </pc:sldChg>
      <pc:sldChg chg="addSp delSp modSp new mod setBg">
        <pc:chgData name="翌霖 胡" userId="a9a41afe759712f0" providerId="LiveId" clId="{9C304CCA-8583-4C5C-BC95-71AD5680C462}" dt="2023-12-04T10:52:42.453" v="3829"/>
        <pc:sldMkLst>
          <pc:docMk/>
          <pc:sldMk cId="2816453473" sldId="4982"/>
        </pc:sldMkLst>
        <pc:spChg chg="mod">
          <ac:chgData name="翌霖 胡" userId="a9a41afe759712f0" providerId="LiveId" clId="{9C304CCA-8583-4C5C-BC95-71AD5680C462}" dt="2023-12-04T10:50:54.721" v="3809" actId="26606"/>
          <ac:spMkLst>
            <pc:docMk/>
            <pc:sldMk cId="2816453473" sldId="4982"/>
            <ac:spMk id="2" creationId="{C00906D7-FFC7-C9B1-E303-70D9728B39E1}"/>
          </ac:spMkLst>
        </pc:spChg>
        <pc:spChg chg="add del mod ord">
          <ac:chgData name="翌霖 胡" userId="a9a41afe759712f0" providerId="LiveId" clId="{9C304CCA-8583-4C5C-BC95-71AD5680C462}" dt="2023-12-04T10:52:42.453" v="3829"/>
          <ac:spMkLst>
            <pc:docMk/>
            <pc:sldMk cId="2816453473" sldId="4982"/>
            <ac:spMk id="3" creationId="{487701C9-7679-CDA4-71F4-C7B600998ABD}"/>
          </ac:spMkLst>
        </pc:spChg>
        <pc:spChg chg="add del">
          <ac:chgData name="翌霖 胡" userId="a9a41afe759712f0" providerId="LiveId" clId="{9C304CCA-8583-4C5C-BC95-71AD5680C462}" dt="2023-12-04T10:43:10.680" v="3791" actId="26606"/>
          <ac:spMkLst>
            <pc:docMk/>
            <pc:sldMk cId="2816453473" sldId="4982"/>
            <ac:spMk id="12" creationId="{45D37F4E-DDB4-456B-97E0-9937730A039F}"/>
          </ac:spMkLst>
        </pc:spChg>
        <pc:spChg chg="add del">
          <ac:chgData name="翌霖 胡" userId="a9a41afe759712f0" providerId="LiveId" clId="{9C304CCA-8583-4C5C-BC95-71AD5680C462}" dt="2023-12-04T10:43:10.680" v="3791" actId="26606"/>
          <ac:spMkLst>
            <pc:docMk/>
            <pc:sldMk cId="2816453473" sldId="4982"/>
            <ac:spMk id="14" creationId="{B2DD41CD-8F47-4F56-AD12-4E2FF7696987}"/>
          </ac:spMkLst>
        </pc:spChg>
        <pc:spChg chg="add del">
          <ac:chgData name="翌霖 胡" userId="a9a41afe759712f0" providerId="LiveId" clId="{9C304CCA-8583-4C5C-BC95-71AD5680C462}" dt="2023-12-04T10:43:23.553" v="3793" actId="26606"/>
          <ac:spMkLst>
            <pc:docMk/>
            <pc:sldMk cId="2816453473" sldId="4982"/>
            <ac:spMk id="16" creationId="{743AA782-23D1-4521-8CAD-47662984AA08}"/>
          </ac:spMkLst>
        </pc:spChg>
        <pc:spChg chg="add del">
          <ac:chgData name="翌霖 胡" userId="a9a41afe759712f0" providerId="LiveId" clId="{9C304CCA-8583-4C5C-BC95-71AD5680C462}" dt="2023-12-04T10:43:23.553" v="3793" actId="26606"/>
          <ac:spMkLst>
            <pc:docMk/>
            <pc:sldMk cId="2816453473" sldId="4982"/>
            <ac:spMk id="17" creationId="{71877DBC-BB60-40F0-AC93-2ACDBAAE60CE}"/>
          </ac:spMkLst>
        </pc:spChg>
        <pc:spChg chg="add del">
          <ac:chgData name="翌霖 胡" userId="a9a41afe759712f0" providerId="LiveId" clId="{9C304CCA-8583-4C5C-BC95-71AD5680C462}" dt="2023-12-04T10:50:54.721" v="3809" actId="26606"/>
          <ac:spMkLst>
            <pc:docMk/>
            <pc:sldMk cId="2816453473" sldId="4982"/>
            <ac:spMk id="22" creationId="{2B97F24A-32CE-4C1C-A50D-3016B394DCFB}"/>
          </ac:spMkLst>
        </pc:spChg>
        <pc:spChg chg="add del">
          <ac:chgData name="翌霖 胡" userId="a9a41afe759712f0" providerId="LiveId" clId="{9C304CCA-8583-4C5C-BC95-71AD5680C462}" dt="2023-12-04T10:50:54.721" v="3809" actId="26606"/>
          <ac:spMkLst>
            <pc:docMk/>
            <pc:sldMk cId="2816453473" sldId="4982"/>
            <ac:spMk id="24" creationId="{CD8B4F24-440B-49E9-B85D-733523DC064B}"/>
          </ac:spMkLst>
        </pc:spChg>
        <pc:spChg chg="add del">
          <ac:chgData name="翌霖 胡" userId="a9a41afe759712f0" providerId="LiveId" clId="{9C304CCA-8583-4C5C-BC95-71AD5680C462}" dt="2023-12-04T10:50:47.662" v="3806" actId="26606"/>
          <ac:spMkLst>
            <pc:docMk/>
            <pc:sldMk cId="2816453473" sldId="4982"/>
            <ac:spMk id="29" creationId="{352BEC0E-22F8-46D0-9632-375DB541B06C}"/>
          </ac:spMkLst>
        </pc:spChg>
        <pc:spChg chg="add del">
          <ac:chgData name="翌霖 胡" userId="a9a41afe759712f0" providerId="LiveId" clId="{9C304CCA-8583-4C5C-BC95-71AD5680C462}" dt="2023-12-04T10:50:47.662" v="3806" actId="26606"/>
          <ac:spMkLst>
            <pc:docMk/>
            <pc:sldMk cId="2816453473" sldId="4982"/>
            <ac:spMk id="31" creationId="{3FCFB1DE-0B7E-48CC-BA90-B2AB0889F9D6}"/>
          </ac:spMkLst>
        </pc:spChg>
        <pc:spChg chg="add del">
          <ac:chgData name="翌霖 胡" userId="a9a41afe759712f0" providerId="LiveId" clId="{9C304CCA-8583-4C5C-BC95-71AD5680C462}" dt="2023-12-04T10:50:54.714" v="3808" actId="26606"/>
          <ac:spMkLst>
            <pc:docMk/>
            <pc:sldMk cId="2816453473" sldId="4982"/>
            <ac:spMk id="33" creationId="{69D47016-023F-44BD-981C-50E7A10A6609}"/>
          </ac:spMkLst>
        </pc:spChg>
        <pc:spChg chg="add del">
          <ac:chgData name="翌霖 胡" userId="a9a41afe759712f0" providerId="LiveId" clId="{9C304CCA-8583-4C5C-BC95-71AD5680C462}" dt="2023-12-04T10:50:54.714" v="3808" actId="26606"/>
          <ac:spMkLst>
            <pc:docMk/>
            <pc:sldMk cId="2816453473" sldId="4982"/>
            <ac:spMk id="34" creationId="{6D8B37B0-0682-433E-BC8D-498C04ABD9A7}"/>
          </ac:spMkLst>
        </pc:spChg>
        <pc:spChg chg="add">
          <ac:chgData name="翌霖 胡" userId="a9a41afe759712f0" providerId="LiveId" clId="{9C304CCA-8583-4C5C-BC95-71AD5680C462}" dt="2023-12-04T10:50:54.721" v="3809" actId="26606"/>
          <ac:spMkLst>
            <pc:docMk/>
            <pc:sldMk cId="2816453473" sldId="4982"/>
            <ac:spMk id="36" creationId="{A51A0227-072A-4F5F-928C-E2C3E5CCD10C}"/>
          </ac:spMkLst>
        </pc:spChg>
        <pc:spChg chg="add">
          <ac:chgData name="翌霖 胡" userId="a9a41afe759712f0" providerId="LiveId" clId="{9C304CCA-8583-4C5C-BC95-71AD5680C462}" dt="2023-12-04T10:50:54.721" v="3809" actId="26606"/>
          <ac:spMkLst>
            <pc:docMk/>
            <pc:sldMk cId="2816453473" sldId="4982"/>
            <ac:spMk id="37" creationId="{35D99776-4B38-47DF-A302-11AD9AF87ACA}"/>
          </ac:spMkLst>
        </pc:spChg>
        <pc:picChg chg="add del mod">
          <ac:chgData name="翌霖 胡" userId="a9a41afe759712f0" providerId="LiveId" clId="{9C304CCA-8583-4C5C-BC95-71AD5680C462}" dt="2023-12-04T10:37:56.546" v="3682"/>
          <ac:picMkLst>
            <pc:docMk/>
            <pc:sldMk cId="2816453473" sldId="4982"/>
            <ac:picMk id="5" creationId="{68AE8C30-F114-150C-217C-FC5F193586A7}"/>
          </ac:picMkLst>
        </pc:picChg>
        <pc:picChg chg="add mod ord">
          <ac:chgData name="翌霖 胡" userId="a9a41afe759712f0" providerId="LiveId" clId="{9C304CCA-8583-4C5C-BC95-71AD5680C462}" dt="2023-12-04T10:50:54.721" v="3809" actId="26606"/>
          <ac:picMkLst>
            <pc:docMk/>
            <pc:sldMk cId="2816453473" sldId="4982"/>
            <ac:picMk id="7" creationId="{FBF9B42A-B592-70D4-2C65-4CAE780E60D0}"/>
          </ac:picMkLst>
        </pc:picChg>
        <pc:picChg chg="add mod">
          <ac:chgData name="翌霖 胡" userId="a9a41afe759712f0" providerId="LiveId" clId="{9C304CCA-8583-4C5C-BC95-71AD5680C462}" dt="2023-12-04T10:50:54.721" v="3809" actId="26606"/>
          <ac:picMkLst>
            <pc:docMk/>
            <pc:sldMk cId="2816453473" sldId="4982"/>
            <ac:picMk id="9" creationId="{5A402473-AE8D-4420-5070-45D3307B2A37}"/>
          </ac:picMkLst>
        </pc:picChg>
      </pc:sldChg>
      <pc:sldChg chg="modSp new mod">
        <pc:chgData name="翌霖 胡" userId="a9a41afe759712f0" providerId="LiveId" clId="{9C304CCA-8583-4C5C-BC95-71AD5680C462}" dt="2023-12-04T11:30:10.026" v="3973"/>
        <pc:sldMkLst>
          <pc:docMk/>
          <pc:sldMk cId="3513273022" sldId="4983"/>
        </pc:sldMkLst>
        <pc:spChg chg="mod">
          <ac:chgData name="翌霖 胡" userId="a9a41afe759712f0" providerId="LiveId" clId="{9C304CCA-8583-4C5C-BC95-71AD5680C462}" dt="2023-12-04T11:30:10.026" v="3973"/>
          <ac:spMkLst>
            <pc:docMk/>
            <pc:sldMk cId="3513273022" sldId="4983"/>
            <ac:spMk id="2" creationId="{75095A13-6FFB-0FA7-B880-800CB5AE857B}"/>
          </ac:spMkLst>
        </pc:spChg>
        <pc:spChg chg="mod">
          <ac:chgData name="翌霖 胡" userId="a9a41afe759712f0" providerId="LiveId" clId="{9C304CCA-8583-4C5C-BC95-71AD5680C462}" dt="2023-12-04T11:30:02.456" v="3960" actId="21"/>
          <ac:spMkLst>
            <pc:docMk/>
            <pc:sldMk cId="3513273022" sldId="4983"/>
            <ac:spMk id="3" creationId="{0E861214-7132-4D09-D808-347A1CCD04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73CA2-8520-4DC3-AF0A-610AC818E506}" type="datetimeFigureOut">
              <a:rPr lang="zh-CN" altLang="en-US" smtClean="0"/>
              <a:t>2023/12/4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53D34-03DC-465A-B67B-5BCCE0195F13}" type="slidenum">
              <a:rPr lang="zh-CN" altLang="en-US" smtClean="0"/>
              <a:t>‹#›</a:t>
            </a:fld>
            <a:endParaRPr lang="zh-CN" altLang="en-US"/>
          </a:p>
        </p:txBody>
      </p:sp>
    </p:spTree>
    <p:extLst>
      <p:ext uri="{BB962C8B-B14F-4D97-AF65-F5344CB8AC3E}">
        <p14:creationId xmlns:p14="http://schemas.microsoft.com/office/powerpoint/2010/main" val="378816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391FC-A9AC-6D73-5678-D7950CF5455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D6FA22-F994-8438-329A-4ACFF50269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B9F6D0-830F-C229-039F-CF5029109630}"/>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2FF924CF-0EAF-6F69-7FC7-7AA0EE493E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04910F-9E1C-D202-1CA8-DA46D6D0CA96}"/>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15323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C1183E-C4DE-C009-479E-34D7D5BE886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09B2E27-7398-A033-9F40-05A9AF43A76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43E1F1-2CC7-0749-516D-8460BB99D37A}"/>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E38A1F01-D9C4-1205-4E02-0007DB1231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78E930-B9A2-A396-AB6E-7C925A1CC2D3}"/>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0774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DF60961-DE4C-3E9F-4CD2-93563D30CF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5D71BF-0BFE-EAE4-D65D-15D63FC0015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41972A-A67B-7A38-5B56-C7B97DC335CF}"/>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312D889A-F4A0-52F8-D351-E2F997E61D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72491E-3CD4-F030-EB5C-6C7DFDE919AE}"/>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82470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B4DB0-8A29-4E60-8941-BC297A7FF8F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1B3B8D-35AD-4D70-B4F6-54B02C36E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B82C8F5-4837-474C-B6AC-1D51D4F248F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5" name="页脚占位符 4">
            <a:extLst>
              <a:ext uri="{FF2B5EF4-FFF2-40B4-BE49-F238E27FC236}">
                <a16:creationId xmlns:a16="http://schemas.microsoft.com/office/drawing/2014/main" id="{B6D1D526-3C73-4852-9010-90937A02E8BD}"/>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7A68F10-4D39-4863-80C2-EEFB0DA2CD88}"/>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131776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E27948-823A-4600-9FE8-58BC78C9A54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FD5742F-1A68-4EBE-A71B-58252E9E135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82106C-61DF-4D9C-B4E4-CC4BFF4AABE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5" name="页脚占位符 4">
            <a:extLst>
              <a:ext uri="{FF2B5EF4-FFF2-40B4-BE49-F238E27FC236}">
                <a16:creationId xmlns:a16="http://schemas.microsoft.com/office/drawing/2014/main" id="{A43C7DF0-E624-4130-AED9-3449A001E07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13A42A1-2D24-4A77-820A-3D1979D0791F}"/>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22101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6EC77-1E4E-4B04-807C-4563873A0D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9DF4FD6-E51D-42E7-B7D7-58F90F592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B5501F-E73C-483F-9E1B-5C39F5D9F4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5" name="页脚占位符 4">
            <a:extLst>
              <a:ext uri="{FF2B5EF4-FFF2-40B4-BE49-F238E27FC236}">
                <a16:creationId xmlns:a16="http://schemas.microsoft.com/office/drawing/2014/main" id="{B7FFEC36-EEA3-4875-9949-C7ABD07C22F8}"/>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A91DDC5-1BFD-4F33-975F-8D3EBC11BE7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287282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7D2D1B-DE38-4207-BEFE-4044FE5BCE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9461CE-9EB8-4662-9DA4-6918C6F9BEB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A36A5C5-2C6E-4AB7-9FB5-08795C4C25E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BD5E8F7-9A8B-414B-BFBB-010AF8F0017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6" name="页脚占位符 5">
            <a:extLst>
              <a:ext uri="{FF2B5EF4-FFF2-40B4-BE49-F238E27FC236}">
                <a16:creationId xmlns:a16="http://schemas.microsoft.com/office/drawing/2014/main" id="{8C864F97-DEE2-4BE3-A74A-A82EEBB931F3}"/>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9DD51AC9-2966-4F2E-B507-C7E93B68F8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053616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7E7-0BE9-433F-875B-7C9195B88C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DD8498-1470-4C91-BB87-FC8A38DB88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3B1CA0A-4B54-406A-8DBB-A8A8B6326AE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E5D5863-E6C9-4C24-8870-224B1F7AE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F362532-05D4-4ED5-92B7-C31BEA485F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5CEC560-F35A-4BBD-B19E-4FF2BF63393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8" name="页脚占位符 7">
            <a:extLst>
              <a:ext uri="{FF2B5EF4-FFF2-40B4-BE49-F238E27FC236}">
                <a16:creationId xmlns:a16="http://schemas.microsoft.com/office/drawing/2014/main" id="{79C916CC-A374-4A08-BD0D-2A57BE7FC220}"/>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AB5F4AC3-5B9F-42BA-AB28-4BF35884C5A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12494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380C8-FB9B-41A0-AFE3-AD0B4321FF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D5B2F48-A2EF-4F46-8D25-526585E7B86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4" name="页脚占位符 3">
            <a:extLst>
              <a:ext uri="{FF2B5EF4-FFF2-40B4-BE49-F238E27FC236}">
                <a16:creationId xmlns:a16="http://schemas.microsoft.com/office/drawing/2014/main" id="{531F0C64-E98E-4903-9727-8269CC9BBE47}"/>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3D415DA3-0887-4E79-82DE-E092E27B906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190886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B0487B9-2386-40FD-A00A-09D422E9C1C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3" name="页脚占位符 2">
            <a:extLst>
              <a:ext uri="{FF2B5EF4-FFF2-40B4-BE49-F238E27FC236}">
                <a16:creationId xmlns:a16="http://schemas.microsoft.com/office/drawing/2014/main" id="{4E1EAB2A-5AA8-4685-B8DD-10B2DB563879}"/>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1B52729D-7711-4092-9EBF-CAEDECA8D41E}"/>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836957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435A58-62AD-4A8A-90E0-DE57ABB436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5AE493B-5EC6-4D24-A1A6-FAB5D3C9C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9B67F9D-2621-4C37-9CAD-86C50AE73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0E08629-04CA-41FE-8847-36E881071D4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6" name="页脚占位符 5">
            <a:extLst>
              <a:ext uri="{FF2B5EF4-FFF2-40B4-BE49-F238E27FC236}">
                <a16:creationId xmlns:a16="http://schemas.microsoft.com/office/drawing/2014/main" id="{65A6B0AD-130B-4D11-8CCB-28D849B8EEF2}"/>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5A140F83-8DEF-448E-8090-6C2B6E62C5D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745198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B178EC-F662-5ABE-C3DE-4C6C00EE61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15F522-6589-C258-CCD0-E52D656B07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A4BA57-36D4-4AEF-BE9D-DBFC8550375C}"/>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064D7052-F965-792E-4D47-048E574B62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8A18F8-F51C-4885-F249-0BE7675C2CD1}"/>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33197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F49775-6D69-47BC-A519-506ECF5A846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EAB963-27D3-48F7-9AAA-92D6AE8420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47F9C614-CA39-4C22-829F-A497EF8FED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07BDA4-4087-4CCE-8843-C711849B342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6" name="页脚占位符 5">
            <a:extLst>
              <a:ext uri="{FF2B5EF4-FFF2-40B4-BE49-F238E27FC236}">
                <a16:creationId xmlns:a16="http://schemas.microsoft.com/office/drawing/2014/main" id="{6B0C4F67-996B-48E2-9821-04443E6C623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E21BD723-1E89-437D-99C4-B5E0D604BF94}"/>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707633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DE4120-AF3C-4098-B5C3-B5D4A3C1CD1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3EF397-29B8-4741-A98B-99B9A606E6C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1C7F61-9CB2-4B14-9118-143FEA119E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5" name="页脚占位符 4">
            <a:extLst>
              <a:ext uri="{FF2B5EF4-FFF2-40B4-BE49-F238E27FC236}">
                <a16:creationId xmlns:a16="http://schemas.microsoft.com/office/drawing/2014/main" id="{7B927FA5-8CCC-4841-AD46-775E0AAF7597}"/>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8851EC9-C6A6-4290-B6A4-9BCD4C23919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788528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5AF73AD-1EB7-487E-BF40-98F5A0C4743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2BA537-1A0B-4BDE-A2A6-F0578911C53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16910A-0295-4000-A605-B0478053664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5" name="页脚占位符 4">
            <a:extLst>
              <a:ext uri="{FF2B5EF4-FFF2-40B4-BE49-F238E27FC236}">
                <a16:creationId xmlns:a16="http://schemas.microsoft.com/office/drawing/2014/main" id="{B650C1F0-A937-43A8-8E24-CD6C556BB98A}"/>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76491693-0823-4366-B1B4-33745DB59D1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451078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E687A-8DA2-F38D-CC31-D21D4AA1A09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34734E1-9458-441B-D1FB-E27731002E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3215B4-11F8-8879-C89A-CB8DA8F0BFBF}"/>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F42DAB3A-EA58-4F30-A91E-9D92171C792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10753A-9422-6B32-FAFB-FAC518F8FC76}"/>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5647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DE86E-DDC1-38DF-63DE-0D9F377D82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079DFE-AEBB-EB7C-792F-F34B45DC8B3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00CF0C-30AF-AB39-CEA5-07E584C4397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52E44C4-274D-0672-1122-47072FBC894F}"/>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C38360D5-BD86-F0D0-77E3-0E25492BB3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E0B98A-8D30-71EF-5E3E-4C739EB70273}"/>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87600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C225F-3FF4-1E6D-4FE6-9FA702838EA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4240BAE-EFC5-64CB-793D-2C2D7629EC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997865-1837-A386-7B64-EC22763C690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EDF0065-6DE0-84FA-98F0-7314D418B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8A6CC18-62CA-1D0A-3A4F-87A1318AF8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FE60B12-6E0E-D7BB-C4F5-AD30EE980793}"/>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8" name="页脚占位符 7">
            <a:extLst>
              <a:ext uri="{FF2B5EF4-FFF2-40B4-BE49-F238E27FC236}">
                <a16:creationId xmlns:a16="http://schemas.microsoft.com/office/drawing/2014/main" id="{B89E90AE-30BE-B885-BD56-595FA93E538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A3BFE0E-C0D4-B59F-2C62-9A817FBD965C}"/>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1786786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448692-91C7-90E9-2380-54D724C554B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360312A-D12A-1046-CB5A-0E071B9C03EC}"/>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4" name="页脚占位符 3">
            <a:extLst>
              <a:ext uri="{FF2B5EF4-FFF2-40B4-BE49-F238E27FC236}">
                <a16:creationId xmlns:a16="http://schemas.microsoft.com/office/drawing/2014/main" id="{2BDD591A-5413-323C-723F-AF9B0F26CA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B21910F-5086-3589-A358-B764E11E8C77}"/>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25781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B42D7F-88C3-4C5F-D097-AE6358566FE7}"/>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3" name="页脚占位符 2">
            <a:extLst>
              <a:ext uri="{FF2B5EF4-FFF2-40B4-BE49-F238E27FC236}">
                <a16:creationId xmlns:a16="http://schemas.microsoft.com/office/drawing/2014/main" id="{1480DC5D-CFBB-A20C-CD15-15B2FD8F7BB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FBB4A34-1351-5DC8-C0E1-6573D9D64DAD}"/>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96355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EF1F19-B73D-00F6-73FA-1B46D98438D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BCFEDC-E0A3-DF15-5C53-4F597D88EA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7FF10F6-51E0-5C75-A109-CE52C520D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02D8D83-C2E3-5D20-7554-9F0864C66C63}"/>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C3ED0928-27C3-C50A-8AE3-B849BFAF17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0DD11F-C0C2-6439-C905-46F9BBE29018}"/>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4185097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F9D89-21EA-FD2E-205F-D91C444DC64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A18CCD4-ECB8-233C-B337-34D87123D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1F5A9D6-51DF-B78E-E844-06627B364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D90EEA-9393-5DA6-0A61-8AE6EEB5BFD5}"/>
              </a:ext>
            </a:extLst>
          </p:cNvPr>
          <p:cNvSpPr>
            <a:spLocks noGrp="1"/>
          </p:cNvSpPr>
          <p:nvPr>
            <p:ph type="dt" sz="half" idx="10"/>
          </p:nvPr>
        </p:nvSpPr>
        <p:spPr/>
        <p:txBody>
          <a:bodyPr/>
          <a:lstStyle/>
          <a:p>
            <a:fld id="{366284B6-86D0-45C8-A341-0DDA116CFEFE}" type="datetimeFigureOut">
              <a:rPr lang="zh-CN" altLang="en-US" smtClean="0"/>
              <a:t>2023/12/4</a:t>
            </a:fld>
            <a:endParaRPr lang="zh-CN" altLang="en-US"/>
          </a:p>
        </p:txBody>
      </p:sp>
      <p:sp>
        <p:nvSpPr>
          <p:cNvPr id="6" name="页脚占位符 5">
            <a:extLst>
              <a:ext uri="{FF2B5EF4-FFF2-40B4-BE49-F238E27FC236}">
                <a16:creationId xmlns:a16="http://schemas.microsoft.com/office/drawing/2014/main" id="{11D96619-5217-D5CA-89F8-33E7298D772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6DB060-368E-6779-3F07-79414A7A7E4F}"/>
              </a:ext>
            </a:extLst>
          </p:cNvPr>
          <p:cNvSpPr>
            <a:spLocks noGrp="1"/>
          </p:cNvSpPr>
          <p:nvPr>
            <p:ph type="sldNum" sz="quarter" idx="12"/>
          </p:nvPr>
        </p:nvSpPr>
        <p:spPr/>
        <p:txBody>
          <a:body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243197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185FEAA-3350-99B6-EB5E-10F44B15C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3975FED-FF8B-A9DB-33F5-5656C3D7A6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1D6353-FC86-796C-21B0-C0BC5C79CA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284B6-86D0-45C8-A341-0DDA116CFEFE}" type="datetimeFigureOut">
              <a:rPr lang="zh-CN" altLang="en-US" smtClean="0"/>
              <a:t>2023/12/4</a:t>
            </a:fld>
            <a:endParaRPr lang="zh-CN" altLang="en-US"/>
          </a:p>
        </p:txBody>
      </p:sp>
      <p:sp>
        <p:nvSpPr>
          <p:cNvPr id="5" name="页脚占位符 4">
            <a:extLst>
              <a:ext uri="{FF2B5EF4-FFF2-40B4-BE49-F238E27FC236}">
                <a16:creationId xmlns:a16="http://schemas.microsoft.com/office/drawing/2014/main" id="{D76CAEF9-4DBA-E47D-4F31-0C67A29C1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4AA6BB7-7901-0891-4477-45E13F8906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D7D357-1B6E-483D-9491-4D92BD9B7268}" type="slidenum">
              <a:rPr lang="zh-CN" altLang="en-US" smtClean="0"/>
              <a:t>‹#›</a:t>
            </a:fld>
            <a:endParaRPr lang="zh-CN" altLang="en-US"/>
          </a:p>
        </p:txBody>
      </p:sp>
    </p:spTree>
    <p:extLst>
      <p:ext uri="{BB962C8B-B14F-4D97-AF65-F5344CB8AC3E}">
        <p14:creationId xmlns:p14="http://schemas.microsoft.com/office/powerpoint/2010/main" val="310145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4384587-CDC0-425C-AAF9-E361D512C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18D998-940A-47A8-B76E-2DCB9F958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B21E3F-41DB-45AC-97A7-B80CF0FAA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2023/12/4</a:t>
            </a:fld>
            <a:endParaRPr lang="zh-CN" altLang="en-US">
              <a:solidFill>
                <a:srgbClr val="438086"/>
              </a:solidFill>
            </a:endParaRPr>
          </a:p>
        </p:txBody>
      </p:sp>
      <p:sp>
        <p:nvSpPr>
          <p:cNvPr id="5" name="页脚占位符 4">
            <a:extLst>
              <a:ext uri="{FF2B5EF4-FFF2-40B4-BE49-F238E27FC236}">
                <a16:creationId xmlns:a16="http://schemas.microsoft.com/office/drawing/2014/main" id="{DF4E5D23-1A2C-47FB-9B5D-DBA430BE9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C3773E43-00ED-4745-85A2-2E9FAD72D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306304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commons.wikimedia.org/wiki/File:Electrostatic_generator_Teylers_Museum.jp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Humphry_Davy" TargetMode="External"/><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hyperlink" Target="https://en.wikipedia.org/wiki/File:Lichtbogen_3000_Volt.jpg" TargetMode="External"/><Relationship Id="rId1" Type="http://schemas.openxmlformats.org/officeDocument/2006/relationships/slideLayout" Target="../slideLayouts/slideLayout13.xml"/><Relationship Id="rId6" Type="http://schemas.openxmlformats.org/officeDocument/2006/relationships/hyperlink" Target="https://en.wikipedia.org/wiki/File:Arc_light_and_battery.jpg" TargetMode="External"/><Relationship Id="rId5" Type="http://schemas.openxmlformats.org/officeDocument/2006/relationships/image" Target="../media/image20.jpeg"/><Relationship Id="rId4" Type="http://schemas.openxmlformats.org/officeDocument/2006/relationships/hyperlink" Target="https://en.wikipedia.org/wiki/File:Pieler_safety_lamp.jp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en.wikipedia.org/wiki/File:Amperemeter_hg.jp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en.wikipedia.org/wiki/File:Faraday_magnetic_rotation.jp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sohu.com/na/431431652_701814" TargetMode="Externa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en.wikipedia.org/wiki/Gutta-perch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n.wikipedia.org/wiki/File:Hauksbee_Generator.JPG" TargetMode="Externa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hyperlink" Target="https://en.wikipedia.org/wiki/File:Elektrisiermaschin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en.wikipedia.org/wiki/File:Leyden_battery.jpg"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en.wikipedia.org/wiki/File:Cuneus_discovering_the_Leyden_jar.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en.wikipedia.org/wiki/File:Franklin_machine.jpg"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e.wikipedia.org/wiki/Datei:Elektrischer_Kuss.jpg" TargetMode="External"/><Relationship Id="rId2" Type="http://schemas.openxmlformats.org/officeDocument/2006/relationships/image" Target="../media/image15.ti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www.lindahall.org/jean-antoine-nollet/"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8" name="Rectangle 3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房间里有桌子和椅子&#10;&#10;中度可信度描述已自动生成">
            <a:hlinkClick r:id="rId2"/>
            <a:extLst>
              <a:ext uri="{FF2B5EF4-FFF2-40B4-BE49-F238E27FC236}">
                <a16:creationId xmlns:a16="http://schemas.microsoft.com/office/drawing/2014/main" id="{6BA70B06-4A1B-30AA-533F-AA222809F60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6136" b="10335"/>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3276E30A-E273-EDA7-0B94-6DCEB364EEC7}"/>
              </a:ext>
            </a:extLst>
          </p:cNvPr>
          <p:cNvSpPr>
            <a:spLocks noGrp="1"/>
          </p:cNvSpPr>
          <p:nvPr>
            <p:ph type="ctrTitle"/>
          </p:nvPr>
        </p:nvSpPr>
        <p:spPr>
          <a:xfrm>
            <a:off x="1524000" y="1122362"/>
            <a:ext cx="9144000" cy="2900518"/>
          </a:xfrm>
        </p:spPr>
        <p:txBody>
          <a:bodyPr>
            <a:normAutofit/>
          </a:bodyPr>
          <a:lstStyle/>
          <a:p>
            <a:r>
              <a:rPr lang="zh-CN" altLang="en-US" dirty="0">
                <a:solidFill>
                  <a:srgbClr val="FFFFFF"/>
                </a:solidFill>
              </a:rPr>
              <a:t>科学通史</a:t>
            </a:r>
            <a:br>
              <a:rPr lang="en-US" altLang="zh-CN" dirty="0">
                <a:solidFill>
                  <a:srgbClr val="FFFFFF"/>
                </a:solidFill>
              </a:rPr>
            </a:br>
            <a:r>
              <a:rPr lang="en-US" altLang="zh-CN" dirty="0">
                <a:solidFill>
                  <a:srgbClr val="FFFFFF"/>
                </a:solidFill>
              </a:rPr>
              <a:t>11.</a:t>
            </a:r>
            <a:r>
              <a:rPr lang="zh-CN" altLang="en-US" dirty="0">
                <a:solidFill>
                  <a:srgbClr val="FFFFFF"/>
                </a:solidFill>
              </a:rPr>
              <a:t>电磁学革命</a:t>
            </a:r>
          </a:p>
        </p:txBody>
      </p:sp>
      <p:sp>
        <p:nvSpPr>
          <p:cNvPr id="3" name="副标题 2">
            <a:extLst>
              <a:ext uri="{FF2B5EF4-FFF2-40B4-BE49-F238E27FC236}">
                <a16:creationId xmlns:a16="http://schemas.microsoft.com/office/drawing/2014/main" id="{D4226F11-46DB-13F3-330D-5DB5D0919E00}"/>
              </a:ext>
            </a:extLst>
          </p:cNvPr>
          <p:cNvSpPr>
            <a:spLocks noGrp="1"/>
          </p:cNvSpPr>
          <p:nvPr>
            <p:ph type="subTitle" idx="1"/>
          </p:nvPr>
        </p:nvSpPr>
        <p:spPr>
          <a:xfrm>
            <a:off x="1524000" y="4159404"/>
            <a:ext cx="9144000" cy="1098395"/>
          </a:xfrm>
        </p:spPr>
        <p:txBody>
          <a:bodyPr>
            <a:normAutofit/>
          </a:bodyPr>
          <a:lstStyle/>
          <a:p>
            <a:r>
              <a:rPr lang="zh-CN" altLang="en-US">
                <a:solidFill>
                  <a:srgbClr val="FFFFFF"/>
                </a:solidFill>
              </a:rPr>
              <a:t>胡翌霖</a:t>
            </a:r>
            <a:endParaRPr lang="en-US" altLang="zh-CN">
              <a:solidFill>
                <a:srgbClr val="FFFFFF"/>
              </a:solidFill>
            </a:endParaRPr>
          </a:p>
          <a:p>
            <a:r>
              <a:rPr lang="zh-CN" altLang="en-US">
                <a:solidFill>
                  <a:srgbClr val="FFFFFF"/>
                </a:solidFill>
              </a:rPr>
              <a:t>清华大学科学史系</a:t>
            </a:r>
            <a:endParaRPr lang="en-US" altLang="zh-CN">
              <a:solidFill>
                <a:srgbClr val="FFFFFF"/>
              </a:solidFill>
            </a:endParaRPr>
          </a:p>
        </p:txBody>
      </p:sp>
    </p:spTree>
    <p:extLst>
      <p:ext uri="{BB962C8B-B14F-4D97-AF65-F5344CB8AC3E}">
        <p14:creationId xmlns:p14="http://schemas.microsoft.com/office/powerpoint/2010/main" val="39813767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095A13-6FFB-0FA7-B880-800CB5AE857B}"/>
              </a:ext>
            </a:extLst>
          </p:cNvPr>
          <p:cNvSpPr>
            <a:spLocks noGrp="1"/>
          </p:cNvSpPr>
          <p:nvPr>
            <p:ph type="title"/>
          </p:nvPr>
        </p:nvSpPr>
        <p:spPr/>
        <p:txBody>
          <a:bodyPr/>
          <a:lstStyle/>
          <a:p>
            <a:r>
              <a:rPr lang="zh-CN" altLang="en-US" dirty="0"/>
              <a:t>诺莱的电学理论</a:t>
            </a:r>
          </a:p>
        </p:txBody>
      </p:sp>
      <p:sp>
        <p:nvSpPr>
          <p:cNvPr id="3" name="内容占位符 2">
            <a:extLst>
              <a:ext uri="{FF2B5EF4-FFF2-40B4-BE49-F238E27FC236}">
                <a16:creationId xmlns:a16="http://schemas.microsoft.com/office/drawing/2014/main" id="{0E861214-7132-4D09-D808-347A1CCD04E2}"/>
              </a:ext>
            </a:extLst>
          </p:cNvPr>
          <p:cNvSpPr>
            <a:spLocks noGrp="1"/>
          </p:cNvSpPr>
          <p:nvPr>
            <p:ph idx="1"/>
          </p:nvPr>
        </p:nvSpPr>
        <p:spPr/>
        <p:txBody>
          <a:bodyPr/>
          <a:lstStyle/>
          <a:p>
            <a:r>
              <a:rPr lang="zh-CN" altLang="zh-CN" dirty="0"/>
              <a:t>“在被激发的如火的物质流从起电物体留出的同时，有别的这样的流流进去取代离开的东西。物体是受吸引还是受排斥，取决于物体是处在向内的流动比较强还是向外的流动比较强的位置。当这种微妙流动足够集中时，组成它们的粒子就会迎头相撞，冲破包围在粒子周围的硫磺类物质的封套，解放出其中的活性的似火物质。”</a:t>
            </a:r>
            <a:endParaRPr lang="zh-CN" altLang="en-US" dirty="0"/>
          </a:p>
          <a:p>
            <a:endParaRPr lang="zh-CN" altLang="en-US" dirty="0"/>
          </a:p>
        </p:txBody>
      </p:sp>
    </p:spTree>
    <p:extLst>
      <p:ext uri="{BB962C8B-B14F-4D97-AF65-F5344CB8AC3E}">
        <p14:creationId xmlns:p14="http://schemas.microsoft.com/office/powerpoint/2010/main" val="3513273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6440028-FCB8-43CE-8827-3E8082BA4973}"/>
              </a:ext>
            </a:extLst>
          </p:cNvPr>
          <p:cNvSpPr>
            <a:spLocks noGrp="1"/>
          </p:cNvSpPr>
          <p:nvPr>
            <p:ph idx="1"/>
          </p:nvPr>
        </p:nvSpPr>
        <p:spPr>
          <a:xfrm>
            <a:off x="9863190" y="4653136"/>
            <a:ext cx="2188397" cy="1400345"/>
          </a:xfrm>
        </p:spPr>
        <p:txBody>
          <a:bodyPr>
            <a:normAutofit/>
          </a:bodyPr>
          <a:lstStyle/>
          <a:p>
            <a:r>
              <a:rPr lang="en-US" altLang="zh-CN" dirty="0"/>
              <a:t>1802</a:t>
            </a:r>
            <a:r>
              <a:rPr lang="zh-CN" altLang="en-US" dirty="0"/>
              <a:t>年讽刺画</a:t>
            </a:r>
            <a:r>
              <a:rPr lang="en-US" altLang="zh-CN" dirty="0"/>
              <a:t>《</a:t>
            </a:r>
            <a:r>
              <a:rPr lang="zh-CN" altLang="en-US" dirty="0"/>
              <a:t>气体力学</a:t>
            </a:r>
            <a:r>
              <a:rPr lang="en-US" altLang="zh-CN" dirty="0"/>
              <a:t>》</a:t>
            </a:r>
            <a:endParaRPr lang="zh-CN" altLang="en-US" dirty="0"/>
          </a:p>
        </p:txBody>
      </p:sp>
      <p:pic>
        <p:nvPicPr>
          <p:cNvPr id="13314" name="Picture 2">
            <a:extLst>
              <a:ext uri="{FF2B5EF4-FFF2-40B4-BE49-F238E27FC236}">
                <a16:creationId xmlns:a16="http://schemas.microsoft.com/office/drawing/2014/main" id="{849ACB10-5362-430B-912A-E2E4A0564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35398" cy="705525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a:extLst>
              <a:ext uri="{FF2B5EF4-FFF2-40B4-BE49-F238E27FC236}">
                <a16:creationId xmlns:a16="http://schemas.microsoft.com/office/drawing/2014/main" id="{4A5918F0-C9B9-2E1A-B190-DAB7F962D49A}"/>
              </a:ext>
            </a:extLst>
          </p:cNvPr>
          <p:cNvSpPr/>
          <p:nvPr/>
        </p:nvSpPr>
        <p:spPr>
          <a:xfrm>
            <a:off x="5648501" y="1899592"/>
            <a:ext cx="894997" cy="867205"/>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8882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9" name="Rectangle 11277">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2B1AC4BB-6D35-424F-8820-6CB89CBEAD33}"/>
              </a:ext>
            </a:extLst>
          </p:cNvPr>
          <p:cNvSpPr>
            <a:spLocks noGrp="1"/>
          </p:cNvSpPr>
          <p:nvPr>
            <p:ph type="title"/>
          </p:nvPr>
        </p:nvSpPr>
        <p:spPr>
          <a:xfrm>
            <a:off x="6600264" y="556994"/>
            <a:ext cx="4753535" cy="1672499"/>
          </a:xfrm>
        </p:spPr>
        <p:txBody>
          <a:bodyPr>
            <a:normAutofit/>
          </a:bodyPr>
          <a:lstStyle/>
          <a:p>
            <a:r>
              <a:rPr lang="zh-CN" altLang="en-US" sz="4000" dirty="0"/>
              <a:t>汉弗莱</a:t>
            </a:r>
            <a:r>
              <a:rPr lang="en-US" altLang="zh-CN" sz="4000" dirty="0"/>
              <a:t>·</a:t>
            </a:r>
            <a:r>
              <a:rPr lang="zh-CN" altLang="en-US" sz="4000" dirty="0"/>
              <a:t>戴维</a:t>
            </a:r>
          </a:p>
        </p:txBody>
      </p:sp>
      <p:pic>
        <p:nvPicPr>
          <p:cNvPr id="11273" name="Picture 9" descr="https://upload.wikimedia.org/wikipedia/commons/thumb/f/f8/Lichtbogen_3000_Volt.jpg/220px-Lichtbogen_3000_Volt.jpg">
            <a:hlinkClick r:id="rId2"/>
            <a:extLst>
              <a:ext uri="{FF2B5EF4-FFF2-40B4-BE49-F238E27FC236}">
                <a16:creationId xmlns:a16="http://schemas.microsoft.com/office/drawing/2014/main" id="{ECC75016-372E-4114-AA7D-9AF09FA100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41" r="10913"/>
          <a:stretch/>
        </p:blipFill>
        <p:spPr bwMode="auto">
          <a:xfrm>
            <a:off x="-4642" y="10"/>
            <a:ext cx="3006061" cy="3339639"/>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https://upload.wikimedia.org/wikipedia/commons/thumb/8/81/Pieler_safety_lamp.jpg/170px-Pieler_safety_lamp.jpg">
            <a:hlinkClick r:id="rId4"/>
            <a:extLst>
              <a:ext uri="{FF2B5EF4-FFF2-40B4-BE49-F238E27FC236}">
                <a16:creationId xmlns:a16="http://schemas.microsoft.com/office/drawing/2014/main" id="{A2166EBB-BEF8-497A-9395-6098EE4218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472" t="449" r="-72722" b="2594"/>
          <a:stretch/>
        </p:blipFill>
        <p:spPr bwMode="auto">
          <a:xfrm>
            <a:off x="3198068" y="10"/>
            <a:ext cx="2991088" cy="3339639"/>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https://upload.wikimedia.org/wikipedia/commons/thumb/d/da/Arc_light_and_battery.jpg/220px-Arc_light_and_battery.jpg">
            <a:hlinkClick r:id="rId6"/>
            <a:extLst>
              <a:ext uri="{FF2B5EF4-FFF2-40B4-BE49-F238E27FC236}">
                <a16:creationId xmlns:a16="http://schemas.microsoft.com/office/drawing/2014/main" id="{818A386F-EF0F-4164-B1BE-9A5E85F520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526" r="2" b="2"/>
          <a:stretch/>
        </p:blipFill>
        <p:spPr bwMode="auto">
          <a:xfrm>
            <a:off x="-2" y="3518351"/>
            <a:ext cx="6189158" cy="3339649"/>
          </a:xfrm>
          <a:prstGeom prst="rect">
            <a:avLst/>
          </a:prstGeom>
          <a:noFill/>
          <a:extLst>
            <a:ext uri="{909E8E84-426E-40DD-AFC4-6F175D3DCCD1}">
              <a14:hiddenFill xmlns:a14="http://schemas.microsoft.com/office/drawing/2010/main">
                <a:solidFill>
                  <a:srgbClr val="FFFFFF"/>
                </a:solidFill>
              </a14:hiddenFill>
            </a:ext>
          </a:extLst>
        </p:spPr>
      </p:pic>
      <p:sp>
        <p:nvSpPr>
          <p:cNvPr id="3" name="内容占位符 2">
            <a:extLst>
              <a:ext uri="{FF2B5EF4-FFF2-40B4-BE49-F238E27FC236}">
                <a16:creationId xmlns:a16="http://schemas.microsoft.com/office/drawing/2014/main" id="{190A2445-0F61-4925-A9DA-10BE9AE355DA}"/>
              </a:ext>
            </a:extLst>
          </p:cNvPr>
          <p:cNvSpPr>
            <a:spLocks noGrp="1"/>
          </p:cNvSpPr>
          <p:nvPr>
            <p:ph idx="1"/>
          </p:nvPr>
        </p:nvSpPr>
        <p:spPr>
          <a:xfrm>
            <a:off x="6600265" y="2413644"/>
            <a:ext cx="5328230" cy="4388311"/>
          </a:xfrm>
        </p:spPr>
        <p:txBody>
          <a:bodyPr>
            <a:normAutofit/>
          </a:bodyPr>
          <a:lstStyle/>
          <a:p>
            <a:r>
              <a:rPr lang="en-US" altLang="zh-CN" sz="1800" dirty="0">
                <a:hlinkClick r:id="rId8"/>
              </a:rPr>
              <a:t>Humphry Davy</a:t>
            </a:r>
            <a:r>
              <a:rPr lang="zh-CN" altLang="en-US" sz="1800" dirty="0"/>
              <a:t>，化学家，气体学、电化学，实验家，法拉第领路人</a:t>
            </a:r>
            <a:endParaRPr lang="en-US" altLang="zh-CN" sz="1800" dirty="0"/>
          </a:p>
          <a:p>
            <a:r>
              <a:rPr lang="en-US" altLang="zh-CN" sz="1800" dirty="0"/>
              <a:t>1806</a:t>
            </a:r>
            <a:r>
              <a:rPr lang="zh-CN" altLang="en-US" sz="1800" dirty="0"/>
              <a:t>年用伏打电池分解钾碱和钠碱，发现钾和钠两种金属。</a:t>
            </a:r>
            <a:endParaRPr lang="en-US" altLang="zh-CN" sz="1800" dirty="0"/>
          </a:p>
          <a:p>
            <a:endParaRPr lang="en-US" altLang="zh-CN" sz="1800" dirty="0"/>
          </a:p>
          <a:p>
            <a:r>
              <a:rPr lang="zh-CN" altLang="en-US" sz="1800" dirty="0"/>
              <a:t>戴维灯（安全灯，用油，通过火焰显示空气状况，帮助矿工预防窒息或爆炸）</a:t>
            </a:r>
            <a:endParaRPr lang="en-US" altLang="zh-CN" sz="1800" dirty="0"/>
          </a:p>
          <a:p>
            <a:r>
              <a:rPr lang="zh-CN" altLang="en-US" sz="1800" dirty="0"/>
              <a:t>白炽灯原型，电流通过铂金薄条（</a:t>
            </a:r>
            <a:r>
              <a:rPr lang="en-US" altLang="zh-CN" sz="1800" dirty="0"/>
              <a:t>1802</a:t>
            </a:r>
            <a:r>
              <a:rPr lang="zh-CN" altLang="en-US" sz="1800" dirty="0"/>
              <a:t>）</a:t>
            </a:r>
            <a:endParaRPr lang="en-US" altLang="zh-CN" sz="1800" dirty="0"/>
          </a:p>
          <a:p>
            <a:r>
              <a:rPr lang="zh-CN" altLang="en-US" sz="1800" dirty="0"/>
              <a:t>电弧灯原型，</a:t>
            </a:r>
            <a:r>
              <a:rPr lang="en-US" altLang="zh-CN" sz="1800" dirty="0"/>
              <a:t>2000</a:t>
            </a:r>
            <a:r>
              <a:rPr lang="zh-CN" altLang="en-US" sz="1800" dirty="0"/>
              <a:t>个电池，碳棒之间间隔</a:t>
            </a:r>
            <a:r>
              <a:rPr lang="en-US" altLang="zh-CN" sz="1800" dirty="0"/>
              <a:t>100</a:t>
            </a:r>
            <a:r>
              <a:rPr lang="zh-CN" altLang="en-US" sz="1800" dirty="0"/>
              <a:t>毫米，发出弧形火光（</a:t>
            </a:r>
            <a:r>
              <a:rPr lang="en-US" altLang="zh-CN" sz="1800" dirty="0"/>
              <a:t>1806</a:t>
            </a:r>
            <a:r>
              <a:rPr lang="zh-CN" altLang="en-US" sz="1800" dirty="0"/>
              <a:t>）</a:t>
            </a:r>
            <a:endParaRPr lang="en-US" altLang="zh-CN" sz="1800" dirty="0"/>
          </a:p>
          <a:p>
            <a:endParaRPr lang="en-US" altLang="zh-CN" sz="1800" dirty="0"/>
          </a:p>
          <a:p>
            <a:r>
              <a:rPr lang="zh-CN" altLang="en-US" sz="1800" dirty="0"/>
              <a:t>曾宣称“法拉第是我最大的发现”，但后来与法拉第决裂。</a:t>
            </a:r>
            <a:endParaRPr lang="en-US" altLang="zh-CN" sz="1800" dirty="0"/>
          </a:p>
          <a:p>
            <a:endParaRPr lang="en-US" altLang="zh-CN" sz="1400" dirty="0"/>
          </a:p>
          <a:p>
            <a:endParaRPr lang="en-US" altLang="zh-CN" sz="1400" dirty="0"/>
          </a:p>
          <a:p>
            <a:endParaRPr lang="zh-CN" altLang="en-US" sz="1400" dirty="0"/>
          </a:p>
        </p:txBody>
      </p:sp>
    </p:spTree>
    <p:extLst>
      <p:ext uri="{BB962C8B-B14F-4D97-AF65-F5344CB8AC3E}">
        <p14:creationId xmlns:p14="http://schemas.microsoft.com/office/powerpoint/2010/main" val="2544955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122CB-766C-99BE-8D16-BCC1175BC033}"/>
              </a:ext>
            </a:extLst>
          </p:cNvPr>
          <p:cNvSpPr>
            <a:spLocks noGrp="1"/>
          </p:cNvSpPr>
          <p:nvPr>
            <p:ph type="title"/>
          </p:nvPr>
        </p:nvSpPr>
        <p:spPr>
          <a:xfrm>
            <a:off x="762001" y="1138265"/>
            <a:ext cx="3056625" cy="2909296"/>
          </a:xfrm>
        </p:spPr>
        <p:txBody>
          <a:bodyPr anchor="t">
            <a:normAutofit/>
          </a:bodyPr>
          <a:lstStyle/>
          <a:p>
            <a:r>
              <a:rPr lang="zh-CN" altLang="en-US" sz="3200"/>
              <a:t>法拉第（</a:t>
            </a:r>
            <a:r>
              <a:rPr lang="en-US" altLang="zh-CN" sz="3200"/>
              <a:t>1791 –1867</a:t>
            </a:r>
            <a:r>
              <a:rPr lang="zh-CN" altLang="en-US" sz="3200"/>
              <a:t>）</a:t>
            </a:r>
          </a:p>
        </p:txBody>
      </p:sp>
      <p:cxnSp>
        <p:nvCxnSpPr>
          <p:cNvPr id="6" name="Straight Connector 7">
            <a:extLst>
              <a:ext uri="{FF2B5EF4-FFF2-40B4-BE49-F238E27FC236}">
                <a16:creationId xmlns:a16="http://schemas.microsoft.com/office/drawing/2014/main" id="{00CD8E7C-C23B-A3B9-B18A-838AED877A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E7AD12F5-E552-490F-D5A7-E6C89F1AD22E}"/>
              </a:ext>
            </a:extLst>
          </p:cNvPr>
          <p:cNvSpPr>
            <a:spLocks noGrp="1"/>
          </p:cNvSpPr>
          <p:nvPr>
            <p:ph idx="1"/>
          </p:nvPr>
        </p:nvSpPr>
        <p:spPr>
          <a:xfrm>
            <a:off x="4600755" y="753376"/>
            <a:ext cx="6829244" cy="5920474"/>
          </a:xfrm>
        </p:spPr>
        <p:txBody>
          <a:bodyPr>
            <a:normAutofit fontScale="92500" lnSpcReduction="10000"/>
          </a:bodyPr>
          <a:lstStyle/>
          <a:p>
            <a:r>
              <a:rPr lang="zh-CN" altLang="en-US" sz="2400" dirty="0"/>
              <a:t>平民科学家的典范（传记一度比牛顿爱因斯坦都多）</a:t>
            </a:r>
            <a:endParaRPr lang="en-US" altLang="zh-CN" sz="2400" dirty="0"/>
          </a:p>
          <a:p>
            <a:r>
              <a:rPr lang="zh-CN" altLang="en-US" sz="2400" dirty="0"/>
              <a:t>出生于贫穷铁匠家庭，只受过基础教育。</a:t>
            </a:r>
            <a:endParaRPr lang="en-US" altLang="zh-CN" sz="2400" dirty="0"/>
          </a:p>
          <a:p>
            <a:r>
              <a:rPr lang="en-US" altLang="zh-CN" sz="2400" dirty="0"/>
              <a:t>13~14</a:t>
            </a:r>
            <a:r>
              <a:rPr lang="zh-CN" altLang="en-US" sz="2400" dirty="0"/>
              <a:t>岁开始打工，做图书装订员</a:t>
            </a:r>
            <a:endParaRPr lang="en-US" altLang="zh-CN" sz="2400" dirty="0"/>
          </a:p>
          <a:p>
            <a:r>
              <a:rPr lang="zh-CN" altLang="en-US" sz="2400" dirty="0"/>
              <a:t>在装订之余自学，阅读大英百科全书（电的条目）和</a:t>
            </a:r>
            <a:r>
              <a:rPr lang="en-US" altLang="zh-CN" sz="2400" dirty="0"/>
              <a:t>《</a:t>
            </a:r>
            <a:r>
              <a:rPr lang="zh-CN" altLang="en-US" sz="2400" dirty="0"/>
              <a:t>化学对话</a:t>
            </a:r>
            <a:r>
              <a:rPr lang="en-US" altLang="zh-CN" sz="2400" dirty="0"/>
              <a:t>》</a:t>
            </a:r>
            <a:r>
              <a:rPr lang="zh-CN" altLang="en-US" sz="2400" dirty="0"/>
              <a:t>等书籍。</a:t>
            </a:r>
          </a:p>
          <a:p>
            <a:r>
              <a:rPr lang="zh-CN" altLang="en-US" sz="2400" dirty="0"/>
              <a:t>在老板（哲学爱好者）的宽容和鼓励下参与学术社交，特别是伦敦城市哲学社团（</a:t>
            </a:r>
            <a:r>
              <a:rPr lang="en-US" altLang="zh-CN" sz="2400" dirty="0"/>
              <a:t>City Philosophical Society</a:t>
            </a:r>
            <a:r>
              <a:rPr lang="zh-CN" altLang="en-US" sz="2400" dirty="0"/>
              <a:t>），主要成员都是出身底层的哲学爱好者。法拉第听过多次塔特姆（社团创始人）的自然哲学演讲。</a:t>
            </a:r>
            <a:endParaRPr lang="en-US" altLang="zh-CN" sz="2400" dirty="0"/>
          </a:p>
          <a:p>
            <a:r>
              <a:rPr lang="zh-CN" altLang="en-US" sz="2400" dirty="0"/>
              <a:t>立志做哲学家，终身自我认同始终是自然哲学家。 </a:t>
            </a:r>
            <a:endParaRPr lang="en-US" altLang="zh-CN" sz="2400" dirty="0"/>
          </a:p>
          <a:p>
            <a:r>
              <a:rPr lang="en-US" altLang="zh-CN" sz="2400" dirty="0"/>
              <a:t>20</a:t>
            </a:r>
            <a:r>
              <a:rPr lang="zh-CN" altLang="en-US" sz="2400" dirty="0"/>
              <a:t>岁时书店客户赠送法拉第听戴维四次演讲的门票。</a:t>
            </a:r>
            <a:endParaRPr lang="en-US" altLang="zh-CN" sz="2400" dirty="0"/>
          </a:p>
          <a:p>
            <a:r>
              <a:rPr lang="zh-CN" altLang="en-US" sz="2400" dirty="0"/>
              <a:t>学徒期满后向皇家学会会长班克斯求职无果。给戴维做秘书，把</a:t>
            </a:r>
            <a:r>
              <a:rPr lang="en-US" altLang="zh-CN" sz="2400" dirty="0"/>
              <a:t>300</a:t>
            </a:r>
            <a:r>
              <a:rPr lang="zh-CN" altLang="en-US" sz="2400" dirty="0"/>
              <a:t>讲座笔记装订成精美书籍送给戴维，得到赏识。在戴维受伤后担任实验助手。</a:t>
            </a:r>
            <a:endParaRPr lang="en-US" altLang="zh-CN" sz="2400" dirty="0"/>
          </a:p>
          <a:p>
            <a:r>
              <a:rPr lang="zh-CN" altLang="en-US" sz="2400" dirty="0"/>
              <a:t>跟随戴维在欧洲巡演，兼任贴身男仆和勤杂工，勇敢处理实验爆炸</a:t>
            </a:r>
            <a:r>
              <a:rPr lang="en-US" altLang="zh-CN" sz="2400" dirty="0"/>
              <a:t>……</a:t>
            </a:r>
            <a:endParaRPr lang="zh-CN" altLang="en-US" sz="2400" dirty="0"/>
          </a:p>
        </p:txBody>
      </p:sp>
      <p:pic>
        <p:nvPicPr>
          <p:cNvPr id="9" name="图片 8" descr="图示&#10;&#10;中度可信度描述已自动生成">
            <a:extLst>
              <a:ext uri="{FF2B5EF4-FFF2-40B4-BE49-F238E27FC236}">
                <a16:creationId xmlns:a16="http://schemas.microsoft.com/office/drawing/2014/main" id="{19503815-4D88-F814-3F2E-96981FE71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16" y="2853288"/>
            <a:ext cx="3554189" cy="3554189"/>
          </a:xfrm>
          <a:prstGeom prst="rect">
            <a:avLst/>
          </a:prstGeom>
        </p:spPr>
      </p:pic>
    </p:spTree>
    <p:extLst>
      <p:ext uri="{BB962C8B-B14F-4D97-AF65-F5344CB8AC3E}">
        <p14:creationId xmlns:p14="http://schemas.microsoft.com/office/powerpoint/2010/main" val="4053262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A30A03-5DCA-0AB1-DE07-552EED06B0B4}"/>
              </a:ext>
            </a:extLst>
          </p:cNvPr>
          <p:cNvSpPr>
            <a:spLocks noGrp="1"/>
          </p:cNvSpPr>
          <p:nvPr>
            <p:ph type="title"/>
          </p:nvPr>
        </p:nvSpPr>
        <p:spPr/>
        <p:txBody>
          <a:bodyPr/>
          <a:lstStyle/>
          <a:p>
            <a:r>
              <a:rPr lang="zh-CN" altLang="en-US" dirty="0"/>
              <a:t>法拉第自述与戴维交往</a:t>
            </a:r>
          </a:p>
        </p:txBody>
      </p:sp>
      <p:sp>
        <p:nvSpPr>
          <p:cNvPr id="3" name="内容占位符 2">
            <a:extLst>
              <a:ext uri="{FF2B5EF4-FFF2-40B4-BE49-F238E27FC236}">
                <a16:creationId xmlns:a16="http://schemas.microsoft.com/office/drawing/2014/main" id="{0BE0E826-758E-E904-5733-4198DFF276F5}"/>
              </a:ext>
            </a:extLst>
          </p:cNvPr>
          <p:cNvSpPr>
            <a:spLocks noGrp="1"/>
          </p:cNvSpPr>
          <p:nvPr>
            <p:ph idx="1"/>
          </p:nvPr>
        </p:nvSpPr>
        <p:spPr/>
        <p:txBody>
          <a:bodyPr/>
          <a:lstStyle/>
          <a:p>
            <a:r>
              <a:rPr lang="zh-CN" altLang="en-US" dirty="0"/>
              <a:t>我认为做生意是邪恶与自私的，我的愿望就是逃避生意以便投身科学的事业，在我的想象中科学会使其研究者变得和蔼、没有偏见，科学事业至少使我鼓起了勇气，并以给戴维先生写信这样简单的方式来表达我的愿望，并且希望</a:t>
            </a:r>
            <a:r>
              <a:rPr lang="en-US" altLang="zh-CN" dirty="0"/>
              <a:t>……</a:t>
            </a:r>
            <a:r>
              <a:rPr lang="zh-CN" altLang="en-US" dirty="0"/>
              <a:t>他同意我的看法</a:t>
            </a:r>
            <a:r>
              <a:rPr lang="en-US" altLang="zh-CN" dirty="0"/>
              <a:t>……</a:t>
            </a:r>
            <a:r>
              <a:rPr lang="zh-CN" altLang="en-US" dirty="0"/>
              <a:t>而就在这同时，他满足了我从事科学职业的愿望但他仍然劝我</a:t>
            </a:r>
            <a:r>
              <a:rPr lang="en-US" altLang="zh-CN" dirty="0"/>
              <a:t>[</a:t>
            </a:r>
            <a:r>
              <a:rPr lang="zh-CN" altLang="en-US" dirty="0"/>
              <a:t>继续做一个订书匠</a:t>
            </a:r>
            <a:r>
              <a:rPr lang="en-US" altLang="zh-CN" dirty="0"/>
              <a:t>]……</a:t>
            </a:r>
            <a:r>
              <a:rPr lang="zh-CN" altLang="en-US" dirty="0"/>
              <a:t>他告诉我科学是一位严厉的女主人，而且，对为她献身的人总是持有惩罚的观点而很少给予报答。他嘲笑我关于从事哲学的人是道德高尚的人的看法，并说他要让我在实际中锻炼几年以便使我对利学工作有正确的看法</a:t>
            </a:r>
            <a:r>
              <a:rPr lang="en-US" altLang="zh-CN" dirty="0"/>
              <a:t>……</a:t>
            </a:r>
            <a:r>
              <a:rPr lang="zh-CN" altLang="en-US" dirty="0"/>
              <a:t>（法拉第书信，转引自</a:t>
            </a:r>
            <a:r>
              <a:rPr lang="en-US" altLang="zh-CN" dirty="0"/>
              <a:t>《</a:t>
            </a:r>
            <a:r>
              <a:rPr lang="zh-CN" altLang="en-US" dirty="0"/>
              <a:t>法拉第传</a:t>
            </a:r>
            <a:r>
              <a:rPr lang="en-US" altLang="zh-CN" dirty="0"/>
              <a:t>》</a:t>
            </a:r>
            <a:r>
              <a:rPr lang="zh-CN" altLang="en-US" dirty="0"/>
              <a:t>）</a:t>
            </a:r>
          </a:p>
        </p:txBody>
      </p:sp>
    </p:spTree>
    <p:extLst>
      <p:ext uri="{BB962C8B-B14F-4D97-AF65-F5344CB8AC3E}">
        <p14:creationId xmlns:p14="http://schemas.microsoft.com/office/powerpoint/2010/main" val="1465228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70520-ACBA-49C6-897B-6C993A989BA9}"/>
              </a:ext>
            </a:extLst>
          </p:cNvPr>
          <p:cNvSpPr>
            <a:spLocks noGrp="1"/>
          </p:cNvSpPr>
          <p:nvPr>
            <p:ph type="title"/>
          </p:nvPr>
        </p:nvSpPr>
        <p:spPr>
          <a:xfrm>
            <a:off x="1099425" y="1238081"/>
            <a:ext cx="4709345" cy="962953"/>
          </a:xfrm>
        </p:spPr>
        <p:txBody>
          <a:bodyPr anchor="b">
            <a:normAutofit/>
          </a:bodyPr>
          <a:lstStyle/>
          <a:p>
            <a:r>
              <a:rPr lang="zh-CN" altLang="en-US" sz="3800" dirty="0"/>
              <a:t>电磁感应</a:t>
            </a:r>
          </a:p>
        </p:txBody>
      </p:sp>
      <p:sp>
        <p:nvSpPr>
          <p:cNvPr id="3" name="内容占位符 2">
            <a:extLst>
              <a:ext uri="{FF2B5EF4-FFF2-40B4-BE49-F238E27FC236}">
                <a16:creationId xmlns:a16="http://schemas.microsoft.com/office/drawing/2014/main" id="{6A998AA3-B3BC-4AD1-8922-7E94F9C77EC3}"/>
              </a:ext>
            </a:extLst>
          </p:cNvPr>
          <p:cNvSpPr>
            <a:spLocks noGrp="1"/>
          </p:cNvSpPr>
          <p:nvPr>
            <p:ph idx="1"/>
          </p:nvPr>
        </p:nvSpPr>
        <p:spPr>
          <a:xfrm>
            <a:off x="1100737" y="2508105"/>
            <a:ext cx="4708034" cy="4010682"/>
          </a:xfrm>
        </p:spPr>
        <p:txBody>
          <a:bodyPr anchor="ctr">
            <a:normAutofit/>
          </a:bodyPr>
          <a:lstStyle/>
          <a:p>
            <a:r>
              <a:rPr lang="zh-CN" altLang="zh-CN" sz="2400" dirty="0"/>
              <a:t>1800</a:t>
            </a:r>
            <a:r>
              <a:rPr lang="zh-CN" altLang="en-US" sz="2400" dirty="0"/>
              <a:t>年伏打电堆开启流电研究。</a:t>
            </a:r>
            <a:endParaRPr lang="en-US" altLang="zh-CN" sz="2400" dirty="0"/>
          </a:p>
          <a:p>
            <a:r>
              <a:rPr lang="en-US" altLang="zh-CN" sz="2400" dirty="0"/>
              <a:t>1820</a:t>
            </a:r>
            <a:r>
              <a:rPr lang="zh-CN" altLang="zh-CN" sz="2400" dirty="0"/>
              <a:t>年，丹麦学者奥斯特（</a:t>
            </a:r>
            <a:r>
              <a:rPr lang="en-US" altLang="zh-CN" sz="2400" dirty="0"/>
              <a:t>1777-1851</a:t>
            </a:r>
            <a:r>
              <a:rPr lang="zh-CN" altLang="zh-CN" sz="2400" dirty="0"/>
              <a:t>）发现电与磁的联系。</a:t>
            </a:r>
            <a:endParaRPr lang="en-US" altLang="zh-CN" sz="2400" dirty="0"/>
          </a:p>
          <a:p>
            <a:r>
              <a:rPr lang="zh-CN" altLang="zh-CN" sz="2400" dirty="0"/>
              <a:t>他在一次上课后收拾演示仪器的时候，其中有电回路和指南针，他意外发现导线与磁针平行时，开关电流会影响磁针的指向。</a:t>
            </a:r>
            <a:endParaRPr lang="zh-CN" altLang="en-US" sz="2000" dirty="0"/>
          </a:p>
        </p:txBody>
      </p:sp>
      <p:pic>
        <p:nvPicPr>
          <p:cNvPr id="6" name="Picture 2" descr="http://upload.wikimedia.org/wikipedia/commons/1/13/Oersted_experiment.png">
            <a:extLst>
              <a:ext uri="{FF2B5EF4-FFF2-40B4-BE49-F238E27FC236}">
                <a16:creationId xmlns:a16="http://schemas.microsoft.com/office/drawing/2014/main" id="{4EEC1C05-9850-492E-9C03-26D64EDA6B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74" r="16989"/>
          <a:stretch/>
        </p:blipFill>
        <p:spPr bwMode="auto">
          <a:xfrm>
            <a:off x="6538366" y="1383738"/>
            <a:ext cx="4929098" cy="475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61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BEF1B-B96B-490B-B510-15FE53BDB085}"/>
              </a:ext>
            </a:extLst>
          </p:cNvPr>
          <p:cNvSpPr>
            <a:spLocks noGrp="1"/>
          </p:cNvSpPr>
          <p:nvPr>
            <p:ph type="title"/>
          </p:nvPr>
        </p:nvSpPr>
        <p:spPr>
          <a:xfrm>
            <a:off x="1043631" y="873940"/>
            <a:ext cx="4928291" cy="1035781"/>
          </a:xfrm>
        </p:spPr>
        <p:txBody>
          <a:bodyPr anchor="ctr">
            <a:normAutofit/>
          </a:bodyPr>
          <a:lstStyle/>
          <a:p>
            <a:r>
              <a:rPr lang="zh-CN" altLang="en-US" sz="3600"/>
              <a:t>安培与电流计</a:t>
            </a:r>
          </a:p>
        </p:txBody>
      </p:sp>
      <p:sp>
        <p:nvSpPr>
          <p:cNvPr id="3" name="内容占位符 2">
            <a:extLst>
              <a:ext uri="{FF2B5EF4-FFF2-40B4-BE49-F238E27FC236}">
                <a16:creationId xmlns:a16="http://schemas.microsoft.com/office/drawing/2014/main" id="{0996A8CA-04EC-4CA7-B7B0-691954339667}"/>
              </a:ext>
            </a:extLst>
          </p:cNvPr>
          <p:cNvSpPr>
            <a:spLocks noGrp="1"/>
          </p:cNvSpPr>
          <p:nvPr>
            <p:ph idx="1"/>
          </p:nvPr>
        </p:nvSpPr>
        <p:spPr>
          <a:xfrm>
            <a:off x="1045029" y="2165063"/>
            <a:ext cx="5220086" cy="4619196"/>
          </a:xfrm>
        </p:spPr>
        <p:txBody>
          <a:bodyPr anchor="ctr">
            <a:normAutofit lnSpcReduction="10000"/>
          </a:bodyPr>
          <a:lstStyle/>
          <a:p>
            <a:r>
              <a:rPr lang="en-US" altLang="zh-CN" sz="2400" dirty="0"/>
              <a:t>1820-21</a:t>
            </a:r>
            <a:r>
              <a:rPr lang="zh-CN" altLang="en-US" sz="2400" dirty="0"/>
              <a:t>年</a:t>
            </a:r>
            <a:r>
              <a:rPr lang="zh-CN" altLang="zh-CN" sz="2400" dirty="0"/>
              <a:t>听说奥斯特的发现后，法国学者安培马上展开研究，明确了磁针转动方向和电流方向的关系，也就是右手定则或安培定则。他还提出了安培定律，来计算通电导线之间的相互作用力。设计了根据电的磁效应来测定电流大小的电流计。</a:t>
            </a:r>
            <a:r>
              <a:rPr lang="zh-CN" altLang="en-US" sz="2400" dirty="0"/>
              <a:t>（安培立即就想到利用电流计所指示的信息，可以形成远距离通信的电报）</a:t>
            </a:r>
            <a:endParaRPr lang="en-US" altLang="zh-CN" sz="2400" dirty="0"/>
          </a:p>
          <a:p>
            <a:r>
              <a:rPr lang="zh-CN" altLang="en-US" sz="2400" dirty="0"/>
              <a:t>电流计严格说不是安培第一个制作的，但之前的学者并不清楚它究竟测量的是什么。安培明确定义了电流及其单位。</a:t>
            </a:r>
            <a:endParaRPr lang="en-US" altLang="zh-CN" sz="2400" dirty="0"/>
          </a:p>
          <a:p>
            <a:endParaRPr lang="zh-CN" altLang="zh-CN" sz="1800" dirty="0"/>
          </a:p>
          <a:p>
            <a:endParaRPr lang="zh-CN" altLang="en-US" sz="1800" dirty="0"/>
          </a:p>
        </p:txBody>
      </p:sp>
      <p:pic>
        <p:nvPicPr>
          <p:cNvPr id="1028" name="Picture 4" descr="Amperemeter hg.jpg">
            <a:hlinkClick r:id="rId2"/>
            <a:extLst>
              <a:ext uri="{FF2B5EF4-FFF2-40B4-BE49-F238E27FC236}">
                <a16:creationId xmlns:a16="http://schemas.microsoft.com/office/drawing/2014/main" id="{C055C5FD-7653-4080-AD7C-D06D6A0C7F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01" r="1" b="1"/>
          <a:stretch/>
        </p:blipFill>
        <p:spPr bwMode="auto">
          <a:xfrm>
            <a:off x="6788383" y="613147"/>
            <a:ext cx="4565417" cy="5593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630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A9A2598-46CB-D654-7CA8-D9AB0CF51FDF}"/>
              </a:ext>
            </a:extLst>
          </p:cNvPr>
          <p:cNvSpPr>
            <a:spLocks noGrp="1"/>
          </p:cNvSpPr>
          <p:nvPr>
            <p:ph type="title"/>
          </p:nvPr>
        </p:nvSpPr>
        <p:spPr>
          <a:xfrm>
            <a:off x="572493" y="238539"/>
            <a:ext cx="11018520" cy="1434415"/>
          </a:xfrm>
        </p:spPr>
        <p:txBody>
          <a:bodyPr anchor="b">
            <a:normAutofit/>
          </a:bodyPr>
          <a:lstStyle/>
          <a:p>
            <a:r>
              <a:rPr lang="zh-CN" altLang="en-US" sz="5400"/>
              <a:t>电磁旋转及与戴维决裂</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688C409D-AF7F-0944-039E-AB51324450C4}"/>
              </a:ext>
            </a:extLst>
          </p:cNvPr>
          <p:cNvSpPr>
            <a:spLocks noGrp="1"/>
          </p:cNvSpPr>
          <p:nvPr>
            <p:ph idx="1"/>
          </p:nvPr>
        </p:nvSpPr>
        <p:spPr>
          <a:xfrm>
            <a:off x="572492" y="2071315"/>
            <a:ext cx="7574558" cy="4548145"/>
          </a:xfrm>
        </p:spPr>
        <p:txBody>
          <a:bodyPr anchor="t">
            <a:normAutofit lnSpcReduction="10000"/>
          </a:bodyPr>
          <a:lstStyle/>
          <a:p>
            <a:r>
              <a:rPr lang="en-US" altLang="zh-CN" sz="2000" dirty="0"/>
              <a:t>1821</a:t>
            </a:r>
            <a:r>
              <a:rPr lang="zh-CN" altLang="en-US" sz="2000" dirty="0"/>
              <a:t>年，听说奥斯特的发现后，戴维和朋友绅士科学家沃拉斯顿（</a:t>
            </a:r>
            <a:r>
              <a:rPr lang="en-US" altLang="zh-CN" sz="2000" dirty="0"/>
              <a:t>Wollaston</a:t>
            </a:r>
            <a:r>
              <a:rPr lang="zh-CN" altLang="en-US" sz="2000" dirty="0"/>
              <a:t>）一起研究，尝试实现电磁旋转装置。但他们的思路是让靠近磁铁的导线绕自己的轴旋转，而不是（法拉第所做）让导体绕磁铁旋转。前者也是可能实现的，但技术上困难得多。</a:t>
            </a:r>
            <a:endParaRPr lang="en-US" altLang="zh-CN" sz="2000" dirty="0"/>
          </a:p>
          <a:p>
            <a:r>
              <a:rPr lang="zh-CN" altLang="en-US" sz="2000" dirty="0"/>
              <a:t>法拉第作为助手旁听了戴维和沃拉斯顿的许多讨论，率先设计出电磁旋转装置（电动机的原型），轰动一时。但被戴维指责剽窃。</a:t>
            </a:r>
            <a:endParaRPr lang="en-US" altLang="zh-CN" sz="2000" dirty="0"/>
          </a:p>
          <a:p>
            <a:r>
              <a:rPr lang="zh-CN" altLang="en-US" sz="2000" dirty="0"/>
              <a:t>沃拉斯顿对电磁感应有更长期的研究，只差临门一脚没做成实验装置所以并未公开发表，戴维认为法拉第受益于私下传播的信息，并在未经沟通的情况下公布成果，且公布时未提及戴维和沃拉斯顿的贡献。</a:t>
            </a:r>
            <a:endParaRPr lang="en-US" altLang="zh-CN" sz="2000" dirty="0"/>
          </a:p>
          <a:p>
            <a:r>
              <a:rPr lang="zh-CN" altLang="en-US" sz="2000" dirty="0"/>
              <a:t>法拉第认为他自己的构思和沃拉斯顿的构思完全是两回事，电磁旋转完全是他自己研究的成果，认为出身底层的自己正在遭受打压。</a:t>
            </a:r>
            <a:endParaRPr lang="en-US" altLang="zh-CN" sz="2000" dirty="0"/>
          </a:p>
          <a:p>
            <a:r>
              <a:rPr lang="zh-CN" altLang="en-US" sz="2000" dirty="0"/>
              <a:t>沃拉斯顿本人后来也同意法拉第的辩解并支持法拉第评院士，但戴维持续打压。</a:t>
            </a:r>
          </a:p>
        </p:txBody>
      </p:sp>
      <p:pic>
        <p:nvPicPr>
          <p:cNvPr id="4" name="Picture 2" descr="https://upload.wikimedia.org/wikipedia/commons/thumb/0/05/Faraday_magnetic_rotation.jpg/220px-Faraday_magnetic_rotation.jpg">
            <a:hlinkClick r:id="rId2"/>
            <a:extLst>
              <a:ext uri="{FF2B5EF4-FFF2-40B4-BE49-F238E27FC236}">
                <a16:creationId xmlns:a16="http://schemas.microsoft.com/office/drawing/2014/main" id="{1AD9A385-4718-6A24-0EB1-269DE194AF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83"/>
          <a:stretch/>
        </p:blipFill>
        <p:spPr bwMode="auto">
          <a:xfrm>
            <a:off x="8045508" y="2242312"/>
            <a:ext cx="3780763" cy="392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862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EF243-7F30-5A71-5DBF-83153F4321ED}"/>
              </a:ext>
            </a:extLst>
          </p:cNvPr>
          <p:cNvSpPr>
            <a:spLocks noGrp="1"/>
          </p:cNvSpPr>
          <p:nvPr>
            <p:ph type="title"/>
          </p:nvPr>
        </p:nvSpPr>
        <p:spPr/>
        <p:txBody>
          <a:bodyPr/>
          <a:lstStyle/>
          <a:p>
            <a:r>
              <a:rPr lang="zh-CN" altLang="en-US" dirty="0"/>
              <a:t>法拉第的其它贡献</a:t>
            </a:r>
          </a:p>
        </p:txBody>
      </p:sp>
      <p:sp>
        <p:nvSpPr>
          <p:cNvPr id="3" name="内容占位符 2">
            <a:extLst>
              <a:ext uri="{FF2B5EF4-FFF2-40B4-BE49-F238E27FC236}">
                <a16:creationId xmlns:a16="http://schemas.microsoft.com/office/drawing/2014/main" id="{A58A48E7-4DD4-6CE8-1767-716CECCD4988}"/>
              </a:ext>
            </a:extLst>
          </p:cNvPr>
          <p:cNvSpPr>
            <a:spLocks noGrp="1"/>
          </p:cNvSpPr>
          <p:nvPr>
            <p:ph idx="1"/>
          </p:nvPr>
        </p:nvSpPr>
        <p:spPr/>
        <p:txBody>
          <a:bodyPr>
            <a:normAutofit fontScale="92500" lnSpcReduction="20000"/>
          </a:bodyPr>
          <a:lstStyle/>
          <a:p>
            <a:r>
              <a:rPr lang="zh-CN" altLang="en-US" dirty="0"/>
              <a:t>磁力线、场论思想</a:t>
            </a:r>
            <a:endParaRPr lang="en-US" altLang="zh-CN" dirty="0"/>
          </a:p>
          <a:p>
            <a:r>
              <a:rPr lang="zh-CN" altLang="en-US" dirty="0"/>
              <a:t>发明本生燃烧器原型</a:t>
            </a:r>
            <a:endParaRPr lang="en-US" altLang="zh-CN" dirty="0"/>
          </a:p>
          <a:p>
            <a:r>
              <a:rPr lang="zh-CN" altLang="en-US" dirty="0"/>
              <a:t>发现苯，电解电镀、化学染料等化学贡献</a:t>
            </a:r>
            <a:endParaRPr lang="en-US" altLang="zh-CN" dirty="0"/>
          </a:p>
          <a:p>
            <a:r>
              <a:rPr lang="zh-CN" altLang="en-US" dirty="0"/>
              <a:t>制造发电机原型（</a:t>
            </a:r>
            <a:r>
              <a:rPr lang="en-US" altLang="zh-CN" dirty="0"/>
              <a:t>1831</a:t>
            </a:r>
            <a:r>
              <a:rPr lang="zh-CN" altLang="en-US" dirty="0"/>
              <a:t>年）</a:t>
            </a:r>
            <a:endParaRPr lang="en-US" altLang="zh-CN" dirty="0"/>
          </a:p>
          <a:p>
            <a:r>
              <a:rPr lang="zh-CN" altLang="en-US" dirty="0"/>
              <a:t>提出并验证只有一种电（静电、化学电、动物电统一）</a:t>
            </a:r>
            <a:endParaRPr lang="en-US" altLang="zh-CN" dirty="0"/>
          </a:p>
          <a:p>
            <a:r>
              <a:rPr lang="zh-CN" altLang="en-US" dirty="0"/>
              <a:t>法拉第笼</a:t>
            </a:r>
            <a:endParaRPr lang="en-US" altLang="zh-CN" dirty="0"/>
          </a:p>
          <a:p>
            <a:r>
              <a:rPr lang="zh-CN" altLang="en-US" dirty="0"/>
              <a:t>研究煤矿中粉尘爆炸的危险</a:t>
            </a:r>
            <a:endParaRPr lang="en-US" altLang="zh-CN" dirty="0"/>
          </a:p>
          <a:p>
            <a:r>
              <a:rPr lang="zh-CN" altLang="en-US" dirty="0"/>
              <a:t>研究空气污染和水污染（大恶臭）</a:t>
            </a:r>
            <a:endParaRPr lang="en-US" altLang="zh-CN" dirty="0"/>
          </a:p>
          <a:p>
            <a:r>
              <a:rPr lang="zh-CN" altLang="en-US" dirty="0"/>
              <a:t>发起并坚持皇家学会圣诞演讲（</a:t>
            </a:r>
            <a:r>
              <a:rPr lang="zh-CN" altLang="zh-CN" dirty="0"/>
              <a:t>1827 年至 1860 年</a:t>
            </a:r>
            <a:r>
              <a:rPr lang="zh-CN" altLang="en-US" dirty="0"/>
              <a:t>共讲</a:t>
            </a:r>
            <a:r>
              <a:rPr lang="en-US" altLang="zh-CN" dirty="0"/>
              <a:t>19</a:t>
            </a:r>
            <a:r>
              <a:rPr lang="zh-CN" altLang="en-US" dirty="0"/>
              <a:t>次）</a:t>
            </a:r>
            <a:endParaRPr lang="en-US" altLang="zh-CN" dirty="0"/>
          </a:p>
          <a:p>
            <a:r>
              <a:rPr lang="zh-CN" altLang="en-US" dirty="0"/>
              <a:t>拒绝封爵、拒绝担任皇家学会会长、拒绝入葬西敏寺</a:t>
            </a:r>
          </a:p>
        </p:txBody>
      </p:sp>
      <p:pic>
        <p:nvPicPr>
          <p:cNvPr id="5" name="图片 4">
            <a:extLst>
              <a:ext uri="{FF2B5EF4-FFF2-40B4-BE49-F238E27FC236}">
                <a16:creationId xmlns:a16="http://schemas.microsoft.com/office/drawing/2014/main" id="{E09E77E3-14D2-842C-3E14-A8C1ED89377A}"/>
              </a:ext>
            </a:extLst>
          </p:cNvPr>
          <p:cNvPicPr>
            <a:picLocks noChangeAspect="1"/>
          </p:cNvPicPr>
          <p:nvPr/>
        </p:nvPicPr>
        <p:blipFill>
          <a:blip r:embed="rId2"/>
          <a:stretch>
            <a:fillRect/>
          </a:stretch>
        </p:blipFill>
        <p:spPr>
          <a:xfrm>
            <a:off x="8566150" y="0"/>
            <a:ext cx="3432143" cy="2683312"/>
          </a:xfrm>
          <a:prstGeom prst="rect">
            <a:avLst/>
          </a:prstGeom>
        </p:spPr>
      </p:pic>
    </p:spTree>
    <p:extLst>
      <p:ext uri="{BB962C8B-B14F-4D97-AF65-F5344CB8AC3E}">
        <p14:creationId xmlns:p14="http://schemas.microsoft.com/office/powerpoint/2010/main" val="1344120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3E03E0-3527-C3AA-6395-90420F626CA1}"/>
              </a:ext>
            </a:extLst>
          </p:cNvPr>
          <p:cNvSpPr>
            <a:spLocks noGrp="1"/>
          </p:cNvSpPr>
          <p:nvPr>
            <p:ph type="title"/>
          </p:nvPr>
        </p:nvSpPr>
        <p:spPr/>
        <p:txBody>
          <a:bodyPr/>
          <a:lstStyle/>
          <a:p>
            <a:r>
              <a:rPr lang="zh-CN" altLang="en-US" dirty="0"/>
              <a:t>科学家</a:t>
            </a:r>
            <a:r>
              <a:rPr lang="en-US" altLang="zh-CN" dirty="0"/>
              <a:t>vs.</a:t>
            </a:r>
            <a:r>
              <a:rPr lang="zh-CN" altLang="en-US" dirty="0"/>
              <a:t>自然哲学家</a:t>
            </a:r>
          </a:p>
        </p:txBody>
      </p:sp>
      <p:sp>
        <p:nvSpPr>
          <p:cNvPr id="3" name="内容占位符 2">
            <a:extLst>
              <a:ext uri="{FF2B5EF4-FFF2-40B4-BE49-F238E27FC236}">
                <a16:creationId xmlns:a16="http://schemas.microsoft.com/office/drawing/2014/main" id="{4ED6CE8D-ED49-5504-9EBD-F97DA0E2D5A5}"/>
              </a:ext>
            </a:extLst>
          </p:cNvPr>
          <p:cNvSpPr>
            <a:spLocks noGrp="1"/>
          </p:cNvSpPr>
          <p:nvPr>
            <p:ph idx="1"/>
          </p:nvPr>
        </p:nvSpPr>
        <p:spPr/>
        <p:txBody>
          <a:bodyPr/>
          <a:lstStyle/>
          <a:p>
            <a:r>
              <a:rPr lang="en-US" altLang="zh-CN" dirty="0"/>
              <a:t>scientist——1833</a:t>
            </a:r>
            <a:r>
              <a:rPr lang="zh-CN" altLang="en-US" dirty="0"/>
              <a:t>年休厄尔创造</a:t>
            </a:r>
            <a:r>
              <a:rPr lang="zh-CN" altLang="en-US"/>
              <a:t>的词汇。</a:t>
            </a:r>
            <a:r>
              <a:rPr lang="zh-CN" altLang="en-US" dirty="0"/>
              <a:t>取代</a:t>
            </a:r>
            <a:r>
              <a:rPr lang="en-US" altLang="zh-CN" dirty="0"/>
              <a:t>men of science</a:t>
            </a:r>
            <a:r>
              <a:rPr lang="zh-CN" altLang="en-US" dirty="0"/>
              <a:t>。</a:t>
            </a:r>
            <a:endParaRPr lang="en-US" altLang="zh-CN" dirty="0"/>
          </a:p>
          <a:p>
            <a:endParaRPr lang="en-US" altLang="zh-CN" dirty="0"/>
          </a:p>
          <a:p>
            <a:r>
              <a:rPr lang="zh-CN" altLang="en-US" dirty="0"/>
              <a:t>以科学为志业，科学共同体的身份认同</a:t>
            </a:r>
            <a:endParaRPr lang="en-US" altLang="zh-CN" dirty="0"/>
          </a:p>
          <a:p>
            <a:endParaRPr lang="en-US" altLang="zh-CN" dirty="0"/>
          </a:p>
          <a:p>
            <a:r>
              <a:rPr lang="zh-CN" altLang="en-US" dirty="0"/>
              <a:t>法拉第：想被认作自然哲学家，但生前死后都没有得偿所愿</a:t>
            </a:r>
          </a:p>
        </p:txBody>
      </p:sp>
    </p:spTree>
    <p:extLst>
      <p:ext uri="{BB962C8B-B14F-4D97-AF65-F5344CB8AC3E}">
        <p14:creationId xmlns:p14="http://schemas.microsoft.com/office/powerpoint/2010/main" val="424035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片包含 户外, 人, 男人, 站&#10;&#10;描述已自动生成">
            <a:extLst>
              <a:ext uri="{FF2B5EF4-FFF2-40B4-BE49-F238E27FC236}">
                <a16:creationId xmlns:a16="http://schemas.microsoft.com/office/drawing/2014/main" id="{2132D6C7-4E40-3A97-2411-BB375E569225}"/>
              </a:ext>
            </a:extLst>
          </p:cNvPr>
          <p:cNvPicPr>
            <a:picLocks noChangeAspect="1"/>
          </p:cNvPicPr>
          <p:nvPr/>
        </p:nvPicPr>
        <p:blipFill rotWithShape="1">
          <a:blip r:embed="rId2">
            <a:extLst>
              <a:ext uri="{28A0092B-C50C-407E-A947-70E740481C1C}">
                <a14:useLocalDpi xmlns:a14="http://schemas.microsoft.com/office/drawing/2010/main" val="0"/>
              </a:ext>
            </a:extLst>
          </a:blip>
          <a:srcRect l="21405" r="19035" b="2"/>
          <a:stretch/>
        </p:blipFill>
        <p:spPr>
          <a:xfrm>
            <a:off x="-1" y="-2"/>
            <a:ext cx="5410198" cy="6858002"/>
          </a:xfrm>
          <a:prstGeom prst="rect">
            <a:avLst/>
          </a:prstGeom>
        </p:spPr>
      </p:pic>
      <p:sp useBgFill="1">
        <p:nvSpPr>
          <p:cNvPr id="19" name="Rectangle 18">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E113455F-D468-D14D-F1D8-C283F5DF4583}"/>
              </a:ext>
            </a:extLst>
          </p:cNvPr>
          <p:cNvSpPr>
            <a:spLocks noGrp="1"/>
          </p:cNvSpPr>
          <p:nvPr>
            <p:ph type="title"/>
          </p:nvPr>
        </p:nvSpPr>
        <p:spPr>
          <a:xfrm>
            <a:off x="6115317" y="405685"/>
            <a:ext cx="5464968" cy="1559301"/>
          </a:xfrm>
        </p:spPr>
        <p:txBody>
          <a:bodyPr>
            <a:normAutofit/>
          </a:bodyPr>
          <a:lstStyle/>
          <a:p>
            <a:r>
              <a:rPr lang="zh-CN" altLang="en-US" sz="4000" dirty="0"/>
              <a:t>古代对电的认识</a:t>
            </a:r>
          </a:p>
        </p:txBody>
      </p:sp>
      <p:sp>
        <p:nvSpPr>
          <p:cNvPr id="3" name="内容占位符 2">
            <a:extLst>
              <a:ext uri="{FF2B5EF4-FFF2-40B4-BE49-F238E27FC236}">
                <a16:creationId xmlns:a16="http://schemas.microsoft.com/office/drawing/2014/main" id="{E49B1490-FD8C-0C91-2BC2-863103809615}"/>
              </a:ext>
            </a:extLst>
          </p:cNvPr>
          <p:cNvSpPr>
            <a:spLocks noGrp="1"/>
          </p:cNvSpPr>
          <p:nvPr>
            <p:ph idx="1"/>
          </p:nvPr>
        </p:nvSpPr>
        <p:spPr>
          <a:xfrm>
            <a:off x="6115317" y="2743200"/>
            <a:ext cx="5247340" cy="3496878"/>
          </a:xfrm>
        </p:spPr>
        <p:txBody>
          <a:bodyPr anchor="ctr">
            <a:normAutofit/>
          </a:bodyPr>
          <a:lstStyle/>
          <a:p>
            <a:r>
              <a:rPr lang="zh-CN" altLang="en-US" sz="2000" dirty="0"/>
              <a:t>闪电（</a:t>
            </a:r>
            <a:r>
              <a:rPr lang="en-US" altLang="zh-CN" sz="2000" dirty="0"/>
              <a:t>Lightning</a:t>
            </a:r>
            <a:r>
              <a:rPr lang="zh-CN" altLang="en-US" sz="2000" dirty="0"/>
              <a:t>）</a:t>
            </a:r>
            <a:endParaRPr lang="en-US" altLang="zh-CN" sz="2000" dirty="0"/>
          </a:p>
          <a:p>
            <a:r>
              <a:rPr lang="zh-CN" altLang="en-US" sz="2000" dirty="0"/>
              <a:t>放电（雷电）的鱼</a:t>
            </a:r>
            <a:endParaRPr lang="en-US" altLang="zh-CN" sz="2000" dirty="0"/>
          </a:p>
          <a:p>
            <a:pPr lvl="1"/>
            <a:r>
              <a:rPr lang="zh-CN" altLang="en-US" sz="2000" dirty="0"/>
              <a:t>古埃及，</a:t>
            </a:r>
            <a:r>
              <a:rPr lang="en-US" altLang="zh-CN" sz="2000" dirty="0"/>
              <a:t>“</a:t>
            </a:r>
            <a:r>
              <a:rPr lang="en-US" altLang="zh-CN" sz="2000" dirty="0" err="1"/>
              <a:t>thunderer</a:t>
            </a:r>
            <a:r>
              <a:rPr lang="en-US" altLang="zh-CN" sz="2000" dirty="0"/>
              <a:t> of the Nile”</a:t>
            </a:r>
            <a:r>
              <a:rPr lang="zh-CN" altLang="en-US" sz="2000" dirty="0"/>
              <a:t>）</a:t>
            </a:r>
            <a:endParaRPr lang="en-US" altLang="zh-CN" sz="2000" dirty="0"/>
          </a:p>
          <a:p>
            <a:pPr lvl="1"/>
            <a:r>
              <a:rPr lang="zh-CN" altLang="en-US" sz="2000" dirty="0"/>
              <a:t>古希腊、古罗马：电（鱼）疗</a:t>
            </a:r>
            <a:endParaRPr lang="en-US" altLang="zh-CN" sz="2000" dirty="0"/>
          </a:p>
          <a:p>
            <a:r>
              <a:rPr lang="zh-CN" altLang="en-US" sz="2000" dirty="0"/>
              <a:t>静电现象</a:t>
            </a:r>
            <a:endParaRPr lang="en-US" altLang="zh-CN" sz="2000" dirty="0"/>
          </a:p>
          <a:p>
            <a:pPr lvl="1"/>
            <a:r>
              <a:rPr lang="zh-CN" altLang="en-US" sz="2000" dirty="0"/>
              <a:t>泰勒斯</a:t>
            </a:r>
            <a:r>
              <a:rPr lang="en-US" altLang="zh-CN" sz="2000" dirty="0"/>
              <a:t>——</a:t>
            </a:r>
            <a:r>
              <a:rPr lang="zh-CN" altLang="en-US" sz="2000" dirty="0"/>
              <a:t>摩擦琥珀后能吸引羽毛</a:t>
            </a:r>
            <a:endParaRPr lang="en-US" altLang="zh-CN" sz="2000" dirty="0"/>
          </a:p>
          <a:p>
            <a:pPr lvl="1"/>
            <a:r>
              <a:rPr lang="zh-CN" altLang="en-US" sz="2000" dirty="0"/>
              <a:t>认为琥珀现象与磁有关，但未被认为与雷电有关</a:t>
            </a:r>
          </a:p>
        </p:txBody>
      </p:sp>
    </p:spTree>
    <p:extLst>
      <p:ext uri="{BB962C8B-B14F-4D97-AF65-F5344CB8AC3E}">
        <p14:creationId xmlns:p14="http://schemas.microsoft.com/office/powerpoint/2010/main" val="2104835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D85EF0-5BF6-421F-C56E-4164EBF2BDB7}"/>
              </a:ext>
            </a:extLst>
          </p:cNvPr>
          <p:cNvSpPr>
            <a:spLocks noGrp="1"/>
          </p:cNvSpPr>
          <p:nvPr>
            <p:ph type="title"/>
          </p:nvPr>
        </p:nvSpPr>
        <p:spPr/>
        <p:txBody>
          <a:bodyPr/>
          <a:lstStyle/>
          <a:p>
            <a:r>
              <a:rPr lang="zh-CN" altLang="en-US"/>
              <a:t>法拉第的哲学思想</a:t>
            </a:r>
            <a:endParaRPr lang="zh-CN" altLang="en-US" dirty="0"/>
          </a:p>
        </p:txBody>
      </p:sp>
      <p:sp>
        <p:nvSpPr>
          <p:cNvPr id="3" name="内容占位符 2">
            <a:extLst>
              <a:ext uri="{FF2B5EF4-FFF2-40B4-BE49-F238E27FC236}">
                <a16:creationId xmlns:a16="http://schemas.microsoft.com/office/drawing/2014/main" id="{26A7393F-2DD9-F591-352D-BA3669E62E31}"/>
              </a:ext>
            </a:extLst>
          </p:cNvPr>
          <p:cNvSpPr>
            <a:spLocks noGrp="1"/>
          </p:cNvSpPr>
          <p:nvPr>
            <p:ph idx="1"/>
          </p:nvPr>
        </p:nvSpPr>
        <p:spPr/>
        <p:txBody>
          <a:bodyPr>
            <a:normAutofit fontScale="85000" lnSpcReduction="20000"/>
          </a:bodyPr>
          <a:lstStyle/>
          <a:p>
            <a:r>
              <a:rPr lang="zh-CN" altLang="en-US" dirty="0"/>
              <a:t>反对牛顿主义</a:t>
            </a:r>
            <a:endParaRPr lang="en-US" altLang="zh-CN" dirty="0"/>
          </a:p>
          <a:p>
            <a:pPr lvl="1"/>
            <a:r>
              <a:rPr lang="zh-CN" altLang="en-US" dirty="0"/>
              <a:t>力学（机械）世界观</a:t>
            </a:r>
            <a:r>
              <a:rPr lang="en-US" altLang="zh-CN" dirty="0"/>
              <a:t>vs.</a:t>
            </a:r>
            <a:r>
              <a:rPr lang="zh-CN" altLang="en-US" dirty="0"/>
              <a:t>场论世界观</a:t>
            </a:r>
            <a:endParaRPr lang="en-US" altLang="zh-CN" dirty="0"/>
          </a:p>
          <a:p>
            <a:pPr lvl="1"/>
            <a:r>
              <a:rPr lang="zh-CN" altLang="en-US" dirty="0"/>
              <a:t>万有引力不能解释电和磁的现象。牛顿主义者滥用力的概念，每一种现象都赋予一种力：热力、磁力、电力、化学亲和力</a:t>
            </a:r>
            <a:r>
              <a:rPr lang="en-US" altLang="zh-CN" dirty="0"/>
              <a:t>……</a:t>
            </a:r>
          </a:p>
          <a:p>
            <a:r>
              <a:rPr lang="zh-CN" altLang="en-US" dirty="0"/>
              <a:t>回归笛卡尔的涡旋宇宙乃至古希腊的和谐宇宙</a:t>
            </a:r>
            <a:endParaRPr lang="en-US" altLang="zh-CN" dirty="0"/>
          </a:p>
          <a:p>
            <a:pPr lvl="1"/>
            <a:r>
              <a:rPr lang="zh-CN" altLang="en-US" dirty="0"/>
              <a:t>本质是“永恒的循环运动”，各种引力和斥力是循环运动的表现。</a:t>
            </a:r>
            <a:endParaRPr lang="en-US" altLang="zh-CN" dirty="0"/>
          </a:p>
          <a:p>
            <a:pPr lvl="1"/>
            <a:r>
              <a:rPr lang="zh-CN" altLang="en-US" dirty="0"/>
              <a:t>反对超距作用：引力传播也需要时间</a:t>
            </a:r>
            <a:endParaRPr lang="en-US" altLang="zh-CN" dirty="0"/>
          </a:p>
          <a:p>
            <a:r>
              <a:rPr lang="zh-CN" altLang="en-US" dirty="0"/>
              <a:t>大统一的场论</a:t>
            </a:r>
            <a:endParaRPr lang="en-US" altLang="zh-CN" dirty="0"/>
          </a:p>
          <a:p>
            <a:pPr lvl="1"/>
            <a:r>
              <a:rPr lang="zh-CN" altLang="en-US" dirty="0"/>
              <a:t>电和磁不是特殊物质的特性，而是一切物质的属性，真空也有电磁场</a:t>
            </a:r>
            <a:endParaRPr lang="en-US" altLang="zh-CN" dirty="0"/>
          </a:p>
          <a:p>
            <a:pPr lvl="1"/>
            <a:r>
              <a:rPr lang="zh-CN" altLang="en-US" dirty="0"/>
              <a:t>光是振动，振动不一定需要媒介</a:t>
            </a:r>
            <a:endParaRPr lang="en-US" altLang="zh-CN" dirty="0"/>
          </a:p>
          <a:p>
            <a:pPr lvl="1"/>
            <a:r>
              <a:rPr lang="zh-CN" altLang="en-US" dirty="0"/>
              <a:t>各种力是统一的，可以互相转化</a:t>
            </a:r>
            <a:endParaRPr lang="en-US" altLang="zh-CN" dirty="0"/>
          </a:p>
          <a:p>
            <a:pPr lvl="1"/>
            <a:r>
              <a:rPr lang="zh-CN" altLang="en-US" dirty="0"/>
              <a:t>场不是物质也不是空间，物质是场的节点</a:t>
            </a:r>
            <a:endParaRPr lang="en-US" altLang="zh-CN" dirty="0"/>
          </a:p>
          <a:p>
            <a:r>
              <a:rPr lang="zh-CN" altLang="en-US" dirty="0"/>
              <a:t>爱因斯坦：法拉第是一位颠覆性的思想家，一位致力于实现科学统一的自然哲学家。（爱因斯坦书房里挂三张照片：叔本华、法拉第、麦克斯韦）</a:t>
            </a:r>
          </a:p>
        </p:txBody>
      </p:sp>
      <p:pic>
        <p:nvPicPr>
          <p:cNvPr id="6" name="图片 5" descr="人的眼睛&#10;&#10;描述已自动生成">
            <a:extLst>
              <a:ext uri="{FF2B5EF4-FFF2-40B4-BE49-F238E27FC236}">
                <a16:creationId xmlns:a16="http://schemas.microsoft.com/office/drawing/2014/main" id="{FA801397-F4E5-BCB4-843B-0CC605F17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950" y="141287"/>
            <a:ext cx="2857500" cy="1914525"/>
          </a:xfrm>
          <a:prstGeom prst="rect">
            <a:avLst/>
          </a:prstGeom>
        </p:spPr>
      </p:pic>
    </p:spTree>
    <p:extLst>
      <p:ext uri="{BB962C8B-B14F-4D97-AF65-F5344CB8AC3E}">
        <p14:creationId xmlns:p14="http://schemas.microsoft.com/office/powerpoint/2010/main" val="1920440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7E9E56-FE49-76BD-DE6A-DC31DBD09B6B}"/>
              </a:ext>
            </a:extLst>
          </p:cNvPr>
          <p:cNvSpPr>
            <a:spLocks noGrp="1"/>
          </p:cNvSpPr>
          <p:nvPr>
            <p:ph type="title"/>
          </p:nvPr>
        </p:nvSpPr>
        <p:spPr/>
        <p:txBody>
          <a:bodyPr/>
          <a:lstStyle/>
          <a:p>
            <a:r>
              <a:rPr lang="zh-CN" altLang="en-US" dirty="0"/>
              <a:t>麦克斯韦（</a:t>
            </a:r>
            <a:r>
              <a:rPr lang="en-US" altLang="zh-CN" dirty="0"/>
              <a:t>1831-1879</a:t>
            </a:r>
            <a:r>
              <a:rPr lang="zh-CN" altLang="en-US" dirty="0"/>
              <a:t>）</a:t>
            </a:r>
          </a:p>
        </p:txBody>
      </p:sp>
      <p:sp>
        <p:nvSpPr>
          <p:cNvPr id="3" name="内容占位符 2">
            <a:extLst>
              <a:ext uri="{FF2B5EF4-FFF2-40B4-BE49-F238E27FC236}">
                <a16:creationId xmlns:a16="http://schemas.microsoft.com/office/drawing/2014/main" id="{2FB7BB9A-26D1-90AB-08AC-7E9868DD7EEB}"/>
              </a:ext>
            </a:extLst>
          </p:cNvPr>
          <p:cNvSpPr>
            <a:spLocks noGrp="1"/>
          </p:cNvSpPr>
          <p:nvPr>
            <p:ph idx="1"/>
          </p:nvPr>
        </p:nvSpPr>
        <p:spPr/>
        <p:txBody>
          <a:bodyPr>
            <a:normAutofit/>
          </a:bodyPr>
          <a:lstStyle/>
          <a:p>
            <a:endParaRPr lang="en-US" altLang="zh-CN" dirty="0"/>
          </a:p>
          <a:p>
            <a:r>
              <a:rPr lang="zh-CN" altLang="en-US" dirty="0"/>
              <a:t>家境富裕，出生后不久继承了</a:t>
            </a:r>
            <a:r>
              <a:rPr lang="en-US" altLang="zh-CN" dirty="0"/>
              <a:t>600 </a:t>
            </a:r>
            <a:r>
              <a:rPr lang="zh-CN" altLang="en-US" dirty="0"/>
              <a:t>多万平方米的庄园。</a:t>
            </a:r>
            <a:endParaRPr lang="en-US" altLang="zh-CN" dirty="0"/>
          </a:p>
          <a:p>
            <a:r>
              <a:rPr lang="en-US" altLang="zh-CN" dirty="0"/>
              <a:t>14</a:t>
            </a:r>
            <a:r>
              <a:rPr lang="zh-CN" altLang="en-US" dirty="0"/>
              <a:t>岁撰写数学论文，用绳子绘制各种曲线的方法。</a:t>
            </a:r>
            <a:endParaRPr lang="en-US" altLang="zh-CN" dirty="0"/>
          </a:p>
          <a:p>
            <a:r>
              <a:rPr lang="en-US" altLang="zh-CN" dirty="0"/>
              <a:t>18</a:t>
            </a:r>
            <a:r>
              <a:rPr lang="zh-CN" altLang="en-US" dirty="0"/>
              <a:t>岁时撰写两篇论文：关于弹性固体和滚动曲线</a:t>
            </a:r>
            <a:endParaRPr lang="en-US" altLang="zh-CN" dirty="0"/>
          </a:p>
          <a:p>
            <a:r>
              <a:rPr lang="zh-CN" altLang="en-US" dirty="0"/>
              <a:t>大学时研究色彩理论，提出三原色。研究电磁学，认同法拉第。</a:t>
            </a:r>
            <a:endParaRPr lang="en-US" altLang="zh-CN" dirty="0"/>
          </a:p>
          <a:p>
            <a:r>
              <a:rPr lang="zh-CN" altLang="en-US" dirty="0"/>
              <a:t>以第二名成绩毕业于剑桥三一学院。后成为三一学院研究员，但一年后前往苏格兰的马里沙尔学院任教授。学院合并后被解雇，前往伦敦国王学院。</a:t>
            </a:r>
            <a:endParaRPr lang="en-US" altLang="zh-CN" dirty="0"/>
          </a:p>
          <a:p>
            <a:r>
              <a:rPr lang="en-US" altLang="zh-CN" dirty="0"/>
              <a:t>1871</a:t>
            </a:r>
            <a:r>
              <a:rPr lang="zh-CN" altLang="en-US" dirty="0"/>
              <a:t>年回剑桥成为首任卡文迪许教席。</a:t>
            </a:r>
            <a:r>
              <a:rPr lang="en-US" altLang="zh-CN" dirty="0"/>
              <a:t>1879</a:t>
            </a:r>
            <a:r>
              <a:rPr lang="zh-CN" altLang="en-US" dirty="0"/>
              <a:t>年去世。</a:t>
            </a:r>
            <a:endParaRPr lang="en-US" altLang="zh-CN" dirty="0"/>
          </a:p>
        </p:txBody>
      </p:sp>
      <p:pic>
        <p:nvPicPr>
          <p:cNvPr id="6" name="图片 5" descr="图示&#10;&#10;描述已自动生成">
            <a:extLst>
              <a:ext uri="{FF2B5EF4-FFF2-40B4-BE49-F238E27FC236}">
                <a16:creationId xmlns:a16="http://schemas.microsoft.com/office/drawing/2014/main" id="{929127BF-714A-12BE-7DA2-077FD4968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600" y="127000"/>
            <a:ext cx="4781550" cy="1987138"/>
          </a:xfrm>
          <a:prstGeom prst="rect">
            <a:avLst/>
          </a:prstGeom>
        </p:spPr>
      </p:pic>
    </p:spTree>
    <p:extLst>
      <p:ext uri="{BB962C8B-B14F-4D97-AF65-F5344CB8AC3E}">
        <p14:creationId xmlns:p14="http://schemas.microsoft.com/office/powerpoint/2010/main" val="71200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C00906D7-FFC7-C9B1-E303-70D9728B39E1}"/>
              </a:ext>
            </a:extLst>
          </p:cNvPr>
          <p:cNvSpPr>
            <a:spLocks noGrp="1"/>
          </p:cNvSpPr>
          <p:nvPr>
            <p:ph type="title"/>
          </p:nvPr>
        </p:nvSpPr>
        <p:spPr>
          <a:xfrm>
            <a:off x="630936" y="4440365"/>
            <a:ext cx="4245864" cy="1722691"/>
          </a:xfrm>
        </p:spPr>
        <p:txBody>
          <a:bodyPr anchor="ctr">
            <a:normAutofit/>
          </a:bodyPr>
          <a:lstStyle/>
          <a:p>
            <a:r>
              <a:rPr lang="zh-CN" altLang="en-US" sz="5000"/>
              <a:t>麦克斯韦的其它科学工作</a:t>
            </a:r>
          </a:p>
        </p:txBody>
      </p:sp>
      <p:pic>
        <p:nvPicPr>
          <p:cNvPr id="9" name="图片 8" descr="穿黑色衣服的人的黑白照片&#10;&#10;低可信度描述已自动生成">
            <a:extLst>
              <a:ext uri="{FF2B5EF4-FFF2-40B4-BE49-F238E27FC236}">
                <a16:creationId xmlns:a16="http://schemas.microsoft.com/office/drawing/2014/main" id="{5A402473-AE8D-4420-5070-45D3307B2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067" y="320040"/>
            <a:ext cx="3249618" cy="3927031"/>
          </a:xfrm>
          <a:prstGeom prst="rect">
            <a:avLst/>
          </a:prstGeom>
        </p:spPr>
      </p:pic>
      <p:pic>
        <p:nvPicPr>
          <p:cNvPr id="7" name="图片 6" descr="图片包含 帽子, 游戏机&#10;&#10;描述已自动生成">
            <a:extLst>
              <a:ext uri="{FF2B5EF4-FFF2-40B4-BE49-F238E27FC236}">
                <a16:creationId xmlns:a16="http://schemas.microsoft.com/office/drawing/2014/main" id="{FBF9B42A-B592-70D4-2C65-4CAE780E6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222" y="320040"/>
            <a:ext cx="4803707" cy="3927031"/>
          </a:xfrm>
          <a:prstGeom prst="rect">
            <a:avLst/>
          </a:prstGeom>
        </p:spPr>
      </p:pic>
      <p:sp>
        <p:nvSpPr>
          <p:cNvPr id="37"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487701C9-7679-CDA4-71F4-C7B600998ABD}"/>
              </a:ext>
            </a:extLst>
          </p:cNvPr>
          <p:cNvSpPr>
            <a:spLocks noGrp="1"/>
          </p:cNvSpPr>
          <p:nvPr>
            <p:ph idx="1"/>
          </p:nvPr>
        </p:nvSpPr>
        <p:spPr>
          <a:xfrm>
            <a:off x="5333999" y="4440365"/>
            <a:ext cx="6214871" cy="1722691"/>
          </a:xfrm>
        </p:spPr>
        <p:txBody>
          <a:bodyPr anchor="ctr">
            <a:normAutofit lnSpcReduction="10000"/>
          </a:bodyPr>
          <a:lstStyle/>
          <a:p>
            <a:r>
              <a:rPr lang="zh-CN" altLang="en-US" sz="1700" dirty="0"/>
              <a:t>光学：三原色理论、第一张彩色照片（格子丝带）</a:t>
            </a:r>
            <a:endParaRPr lang="en-US" altLang="zh-CN" sz="1700" dirty="0"/>
          </a:p>
          <a:p>
            <a:r>
              <a:rPr lang="zh-CN" altLang="en-US" sz="1700" dirty="0"/>
              <a:t>热力学和统计力学：麦克斯韦</a:t>
            </a:r>
            <a:r>
              <a:rPr lang="en-US" altLang="zh-CN" sz="1700" dirty="0"/>
              <a:t>-</a:t>
            </a:r>
            <a:r>
              <a:rPr lang="zh-CN" altLang="en-US" sz="1700" dirty="0"/>
              <a:t>玻尔兹曼分布、麦克斯韦妖</a:t>
            </a:r>
            <a:endParaRPr lang="en-US" altLang="zh-CN" sz="1700" dirty="0"/>
          </a:p>
          <a:p>
            <a:r>
              <a:rPr lang="zh-CN" altLang="en-US" sz="1700" dirty="0"/>
              <a:t>控制论：对调速器（蒸汽机）的研究</a:t>
            </a:r>
            <a:endParaRPr lang="en-US" altLang="zh-CN" sz="1700" dirty="0"/>
          </a:p>
          <a:p>
            <a:r>
              <a:rPr lang="zh-CN" altLang="en-US" sz="1700" dirty="0"/>
              <a:t>建立卡文迪许实验室，整理卡文迪许遗著</a:t>
            </a:r>
            <a:endParaRPr lang="en-US" altLang="zh-CN" sz="1700" dirty="0"/>
          </a:p>
          <a:p>
            <a:r>
              <a:rPr lang="zh-CN" altLang="en-US" sz="1700" dirty="0"/>
              <a:t>爱写诗，出版诗集</a:t>
            </a:r>
          </a:p>
        </p:txBody>
      </p:sp>
    </p:spTree>
    <p:extLst>
      <p:ext uri="{BB962C8B-B14F-4D97-AF65-F5344CB8AC3E}">
        <p14:creationId xmlns:p14="http://schemas.microsoft.com/office/powerpoint/2010/main" val="2816453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548B3-7FB9-8CFC-5D03-70E3A63881E8}"/>
              </a:ext>
            </a:extLst>
          </p:cNvPr>
          <p:cNvSpPr>
            <a:spLocks noGrp="1"/>
          </p:cNvSpPr>
          <p:nvPr>
            <p:ph type="title"/>
          </p:nvPr>
        </p:nvSpPr>
        <p:spPr>
          <a:xfrm>
            <a:off x="932560" y="572569"/>
            <a:ext cx="8718585" cy="1147049"/>
          </a:xfrm>
        </p:spPr>
        <p:txBody>
          <a:bodyPr anchor="b">
            <a:normAutofit/>
          </a:bodyPr>
          <a:lstStyle/>
          <a:p>
            <a:r>
              <a:rPr lang="zh-CN" altLang="en-US" sz="3600">
                <a:solidFill>
                  <a:schemeClr val="tx2"/>
                </a:solidFill>
              </a:rPr>
              <a:t>物理学的第二次统一</a:t>
            </a:r>
          </a:p>
        </p:txBody>
      </p:sp>
      <p:sp>
        <p:nvSpPr>
          <p:cNvPr id="25" name="Freeform: Shape 11">
            <a:extLst>
              <a:ext uri="{FF2B5EF4-FFF2-40B4-BE49-F238E27FC236}">
                <a16:creationId xmlns:a16="http://schemas.microsoft.com/office/drawing/2014/main" id="{5BDA4264-229B-5D61-2EDB-843DA6CD6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105914" flipH="1">
            <a:off x="11459423" y="1422312"/>
            <a:ext cx="406320" cy="370916"/>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618490 w 4786397"/>
              <a:gd name="connsiteY0" fmla="*/ 334011 h 4492102"/>
              <a:gd name="connsiteX1" fmla="*/ 3990493 w 4786397"/>
              <a:gd name="connsiteY1" fmla="*/ 118959 h 4492102"/>
              <a:gd name="connsiteX2" fmla="*/ 4762261 w 4786397"/>
              <a:gd name="connsiteY2" fmla="*/ 1434061 h 4492102"/>
              <a:gd name="connsiteX3" fmla="*/ 4477383 w 4786397"/>
              <a:gd name="connsiteY3" fmla="*/ 3337242 h 4492102"/>
              <a:gd name="connsiteX4" fmla="*/ 3446218 w 4786397"/>
              <a:gd name="connsiteY4" fmla="*/ 4373010 h 4492102"/>
              <a:gd name="connsiteX5" fmla="*/ 1100888 w 4786397"/>
              <a:gd name="connsiteY5" fmla="*/ 4185391 h 4492102"/>
              <a:gd name="connsiteX6" fmla="*/ 59712 w 4786397"/>
              <a:gd name="connsiteY6" fmla="*/ 2523820 h 4492102"/>
              <a:gd name="connsiteX7" fmla="*/ 618490 w 4786397"/>
              <a:gd name="connsiteY7" fmla="*/ 334011 h 4492102"/>
              <a:gd name="connsiteX0" fmla="*/ 618490 w 4880845"/>
              <a:gd name="connsiteY0" fmla="*/ 334011 h 4207111"/>
              <a:gd name="connsiteX1" fmla="*/ 3990493 w 4880845"/>
              <a:gd name="connsiteY1" fmla="*/ 118959 h 4207111"/>
              <a:gd name="connsiteX2" fmla="*/ 4762261 w 4880845"/>
              <a:gd name="connsiteY2" fmla="*/ 1434061 h 4207111"/>
              <a:gd name="connsiteX3" fmla="*/ 4477383 w 4880845"/>
              <a:gd name="connsiteY3" fmla="*/ 3337242 h 4207111"/>
              <a:gd name="connsiteX4" fmla="*/ 1100888 w 4880845"/>
              <a:gd name="connsiteY4" fmla="*/ 4185391 h 4207111"/>
              <a:gd name="connsiteX5" fmla="*/ 59712 w 4880845"/>
              <a:gd name="connsiteY5" fmla="*/ 2523820 h 4207111"/>
              <a:gd name="connsiteX6" fmla="*/ 618490 w 4880845"/>
              <a:gd name="connsiteY6" fmla="*/ 334011 h 4207111"/>
              <a:gd name="connsiteX0" fmla="*/ 618490 w 4708128"/>
              <a:gd name="connsiteY0" fmla="*/ 334011 h 4207111"/>
              <a:gd name="connsiteX1" fmla="*/ 3990493 w 4708128"/>
              <a:gd name="connsiteY1" fmla="*/ 118959 h 4207111"/>
              <a:gd name="connsiteX2" fmla="*/ 4477383 w 4708128"/>
              <a:gd name="connsiteY2" fmla="*/ 3337242 h 4207111"/>
              <a:gd name="connsiteX3" fmla="*/ 1100888 w 4708128"/>
              <a:gd name="connsiteY3" fmla="*/ 4185391 h 4207111"/>
              <a:gd name="connsiteX4" fmla="*/ 59712 w 4708128"/>
              <a:gd name="connsiteY4" fmla="*/ 2523820 h 4207111"/>
              <a:gd name="connsiteX5" fmla="*/ 618490 w 4708128"/>
              <a:gd name="connsiteY5" fmla="*/ 334011 h 4207111"/>
              <a:gd name="connsiteX0" fmla="*/ 618490 w 4659985"/>
              <a:gd name="connsiteY0" fmla="*/ 334011 h 4457960"/>
              <a:gd name="connsiteX1" fmla="*/ 3990493 w 4659985"/>
              <a:gd name="connsiteY1" fmla="*/ 118959 h 4457960"/>
              <a:gd name="connsiteX2" fmla="*/ 4477383 w 4659985"/>
              <a:gd name="connsiteY2" fmla="*/ 3337242 h 4457960"/>
              <a:gd name="connsiteX3" fmla="*/ 1750735 w 4659985"/>
              <a:gd name="connsiteY3" fmla="*/ 4436235 h 4457960"/>
              <a:gd name="connsiteX4" fmla="*/ 59712 w 4659985"/>
              <a:gd name="connsiteY4" fmla="*/ 2523820 h 4457960"/>
              <a:gd name="connsiteX5" fmla="*/ 618490 w 4659985"/>
              <a:gd name="connsiteY5" fmla="*/ 334011 h 4457960"/>
              <a:gd name="connsiteX0" fmla="*/ 577306 w 4618801"/>
              <a:gd name="connsiteY0" fmla="*/ 304401 h 4428350"/>
              <a:gd name="connsiteX1" fmla="*/ 3949309 w 4618801"/>
              <a:gd name="connsiteY1" fmla="*/ 89349 h 4428350"/>
              <a:gd name="connsiteX2" fmla="*/ 4436199 w 4618801"/>
              <a:gd name="connsiteY2" fmla="*/ 3307632 h 4428350"/>
              <a:gd name="connsiteX3" fmla="*/ 1709551 w 4618801"/>
              <a:gd name="connsiteY3" fmla="*/ 4406625 h 4428350"/>
              <a:gd name="connsiteX4" fmla="*/ 18528 w 4618801"/>
              <a:gd name="connsiteY4" fmla="*/ 2494210 h 4428350"/>
              <a:gd name="connsiteX5" fmla="*/ 577306 w 4618801"/>
              <a:gd name="connsiteY5" fmla="*/ 304401 h 442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801" h="4428350">
                <a:moveTo>
                  <a:pt x="577306" y="304401"/>
                </a:moveTo>
                <a:cubicBezTo>
                  <a:pt x="692934" y="18127"/>
                  <a:pt x="3258681" y="-93993"/>
                  <a:pt x="3949309" y="89349"/>
                </a:cubicBezTo>
                <a:cubicBezTo>
                  <a:pt x="4592458" y="589887"/>
                  <a:pt x="4809492" y="2588086"/>
                  <a:pt x="4436199" y="3307632"/>
                </a:cubicBezTo>
                <a:cubicBezTo>
                  <a:pt x="4062906" y="4027178"/>
                  <a:pt x="2445829" y="4542195"/>
                  <a:pt x="1709551" y="4406625"/>
                </a:cubicBezTo>
                <a:cubicBezTo>
                  <a:pt x="1145133" y="4098427"/>
                  <a:pt x="130365" y="3123445"/>
                  <a:pt x="18528" y="2494210"/>
                </a:cubicBezTo>
                <a:cubicBezTo>
                  <a:pt x="-109257" y="1817128"/>
                  <a:pt x="461678" y="590675"/>
                  <a:pt x="577306" y="304401"/>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CE1F43B2-A9CC-3595-F88C-6F94C924D4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65238" y="89240"/>
            <a:ext cx="1808312" cy="1284319"/>
            <a:chOff x="9872814" y="89240"/>
            <a:chExt cx="1808312" cy="1284319"/>
          </a:xfrm>
        </p:grpSpPr>
        <p:sp>
          <p:nvSpPr>
            <p:cNvPr id="15" name="Freeform: Shape 14">
              <a:extLst>
                <a:ext uri="{FF2B5EF4-FFF2-40B4-BE49-F238E27FC236}">
                  <a16:creationId xmlns:a16="http://schemas.microsoft.com/office/drawing/2014/main" id="{441DC47E-3291-D00C-7ABE-8A126560F3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716067" flipH="1">
              <a:off x="10134810" y="-172756"/>
              <a:ext cx="1284319" cy="1808312"/>
            </a:xfrm>
            <a:custGeom>
              <a:avLst/>
              <a:gdLst>
                <a:gd name="connsiteX0" fmla="*/ 471210 w 1284319"/>
                <a:gd name="connsiteY0" fmla="*/ 0 h 1808312"/>
                <a:gd name="connsiteX1" fmla="*/ 86918 w 1284319"/>
                <a:gd name="connsiteY1" fmla="*/ 427783 h 1808312"/>
                <a:gd name="connsiteX2" fmla="*/ 77747 w 1284319"/>
                <a:gd name="connsiteY2" fmla="*/ 458962 h 1808312"/>
                <a:gd name="connsiteX3" fmla="*/ 130 w 1284319"/>
                <a:gd name="connsiteY3" fmla="*/ 965782 h 1808312"/>
                <a:gd name="connsiteX4" fmla="*/ 40999 w 1284319"/>
                <a:gd name="connsiteY4" fmla="*/ 1401682 h 1808312"/>
                <a:gd name="connsiteX5" fmla="*/ 162274 w 1284319"/>
                <a:gd name="connsiteY5" fmla="*/ 1808312 h 1808312"/>
                <a:gd name="connsiteX6" fmla="*/ 358171 w 1284319"/>
                <a:gd name="connsiteY6" fmla="*/ 1737711 h 1808312"/>
                <a:gd name="connsiteX7" fmla="*/ 329717 w 1284319"/>
                <a:gd name="connsiteY7" fmla="*/ 1659835 h 1808312"/>
                <a:gd name="connsiteX8" fmla="*/ 257021 w 1284319"/>
                <a:gd name="connsiteY8" fmla="*/ 1392327 h 1808312"/>
                <a:gd name="connsiteX9" fmla="*/ 222077 w 1284319"/>
                <a:gd name="connsiteY9" fmla="*/ 1164839 h 1808312"/>
                <a:gd name="connsiteX10" fmla="*/ 227806 w 1284319"/>
                <a:gd name="connsiteY10" fmla="*/ 1133497 h 1808312"/>
                <a:gd name="connsiteX11" fmla="*/ 394115 w 1284319"/>
                <a:gd name="connsiteY11" fmla="*/ 1223922 h 1808312"/>
                <a:gd name="connsiteX12" fmla="*/ 625381 w 1284319"/>
                <a:gd name="connsiteY12" fmla="*/ 1292627 h 1808312"/>
                <a:gd name="connsiteX13" fmla="*/ 830886 w 1284319"/>
                <a:gd name="connsiteY13" fmla="*/ 1300951 h 1808312"/>
                <a:gd name="connsiteX14" fmla="*/ 1090000 w 1284319"/>
                <a:gd name="connsiteY14" fmla="*/ 1234995 h 1808312"/>
                <a:gd name="connsiteX15" fmla="*/ 1253844 w 1284319"/>
                <a:gd name="connsiteY15" fmla="*/ 1129883 h 1808312"/>
                <a:gd name="connsiteX16" fmla="*/ 1270764 w 1284319"/>
                <a:gd name="connsiteY16" fmla="*/ 1079527 h 1808312"/>
                <a:gd name="connsiteX17" fmla="*/ 1104134 w 1284319"/>
                <a:gd name="connsiteY17" fmla="*/ 1004148 h 1808312"/>
                <a:gd name="connsiteX18" fmla="*/ 845020 w 1284319"/>
                <a:gd name="connsiteY18" fmla="*/ 942903 h 1808312"/>
                <a:gd name="connsiteX19" fmla="*/ 496842 w 1284319"/>
                <a:gd name="connsiteY19" fmla="*/ 941718 h 1808312"/>
                <a:gd name="connsiteX20" fmla="*/ 386518 w 1284319"/>
                <a:gd name="connsiteY20" fmla="*/ 928004 h 1808312"/>
                <a:gd name="connsiteX21" fmla="*/ 608178 w 1284319"/>
                <a:gd name="connsiteY21" fmla="*/ 810349 h 1808312"/>
                <a:gd name="connsiteX22" fmla="*/ 790087 w 1284319"/>
                <a:gd name="connsiteY22" fmla="*/ 656569 h 1808312"/>
                <a:gd name="connsiteX23" fmla="*/ 933346 w 1284319"/>
                <a:gd name="connsiteY23" fmla="*/ 466607 h 1808312"/>
                <a:gd name="connsiteX24" fmla="*/ 973884 w 1284319"/>
                <a:gd name="connsiteY24" fmla="*/ 329689 h 1808312"/>
                <a:gd name="connsiteX25" fmla="*/ 965722 w 1284319"/>
                <a:gd name="connsiteY25" fmla="*/ 325097 h 1808312"/>
                <a:gd name="connsiteX26" fmla="*/ 646830 w 1284319"/>
                <a:gd name="connsiteY26" fmla="*/ 397688 h 1808312"/>
                <a:gd name="connsiteX27" fmla="*/ 375640 w 1284319"/>
                <a:gd name="connsiteY27" fmla="*/ 550826 h 1808312"/>
                <a:gd name="connsiteX28" fmla="*/ 374038 w 1284319"/>
                <a:gd name="connsiteY28" fmla="*/ 522288 h 1808312"/>
                <a:gd name="connsiteX29" fmla="*/ 488735 w 1284319"/>
                <a:gd name="connsiteY29" fmla="*/ 310055 h 1808312"/>
                <a:gd name="connsiteX30" fmla="*/ 493343 w 1284319"/>
                <a:gd name="connsiteY30" fmla="*/ 85954 h 18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84319" h="1808312">
                  <a:moveTo>
                    <a:pt x="471210" y="0"/>
                  </a:moveTo>
                  <a:lnTo>
                    <a:pt x="86918" y="427783"/>
                  </a:lnTo>
                  <a:lnTo>
                    <a:pt x="77747" y="458962"/>
                  </a:lnTo>
                  <a:cubicBezTo>
                    <a:pt x="44504" y="594689"/>
                    <a:pt x="1851" y="811053"/>
                    <a:pt x="130" y="965782"/>
                  </a:cubicBezTo>
                  <a:cubicBezTo>
                    <a:pt x="-1594" y="1120511"/>
                    <a:pt x="13975" y="1261260"/>
                    <a:pt x="40999" y="1401682"/>
                  </a:cubicBezTo>
                  <a:cubicBezTo>
                    <a:pt x="68023" y="1542104"/>
                    <a:pt x="110713" y="1673586"/>
                    <a:pt x="162274" y="1808312"/>
                  </a:cubicBezTo>
                  <a:cubicBezTo>
                    <a:pt x="211686" y="1793097"/>
                    <a:pt x="306836" y="1774751"/>
                    <a:pt x="358171" y="1737711"/>
                  </a:cubicBezTo>
                  <a:lnTo>
                    <a:pt x="329717" y="1659835"/>
                  </a:lnTo>
                  <a:cubicBezTo>
                    <a:pt x="302922" y="1580654"/>
                    <a:pt x="274961" y="1474825"/>
                    <a:pt x="257021" y="1392327"/>
                  </a:cubicBezTo>
                  <a:cubicBezTo>
                    <a:pt x="239081" y="1309828"/>
                    <a:pt x="226946" y="1207977"/>
                    <a:pt x="222077" y="1164839"/>
                  </a:cubicBezTo>
                  <a:cubicBezTo>
                    <a:pt x="217208" y="1121700"/>
                    <a:pt x="216655" y="1125740"/>
                    <a:pt x="227806" y="1133497"/>
                  </a:cubicBezTo>
                  <a:cubicBezTo>
                    <a:pt x="238957" y="1141253"/>
                    <a:pt x="327853" y="1197400"/>
                    <a:pt x="394115" y="1223922"/>
                  </a:cubicBezTo>
                  <a:cubicBezTo>
                    <a:pt x="460377" y="1250443"/>
                    <a:pt x="552586" y="1279788"/>
                    <a:pt x="625381" y="1292627"/>
                  </a:cubicBezTo>
                  <a:cubicBezTo>
                    <a:pt x="698175" y="1305465"/>
                    <a:pt x="753449" y="1310556"/>
                    <a:pt x="830886" y="1300951"/>
                  </a:cubicBezTo>
                  <a:cubicBezTo>
                    <a:pt x="908323" y="1291347"/>
                    <a:pt x="1019507" y="1263507"/>
                    <a:pt x="1090000" y="1234995"/>
                  </a:cubicBezTo>
                  <a:cubicBezTo>
                    <a:pt x="1160493" y="1206484"/>
                    <a:pt x="1223716" y="1155795"/>
                    <a:pt x="1253844" y="1129883"/>
                  </a:cubicBezTo>
                  <a:cubicBezTo>
                    <a:pt x="1283970" y="1103972"/>
                    <a:pt x="1295716" y="1100482"/>
                    <a:pt x="1270764" y="1079527"/>
                  </a:cubicBezTo>
                  <a:cubicBezTo>
                    <a:pt x="1245812" y="1058571"/>
                    <a:pt x="1175091" y="1026918"/>
                    <a:pt x="1104134" y="1004148"/>
                  </a:cubicBezTo>
                  <a:cubicBezTo>
                    <a:pt x="1033176" y="981378"/>
                    <a:pt x="946235" y="953308"/>
                    <a:pt x="845020" y="942903"/>
                  </a:cubicBezTo>
                  <a:cubicBezTo>
                    <a:pt x="743804" y="932498"/>
                    <a:pt x="573258" y="944202"/>
                    <a:pt x="496842" y="941718"/>
                  </a:cubicBezTo>
                  <a:cubicBezTo>
                    <a:pt x="420424" y="939235"/>
                    <a:pt x="380344" y="935486"/>
                    <a:pt x="386518" y="928004"/>
                  </a:cubicBezTo>
                  <a:cubicBezTo>
                    <a:pt x="392691" y="920522"/>
                    <a:pt x="540917" y="855588"/>
                    <a:pt x="608178" y="810349"/>
                  </a:cubicBezTo>
                  <a:cubicBezTo>
                    <a:pt x="675440" y="765109"/>
                    <a:pt x="735893" y="713860"/>
                    <a:pt x="790087" y="656569"/>
                  </a:cubicBezTo>
                  <a:cubicBezTo>
                    <a:pt x="844282" y="599279"/>
                    <a:pt x="904074" y="521853"/>
                    <a:pt x="933346" y="466607"/>
                  </a:cubicBezTo>
                  <a:cubicBezTo>
                    <a:pt x="958959" y="418268"/>
                    <a:pt x="986812" y="348250"/>
                    <a:pt x="973884" y="329689"/>
                  </a:cubicBezTo>
                  <a:cubicBezTo>
                    <a:pt x="972038" y="327038"/>
                    <a:pt x="969359" y="325435"/>
                    <a:pt x="965722" y="325097"/>
                  </a:cubicBezTo>
                  <a:cubicBezTo>
                    <a:pt x="936630" y="322392"/>
                    <a:pt x="745177" y="360067"/>
                    <a:pt x="646830" y="397688"/>
                  </a:cubicBezTo>
                  <a:cubicBezTo>
                    <a:pt x="548483" y="435311"/>
                    <a:pt x="421106" y="530059"/>
                    <a:pt x="375640" y="550826"/>
                  </a:cubicBezTo>
                  <a:cubicBezTo>
                    <a:pt x="330176" y="571592"/>
                    <a:pt x="355189" y="562415"/>
                    <a:pt x="374038" y="522288"/>
                  </a:cubicBezTo>
                  <a:cubicBezTo>
                    <a:pt x="392887" y="482158"/>
                    <a:pt x="471154" y="396104"/>
                    <a:pt x="488735" y="310055"/>
                  </a:cubicBezTo>
                  <a:cubicBezTo>
                    <a:pt x="505983" y="225644"/>
                    <a:pt x="505786" y="180402"/>
                    <a:pt x="493343" y="85954"/>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15">
              <a:extLst>
                <a:ext uri="{FF2B5EF4-FFF2-40B4-BE49-F238E27FC236}">
                  <a16:creationId xmlns:a16="http://schemas.microsoft.com/office/drawing/2014/main" id="{C0807422-75FE-3CD6-080A-2427BEEA9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716067" flipH="1">
              <a:off x="10134810" y="-172756"/>
              <a:ext cx="1284319" cy="1808312"/>
            </a:xfrm>
            <a:custGeom>
              <a:avLst/>
              <a:gdLst>
                <a:gd name="connsiteX0" fmla="*/ 471210 w 1284319"/>
                <a:gd name="connsiteY0" fmla="*/ 0 h 1808312"/>
                <a:gd name="connsiteX1" fmla="*/ 86918 w 1284319"/>
                <a:gd name="connsiteY1" fmla="*/ 427783 h 1808312"/>
                <a:gd name="connsiteX2" fmla="*/ 77747 w 1284319"/>
                <a:gd name="connsiteY2" fmla="*/ 458962 h 1808312"/>
                <a:gd name="connsiteX3" fmla="*/ 130 w 1284319"/>
                <a:gd name="connsiteY3" fmla="*/ 965782 h 1808312"/>
                <a:gd name="connsiteX4" fmla="*/ 40999 w 1284319"/>
                <a:gd name="connsiteY4" fmla="*/ 1401682 h 1808312"/>
                <a:gd name="connsiteX5" fmla="*/ 162274 w 1284319"/>
                <a:gd name="connsiteY5" fmla="*/ 1808312 h 1808312"/>
                <a:gd name="connsiteX6" fmla="*/ 358171 w 1284319"/>
                <a:gd name="connsiteY6" fmla="*/ 1737711 h 1808312"/>
                <a:gd name="connsiteX7" fmla="*/ 329717 w 1284319"/>
                <a:gd name="connsiteY7" fmla="*/ 1659835 h 1808312"/>
                <a:gd name="connsiteX8" fmla="*/ 257021 w 1284319"/>
                <a:gd name="connsiteY8" fmla="*/ 1392327 h 1808312"/>
                <a:gd name="connsiteX9" fmla="*/ 222077 w 1284319"/>
                <a:gd name="connsiteY9" fmla="*/ 1164839 h 1808312"/>
                <a:gd name="connsiteX10" fmla="*/ 227806 w 1284319"/>
                <a:gd name="connsiteY10" fmla="*/ 1133497 h 1808312"/>
                <a:gd name="connsiteX11" fmla="*/ 394115 w 1284319"/>
                <a:gd name="connsiteY11" fmla="*/ 1223922 h 1808312"/>
                <a:gd name="connsiteX12" fmla="*/ 625381 w 1284319"/>
                <a:gd name="connsiteY12" fmla="*/ 1292627 h 1808312"/>
                <a:gd name="connsiteX13" fmla="*/ 830886 w 1284319"/>
                <a:gd name="connsiteY13" fmla="*/ 1300951 h 1808312"/>
                <a:gd name="connsiteX14" fmla="*/ 1090000 w 1284319"/>
                <a:gd name="connsiteY14" fmla="*/ 1234995 h 1808312"/>
                <a:gd name="connsiteX15" fmla="*/ 1253844 w 1284319"/>
                <a:gd name="connsiteY15" fmla="*/ 1129883 h 1808312"/>
                <a:gd name="connsiteX16" fmla="*/ 1270764 w 1284319"/>
                <a:gd name="connsiteY16" fmla="*/ 1079527 h 1808312"/>
                <a:gd name="connsiteX17" fmla="*/ 1104134 w 1284319"/>
                <a:gd name="connsiteY17" fmla="*/ 1004148 h 1808312"/>
                <a:gd name="connsiteX18" fmla="*/ 845020 w 1284319"/>
                <a:gd name="connsiteY18" fmla="*/ 942903 h 1808312"/>
                <a:gd name="connsiteX19" fmla="*/ 496842 w 1284319"/>
                <a:gd name="connsiteY19" fmla="*/ 941718 h 1808312"/>
                <a:gd name="connsiteX20" fmla="*/ 386518 w 1284319"/>
                <a:gd name="connsiteY20" fmla="*/ 928004 h 1808312"/>
                <a:gd name="connsiteX21" fmla="*/ 608178 w 1284319"/>
                <a:gd name="connsiteY21" fmla="*/ 810349 h 1808312"/>
                <a:gd name="connsiteX22" fmla="*/ 790087 w 1284319"/>
                <a:gd name="connsiteY22" fmla="*/ 656569 h 1808312"/>
                <a:gd name="connsiteX23" fmla="*/ 933346 w 1284319"/>
                <a:gd name="connsiteY23" fmla="*/ 466607 h 1808312"/>
                <a:gd name="connsiteX24" fmla="*/ 973884 w 1284319"/>
                <a:gd name="connsiteY24" fmla="*/ 329689 h 1808312"/>
                <a:gd name="connsiteX25" fmla="*/ 965722 w 1284319"/>
                <a:gd name="connsiteY25" fmla="*/ 325097 h 1808312"/>
                <a:gd name="connsiteX26" fmla="*/ 646830 w 1284319"/>
                <a:gd name="connsiteY26" fmla="*/ 397688 h 1808312"/>
                <a:gd name="connsiteX27" fmla="*/ 375640 w 1284319"/>
                <a:gd name="connsiteY27" fmla="*/ 550826 h 1808312"/>
                <a:gd name="connsiteX28" fmla="*/ 374038 w 1284319"/>
                <a:gd name="connsiteY28" fmla="*/ 522288 h 1808312"/>
                <a:gd name="connsiteX29" fmla="*/ 488735 w 1284319"/>
                <a:gd name="connsiteY29" fmla="*/ 310055 h 1808312"/>
                <a:gd name="connsiteX30" fmla="*/ 493343 w 1284319"/>
                <a:gd name="connsiteY30" fmla="*/ 85954 h 18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84319" h="1808312">
                  <a:moveTo>
                    <a:pt x="471210" y="0"/>
                  </a:moveTo>
                  <a:lnTo>
                    <a:pt x="86918" y="427783"/>
                  </a:lnTo>
                  <a:lnTo>
                    <a:pt x="77747" y="458962"/>
                  </a:lnTo>
                  <a:cubicBezTo>
                    <a:pt x="44504" y="594689"/>
                    <a:pt x="1851" y="811053"/>
                    <a:pt x="130" y="965782"/>
                  </a:cubicBezTo>
                  <a:cubicBezTo>
                    <a:pt x="-1594" y="1120511"/>
                    <a:pt x="13975" y="1261260"/>
                    <a:pt x="40999" y="1401682"/>
                  </a:cubicBezTo>
                  <a:cubicBezTo>
                    <a:pt x="68023" y="1542104"/>
                    <a:pt x="110713" y="1673586"/>
                    <a:pt x="162274" y="1808312"/>
                  </a:cubicBezTo>
                  <a:cubicBezTo>
                    <a:pt x="211686" y="1793097"/>
                    <a:pt x="306836" y="1774751"/>
                    <a:pt x="358171" y="1737711"/>
                  </a:cubicBezTo>
                  <a:lnTo>
                    <a:pt x="329717" y="1659835"/>
                  </a:lnTo>
                  <a:cubicBezTo>
                    <a:pt x="302922" y="1580654"/>
                    <a:pt x="274961" y="1474825"/>
                    <a:pt x="257021" y="1392327"/>
                  </a:cubicBezTo>
                  <a:cubicBezTo>
                    <a:pt x="239081" y="1309828"/>
                    <a:pt x="226946" y="1207977"/>
                    <a:pt x="222077" y="1164839"/>
                  </a:cubicBezTo>
                  <a:cubicBezTo>
                    <a:pt x="217208" y="1121700"/>
                    <a:pt x="216655" y="1125740"/>
                    <a:pt x="227806" y="1133497"/>
                  </a:cubicBezTo>
                  <a:cubicBezTo>
                    <a:pt x="238957" y="1141253"/>
                    <a:pt x="327853" y="1197400"/>
                    <a:pt x="394115" y="1223922"/>
                  </a:cubicBezTo>
                  <a:cubicBezTo>
                    <a:pt x="460377" y="1250443"/>
                    <a:pt x="552586" y="1279788"/>
                    <a:pt x="625381" y="1292627"/>
                  </a:cubicBezTo>
                  <a:cubicBezTo>
                    <a:pt x="698175" y="1305465"/>
                    <a:pt x="753449" y="1310556"/>
                    <a:pt x="830886" y="1300951"/>
                  </a:cubicBezTo>
                  <a:cubicBezTo>
                    <a:pt x="908323" y="1291347"/>
                    <a:pt x="1019507" y="1263507"/>
                    <a:pt x="1090000" y="1234995"/>
                  </a:cubicBezTo>
                  <a:cubicBezTo>
                    <a:pt x="1160493" y="1206484"/>
                    <a:pt x="1223716" y="1155795"/>
                    <a:pt x="1253844" y="1129883"/>
                  </a:cubicBezTo>
                  <a:cubicBezTo>
                    <a:pt x="1283970" y="1103972"/>
                    <a:pt x="1295716" y="1100482"/>
                    <a:pt x="1270764" y="1079527"/>
                  </a:cubicBezTo>
                  <a:cubicBezTo>
                    <a:pt x="1245812" y="1058571"/>
                    <a:pt x="1175091" y="1026918"/>
                    <a:pt x="1104134" y="1004148"/>
                  </a:cubicBezTo>
                  <a:cubicBezTo>
                    <a:pt x="1033176" y="981378"/>
                    <a:pt x="946235" y="953308"/>
                    <a:pt x="845020" y="942903"/>
                  </a:cubicBezTo>
                  <a:cubicBezTo>
                    <a:pt x="743804" y="932498"/>
                    <a:pt x="573258" y="944202"/>
                    <a:pt x="496842" y="941718"/>
                  </a:cubicBezTo>
                  <a:cubicBezTo>
                    <a:pt x="420424" y="939235"/>
                    <a:pt x="380344" y="935486"/>
                    <a:pt x="386518" y="928004"/>
                  </a:cubicBezTo>
                  <a:cubicBezTo>
                    <a:pt x="392691" y="920522"/>
                    <a:pt x="540917" y="855588"/>
                    <a:pt x="608178" y="810349"/>
                  </a:cubicBezTo>
                  <a:cubicBezTo>
                    <a:pt x="675440" y="765109"/>
                    <a:pt x="735893" y="713860"/>
                    <a:pt x="790087" y="656569"/>
                  </a:cubicBezTo>
                  <a:cubicBezTo>
                    <a:pt x="844282" y="599279"/>
                    <a:pt x="904074" y="521853"/>
                    <a:pt x="933346" y="466607"/>
                  </a:cubicBezTo>
                  <a:cubicBezTo>
                    <a:pt x="958959" y="418268"/>
                    <a:pt x="986812" y="348250"/>
                    <a:pt x="973884" y="329689"/>
                  </a:cubicBezTo>
                  <a:cubicBezTo>
                    <a:pt x="972038" y="327038"/>
                    <a:pt x="969359" y="325435"/>
                    <a:pt x="965722" y="325097"/>
                  </a:cubicBezTo>
                  <a:cubicBezTo>
                    <a:pt x="936630" y="322392"/>
                    <a:pt x="745177" y="360067"/>
                    <a:pt x="646830" y="397688"/>
                  </a:cubicBezTo>
                  <a:cubicBezTo>
                    <a:pt x="548483" y="435311"/>
                    <a:pt x="421106" y="530059"/>
                    <a:pt x="375640" y="550826"/>
                  </a:cubicBezTo>
                  <a:cubicBezTo>
                    <a:pt x="330176" y="571592"/>
                    <a:pt x="355189" y="562415"/>
                    <a:pt x="374038" y="522288"/>
                  </a:cubicBezTo>
                  <a:cubicBezTo>
                    <a:pt x="392887" y="482158"/>
                    <a:pt x="471154" y="396104"/>
                    <a:pt x="488735" y="310055"/>
                  </a:cubicBezTo>
                  <a:cubicBezTo>
                    <a:pt x="505983" y="225644"/>
                    <a:pt x="505786" y="180402"/>
                    <a:pt x="493343" y="85954"/>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内容占位符 2">
            <a:extLst>
              <a:ext uri="{FF2B5EF4-FFF2-40B4-BE49-F238E27FC236}">
                <a16:creationId xmlns:a16="http://schemas.microsoft.com/office/drawing/2014/main" id="{97B9BABA-F3E5-DECD-2EA9-70DFF2DBD455}"/>
              </a:ext>
            </a:extLst>
          </p:cNvPr>
          <p:cNvSpPr>
            <a:spLocks noGrp="1"/>
          </p:cNvSpPr>
          <p:nvPr>
            <p:ph idx="1"/>
          </p:nvPr>
        </p:nvSpPr>
        <p:spPr>
          <a:xfrm>
            <a:off x="932560" y="2128262"/>
            <a:ext cx="3066126" cy="4145789"/>
          </a:xfrm>
        </p:spPr>
        <p:txBody>
          <a:bodyPr>
            <a:normAutofit/>
          </a:bodyPr>
          <a:lstStyle/>
          <a:p>
            <a:r>
              <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1855</a:t>
            </a:r>
            <a:r>
              <a:rPr lang="zh-CN"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年《论法拉第的力线》</a:t>
            </a:r>
            <a:endPar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endParaRPr>
          </a:p>
          <a:p>
            <a:pPr lvl="1"/>
            <a:r>
              <a:rPr lang="zh-CN"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阐发并推进法拉第的电磁学思想；</a:t>
            </a:r>
            <a:endPar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1864</a:t>
            </a:r>
            <a:r>
              <a:rPr lang="zh-CN"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年《电磁场的动力理论》</a:t>
            </a:r>
            <a:endPar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endParaRPr>
          </a:p>
          <a:p>
            <a:pPr lvl="1"/>
            <a:r>
              <a:rPr lang="zh-CN"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电磁波的概念，光的电磁理论</a:t>
            </a:r>
            <a:r>
              <a:rPr lang="zh-CN" altLang="en-US"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。预言无线电波存在。</a:t>
            </a:r>
            <a:r>
              <a:rPr lang="zh-CN" altLang="en-US" sz="1800" kern="100" dirty="0">
                <a:solidFill>
                  <a:schemeClr val="tx2"/>
                </a:solidFill>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solidFill>
                  <a:schemeClr val="tx2"/>
                </a:solidFill>
                <a:latin typeface="等线" panose="02010600030101010101" pitchFamily="2" charset="-122"/>
                <a:ea typeface="等线" panose="02010600030101010101" pitchFamily="2" charset="-122"/>
                <a:cs typeface="Times New Roman" panose="02020603050405020304" pitchFamily="18" charset="0"/>
              </a:rPr>
              <a:t>1887</a:t>
            </a:r>
            <a:r>
              <a:rPr lang="zh-CN" altLang="en-US" sz="1800" kern="100" dirty="0">
                <a:solidFill>
                  <a:schemeClr val="tx2"/>
                </a:solidFill>
                <a:latin typeface="等线" panose="02010600030101010101" pitchFamily="2" charset="-122"/>
                <a:ea typeface="等线" panose="02010600030101010101" pitchFamily="2" charset="-122"/>
                <a:cs typeface="Times New Roman" panose="02020603050405020304" pitchFamily="18" charset="0"/>
              </a:rPr>
              <a:t>年由赫兹验证）</a:t>
            </a:r>
            <a:endPar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1873</a:t>
            </a:r>
            <a:r>
              <a:rPr lang="zh-CN"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年《电磁通论》</a:t>
            </a:r>
            <a:endPar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endParaRPr>
          </a:p>
          <a:p>
            <a:pPr lvl="1"/>
            <a:r>
              <a:rPr lang="zh-CN"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电磁学的集大成之作。</a:t>
            </a:r>
            <a:r>
              <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20</a:t>
            </a:r>
            <a:r>
              <a:rPr lang="zh-CN" altLang="en-US"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个方程（</a:t>
            </a:r>
            <a:r>
              <a:rPr lang="en-US"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1881</a:t>
            </a:r>
            <a:r>
              <a:rPr lang="zh-CN" altLang="en-US"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rPr>
              <a:t>年被赫维赛德用矢量替换四元数，简化为四个）</a:t>
            </a:r>
            <a:endParaRPr lang="zh-CN" altLang="zh-CN" sz="1800" kern="100" dirty="0">
              <a:solidFill>
                <a:schemeClr val="tx2"/>
              </a:solidFill>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7" name="图片 6" descr="穿白色衣服的男人&#10;&#10;描述已自动生成">
            <a:hlinkClick r:id="rId2"/>
            <a:extLst>
              <a:ext uri="{FF2B5EF4-FFF2-40B4-BE49-F238E27FC236}">
                <a16:creationId xmlns:a16="http://schemas.microsoft.com/office/drawing/2014/main" id="{BC19DAA8-D109-9202-548F-89155F58C2E3}"/>
              </a:ext>
            </a:extLst>
          </p:cNvPr>
          <p:cNvPicPr>
            <a:picLocks noChangeAspect="1"/>
          </p:cNvPicPr>
          <p:nvPr/>
        </p:nvPicPr>
        <p:blipFill rotWithShape="1">
          <a:blip r:embed="rId3">
            <a:extLst>
              <a:ext uri="{28A0092B-C50C-407E-A947-70E740481C1C}">
                <a14:useLocalDpi xmlns:a14="http://schemas.microsoft.com/office/drawing/2010/main" val="0"/>
              </a:ext>
            </a:extLst>
          </a:blip>
          <a:srcRect l="8624" r="11094" b="1"/>
          <a:stretch/>
        </p:blipFill>
        <p:spPr>
          <a:xfrm>
            <a:off x="4632978" y="2106056"/>
            <a:ext cx="3325566" cy="4142340"/>
          </a:xfrm>
          <a:prstGeom prst="rect">
            <a:avLst/>
          </a:prstGeom>
        </p:spPr>
      </p:pic>
      <p:pic>
        <p:nvPicPr>
          <p:cNvPr id="5" name="图片 4" descr="男子的脸部特写与图片配字&#10;&#10;描述已自动生成">
            <a:extLst>
              <a:ext uri="{FF2B5EF4-FFF2-40B4-BE49-F238E27FC236}">
                <a16:creationId xmlns:a16="http://schemas.microsoft.com/office/drawing/2014/main" id="{0F6947DD-C842-774A-C303-E29C42FF6387}"/>
              </a:ext>
            </a:extLst>
          </p:cNvPr>
          <p:cNvPicPr>
            <a:picLocks noChangeAspect="1"/>
          </p:cNvPicPr>
          <p:nvPr/>
        </p:nvPicPr>
        <p:blipFill rotWithShape="1">
          <a:blip r:embed="rId4">
            <a:extLst>
              <a:ext uri="{28A0092B-C50C-407E-A947-70E740481C1C}">
                <a14:useLocalDpi xmlns:a14="http://schemas.microsoft.com/office/drawing/2010/main" val="0"/>
              </a:ext>
            </a:extLst>
          </a:blip>
          <a:srcRect t="-727" r="1" b="1"/>
          <a:stretch/>
        </p:blipFill>
        <p:spPr>
          <a:xfrm>
            <a:off x="8115300" y="1263650"/>
            <a:ext cx="3325566" cy="4962555"/>
          </a:xfrm>
          <a:prstGeom prst="rect">
            <a:avLst/>
          </a:prstGeom>
        </p:spPr>
      </p:pic>
      <p:sp>
        <p:nvSpPr>
          <p:cNvPr id="9" name="文本框 8">
            <a:extLst>
              <a:ext uri="{FF2B5EF4-FFF2-40B4-BE49-F238E27FC236}">
                <a16:creationId xmlns:a16="http://schemas.microsoft.com/office/drawing/2014/main" id="{4F8EB4D6-52BE-E73F-063D-FC94725655DF}"/>
              </a:ext>
            </a:extLst>
          </p:cNvPr>
          <p:cNvSpPr txBox="1"/>
          <p:nvPr/>
        </p:nvSpPr>
        <p:spPr>
          <a:xfrm>
            <a:off x="1029064" y="6100999"/>
            <a:ext cx="6096000" cy="630942"/>
          </a:xfrm>
          <a:prstGeom prst="rect">
            <a:avLst/>
          </a:prstGeom>
          <a:noFill/>
        </p:spPr>
        <p:txBody>
          <a:bodyPr wrap="square">
            <a:spAutoFit/>
          </a:bodyPr>
          <a:lstStyle/>
          <a:p>
            <a:pPr lvl="1"/>
            <a:endParaRPr lang="en-US" altLang="zh-CN" sz="1500" dirty="0">
              <a:solidFill>
                <a:schemeClr val="tx2"/>
              </a:solidFill>
            </a:endParaRPr>
          </a:p>
          <a:p>
            <a:r>
              <a:rPr lang="zh-CN" altLang="en-US" sz="2000" dirty="0">
                <a:solidFill>
                  <a:schemeClr val="tx2"/>
                </a:solidFill>
              </a:rPr>
              <a:t>爱因斯坦：我站在麦克斯韦的肩膀上，而不是牛顿。</a:t>
            </a:r>
            <a:endParaRPr lang="en-US" altLang="zh-CN" sz="2000" dirty="0">
              <a:solidFill>
                <a:schemeClr val="tx2"/>
              </a:solidFill>
            </a:endParaRPr>
          </a:p>
        </p:txBody>
      </p:sp>
    </p:spTree>
    <p:extLst>
      <p:ext uri="{BB962C8B-B14F-4D97-AF65-F5344CB8AC3E}">
        <p14:creationId xmlns:p14="http://schemas.microsoft.com/office/powerpoint/2010/main" val="2660127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hlinkClick r:id="rId2"/>
            <a:extLst>
              <a:ext uri="{FF2B5EF4-FFF2-40B4-BE49-F238E27FC236}">
                <a16:creationId xmlns:a16="http://schemas.microsoft.com/office/drawing/2014/main" id="{41050B96-4085-F84D-B513-64893C71D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39" r="18236"/>
          <a:stretch/>
        </p:blipFill>
        <p:spPr bwMode="auto">
          <a:xfrm>
            <a:off x="6781799" y="1714500"/>
            <a:ext cx="5410201" cy="51435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1" name="Rectangle 10">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761801" y="250409"/>
            <a:ext cx="10222952" cy="1228299"/>
          </a:xfrm>
        </p:spPr>
        <p:txBody>
          <a:bodyPr>
            <a:normAutofit/>
          </a:bodyPr>
          <a:lstStyle/>
          <a:p>
            <a:r>
              <a:rPr lang="zh-CN" altLang="en-US" sz="4000"/>
              <a:t>科学与工业结盟</a:t>
            </a:r>
          </a:p>
        </p:txBody>
      </p:sp>
      <p:sp>
        <p:nvSpPr>
          <p:cNvPr id="3" name="内容占位符 2"/>
          <p:cNvSpPr>
            <a:spLocks noGrp="1"/>
          </p:cNvSpPr>
          <p:nvPr>
            <p:ph idx="1"/>
          </p:nvPr>
        </p:nvSpPr>
        <p:spPr>
          <a:xfrm>
            <a:off x="761801" y="2183642"/>
            <a:ext cx="5334199" cy="4115018"/>
          </a:xfrm>
        </p:spPr>
        <p:txBody>
          <a:bodyPr anchor="ctr">
            <a:normAutofit/>
          </a:bodyPr>
          <a:lstStyle/>
          <a:p>
            <a:r>
              <a:rPr lang="zh-CN" altLang="en-US" sz="1400"/>
              <a:t>电报：“第一项以科学为基础的发明”</a:t>
            </a:r>
            <a:endParaRPr lang="en-US" altLang="zh-CN" sz="1400"/>
          </a:p>
          <a:p>
            <a:r>
              <a:rPr lang="en-US" altLang="zh-CN" sz="1400"/>
              <a:t>1825</a:t>
            </a:r>
            <a:r>
              <a:rPr lang="zh-CN" altLang="en-US" sz="1400"/>
              <a:t>年思特金（</a:t>
            </a:r>
            <a:r>
              <a:rPr lang="en-US" altLang="zh-CN" sz="1400"/>
              <a:t>William Sturgeon</a:t>
            </a:r>
            <a:r>
              <a:rPr lang="zh-CN" altLang="en-US" sz="1400"/>
              <a:t>）发明电磁铁。美国电学家亨利（</a:t>
            </a:r>
            <a:r>
              <a:rPr lang="en-US" altLang="zh-CN" sz="1400"/>
              <a:t>Joseph Henry</a:t>
            </a:r>
            <a:r>
              <a:rPr lang="zh-CN" altLang="en-US" sz="1400"/>
              <a:t>）在</a:t>
            </a:r>
            <a:r>
              <a:rPr lang="en-US" altLang="zh-CN" sz="1400"/>
              <a:t>1828</a:t>
            </a:r>
            <a:r>
              <a:rPr lang="zh-CN" altLang="en-US" sz="1400"/>
              <a:t>年改进，并铺设</a:t>
            </a:r>
            <a:r>
              <a:rPr lang="en-US" altLang="zh-CN" sz="1400"/>
              <a:t>1</a:t>
            </a:r>
            <a:r>
              <a:rPr lang="zh-CN" altLang="en-US" sz="1400"/>
              <a:t>英里电线传递信号（敲响钟声）</a:t>
            </a:r>
          </a:p>
          <a:p>
            <a:r>
              <a:rPr lang="en-US" altLang="zh-CN" sz="1400"/>
              <a:t>1833</a:t>
            </a:r>
            <a:r>
              <a:rPr lang="zh-CN" altLang="en-US" sz="1400"/>
              <a:t>年，数学家高斯和物理学家韦伯合作，在哥廷根天文台和物理学院之间（相距</a:t>
            </a:r>
            <a:r>
              <a:rPr lang="en-US" altLang="zh-CN" sz="1400"/>
              <a:t>1.6</a:t>
            </a:r>
            <a:r>
              <a:rPr lang="zh-CN" altLang="en-US" sz="1400"/>
              <a:t>公里）架设电报。</a:t>
            </a:r>
          </a:p>
          <a:p>
            <a:r>
              <a:rPr lang="en-US" altLang="zh-CN" sz="1400"/>
              <a:t>1835</a:t>
            </a:r>
            <a:r>
              <a:rPr lang="zh-CN" altLang="en-US" sz="1400"/>
              <a:t>年亨利发明继电器。</a:t>
            </a:r>
            <a:endParaRPr lang="en-US" altLang="zh-CN" sz="1400"/>
          </a:p>
          <a:p>
            <a:pPr lvl="1"/>
            <a:r>
              <a:rPr lang="zh-CN" altLang="en-US" sz="1400"/>
              <a:t>继电器用小电流控制大电流，因而解决了电报的远距离传输问题。</a:t>
            </a:r>
          </a:p>
          <a:p>
            <a:r>
              <a:rPr lang="en-US" altLang="zh-CN" sz="1400"/>
              <a:t>1837 </a:t>
            </a:r>
            <a:r>
              <a:rPr lang="zh-CN" altLang="zh-CN" sz="1400"/>
              <a:t>惠斯通电报机、莫尔斯电码</a:t>
            </a:r>
            <a:endParaRPr lang="en-US" altLang="zh-CN" sz="1400"/>
          </a:p>
          <a:p>
            <a:pPr lvl="1"/>
            <a:r>
              <a:rPr lang="en-US" altLang="zh-CN" sz="1400"/>
              <a:t>1854</a:t>
            </a:r>
            <a:r>
              <a:rPr lang="zh-CN" altLang="zh-CN" sz="1400"/>
              <a:t>年伦敦与巴黎电报通信、</a:t>
            </a:r>
            <a:r>
              <a:rPr lang="en-US" altLang="zh-CN" sz="1400"/>
              <a:t>1857-1858</a:t>
            </a:r>
            <a:r>
              <a:rPr lang="zh-CN" altLang="zh-CN" sz="1400"/>
              <a:t>年铺设横跨大西洋的电缆；</a:t>
            </a:r>
            <a:r>
              <a:rPr lang="en-US" altLang="zh-CN" sz="1400"/>
              <a:t>1861</a:t>
            </a:r>
            <a:r>
              <a:rPr lang="zh-CN" altLang="zh-CN" sz="1400"/>
              <a:t>美国纽约与旧金山通电报</a:t>
            </a:r>
            <a:endParaRPr lang="en-US" altLang="zh-CN" sz="1400"/>
          </a:p>
          <a:p>
            <a:r>
              <a:rPr lang="en-US" altLang="zh-CN" sz="1400"/>
              <a:t>1887</a:t>
            </a:r>
            <a:r>
              <a:rPr lang="zh-CN" altLang="zh-CN" sz="1400"/>
              <a:t>赫兹实验证实无线电</a:t>
            </a:r>
            <a:endParaRPr lang="en-US" altLang="zh-CN" sz="1400"/>
          </a:p>
          <a:p>
            <a:r>
              <a:rPr lang="en-US" altLang="zh-CN" sz="1400"/>
              <a:t>1895</a:t>
            </a:r>
            <a:r>
              <a:rPr lang="zh-CN" altLang="zh-CN" sz="1400"/>
              <a:t>马可尼</a:t>
            </a:r>
            <a:endParaRPr lang="en-US" altLang="zh-CN" sz="1400"/>
          </a:p>
          <a:p>
            <a:pPr lvl="1"/>
            <a:r>
              <a:rPr lang="en-US" altLang="zh-CN" sz="1400"/>
              <a:t>1899</a:t>
            </a:r>
            <a:r>
              <a:rPr lang="zh-CN" altLang="zh-CN" sz="1400"/>
              <a:t>年无线电信号跨越英吉利海峡，</a:t>
            </a:r>
            <a:r>
              <a:rPr lang="en-US" altLang="zh-CN" sz="1400"/>
              <a:t>1901</a:t>
            </a:r>
            <a:r>
              <a:rPr lang="zh-CN" altLang="zh-CN" sz="1400"/>
              <a:t>年横跨大西洋</a:t>
            </a:r>
            <a:endParaRPr lang="en-US" altLang="zh-CN" sz="1400"/>
          </a:p>
        </p:txBody>
      </p:sp>
    </p:spTree>
    <p:extLst>
      <p:ext uri="{BB962C8B-B14F-4D97-AF65-F5344CB8AC3E}">
        <p14:creationId xmlns:p14="http://schemas.microsoft.com/office/powerpoint/2010/main" val="2185956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3">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15">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17">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3C3AEA33-C430-4749-83E4-EAB8B0843049}"/>
              </a:ext>
            </a:extLst>
          </p:cNvPr>
          <p:cNvSpPr>
            <a:spLocks noGrp="1"/>
          </p:cNvSpPr>
          <p:nvPr>
            <p:ph type="title"/>
          </p:nvPr>
        </p:nvSpPr>
        <p:spPr>
          <a:xfrm>
            <a:off x="371094" y="1161288"/>
            <a:ext cx="3438144" cy="1124712"/>
          </a:xfrm>
        </p:spPr>
        <p:txBody>
          <a:bodyPr anchor="b">
            <a:normAutofit/>
          </a:bodyPr>
          <a:lstStyle/>
          <a:p>
            <a:r>
              <a:rPr lang="zh-CN" altLang="en-US" sz="2800"/>
              <a:t>对电与磁的兴趣：神秘的超距作用</a:t>
            </a:r>
          </a:p>
        </p:txBody>
      </p:sp>
      <p:sp>
        <p:nvSpPr>
          <p:cNvPr id="28"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内容占位符 2">
            <a:extLst>
              <a:ext uri="{FF2B5EF4-FFF2-40B4-BE49-F238E27FC236}">
                <a16:creationId xmlns:a16="http://schemas.microsoft.com/office/drawing/2014/main" id="{A03D9170-E8A8-4A64-9395-AFEE509C0A65}"/>
              </a:ext>
            </a:extLst>
          </p:cNvPr>
          <p:cNvSpPr>
            <a:spLocks noGrp="1"/>
          </p:cNvSpPr>
          <p:nvPr>
            <p:ph idx="1"/>
          </p:nvPr>
        </p:nvSpPr>
        <p:spPr>
          <a:xfrm>
            <a:off x="371094" y="2718054"/>
            <a:ext cx="3438906" cy="3207258"/>
          </a:xfrm>
        </p:spPr>
        <p:txBody>
          <a:bodyPr anchor="t">
            <a:normAutofit/>
          </a:bodyPr>
          <a:lstStyle/>
          <a:p>
            <a:r>
              <a:rPr lang="zh-CN" altLang="zh-CN" sz="2000" dirty="0"/>
              <a:t>吉尔伯特</a:t>
            </a:r>
            <a:r>
              <a:rPr lang="en-US" altLang="zh-CN" sz="2000" dirty="0"/>
              <a:t>1600</a:t>
            </a:r>
            <a:r>
              <a:rPr lang="zh-CN" altLang="zh-CN" sz="2000" dirty="0"/>
              <a:t>年《论磁》</a:t>
            </a:r>
            <a:endParaRPr lang="en-US" altLang="zh-CN" sz="2000" dirty="0"/>
          </a:p>
          <a:p>
            <a:r>
              <a:rPr lang="zh-CN" altLang="zh-CN" sz="2000" dirty="0"/>
              <a:t>仿造希腊文中琥珀（</a:t>
            </a:r>
            <a:r>
              <a:rPr lang="en-US" altLang="zh-CN" sz="2000" dirty="0" err="1"/>
              <a:t>elektron</a:t>
            </a:r>
            <a:r>
              <a:rPr lang="zh-CN" altLang="zh-CN" sz="2000" dirty="0"/>
              <a:t>）一词创造了</a:t>
            </a:r>
            <a:r>
              <a:rPr lang="en-US" altLang="zh-CN" sz="2000" dirty="0"/>
              <a:t>“</a:t>
            </a:r>
            <a:r>
              <a:rPr lang="zh-CN" altLang="zh-CN" sz="2000" dirty="0"/>
              <a:t>电</a:t>
            </a:r>
            <a:r>
              <a:rPr lang="en-US" altLang="zh-CN" sz="2000" dirty="0"/>
              <a:t>”</a:t>
            </a:r>
            <a:r>
              <a:rPr lang="zh-CN" altLang="zh-CN" sz="2000" dirty="0"/>
              <a:t>这个拉丁词（</a:t>
            </a:r>
            <a:r>
              <a:rPr lang="en-US" altLang="zh-CN" sz="2000" dirty="0" err="1"/>
              <a:t>electricus</a:t>
            </a:r>
            <a:r>
              <a:rPr lang="zh-CN" altLang="zh-CN" sz="2000" dirty="0"/>
              <a:t>）</a:t>
            </a:r>
            <a:r>
              <a:rPr lang="zh-CN" altLang="en-US" sz="2000" dirty="0"/>
              <a:t>。</a:t>
            </a:r>
            <a:endParaRPr lang="en-US" altLang="zh-CN" sz="2000" dirty="0"/>
          </a:p>
          <a:p>
            <a:r>
              <a:rPr lang="zh-CN" altLang="en-US" sz="2000" dirty="0"/>
              <a:t>发现硫磺、玻璃等其它物体也可以取代琥珀。</a:t>
            </a:r>
            <a:endParaRPr lang="en-US" altLang="zh-CN" sz="2000" dirty="0"/>
          </a:p>
          <a:p>
            <a:r>
              <a:rPr lang="zh-CN" altLang="en-US" sz="2000" dirty="0"/>
              <a:t>“磁疗”祖师：电与磁都是灵气。</a:t>
            </a:r>
            <a:r>
              <a:rPr lang="zh-CN" altLang="zh-CN" sz="2000" dirty="0"/>
              <a:t>磁力能够活化身体、治愈疾病。</a:t>
            </a:r>
          </a:p>
        </p:txBody>
      </p:sp>
      <p:pic>
        <p:nvPicPr>
          <p:cNvPr id="9" name="图片 8" descr="墙上挂着一幅画&#10;&#10;描述已自动生成">
            <a:extLst>
              <a:ext uri="{FF2B5EF4-FFF2-40B4-BE49-F238E27FC236}">
                <a16:creationId xmlns:a16="http://schemas.microsoft.com/office/drawing/2014/main" id="{57CDAA02-DA1E-408A-8E71-8478D786F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8967" y="931155"/>
            <a:ext cx="6921940" cy="5104930"/>
          </a:xfrm>
          <a:prstGeom prst="rect">
            <a:avLst/>
          </a:prstGeom>
        </p:spPr>
      </p:pic>
    </p:spTree>
    <p:extLst>
      <p:ext uri="{BB962C8B-B14F-4D97-AF65-F5344CB8AC3E}">
        <p14:creationId xmlns:p14="http://schemas.microsoft.com/office/powerpoint/2010/main" val="35788485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F703CDD-D202-15B2-F777-1BEED011F3CC}"/>
              </a:ext>
            </a:extLst>
          </p:cNvPr>
          <p:cNvSpPr>
            <a:spLocks noGrp="1"/>
          </p:cNvSpPr>
          <p:nvPr>
            <p:ph type="title"/>
          </p:nvPr>
        </p:nvSpPr>
        <p:spPr>
          <a:xfrm>
            <a:off x="457201" y="412454"/>
            <a:ext cx="2381250" cy="2101850"/>
          </a:xfrm>
        </p:spPr>
        <p:txBody>
          <a:bodyPr>
            <a:normAutofit/>
          </a:bodyPr>
          <a:lstStyle/>
          <a:p>
            <a:r>
              <a:rPr lang="en-US" altLang="zh-CN" sz="2800" dirty="0"/>
              <a:t>17</a:t>
            </a:r>
            <a:r>
              <a:rPr lang="zh-CN" altLang="en-US" sz="2800" dirty="0"/>
              <a:t>世纪的电学</a:t>
            </a:r>
          </a:p>
        </p:txBody>
      </p:sp>
      <p:sp>
        <p:nvSpPr>
          <p:cNvPr id="17" name="Rectangle 1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7B3DBFA8-D2C0-B16C-19CA-6C63AE748F24}"/>
              </a:ext>
            </a:extLst>
          </p:cNvPr>
          <p:cNvSpPr>
            <a:spLocks noGrp="1"/>
          </p:cNvSpPr>
          <p:nvPr>
            <p:ph idx="1"/>
          </p:nvPr>
        </p:nvSpPr>
        <p:spPr>
          <a:xfrm>
            <a:off x="3157538" y="412454"/>
            <a:ext cx="3243262" cy="2101850"/>
          </a:xfrm>
        </p:spPr>
        <p:txBody>
          <a:bodyPr anchor="ctr">
            <a:normAutofit/>
          </a:bodyPr>
          <a:lstStyle/>
          <a:p>
            <a:r>
              <a:rPr lang="zh-CN" altLang="en-US" sz="1700" dirty="0"/>
              <a:t>波义耳：在真空泵中研究静电（吸引力不需要空气）</a:t>
            </a:r>
            <a:endParaRPr lang="en-US" altLang="zh-CN" sz="1700" dirty="0"/>
          </a:p>
          <a:p>
            <a:r>
              <a:rPr lang="zh-CN" altLang="en-US" sz="1700" dirty="0"/>
              <a:t>电磁学（</a:t>
            </a:r>
            <a:r>
              <a:rPr lang="en-US" altLang="zh-CN" sz="1700" dirty="0"/>
              <a:t>electromagnetism</a:t>
            </a:r>
            <a:r>
              <a:rPr lang="zh-CN" altLang="en-US" sz="1700" dirty="0"/>
              <a:t>）一词出现（</a:t>
            </a:r>
            <a:r>
              <a:rPr lang="en-US" altLang="zh-CN" sz="1700" dirty="0"/>
              <a:t>1641</a:t>
            </a:r>
            <a:r>
              <a:rPr lang="zh-CN" altLang="en-US" sz="1700" dirty="0"/>
              <a:t>年）</a:t>
            </a:r>
            <a:endParaRPr lang="en-US" altLang="zh-CN" sz="1700" dirty="0"/>
          </a:p>
          <a:p>
            <a:r>
              <a:rPr lang="zh-CN" altLang="en-US" sz="1700" dirty="0"/>
              <a:t>奥托</a:t>
            </a:r>
            <a:r>
              <a:rPr lang="en-US" altLang="zh-CN" sz="1700" dirty="0"/>
              <a:t>·</a:t>
            </a:r>
            <a:r>
              <a:rPr lang="zh-CN" altLang="en-US" sz="1700" dirty="0"/>
              <a:t>冯</a:t>
            </a:r>
            <a:r>
              <a:rPr lang="en-US" altLang="zh-CN" sz="1700" dirty="0"/>
              <a:t>·</a:t>
            </a:r>
            <a:r>
              <a:rPr lang="zh-CN" altLang="en-US" sz="1700" dirty="0"/>
              <a:t>格里克（</a:t>
            </a:r>
            <a:r>
              <a:rPr lang="en-US" altLang="zh-CN" sz="1700" dirty="0"/>
              <a:t>Otto von Guericke</a:t>
            </a:r>
            <a:r>
              <a:rPr lang="zh-CN" altLang="en-US" sz="1700" dirty="0"/>
              <a:t>）发明硫磺球起电器（</a:t>
            </a:r>
            <a:r>
              <a:rPr lang="en-US" altLang="zh-CN" sz="1700" dirty="0"/>
              <a:t> 1663</a:t>
            </a:r>
            <a:r>
              <a:rPr lang="zh-CN" altLang="en-US" sz="1700" dirty="0"/>
              <a:t>年）</a:t>
            </a:r>
          </a:p>
        </p:txBody>
      </p:sp>
      <p:pic>
        <p:nvPicPr>
          <p:cNvPr id="5" name="图片 4" descr="卡通人物&#10;&#10;中度可信度描述已自动生成">
            <a:extLst>
              <a:ext uri="{FF2B5EF4-FFF2-40B4-BE49-F238E27FC236}">
                <a16:creationId xmlns:a16="http://schemas.microsoft.com/office/drawing/2014/main" id="{DB399F44-9035-7086-AA45-599991BC5167}"/>
              </a:ext>
            </a:extLst>
          </p:cNvPr>
          <p:cNvPicPr>
            <a:picLocks noChangeAspect="1"/>
          </p:cNvPicPr>
          <p:nvPr/>
        </p:nvPicPr>
        <p:blipFill rotWithShape="1">
          <a:blip r:embed="rId2">
            <a:extLst>
              <a:ext uri="{28A0092B-C50C-407E-A947-70E740481C1C}">
                <a14:useLocalDpi xmlns:a14="http://schemas.microsoft.com/office/drawing/2010/main" val="0"/>
              </a:ext>
            </a:extLst>
          </a:blip>
          <a:srcRect t="3812" b="7599"/>
          <a:stretch/>
        </p:blipFill>
        <p:spPr bwMode="auto">
          <a:xfrm>
            <a:off x="20" y="2959630"/>
            <a:ext cx="6400781" cy="3898370"/>
          </a:xfrm>
          <a:prstGeom prst="rect">
            <a:avLst/>
          </a:prstGeom>
          <a:noFill/>
        </p:spPr>
      </p:pic>
      <p:pic>
        <p:nvPicPr>
          <p:cNvPr id="4" name="图片 3" descr="http://www.coe.ufrj.br/~acmq/oden1.jpg">
            <a:extLst>
              <a:ext uri="{FF2B5EF4-FFF2-40B4-BE49-F238E27FC236}">
                <a16:creationId xmlns:a16="http://schemas.microsoft.com/office/drawing/2014/main" id="{E882C29B-38B3-EC28-6024-CA71BC9D9472}"/>
              </a:ext>
            </a:extLst>
          </p:cNvPr>
          <p:cNvPicPr/>
          <p:nvPr/>
        </p:nvPicPr>
        <p:blipFill rotWithShape="1">
          <a:blip r:embed="rId3" cstate="screen">
            <a:extLst>
              <a:ext uri="{28A0092B-C50C-407E-A947-70E740481C1C}">
                <a14:useLocalDpi xmlns:a14="http://schemas.microsoft.com/office/drawing/2010/main"/>
              </a:ext>
            </a:extLst>
          </a:blip>
          <a:srcRect l="18851" r="16224"/>
          <a:stretch/>
        </p:blipFill>
        <p:spPr bwMode="auto">
          <a:xfrm>
            <a:off x="6591299" y="1"/>
            <a:ext cx="5600701" cy="6857999"/>
          </a:xfrm>
          <a:prstGeom prst="rect">
            <a:avLst/>
          </a:prstGeom>
          <a:noFill/>
        </p:spPr>
      </p:pic>
    </p:spTree>
    <p:extLst>
      <p:ext uri="{BB962C8B-B14F-4D97-AF65-F5344CB8AC3E}">
        <p14:creationId xmlns:p14="http://schemas.microsoft.com/office/powerpoint/2010/main" val="66393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8" descr="墙上的钟表&#10;&#10;低可信度描述已自动生成">
            <a:hlinkClick r:id="rId2"/>
            <a:extLst>
              <a:ext uri="{FF2B5EF4-FFF2-40B4-BE49-F238E27FC236}">
                <a16:creationId xmlns:a16="http://schemas.microsoft.com/office/drawing/2014/main" id="{953C33ED-2CCC-D6E9-35CF-BF1E4CADA591}"/>
              </a:ext>
            </a:extLst>
          </p:cNvPr>
          <p:cNvPicPr>
            <a:picLocks noChangeAspect="1"/>
          </p:cNvPicPr>
          <p:nvPr/>
        </p:nvPicPr>
        <p:blipFill rotWithShape="1">
          <a:blip r:embed="rId3">
            <a:extLst>
              <a:ext uri="{28A0092B-C50C-407E-A947-70E740481C1C}">
                <a14:useLocalDpi xmlns:a14="http://schemas.microsoft.com/office/drawing/2010/main" val="0"/>
              </a:ext>
            </a:extLst>
          </a:blip>
          <a:srcRect t="17797" r="-3" b="-3"/>
          <a:stretch/>
        </p:blipFill>
        <p:spPr bwMode="auto">
          <a:xfrm>
            <a:off x="1" y="1"/>
            <a:ext cx="4038603" cy="5271924"/>
          </a:xfrm>
          <a:prstGeom prst="rect">
            <a:avLst/>
          </a:prstGeom>
          <a:noFill/>
        </p:spPr>
      </p:pic>
      <p:pic>
        <p:nvPicPr>
          <p:cNvPr id="6" name="图片 5" descr="https://upload.wikimedia.org/wikipedia/commons/thumb/a/a4/Elektrisiermaschine.jpg/222px-Elektrisiermaschine.jpg">
            <a:hlinkClick r:id="rId4"/>
            <a:extLst>
              <a:ext uri="{FF2B5EF4-FFF2-40B4-BE49-F238E27FC236}">
                <a16:creationId xmlns:a16="http://schemas.microsoft.com/office/drawing/2014/main" id="{3DCA5A5B-029B-FD43-CD80-ECB63EEBFA96}"/>
              </a:ext>
            </a:extLst>
          </p:cNvPr>
          <p:cNvPicPr/>
          <p:nvPr/>
        </p:nvPicPr>
        <p:blipFill rotWithShape="1">
          <a:blip r:embed="rId5">
            <a:extLst>
              <a:ext uri="{28A0092B-C50C-407E-A947-70E740481C1C}">
                <a14:useLocalDpi xmlns:a14="http://schemas.microsoft.com/office/drawing/2010/main"/>
              </a:ext>
            </a:extLst>
          </a:blip>
          <a:srcRect t="10920" r="3" b="13133"/>
          <a:stretch/>
        </p:blipFill>
        <p:spPr bwMode="auto">
          <a:xfrm>
            <a:off x="4038600" y="1"/>
            <a:ext cx="4076700" cy="5271924"/>
          </a:xfrm>
          <a:prstGeom prst="rect">
            <a:avLst/>
          </a:prstGeom>
          <a:noFill/>
        </p:spPr>
      </p:pic>
      <p:pic>
        <p:nvPicPr>
          <p:cNvPr id="8" name="图片 7" descr="房间里的木桌子和椅子&#10;&#10;低可信度描述已自动生成">
            <a:extLst>
              <a:ext uri="{FF2B5EF4-FFF2-40B4-BE49-F238E27FC236}">
                <a16:creationId xmlns:a16="http://schemas.microsoft.com/office/drawing/2014/main" id="{BA5FCEB0-B2AE-B3E4-6A83-B51E923D7B8C}"/>
              </a:ext>
            </a:extLst>
          </p:cNvPr>
          <p:cNvPicPr>
            <a:picLocks noChangeAspect="1"/>
          </p:cNvPicPr>
          <p:nvPr/>
        </p:nvPicPr>
        <p:blipFill rotWithShape="1">
          <a:blip r:embed="rId6">
            <a:extLst>
              <a:ext uri="{28A0092B-C50C-407E-A947-70E740481C1C}">
                <a14:useLocalDpi xmlns:a14="http://schemas.microsoft.com/office/drawing/2010/main" val="0"/>
              </a:ext>
            </a:extLst>
          </a:blip>
          <a:srcRect l="19251" r="21594" b="3"/>
          <a:stretch/>
        </p:blipFill>
        <p:spPr>
          <a:xfrm>
            <a:off x="8115292" y="1"/>
            <a:ext cx="4076700" cy="5271924"/>
          </a:xfrm>
          <a:prstGeom prst="rect">
            <a:avLst/>
          </a:prstGeom>
        </p:spPr>
      </p:pic>
      <p:sp>
        <p:nvSpPr>
          <p:cNvPr id="42" name="Rectangle 41">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6266C116-DF58-1CD0-0D26-BCD99896BEDA}"/>
              </a:ext>
            </a:extLst>
          </p:cNvPr>
          <p:cNvSpPr>
            <a:spLocks noGrp="1"/>
          </p:cNvSpPr>
          <p:nvPr>
            <p:ph type="title"/>
          </p:nvPr>
        </p:nvSpPr>
        <p:spPr>
          <a:xfrm>
            <a:off x="699713" y="5588000"/>
            <a:ext cx="6867277" cy="920590"/>
          </a:xfrm>
        </p:spPr>
        <p:txBody>
          <a:bodyPr vert="horz" lIns="91440" tIns="45720" rIns="91440" bIns="45720" rtlCol="0" anchor="ctr">
            <a:normAutofit/>
          </a:bodyPr>
          <a:lstStyle/>
          <a:p>
            <a:r>
              <a:rPr lang="zh-CN" altLang="en-US" sz="4000" kern="1200">
                <a:solidFill>
                  <a:srgbClr val="FFFFFF"/>
                </a:solidFill>
                <a:latin typeface="+mj-lt"/>
                <a:ea typeface="+mj-ea"/>
                <a:cs typeface="+mj-cs"/>
              </a:rPr>
              <a:t>旋转球起电器</a:t>
            </a:r>
          </a:p>
        </p:txBody>
      </p:sp>
      <p:sp>
        <p:nvSpPr>
          <p:cNvPr id="3" name="内容占位符 2">
            <a:extLst>
              <a:ext uri="{FF2B5EF4-FFF2-40B4-BE49-F238E27FC236}">
                <a16:creationId xmlns:a16="http://schemas.microsoft.com/office/drawing/2014/main" id="{F9942C07-2A46-3D56-40ED-4A7BB23EFD85}"/>
              </a:ext>
            </a:extLst>
          </p:cNvPr>
          <p:cNvSpPr>
            <a:spLocks noGrp="1"/>
          </p:cNvSpPr>
          <p:nvPr>
            <p:ph idx="1"/>
          </p:nvPr>
        </p:nvSpPr>
        <p:spPr>
          <a:xfrm>
            <a:off x="8439149" y="5613400"/>
            <a:ext cx="3256019" cy="869790"/>
          </a:xfrm>
        </p:spPr>
        <p:txBody>
          <a:bodyPr vert="horz" lIns="91440" tIns="45720" rIns="91440" bIns="45720" rtlCol="0" anchor="ctr">
            <a:normAutofit/>
          </a:bodyPr>
          <a:lstStyle/>
          <a:p>
            <a:pPr marL="0" indent="0">
              <a:buNone/>
            </a:pPr>
            <a:r>
              <a:rPr lang="en-US" altLang="zh-CN" sz="2000" kern="1200">
                <a:solidFill>
                  <a:srgbClr val="FFFFFF"/>
                </a:solidFill>
                <a:latin typeface="+mn-lt"/>
                <a:ea typeface="+mn-ea"/>
                <a:cs typeface="+mn-cs"/>
              </a:rPr>
              <a:t>1706</a:t>
            </a:r>
            <a:r>
              <a:rPr lang="zh-CN" altLang="en-US" sz="2000" kern="1200">
                <a:solidFill>
                  <a:srgbClr val="FFFFFF"/>
                </a:solidFill>
                <a:latin typeface="+mn-lt"/>
                <a:ea typeface="+mn-ea"/>
                <a:cs typeface="+mn-cs"/>
              </a:rPr>
              <a:t>年改进（玻璃摩擦皮毛），</a:t>
            </a:r>
            <a:r>
              <a:rPr lang="en-US" altLang="zh-CN" sz="2000" kern="1200">
                <a:solidFill>
                  <a:srgbClr val="FFFFFF"/>
                </a:solidFill>
                <a:latin typeface="+mn-lt"/>
                <a:ea typeface="+mn-ea"/>
                <a:cs typeface="+mn-cs"/>
              </a:rPr>
              <a:t>1750</a:t>
            </a:r>
            <a:r>
              <a:rPr lang="zh-CN" altLang="en-US" sz="2000" kern="1200">
                <a:solidFill>
                  <a:srgbClr val="FFFFFF"/>
                </a:solidFill>
                <a:latin typeface="+mn-lt"/>
                <a:ea typeface="+mn-ea"/>
                <a:cs typeface="+mn-cs"/>
              </a:rPr>
              <a:t>年代大流行</a:t>
            </a:r>
            <a:endParaRPr lang="en-US" altLang="zh-CN" sz="2000" kern="1200">
              <a:solidFill>
                <a:srgbClr val="FFFFFF"/>
              </a:solidFill>
              <a:latin typeface="+mn-lt"/>
              <a:ea typeface="+mn-ea"/>
              <a:cs typeface="+mn-cs"/>
            </a:endParaRPr>
          </a:p>
        </p:txBody>
      </p:sp>
    </p:spTree>
    <p:extLst>
      <p:ext uri="{BB962C8B-B14F-4D97-AF65-F5344CB8AC3E}">
        <p14:creationId xmlns:p14="http://schemas.microsoft.com/office/powerpoint/2010/main" val="3863489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F91A76-7165-4CF0-981C-A026D878E314}"/>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zh-CN" altLang="en-US" sz="6000" kern="1200">
                <a:solidFill>
                  <a:schemeClr val="tx1"/>
                </a:solidFill>
                <a:latin typeface="+mj-lt"/>
                <a:ea typeface="+mj-ea"/>
                <a:cs typeface="+mj-cs"/>
              </a:rPr>
              <a:t>莱顿瓶</a:t>
            </a:r>
          </a:p>
        </p:txBody>
      </p:sp>
      <p:sp>
        <p:nvSpPr>
          <p:cNvPr id="3" name="内容占位符 2">
            <a:extLst>
              <a:ext uri="{FF2B5EF4-FFF2-40B4-BE49-F238E27FC236}">
                <a16:creationId xmlns:a16="http://schemas.microsoft.com/office/drawing/2014/main" id="{F74D5811-38F9-4CCF-868F-6DBD3A016F19}"/>
              </a:ext>
            </a:extLst>
          </p:cNvPr>
          <p:cNvSpPr>
            <a:spLocks noGrp="1"/>
          </p:cNvSpPr>
          <p:nvPr>
            <p:ph idx="1"/>
          </p:nvPr>
        </p:nvSpPr>
        <p:spPr>
          <a:xfrm>
            <a:off x="609600" y="5702709"/>
            <a:ext cx="10923638" cy="521109"/>
          </a:xfrm>
        </p:spPr>
        <p:txBody>
          <a:bodyPr vert="horz" lIns="91440" tIns="45720" rIns="91440" bIns="45720" rtlCol="0">
            <a:normAutofit/>
          </a:bodyPr>
          <a:lstStyle/>
          <a:p>
            <a:pPr marL="0" indent="0">
              <a:buNone/>
            </a:pPr>
            <a:r>
              <a:rPr lang="en-US" altLang="zh-CN" sz="2400" kern="1200" dirty="0">
                <a:solidFill>
                  <a:schemeClr val="tx1"/>
                </a:solidFill>
                <a:latin typeface="+mn-lt"/>
                <a:ea typeface="+mn-ea"/>
                <a:cs typeface="+mn-cs"/>
              </a:rPr>
              <a:t>1745</a:t>
            </a:r>
            <a:r>
              <a:rPr lang="zh-CN" altLang="en-US" sz="2400" kern="1200" dirty="0">
                <a:solidFill>
                  <a:schemeClr val="tx1"/>
                </a:solidFill>
                <a:latin typeface="+mn-lt"/>
                <a:ea typeface="+mn-ea"/>
                <a:cs typeface="+mn-cs"/>
              </a:rPr>
              <a:t>荷兰莱顿大学马森布洛克发明。富兰克林改良。</a:t>
            </a:r>
          </a:p>
        </p:txBody>
      </p:sp>
      <p:pic>
        <p:nvPicPr>
          <p:cNvPr id="4" name="图片 3" descr="Several Leyden jars connected together = a battery. (18 inches wide × 13 inches deep × 15 inches high)">
            <a:hlinkClick r:id="rId2"/>
            <a:extLst>
              <a:ext uri="{FF2B5EF4-FFF2-40B4-BE49-F238E27FC236}">
                <a16:creationId xmlns:a16="http://schemas.microsoft.com/office/drawing/2014/main" id="{76FCE4C9-83D3-4A7E-B650-1DBB2982FC08}"/>
              </a:ext>
            </a:extLst>
          </p:cNvPr>
          <p:cNvPicPr/>
          <p:nvPr/>
        </p:nvPicPr>
        <p:blipFill rotWithShape="1">
          <a:blip r:embed="rId3">
            <a:extLst>
              <a:ext uri="{28A0092B-C50C-407E-A947-70E740481C1C}">
                <a14:useLocalDpi xmlns:a14="http://schemas.microsoft.com/office/drawing/2010/main"/>
              </a:ext>
            </a:extLst>
          </a:blip>
          <a:srcRect b="6988"/>
          <a:stretch/>
        </p:blipFill>
        <p:spPr bwMode="auto">
          <a:xfrm>
            <a:off x="20" y="10"/>
            <a:ext cx="6095974" cy="4252522"/>
          </a:xfrm>
          <a:prstGeom prst="rect">
            <a:avLst/>
          </a:prstGeom>
          <a:noFill/>
        </p:spPr>
      </p:pic>
      <p:pic>
        <p:nvPicPr>
          <p:cNvPr id="5" name="图片 4" descr="https://upload.wikimedia.org/wikipedia/commons/thumb/2/20/Cuneus_discovering_the_Leyden_jar.png/400px-Cuneus_discovering_the_Leyden_jar.png">
            <a:hlinkClick r:id="rId4"/>
            <a:extLst>
              <a:ext uri="{FF2B5EF4-FFF2-40B4-BE49-F238E27FC236}">
                <a16:creationId xmlns:a16="http://schemas.microsoft.com/office/drawing/2014/main" id="{11408734-3708-4211-ADDE-13BC749D4642}"/>
              </a:ext>
            </a:extLst>
          </p:cNvPr>
          <p:cNvPicPr/>
          <p:nvPr/>
        </p:nvPicPr>
        <p:blipFill rotWithShape="1">
          <a:blip r:embed="rId5">
            <a:extLst>
              <a:ext uri="{28A0092B-C50C-407E-A947-70E740481C1C}">
                <a14:useLocalDpi xmlns:a14="http://schemas.microsoft.com/office/drawing/2010/main"/>
              </a:ext>
            </a:extLst>
          </a:blip>
          <a:srcRect b="4095"/>
          <a:stretch/>
        </p:blipFill>
        <p:spPr bwMode="auto">
          <a:xfrm>
            <a:off x="6095999" y="-681"/>
            <a:ext cx="6096001" cy="4253215"/>
          </a:xfrm>
          <a:prstGeom prst="rect">
            <a:avLst/>
          </a:prstGeom>
          <a:noFill/>
        </p:spPr>
      </p:pic>
    </p:spTree>
    <p:extLst>
      <p:ext uri="{BB962C8B-B14F-4D97-AF65-F5344CB8AC3E}">
        <p14:creationId xmlns:p14="http://schemas.microsoft.com/office/powerpoint/2010/main" val="43734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2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3BA786B-3A3F-5BBA-C551-3ADB41941E9D}"/>
              </a:ext>
            </a:extLst>
          </p:cNvPr>
          <p:cNvSpPr>
            <a:spLocks noGrp="1"/>
          </p:cNvSpPr>
          <p:nvPr>
            <p:ph type="title"/>
          </p:nvPr>
        </p:nvSpPr>
        <p:spPr>
          <a:xfrm>
            <a:off x="1136397" y="0"/>
            <a:ext cx="4959603" cy="1642969"/>
          </a:xfrm>
        </p:spPr>
        <p:txBody>
          <a:bodyPr anchor="b">
            <a:normAutofit/>
          </a:bodyPr>
          <a:lstStyle/>
          <a:p>
            <a:r>
              <a:rPr lang="zh-CN" altLang="en-US" sz="4000" dirty="0"/>
              <a:t>富兰克林</a:t>
            </a:r>
          </a:p>
        </p:txBody>
      </p:sp>
      <p:sp>
        <p:nvSpPr>
          <p:cNvPr id="3" name="内容占位符 2">
            <a:extLst>
              <a:ext uri="{FF2B5EF4-FFF2-40B4-BE49-F238E27FC236}">
                <a16:creationId xmlns:a16="http://schemas.microsoft.com/office/drawing/2014/main" id="{D6EEC10D-5D61-FFEF-CF9F-9DBDFA9D1BD9}"/>
              </a:ext>
            </a:extLst>
          </p:cNvPr>
          <p:cNvSpPr>
            <a:spLocks noGrp="1"/>
          </p:cNvSpPr>
          <p:nvPr>
            <p:ph idx="1"/>
          </p:nvPr>
        </p:nvSpPr>
        <p:spPr>
          <a:xfrm>
            <a:off x="1136397" y="1892300"/>
            <a:ext cx="5327903" cy="4463679"/>
          </a:xfrm>
        </p:spPr>
        <p:txBody>
          <a:bodyPr anchor="t">
            <a:normAutofit/>
          </a:bodyPr>
          <a:lstStyle/>
          <a:p>
            <a:r>
              <a:rPr lang="zh-CN" altLang="en-US" sz="1800" dirty="0"/>
              <a:t>出版商起家，向美国人介绍欧洲前沿信息。</a:t>
            </a:r>
            <a:endParaRPr lang="en-US" altLang="zh-CN" sz="1800" dirty="0"/>
          </a:p>
          <a:p>
            <a:pPr lvl="1"/>
            <a:r>
              <a:rPr lang="en-US" altLang="zh-CN" sz="1800" dirty="0"/>
              <a:t>1745</a:t>
            </a:r>
            <a:r>
              <a:rPr lang="zh-CN" altLang="en-US" sz="1800" dirty="0"/>
              <a:t>年莱顿瓶发明后关注电学时讯，获得英国商人柯林森赠送的玻璃管（用于摩擦起电），很感兴趣，随后购置一整套电学实验装置，进行研究和改良。</a:t>
            </a:r>
            <a:endParaRPr lang="en-US" altLang="zh-CN" sz="1800" dirty="0"/>
          </a:p>
          <a:p>
            <a:r>
              <a:rPr lang="zh-CN" altLang="en-US" sz="1800" dirty="0"/>
              <a:t>改进仪器（莱顿瓶并联）</a:t>
            </a:r>
            <a:endParaRPr lang="en-US" altLang="zh-CN" sz="1800" dirty="0"/>
          </a:p>
          <a:p>
            <a:r>
              <a:rPr lang="zh-CN" altLang="en-US" sz="1800" dirty="0"/>
              <a:t>理论猜想：</a:t>
            </a:r>
            <a:endParaRPr lang="en-US" altLang="zh-CN" sz="1800" dirty="0"/>
          </a:p>
          <a:p>
            <a:pPr lvl="1"/>
            <a:r>
              <a:rPr lang="zh-CN" altLang="en-US" sz="1800" dirty="0"/>
              <a:t>电流：认为电是守恒的流体（不是在摩擦时产生，而是在摩擦时流动）</a:t>
            </a:r>
            <a:endParaRPr lang="en-US" altLang="zh-CN" sz="1800" dirty="0"/>
          </a:p>
          <a:p>
            <a:pPr lvl="1"/>
            <a:r>
              <a:rPr lang="zh-CN" altLang="en-US" sz="1800" dirty="0"/>
              <a:t>正负电</a:t>
            </a:r>
            <a:endParaRPr lang="en-US" altLang="zh-CN" sz="1800" dirty="0"/>
          </a:p>
          <a:p>
            <a:pPr lvl="1"/>
            <a:r>
              <a:rPr lang="zh-CN" altLang="en-US" sz="1800" dirty="0"/>
              <a:t>电荷力和引力一样遵循平方反比律</a:t>
            </a:r>
            <a:endParaRPr lang="en-US" altLang="zh-CN" sz="1800" dirty="0"/>
          </a:p>
          <a:p>
            <a:r>
              <a:rPr lang="zh-CN" altLang="en-US" sz="1800" dirty="0"/>
              <a:t>理论</a:t>
            </a:r>
            <a:r>
              <a:rPr lang="en-US" altLang="zh-CN" sz="1800" dirty="0"/>
              <a:t>+</a:t>
            </a:r>
            <a:r>
              <a:rPr lang="zh-CN" altLang="en-US" sz="1800" dirty="0"/>
              <a:t>实验</a:t>
            </a:r>
            <a:endParaRPr lang="en-US" altLang="zh-CN" sz="1800" dirty="0"/>
          </a:p>
          <a:p>
            <a:pPr lvl="1"/>
            <a:r>
              <a:rPr lang="zh-CN" altLang="en-US" sz="1800" dirty="0"/>
              <a:t>尖锐物体更容易引电</a:t>
            </a:r>
            <a:endParaRPr lang="en-US" altLang="zh-CN" sz="1800" dirty="0"/>
          </a:p>
          <a:p>
            <a:pPr lvl="1"/>
            <a:r>
              <a:rPr lang="zh-CN" altLang="en-US" sz="1800" dirty="0"/>
              <a:t>静电与雷电同一</a:t>
            </a:r>
          </a:p>
        </p:txBody>
      </p:sp>
      <p:pic>
        <p:nvPicPr>
          <p:cNvPr id="5" name="图片 4">
            <a:hlinkClick r:id="rId2"/>
            <a:extLst>
              <a:ext uri="{FF2B5EF4-FFF2-40B4-BE49-F238E27FC236}">
                <a16:creationId xmlns:a16="http://schemas.microsoft.com/office/drawing/2014/main" id="{6319AD56-2B63-3E90-0118-9A52270AD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063201" y="489118"/>
            <a:ext cx="4099505" cy="5466007"/>
          </a:xfrm>
          <a:prstGeom prst="rect">
            <a:avLst/>
          </a:prstGeom>
          <a:noFill/>
        </p:spPr>
      </p:pic>
      <p:sp>
        <p:nvSpPr>
          <p:cNvPr id="66" name="Rectangle 2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2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银色的金属&#10;&#10;描述已自动生成">
            <a:extLst>
              <a:ext uri="{FF2B5EF4-FFF2-40B4-BE49-F238E27FC236}">
                <a16:creationId xmlns:a16="http://schemas.microsoft.com/office/drawing/2014/main" id="{0905AD81-C67E-4B30-B06F-796A29CFDA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9" r="3033" b="-3"/>
          <a:stretch/>
        </p:blipFill>
        <p:spPr bwMode="auto">
          <a:xfrm>
            <a:off x="5028629" y="35639"/>
            <a:ext cx="1666272" cy="1731995"/>
          </a:xfrm>
          <a:prstGeom prst="rect">
            <a:avLst/>
          </a:prstGeom>
          <a:noFill/>
        </p:spPr>
      </p:pic>
    </p:spTree>
    <p:extLst>
      <p:ext uri="{BB962C8B-B14F-4D97-AF65-F5344CB8AC3E}">
        <p14:creationId xmlns:p14="http://schemas.microsoft.com/office/powerpoint/2010/main" val="152785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A79D05-FF77-F7D8-091D-BAA2E4390F05}"/>
              </a:ext>
            </a:extLst>
          </p:cNvPr>
          <p:cNvSpPr>
            <a:spLocks noGrp="1"/>
          </p:cNvSpPr>
          <p:nvPr>
            <p:ph type="title"/>
          </p:nvPr>
        </p:nvSpPr>
        <p:spPr>
          <a:xfrm>
            <a:off x="876693" y="741391"/>
            <a:ext cx="4597747" cy="1616203"/>
          </a:xfrm>
        </p:spPr>
        <p:txBody>
          <a:bodyPr anchor="b">
            <a:normAutofit/>
          </a:bodyPr>
          <a:lstStyle/>
          <a:p>
            <a:r>
              <a:rPr lang="zh-CN" altLang="en-US" sz="3200"/>
              <a:t>风筝实验</a:t>
            </a:r>
          </a:p>
        </p:txBody>
      </p:sp>
      <p:sp>
        <p:nvSpPr>
          <p:cNvPr id="3" name="内容占位符 2">
            <a:extLst>
              <a:ext uri="{FF2B5EF4-FFF2-40B4-BE49-F238E27FC236}">
                <a16:creationId xmlns:a16="http://schemas.microsoft.com/office/drawing/2014/main" id="{B16277A3-2891-1DAE-5958-E05851D05A34}"/>
              </a:ext>
            </a:extLst>
          </p:cNvPr>
          <p:cNvSpPr>
            <a:spLocks noGrp="1"/>
          </p:cNvSpPr>
          <p:nvPr>
            <p:ph idx="1"/>
          </p:nvPr>
        </p:nvSpPr>
        <p:spPr>
          <a:xfrm>
            <a:off x="876693" y="2533475"/>
            <a:ext cx="4597746" cy="3802523"/>
          </a:xfrm>
        </p:spPr>
        <p:txBody>
          <a:bodyPr anchor="t">
            <a:normAutofit lnSpcReduction="10000"/>
          </a:bodyPr>
          <a:lstStyle/>
          <a:p>
            <a:r>
              <a:rPr lang="en-US" altLang="zh-CN" sz="2000" dirty="0"/>
              <a:t>1749</a:t>
            </a:r>
            <a:r>
              <a:rPr lang="zh-CN" altLang="en-US" sz="2000" dirty="0"/>
              <a:t>年富兰克林注意到实验仪器打出的电火花和闪电相似</a:t>
            </a:r>
            <a:endParaRPr lang="en-US" altLang="zh-CN" sz="2000" dirty="0"/>
          </a:p>
          <a:p>
            <a:r>
              <a:rPr lang="en-US" altLang="zh-CN" sz="2000" dirty="0"/>
              <a:t>1750</a:t>
            </a:r>
            <a:r>
              <a:rPr lang="zh-CN" altLang="en-US" sz="2000" dirty="0"/>
              <a:t>年给柯林森的通信描述了实验构想：树立</a:t>
            </a:r>
            <a:r>
              <a:rPr lang="en-US" altLang="zh-CN" sz="2000" dirty="0"/>
              <a:t>30</a:t>
            </a:r>
            <a:r>
              <a:rPr lang="zh-CN" altLang="en-US" sz="2000" dirty="0"/>
              <a:t>英尺高的金属杆接引闪电到木质房屋内。信件被公开到欧洲科学界，</a:t>
            </a:r>
            <a:r>
              <a:rPr lang="en-US" altLang="zh-CN" sz="2000" dirty="0"/>
              <a:t>1752</a:t>
            </a:r>
            <a:r>
              <a:rPr lang="zh-CN" altLang="en-US" sz="2000" dirty="0"/>
              <a:t>年有法国人成功施行。（发明避雷针拒绝申请专利）</a:t>
            </a:r>
            <a:endParaRPr lang="en-US" altLang="zh-CN" sz="2000" dirty="0"/>
          </a:p>
          <a:p>
            <a:r>
              <a:rPr lang="en-US" altLang="zh-CN" sz="2000" dirty="0"/>
              <a:t>1752</a:t>
            </a:r>
            <a:r>
              <a:rPr lang="zh-CN" altLang="en-US" sz="2000" dirty="0"/>
              <a:t>年富兰克林提出金属杆的替代版本即风筝实验，没有明确说自己做过（应该只在雷雨云中而非打雷时收集电荷）。后世故事由好友普里斯特利转述。</a:t>
            </a:r>
            <a:r>
              <a:rPr lang="en-US" altLang="zh-CN" sz="2000" dirty="0"/>
              <a:t>1753</a:t>
            </a:r>
            <a:r>
              <a:rPr lang="zh-CN" altLang="en-US" sz="2000" dirty="0"/>
              <a:t>年有俄罗斯人做风筝实验被球状闪电杀死。</a:t>
            </a:r>
          </a:p>
        </p:txBody>
      </p:sp>
      <p:pic>
        <p:nvPicPr>
          <p:cNvPr id="6" name="图片 5" descr="图示&#10;&#10;描述已自动生成">
            <a:extLst>
              <a:ext uri="{FF2B5EF4-FFF2-40B4-BE49-F238E27FC236}">
                <a16:creationId xmlns:a16="http://schemas.microsoft.com/office/drawing/2014/main" id="{192093F4-FA45-A5C6-BE46-3040BE53F34C}"/>
              </a:ext>
            </a:extLst>
          </p:cNvPr>
          <p:cNvPicPr>
            <a:picLocks noChangeAspect="1"/>
          </p:cNvPicPr>
          <p:nvPr/>
        </p:nvPicPr>
        <p:blipFill>
          <a:blip r:embed="rId2"/>
          <a:stretch>
            <a:fillRect/>
          </a:stretch>
        </p:blipFill>
        <p:spPr>
          <a:xfrm>
            <a:off x="6096001" y="1090965"/>
            <a:ext cx="5319062" cy="4600988"/>
          </a:xfrm>
          <a:prstGeom prst="rect">
            <a:avLst/>
          </a:prstGeom>
        </p:spPr>
      </p:pic>
      <p:grpSp>
        <p:nvGrpSpPr>
          <p:cNvPr id="11" name="Group 1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a:extLst>
              <a:ext uri="{FF2B5EF4-FFF2-40B4-BE49-F238E27FC236}">
                <a16:creationId xmlns:a16="http://schemas.microsoft.com/office/drawing/2014/main" id="{91E0C836-632A-1478-D45D-63D58C7F73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757" y="226054"/>
            <a:ext cx="2599375" cy="1729821"/>
          </a:xfrm>
          <a:prstGeom prst="rect">
            <a:avLst/>
          </a:prstGeom>
          <a:noFill/>
          <a:ln>
            <a:noFill/>
          </a:ln>
        </p:spPr>
      </p:pic>
    </p:spTree>
    <p:extLst>
      <p:ext uri="{BB962C8B-B14F-4D97-AF65-F5344CB8AC3E}">
        <p14:creationId xmlns:p14="http://schemas.microsoft.com/office/powerpoint/2010/main" val="288819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1A6615DA-9FEE-4FC6-B1AB-B1400675D698}"/>
              </a:ext>
            </a:extLst>
          </p:cNvPr>
          <p:cNvSpPr>
            <a:spLocks noGrp="1"/>
          </p:cNvSpPr>
          <p:nvPr>
            <p:ph type="title"/>
          </p:nvPr>
        </p:nvSpPr>
        <p:spPr>
          <a:xfrm>
            <a:off x="6600264" y="556994"/>
            <a:ext cx="4753535" cy="1672499"/>
          </a:xfrm>
        </p:spPr>
        <p:txBody>
          <a:bodyPr>
            <a:normAutofit/>
          </a:bodyPr>
          <a:lstStyle/>
          <a:p>
            <a:r>
              <a:rPr lang="zh-CN" altLang="en-US" sz="3600" dirty="0"/>
              <a:t>风靡一时的电学实验</a:t>
            </a:r>
          </a:p>
        </p:txBody>
      </p:sp>
      <p:pic>
        <p:nvPicPr>
          <p:cNvPr id="4" name="内容占位符 4">
            <a:extLst>
              <a:ext uri="{FF2B5EF4-FFF2-40B4-BE49-F238E27FC236}">
                <a16:creationId xmlns:a16="http://schemas.microsoft.com/office/drawing/2014/main" id="{C58A1360-E095-4D3A-81AA-D646CE380B04}"/>
              </a:ext>
            </a:extLst>
          </p:cNvPr>
          <p:cNvPicPr>
            <a:picLocks noChangeAspect="1"/>
          </p:cNvPicPr>
          <p:nvPr/>
        </p:nvPicPr>
        <p:blipFill rotWithShape="1">
          <a:blip r:embed="rId2">
            <a:extLst>
              <a:ext uri="{28A0092B-C50C-407E-A947-70E740481C1C}">
                <a14:useLocalDpi xmlns:a14="http://schemas.microsoft.com/office/drawing/2010/main" val="0"/>
              </a:ext>
            </a:extLst>
          </a:blip>
          <a:srcRect t="30009" r="2" b="2"/>
          <a:stretch/>
        </p:blipFill>
        <p:spPr>
          <a:xfrm>
            <a:off x="-4642" y="10"/>
            <a:ext cx="3006061" cy="3339639"/>
          </a:xfrm>
          <a:prstGeom prst="rect">
            <a:avLst/>
          </a:prstGeom>
        </p:spPr>
      </p:pic>
      <p:pic>
        <p:nvPicPr>
          <p:cNvPr id="3" name="图片 2" descr="https://upload.wikimedia.org/wikipedia/commons/thumb/6/66/Elektrischer_Kuss.jpg/106px-Elektrischer_Kuss.jpg">
            <a:hlinkClick r:id="rId3"/>
            <a:extLst>
              <a:ext uri="{FF2B5EF4-FFF2-40B4-BE49-F238E27FC236}">
                <a16:creationId xmlns:a16="http://schemas.microsoft.com/office/drawing/2014/main" id="{2AA04EE2-B884-DDE9-E2E7-F20425488703}"/>
              </a:ext>
            </a:extLst>
          </p:cNvPr>
          <p:cNvPicPr/>
          <p:nvPr/>
        </p:nvPicPr>
        <p:blipFill rotWithShape="1">
          <a:blip r:embed="rId4">
            <a:extLst>
              <a:ext uri="{28A0092B-C50C-407E-A947-70E740481C1C}">
                <a14:useLocalDpi xmlns:a14="http://schemas.microsoft.com/office/drawing/2010/main"/>
              </a:ext>
            </a:extLst>
          </a:blip>
          <a:srcRect t="1373" r="1" b="1"/>
          <a:stretch/>
        </p:blipFill>
        <p:spPr bwMode="auto">
          <a:xfrm>
            <a:off x="3198068" y="10"/>
            <a:ext cx="2991088" cy="3339639"/>
          </a:xfrm>
          <a:prstGeom prst="rect">
            <a:avLst/>
          </a:prstGeom>
          <a:noFill/>
        </p:spPr>
      </p:pic>
      <p:pic>
        <p:nvPicPr>
          <p:cNvPr id="5" name="图片 4">
            <a:hlinkClick r:id="rId5"/>
            <a:extLst>
              <a:ext uri="{FF2B5EF4-FFF2-40B4-BE49-F238E27FC236}">
                <a16:creationId xmlns:a16="http://schemas.microsoft.com/office/drawing/2014/main" id="{B103F69E-7861-4C21-A846-91A18BBDE6B5}"/>
              </a:ext>
            </a:extLst>
          </p:cNvPr>
          <p:cNvPicPr>
            <a:picLocks noChangeAspect="1"/>
          </p:cNvPicPr>
          <p:nvPr/>
        </p:nvPicPr>
        <p:blipFill rotWithShape="1">
          <a:blip r:embed="rId6"/>
          <a:srcRect t="17559" r="1" b="10734"/>
          <a:stretch/>
        </p:blipFill>
        <p:spPr>
          <a:xfrm>
            <a:off x="-2" y="3518351"/>
            <a:ext cx="6189158" cy="3339649"/>
          </a:xfrm>
          <a:prstGeom prst="rect">
            <a:avLst/>
          </a:prstGeom>
        </p:spPr>
      </p:pic>
      <p:sp>
        <p:nvSpPr>
          <p:cNvPr id="6" name="内容占位符 2">
            <a:extLst>
              <a:ext uri="{FF2B5EF4-FFF2-40B4-BE49-F238E27FC236}">
                <a16:creationId xmlns:a16="http://schemas.microsoft.com/office/drawing/2014/main" id="{F5BA47DA-930A-16C5-CB4F-6D3425DE3598}"/>
              </a:ext>
            </a:extLst>
          </p:cNvPr>
          <p:cNvSpPr>
            <a:spLocks noGrp="1"/>
          </p:cNvSpPr>
          <p:nvPr>
            <p:ph idx="1"/>
          </p:nvPr>
        </p:nvSpPr>
        <p:spPr>
          <a:xfrm>
            <a:off x="6600265" y="2413645"/>
            <a:ext cx="4753534" cy="3694734"/>
          </a:xfrm>
        </p:spPr>
        <p:txBody>
          <a:bodyPr>
            <a:normAutofit/>
          </a:bodyPr>
          <a:lstStyle/>
          <a:p>
            <a:r>
              <a:rPr lang="zh-CN" altLang="en-US" sz="2000" dirty="0"/>
              <a:t>大实验家诺莱（</a:t>
            </a:r>
            <a:r>
              <a:rPr lang="en-US" altLang="zh-CN" sz="2000" dirty="0" err="1"/>
              <a:t>Nollet</a:t>
            </a:r>
            <a:r>
              <a:rPr lang="en-US" altLang="zh-CN" sz="2000" dirty="0"/>
              <a:t> 1700-1770</a:t>
            </a:r>
            <a:r>
              <a:rPr lang="zh-CN" altLang="en-US" sz="2000" dirty="0"/>
              <a:t>）的</a:t>
            </a:r>
            <a:r>
              <a:rPr lang="en-US" altLang="zh-CN" sz="2000" dirty="0"/>
              <a:t>《</a:t>
            </a:r>
            <a:r>
              <a:rPr lang="zh-CN" altLang="en-US" sz="2000" dirty="0"/>
              <a:t>物理学课程</a:t>
            </a:r>
            <a:r>
              <a:rPr lang="en-US" altLang="zh-CN" sz="2000" dirty="0"/>
              <a:t>》</a:t>
            </a:r>
            <a:r>
              <a:rPr lang="zh-CN" altLang="en-US" sz="2000" dirty="0"/>
              <a:t>中，需要操作大约</a:t>
            </a:r>
            <a:r>
              <a:rPr lang="en-US" altLang="zh-CN" sz="2000" dirty="0"/>
              <a:t>350</a:t>
            </a:r>
            <a:r>
              <a:rPr lang="zh-CN" altLang="en-US" sz="2000" dirty="0"/>
              <a:t>种不同的仪器</a:t>
            </a:r>
            <a:endParaRPr lang="en-US" altLang="zh-CN" sz="2000" dirty="0"/>
          </a:p>
          <a:p>
            <a:endParaRPr lang="en-US" altLang="zh-CN" sz="2000" dirty="0"/>
          </a:p>
          <a:p>
            <a:r>
              <a:rPr lang="zh-CN" altLang="en-US" sz="2000" dirty="0"/>
              <a:t>在巴黎修道院门前调集了</a:t>
            </a:r>
            <a:r>
              <a:rPr lang="en-US" altLang="zh-CN" sz="2000" dirty="0"/>
              <a:t>200</a:t>
            </a:r>
            <a:r>
              <a:rPr lang="zh-CN" altLang="en-US" sz="2000" dirty="0"/>
              <a:t>名修道士，围成一个大圈，用铁丝连接起来，让充满电的莱顿瓶放电，然后观众们就看到几百个平时正儿八经的修道士一起惊声尖叫的恢弘场面。法国国王路易十五亲自出场观摩。</a:t>
            </a:r>
            <a:endParaRPr lang="en-US" altLang="zh-CN" sz="2000" dirty="0"/>
          </a:p>
          <a:p>
            <a:endParaRPr lang="en-US" altLang="zh-CN" sz="2000" dirty="0"/>
          </a:p>
          <a:p>
            <a:endParaRPr lang="en-US" altLang="zh-CN" sz="2000" dirty="0"/>
          </a:p>
        </p:txBody>
      </p:sp>
    </p:spTree>
    <p:extLst>
      <p:ext uri="{BB962C8B-B14F-4D97-AF65-F5344CB8AC3E}">
        <p14:creationId xmlns:p14="http://schemas.microsoft.com/office/powerpoint/2010/main" val="354726112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16-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2480</TotalTime>
  <Words>2241</Words>
  <Application>Microsoft Office PowerPoint</Application>
  <PresentationFormat>宽屏</PresentationFormat>
  <Paragraphs>145</Paragraphs>
  <Slides>24</Slides>
  <Notes>0</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24</vt:i4>
      </vt:variant>
    </vt:vector>
  </HeadingPairs>
  <TitlesOfParts>
    <vt:vector size="30" baseType="lpstr">
      <vt:lpstr>等线</vt:lpstr>
      <vt:lpstr>等线 Light</vt:lpstr>
      <vt:lpstr>Arial</vt:lpstr>
      <vt:lpstr>Calibri</vt:lpstr>
      <vt:lpstr>Office 主题​​</vt:lpstr>
      <vt:lpstr>B-16-9</vt:lpstr>
      <vt:lpstr>科学通史 11.电磁学革命</vt:lpstr>
      <vt:lpstr>古代对电的认识</vt:lpstr>
      <vt:lpstr>对电与磁的兴趣：神秘的超距作用</vt:lpstr>
      <vt:lpstr>17世纪的电学</vt:lpstr>
      <vt:lpstr>旋转球起电器</vt:lpstr>
      <vt:lpstr>莱顿瓶</vt:lpstr>
      <vt:lpstr>富兰克林</vt:lpstr>
      <vt:lpstr>风筝实验</vt:lpstr>
      <vt:lpstr>风靡一时的电学实验</vt:lpstr>
      <vt:lpstr>诺莱的电学理论</vt:lpstr>
      <vt:lpstr>PowerPoint 演示文稿</vt:lpstr>
      <vt:lpstr>汉弗莱·戴维</vt:lpstr>
      <vt:lpstr>法拉第（1791 –1867）</vt:lpstr>
      <vt:lpstr>法拉第自述与戴维交往</vt:lpstr>
      <vt:lpstr>电磁感应</vt:lpstr>
      <vt:lpstr>安培与电流计</vt:lpstr>
      <vt:lpstr>电磁旋转及与戴维决裂</vt:lpstr>
      <vt:lpstr>法拉第的其它贡献</vt:lpstr>
      <vt:lpstr>科学家vs.自然哲学家</vt:lpstr>
      <vt:lpstr>法拉第的哲学思想</vt:lpstr>
      <vt:lpstr>麦克斯韦（1831-1879）</vt:lpstr>
      <vt:lpstr>麦克斯韦的其它科学工作</vt:lpstr>
      <vt:lpstr>物理学的第二次统一</vt:lpstr>
      <vt:lpstr>科学与工业结盟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翌霖 胡</dc:creator>
  <cp:lastModifiedBy>翌霖 胡</cp:lastModifiedBy>
  <cp:revision>1</cp:revision>
  <dcterms:created xsi:type="dcterms:W3CDTF">2023-11-12T13:29:31Z</dcterms:created>
  <dcterms:modified xsi:type="dcterms:W3CDTF">2023-12-04T13:44:40Z</dcterms:modified>
</cp:coreProperties>
</file>