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0"/>
  </p:notesMasterIdLst>
  <p:sldIdLst>
    <p:sldId id="256" r:id="rId3"/>
    <p:sldId id="294" r:id="rId4"/>
    <p:sldId id="405" r:id="rId5"/>
    <p:sldId id="283" r:id="rId6"/>
    <p:sldId id="295" r:id="rId7"/>
    <p:sldId id="296" r:id="rId8"/>
    <p:sldId id="297"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36" r:id="rId32"/>
    <p:sldId id="272" r:id="rId33"/>
    <p:sldId id="289" r:id="rId34"/>
    <p:sldId id="290" r:id="rId35"/>
    <p:sldId id="337" r:id="rId36"/>
    <p:sldId id="372" r:id="rId37"/>
    <p:sldId id="377" r:id="rId38"/>
    <p:sldId id="382" r:id="rId39"/>
    <p:sldId id="376" r:id="rId40"/>
    <p:sldId id="381" r:id="rId41"/>
    <p:sldId id="383" r:id="rId42"/>
    <p:sldId id="399" r:id="rId43"/>
    <p:sldId id="400" r:id="rId44"/>
    <p:sldId id="385" r:id="rId45"/>
    <p:sldId id="392" r:id="rId46"/>
    <p:sldId id="401" r:id="rId47"/>
    <p:sldId id="384" r:id="rId48"/>
    <p:sldId id="394" r:id="rId49"/>
    <p:sldId id="393" r:id="rId50"/>
    <p:sldId id="395" r:id="rId51"/>
    <p:sldId id="396" r:id="rId52"/>
    <p:sldId id="386" r:id="rId53"/>
    <p:sldId id="388" r:id="rId54"/>
    <p:sldId id="387" r:id="rId55"/>
    <p:sldId id="402" r:id="rId56"/>
    <p:sldId id="403" r:id="rId57"/>
    <p:sldId id="404" r:id="rId58"/>
    <p:sldId id="398" r:id="rId5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DFECD-DA42-495E-B9FF-13374B067181}" v="96" dt="2023-12-18T07:56:07.770"/>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80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翌霖 胡" userId="a9a41afe759712f0" providerId="LiveId" clId="{EF0DFECD-DA42-495E-B9FF-13374B067181}"/>
    <pc:docChg chg="undo custSel addSld delSld modSld">
      <pc:chgData name="翌霖 胡" userId="a9a41afe759712f0" providerId="LiveId" clId="{EF0DFECD-DA42-495E-B9FF-13374B067181}" dt="2023-12-18T07:56:24.498" v="298" actId="1076"/>
      <pc:docMkLst>
        <pc:docMk/>
      </pc:docMkLst>
      <pc:sldChg chg="addSp delSp modSp mod addAnim modAnim">
        <pc:chgData name="翌霖 胡" userId="a9a41afe759712f0" providerId="LiveId" clId="{EF0DFECD-DA42-495E-B9FF-13374B067181}" dt="2023-12-17T16:14:20.205" v="186"/>
        <pc:sldMkLst>
          <pc:docMk/>
          <pc:sldMk cId="3981376780" sldId="256"/>
        </pc:sldMkLst>
        <pc:spChg chg="mod">
          <ac:chgData name="翌霖 胡" userId="a9a41afe759712f0" providerId="LiveId" clId="{EF0DFECD-DA42-495E-B9FF-13374B067181}" dt="2023-12-17T13:15:53.587" v="60"/>
          <ac:spMkLst>
            <pc:docMk/>
            <pc:sldMk cId="3981376780" sldId="256"/>
            <ac:spMk id="2" creationId="{3276E30A-E273-EDA7-0B94-6DCEB364EEC7}"/>
          </ac:spMkLst>
        </pc:spChg>
        <pc:spChg chg="del">
          <ac:chgData name="翌霖 胡" userId="a9a41afe759712f0" providerId="LiveId" clId="{EF0DFECD-DA42-495E-B9FF-13374B067181}" dt="2023-12-17T16:12:57.600" v="176" actId="26606"/>
          <ac:spMkLst>
            <pc:docMk/>
            <pc:sldMk cId="3981376780" sldId="256"/>
            <ac:spMk id="69" creationId="{71B2258F-86CA-4D4D-8270-BC05FCDEBFB3}"/>
          </ac:spMkLst>
        </pc:spChg>
        <pc:spChg chg="add del">
          <ac:chgData name="翌霖 胡" userId="a9a41afe759712f0" providerId="LiveId" clId="{EF0DFECD-DA42-495E-B9FF-13374B067181}" dt="2023-12-17T16:14:00.878" v="183" actId="26606"/>
          <ac:spMkLst>
            <pc:docMk/>
            <pc:sldMk cId="3981376780" sldId="256"/>
            <ac:spMk id="74" creationId="{71B2258F-86CA-4D4D-8270-BC05FCDEBFB3}"/>
          </ac:spMkLst>
        </pc:spChg>
        <pc:spChg chg="add">
          <ac:chgData name="翌霖 胡" userId="a9a41afe759712f0" providerId="LiveId" clId="{EF0DFECD-DA42-495E-B9FF-13374B067181}" dt="2023-12-17T16:14:00.878" v="183" actId="26606"/>
          <ac:spMkLst>
            <pc:docMk/>
            <pc:sldMk cId="3981376780" sldId="256"/>
            <ac:spMk id="79" creationId="{71B2258F-86CA-4D4D-8270-BC05FCDEBFB3}"/>
          </ac:spMkLst>
        </pc:spChg>
        <pc:picChg chg="del">
          <ac:chgData name="翌霖 胡" userId="a9a41afe759712f0" providerId="LiveId" clId="{EF0DFECD-DA42-495E-B9FF-13374B067181}" dt="2023-12-17T13:12:05.162" v="1" actId="478"/>
          <ac:picMkLst>
            <pc:docMk/>
            <pc:sldMk cId="3981376780" sldId="256"/>
            <ac:picMk id="5" creationId="{E8C58D15-8505-5C81-E0F2-B044EC268268}"/>
          </ac:picMkLst>
        </pc:picChg>
        <pc:picChg chg="add del mod ord">
          <ac:chgData name="翌霖 胡" userId="a9a41afe759712f0" providerId="LiveId" clId="{EF0DFECD-DA42-495E-B9FF-13374B067181}" dt="2023-12-17T16:13:54.436" v="179" actId="478"/>
          <ac:picMkLst>
            <pc:docMk/>
            <pc:sldMk cId="3981376780" sldId="256"/>
            <ac:picMk id="6" creationId="{E860431D-14EC-7F60-6F6A-0AB91095BD54}"/>
          </ac:picMkLst>
        </pc:picChg>
        <pc:picChg chg="add mod ord">
          <ac:chgData name="翌霖 胡" userId="a9a41afe759712f0" providerId="LiveId" clId="{EF0DFECD-DA42-495E-B9FF-13374B067181}" dt="2023-12-17T16:14:00.878" v="183" actId="26606"/>
          <ac:picMkLst>
            <pc:docMk/>
            <pc:sldMk cId="3981376780" sldId="256"/>
            <ac:picMk id="8" creationId="{415FA28E-F7B6-F88A-16ED-233FFB9F7222}"/>
          </ac:picMkLst>
        </pc:picChg>
      </pc:sldChg>
      <pc:sldChg chg="delSp new del mod">
        <pc:chgData name="翌霖 胡" userId="a9a41afe759712f0" providerId="LiveId" clId="{EF0DFECD-DA42-495E-B9FF-13374B067181}" dt="2023-12-17T16:07:50.926" v="164" actId="47"/>
        <pc:sldMkLst>
          <pc:docMk/>
          <pc:sldMk cId="1565995712" sldId="257"/>
        </pc:sldMkLst>
        <pc:spChg chg="del">
          <ac:chgData name="翌霖 胡" userId="a9a41afe759712f0" providerId="LiveId" clId="{EF0DFECD-DA42-495E-B9FF-13374B067181}" dt="2023-12-17T13:15:36.880" v="56" actId="478"/>
          <ac:spMkLst>
            <pc:docMk/>
            <pc:sldMk cId="1565995712" sldId="257"/>
            <ac:spMk id="3" creationId="{2BD8863B-36F1-F621-2FCE-8F0EB9AA2B49}"/>
          </ac:spMkLst>
        </pc:spChg>
      </pc:sldChg>
      <pc:sldChg chg="del">
        <pc:chgData name="翌霖 胡" userId="a9a41afe759712f0" providerId="LiveId" clId="{EF0DFECD-DA42-495E-B9FF-13374B067181}" dt="2023-12-17T13:12:02.363" v="0" actId="47"/>
        <pc:sldMkLst>
          <pc:docMk/>
          <pc:sldMk cId="2432641238" sldId="257"/>
        </pc:sldMkLst>
      </pc:sldChg>
      <pc:sldChg chg="new del">
        <pc:chgData name="翌霖 胡" userId="a9a41afe759712f0" providerId="LiveId" clId="{EF0DFECD-DA42-495E-B9FF-13374B067181}" dt="2023-12-17T16:07:50.926" v="164" actId="47"/>
        <pc:sldMkLst>
          <pc:docMk/>
          <pc:sldMk cId="992073991" sldId="258"/>
        </pc:sldMkLst>
      </pc:sldChg>
      <pc:sldChg chg="del">
        <pc:chgData name="翌霖 胡" userId="a9a41afe759712f0" providerId="LiveId" clId="{EF0DFECD-DA42-495E-B9FF-13374B067181}" dt="2023-12-17T13:12:02.363" v="0" actId="47"/>
        <pc:sldMkLst>
          <pc:docMk/>
          <pc:sldMk cId="1105939769" sldId="258"/>
        </pc:sldMkLst>
      </pc:sldChg>
      <pc:sldChg chg="new del">
        <pc:chgData name="翌霖 胡" userId="a9a41afe759712f0" providerId="LiveId" clId="{EF0DFECD-DA42-495E-B9FF-13374B067181}" dt="2023-12-17T16:07:50.926" v="164" actId="47"/>
        <pc:sldMkLst>
          <pc:docMk/>
          <pc:sldMk cId="2004128040" sldId="259"/>
        </pc:sldMkLst>
      </pc:sldChg>
      <pc:sldChg chg="new del">
        <pc:chgData name="翌霖 胡" userId="a9a41afe759712f0" providerId="LiveId" clId="{EF0DFECD-DA42-495E-B9FF-13374B067181}" dt="2023-12-17T16:07:50.926" v="164" actId="47"/>
        <pc:sldMkLst>
          <pc:docMk/>
          <pc:sldMk cId="2483093454" sldId="260"/>
        </pc:sldMkLst>
      </pc:sldChg>
      <pc:sldChg chg="del">
        <pc:chgData name="翌霖 胡" userId="a9a41afe759712f0" providerId="LiveId" clId="{EF0DFECD-DA42-495E-B9FF-13374B067181}" dt="2023-12-17T13:12:02.363" v="0" actId="47"/>
        <pc:sldMkLst>
          <pc:docMk/>
          <pc:sldMk cId="4256769303" sldId="260"/>
        </pc:sldMkLst>
      </pc:sldChg>
      <pc:sldChg chg="del">
        <pc:chgData name="翌霖 胡" userId="a9a41afe759712f0" providerId="LiveId" clId="{EF0DFECD-DA42-495E-B9FF-13374B067181}" dt="2023-12-17T13:12:02.363" v="0" actId="47"/>
        <pc:sldMkLst>
          <pc:docMk/>
          <pc:sldMk cId="583165076" sldId="261"/>
        </pc:sldMkLst>
      </pc:sldChg>
      <pc:sldChg chg="new del">
        <pc:chgData name="翌霖 胡" userId="a9a41afe759712f0" providerId="LiveId" clId="{EF0DFECD-DA42-495E-B9FF-13374B067181}" dt="2023-12-17T16:07:50.926" v="164" actId="47"/>
        <pc:sldMkLst>
          <pc:docMk/>
          <pc:sldMk cId="2667841960" sldId="261"/>
        </pc:sldMkLst>
      </pc:sldChg>
      <pc:sldChg chg="del">
        <pc:chgData name="翌霖 胡" userId="a9a41afe759712f0" providerId="LiveId" clId="{EF0DFECD-DA42-495E-B9FF-13374B067181}" dt="2023-12-17T13:12:02.363" v="0" actId="47"/>
        <pc:sldMkLst>
          <pc:docMk/>
          <pc:sldMk cId="1215617362" sldId="262"/>
        </pc:sldMkLst>
      </pc:sldChg>
      <pc:sldChg chg="del">
        <pc:chgData name="翌霖 胡" userId="a9a41afe759712f0" providerId="LiveId" clId="{EF0DFECD-DA42-495E-B9FF-13374B067181}" dt="2023-12-17T13:12:02.363" v="0" actId="47"/>
        <pc:sldMkLst>
          <pc:docMk/>
          <pc:sldMk cId="2890987610" sldId="263"/>
        </pc:sldMkLst>
      </pc:sldChg>
      <pc:sldChg chg="del">
        <pc:chgData name="翌霖 胡" userId="a9a41afe759712f0" providerId="LiveId" clId="{EF0DFECD-DA42-495E-B9FF-13374B067181}" dt="2023-12-17T13:12:02.363" v="0" actId="47"/>
        <pc:sldMkLst>
          <pc:docMk/>
          <pc:sldMk cId="4180455563" sldId="265"/>
        </pc:sldMkLst>
      </pc:sldChg>
      <pc:sldChg chg="del">
        <pc:chgData name="翌霖 胡" userId="a9a41afe759712f0" providerId="LiveId" clId="{EF0DFECD-DA42-495E-B9FF-13374B067181}" dt="2023-12-17T13:12:02.363" v="0" actId="47"/>
        <pc:sldMkLst>
          <pc:docMk/>
          <pc:sldMk cId="505795970" sldId="266"/>
        </pc:sldMkLst>
      </pc:sldChg>
      <pc:sldChg chg="del">
        <pc:chgData name="翌霖 胡" userId="a9a41afe759712f0" providerId="LiveId" clId="{EF0DFECD-DA42-495E-B9FF-13374B067181}" dt="2023-12-17T13:12:02.363" v="0" actId="47"/>
        <pc:sldMkLst>
          <pc:docMk/>
          <pc:sldMk cId="3192982568" sldId="267"/>
        </pc:sldMkLst>
      </pc:sldChg>
      <pc:sldChg chg="del">
        <pc:chgData name="翌霖 胡" userId="a9a41afe759712f0" providerId="LiveId" clId="{EF0DFECD-DA42-495E-B9FF-13374B067181}" dt="2023-12-17T13:12:02.363" v="0" actId="47"/>
        <pc:sldMkLst>
          <pc:docMk/>
          <pc:sldMk cId="2744964593" sldId="269"/>
        </pc:sldMkLst>
      </pc:sldChg>
      <pc:sldChg chg="del">
        <pc:chgData name="翌霖 胡" userId="a9a41afe759712f0" providerId="LiveId" clId="{EF0DFECD-DA42-495E-B9FF-13374B067181}" dt="2023-12-17T13:12:02.363" v="0" actId="47"/>
        <pc:sldMkLst>
          <pc:docMk/>
          <pc:sldMk cId="236836224" sldId="270"/>
        </pc:sldMkLst>
      </pc:sldChg>
      <pc:sldChg chg="del">
        <pc:chgData name="翌霖 胡" userId="a9a41afe759712f0" providerId="LiveId" clId="{EF0DFECD-DA42-495E-B9FF-13374B067181}" dt="2023-12-17T13:12:02.363" v="0" actId="47"/>
        <pc:sldMkLst>
          <pc:docMk/>
          <pc:sldMk cId="965593012" sldId="271"/>
        </pc:sldMkLst>
      </pc:sldChg>
      <pc:sldChg chg="del">
        <pc:chgData name="翌霖 胡" userId="a9a41afe759712f0" providerId="LiveId" clId="{EF0DFECD-DA42-495E-B9FF-13374B067181}" dt="2023-12-17T13:12:02.363" v="0" actId="47"/>
        <pc:sldMkLst>
          <pc:docMk/>
          <pc:sldMk cId="2992590583" sldId="272"/>
        </pc:sldMkLst>
      </pc:sldChg>
      <pc:sldChg chg="addSp delSp add del setBg delDesignElem">
        <pc:chgData name="翌霖 胡" userId="a9a41afe759712f0" providerId="LiveId" clId="{EF0DFECD-DA42-495E-B9FF-13374B067181}" dt="2023-12-17T13:13:25.765" v="15"/>
        <pc:sldMkLst>
          <pc:docMk/>
          <pc:sldMk cId="2994374143" sldId="272"/>
        </pc:sldMkLst>
        <pc:spChg chg="add del">
          <ac:chgData name="翌霖 胡" userId="a9a41afe759712f0" providerId="LiveId" clId="{EF0DFECD-DA42-495E-B9FF-13374B067181}" dt="2023-12-17T13:13:25.716" v="14"/>
          <ac:spMkLst>
            <pc:docMk/>
            <pc:sldMk cId="2994374143" sldId="272"/>
            <ac:spMk id="8" creationId="{F98ED85F-DCEE-4B50-802E-71A6E3E12B04}"/>
          </ac:spMkLst>
        </pc:spChg>
        <pc:cxnChg chg="add del">
          <ac:chgData name="翌霖 胡" userId="a9a41afe759712f0" providerId="LiveId" clId="{EF0DFECD-DA42-495E-B9FF-13374B067181}" dt="2023-12-17T13:13:25.716" v="14"/>
          <ac:cxnSpMkLst>
            <pc:docMk/>
            <pc:sldMk cId="2994374143" sldId="272"/>
            <ac:cxnSpMk id="10" creationId="{E8E35B83-1EC3-4F87-9D54-D863463351B9}"/>
          </ac:cxnSpMkLst>
        </pc:cxnChg>
      </pc:sldChg>
      <pc:sldChg chg="del">
        <pc:chgData name="翌霖 胡" userId="a9a41afe759712f0" providerId="LiveId" clId="{EF0DFECD-DA42-495E-B9FF-13374B067181}" dt="2023-12-17T13:12:02.363" v="0" actId="47"/>
        <pc:sldMkLst>
          <pc:docMk/>
          <pc:sldMk cId="4101625194" sldId="273"/>
        </pc:sldMkLst>
      </pc:sldChg>
      <pc:sldChg chg="del">
        <pc:chgData name="翌霖 胡" userId="a9a41afe759712f0" providerId="LiveId" clId="{EF0DFECD-DA42-495E-B9FF-13374B067181}" dt="2023-12-17T13:12:02.363" v="0" actId="47"/>
        <pc:sldMkLst>
          <pc:docMk/>
          <pc:sldMk cId="1812724286" sldId="274"/>
        </pc:sldMkLst>
      </pc:sldChg>
      <pc:sldChg chg="del">
        <pc:chgData name="翌霖 胡" userId="a9a41afe759712f0" providerId="LiveId" clId="{EF0DFECD-DA42-495E-B9FF-13374B067181}" dt="2023-12-17T13:12:02.363" v="0" actId="47"/>
        <pc:sldMkLst>
          <pc:docMk/>
          <pc:sldMk cId="708989386" sldId="275"/>
        </pc:sldMkLst>
      </pc:sldChg>
      <pc:sldChg chg="del">
        <pc:chgData name="翌霖 胡" userId="a9a41afe759712f0" providerId="LiveId" clId="{EF0DFECD-DA42-495E-B9FF-13374B067181}" dt="2023-12-17T13:12:02.363" v="0" actId="47"/>
        <pc:sldMkLst>
          <pc:docMk/>
          <pc:sldMk cId="1356249273" sldId="276"/>
        </pc:sldMkLst>
      </pc:sldChg>
      <pc:sldChg chg="del">
        <pc:chgData name="翌霖 胡" userId="a9a41afe759712f0" providerId="LiveId" clId="{EF0DFECD-DA42-495E-B9FF-13374B067181}" dt="2023-12-17T13:12:02.363" v="0" actId="47"/>
        <pc:sldMkLst>
          <pc:docMk/>
          <pc:sldMk cId="1634067460" sldId="277"/>
        </pc:sldMkLst>
      </pc:sldChg>
      <pc:sldChg chg="del">
        <pc:chgData name="翌霖 胡" userId="a9a41afe759712f0" providerId="LiveId" clId="{EF0DFECD-DA42-495E-B9FF-13374B067181}" dt="2023-12-17T13:12:02.363" v="0" actId="47"/>
        <pc:sldMkLst>
          <pc:docMk/>
          <pc:sldMk cId="216340833" sldId="278"/>
        </pc:sldMkLst>
      </pc:sldChg>
      <pc:sldChg chg="del">
        <pc:chgData name="翌霖 胡" userId="a9a41afe759712f0" providerId="LiveId" clId="{EF0DFECD-DA42-495E-B9FF-13374B067181}" dt="2023-12-17T13:12:02.363" v="0" actId="47"/>
        <pc:sldMkLst>
          <pc:docMk/>
          <pc:sldMk cId="2251436350" sldId="279"/>
        </pc:sldMkLst>
      </pc:sldChg>
      <pc:sldChg chg="del">
        <pc:chgData name="翌霖 胡" userId="a9a41afe759712f0" providerId="LiveId" clId="{EF0DFECD-DA42-495E-B9FF-13374B067181}" dt="2023-12-17T13:12:02.363" v="0" actId="47"/>
        <pc:sldMkLst>
          <pc:docMk/>
          <pc:sldMk cId="1112558519" sldId="280"/>
        </pc:sldMkLst>
      </pc:sldChg>
      <pc:sldChg chg="del">
        <pc:chgData name="翌霖 胡" userId="a9a41afe759712f0" providerId="LiveId" clId="{EF0DFECD-DA42-495E-B9FF-13374B067181}" dt="2023-12-17T13:12:02.363" v="0" actId="47"/>
        <pc:sldMkLst>
          <pc:docMk/>
          <pc:sldMk cId="4211748027" sldId="281"/>
        </pc:sldMkLst>
      </pc:sldChg>
      <pc:sldChg chg="del">
        <pc:chgData name="翌霖 胡" userId="a9a41afe759712f0" providerId="LiveId" clId="{EF0DFECD-DA42-495E-B9FF-13374B067181}" dt="2023-12-17T13:12:02.363" v="0" actId="47"/>
        <pc:sldMkLst>
          <pc:docMk/>
          <pc:sldMk cId="2594433901" sldId="282"/>
        </pc:sldMkLst>
      </pc:sldChg>
      <pc:sldChg chg="del">
        <pc:chgData name="翌霖 胡" userId="a9a41afe759712f0" providerId="LiveId" clId="{EF0DFECD-DA42-495E-B9FF-13374B067181}" dt="2023-12-17T13:12:02.363" v="0" actId="47"/>
        <pc:sldMkLst>
          <pc:docMk/>
          <pc:sldMk cId="3220178477" sldId="283"/>
        </pc:sldMkLst>
      </pc:sldChg>
      <pc:sldChg chg="add del">
        <pc:chgData name="翌霖 胡" userId="a9a41afe759712f0" providerId="LiveId" clId="{EF0DFECD-DA42-495E-B9FF-13374B067181}" dt="2023-12-17T13:13:25.765" v="15"/>
        <pc:sldMkLst>
          <pc:docMk/>
          <pc:sldMk cId="4065474506" sldId="283"/>
        </pc:sldMkLst>
      </pc:sldChg>
      <pc:sldChg chg="addSp delSp add del setBg delDesignElem">
        <pc:chgData name="翌霖 胡" userId="a9a41afe759712f0" providerId="LiveId" clId="{EF0DFECD-DA42-495E-B9FF-13374B067181}" dt="2023-12-17T13:13:25.765" v="15"/>
        <pc:sldMkLst>
          <pc:docMk/>
          <pc:sldMk cId="1432662416" sldId="289"/>
        </pc:sldMkLst>
        <pc:picChg chg="add del">
          <ac:chgData name="翌霖 胡" userId="a9a41afe759712f0" providerId="LiveId" clId="{EF0DFECD-DA42-495E-B9FF-13374B067181}" dt="2023-12-17T13:13:25.716" v="14"/>
          <ac:picMkLst>
            <pc:docMk/>
            <pc:sldMk cId="1432662416" sldId="289"/>
            <ac:picMk id="20" creationId="{86BA5DB7-BF33-463C-AE3A-DD318F534B53}"/>
          </ac:picMkLst>
        </pc:picChg>
      </pc:sldChg>
      <pc:sldChg chg="add del">
        <pc:chgData name="翌霖 胡" userId="a9a41afe759712f0" providerId="LiveId" clId="{EF0DFECD-DA42-495E-B9FF-13374B067181}" dt="2023-12-17T13:13:25.765" v="15"/>
        <pc:sldMkLst>
          <pc:docMk/>
          <pc:sldMk cId="195877428" sldId="290"/>
        </pc:sldMkLst>
      </pc:sldChg>
      <pc:sldChg chg="modSp add del mod">
        <pc:chgData name="翌霖 胡" userId="a9a41afe759712f0" providerId="LiveId" clId="{EF0DFECD-DA42-495E-B9FF-13374B067181}" dt="2023-12-18T07:40:58.657" v="235" actId="27636"/>
        <pc:sldMkLst>
          <pc:docMk/>
          <pc:sldMk cId="1180653177" sldId="294"/>
        </pc:sldMkLst>
        <pc:spChg chg="mod">
          <ac:chgData name="翌霖 胡" userId="a9a41afe759712f0" providerId="LiveId" clId="{EF0DFECD-DA42-495E-B9FF-13374B067181}" dt="2023-12-18T07:40:58.657" v="235" actId="27636"/>
          <ac:spMkLst>
            <pc:docMk/>
            <pc:sldMk cId="1180653177" sldId="294"/>
            <ac:spMk id="3" creationId="{31D93FB6-7369-4076-B3AE-1D0FFBAEDD21}"/>
          </ac:spMkLst>
        </pc:spChg>
        <pc:picChg chg="mod">
          <ac:chgData name="翌霖 胡" userId="a9a41afe759712f0" providerId="LiveId" clId="{EF0DFECD-DA42-495E-B9FF-13374B067181}" dt="2023-12-17T16:08:32.854" v="172" actId="1076"/>
          <ac:picMkLst>
            <pc:docMk/>
            <pc:sldMk cId="1180653177" sldId="294"/>
            <ac:picMk id="4" creationId="{85DF6CF7-7589-4BA9-85EA-2E51ABE45320}"/>
          </ac:picMkLst>
        </pc:picChg>
      </pc:sldChg>
      <pc:sldChg chg="addSp delSp add del setBg delDesignElem">
        <pc:chgData name="翌霖 胡" userId="a9a41afe759712f0" providerId="LiveId" clId="{EF0DFECD-DA42-495E-B9FF-13374B067181}" dt="2023-12-17T13:13:25.765" v="15"/>
        <pc:sldMkLst>
          <pc:docMk/>
          <pc:sldMk cId="2234345699" sldId="295"/>
        </pc:sldMkLst>
        <pc:spChg chg="add del">
          <ac:chgData name="翌霖 胡" userId="a9a41afe759712f0" providerId="LiveId" clId="{EF0DFECD-DA42-495E-B9FF-13374B067181}" dt="2023-12-17T13:13:25.716" v="14"/>
          <ac:spMkLst>
            <pc:docMk/>
            <pc:sldMk cId="2234345699" sldId="295"/>
            <ac:spMk id="10" creationId="{79477870-C64A-4E35-8F2F-05B7114F3C74}"/>
          </ac:spMkLst>
        </pc:spChg>
        <pc:spChg chg="add del">
          <ac:chgData name="翌霖 胡" userId="a9a41afe759712f0" providerId="LiveId" clId="{EF0DFECD-DA42-495E-B9FF-13374B067181}" dt="2023-12-17T13:13:25.716" v="14"/>
          <ac:spMkLst>
            <pc:docMk/>
            <pc:sldMk cId="2234345699" sldId="295"/>
            <ac:spMk id="12" creationId="{8AEA628B-C8FF-4D0B-B111-F101F580B15D}"/>
          </ac:spMkLst>
        </pc:spChg>
        <pc:spChg chg="add del">
          <ac:chgData name="翌霖 胡" userId="a9a41afe759712f0" providerId="LiveId" clId="{EF0DFECD-DA42-495E-B9FF-13374B067181}" dt="2023-12-17T13:13:25.716" v="14"/>
          <ac:spMkLst>
            <pc:docMk/>
            <pc:sldMk cId="2234345699" sldId="295"/>
            <ac:spMk id="14" creationId="{42663BD0-064C-40FC-A331-F49FCA9536AA}"/>
          </ac:spMkLst>
        </pc:spChg>
      </pc:sldChg>
      <pc:sldChg chg="add del">
        <pc:chgData name="翌霖 胡" userId="a9a41afe759712f0" providerId="LiveId" clId="{EF0DFECD-DA42-495E-B9FF-13374B067181}" dt="2023-12-17T13:13:25.765" v="15"/>
        <pc:sldMkLst>
          <pc:docMk/>
          <pc:sldMk cId="257703790" sldId="296"/>
        </pc:sldMkLst>
      </pc:sldChg>
      <pc:sldChg chg="add del">
        <pc:chgData name="翌霖 胡" userId="a9a41afe759712f0" providerId="LiveId" clId="{EF0DFECD-DA42-495E-B9FF-13374B067181}" dt="2023-12-17T13:13:25.765" v="15"/>
        <pc:sldMkLst>
          <pc:docMk/>
          <pc:sldMk cId="192060220" sldId="297"/>
        </pc:sldMkLst>
      </pc:sldChg>
      <pc:sldChg chg="add del">
        <pc:chgData name="翌霖 胡" userId="a9a41afe759712f0" providerId="LiveId" clId="{EF0DFECD-DA42-495E-B9FF-13374B067181}" dt="2023-12-17T13:13:25.765" v="15"/>
        <pc:sldMkLst>
          <pc:docMk/>
          <pc:sldMk cId="2405640978" sldId="306"/>
        </pc:sldMkLst>
      </pc:sldChg>
      <pc:sldChg chg="add del">
        <pc:chgData name="翌霖 胡" userId="a9a41afe759712f0" providerId="LiveId" clId="{EF0DFECD-DA42-495E-B9FF-13374B067181}" dt="2023-12-17T13:13:25.765" v="15"/>
        <pc:sldMkLst>
          <pc:docMk/>
          <pc:sldMk cId="751771224" sldId="307"/>
        </pc:sldMkLst>
      </pc:sldChg>
      <pc:sldChg chg="add del">
        <pc:chgData name="翌霖 胡" userId="a9a41afe759712f0" providerId="LiveId" clId="{EF0DFECD-DA42-495E-B9FF-13374B067181}" dt="2023-12-17T13:13:25.765" v="15"/>
        <pc:sldMkLst>
          <pc:docMk/>
          <pc:sldMk cId="2545865224" sldId="308"/>
        </pc:sldMkLst>
      </pc:sldChg>
      <pc:sldChg chg="add del">
        <pc:chgData name="翌霖 胡" userId="a9a41afe759712f0" providerId="LiveId" clId="{EF0DFECD-DA42-495E-B9FF-13374B067181}" dt="2023-12-17T13:13:25.765" v="15"/>
        <pc:sldMkLst>
          <pc:docMk/>
          <pc:sldMk cId="867860452" sldId="309"/>
        </pc:sldMkLst>
      </pc:sldChg>
      <pc:sldChg chg="add del">
        <pc:chgData name="翌霖 胡" userId="a9a41afe759712f0" providerId="LiveId" clId="{EF0DFECD-DA42-495E-B9FF-13374B067181}" dt="2023-12-17T13:13:25.765" v="15"/>
        <pc:sldMkLst>
          <pc:docMk/>
          <pc:sldMk cId="3751916263" sldId="310"/>
        </pc:sldMkLst>
      </pc:sldChg>
      <pc:sldChg chg="add del">
        <pc:chgData name="翌霖 胡" userId="a9a41afe759712f0" providerId="LiveId" clId="{EF0DFECD-DA42-495E-B9FF-13374B067181}" dt="2023-12-17T13:13:25.765" v="15"/>
        <pc:sldMkLst>
          <pc:docMk/>
          <pc:sldMk cId="1232311918" sldId="311"/>
        </pc:sldMkLst>
      </pc:sldChg>
      <pc:sldChg chg="add del">
        <pc:chgData name="翌霖 胡" userId="a9a41afe759712f0" providerId="LiveId" clId="{EF0DFECD-DA42-495E-B9FF-13374B067181}" dt="2023-12-17T13:13:25.765" v="15"/>
        <pc:sldMkLst>
          <pc:docMk/>
          <pc:sldMk cId="3741287551" sldId="312"/>
        </pc:sldMkLst>
      </pc:sldChg>
      <pc:sldChg chg="add del">
        <pc:chgData name="翌霖 胡" userId="a9a41afe759712f0" providerId="LiveId" clId="{EF0DFECD-DA42-495E-B9FF-13374B067181}" dt="2023-12-17T13:13:25.765" v="15"/>
        <pc:sldMkLst>
          <pc:docMk/>
          <pc:sldMk cId="2184358054" sldId="313"/>
        </pc:sldMkLst>
      </pc:sldChg>
      <pc:sldChg chg="add del">
        <pc:chgData name="翌霖 胡" userId="a9a41afe759712f0" providerId="LiveId" clId="{EF0DFECD-DA42-495E-B9FF-13374B067181}" dt="2023-12-17T13:13:25.765" v="15"/>
        <pc:sldMkLst>
          <pc:docMk/>
          <pc:sldMk cId="2996805721" sldId="314"/>
        </pc:sldMkLst>
      </pc:sldChg>
      <pc:sldChg chg="add del">
        <pc:chgData name="翌霖 胡" userId="a9a41afe759712f0" providerId="LiveId" clId="{EF0DFECD-DA42-495E-B9FF-13374B067181}" dt="2023-12-17T13:13:25.765" v="15"/>
        <pc:sldMkLst>
          <pc:docMk/>
          <pc:sldMk cId="384084287" sldId="315"/>
        </pc:sldMkLst>
      </pc:sldChg>
      <pc:sldChg chg="add del">
        <pc:chgData name="翌霖 胡" userId="a9a41afe759712f0" providerId="LiveId" clId="{EF0DFECD-DA42-495E-B9FF-13374B067181}" dt="2023-12-17T13:13:25.765" v="15"/>
        <pc:sldMkLst>
          <pc:docMk/>
          <pc:sldMk cId="3580558762" sldId="316"/>
        </pc:sldMkLst>
      </pc:sldChg>
      <pc:sldChg chg="add del">
        <pc:chgData name="翌霖 胡" userId="a9a41afe759712f0" providerId="LiveId" clId="{EF0DFECD-DA42-495E-B9FF-13374B067181}" dt="2023-12-17T13:13:25.765" v="15"/>
        <pc:sldMkLst>
          <pc:docMk/>
          <pc:sldMk cId="1253721918" sldId="317"/>
        </pc:sldMkLst>
      </pc:sldChg>
      <pc:sldChg chg="add del">
        <pc:chgData name="翌霖 胡" userId="a9a41afe759712f0" providerId="LiveId" clId="{EF0DFECD-DA42-495E-B9FF-13374B067181}" dt="2023-12-17T13:13:25.765" v="15"/>
        <pc:sldMkLst>
          <pc:docMk/>
          <pc:sldMk cId="1898473920" sldId="318"/>
        </pc:sldMkLst>
      </pc:sldChg>
      <pc:sldChg chg="add del">
        <pc:chgData name="翌霖 胡" userId="a9a41afe759712f0" providerId="LiveId" clId="{EF0DFECD-DA42-495E-B9FF-13374B067181}" dt="2023-12-17T13:13:25.765" v="15"/>
        <pc:sldMkLst>
          <pc:docMk/>
          <pc:sldMk cId="3431694181" sldId="319"/>
        </pc:sldMkLst>
      </pc:sldChg>
      <pc:sldChg chg="add del">
        <pc:chgData name="翌霖 胡" userId="a9a41afe759712f0" providerId="LiveId" clId="{EF0DFECD-DA42-495E-B9FF-13374B067181}" dt="2023-12-17T13:13:25.765" v="15"/>
        <pc:sldMkLst>
          <pc:docMk/>
          <pc:sldMk cId="2111938130" sldId="320"/>
        </pc:sldMkLst>
      </pc:sldChg>
      <pc:sldChg chg="add del">
        <pc:chgData name="翌霖 胡" userId="a9a41afe759712f0" providerId="LiveId" clId="{EF0DFECD-DA42-495E-B9FF-13374B067181}" dt="2023-12-17T13:13:25.765" v="15"/>
        <pc:sldMkLst>
          <pc:docMk/>
          <pc:sldMk cId="1083488117" sldId="321"/>
        </pc:sldMkLst>
      </pc:sldChg>
      <pc:sldChg chg="add del">
        <pc:chgData name="翌霖 胡" userId="a9a41afe759712f0" providerId="LiveId" clId="{EF0DFECD-DA42-495E-B9FF-13374B067181}" dt="2023-12-17T13:13:25.765" v="15"/>
        <pc:sldMkLst>
          <pc:docMk/>
          <pc:sldMk cId="1918880207" sldId="322"/>
        </pc:sldMkLst>
      </pc:sldChg>
      <pc:sldChg chg="add del">
        <pc:chgData name="翌霖 胡" userId="a9a41afe759712f0" providerId="LiveId" clId="{EF0DFECD-DA42-495E-B9FF-13374B067181}" dt="2023-12-17T13:13:25.765" v="15"/>
        <pc:sldMkLst>
          <pc:docMk/>
          <pc:sldMk cId="2169922307" sldId="323"/>
        </pc:sldMkLst>
      </pc:sldChg>
      <pc:sldChg chg="add del">
        <pc:chgData name="翌霖 胡" userId="a9a41afe759712f0" providerId="LiveId" clId="{EF0DFECD-DA42-495E-B9FF-13374B067181}" dt="2023-12-17T13:13:25.765" v="15"/>
        <pc:sldMkLst>
          <pc:docMk/>
          <pc:sldMk cId="309585030" sldId="324"/>
        </pc:sldMkLst>
      </pc:sldChg>
      <pc:sldChg chg="add del">
        <pc:chgData name="翌霖 胡" userId="a9a41afe759712f0" providerId="LiveId" clId="{EF0DFECD-DA42-495E-B9FF-13374B067181}" dt="2023-12-17T13:13:25.765" v="15"/>
        <pc:sldMkLst>
          <pc:docMk/>
          <pc:sldMk cId="307671194" sldId="325"/>
        </pc:sldMkLst>
      </pc:sldChg>
      <pc:sldChg chg="add del">
        <pc:chgData name="翌霖 胡" userId="a9a41afe759712f0" providerId="LiveId" clId="{EF0DFECD-DA42-495E-B9FF-13374B067181}" dt="2023-12-17T13:13:25.765" v="15"/>
        <pc:sldMkLst>
          <pc:docMk/>
          <pc:sldMk cId="923393836" sldId="326"/>
        </pc:sldMkLst>
      </pc:sldChg>
      <pc:sldChg chg="add del">
        <pc:chgData name="翌霖 胡" userId="a9a41afe759712f0" providerId="LiveId" clId="{EF0DFECD-DA42-495E-B9FF-13374B067181}" dt="2023-12-17T13:13:25.765" v="15"/>
        <pc:sldMkLst>
          <pc:docMk/>
          <pc:sldMk cId="3089253390" sldId="327"/>
        </pc:sldMkLst>
      </pc:sldChg>
      <pc:sldChg chg="add del">
        <pc:chgData name="翌霖 胡" userId="a9a41afe759712f0" providerId="LiveId" clId="{EF0DFECD-DA42-495E-B9FF-13374B067181}" dt="2023-12-17T13:13:25.765" v="15"/>
        <pc:sldMkLst>
          <pc:docMk/>
          <pc:sldMk cId="4193783495" sldId="336"/>
        </pc:sldMkLst>
      </pc:sldChg>
      <pc:sldChg chg="addSp delSp modSp add del mod setBg delDesignElem">
        <pc:chgData name="翌霖 胡" userId="a9a41afe759712f0" providerId="LiveId" clId="{EF0DFECD-DA42-495E-B9FF-13374B067181}" dt="2023-12-17T16:07:43.785" v="163" actId="478"/>
        <pc:sldMkLst>
          <pc:docMk/>
          <pc:sldMk cId="3449791726" sldId="337"/>
        </pc:sldMkLst>
        <pc:spChg chg="mod">
          <ac:chgData name="翌霖 胡" userId="a9a41afe759712f0" providerId="LiveId" clId="{EF0DFECD-DA42-495E-B9FF-13374B067181}" dt="2023-12-17T13:15:06.610" v="55"/>
          <ac:spMkLst>
            <pc:docMk/>
            <pc:sldMk cId="3449791726" sldId="337"/>
            <ac:spMk id="2" creationId="{AF7B3686-5C01-B58F-F677-FEB132865B36}"/>
          </ac:spMkLst>
        </pc:spChg>
        <pc:spChg chg="del">
          <ac:chgData name="翌霖 胡" userId="a9a41afe759712f0" providerId="LiveId" clId="{EF0DFECD-DA42-495E-B9FF-13374B067181}" dt="2023-12-17T16:07:37.179" v="160" actId="478"/>
          <ac:spMkLst>
            <pc:docMk/>
            <pc:sldMk cId="3449791726" sldId="337"/>
            <ac:spMk id="3" creationId="{DB098C40-16C9-03A1-5948-A13AFB5A1605}"/>
          </ac:spMkLst>
        </pc:spChg>
        <pc:spChg chg="add del mod">
          <ac:chgData name="翌霖 胡" userId="a9a41afe759712f0" providerId="LiveId" clId="{EF0DFECD-DA42-495E-B9FF-13374B067181}" dt="2023-12-17T16:07:43.785" v="163" actId="478"/>
          <ac:spMkLst>
            <pc:docMk/>
            <pc:sldMk cId="3449791726" sldId="337"/>
            <ac:spMk id="5" creationId="{E718D8AD-AD5D-B60A-2DA8-F214063251F1}"/>
          </ac:spMkLst>
        </pc:spChg>
        <pc:spChg chg="add del">
          <ac:chgData name="翌霖 胡" userId="a9a41afe759712f0" providerId="LiveId" clId="{EF0DFECD-DA42-495E-B9FF-13374B067181}" dt="2023-12-17T13:14:23.848" v="37"/>
          <ac:spMkLst>
            <pc:docMk/>
            <pc:sldMk cId="3449791726" sldId="337"/>
            <ac:spMk id="11" creationId="{71B2258F-86CA-4D4D-8270-BC05FCDEBFB3}"/>
          </ac:spMkLst>
        </pc:spChg>
        <pc:picChg chg="add del">
          <ac:chgData name="翌霖 胡" userId="a9a41afe759712f0" providerId="LiveId" clId="{EF0DFECD-DA42-495E-B9FF-13374B067181}" dt="2023-12-17T16:07:40.937" v="162" actId="478"/>
          <ac:picMkLst>
            <pc:docMk/>
            <pc:sldMk cId="3449791726" sldId="337"/>
            <ac:picMk id="6" creationId="{C1ADBD72-4A6D-8B11-7405-8A9E9BE48F50}"/>
          </ac:picMkLst>
        </pc:picChg>
      </pc:sldChg>
      <pc:sldChg chg="add del">
        <pc:chgData name="翌霖 胡" userId="a9a41afe759712f0" providerId="LiveId" clId="{EF0DFECD-DA42-495E-B9FF-13374B067181}" dt="2023-12-17T13:14:23.897" v="38"/>
        <pc:sldMkLst>
          <pc:docMk/>
          <pc:sldMk cId="4064110949" sldId="372"/>
        </pc:sldMkLst>
      </pc:sldChg>
      <pc:sldChg chg="add del">
        <pc:chgData name="翌霖 胡" userId="a9a41afe759712f0" providerId="LiveId" clId="{EF0DFECD-DA42-495E-B9FF-13374B067181}" dt="2023-12-17T13:14:23.897" v="38"/>
        <pc:sldMkLst>
          <pc:docMk/>
          <pc:sldMk cId="3253419377" sldId="376"/>
        </pc:sldMkLst>
      </pc:sldChg>
      <pc:sldChg chg="add del">
        <pc:chgData name="翌霖 胡" userId="a9a41afe759712f0" providerId="LiveId" clId="{EF0DFECD-DA42-495E-B9FF-13374B067181}" dt="2023-12-17T13:14:23.897" v="38"/>
        <pc:sldMkLst>
          <pc:docMk/>
          <pc:sldMk cId="2145944637" sldId="377"/>
        </pc:sldMkLst>
      </pc:sldChg>
      <pc:sldChg chg="add del">
        <pc:chgData name="翌霖 胡" userId="a9a41afe759712f0" providerId="LiveId" clId="{EF0DFECD-DA42-495E-B9FF-13374B067181}" dt="2023-12-17T13:14:23.897" v="38"/>
        <pc:sldMkLst>
          <pc:docMk/>
          <pc:sldMk cId="3183556912" sldId="381"/>
        </pc:sldMkLst>
      </pc:sldChg>
      <pc:sldChg chg="addSp delSp add del setBg delDesignElem">
        <pc:chgData name="翌霖 胡" userId="a9a41afe759712f0" providerId="LiveId" clId="{EF0DFECD-DA42-495E-B9FF-13374B067181}" dt="2023-12-17T13:14:23.897" v="38"/>
        <pc:sldMkLst>
          <pc:docMk/>
          <pc:sldMk cId="270477612" sldId="382"/>
        </pc:sldMkLst>
        <pc:spChg chg="add del">
          <ac:chgData name="翌霖 胡" userId="a9a41afe759712f0" providerId="LiveId" clId="{EF0DFECD-DA42-495E-B9FF-13374B067181}" dt="2023-12-17T13:14:23.848" v="37"/>
          <ac:spMkLst>
            <pc:docMk/>
            <pc:sldMk cId="270477612" sldId="382"/>
            <ac:spMk id="35" creationId="{E0311CE5-3D05-493E-B9D2-CF549DF73DC5}"/>
          </ac:spMkLst>
        </pc:spChg>
      </pc:sldChg>
      <pc:sldChg chg="addSp delSp add del setBg delDesignElem">
        <pc:chgData name="翌霖 胡" userId="a9a41afe759712f0" providerId="LiveId" clId="{EF0DFECD-DA42-495E-B9FF-13374B067181}" dt="2023-12-17T13:14:23.897" v="38"/>
        <pc:sldMkLst>
          <pc:docMk/>
          <pc:sldMk cId="588037932" sldId="383"/>
        </pc:sldMkLst>
        <pc:spChg chg="add del">
          <ac:chgData name="翌霖 胡" userId="a9a41afe759712f0" providerId="LiveId" clId="{EF0DFECD-DA42-495E-B9FF-13374B067181}" dt="2023-12-17T13:14:23.848" v="37"/>
          <ac:spMkLst>
            <pc:docMk/>
            <pc:sldMk cId="588037932" sldId="383"/>
            <ac:spMk id="18" creationId="{6D24BC9E-AC6A-42EE-AFD8-B290720B841F}"/>
          </ac:spMkLst>
        </pc:spChg>
        <pc:spChg chg="add del">
          <ac:chgData name="翌霖 胡" userId="a9a41afe759712f0" providerId="LiveId" clId="{EF0DFECD-DA42-495E-B9FF-13374B067181}" dt="2023-12-17T13:14:23.848" v="37"/>
          <ac:spMkLst>
            <pc:docMk/>
            <pc:sldMk cId="588037932" sldId="383"/>
            <ac:spMk id="19" creationId="{0990C621-3B8B-4820-8328-D47EF7CE823C}"/>
          </ac:spMkLst>
        </pc:spChg>
        <pc:spChg chg="add del">
          <ac:chgData name="翌霖 胡" userId="a9a41afe759712f0" providerId="LiveId" clId="{EF0DFECD-DA42-495E-B9FF-13374B067181}" dt="2023-12-17T13:14:23.848" v="37"/>
          <ac:spMkLst>
            <pc:docMk/>
            <pc:sldMk cId="588037932" sldId="383"/>
            <ac:spMk id="20" creationId="{C1A2385B-1D2A-4E17-84FA-6CB7F0AAE473}"/>
          </ac:spMkLst>
        </pc:spChg>
        <pc:spChg chg="add del">
          <ac:chgData name="翌霖 胡" userId="a9a41afe759712f0" providerId="LiveId" clId="{EF0DFECD-DA42-495E-B9FF-13374B067181}" dt="2023-12-17T13:14:23.848" v="37"/>
          <ac:spMkLst>
            <pc:docMk/>
            <pc:sldMk cId="588037932" sldId="383"/>
            <ac:spMk id="21" creationId="{5E791F2F-79DB-4CC0-9FA1-001E3E91E8B7}"/>
          </ac:spMkLst>
        </pc:spChg>
      </pc:sldChg>
      <pc:sldChg chg="addSp delSp add del setBg delDesignElem">
        <pc:chgData name="翌霖 胡" userId="a9a41afe759712f0" providerId="LiveId" clId="{EF0DFECD-DA42-495E-B9FF-13374B067181}" dt="2023-12-17T13:14:23.897" v="38"/>
        <pc:sldMkLst>
          <pc:docMk/>
          <pc:sldMk cId="1467132770" sldId="384"/>
        </pc:sldMkLst>
        <pc:spChg chg="add del">
          <ac:chgData name="翌霖 胡" userId="a9a41afe759712f0" providerId="LiveId" clId="{EF0DFECD-DA42-495E-B9FF-13374B067181}" dt="2023-12-17T13:14:23.848" v="37"/>
          <ac:spMkLst>
            <pc:docMk/>
            <pc:sldMk cId="1467132770" sldId="384"/>
            <ac:spMk id="16" creationId="{45D37F4E-DDB4-456B-97E0-9937730A039F}"/>
          </ac:spMkLst>
        </pc:spChg>
        <pc:spChg chg="add del">
          <ac:chgData name="翌霖 胡" userId="a9a41afe759712f0" providerId="LiveId" clId="{EF0DFECD-DA42-495E-B9FF-13374B067181}" dt="2023-12-17T13:14:23.848" v="37"/>
          <ac:spMkLst>
            <pc:docMk/>
            <pc:sldMk cId="1467132770" sldId="384"/>
            <ac:spMk id="17" creationId="{B2DD41CD-8F47-4F56-AD12-4E2FF7696987}"/>
          </ac:spMkLst>
        </pc:spChg>
      </pc:sldChg>
      <pc:sldChg chg="addSp delSp add del setBg delDesignElem">
        <pc:chgData name="翌霖 胡" userId="a9a41afe759712f0" providerId="LiveId" clId="{EF0DFECD-DA42-495E-B9FF-13374B067181}" dt="2023-12-17T13:14:23.897" v="38"/>
        <pc:sldMkLst>
          <pc:docMk/>
          <pc:sldMk cId="563933873" sldId="385"/>
        </pc:sldMkLst>
        <pc:spChg chg="add del">
          <ac:chgData name="翌霖 胡" userId="a9a41afe759712f0" providerId="LiveId" clId="{EF0DFECD-DA42-495E-B9FF-13374B067181}" dt="2023-12-17T13:14:23.848" v="37"/>
          <ac:spMkLst>
            <pc:docMk/>
            <pc:sldMk cId="563933873" sldId="385"/>
            <ac:spMk id="59" creationId="{D7A453D2-15D8-4403-815F-291FA16340D9}"/>
          </ac:spMkLst>
        </pc:spChg>
        <pc:spChg chg="add del">
          <ac:chgData name="翌霖 胡" userId="a9a41afe759712f0" providerId="LiveId" clId="{EF0DFECD-DA42-495E-B9FF-13374B067181}" dt="2023-12-17T13:14:23.848" v="37"/>
          <ac:spMkLst>
            <pc:docMk/>
            <pc:sldMk cId="563933873" sldId="385"/>
            <ac:spMk id="60" creationId="{8161EA6B-09CA-445B-AB0D-8DF76FA92DEF}"/>
          </ac:spMkLst>
        </pc:spChg>
        <pc:spChg chg="add del">
          <ac:chgData name="翌霖 胡" userId="a9a41afe759712f0" providerId="LiveId" clId="{EF0DFECD-DA42-495E-B9FF-13374B067181}" dt="2023-12-17T13:14:23.848" v="37"/>
          <ac:spMkLst>
            <pc:docMk/>
            <pc:sldMk cId="563933873" sldId="385"/>
            <ac:spMk id="66" creationId="{B8114C98-A349-4111-A123-E8EAB86ABE30}"/>
          </ac:spMkLst>
        </pc:spChg>
        <pc:spChg chg="add del">
          <ac:chgData name="翌霖 胡" userId="a9a41afe759712f0" providerId="LiveId" clId="{EF0DFECD-DA42-495E-B9FF-13374B067181}" dt="2023-12-17T13:14:23.848" v="37"/>
          <ac:spMkLst>
            <pc:docMk/>
            <pc:sldMk cId="563933873" sldId="385"/>
            <ac:spMk id="68" creationId="{E2D3D3F2-ABBB-4453-B1C5-1BEBF7E4DD56}"/>
          </ac:spMkLst>
        </pc:spChg>
        <pc:grpChg chg="add del">
          <ac:chgData name="翌霖 胡" userId="a9a41afe759712f0" providerId="LiveId" clId="{EF0DFECD-DA42-495E-B9FF-13374B067181}" dt="2023-12-17T13:14:23.848" v="37"/>
          <ac:grpSpMkLst>
            <pc:docMk/>
            <pc:sldMk cId="563933873" sldId="385"/>
            <ac:grpSpMk id="61" creationId="{2B35F886-1102-4486-830A-34F41439CE8D}"/>
          </ac:grpSpMkLst>
        </pc:grpChg>
        <pc:grpChg chg="add del">
          <ac:chgData name="翌霖 胡" userId="a9a41afe759712f0" providerId="LiveId" clId="{EF0DFECD-DA42-495E-B9FF-13374B067181}" dt="2023-12-17T13:14:23.848" v="37"/>
          <ac:grpSpMkLst>
            <pc:docMk/>
            <pc:sldMk cId="563933873" sldId="385"/>
            <ac:grpSpMk id="65" creationId="{975C268C-D419-4123-9FAD-0E2B7F9EE795}"/>
          </ac:grpSpMkLst>
        </pc:grpChg>
        <pc:grpChg chg="add del">
          <ac:chgData name="翌霖 胡" userId="a9a41afe759712f0" providerId="LiveId" clId="{EF0DFECD-DA42-495E-B9FF-13374B067181}" dt="2023-12-17T13:14:23.848" v="37"/>
          <ac:grpSpMkLst>
            <pc:docMk/>
            <pc:sldMk cId="563933873" sldId="385"/>
            <ac:grpSpMk id="67" creationId="{670FB431-AE18-414D-92F4-1D12D1991152}"/>
          </ac:grpSpMkLst>
        </pc:grpChg>
        <pc:grpChg chg="add del">
          <ac:chgData name="翌霖 胡" userId="a9a41afe759712f0" providerId="LiveId" clId="{EF0DFECD-DA42-495E-B9FF-13374B067181}" dt="2023-12-17T13:14:23.848" v="37"/>
          <ac:grpSpMkLst>
            <pc:docMk/>
            <pc:sldMk cId="563933873" sldId="385"/>
            <ac:grpSpMk id="69" creationId="{8214E4A5-A0D2-42C4-8D14-D2A7E495F041}"/>
          </ac:grpSpMkLst>
        </pc:grpChg>
      </pc:sldChg>
      <pc:sldChg chg="addSp delSp add del setBg delDesignElem">
        <pc:chgData name="翌霖 胡" userId="a9a41afe759712f0" providerId="LiveId" clId="{EF0DFECD-DA42-495E-B9FF-13374B067181}" dt="2023-12-17T13:14:23.897" v="38"/>
        <pc:sldMkLst>
          <pc:docMk/>
          <pc:sldMk cId="450539450" sldId="386"/>
        </pc:sldMkLst>
        <pc:spChg chg="add del">
          <ac:chgData name="翌霖 胡" userId="a9a41afe759712f0" providerId="LiveId" clId="{EF0DFECD-DA42-495E-B9FF-13374B067181}" dt="2023-12-17T13:14:23.848" v="37"/>
          <ac:spMkLst>
            <pc:docMk/>
            <pc:sldMk cId="450539450" sldId="386"/>
            <ac:spMk id="8" creationId="{70DFC902-7D23-471A-B557-B6B6917D7A0D}"/>
          </ac:spMkLst>
        </pc:spChg>
        <pc:spChg chg="add del">
          <ac:chgData name="翌霖 胡" userId="a9a41afe759712f0" providerId="LiveId" clId="{EF0DFECD-DA42-495E-B9FF-13374B067181}" dt="2023-12-17T13:14:23.848" v="37"/>
          <ac:spMkLst>
            <pc:docMk/>
            <pc:sldMk cId="450539450" sldId="386"/>
            <ac:spMk id="10" creationId="{A55D5633-D557-4DCA-982C-FF36EB7A1C00}"/>
          </ac:spMkLst>
        </pc:spChg>
        <pc:spChg chg="add del">
          <ac:chgData name="翌霖 胡" userId="a9a41afe759712f0" providerId="LiveId" clId="{EF0DFECD-DA42-495E-B9FF-13374B067181}" dt="2023-12-17T13:14:23.848" v="37"/>
          <ac:spMkLst>
            <pc:docMk/>
            <pc:sldMk cId="450539450" sldId="386"/>
            <ac:spMk id="12" creationId="{450D3AD2-FA80-415F-A9CE-54D884561CD7}"/>
          </ac:spMkLst>
        </pc:spChg>
      </pc:sldChg>
      <pc:sldChg chg="addSp delSp add del setBg delDesignElem">
        <pc:chgData name="翌霖 胡" userId="a9a41afe759712f0" providerId="LiveId" clId="{EF0DFECD-DA42-495E-B9FF-13374B067181}" dt="2023-12-17T13:14:23.897" v="38"/>
        <pc:sldMkLst>
          <pc:docMk/>
          <pc:sldMk cId="2665341894" sldId="387"/>
        </pc:sldMkLst>
        <pc:spChg chg="add del">
          <ac:chgData name="翌霖 胡" userId="a9a41afe759712f0" providerId="LiveId" clId="{EF0DFECD-DA42-495E-B9FF-13374B067181}" dt="2023-12-17T13:14:23.848" v="37"/>
          <ac:spMkLst>
            <pc:docMk/>
            <pc:sldMk cId="2665341894" sldId="387"/>
            <ac:spMk id="8" creationId="{70DFC902-7D23-471A-B557-B6B6917D7A0D}"/>
          </ac:spMkLst>
        </pc:spChg>
        <pc:spChg chg="add del">
          <ac:chgData name="翌霖 胡" userId="a9a41afe759712f0" providerId="LiveId" clId="{EF0DFECD-DA42-495E-B9FF-13374B067181}" dt="2023-12-17T13:14:23.848" v="37"/>
          <ac:spMkLst>
            <pc:docMk/>
            <pc:sldMk cId="2665341894" sldId="387"/>
            <ac:spMk id="10" creationId="{A55D5633-D557-4DCA-982C-FF36EB7A1C00}"/>
          </ac:spMkLst>
        </pc:spChg>
        <pc:spChg chg="add del">
          <ac:chgData name="翌霖 胡" userId="a9a41afe759712f0" providerId="LiveId" clId="{EF0DFECD-DA42-495E-B9FF-13374B067181}" dt="2023-12-17T13:14:23.848" v="37"/>
          <ac:spMkLst>
            <pc:docMk/>
            <pc:sldMk cId="2665341894" sldId="387"/>
            <ac:spMk id="12" creationId="{450D3AD2-FA80-415F-A9CE-54D884561CD7}"/>
          </ac:spMkLst>
        </pc:spChg>
      </pc:sldChg>
      <pc:sldChg chg="addSp delSp add del setBg delDesignElem">
        <pc:chgData name="翌霖 胡" userId="a9a41afe759712f0" providerId="LiveId" clId="{EF0DFECD-DA42-495E-B9FF-13374B067181}" dt="2023-12-17T13:14:23.897" v="38"/>
        <pc:sldMkLst>
          <pc:docMk/>
          <pc:sldMk cId="3415879086" sldId="388"/>
        </pc:sldMkLst>
        <pc:spChg chg="add del">
          <ac:chgData name="翌霖 胡" userId="a9a41afe759712f0" providerId="LiveId" clId="{EF0DFECD-DA42-495E-B9FF-13374B067181}" dt="2023-12-17T13:14:23.848" v="37"/>
          <ac:spMkLst>
            <pc:docMk/>
            <pc:sldMk cId="3415879086" sldId="388"/>
            <ac:spMk id="15" creationId="{70DFC902-7D23-471A-B557-B6B6917D7A0D}"/>
          </ac:spMkLst>
        </pc:spChg>
        <pc:spChg chg="add del">
          <ac:chgData name="翌霖 胡" userId="a9a41afe759712f0" providerId="LiveId" clId="{EF0DFECD-DA42-495E-B9FF-13374B067181}" dt="2023-12-17T13:14:23.848" v="37"/>
          <ac:spMkLst>
            <pc:docMk/>
            <pc:sldMk cId="3415879086" sldId="388"/>
            <ac:spMk id="17" creationId="{A55D5633-D557-4DCA-982C-FF36EB7A1C00}"/>
          </ac:spMkLst>
        </pc:spChg>
        <pc:spChg chg="add del">
          <ac:chgData name="翌霖 胡" userId="a9a41afe759712f0" providerId="LiveId" clId="{EF0DFECD-DA42-495E-B9FF-13374B067181}" dt="2023-12-17T13:14:23.848" v="37"/>
          <ac:spMkLst>
            <pc:docMk/>
            <pc:sldMk cId="3415879086" sldId="388"/>
            <ac:spMk id="19" creationId="{450D3AD2-FA80-415F-A9CE-54D884561CD7}"/>
          </ac:spMkLst>
        </pc:spChg>
      </pc:sldChg>
      <pc:sldChg chg="addSp delSp add del setBg delDesignElem">
        <pc:chgData name="翌霖 胡" userId="a9a41afe759712f0" providerId="LiveId" clId="{EF0DFECD-DA42-495E-B9FF-13374B067181}" dt="2023-12-17T13:14:23.897" v="38"/>
        <pc:sldMkLst>
          <pc:docMk/>
          <pc:sldMk cId="1613733438" sldId="392"/>
        </pc:sldMkLst>
        <pc:spChg chg="add del">
          <ac:chgData name="翌霖 胡" userId="a9a41afe759712f0" providerId="LiveId" clId="{EF0DFECD-DA42-495E-B9FF-13374B067181}" dt="2023-12-17T13:14:23.848" v="37"/>
          <ac:spMkLst>
            <pc:docMk/>
            <pc:sldMk cId="1613733438" sldId="392"/>
            <ac:spMk id="21" creationId="{45D37F4E-DDB4-456B-97E0-9937730A039F}"/>
          </ac:spMkLst>
        </pc:spChg>
        <pc:spChg chg="add del">
          <ac:chgData name="翌霖 胡" userId="a9a41afe759712f0" providerId="LiveId" clId="{EF0DFECD-DA42-495E-B9FF-13374B067181}" dt="2023-12-17T13:14:23.848" v="37"/>
          <ac:spMkLst>
            <pc:docMk/>
            <pc:sldMk cId="1613733438" sldId="392"/>
            <ac:spMk id="23" creationId="{B2DD41CD-8F47-4F56-AD12-4E2FF7696987}"/>
          </ac:spMkLst>
        </pc:spChg>
      </pc:sldChg>
      <pc:sldChg chg="addSp delSp add del setBg delDesignElem">
        <pc:chgData name="翌霖 胡" userId="a9a41afe759712f0" providerId="LiveId" clId="{EF0DFECD-DA42-495E-B9FF-13374B067181}" dt="2023-12-17T13:14:23.897" v="38"/>
        <pc:sldMkLst>
          <pc:docMk/>
          <pc:sldMk cId="176323518" sldId="393"/>
        </pc:sldMkLst>
        <pc:spChg chg="add del">
          <ac:chgData name="翌霖 胡" userId="a9a41afe759712f0" providerId="LiveId" clId="{EF0DFECD-DA42-495E-B9FF-13374B067181}" dt="2023-12-17T13:14:23.848" v="37"/>
          <ac:spMkLst>
            <pc:docMk/>
            <pc:sldMk cId="176323518" sldId="393"/>
            <ac:spMk id="42" creationId="{F944E337-3E5D-4A1F-A5A1-2057F25B8A7B}"/>
          </ac:spMkLst>
        </pc:spChg>
        <pc:spChg chg="add del">
          <ac:chgData name="翌霖 胡" userId="a9a41afe759712f0" providerId="LiveId" clId="{EF0DFECD-DA42-495E-B9FF-13374B067181}" dt="2023-12-17T13:14:23.848" v="37"/>
          <ac:spMkLst>
            <pc:docMk/>
            <pc:sldMk cId="176323518" sldId="393"/>
            <ac:spMk id="43" creationId="{4DA50D69-7CF7-4844-B844-A2B821C77F24}"/>
          </ac:spMkLst>
        </pc:spChg>
      </pc:sldChg>
      <pc:sldChg chg="addSp delSp add del setBg delDesignElem">
        <pc:chgData name="翌霖 胡" userId="a9a41afe759712f0" providerId="LiveId" clId="{EF0DFECD-DA42-495E-B9FF-13374B067181}" dt="2023-12-17T13:14:23.897" v="38"/>
        <pc:sldMkLst>
          <pc:docMk/>
          <pc:sldMk cId="3268464360" sldId="394"/>
        </pc:sldMkLst>
        <pc:spChg chg="add del">
          <ac:chgData name="翌霖 胡" userId="a9a41afe759712f0" providerId="LiveId" clId="{EF0DFECD-DA42-495E-B9FF-13374B067181}" dt="2023-12-17T13:14:23.848" v="37"/>
          <ac:spMkLst>
            <pc:docMk/>
            <pc:sldMk cId="3268464360" sldId="394"/>
            <ac:spMk id="15" creationId="{E51BA4DF-2BD4-4EC2-B1DB-B27C8AC71864}"/>
          </ac:spMkLst>
        </pc:spChg>
      </pc:sldChg>
      <pc:sldChg chg="addSp delSp add del setBg delDesignElem">
        <pc:chgData name="翌霖 胡" userId="a9a41afe759712f0" providerId="LiveId" clId="{EF0DFECD-DA42-495E-B9FF-13374B067181}" dt="2023-12-17T13:14:23.897" v="38"/>
        <pc:sldMkLst>
          <pc:docMk/>
          <pc:sldMk cId="176625815" sldId="395"/>
        </pc:sldMkLst>
        <pc:spChg chg="add del">
          <ac:chgData name="翌霖 胡" userId="a9a41afe759712f0" providerId="LiveId" clId="{EF0DFECD-DA42-495E-B9FF-13374B067181}" dt="2023-12-17T13:14:23.848" v="37"/>
          <ac:spMkLst>
            <pc:docMk/>
            <pc:sldMk cId="176625815" sldId="395"/>
            <ac:spMk id="8" creationId="{70DFC902-7D23-471A-B557-B6B6917D7A0D}"/>
          </ac:spMkLst>
        </pc:spChg>
        <pc:spChg chg="add del">
          <ac:chgData name="翌霖 胡" userId="a9a41afe759712f0" providerId="LiveId" clId="{EF0DFECD-DA42-495E-B9FF-13374B067181}" dt="2023-12-17T13:14:23.848" v="37"/>
          <ac:spMkLst>
            <pc:docMk/>
            <pc:sldMk cId="176625815" sldId="395"/>
            <ac:spMk id="10" creationId="{A55D5633-D557-4DCA-982C-FF36EB7A1C00}"/>
          </ac:spMkLst>
        </pc:spChg>
        <pc:spChg chg="add del">
          <ac:chgData name="翌霖 胡" userId="a9a41afe759712f0" providerId="LiveId" clId="{EF0DFECD-DA42-495E-B9FF-13374B067181}" dt="2023-12-17T13:14:23.848" v="37"/>
          <ac:spMkLst>
            <pc:docMk/>
            <pc:sldMk cId="176625815" sldId="395"/>
            <ac:spMk id="12" creationId="{450D3AD2-FA80-415F-A9CE-54D884561CD7}"/>
          </ac:spMkLst>
        </pc:spChg>
      </pc:sldChg>
      <pc:sldChg chg="addSp delSp add del setBg delDesignElem">
        <pc:chgData name="翌霖 胡" userId="a9a41afe759712f0" providerId="LiveId" clId="{EF0DFECD-DA42-495E-B9FF-13374B067181}" dt="2023-12-17T13:14:23.897" v="38"/>
        <pc:sldMkLst>
          <pc:docMk/>
          <pc:sldMk cId="2841419058" sldId="396"/>
        </pc:sldMkLst>
        <pc:spChg chg="add del">
          <ac:chgData name="翌霖 胡" userId="a9a41afe759712f0" providerId="LiveId" clId="{EF0DFECD-DA42-495E-B9FF-13374B067181}" dt="2023-12-17T13:14:23.848" v="37"/>
          <ac:spMkLst>
            <pc:docMk/>
            <pc:sldMk cId="2841419058" sldId="396"/>
            <ac:spMk id="10" creationId="{E51BA4DF-2BD4-4EC2-B1DB-B27C8AC71864}"/>
          </ac:spMkLst>
        </pc:spChg>
      </pc:sldChg>
      <pc:sldChg chg="addSp delSp add del setBg delDesignElem">
        <pc:chgData name="翌霖 胡" userId="a9a41afe759712f0" providerId="LiveId" clId="{EF0DFECD-DA42-495E-B9FF-13374B067181}" dt="2023-12-17T13:14:23.897" v="38"/>
        <pc:sldMkLst>
          <pc:docMk/>
          <pc:sldMk cId="1604417356" sldId="398"/>
        </pc:sldMkLst>
        <pc:spChg chg="add del">
          <ac:chgData name="翌霖 胡" userId="a9a41afe759712f0" providerId="LiveId" clId="{EF0DFECD-DA42-495E-B9FF-13374B067181}" dt="2023-12-17T13:14:23.848" v="37"/>
          <ac:spMkLst>
            <pc:docMk/>
            <pc:sldMk cId="1604417356" sldId="398"/>
            <ac:spMk id="8" creationId="{70DFC902-7D23-471A-B557-B6B6917D7A0D}"/>
          </ac:spMkLst>
        </pc:spChg>
        <pc:spChg chg="add del">
          <ac:chgData name="翌霖 胡" userId="a9a41afe759712f0" providerId="LiveId" clId="{EF0DFECD-DA42-495E-B9FF-13374B067181}" dt="2023-12-17T13:14:23.848" v="37"/>
          <ac:spMkLst>
            <pc:docMk/>
            <pc:sldMk cId="1604417356" sldId="398"/>
            <ac:spMk id="10" creationId="{A55D5633-D557-4DCA-982C-FF36EB7A1C00}"/>
          </ac:spMkLst>
        </pc:spChg>
        <pc:spChg chg="add del">
          <ac:chgData name="翌霖 胡" userId="a9a41afe759712f0" providerId="LiveId" clId="{EF0DFECD-DA42-495E-B9FF-13374B067181}" dt="2023-12-17T13:14:23.848" v="37"/>
          <ac:spMkLst>
            <pc:docMk/>
            <pc:sldMk cId="1604417356" sldId="398"/>
            <ac:spMk id="12" creationId="{450D3AD2-FA80-415F-A9CE-54D884561CD7}"/>
          </ac:spMkLst>
        </pc:spChg>
      </pc:sldChg>
      <pc:sldChg chg="addSp delSp add del setBg delDesignElem">
        <pc:chgData name="翌霖 胡" userId="a9a41afe759712f0" providerId="LiveId" clId="{EF0DFECD-DA42-495E-B9FF-13374B067181}" dt="2023-12-17T13:14:23.897" v="38"/>
        <pc:sldMkLst>
          <pc:docMk/>
          <pc:sldMk cId="2331105949" sldId="399"/>
        </pc:sldMkLst>
        <pc:spChg chg="add del">
          <ac:chgData name="翌霖 胡" userId="a9a41afe759712f0" providerId="LiveId" clId="{EF0DFECD-DA42-495E-B9FF-13374B067181}" dt="2023-12-17T13:14:23.848" v="37"/>
          <ac:spMkLst>
            <pc:docMk/>
            <pc:sldMk cId="2331105949" sldId="399"/>
            <ac:spMk id="17" creationId="{E91DC736-0EF8-4F87-9146-EBF1D2EE4D3D}"/>
          </ac:spMkLst>
        </pc:spChg>
        <pc:spChg chg="add del">
          <ac:chgData name="翌霖 胡" userId="a9a41afe759712f0" providerId="LiveId" clId="{EF0DFECD-DA42-495E-B9FF-13374B067181}" dt="2023-12-17T13:14:23.848" v="37"/>
          <ac:spMkLst>
            <pc:docMk/>
            <pc:sldMk cId="2331105949" sldId="399"/>
            <ac:spMk id="19" creationId="{097CD68E-23E3-4007-8847-CD0944C4F7BE}"/>
          </ac:spMkLst>
        </pc:spChg>
        <pc:spChg chg="add del">
          <ac:chgData name="翌霖 胡" userId="a9a41afe759712f0" providerId="LiveId" clId="{EF0DFECD-DA42-495E-B9FF-13374B067181}" dt="2023-12-17T13:14:23.848" v="37"/>
          <ac:spMkLst>
            <pc:docMk/>
            <pc:sldMk cId="2331105949" sldId="399"/>
            <ac:spMk id="21" creationId="{AF2F604E-43BE-4DC3-B983-E071523364F8}"/>
          </ac:spMkLst>
        </pc:spChg>
        <pc:spChg chg="add del">
          <ac:chgData name="翌霖 胡" userId="a9a41afe759712f0" providerId="LiveId" clId="{EF0DFECD-DA42-495E-B9FF-13374B067181}" dt="2023-12-17T13:14:23.848" v="37"/>
          <ac:spMkLst>
            <pc:docMk/>
            <pc:sldMk cId="2331105949" sldId="399"/>
            <ac:spMk id="23" creationId="{08C9B587-E65E-4B52-B37C-ABEBB6E87928}"/>
          </ac:spMkLst>
        </pc:spChg>
      </pc:sldChg>
      <pc:sldChg chg="addSp delSp add del setBg delDesignElem">
        <pc:chgData name="翌霖 胡" userId="a9a41afe759712f0" providerId="LiveId" clId="{EF0DFECD-DA42-495E-B9FF-13374B067181}" dt="2023-12-17T13:14:23.897" v="38"/>
        <pc:sldMkLst>
          <pc:docMk/>
          <pc:sldMk cId="771668225" sldId="400"/>
        </pc:sldMkLst>
        <pc:spChg chg="add del">
          <ac:chgData name="翌霖 胡" userId="a9a41afe759712f0" providerId="LiveId" clId="{EF0DFECD-DA42-495E-B9FF-13374B067181}" dt="2023-12-17T13:14:23.848" v="37"/>
          <ac:spMkLst>
            <pc:docMk/>
            <pc:sldMk cId="771668225" sldId="400"/>
            <ac:spMk id="15" creationId="{D2854001-B4AF-4E18-9D2E-33E37F97A82D}"/>
          </ac:spMkLst>
        </pc:spChg>
        <pc:spChg chg="add del">
          <ac:chgData name="翌霖 胡" userId="a9a41afe759712f0" providerId="LiveId" clId="{EF0DFECD-DA42-495E-B9FF-13374B067181}" dt="2023-12-17T13:14:23.848" v="37"/>
          <ac:spMkLst>
            <pc:docMk/>
            <pc:sldMk cId="771668225" sldId="400"/>
            <ac:spMk id="17" creationId="{8AEA628B-C8FF-4D0B-B111-F101F580B15D}"/>
          </ac:spMkLst>
        </pc:spChg>
        <pc:spChg chg="add del">
          <ac:chgData name="翌霖 胡" userId="a9a41afe759712f0" providerId="LiveId" clId="{EF0DFECD-DA42-495E-B9FF-13374B067181}" dt="2023-12-17T13:14:23.848" v="37"/>
          <ac:spMkLst>
            <pc:docMk/>
            <pc:sldMk cId="771668225" sldId="400"/>
            <ac:spMk id="19" creationId="{42663BD0-064C-40FC-A331-F49FCA9536AA}"/>
          </ac:spMkLst>
        </pc:spChg>
      </pc:sldChg>
      <pc:sldChg chg="addSp delSp add del setBg delDesignElem">
        <pc:chgData name="翌霖 胡" userId="a9a41afe759712f0" providerId="LiveId" clId="{EF0DFECD-DA42-495E-B9FF-13374B067181}" dt="2023-12-17T13:14:23.897" v="38"/>
        <pc:sldMkLst>
          <pc:docMk/>
          <pc:sldMk cId="1063065314" sldId="401"/>
        </pc:sldMkLst>
        <pc:spChg chg="add del">
          <ac:chgData name="翌霖 胡" userId="a9a41afe759712f0" providerId="LiveId" clId="{EF0DFECD-DA42-495E-B9FF-13374B067181}" dt="2023-12-17T13:14:23.848" v="37"/>
          <ac:spMkLst>
            <pc:docMk/>
            <pc:sldMk cId="1063065314" sldId="401"/>
            <ac:spMk id="1031" creationId="{A6D37EE4-EA1B-46EE-A54B-5233C63C9695}"/>
          </ac:spMkLst>
        </pc:spChg>
        <pc:spChg chg="add del">
          <ac:chgData name="翌霖 胡" userId="a9a41afe759712f0" providerId="LiveId" clId="{EF0DFECD-DA42-495E-B9FF-13374B067181}" dt="2023-12-17T13:14:23.848" v="37"/>
          <ac:spMkLst>
            <pc:docMk/>
            <pc:sldMk cId="1063065314" sldId="401"/>
            <ac:spMk id="1033" creationId="{927D5270-6648-4CC1-8F78-48BE299CAC25}"/>
          </ac:spMkLst>
        </pc:spChg>
      </pc:sldChg>
      <pc:sldChg chg="addSp delSp add del setBg delDesignElem">
        <pc:chgData name="翌霖 胡" userId="a9a41afe759712f0" providerId="LiveId" clId="{EF0DFECD-DA42-495E-B9FF-13374B067181}" dt="2023-12-17T13:14:23.897" v="38"/>
        <pc:sldMkLst>
          <pc:docMk/>
          <pc:sldMk cId="4067131404" sldId="402"/>
        </pc:sldMkLst>
        <pc:spChg chg="add del">
          <ac:chgData name="翌霖 胡" userId="a9a41afe759712f0" providerId="LiveId" clId="{EF0DFECD-DA42-495E-B9FF-13374B067181}" dt="2023-12-17T13:14:23.848" v="37"/>
          <ac:spMkLst>
            <pc:docMk/>
            <pc:sldMk cId="4067131404" sldId="402"/>
            <ac:spMk id="8" creationId="{70DFC902-7D23-471A-B557-B6B6917D7A0D}"/>
          </ac:spMkLst>
        </pc:spChg>
        <pc:spChg chg="add del">
          <ac:chgData name="翌霖 胡" userId="a9a41afe759712f0" providerId="LiveId" clId="{EF0DFECD-DA42-495E-B9FF-13374B067181}" dt="2023-12-17T13:14:23.848" v="37"/>
          <ac:spMkLst>
            <pc:docMk/>
            <pc:sldMk cId="4067131404" sldId="402"/>
            <ac:spMk id="10" creationId="{A55D5633-D557-4DCA-982C-FF36EB7A1C00}"/>
          </ac:spMkLst>
        </pc:spChg>
        <pc:spChg chg="add del">
          <ac:chgData name="翌霖 胡" userId="a9a41afe759712f0" providerId="LiveId" clId="{EF0DFECD-DA42-495E-B9FF-13374B067181}" dt="2023-12-17T13:14:23.848" v="37"/>
          <ac:spMkLst>
            <pc:docMk/>
            <pc:sldMk cId="4067131404" sldId="402"/>
            <ac:spMk id="12" creationId="{450D3AD2-FA80-415F-A9CE-54D884561CD7}"/>
          </ac:spMkLst>
        </pc:spChg>
      </pc:sldChg>
      <pc:sldChg chg="addSp delSp add del setBg delDesignElem">
        <pc:chgData name="翌霖 胡" userId="a9a41afe759712f0" providerId="LiveId" clId="{EF0DFECD-DA42-495E-B9FF-13374B067181}" dt="2023-12-17T13:14:23.897" v="38"/>
        <pc:sldMkLst>
          <pc:docMk/>
          <pc:sldMk cId="3024720962" sldId="403"/>
        </pc:sldMkLst>
        <pc:spChg chg="add del">
          <ac:chgData name="翌霖 胡" userId="a9a41afe759712f0" providerId="LiveId" clId="{EF0DFECD-DA42-495E-B9FF-13374B067181}" dt="2023-12-17T13:14:23.848" v="37"/>
          <ac:spMkLst>
            <pc:docMk/>
            <pc:sldMk cId="3024720962" sldId="403"/>
            <ac:spMk id="35" creationId="{70DFC902-7D23-471A-B557-B6B6917D7A0D}"/>
          </ac:spMkLst>
        </pc:spChg>
        <pc:spChg chg="add del">
          <ac:chgData name="翌霖 胡" userId="a9a41afe759712f0" providerId="LiveId" clId="{EF0DFECD-DA42-495E-B9FF-13374B067181}" dt="2023-12-17T13:14:23.848" v="37"/>
          <ac:spMkLst>
            <pc:docMk/>
            <pc:sldMk cId="3024720962" sldId="403"/>
            <ac:spMk id="37" creationId="{A55D5633-D557-4DCA-982C-FF36EB7A1C00}"/>
          </ac:spMkLst>
        </pc:spChg>
        <pc:spChg chg="add del">
          <ac:chgData name="翌霖 胡" userId="a9a41afe759712f0" providerId="LiveId" clId="{EF0DFECD-DA42-495E-B9FF-13374B067181}" dt="2023-12-17T13:14:23.848" v="37"/>
          <ac:spMkLst>
            <pc:docMk/>
            <pc:sldMk cId="3024720962" sldId="403"/>
            <ac:spMk id="39" creationId="{450D3AD2-FA80-415F-A9CE-54D884561CD7}"/>
          </ac:spMkLst>
        </pc:spChg>
      </pc:sldChg>
      <pc:sldChg chg="addSp delSp add del setBg delDesignElem">
        <pc:chgData name="翌霖 胡" userId="a9a41afe759712f0" providerId="LiveId" clId="{EF0DFECD-DA42-495E-B9FF-13374B067181}" dt="2023-12-17T13:14:23.897" v="38"/>
        <pc:sldMkLst>
          <pc:docMk/>
          <pc:sldMk cId="223746346" sldId="404"/>
        </pc:sldMkLst>
        <pc:spChg chg="add del">
          <ac:chgData name="翌霖 胡" userId="a9a41afe759712f0" providerId="LiveId" clId="{EF0DFECD-DA42-495E-B9FF-13374B067181}" dt="2023-12-17T13:14:23.848" v="37"/>
          <ac:spMkLst>
            <pc:docMk/>
            <pc:sldMk cId="223746346" sldId="404"/>
            <ac:spMk id="8" creationId="{70DFC902-7D23-471A-B557-B6B6917D7A0D}"/>
          </ac:spMkLst>
        </pc:spChg>
        <pc:spChg chg="add del">
          <ac:chgData name="翌霖 胡" userId="a9a41afe759712f0" providerId="LiveId" clId="{EF0DFECD-DA42-495E-B9FF-13374B067181}" dt="2023-12-17T13:14:23.848" v="37"/>
          <ac:spMkLst>
            <pc:docMk/>
            <pc:sldMk cId="223746346" sldId="404"/>
            <ac:spMk id="10" creationId="{A55D5633-D557-4DCA-982C-FF36EB7A1C00}"/>
          </ac:spMkLst>
        </pc:spChg>
        <pc:spChg chg="add del">
          <ac:chgData name="翌霖 胡" userId="a9a41afe759712f0" providerId="LiveId" clId="{EF0DFECD-DA42-495E-B9FF-13374B067181}" dt="2023-12-17T13:14:23.848" v="37"/>
          <ac:spMkLst>
            <pc:docMk/>
            <pc:sldMk cId="223746346" sldId="404"/>
            <ac:spMk id="12" creationId="{450D3AD2-FA80-415F-A9CE-54D884561CD7}"/>
          </ac:spMkLst>
        </pc:spChg>
      </pc:sldChg>
      <pc:sldChg chg="addSp modSp new mod">
        <pc:chgData name="翌霖 胡" userId="a9a41afe759712f0" providerId="LiveId" clId="{EF0DFECD-DA42-495E-B9FF-13374B067181}" dt="2023-12-18T07:56:24.498" v="298" actId="1076"/>
        <pc:sldMkLst>
          <pc:docMk/>
          <pc:sldMk cId="1691007847" sldId="405"/>
        </pc:sldMkLst>
        <pc:spChg chg="mod">
          <ac:chgData name="翌霖 胡" userId="a9a41afe759712f0" providerId="LiveId" clId="{EF0DFECD-DA42-495E-B9FF-13374B067181}" dt="2023-12-18T01:49:36.303" v="195"/>
          <ac:spMkLst>
            <pc:docMk/>
            <pc:sldMk cId="1691007847" sldId="405"/>
            <ac:spMk id="2" creationId="{A10D1AB0-442C-BF42-12DF-B3F1B67B5185}"/>
          </ac:spMkLst>
        </pc:spChg>
        <pc:spChg chg="mod">
          <ac:chgData name="翌霖 胡" userId="a9a41afe759712f0" providerId="LiveId" clId="{EF0DFECD-DA42-495E-B9FF-13374B067181}" dt="2023-12-18T07:56:10.467" v="297" actId="6549"/>
          <ac:spMkLst>
            <pc:docMk/>
            <pc:sldMk cId="1691007847" sldId="405"/>
            <ac:spMk id="3" creationId="{7B1E1E66-0369-3DA4-684F-4FBB6EBCF7F0}"/>
          </ac:spMkLst>
        </pc:spChg>
        <pc:picChg chg="add mod">
          <ac:chgData name="翌霖 胡" userId="a9a41afe759712f0" providerId="LiveId" clId="{EF0DFECD-DA42-495E-B9FF-13374B067181}" dt="2023-12-18T07:56:24.498" v="298" actId="1076"/>
          <ac:picMkLst>
            <pc:docMk/>
            <pc:sldMk cId="1691007847" sldId="405"/>
            <ac:picMk id="5" creationId="{C7EAE22A-32F9-01A5-D1D5-8D4AE7AB47DF}"/>
          </ac:picMkLst>
        </pc:picChg>
      </pc:sldChg>
    </pc:docChg>
  </pc:docChgLst>
  <pc:docChgLst>
    <pc:chgData name="翌霖 胡" userId="a9a41afe759712f0" providerId="LiveId" clId="{45705AFF-7A96-4DAC-B54B-E3C562281F78}"/>
    <pc:docChg chg="undo redo custSel addSld delSld modSld sldOrd">
      <pc:chgData name="翌霖 胡" userId="a9a41afe759712f0" providerId="LiveId" clId="{45705AFF-7A96-4DAC-B54B-E3C562281F78}" dt="2023-11-14T07:07:04.273" v="4511" actId="27636"/>
      <pc:docMkLst>
        <pc:docMk/>
      </pc:docMkLst>
      <pc:sldChg chg="addSp delSp modSp new mod setBg addAnim modAnim setClrOvrMap">
        <pc:chgData name="翌霖 胡" userId="a9a41afe759712f0" providerId="LiveId" clId="{45705AFF-7A96-4DAC-B54B-E3C562281F78}" dt="2023-11-14T07:05:20.992" v="4488" actId="6549"/>
        <pc:sldMkLst>
          <pc:docMk/>
          <pc:sldMk cId="3981376780" sldId="256"/>
        </pc:sldMkLst>
        <pc:spChg chg="mod">
          <ac:chgData name="翌霖 胡" userId="a9a41afe759712f0" providerId="LiveId" clId="{45705AFF-7A96-4DAC-B54B-E3C562281F78}" dt="2023-11-14T07:05:20.992" v="4488" actId="6549"/>
          <ac:spMkLst>
            <pc:docMk/>
            <pc:sldMk cId="3981376780" sldId="256"/>
            <ac:spMk id="2" creationId="{3276E30A-E273-EDA7-0B94-6DCEB364EEC7}"/>
          </ac:spMkLst>
        </pc:spChg>
        <pc:spChg chg="mod">
          <ac:chgData name="翌霖 胡" userId="a9a41afe759712f0" providerId="LiveId" clId="{45705AFF-7A96-4DAC-B54B-E3C562281F78}" dt="2023-11-14T07:04:08.469" v="4476" actId="26606"/>
          <ac:spMkLst>
            <pc:docMk/>
            <pc:sldMk cId="3981376780" sldId="256"/>
            <ac:spMk id="3" creationId="{D4226F11-46DB-13F3-330D-5DB5D0919E00}"/>
          </ac:spMkLst>
        </pc:spChg>
        <pc:spChg chg="add del">
          <ac:chgData name="翌霖 胡" userId="a9a41afe759712f0" providerId="LiveId" clId="{45705AFF-7A96-4DAC-B54B-E3C562281F78}" dt="2023-11-14T07:04:59.005" v="4483" actId="26606"/>
          <ac:spMkLst>
            <pc:docMk/>
            <pc:sldMk cId="3981376780" sldId="256"/>
            <ac:spMk id="10" creationId="{71B2258F-86CA-4D4D-8270-BC05FCDEBFB3}"/>
          </ac:spMkLst>
        </pc:spChg>
        <pc:spChg chg="add">
          <ac:chgData name="翌霖 胡" userId="a9a41afe759712f0" providerId="LiveId" clId="{45705AFF-7A96-4DAC-B54B-E3C562281F78}" dt="2023-11-14T07:04:59.005" v="4483" actId="26606"/>
          <ac:spMkLst>
            <pc:docMk/>
            <pc:sldMk cId="3981376780" sldId="256"/>
            <ac:spMk id="15" creationId="{71B2258F-86CA-4D4D-8270-BC05FCDEBFB3}"/>
          </ac:spMkLst>
        </pc:spChg>
        <pc:picChg chg="add del mod ord">
          <ac:chgData name="翌霖 胡" userId="a9a41afe759712f0" providerId="LiveId" clId="{45705AFF-7A96-4DAC-B54B-E3C562281F78}" dt="2023-11-14T07:04:55.252" v="4479" actId="478"/>
          <ac:picMkLst>
            <pc:docMk/>
            <pc:sldMk cId="3981376780" sldId="256"/>
            <ac:picMk id="5" creationId="{285C6E08-C024-FF6D-7E71-4517DA88F5BF}"/>
          </ac:picMkLst>
        </pc:picChg>
        <pc:picChg chg="add del">
          <ac:chgData name="翌霖 胡" userId="a9a41afe759712f0" providerId="LiveId" clId="{45705AFF-7A96-4DAC-B54B-E3C562281F78}" dt="2023-11-13T12:44:37.927" v="50" actId="21"/>
          <ac:picMkLst>
            <pc:docMk/>
            <pc:sldMk cId="3981376780" sldId="256"/>
            <ac:picMk id="5" creationId="{EC4D5507-725D-7B28-9A03-9EBA0613D704}"/>
          </ac:picMkLst>
        </pc:picChg>
        <pc:picChg chg="add mod ord">
          <ac:chgData name="翌霖 胡" userId="a9a41afe759712f0" providerId="LiveId" clId="{45705AFF-7A96-4DAC-B54B-E3C562281F78}" dt="2023-11-14T07:04:59.005" v="4483" actId="26606"/>
          <ac:picMkLst>
            <pc:docMk/>
            <pc:sldMk cId="3981376780" sldId="256"/>
            <ac:picMk id="7" creationId="{1ED4AE68-2BC7-9122-6DB1-D1CC1BD4F7DB}"/>
          </ac:picMkLst>
        </pc:picChg>
      </pc:sldChg>
      <pc:sldChg chg="addSp new add del mod ord">
        <pc:chgData name="翌霖 胡" userId="a9a41afe759712f0" providerId="LiveId" clId="{45705AFF-7A96-4DAC-B54B-E3C562281F78}" dt="2023-11-14T06:44:28.285" v="4223" actId="47"/>
        <pc:sldMkLst>
          <pc:docMk/>
          <pc:sldMk cId="2757102983" sldId="257"/>
        </pc:sldMkLst>
        <pc:picChg chg="add">
          <ac:chgData name="翌霖 胡" userId="a9a41afe759712f0" providerId="LiveId" clId="{45705AFF-7A96-4DAC-B54B-E3C562281F78}" dt="2023-11-12T13:32:42.708" v="5" actId="22"/>
          <ac:picMkLst>
            <pc:docMk/>
            <pc:sldMk cId="2757102983" sldId="257"/>
            <ac:picMk id="5" creationId="{5F3262BF-2C9D-D608-7A37-366EA40159B7}"/>
          </ac:picMkLst>
        </pc:picChg>
      </pc:sldChg>
      <pc:sldChg chg="modSp new del mod">
        <pc:chgData name="翌霖 胡" userId="a9a41afe759712f0" providerId="LiveId" clId="{45705AFF-7A96-4DAC-B54B-E3C562281F78}" dt="2023-11-14T06:47:12.761" v="4271" actId="47"/>
        <pc:sldMkLst>
          <pc:docMk/>
          <pc:sldMk cId="1423015942" sldId="258"/>
        </pc:sldMkLst>
        <pc:spChg chg="mod">
          <ac:chgData name="翌霖 胡" userId="a9a41afe759712f0" providerId="LiveId" clId="{45705AFF-7A96-4DAC-B54B-E3C562281F78}" dt="2023-11-12T14:18:10.473" v="16"/>
          <ac:spMkLst>
            <pc:docMk/>
            <pc:sldMk cId="1423015942" sldId="258"/>
            <ac:spMk id="3" creationId="{92B22B96-B0A9-422F-B669-E8FF45A437BF}"/>
          </ac:spMkLst>
        </pc:spChg>
      </pc:sldChg>
      <pc:sldChg chg="modSp new del mod">
        <pc:chgData name="翌霖 胡" userId="a9a41afe759712f0" providerId="LiveId" clId="{45705AFF-7A96-4DAC-B54B-E3C562281F78}" dt="2023-11-14T06:47:51.272" v="4290" actId="47"/>
        <pc:sldMkLst>
          <pc:docMk/>
          <pc:sldMk cId="1250363627" sldId="259"/>
        </pc:sldMkLst>
        <pc:spChg chg="mod">
          <ac:chgData name="翌霖 胡" userId="a9a41afe759712f0" providerId="LiveId" clId="{45705AFF-7A96-4DAC-B54B-E3C562281F78}" dt="2023-11-13T10:12:44.657" v="21" actId="27636"/>
          <ac:spMkLst>
            <pc:docMk/>
            <pc:sldMk cId="1250363627" sldId="259"/>
            <ac:spMk id="3" creationId="{AA1ADED3-C9D5-9EE2-3587-694C70F8D5FD}"/>
          </ac:spMkLst>
        </pc:spChg>
      </pc:sldChg>
      <pc:sldChg chg="new del">
        <pc:chgData name="翌霖 胡" userId="a9a41afe759712f0" providerId="LiveId" clId="{45705AFF-7A96-4DAC-B54B-E3C562281F78}" dt="2023-11-14T06:47:55.262" v="4291" actId="47"/>
        <pc:sldMkLst>
          <pc:docMk/>
          <pc:sldMk cId="2597312851" sldId="260"/>
        </pc:sldMkLst>
      </pc:sldChg>
      <pc:sldChg chg="addSp delSp modSp new mod ord setBg">
        <pc:chgData name="翌霖 胡" userId="a9a41afe759712f0" providerId="LiveId" clId="{45705AFF-7A96-4DAC-B54B-E3C562281F78}" dt="2023-11-14T07:03:33.377" v="4472" actId="26606"/>
        <pc:sldMkLst>
          <pc:docMk/>
          <pc:sldMk cId="795502064" sldId="261"/>
        </pc:sldMkLst>
        <pc:spChg chg="mod">
          <ac:chgData name="翌霖 胡" userId="a9a41afe759712f0" providerId="LiveId" clId="{45705AFF-7A96-4DAC-B54B-E3C562281F78}" dt="2023-11-14T07:03:33.377" v="4472" actId="26606"/>
          <ac:spMkLst>
            <pc:docMk/>
            <pc:sldMk cId="795502064" sldId="261"/>
            <ac:spMk id="2" creationId="{37DACFE2-4154-34D2-4836-E52303C6C086}"/>
          </ac:spMkLst>
        </pc:spChg>
        <pc:spChg chg="mod ord">
          <ac:chgData name="翌霖 胡" userId="a9a41afe759712f0" providerId="LiveId" clId="{45705AFF-7A96-4DAC-B54B-E3C562281F78}" dt="2023-11-14T07:03:33.377" v="4472" actId="26606"/>
          <ac:spMkLst>
            <pc:docMk/>
            <pc:sldMk cId="795502064" sldId="261"/>
            <ac:spMk id="3" creationId="{61F5AC3A-A8A7-BBC2-5297-8D1123CFCE6F}"/>
          </ac:spMkLst>
        </pc:spChg>
        <pc:spChg chg="add del">
          <ac:chgData name="翌霖 胡" userId="a9a41afe759712f0" providerId="LiveId" clId="{45705AFF-7A96-4DAC-B54B-E3C562281F78}" dt="2023-11-14T07:03:30.538" v="4469" actId="26606"/>
          <ac:spMkLst>
            <pc:docMk/>
            <pc:sldMk cId="795502064" sldId="261"/>
            <ac:spMk id="10" creationId="{2C61293E-6EBE-43EF-A52C-9BEBFD7679D4}"/>
          </ac:spMkLst>
        </pc:spChg>
        <pc:spChg chg="add del">
          <ac:chgData name="翌霖 胡" userId="a9a41afe759712f0" providerId="LiveId" clId="{45705AFF-7A96-4DAC-B54B-E3C562281F78}" dt="2023-11-14T07:03:30.538" v="4469" actId="26606"/>
          <ac:spMkLst>
            <pc:docMk/>
            <pc:sldMk cId="795502064" sldId="261"/>
            <ac:spMk id="12" creationId="{21540236-BFD5-4A9D-8840-4703E7F76825}"/>
          </ac:spMkLst>
        </pc:spChg>
        <pc:spChg chg="add del">
          <ac:chgData name="翌霖 胡" userId="a9a41afe759712f0" providerId="LiveId" clId="{45705AFF-7A96-4DAC-B54B-E3C562281F78}" dt="2023-11-14T07:03:33.369" v="4471" actId="26606"/>
          <ac:spMkLst>
            <pc:docMk/>
            <pc:sldMk cId="795502064" sldId="261"/>
            <ac:spMk id="14" creationId="{2C61293E-6EBE-43EF-A52C-9BEBFD7679D4}"/>
          </ac:spMkLst>
        </pc:spChg>
        <pc:spChg chg="add del">
          <ac:chgData name="翌霖 胡" userId="a9a41afe759712f0" providerId="LiveId" clId="{45705AFF-7A96-4DAC-B54B-E3C562281F78}" dt="2023-11-14T07:03:33.369" v="4471" actId="26606"/>
          <ac:spMkLst>
            <pc:docMk/>
            <pc:sldMk cId="795502064" sldId="261"/>
            <ac:spMk id="15" creationId="{3FCFB1DE-0B7E-48CC-BA90-B2AB0889F9D6}"/>
          </ac:spMkLst>
        </pc:spChg>
        <pc:spChg chg="add">
          <ac:chgData name="翌霖 胡" userId="a9a41afe759712f0" providerId="LiveId" clId="{45705AFF-7A96-4DAC-B54B-E3C562281F78}" dt="2023-11-14T07:03:33.377" v="4472" actId="26606"/>
          <ac:spMkLst>
            <pc:docMk/>
            <pc:sldMk cId="795502064" sldId="261"/>
            <ac:spMk id="17" creationId="{45D37F4E-DDB4-456B-97E0-9937730A039F}"/>
          </ac:spMkLst>
        </pc:spChg>
        <pc:spChg chg="add">
          <ac:chgData name="翌霖 胡" userId="a9a41afe759712f0" providerId="LiveId" clId="{45705AFF-7A96-4DAC-B54B-E3C562281F78}" dt="2023-11-14T07:03:33.377" v="4472" actId="26606"/>
          <ac:spMkLst>
            <pc:docMk/>
            <pc:sldMk cId="795502064" sldId="261"/>
            <ac:spMk id="18" creationId="{B2DD41CD-8F47-4F56-AD12-4E2FF7696987}"/>
          </ac:spMkLst>
        </pc:spChg>
        <pc:picChg chg="add mod">
          <ac:chgData name="翌霖 胡" userId="a9a41afe759712f0" providerId="LiveId" clId="{45705AFF-7A96-4DAC-B54B-E3C562281F78}" dt="2023-11-14T07:03:33.377" v="4472" actId="26606"/>
          <ac:picMkLst>
            <pc:docMk/>
            <pc:sldMk cId="795502064" sldId="261"/>
            <ac:picMk id="5" creationId="{F36EFB8F-557C-D318-EC1C-AF57C39DCA04}"/>
          </ac:picMkLst>
        </pc:picChg>
      </pc:sldChg>
      <pc:sldChg chg="new del">
        <pc:chgData name="翌霖 胡" userId="a9a41afe759712f0" providerId="LiveId" clId="{45705AFF-7A96-4DAC-B54B-E3C562281F78}" dt="2023-11-14T06:55:33.262" v="4392" actId="47"/>
        <pc:sldMkLst>
          <pc:docMk/>
          <pc:sldMk cId="3826414389" sldId="262"/>
        </pc:sldMkLst>
      </pc:sldChg>
      <pc:sldChg chg="addSp delSp modSp new mod">
        <pc:chgData name="翌霖 胡" userId="a9a41afe759712f0" providerId="LiveId" clId="{45705AFF-7A96-4DAC-B54B-E3C562281F78}" dt="2023-11-14T06:57:31.246" v="4415" actId="1076"/>
        <pc:sldMkLst>
          <pc:docMk/>
          <pc:sldMk cId="1798156119" sldId="263"/>
        </pc:sldMkLst>
        <pc:spChg chg="del">
          <ac:chgData name="翌霖 胡" userId="a9a41afe759712f0" providerId="LiveId" clId="{45705AFF-7A96-4DAC-B54B-E3C562281F78}" dt="2023-11-14T06:57:00.323" v="4400" actId="478"/>
          <ac:spMkLst>
            <pc:docMk/>
            <pc:sldMk cId="1798156119" sldId="263"/>
            <ac:spMk id="2" creationId="{2EBD559B-252B-C351-FD6D-6E1E32DBE586}"/>
          </ac:spMkLst>
        </pc:spChg>
        <pc:spChg chg="del">
          <ac:chgData name="翌霖 胡" userId="a9a41afe759712f0" providerId="LiveId" clId="{45705AFF-7A96-4DAC-B54B-E3C562281F78}" dt="2023-11-14T06:55:58.835" v="4393"/>
          <ac:spMkLst>
            <pc:docMk/>
            <pc:sldMk cId="1798156119" sldId="263"/>
            <ac:spMk id="3" creationId="{4E99E0A1-B5B0-B2D6-CCA9-0961A7C1B154}"/>
          </ac:spMkLst>
        </pc:spChg>
        <pc:picChg chg="add mod">
          <ac:chgData name="翌霖 胡" userId="a9a41afe759712f0" providerId="LiveId" clId="{45705AFF-7A96-4DAC-B54B-E3C562281F78}" dt="2023-11-14T06:57:11.400" v="4406" actId="14100"/>
          <ac:picMkLst>
            <pc:docMk/>
            <pc:sldMk cId="1798156119" sldId="263"/>
            <ac:picMk id="5" creationId="{2AA0F684-ECF5-4DCD-51C9-89C33A5F1BAE}"/>
          </ac:picMkLst>
        </pc:picChg>
        <pc:picChg chg="add mod">
          <ac:chgData name="翌霖 胡" userId="a9a41afe759712f0" providerId="LiveId" clId="{45705AFF-7A96-4DAC-B54B-E3C562281F78}" dt="2023-11-14T06:57:24.138" v="4412" actId="14100"/>
          <ac:picMkLst>
            <pc:docMk/>
            <pc:sldMk cId="1798156119" sldId="263"/>
            <ac:picMk id="7" creationId="{CFE51D82-C220-2983-5DDF-D21449886C2F}"/>
          </ac:picMkLst>
        </pc:picChg>
        <pc:picChg chg="add mod">
          <ac:chgData name="翌霖 胡" userId="a9a41afe759712f0" providerId="LiveId" clId="{45705AFF-7A96-4DAC-B54B-E3C562281F78}" dt="2023-11-14T06:57:31.246" v="4415" actId="1076"/>
          <ac:picMkLst>
            <pc:docMk/>
            <pc:sldMk cId="1798156119" sldId="263"/>
            <ac:picMk id="9" creationId="{C7F4E57D-F01E-6EB7-233E-33CEB7F0836C}"/>
          </ac:picMkLst>
        </pc:picChg>
      </pc:sldChg>
      <pc:sldChg chg="addSp delSp modSp new mod ord setBg">
        <pc:chgData name="翌霖 胡" userId="a9a41afe759712f0" providerId="LiveId" clId="{45705AFF-7A96-4DAC-B54B-E3C562281F78}" dt="2023-11-14T05:53:04.679" v="3170"/>
        <pc:sldMkLst>
          <pc:docMk/>
          <pc:sldMk cId="709002649" sldId="264"/>
        </pc:sldMkLst>
        <pc:spChg chg="mod">
          <ac:chgData name="翌霖 胡" userId="a9a41afe759712f0" providerId="LiveId" clId="{45705AFF-7A96-4DAC-B54B-E3C562281F78}" dt="2023-11-14T04:27:01.392" v="2006" actId="962"/>
          <ac:spMkLst>
            <pc:docMk/>
            <pc:sldMk cId="709002649" sldId="264"/>
            <ac:spMk id="2" creationId="{5AA73F88-CAF5-07B9-F91D-511504EA70B1}"/>
          </ac:spMkLst>
        </pc:spChg>
        <pc:spChg chg="mod">
          <ac:chgData name="翌霖 胡" userId="a9a41afe759712f0" providerId="LiveId" clId="{45705AFF-7A96-4DAC-B54B-E3C562281F78}" dt="2023-11-14T05:53:04.679" v="3170"/>
          <ac:spMkLst>
            <pc:docMk/>
            <pc:sldMk cId="709002649" sldId="264"/>
            <ac:spMk id="3" creationId="{8C2BA3FA-5A41-4AEE-5039-BC8679EBB855}"/>
          </ac:spMkLst>
        </pc:spChg>
        <pc:spChg chg="add del mod">
          <ac:chgData name="翌霖 胡" userId="a9a41afe759712f0" providerId="LiveId" clId="{45705AFF-7A96-4DAC-B54B-E3C562281F78}" dt="2023-11-14T04:26:40.699" v="2002" actId="26606"/>
          <ac:spMkLst>
            <pc:docMk/>
            <pc:sldMk cId="709002649" sldId="264"/>
            <ac:spMk id="9" creationId="{11996F3C-0AAD-5D3D-7EB5-A2BEDA817EB1}"/>
          </ac:spMkLst>
        </pc:spChg>
        <pc:spChg chg="add del">
          <ac:chgData name="翌霖 胡" userId="a9a41afe759712f0" providerId="LiveId" clId="{45705AFF-7A96-4DAC-B54B-E3C562281F78}" dt="2023-11-14T04:16:38.027" v="1959" actId="26606"/>
          <ac:spMkLst>
            <pc:docMk/>
            <pc:sldMk cId="709002649" sldId="264"/>
            <ac:spMk id="10" creationId="{45D37F4E-DDB4-456B-97E0-9937730A039F}"/>
          </ac:spMkLst>
        </pc:spChg>
        <pc:spChg chg="add del">
          <ac:chgData name="翌霖 胡" userId="a9a41afe759712f0" providerId="LiveId" clId="{45705AFF-7A96-4DAC-B54B-E3C562281F78}" dt="2023-11-14T04:16:38.027" v="1959" actId="26606"/>
          <ac:spMkLst>
            <pc:docMk/>
            <pc:sldMk cId="709002649" sldId="264"/>
            <ac:spMk id="12" creationId="{B2DD41CD-8F47-4F56-AD12-4E2FF7696987}"/>
          </ac:spMkLst>
        </pc:spChg>
        <pc:spChg chg="add del">
          <ac:chgData name="翌霖 胡" userId="a9a41afe759712f0" providerId="LiveId" clId="{45705AFF-7A96-4DAC-B54B-E3C562281F78}" dt="2023-11-14T04:16:41.282" v="1961" actId="26606"/>
          <ac:spMkLst>
            <pc:docMk/>
            <pc:sldMk cId="709002649" sldId="264"/>
            <ac:spMk id="14" creationId="{9427AF5F-9A0E-42B7-A252-FD64C9885F9C}"/>
          </ac:spMkLst>
        </pc:spChg>
        <pc:spChg chg="add del">
          <ac:chgData name="翌霖 胡" userId="a9a41afe759712f0" providerId="LiveId" clId="{45705AFF-7A96-4DAC-B54B-E3C562281F78}" dt="2023-11-14T04:20:08.573" v="1973" actId="26606"/>
          <ac:spMkLst>
            <pc:docMk/>
            <pc:sldMk cId="709002649" sldId="264"/>
            <ac:spMk id="23" creationId="{B2DD41CD-8F47-4F56-AD12-4E2FF7696987}"/>
          </ac:spMkLst>
        </pc:spChg>
        <pc:spChg chg="add del">
          <ac:chgData name="翌霖 胡" userId="a9a41afe759712f0" providerId="LiveId" clId="{45705AFF-7A96-4DAC-B54B-E3C562281F78}" dt="2023-11-14T04:20:08.573" v="1973" actId="26606"/>
          <ac:spMkLst>
            <pc:docMk/>
            <pc:sldMk cId="709002649" sldId="264"/>
            <ac:spMk id="24" creationId="{45D37F4E-DDB4-456B-97E0-9937730A039F}"/>
          </ac:spMkLst>
        </pc:spChg>
        <pc:spChg chg="add del">
          <ac:chgData name="翌霖 胡" userId="a9a41afe759712f0" providerId="LiveId" clId="{45705AFF-7A96-4DAC-B54B-E3C562281F78}" dt="2023-11-14T04:20:08.565" v="1972" actId="26606"/>
          <ac:spMkLst>
            <pc:docMk/>
            <pc:sldMk cId="709002649" sldId="264"/>
            <ac:spMk id="31" creationId="{E02239D2-A05D-4A1C-9F06-FBA7FC730E1B}"/>
          </ac:spMkLst>
        </pc:spChg>
        <pc:spChg chg="add">
          <ac:chgData name="翌霖 胡" userId="a9a41afe759712f0" providerId="LiveId" clId="{45705AFF-7A96-4DAC-B54B-E3C562281F78}" dt="2023-11-14T04:20:08.573" v="1973" actId="26606"/>
          <ac:spMkLst>
            <pc:docMk/>
            <pc:sldMk cId="709002649" sldId="264"/>
            <ac:spMk id="33" creationId="{E02239D2-A05D-4A1C-9F06-FBA7FC730E1B}"/>
          </ac:spMkLst>
        </pc:spChg>
        <pc:graphicFrameChg chg="add mod modGraphic">
          <ac:chgData name="翌霖 胡" userId="a9a41afe759712f0" providerId="LiveId" clId="{45705AFF-7A96-4DAC-B54B-E3C562281F78}" dt="2023-11-14T05:32:45.283" v="2989" actId="20577"/>
          <ac:graphicFrameMkLst>
            <pc:docMk/>
            <pc:sldMk cId="709002649" sldId="264"/>
            <ac:graphicFrameMk id="36" creationId="{7E48D9C7-AB47-EA7F-E61A-6C9D348E75AA}"/>
          </ac:graphicFrameMkLst>
        </pc:graphicFrameChg>
        <pc:picChg chg="add del mod">
          <ac:chgData name="翌霖 胡" userId="a9a41afe759712f0" providerId="LiveId" clId="{45705AFF-7A96-4DAC-B54B-E3C562281F78}" dt="2023-11-14T04:16:44.043" v="1963" actId="478"/>
          <ac:picMkLst>
            <pc:docMk/>
            <pc:sldMk cId="709002649" sldId="264"/>
            <ac:picMk id="5" creationId="{182B998C-1C80-13DC-C5DA-2FD3517C4AA9}"/>
          </ac:picMkLst>
        </pc:picChg>
        <pc:picChg chg="add del mod">
          <ac:chgData name="翌霖 胡" userId="a9a41afe759712f0" providerId="LiveId" clId="{45705AFF-7A96-4DAC-B54B-E3C562281F78}" dt="2023-11-14T04:19:58.866" v="1970" actId="21"/>
          <ac:picMkLst>
            <pc:docMk/>
            <pc:sldMk cId="709002649" sldId="264"/>
            <ac:picMk id="7" creationId="{6AF8936F-04BC-DF2B-5E81-CDA204AC1FF7}"/>
          </ac:picMkLst>
        </pc:picChg>
        <pc:picChg chg="add del mod">
          <ac:chgData name="翌霖 胡" userId="a9a41afe759712f0" providerId="LiveId" clId="{45705AFF-7A96-4DAC-B54B-E3C562281F78}" dt="2023-11-14T04:35:48.954" v="2012" actId="21"/>
          <ac:picMkLst>
            <pc:docMk/>
            <pc:sldMk cId="709002649" sldId="264"/>
            <ac:picMk id="11" creationId="{E0259B86-CE64-D324-A527-3DE833CD5A31}"/>
          </ac:picMkLst>
        </pc:picChg>
        <pc:picChg chg="add del">
          <ac:chgData name="翌霖 胡" userId="a9a41afe759712f0" providerId="LiveId" clId="{45705AFF-7A96-4DAC-B54B-E3C562281F78}" dt="2023-11-14T04:20:08.565" v="1972" actId="26606"/>
          <ac:picMkLst>
            <pc:docMk/>
            <pc:sldMk cId="709002649" sldId="264"/>
            <ac:picMk id="28" creationId="{792A69D3-DD24-377B-2530-91532F049EC1}"/>
          </ac:picMkLst>
        </pc:picChg>
        <pc:picChg chg="add mod">
          <ac:chgData name="翌霖 胡" userId="a9a41afe759712f0" providerId="LiveId" clId="{45705AFF-7A96-4DAC-B54B-E3C562281F78}" dt="2023-11-14T04:35:57.996" v="2014" actId="14100"/>
          <ac:picMkLst>
            <pc:docMk/>
            <pc:sldMk cId="709002649" sldId="264"/>
            <ac:picMk id="34" creationId="{3B48E406-0BC8-724D-4533-726813DB41FE}"/>
          </ac:picMkLst>
        </pc:picChg>
        <pc:cxnChg chg="add del">
          <ac:chgData name="翌霖 胡" userId="a9a41afe759712f0" providerId="LiveId" clId="{45705AFF-7A96-4DAC-B54B-E3C562281F78}" dt="2023-11-14T04:18:28.814" v="1969" actId="26606"/>
          <ac:cxnSpMkLst>
            <pc:docMk/>
            <pc:sldMk cId="709002649" sldId="264"/>
            <ac:cxnSpMk id="16" creationId="{1503BFE4-729B-D9D0-C17B-501E6AF1127A}"/>
          </ac:cxnSpMkLst>
        </pc:cxnChg>
        <pc:cxnChg chg="add del">
          <ac:chgData name="翌霖 胡" userId="a9a41afe759712f0" providerId="LiveId" clId="{45705AFF-7A96-4DAC-B54B-E3C562281F78}" dt="2023-11-14T04:18:28.806" v="1968" actId="26606"/>
          <ac:cxnSpMkLst>
            <pc:docMk/>
            <pc:sldMk cId="709002649" sldId="264"/>
            <ac:cxnSpMk id="21" creationId="{1503BFE4-729B-D9D0-C17B-501E6AF1127A}"/>
          </ac:cxnSpMkLst>
        </pc:cxnChg>
      </pc:sldChg>
      <pc:sldChg chg="addSp modSp new mod ord setBg">
        <pc:chgData name="翌霖 胡" userId="a9a41afe759712f0" providerId="LiveId" clId="{45705AFF-7A96-4DAC-B54B-E3C562281F78}" dt="2023-11-14T07:01:45.136" v="4464"/>
        <pc:sldMkLst>
          <pc:docMk/>
          <pc:sldMk cId="3342433428" sldId="265"/>
        </pc:sldMkLst>
        <pc:spChg chg="mod">
          <ac:chgData name="翌霖 胡" userId="a9a41afe759712f0" providerId="LiveId" clId="{45705AFF-7A96-4DAC-B54B-E3C562281F78}" dt="2023-11-14T06:46:56.558" v="4270" actId="26606"/>
          <ac:spMkLst>
            <pc:docMk/>
            <pc:sldMk cId="3342433428" sldId="265"/>
            <ac:spMk id="2" creationId="{1928290A-8015-83BE-A680-E0543C41CD30}"/>
          </ac:spMkLst>
        </pc:spChg>
        <pc:spChg chg="mod">
          <ac:chgData name="翌霖 胡" userId="a9a41afe759712f0" providerId="LiveId" clId="{45705AFF-7A96-4DAC-B54B-E3C562281F78}" dt="2023-11-14T07:01:45.136" v="4464"/>
          <ac:spMkLst>
            <pc:docMk/>
            <pc:sldMk cId="3342433428" sldId="265"/>
            <ac:spMk id="3" creationId="{DB763F96-21EE-FAB8-2993-9CAEC0F4435D}"/>
          </ac:spMkLst>
        </pc:spChg>
        <pc:spChg chg="add">
          <ac:chgData name="翌霖 胡" userId="a9a41afe759712f0" providerId="LiveId" clId="{45705AFF-7A96-4DAC-B54B-E3C562281F78}" dt="2023-11-14T06:46:56.558" v="4270" actId="26606"/>
          <ac:spMkLst>
            <pc:docMk/>
            <pc:sldMk cId="3342433428" sldId="265"/>
            <ac:spMk id="8" creationId="{100EDD19-6802-4EC3-95CE-CFFAB042CFD6}"/>
          </ac:spMkLst>
        </pc:spChg>
        <pc:spChg chg="add">
          <ac:chgData name="翌霖 胡" userId="a9a41afe759712f0" providerId="LiveId" clId="{45705AFF-7A96-4DAC-B54B-E3C562281F78}" dt="2023-11-14T06:46:56.558" v="4270" actId="26606"/>
          <ac:spMkLst>
            <pc:docMk/>
            <pc:sldMk cId="3342433428" sldId="265"/>
            <ac:spMk id="10" creationId="{DB17E863-922E-4C26-BD64-E8FD41D28661}"/>
          </ac:spMkLst>
        </pc:spChg>
      </pc:sldChg>
      <pc:sldChg chg="addSp modSp new del ord">
        <pc:chgData name="翌霖 胡" userId="a9a41afe759712f0" providerId="LiveId" clId="{45705AFF-7A96-4DAC-B54B-E3C562281F78}" dt="2023-11-14T06:44:27.052" v="4222" actId="47"/>
        <pc:sldMkLst>
          <pc:docMk/>
          <pc:sldMk cId="3544221511" sldId="266"/>
        </pc:sldMkLst>
        <pc:picChg chg="add mod">
          <ac:chgData name="翌霖 胡" userId="a9a41afe759712f0" providerId="LiveId" clId="{45705AFF-7A96-4DAC-B54B-E3C562281F78}" dt="2023-11-13T12:44:39.542" v="51"/>
          <ac:picMkLst>
            <pc:docMk/>
            <pc:sldMk cId="3544221511" sldId="266"/>
            <ac:picMk id="4" creationId="{96B02567-166B-90E5-5135-3447922477EB}"/>
          </ac:picMkLst>
        </pc:picChg>
      </pc:sldChg>
      <pc:sldChg chg="addSp delSp modSp new mod setBg">
        <pc:chgData name="翌霖 胡" userId="a9a41afe759712f0" providerId="LiveId" clId="{45705AFF-7A96-4DAC-B54B-E3C562281F78}" dt="2023-11-14T07:07:04.273" v="4511" actId="27636"/>
        <pc:sldMkLst>
          <pc:docMk/>
          <pc:sldMk cId="3599954852" sldId="267"/>
        </pc:sldMkLst>
        <pc:spChg chg="mod">
          <ac:chgData name="翌霖 胡" userId="a9a41afe759712f0" providerId="LiveId" clId="{45705AFF-7A96-4DAC-B54B-E3C562281F78}" dt="2023-11-14T07:06:48.147" v="4505" actId="26606"/>
          <ac:spMkLst>
            <pc:docMk/>
            <pc:sldMk cId="3599954852" sldId="267"/>
            <ac:spMk id="2" creationId="{617FD5FB-A88F-CB96-030B-CA29F29C23A0}"/>
          </ac:spMkLst>
        </pc:spChg>
        <pc:spChg chg="mod">
          <ac:chgData name="翌霖 胡" userId="a9a41afe759712f0" providerId="LiveId" clId="{45705AFF-7A96-4DAC-B54B-E3C562281F78}" dt="2023-11-14T07:07:04.273" v="4511" actId="27636"/>
          <ac:spMkLst>
            <pc:docMk/>
            <pc:sldMk cId="3599954852" sldId="267"/>
            <ac:spMk id="3" creationId="{726E3FC1-4E78-F7A9-BCDB-F0E5E6C7D5B9}"/>
          </ac:spMkLst>
        </pc:spChg>
        <pc:spChg chg="add del">
          <ac:chgData name="翌霖 胡" userId="a9a41afe759712f0" providerId="LiveId" clId="{45705AFF-7A96-4DAC-B54B-E3C562281F78}" dt="2023-11-14T07:06:48.147" v="4505" actId="26606"/>
          <ac:spMkLst>
            <pc:docMk/>
            <pc:sldMk cId="3599954852" sldId="267"/>
            <ac:spMk id="8" creationId="{100EDD19-6802-4EC3-95CE-CFFAB042CFD6}"/>
          </ac:spMkLst>
        </pc:spChg>
        <pc:spChg chg="add del">
          <ac:chgData name="翌霖 胡" userId="a9a41afe759712f0" providerId="LiveId" clId="{45705AFF-7A96-4DAC-B54B-E3C562281F78}" dt="2023-11-14T07:06:48.147" v="4505" actId="26606"/>
          <ac:spMkLst>
            <pc:docMk/>
            <pc:sldMk cId="3599954852" sldId="267"/>
            <ac:spMk id="10" creationId="{DB17E863-922E-4C26-BD64-E8FD41D28661}"/>
          </ac:spMkLst>
        </pc:spChg>
        <pc:spChg chg="add">
          <ac:chgData name="翌霖 胡" userId="a9a41afe759712f0" providerId="LiveId" clId="{45705AFF-7A96-4DAC-B54B-E3C562281F78}" dt="2023-11-14T07:06:48.147" v="4505" actId="26606"/>
          <ac:spMkLst>
            <pc:docMk/>
            <pc:sldMk cId="3599954852" sldId="267"/>
            <ac:spMk id="15" creationId="{09588DA8-065E-4F6F-8EFD-43104AB2E0CF}"/>
          </ac:spMkLst>
        </pc:spChg>
        <pc:spChg chg="add">
          <ac:chgData name="翌霖 胡" userId="a9a41afe759712f0" providerId="LiveId" clId="{45705AFF-7A96-4DAC-B54B-E3C562281F78}" dt="2023-11-14T07:06:48.147" v="4505" actId="26606"/>
          <ac:spMkLst>
            <pc:docMk/>
            <pc:sldMk cId="3599954852" sldId="267"/>
            <ac:spMk id="17" creationId="{C4285719-470E-454C-AF62-8323075F1F5B}"/>
          </ac:spMkLst>
        </pc:spChg>
        <pc:spChg chg="add">
          <ac:chgData name="翌霖 胡" userId="a9a41afe759712f0" providerId="LiveId" clId="{45705AFF-7A96-4DAC-B54B-E3C562281F78}" dt="2023-11-14T07:06:48.147" v="4505" actId="26606"/>
          <ac:spMkLst>
            <pc:docMk/>
            <pc:sldMk cId="3599954852" sldId="267"/>
            <ac:spMk id="19" creationId="{CD9FE4EF-C4D8-49A0-B2FF-81D8DB7D8A24}"/>
          </ac:spMkLst>
        </pc:spChg>
        <pc:spChg chg="add">
          <ac:chgData name="翌霖 胡" userId="a9a41afe759712f0" providerId="LiveId" clId="{45705AFF-7A96-4DAC-B54B-E3C562281F78}" dt="2023-11-14T07:06:48.147" v="4505" actId="26606"/>
          <ac:spMkLst>
            <pc:docMk/>
            <pc:sldMk cId="3599954852" sldId="267"/>
            <ac:spMk id="21" creationId="{4300840D-0A0B-4512-BACA-B439D5B9C57C}"/>
          </ac:spMkLst>
        </pc:spChg>
        <pc:spChg chg="add">
          <ac:chgData name="翌霖 胡" userId="a9a41afe759712f0" providerId="LiveId" clId="{45705AFF-7A96-4DAC-B54B-E3C562281F78}" dt="2023-11-14T07:06:48.147" v="4505" actId="26606"/>
          <ac:spMkLst>
            <pc:docMk/>
            <pc:sldMk cId="3599954852" sldId="267"/>
            <ac:spMk id="23" creationId="{D2B78728-A580-49A7-84F9-6EF6F583ADE0}"/>
          </ac:spMkLst>
        </pc:spChg>
        <pc:spChg chg="add">
          <ac:chgData name="翌霖 胡" userId="a9a41afe759712f0" providerId="LiveId" clId="{45705AFF-7A96-4DAC-B54B-E3C562281F78}" dt="2023-11-14T07:06:48.147" v="4505" actId="26606"/>
          <ac:spMkLst>
            <pc:docMk/>
            <pc:sldMk cId="3599954852" sldId="267"/>
            <ac:spMk id="25" creationId="{38FAA1A1-D861-433F-88FA-1E9D6FD31D11}"/>
          </ac:spMkLst>
        </pc:spChg>
        <pc:spChg chg="add">
          <ac:chgData name="翌霖 胡" userId="a9a41afe759712f0" providerId="LiveId" clId="{45705AFF-7A96-4DAC-B54B-E3C562281F78}" dt="2023-11-14T07:06:48.147" v="4505" actId="26606"/>
          <ac:spMkLst>
            <pc:docMk/>
            <pc:sldMk cId="3599954852" sldId="267"/>
            <ac:spMk id="27" creationId="{8D71EDA1-87BF-4D5D-AB79-F346FD19278A}"/>
          </ac:spMkLst>
        </pc:spChg>
      </pc:sldChg>
      <pc:sldChg chg="modSp new del mod ord">
        <pc:chgData name="翌霖 胡" userId="a9a41afe759712f0" providerId="LiveId" clId="{45705AFF-7A96-4DAC-B54B-E3C562281F78}" dt="2023-11-14T02:19:17.985" v="1417" actId="47"/>
        <pc:sldMkLst>
          <pc:docMk/>
          <pc:sldMk cId="560110174" sldId="268"/>
        </pc:sldMkLst>
        <pc:spChg chg="mod">
          <ac:chgData name="翌霖 胡" userId="a9a41afe759712f0" providerId="LiveId" clId="{45705AFF-7A96-4DAC-B54B-E3C562281F78}" dt="2023-11-14T02:18:58.980" v="1408" actId="21"/>
          <ac:spMkLst>
            <pc:docMk/>
            <pc:sldMk cId="560110174" sldId="268"/>
            <ac:spMk id="3" creationId="{22F9EEFA-1B5C-358B-E883-E3ACBCBB91CC}"/>
          </ac:spMkLst>
        </pc:spChg>
      </pc:sldChg>
      <pc:sldChg chg="addSp delSp modSp new mod setBg">
        <pc:chgData name="翌霖 胡" userId="a9a41afe759712f0" providerId="LiveId" clId="{45705AFF-7A96-4DAC-B54B-E3C562281F78}" dt="2023-11-14T03:12:39.074" v="1897"/>
        <pc:sldMkLst>
          <pc:docMk/>
          <pc:sldMk cId="834958623" sldId="269"/>
        </pc:sldMkLst>
        <pc:spChg chg="mod">
          <ac:chgData name="翌霖 胡" userId="a9a41afe759712f0" providerId="LiveId" clId="{45705AFF-7A96-4DAC-B54B-E3C562281F78}" dt="2023-11-14T03:11:37.020" v="1887" actId="26606"/>
          <ac:spMkLst>
            <pc:docMk/>
            <pc:sldMk cId="834958623" sldId="269"/>
            <ac:spMk id="2" creationId="{ABE48212-19F4-998B-2200-A256D6C6EF01}"/>
          </ac:spMkLst>
        </pc:spChg>
        <pc:spChg chg="mod">
          <ac:chgData name="翌霖 胡" userId="a9a41afe759712f0" providerId="LiveId" clId="{45705AFF-7A96-4DAC-B54B-E3C562281F78}" dt="2023-11-14T03:12:39.074" v="1897"/>
          <ac:spMkLst>
            <pc:docMk/>
            <pc:sldMk cId="834958623" sldId="269"/>
            <ac:spMk id="3" creationId="{107A2D2A-6805-A907-7C89-5A356CDBB83B}"/>
          </ac:spMkLst>
        </pc:spChg>
        <pc:spChg chg="add del">
          <ac:chgData name="翌霖 胡" userId="a9a41afe759712f0" providerId="LiveId" clId="{45705AFF-7A96-4DAC-B54B-E3C562281F78}" dt="2023-11-14T03:11:34.855" v="1884" actId="26606"/>
          <ac:spMkLst>
            <pc:docMk/>
            <pc:sldMk cId="834958623" sldId="269"/>
            <ac:spMk id="11" creationId="{DF8BC164-E230-753F-2C7E-B4EE7BA77CF1}"/>
          </ac:spMkLst>
        </pc:spChg>
        <pc:spChg chg="add del">
          <ac:chgData name="翌霖 胡" userId="a9a41afe759712f0" providerId="LiveId" clId="{45705AFF-7A96-4DAC-B54B-E3C562281F78}" dt="2023-11-14T03:11:37.015" v="1886" actId="26606"/>
          <ac:spMkLst>
            <pc:docMk/>
            <pc:sldMk cId="834958623" sldId="269"/>
            <ac:spMk id="13" creationId="{460B0EFB-53ED-4F35-B05D-F658EA021C65}"/>
          </ac:spMkLst>
        </pc:spChg>
        <pc:spChg chg="add del">
          <ac:chgData name="翌霖 胡" userId="a9a41afe759712f0" providerId="LiveId" clId="{45705AFF-7A96-4DAC-B54B-E3C562281F78}" dt="2023-11-14T03:11:37.015" v="1886" actId="26606"/>
          <ac:spMkLst>
            <pc:docMk/>
            <pc:sldMk cId="834958623" sldId="269"/>
            <ac:spMk id="14" creationId="{835EF3DD-7D43-4A27-8967-A92FD8CC9365}"/>
          </ac:spMkLst>
        </pc:spChg>
        <pc:spChg chg="add">
          <ac:chgData name="翌霖 胡" userId="a9a41afe759712f0" providerId="LiveId" clId="{45705AFF-7A96-4DAC-B54B-E3C562281F78}" dt="2023-11-14T03:11:37.020" v="1887" actId="26606"/>
          <ac:spMkLst>
            <pc:docMk/>
            <pc:sldMk cId="834958623" sldId="269"/>
            <ac:spMk id="16" creationId="{D1D34770-47A8-402C-AF23-2B653F2D88C1}"/>
          </ac:spMkLst>
        </pc:spChg>
        <pc:picChg chg="add mod ord">
          <ac:chgData name="翌霖 胡" userId="a9a41afe759712f0" providerId="LiveId" clId="{45705AFF-7A96-4DAC-B54B-E3C562281F78}" dt="2023-11-14T03:11:37.020" v="1887" actId="26606"/>
          <ac:picMkLst>
            <pc:docMk/>
            <pc:sldMk cId="834958623" sldId="269"/>
            <ac:picMk id="4" creationId="{60F279C7-AB2E-EADF-96CB-53D1F71A0CAA}"/>
          </ac:picMkLst>
        </pc:picChg>
        <pc:cxnChg chg="add del">
          <ac:chgData name="翌霖 胡" userId="a9a41afe759712f0" providerId="LiveId" clId="{45705AFF-7A96-4DAC-B54B-E3C562281F78}" dt="2023-11-14T03:11:34.855" v="1884" actId="26606"/>
          <ac:cxnSpMkLst>
            <pc:docMk/>
            <pc:sldMk cId="834958623" sldId="269"/>
            <ac:cxnSpMk id="9" creationId="{FC23E3B9-5ABF-58B3-E2B0-E9A5DAA90037}"/>
          </ac:cxnSpMkLst>
        </pc:cxnChg>
      </pc:sldChg>
      <pc:sldChg chg="addSp delSp modSp new mod setBg">
        <pc:chgData name="翌霖 胡" userId="a9a41afe759712f0" providerId="LiveId" clId="{45705AFF-7A96-4DAC-B54B-E3C562281F78}" dt="2023-11-14T06:46:14.623" v="4266" actId="26606"/>
        <pc:sldMkLst>
          <pc:docMk/>
          <pc:sldMk cId="3094258319" sldId="270"/>
        </pc:sldMkLst>
        <pc:spChg chg="mod">
          <ac:chgData name="翌霖 胡" userId="a9a41afe759712f0" providerId="LiveId" clId="{45705AFF-7A96-4DAC-B54B-E3C562281F78}" dt="2023-11-14T06:46:14.623" v="4266" actId="26606"/>
          <ac:spMkLst>
            <pc:docMk/>
            <pc:sldMk cId="3094258319" sldId="270"/>
            <ac:spMk id="2" creationId="{22468230-B33C-20B1-40DC-7586569CAA57}"/>
          </ac:spMkLst>
        </pc:spChg>
        <pc:spChg chg="del mod">
          <ac:chgData name="翌霖 胡" userId="a9a41afe759712f0" providerId="LiveId" clId="{45705AFF-7A96-4DAC-B54B-E3C562281F78}" dt="2023-11-14T06:46:01.361" v="4261" actId="478"/>
          <ac:spMkLst>
            <pc:docMk/>
            <pc:sldMk cId="3094258319" sldId="270"/>
            <ac:spMk id="3" creationId="{1F1FAE1A-E282-A096-D2FE-058347BD9A8F}"/>
          </ac:spMkLst>
        </pc:spChg>
        <pc:spChg chg="add del mod">
          <ac:chgData name="翌霖 胡" userId="a9a41afe759712f0" providerId="LiveId" clId="{45705AFF-7A96-4DAC-B54B-E3C562281F78}" dt="2023-11-14T06:46:03.925" v="4262" actId="478"/>
          <ac:spMkLst>
            <pc:docMk/>
            <pc:sldMk cId="3094258319" sldId="270"/>
            <ac:spMk id="6" creationId="{B62B83AE-187F-1E29-BD30-B7AE8DCFCAFE}"/>
          </ac:spMkLst>
        </pc:spChg>
        <pc:spChg chg="add del">
          <ac:chgData name="翌霖 胡" userId="a9a41afe759712f0" providerId="LiveId" clId="{45705AFF-7A96-4DAC-B54B-E3C562281F78}" dt="2023-11-14T06:46:14.619" v="4265" actId="26606"/>
          <ac:spMkLst>
            <pc:docMk/>
            <pc:sldMk cId="3094258319" sldId="270"/>
            <ac:spMk id="10" creationId="{665DBBEF-238B-476B-96AB-8AAC3224ECEA}"/>
          </ac:spMkLst>
        </pc:spChg>
        <pc:spChg chg="add del">
          <ac:chgData name="翌霖 胡" userId="a9a41afe759712f0" providerId="LiveId" clId="{45705AFF-7A96-4DAC-B54B-E3C562281F78}" dt="2023-11-14T06:46:14.619" v="4265" actId="26606"/>
          <ac:spMkLst>
            <pc:docMk/>
            <pc:sldMk cId="3094258319" sldId="270"/>
            <ac:spMk id="12" creationId="{3FCFB1DE-0B7E-48CC-BA90-B2AB0889F9D6}"/>
          </ac:spMkLst>
        </pc:spChg>
        <pc:spChg chg="add">
          <ac:chgData name="翌霖 胡" userId="a9a41afe759712f0" providerId="LiveId" clId="{45705AFF-7A96-4DAC-B54B-E3C562281F78}" dt="2023-11-14T06:46:14.623" v="4266" actId="26606"/>
          <ac:spMkLst>
            <pc:docMk/>
            <pc:sldMk cId="3094258319" sldId="270"/>
            <ac:spMk id="14" creationId="{D4771268-CB57-404A-9271-370EB28F6090}"/>
          </ac:spMkLst>
        </pc:spChg>
        <pc:picChg chg="add mod">
          <ac:chgData name="翌霖 胡" userId="a9a41afe759712f0" providerId="LiveId" clId="{45705AFF-7A96-4DAC-B54B-E3C562281F78}" dt="2023-11-14T06:46:14.623" v="4266" actId="26606"/>
          <ac:picMkLst>
            <pc:docMk/>
            <pc:sldMk cId="3094258319" sldId="270"/>
            <ac:picMk id="5" creationId="{9EECC912-3BD7-B7C0-E431-CAA0AA5F5DE9}"/>
          </ac:picMkLst>
        </pc:picChg>
      </pc:sldChg>
      <pc:sldChg chg="addSp delSp modSp new mod ord setBg">
        <pc:chgData name="翌霖 胡" userId="a9a41afe759712f0" providerId="LiveId" clId="{45705AFF-7A96-4DAC-B54B-E3C562281F78}" dt="2023-11-14T06:31:35.943" v="4028"/>
        <pc:sldMkLst>
          <pc:docMk/>
          <pc:sldMk cId="2702159835" sldId="271"/>
        </pc:sldMkLst>
        <pc:spChg chg="mod">
          <ac:chgData name="翌霖 胡" userId="a9a41afe759712f0" providerId="LiveId" clId="{45705AFF-7A96-4DAC-B54B-E3C562281F78}" dt="2023-11-14T05:48:07.648" v="3138" actId="26606"/>
          <ac:spMkLst>
            <pc:docMk/>
            <pc:sldMk cId="2702159835" sldId="271"/>
            <ac:spMk id="2" creationId="{16F15B6F-B541-84C7-977A-0DEBB9754C22}"/>
          </ac:spMkLst>
        </pc:spChg>
        <pc:spChg chg="mod ord">
          <ac:chgData name="翌霖 胡" userId="a9a41afe759712f0" providerId="LiveId" clId="{45705AFF-7A96-4DAC-B54B-E3C562281F78}" dt="2023-11-14T06:31:35.943" v="4028"/>
          <ac:spMkLst>
            <pc:docMk/>
            <pc:sldMk cId="2702159835" sldId="271"/>
            <ac:spMk id="3" creationId="{439FB5A9-51C8-3A1E-7460-EF5B18B2CA33}"/>
          </ac:spMkLst>
        </pc:spChg>
        <pc:spChg chg="add del">
          <ac:chgData name="翌霖 胡" userId="a9a41afe759712f0" providerId="LiveId" clId="{45705AFF-7A96-4DAC-B54B-E3C562281F78}" dt="2023-11-14T05:13:55.139" v="2602" actId="26606"/>
          <ac:spMkLst>
            <pc:docMk/>
            <pc:sldMk cId="2702159835" sldId="271"/>
            <ac:spMk id="9" creationId="{D1D34770-47A8-402C-AF23-2B653F2D88C1}"/>
          </ac:spMkLst>
        </pc:spChg>
        <pc:spChg chg="add del">
          <ac:chgData name="翌霖 胡" userId="a9a41afe759712f0" providerId="LiveId" clId="{45705AFF-7A96-4DAC-B54B-E3C562281F78}" dt="2023-11-14T05:13:58.252" v="2604" actId="26606"/>
          <ac:spMkLst>
            <pc:docMk/>
            <pc:sldMk cId="2702159835" sldId="271"/>
            <ac:spMk id="11" creationId="{D1EA859B-E555-4109-94F3-6700E046E008}"/>
          </ac:spMkLst>
        </pc:spChg>
        <pc:spChg chg="add del">
          <ac:chgData name="翌霖 胡" userId="a9a41afe759712f0" providerId="LiveId" clId="{45705AFF-7A96-4DAC-B54B-E3C562281F78}" dt="2023-11-14T05:13:58.252" v="2604" actId="26606"/>
          <ac:spMkLst>
            <pc:docMk/>
            <pc:sldMk cId="2702159835" sldId="271"/>
            <ac:spMk id="12" creationId="{04812C46-200A-4DEB-A05E-3ED6C68C2387}"/>
          </ac:spMkLst>
        </pc:spChg>
        <pc:spChg chg="add del">
          <ac:chgData name="翌霖 胡" userId="a9a41afe759712f0" providerId="LiveId" clId="{45705AFF-7A96-4DAC-B54B-E3C562281F78}" dt="2023-11-14T05:48:07.648" v="3138" actId="26606"/>
          <ac:spMkLst>
            <pc:docMk/>
            <pc:sldMk cId="2702159835" sldId="271"/>
            <ac:spMk id="14" creationId="{60E9A6ED-B880-44EA-8D60-C9D3C82CCBD2}"/>
          </ac:spMkLst>
        </pc:spChg>
        <pc:spChg chg="add">
          <ac:chgData name="翌霖 胡" userId="a9a41afe759712f0" providerId="LiveId" clId="{45705AFF-7A96-4DAC-B54B-E3C562281F78}" dt="2023-11-14T05:48:07.648" v="3138" actId="26606"/>
          <ac:spMkLst>
            <pc:docMk/>
            <pc:sldMk cId="2702159835" sldId="271"/>
            <ac:spMk id="19" creationId="{BFCBA134-9932-4625-92F2-ADE52ACE1BD6}"/>
          </ac:spMkLst>
        </pc:spChg>
        <pc:spChg chg="add">
          <ac:chgData name="翌霖 胡" userId="a9a41afe759712f0" providerId="LiveId" clId="{45705AFF-7A96-4DAC-B54B-E3C562281F78}" dt="2023-11-14T05:48:07.648" v="3138" actId="26606"/>
          <ac:spMkLst>
            <pc:docMk/>
            <pc:sldMk cId="2702159835" sldId="271"/>
            <ac:spMk id="21" creationId="{78B28E4E-0110-46E1-92BB-3DB2BAA5E975}"/>
          </ac:spMkLst>
        </pc:spChg>
        <pc:spChg chg="add">
          <ac:chgData name="翌霖 胡" userId="a9a41afe759712f0" providerId="LiveId" clId="{45705AFF-7A96-4DAC-B54B-E3C562281F78}" dt="2023-11-14T05:48:07.648" v="3138" actId="26606"/>
          <ac:spMkLst>
            <pc:docMk/>
            <pc:sldMk cId="2702159835" sldId="271"/>
            <ac:spMk id="23" creationId="{048EB4C9-ACAF-4CCA-BA6E-9314431923B2}"/>
          </ac:spMkLst>
        </pc:spChg>
        <pc:spChg chg="add">
          <ac:chgData name="翌霖 胡" userId="a9a41afe759712f0" providerId="LiveId" clId="{45705AFF-7A96-4DAC-B54B-E3C562281F78}" dt="2023-11-14T05:48:07.648" v="3138" actId="26606"/>
          <ac:spMkLst>
            <pc:docMk/>
            <pc:sldMk cId="2702159835" sldId="271"/>
            <ac:spMk id="25" creationId="{A63313B7-3007-48A7-BE97-9A74C1121EF2}"/>
          </ac:spMkLst>
        </pc:spChg>
        <pc:spChg chg="add">
          <ac:chgData name="翌霖 胡" userId="a9a41afe759712f0" providerId="LiveId" clId="{45705AFF-7A96-4DAC-B54B-E3C562281F78}" dt="2023-11-14T05:48:07.648" v="3138" actId="26606"/>
          <ac:spMkLst>
            <pc:docMk/>
            <pc:sldMk cId="2702159835" sldId="271"/>
            <ac:spMk id="27" creationId="{3FD46A31-BFB8-4D6E-8A49-A2DC0DEDACBB}"/>
          </ac:spMkLst>
        </pc:spChg>
        <pc:picChg chg="add mod ord">
          <ac:chgData name="翌霖 胡" userId="a9a41afe759712f0" providerId="LiveId" clId="{45705AFF-7A96-4DAC-B54B-E3C562281F78}" dt="2023-11-14T05:48:07.648" v="3138" actId="26606"/>
          <ac:picMkLst>
            <pc:docMk/>
            <pc:sldMk cId="2702159835" sldId="271"/>
            <ac:picMk id="4" creationId="{07A9EAF9-6B14-3B00-017E-6DFF5146E2BE}"/>
          </ac:picMkLst>
        </pc:picChg>
      </pc:sldChg>
      <pc:sldChg chg="addSp delSp modSp add mod">
        <pc:chgData name="翌霖 胡" userId="a9a41afe759712f0" providerId="LiveId" clId="{45705AFF-7A96-4DAC-B54B-E3C562281F78}" dt="2023-11-14T06:58:08.891" v="4425" actId="1076"/>
        <pc:sldMkLst>
          <pc:docMk/>
          <pc:sldMk cId="468678078" sldId="272"/>
        </pc:sldMkLst>
        <pc:spChg chg="mod">
          <ac:chgData name="翌霖 胡" userId="a9a41afe759712f0" providerId="LiveId" clId="{45705AFF-7A96-4DAC-B54B-E3C562281F78}" dt="2023-11-14T06:49:24.499" v="4326"/>
          <ac:spMkLst>
            <pc:docMk/>
            <pc:sldMk cId="468678078" sldId="272"/>
            <ac:spMk id="3" creationId="{00000000-0000-0000-0000-000000000000}"/>
          </ac:spMkLst>
        </pc:spChg>
        <pc:spChg chg="mod">
          <ac:chgData name="翌霖 胡" userId="a9a41afe759712f0" providerId="LiveId" clId="{45705AFF-7A96-4DAC-B54B-E3C562281F78}" dt="2023-11-14T06:48:21.525" v="4293" actId="1076"/>
          <ac:spMkLst>
            <pc:docMk/>
            <pc:sldMk cId="468678078" sldId="272"/>
            <ac:spMk id="4" creationId="{00000000-0000-0000-0000-000000000000}"/>
          </ac:spMkLst>
        </pc:spChg>
        <pc:spChg chg="mod">
          <ac:chgData name="翌霖 胡" userId="a9a41afe759712f0" providerId="LiveId" clId="{45705AFF-7A96-4DAC-B54B-E3C562281F78}" dt="2023-11-14T06:48:27.945" v="4294" actId="1076"/>
          <ac:spMkLst>
            <pc:docMk/>
            <pc:sldMk cId="468678078" sldId="272"/>
            <ac:spMk id="5" creationId="{00000000-0000-0000-0000-000000000000}"/>
          </ac:spMkLst>
        </pc:spChg>
        <pc:spChg chg="add mod">
          <ac:chgData name="翌霖 胡" userId="a9a41afe759712f0" providerId="LiveId" clId="{45705AFF-7A96-4DAC-B54B-E3C562281F78}" dt="2023-11-14T06:58:08.891" v="4425" actId="1076"/>
          <ac:spMkLst>
            <pc:docMk/>
            <pc:sldMk cId="468678078" sldId="272"/>
            <ac:spMk id="6" creationId="{060A3625-49C7-7043-0D12-3D114B013DBA}"/>
          </ac:spMkLst>
        </pc:spChg>
        <pc:picChg chg="del">
          <ac:chgData name="翌霖 胡" userId="a9a41afe759712f0" providerId="LiveId" clId="{45705AFF-7A96-4DAC-B54B-E3C562281F78}" dt="2023-11-14T06:48:08.464" v="4292" actId="478"/>
          <ac:picMkLst>
            <pc:docMk/>
            <pc:sldMk cId="468678078" sldId="272"/>
            <ac:picMk id="7" creationId="{AD4189EF-0992-45FF-9298-CE8AC436040C}"/>
          </ac:picMkLst>
        </pc:picChg>
      </pc:sldChg>
      <pc:sldChg chg="add">
        <pc:chgData name="翌霖 胡" userId="a9a41afe759712f0" providerId="LiveId" clId="{45705AFF-7A96-4DAC-B54B-E3C562281F78}" dt="2023-11-13T15:34:25.080" v="1163"/>
        <pc:sldMkLst>
          <pc:docMk/>
          <pc:sldMk cId="947435477" sldId="275"/>
        </pc:sldMkLst>
      </pc:sldChg>
      <pc:sldChg chg="add">
        <pc:chgData name="翌霖 胡" userId="a9a41afe759712f0" providerId="LiveId" clId="{45705AFF-7A96-4DAC-B54B-E3C562281F78}" dt="2023-11-13T15:34:25.080" v="1163"/>
        <pc:sldMkLst>
          <pc:docMk/>
          <pc:sldMk cId="33305345" sldId="276"/>
        </pc:sldMkLst>
      </pc:sldChg>
      <pc:sldChg chg="add">
        <pc:chgData name="翌霖 胡" userId="a9a41afe759712f0" providerId="LiveId" clId="{45705AFF-7A96-4DAC-B54B-E3C562281F78}" dt="2023-11-13T15:34:25.080" v="1163"/>
        <pc:sldMkLst>
          <pc:docMk/>
          <pc:sldMk cId="1473328311" sldId="278"/>
        </pc:sldMkLst>
      </pc:sldChg>
      <pc:sldChg chg="add">
        <pc:chgData name="翌霖 胡" userId="a9a41afe759712f0" providerId="LiveId" clId="{45705AFF-7A96-4DAC-B54B-E3C562281F78}" dt="2023-11-13T15:34:25.080" v="1163"/>
        <pc:sldMkLst>
          <pc:docMk/>
          <pc:sldMk cId="3699197694" sldId="279"/>
        </pc:sldMkLst>
      </pc:sldChg>
      <pc:sldChg chg="modSp add mod">
        <pc:chgData name="翌霖 胡" userId="a9a41afe759712f0" providerId="LiveId" clId="{45705AFF-7A96-4DAC-B54B-E3C562281F78}" dt="2023-11-13T15:34:25.574" v="1166" actId="27636"/>
        <pc:sldMkLst>
          <pc:docMk/>
          <pc:sldMk cId="1824087261" sldId="280"/>
        </pc:sldMkLst>
        <pc:spChg chg="mod">
          <ac:chgData name="翌霖 胡" userId="a9a41afe759712f0" providerId="LiveId" clId="{45705AFF-7A96-4DAC-B54B-E3C562281F78}" dt="2023-11-13T15:34:25.574" v="1166" actId="27636"/>
          <ac:spMkLst>
            <pc:docMk/>
            <pc:sldMk cId="1824087261" sldId="280"/>
            <ac:spMk id="3" creationId="{00000000-0000-0000-0000-000000000000}"/>
          </ac:spMkLst>
        </pc:spChg>
      </pc:sldChg>
      <pc:sldChg chg="add del">
        <pc:chgData name="翌霖 胡" userId="a9a41afe759712f0" providerId="LiveId" clId="{45705AFF-7A96-4DAC-B54B-E3C562281F78}" dt="2023-11-14T06:48:40.683" v="4295" actId="47"/>
        <pc:sldMkLst>
          <pc:docMk/>
          <pc:sldMk cId="285208133" sldId="323"/>
        </pc:sldMkLst>
      </pc:sldChg>
      <pc:sldChg chg="addSp delSp modSp add mod">
        <pc:chgData name="翌霖 胡" userId="a9a41afe759712f0" providerId="LiveId" clId="{45705AFF-7A96-4DAC-B54B-E3C562281F78}" dt="2023-11-14T06:48:43.751" v="4296" actId="6549"/>
        <pc:sldMkLst>
          <pc:docMk/>
          <pc:sldMk cId="642413668" sldId="324"/>
        </pc:sldMkLst>
        <pc:spChg chg="mod">
          <ac:chgData name="翌霖 胡" userId="a9a41afe759712f0" providerId="LiveId" clId="{45705AFF-7A96-4DAC-B54B-E3C562281F78}" dt="2023-11-14T06:48:43.751" v="4296" actId="6549"/>
          <ac:spMkLst>
            <pc:docMk/>
            <pc:sldMk cId="642413668" sldId="324"/>
            <ac:spMk id="2" creationId="{00000000-0000-0000-0000-000000000000}"/>
          </ac:spMkLst>
        </pc:spChg>
        <pc:picChg chg="add del mod">
          <ac:chgData name="翌霖 胡" userId="a9a41afe759712f0" providerId="LiveId" clId="{45705AFF-7A96-4DAC-B54B-E3C562281F78}" dt="2023-11-14T03:10:58.146" v="1861" actId="21"/>
          <ac:picMkLst>
            <pc:docMk/>
            <pc:sldMk cId="642413668" sldId="324"/>
            <ac:picMk id="5" creationId="{36E6CFF3-D5A6-5B51-3936-048B7B7EF23A}"/>
          </ac:picMkLst>
        </pc:picChg>
      </pc:sldChg>
      <pc:sldChg chg="add">
        <pc:chgData name="翌霖 胡" userId="a9a41afe759712f0" providerId="LiveId" clId="{45705AFF-7A96-4DAC-B54B-E3C562281F78}" dt="2023-11-13T15:34:25.080" v="1163"/>
        <pc:sldMkLst>
          <pc:docMk/>
          <pc:sldMk cId="4117294434" sldId="347"/>
        </pc:sldMkLst>
      </pc:sldChg>
      <pc:sldChg chg="add">
        <pc:chgData name="翌霖 胡" userId="a9a41afe759712f0" providerId="LiveId" clId="{45705AFF-7A96-4DAC-B54B-E3C562281F78}" dt="2023-11-13T15:34:25.080" v="1163"/>
        <pc:sldMkLst>
          <pc:docMk/>
          <pc:sldMk cId="1065169402" sldId="348"/>
        </pc:sldMkLst>
      </pc:sldChg>
      <pc:sldChg chg="add del">
        <pc:chgData name="翌霖 胡" userId="a9a41afe759712f0" providerId="LiveId" clId="{45705AFF-7A96-4DAC-B54B-E3C562281F78}" dt="2023-11-14T06:48:52.666" v="4297" actId="47"/>
        <pc:sldMkLst>
          <pc:docMk/>
          <pc:sldMk cId="542993953" sldId="349"/>
        </pc:sldMkLst>
      </pc:sldChg>
      <pc:sldChg chg="modSp add del mod">
        <pc:chgData name="翌霖 胡" userId="a9a41afe759712f0" providerId="LiveId" clId="{45705AFF-7A96-4DAC-B54B-E3C562281F78}" dt="2023-11-13T15:34:32.166" v="1167" actId="47"/>
        <pc:sldMkLst>
          <pc:docMk/>
          <pc:sldMk cId="2591780637" sldId="350"/>
        </pc:sldMkLst>
        <pc:spChg chg="mod">
          <ac:chgData name="翌霖 胡" userId="a9a41afe759712f0" providerId="LiveId" clId="{45705AFF-7A96-4DAC-B54B-E3C562281F78}" dt="2023-11-13T15:34:25.337" v="1165" actId="27636"/>
          <ac:spMkLst>
            <pc:docMk/>
            <pc:sldMk cId="2591780637" sldId="350"/>
            <ac:spMk id="3" creationId="{51162A4C-E3FC-4080-B642-4851A62BF641}"/>
          </ac:spMkLst>
        </pc:spChg>
      </pc:sldChg>
      <pc:sldChg chg="add del ord">
        <pc:chgData name="翌霖 胡" userId="a9a41afe759712f0" providerId="LiveId" clId="{45705AFF-7A96-4DAC-B54B-E3C562281F78}" dt="2023-11-14T06:49:41.833" v="4327" actId="47"/>
        <pc:sldMkLst>
          <pc:docMk/>
          <pc:sldMk cId="4129308160" sldId="351"/>
        </pc:sldMkLst>
      </pc:sldChg>
      <pc:sldChg chg="addSp delSp modSp add mod ord setBg">
        <pc:chgData name="翌霖 胡" userId="a9a41afe759712f0" providerId="LiveId" clId="{45705AFF-7A96-4DAC-B54B-E3C562281F78}" dt="2023-11-14T06:46:44.422" v="4269" actId="26606"/>
        <pc:sldMkLst>
          <pc:docMk/>
          <pc:sldMk cId="3756710890" sldId="352"/>
        </pc:sldMkLst>
        <pc:spChg chg="mod">
          <ac:chgData name="翌霖 胡" userId="a9a41afe759712f0" providerId="LiveId" clId="{45705AFF-7A96-4DAC-B54B-E3C562281F78}" dt="2023-11-14T06:46:44.422" v="4269" actId="26606"/>
          <ac:spMkLst>
            <pc:docMk/>
            <pc:sldMk cId="3756710890" sldId="352"/>
            <ac:spMk id="2" creationId="{7FCD7BE6-7656-4552-91CF-3C0D86565010}"/>
          </ac:spMkLst>
        </pc:spChg>
        <pc:spChg chg="mod">
          <ac:chgData name="翌霖 胡" userId="a9a41afe759712f0" providerId="LiveId" clId="{45705AFF-7A96-4DAC-B54B-E3C562281F78}" dt="2023-11-14T06:46:44.422" v="4269" actId="26606"/>
          <ac:spMkLst>
            <pc:docMk/>
            <pc:sldMk cId="3756710890" sldId="352"/>
            <ac:spMk id="3" creationId="{B2580E1B-F202-446D-8F6D-7EE173B8FAAD}"/>
          </ac:spMkLst>
        </pc:spChg>
        <pc:spChg chg="add del">
          <ac:chgData name="翌霖 胡" userId="a9a41afe759712f0" providerId="LiveId" clId="{45705AFF-7A96-4DAC-B54B-E3C562281F78}" dt="2023-11-14T06:46:44.422" v="4269" actId="26606"/>
          <ac:spMkLst>
            <pc:docMk/>
            <pc:sldMk cId="3756710890" sldId="352"/>
            <ac:spMk id="2055" creationId="{45D37F4E-DDB4-456B-97E0-9937730A039F}"/>
          </ac:spMkLst>
        </pc:spChg>
        <pc:spChg chg="add del">
          <ac:chgData name="翌霖 胡" userId="a9a41afe759712f0" providerId="LiveId" clId="{45705AFF-7A96-4DAC-B54B-E3C562281F78}" dt="2023-11-14T06:46:44.422" v="4269" actId="26606"/>
          <ac:spMkLst>
            <pc:docMk/>
            <pc:sldMk cId="3756710890" sldId="352"/>
            <ac:spMk id="2057" creationId="{B2DD41CD-8F47-4F56-AD12-4E2FF7696987}"/>
          </ac:spMkLst>
        </pc:spChg>
        <pc:spChg chg="add">
          <ac:chgData name="翌霖 胡" userId="a9a41afe759712f0" providerId="LiveId" clId="{45705AFF-7A96-4DAC-B54B-E3C562281F78}" dt="2023-11-14T06:46:44.422" v="4269" actId="26606"/>
          <ac:spMkLst>
            <pc:docMk/>
            <pc:sldMk cId="3756710890" sldId="352"/>
            <ac:spMk id="2062" creationId="{100EDD19-6802-4EC3-95CE-CFFAB042CFD6}"/>
          </ac:spMkLst>
        </pc:spChg>
        <pc:spChg chg="add">
          <ac:chgData name="翌霖 胡" userId="a9a41afe759712f0" providerId="LiveId" clId="{45705AFF-7A96-4DAC-B54B-E3C562281F78}" dt="2023-11-14T06:46:44.422" v="4269" actId="26606"/>
          <ac:spMkLst>
            <pc:docMk/>
            <pc:sldMk cId="3756710890" sldId="352"/>
            <ac:spMk id="2064" creationId="{DB17E863-922E-4C26-BD64-E8FD41D28661}"/>
          </ac:spMkLst>
        </pc:spChg>
        <pc:picChg chg="del mod">
          <ac:chgData name="翌霖 胡" userId="a9a41afe759712f0" providerId="LiveId" clId="{45705AFF-7A96-4DAC-B54B-E3C562281F78}" dt="2023-11-14T06:46:41.511" v="4268" actId="478"/>
          <ac:picMkLst>
            <pc:docMk/>
            <pc:sldMk cId="3756710890" sldId="352"/>
            <ac:picMk id="2050" creationId="{7CF02E17-0DD2-4BAC-B469-A7F1B58C9C1E}"/>
          </ac:picMkLst>
        </pc:picChg>
      </pc:sldChg>
      <pc:sldChg chg="delSp modSp add mod">
        <pc:chgData name="翌霖 胡" userId="a9a41afe759712f0" providerId="LiveId" clId="{45705AFF-7A96-4DAC-B54B-E3C562281F78}" dt="2023-11-14T06:50:20.598" v="4340"/>
        <pc:sldMkLst>
          <pc:docMk/>
          <pc:sldMk cId="4148162748" sldId="353"/>
        </pc:sldMkLst>
        <pc:spChg chg="mod">
          <ac:chgData name="翌霖 胡" userId="a9a41afe759712f0" providerId="LiveId" clId="{45705AFF-7A96-4DAC-B54B-E3C562281F78}" dt="2023-11-14T06:50:20.598" v="4340"/>
          <ac:spMkLst>
            <pc:docMk/>
            <pc:sldMk cId="4148162748" sldId="353"/>
            <ac:spMk id="2" creationId="{C307BCA6-265D-482B-9F6C-99CF45039353}"/>
          </ac:spMkLst>
        </pc:spChg>
        <pc:picChg chg="del">
          <ac:chgData name="翌霖 胡" userId="a9a41afe759712f0" providerId="LiveId" clId="{45705AFF-7A96-4DAC-B54B-E3C562281F78}" dt="2023-11-13T15:37:03.716" v="1174" actId="478"/>
          <ac:picMkLst>
            <pc:docMk/>
            <pc:sldMk cId="4148162748" sldId="353"/>
            <ac:picMk id="5122" creationId="{816A5FDB-D451-4DA9-95A1-AF352096333C}"/>
          </ac:picMkLst>
        </pc:picChg>
      </pc:sldChg>
      <pc:sldChg chg="addSp delSp modSp add mod setBg">
        <pc:chgData name="翌霖 胡" userId="a9a41afe759712f0" providerId="LiveId" clId="{45705AFF-7A96-4DAC-B54B-E3C562281F78}" dt="2023-11-14T06:50:47.241" v="4343" actId="26606"/>
        <pc:sldMkLst>
          <pc:docMk/>
          <pc:sldMk cId="2219665023" sldId="354"/>
        </pc:sldMkLst>
        <pc:spChg chg="mod">
          <ac:chgData name="翌霖 胡" userId="a9a41afe759712f0" providerId="LiveId" clId="{45705AFF-7A96-4DAC-B54B-E3C562281F78}" dt="2023-11-14T06:50:47.241" v="4343" actId="26606"/>
          <ac:spMkLst>
            <pc:docMk/>
            <pc:sldMk cId="2219665023" sldId="354"/>
            <ac:spMk id="2" creationId="{46E4BE84-F534-4460-B0A9-FB8F6A8A259C}"/>
          </ac:spMkLst>
        </pc:spChg>
        <pc:spChg chg="mod ord">
          <ac:chgData name="翌霖 胡" userId="a9a41afe759712f0" providerId="LiveId" clId="{45705AFF-7A96-4DAC-B54B-E3C562281F78}" dt="2023-11-14T06:50:47.241" v="4343" actId="26606"/>
          <ac:spMkLst>
            <pc:docMk/>
            <pc:sldMk cId="2219665023" sldId="354"/>
            <ac:spMk id="3" creationId="{09CE800C-397B-403B-9AED-CAC82C8BD4E9}"/>
          </ac:spMkLst>
        </pc:spChg>
        <pc:spChg chg="add del">
          <ac:chgData name="翌霖 胡" userId="a9a41afe759712f0" providerId="LiveId" clId="{45705AFF-7A96-4DAC-B54B-E3C562281F78}" dt="2023-11-14T06:50:47.233" v="4342" actId="26606"/>
          <ac:spMkLst>
            <pc:docMk/>
            <pc:sldMk cId="2219665023" sldId="354"/>
            <ac:spMk id="4103" creationId="{5AC1364A-3E3D-4F0D-8776-78AF3A270DD6}"/>
          </ac:spMkLst>
        </pc:spChg>
        <pc:spChg chg="add del">
          <ac:chgData name="翌霖 胡" userId="a9a41afe759712f0" providerId="LiveId" clId="{45705AFF-7A96-4DAC-B54B-E3C562281F78}" dt="2023-11-14T06:50:47.233" v="4342" actId="26606"/>
          <ac:spMkLst>
            <pc:docMk/>
            <pc:sldMk cId="2219665023" sldId="354"/>
            <ac:spMk id="4105" creationId="{3FCFB1DE-0B7E-48CC-BA90-B2AB0889F9D6}"/>
          </ac:spMkLst>
        </pc:spChg>
        <pc:spChg chg="add">
          <ac:chgData name="翌霖 胡" userId="a9a41afe759712f0" providerId="LiveId" clId="{45705AFF-7A96-4DAC-B54B-E3C562281F78}" dt="2023-11-14T06:50:47.241" v="4343" actId="26606"/>
          <ac:spMkLst>
            <pc:docMk/>
            <pc:sldMk cId="2219665023" sldId="354"/>
            <ac:spMk id="4107" creationId="{352BEC0E-22F8-46D0-9632-375DB541B06C}"/>
          </ac:spMkLst>
        </pc:spChg>
        <pc:spChg chg="add">
          <ac:chgData name="翌霖 胡" userId="a9a41afe759712f0" providerId="LiveId" clId="{45705AFF-7A96-4DAC-B54B-E3C562281F78}" dt="2023-11-14T06:50:47.241" v="4343" actId="26606"/>
          <ac:spMkLst>
            <pc:docMk/>
            <pc:sldMk cId="2219665023" sldId="354"/>
            <ac:spMk id="4108" creationId="{3FCFB1DE-0B7E-48CC-BA90-B2AB0889F9D6}"/>
          </ac:spMkLst>
        </pc:spChg>
        <pc:picChg chg="mod ord">
          <ac:chgData name="翌霖 胡" userId="a9a41afe759712f0" providerId="LiveId" clId="{45705AFF-7A96-4DAC-B54B-E3C562281F78}" dt="2023-11-14T06:50:47.241" v="4343" actId="26606"/>
          <ac:picMkLst>
            <pc:docMk/>
            <pc:sldMk cId="2219665023" sldId="354"/>
            <ac:picMk id="4" creationId="{EF3EA040-2EDE-4F60-8A3A-BBE36C428D05}"/>
          </ac:picMkLst>
        </pc:picChg>
        <pc:picChg chg="mod">
          <ac:chgData name="翌霖 胡" userId="a9a41afe759712f0" providerId="LiveId" clId="{45705AFF-7A96-4DAC-B54B-E3C562281F78}" dt="2023-11-14T06:50:47.241" v="4343" actId="26606"/>
          <ac:picMkLst>
            <pc:docMk/>
            <pc:sldMk cId="2219665023" sldId="354"/>
            <ac:picMk id="4098" creationId="{A2DD8F69-4DBB-49E0-BD5B-156C70C115EF}"/>
          </ac:picMkLst>
        </pc:picChg>
      </pc:sldChg>
      <pc:sldChg chg="addSp delSp modSp new mod setBg">
        <pc:chgData name="翌霖 胡" userId="a9a41afe759712f0" providerId="LiveId" clId="{45705AFF-7A96-4DAC-B54B-E3C562281F78}" dt="2023-11-14T06:53:30.243" v="4379" actId="27636"/>
        <pc:sldMkLst>
          <pc:docMk/>
          <pc:sldMk cId="513029129" sldId="355"/>
        </pc:sldMkLst>
        <pc:spChg chg="mod">
          <ac:chgData name="翌霖 胡" userId="a9a41afe759712f0" providerId="LiveId" clId="{45705AFF-7A96-4DAC-B54B-E3C562281F78}" dt="2023-11-14T06:52:31.096" v="4356" actId="26606"/>
          <ac:spMkLst>
            <pc:docMk/>
            <pc:sldMk cId="513029129" sldId="355"/>
            <ac:spMk id="2" creationId="{67AC98C2-8CCB-26F2-6EAE-F11C9E875409}"/>
          </ac:spMkLst>
        </pc:spChg>
        <pc:spChg chg="add del mod">
          <ac:chgData name="翌霖 胡" userId="a9a41afe759712f0" providerId="LiveId" clId="{45705AFF-7A96-4DAC-B54B-E3C562281F78}" dt="2023-11-14T06:52:31.096" v="4356" actId="26606"/>
          <ac:spMkLst>
            <pc:docMk/>
            <pc:sldMk cId="513029129" sldId="355"/>
            <ac:spMk id="3" creationId="{9E743104-D494-E126-6B8B-7F014EC2340A}"/>
          </ac:spMkLst>
        </pc:spChg>
        <pc:spChg chg="add del">
          <ac:chgData name="翌霖 胡" userId="a9a41afe759712f0" providerId="LiveId" clId="{45705AFF-7A96-4DAC-B54B-E3C562281F78}" dt="2023-11-14T06:52:31.096" v="4356" actId="26606"/>
          <ac:spMkLst>
            <pc:docMk/>
            <pc:sldMk cId="513029129" sldId="355"/>
            <ac:spMk id="10" creationId="{743AA782-23D1-4521-8CAD-47662984AA08}"/>
          </ac:spMkLst>
        </pc:spChg>
        <pc:spChg chg="add del">
          <ac:chgData name="翌霖 胡" userId="a9a41afe759712f0" providerId="LiveId" clId="{45705AFF-7A96-4DAC-B54B-E3C562281F78}" dt="2023-11-14T06:52:31.096" v="4356" actId="26606"/>
          <ac:spMkLst>
            <pc:docMk/>
            <pc:sldMk cId="513029129" sldId="355"/>
            <ac:spMk id="12" creationId="{71877DBC-BB60-40F0-AC93-2ACDBAAE60CE}"/>
          </ac:spMkLst>
        </pc:spChg>
        <pc:spChg chg="add del">
          <ac:chgData name="翌霖 胡" userId="a9a41afe759712f0" providerId="LiveId" clId="{45705AFF-7A96-4DAC-B54B-E3C562281F78}" dt="2023-11-14T06:52:19.606" v="4351" actId="26606"/>
          <ac:spMkLst>
            <pc:docMk/>
            <pc:sldMk cId="513029129" sldId="355"/>
            <ac:spMk id="17" creationId="{09588DA8-065E-4F6F-8EFD-43104AB2E0CF}"/>
          </ac:spMkLst>
        </pc:spChg>
        <pc:spChg chg="add del">
          <ac:chgData name="翌霖 胡" userId="a9a41afe759712f0" providerId="LiveId" clId="{45705AFF-7A96-4DAC-B54B-E3C562281F78}" dt="2023-11-14T06:52:25.338" v="4353" actId="26606"/>
          <ac:spMkLst>
            <pc:docMk/>
            <pc:sldMk cId="513029129" sldId="355"/>
            <ac:spMk id="18" creationId="{C5278130-DFE0-457B-8698-88DF69019DDE}"/>
          </ac:spMkLst>
        </pc:spChg>
        <pc:spChg chg="add del">
          <ac:chgData name="翌霖 胡" userId="a9a41afe759712f0" providerId="LiveId" clId="{45705AFF-7A96-4DAC-B54B-E3C562281F78}" dt="2023-11-14T06:52:19.606" v="4351" actId="26606"/>
          <ac:spMkLst>
            <pc:docMk/>
            <pc:sldMk cId="513029129" sldId="355"/>
            <ac:spMk id="19" creationId="{C4285719-470E-454C-AF62-8323075F1F5B}"/>
          </ac:spMkLst>
        </pc:spChg>
        <pc:spChg chg="add del">
          <ac:chgData name="翌霖 胡" userId="a9a41afe759712f0" providerId="LiveId" clId="{45705AFF-7A96-4DAC-B54B-E3C562281F78}" dt="2023-11-14T06:52:25.338" v="4353" actId="26606"/>
          <ac:spMkLst>
            <pc:docMk/>
            <pc:sldMk cId="513029129" sldId="355"/>
            <ac:spMk id="20" creationId="{2F99531B-1681-4D6E-BECB-18325B33A618}"/>
          </ac:spMkLst>
        </pc:spChg>
        <pc:spChg chg="add del">
          <ac:chgData name="翌霖 胡" userId="a9a41afe759712f0" providerId="LiveId" clId="{45705AFF-7A96-4DAC-B54B-E3C562281F78}" dt="2023-11-14T06:52:19.606" v="4351" actId="26606"/>
          <ac:spMkLst>
            <pc:docMk/>
            <pc:sldMk cId="513029129" sldId="355"/>
            <ac:spMk id="21" creationId="{CD9FE4EF-C4D8-49A0-B2FF-81D8DB7D8A24}"/>
          </ac:spMkLst>
        </pc:spChg>
        <pc:spChg chg="add del">
          <ac:chgData name="翌霖 胡" userId="a9a41afe759712f0" providerId="LiveId" clId="{45705AFF-7A96-4DAC-B54B-E3C562281F78}" dt="2023-11-14T06:52:25.338" v="4353" actId="26606"/>
          <ac:spMkLst>
            <pc:docMk/>
            <pc:sldMk cId="513029129" sldId="355"/>
            <ac:spMk id="22" creationId="{20344094-430A-400B-804B-910E696A1A90}"/>
          </ac:spMkLst>
        </pc:spChg>
        <pc:spChg chg="add del">
          <ac:chgData name="翌霖 胡" userId="a9a41afe759712f0" providerId="LiveId" clId="{45705AFF-7A96-4DAC-B54B-E3C562281F78}" dt="2023-11-14T06:52:19.606" v="4351" actId="26606"/>
          <ac:spMkLst>
            <pc:docMk/>
            <pc:sldMk cId="513029129" sldId="355"/>
            <ac:spMk id="23" creationId="{4300840D-0A0B-4512-BACA-B439D5B9C57C}"/>
          </ac:spMkLst>
        </pc:spChg>
        <pc:spChg chg="add del">
          <ac:chgData name="翌霖 胡" userId="a9a41afe759712f0" providerId="LiveId" clId="{45705AFF-7A96-4DAC-B54B-E3C562281F78}" dt="2023-11-14T06:52:25.338" v="4353" actId="26606"/>
          <ac:spMkLst>
            <pc:docMk/>
            <pc:sldMk cId="513029129" sldId="355"/>
            <ac:spMk id="24" creationId="{453C67DF-7782-4E57-AB9B-F1B4811AD8FE}"/>
          </ac:spMkLst>
        </pc:spChg>
        <pc:spChg chg="add del">
          <ac:chgData name="翌霖 胡" userId="a9a41afe759712f0" providerId="LiveId" clId="{45705AFF-7A96-4DAC-B54B-E3C562281F78}" dt="2023-11-14T06:52:19.606" v="4351" actId="26606"/>
          <ac:spMkLst>
            <pc:docMk/>
            <pc:sldMk cId="513029129" sldId="355"/>
            <ac:spMk id="25" creationId="{D2B78728-A580-49A7-84F9-6EF6F583ADE0}"/>
          </ac:spMkLst>
        </pc:spChg>
        <pc:spChg chg="add del">
          <ac:chgData name="翌霖 胡" userId="a9a41afe759712f0" providerId="LiveId" clId="{45705AFF-7A96-4DAC-B54B-E3C562281F78}" dt="2023-11-14T06:52:19.606" v="4351" actId="26606"/>
          <ac:spMkLst>
            <pc:docMk/>
            <pc:sldMk cId="513029129" sldId="355"/>
            <ac:spMk id="27" creationId="{38FAA1A1-D861-433F-88FA-1E9D6FD31D11}"/>
          </ac:spMkLst>
        </pc:spChg>
        <pc:spChg chg="add del">
          <ac:chgData name="翌霖 胡" userId="a9a41afe759712f0" providerId="LiveId" clId="{45705AFF-7A96-4DAC-B54B-E3C562281F78}" dt="2023-11-14T06:52:19.606" v="4351" actId="26606"/>
          <ac:spMkLst>
            <pc:docMk/>
            <pc:sldMk cId="513029129" sldId="355"/>
            <ac:spMk id="29" creationId="{8D71EDA1-87BF-4D5D-AB79-F346FD19278A}"/>
          </ac:spMkLst>
        </pc:spChg>
        <pc:spChg chg="add del">
          <ac:chgData name="翌霖 胡" userId="a9a41afe759712f0" providerId="LiveId" clId="{45705AFF-7A96-4DAC-B54B-E3C562281F78}" dt="2023-11-14T06:52:31.087" v="4355" actId="26606"/>
          <ac:spMkLst>
            <pc:docMk/>
            <pc:sldMk cId="513029129" sldId="355"/>
            <ac:spMk id="30" creationId="{09588DA8-065E-4F6F-8EFD-43104AB2E0CF}"/>
          </ac:spMkLst>
        </pc:spChg>
        <pc:spChg chg="add del">
          <ac:chgData name="翌霖 胡" userId="a9a41afe759712f0" providerId="LiveId" clId="{45705AFF-7A96-4DAC-B54B-E3C562281F78}" dt="2023-11-14T06:52:31.087" v="4355" actId="26606"/>
          <ac:spMkLst>
            <pc:docMk/>
            <pc:sldMk cId="513029129" sldId="355"/>
            <ac:spMk id="31" creationId="{C4285719-470E-454C-AF62-8323075F1F5B}"/>
          </ac:spMkLst>
        </pc:spChg>
        <pc:spChg chg="add del">
          <ac:chgData name="翌霖 胡" userId="a9a41afe759712f0" providerId="LiveId" clId="{45705AFF-7A96-4DAC-B54B-E3C562281F78}" dt="2023-11-14T06:52:31.087" v="4355" actId="26606"/>
          <ac:spMkLst>
            <pc:docMk/>
            <pc:sldMk cId="513029129" sldId="355"/>
            <ac:spMk id="32" creationId="{CD9FE4EF-C4D8-49A0-B2FF-81D8DB7D8A24}"/>
          </ac:spMkLst>
        </pc:spChg>
        <pc:spChg chg="add del">
          <ac:chgData name="翌霖 胡" userId="a9a41afe759712f0" providerId="LiveId" clId="{45705AFF-7A96-4DAC-B54B-E3C562281F78}" dt="2023-11-14T06:52:31.087" v="4355" actId="26606"/>
          <ac:spMkLst>
            <pc:docMk/>
            <pc:sldMk cId="513029129" sldId="355"/>
            <ac:spMk id="33" creationId="{4300840D-0A0B-4512-BACA-B439D5B9C57C}"/>
          </ac:spMkLst>
        </pc:spChg>
        <pc:spChg chg="add del">
          <ac:chgData name="翌霖 胡" userId="a9a41afe759712f0" providerId="LiveId" clId="{45705AFF-7A96-4DAC-B54B-E3C562281F78}" dt="2023-11-14T06:52:31.087" v="4355" actId="26606"/>
          <ac:spMkLst>
            <pc:docMk/>
            <pc:sldMk cId="513029129" sldId="355"/>
            <ac:spMk id="34" creationId="{D2B78728-A580-49A7-84F9-6EF6F583ADE0}"/>
          </ac:spMkLst>
        </pc:spChg>
        <pc:spChg chg="add del">
          <ac:chgData name="翌霖 胡" userId="a9a41afe759712f0" providerId="LiveId" clId="{45705AFF-7A96-4DAC-B54B-E3C562281F78}" dt="2023-11-14T06:52:31.087" v="4355" actId="26606"/>
          <ac:spMkLst>
            <pc:docMk/>
            <pc:sldMk cId="513029129" sldId="355"/>
            <ac:spMk id="35" creationId="{38FAA1A1-D861-433F-88FA-1E9D6FD31D11}"/>
          </ac:spMkLst>
        </pc:spChg>
        <pc:spChg chg="add del">
          <ac:chgData name="翌霖 胡" userId="a9a41afe759712f0" providerId="LiveId" clId="{45705AFF-7A96-4DAC-B54B-E3C562281F78}" dt="2023-11-14T06:52:31.087" v="4355" actId="26606"/>
          <ac:spMkLst>
            <pc:docMk/>
            <pc:sldMk cId="513029129" sldId="355"/>
            <ac:spMk id="36" creationId="{8D71EDA1-87BF-4D5D-AB79-F346FD19278A}"/>
          </ac:spMkLst>
        </pc:spChg>
        <pc:spChg chg="add del">
          <ac:chgData name="翌霖 胡" userId="a9a41afe759712f0" providerId="LiveId" clId="{45705AFF-7A96-4DAC-B54B-E3C562281F78}" dt="2023-11-14T06:52:31.087" v="4355" actId="26606"/>
          <ac:spMkLst>
            <pc:docMk/>
            <pc:sldMk cId="513029129" sldId="355"/>
            <ac:spMk id="37" creationId="{9E743104-D494-E126-6B8B-7F014EC2340A}"/>
          </ac:spMkLst>
        </pc:spChg>
        <pc:spChg chg="add">
          <ac:chgData name="翌霖 胡" userId="a9a41afe759712f0" providerId="LiveId" clId="{45705AFF-7A96-4DAC-B54B-E3C562281F78}" dt="2023-11-14T06:52:31.096" v="4356" actId="26606"/>
          <ac:spMkLst>
            <pc:docMk/>
            <pc:sldMk cId="513029129" sldId="355"/>
            <ac:spMk id="39" creationId="{2C61293E-6EBE-43EF-A52C-9BEBFD7679D4}"/>
          </ac:spMkLst>
        </pc:spChg>
        <pc:spChg chg="add">
          <ac:chgData name="翌霖 胡" userId="a9a41afe759712f0" providerId="LiveId" clId="{45705AFF-7A96-4DAC-B54B-E3C562281F78}" dt="2023-11-14T06:52:31.096" v="4356" actId="26606"/>
          <ac:spMkLst>
            <pc:docMk/>
            <pc:sldMk cId="513029129" sldId="355"/>
            <ac:spMk id="41" creationId="{3FCFB1DE-0B7E-48CC-BA90-B2AB0889F9D6}"/>
          </ac:spMkLst>
        </pc:spChg>
        <pc:spChg chg="add mod">
          <ac:chgData name="翌霖 胡" userId="a9a41afe759712f0" providerId="LiveId" clId="{45705AFF-7A96-4DAC-B54B-E3C562281F78}" dt="2023-11-14T06:53:30.243" v="4379" actId="27636"/>
          <ac:spMkLst>
            <pc:docMk/>
            <pc:sldMk cId="513029129" sldId="355"/>
            <ac:spMk id="42" creationId="{9E743104-D494-E126-6B8B-7F014EC2340A}"/>
          </ac:spMkLst>
        </pc:spChg>
        <pc:graphicFrameChg chg="add del">
          <ac:chgData name="翌霖 胡" userId="a9a41afe759712f0" providerId="LiveId" clId="{45705AFF-7A96-4DAC-B54B-E3C562281F78}" dt="2023-11-14T06:52:25.338" v="4353" actId="26606"/>
          <ac:graphicFrameMkLst>
            <pc:docMk/>
            <pc:sldMk cId="513029129" sldId="355"/>
            <ac:graphicFrameMk id="14" creationId="{96A9C04F-BB3B-6489-478A-5FBC3FD48CA0}"/>
          </ac:graphicFrameMkLst>
        </pc:graphicFrameChg>
        <pc:picChg chg="add del mod">
          <ac:chgData name="翌霖 胡" userId="a9a41afe759712f0" providerId="LiveId" clId="{45705AFF-7A96-4DAC-B54B-E3C562281F78}" dt="2023-11-14T06:51:56.820" v="4349" actId="21"/>
          <ac:picMkLst>
            <pc:docMk/>
            <pc:sldMk cId="513029129" sldId="355"/>
            <ac:picMk id="5" creationId="{94014CCA-5C47-B2F5-E450-2A5E28433B9E}"/>
          </ac:picMkLst>
        </pc:picChg>
        <pc:picChg chg="add mod">
          <ac:chgData name="翌霖 胡" userId="a9a41afe759712f0" providerId="LiveId" clId="{45705AFF-7A96-4DAC-B54B-E3C562281F78}" dt="2023-11-14T06:52:45.327" v="4358" actId="27614"/>
          <ac:picMkLst>
            <pc:docMk/>
            <pc:sldMk cId="513029129" sldId="355"/>
            <ac:picMk id="40" creationId="{5E96ED91-27AC-7B24-1DB9-DBE1FCDB0ADC}"/>
          </ac:picMkLst>
        </pc:picChg>
        <pc:cxnChg chg="add del">
          <ac:chgData name="翌霖 胡" userId="a9a41afe759712f0" providerId="LiveId" clId="{45705AFF-7A96-4DAC-B54B-E3C562281F78}" dt="2023-11-14T06:52:25.338" v="4353" actId="26606"/>
          <ac:cxnSpMkLst>
            <pc:docMk/>
            <pc:sldMk cId="513029129" sldId="355"/>
            <ac:cxnSpMk id="26" creationId="{B03A5AE3-BD30-455C-842B-7626C8BEF097}"/>
          </ac:cxnSpMkLst>
        </pc:cxnChg>
        <pc:cxnChg chg="add del">
          <ac:chgData name="翌霖 胡" userId="a9a41afe759712f0" providerId="LiveId" clId="{45705AFF-7A96-4DAC-B54B-E3C562281F78}" dt="2023-11-14T06:52:25.338" v="4353" actId="26606"/>
          <ac:cxnSpMkLst>
            <pc:docMk/>
            <pc:sldMk cId="513029129" sldId="355"/>
            <ac:cxnSpMk id="28" creationId="{2DBECAA5-1F2D-470D-875C-8F2C2CA3E54B}"/>
          </ac:cxnSpMkLst>
        </pc:cxnChg>
      </pc:sldChg>
      <pc:sldChg chg="modSp new del mod">
        <pc:chgData name="翌霖 胡" userId="a9a41afe759712f0" providerId="LiveId" clId="{45705AFF-7A96-4DAC-B54B-E3C562281F78}" dt="2023-11-14T06:54:53.509" v="4391" actId="47"/>
        <pc:sldMkLst>
          <pc:docMk/>
          <pc:sldMk cId="542464463" sldId="356"/>
        </pc:sldMkLst>
        <pc:spChg chg="mod">
          <ac:chgData name="翌霖 胡" userId="a9a41afe759712f0" providerId="LiveId" clId="{45705AFF-7A96-4DAC-B54B-E3C562281F78}" dt="2023-11-14T06:54:18.981" v="4385"/>
          <ac:spMkLst>
            <pc:docMk/>
            <pc:sldMk cId="542464463" sldId="356"/>
            <ac:spMk id="2" creationId="{852DB2E8-A86F-1C17-03E2-994DCD365B13}"/>
          </ac:spMkLst>
        </pc:spChg>
        <pc:spChg chg="mod">
          <ac:chgData name="翌霖 胡" userId="a9a41afe759712f0" providerId="LiveId" clId="{45705AFF-7A96-4DAC-B54B-E3C562281F78}" dt="2023-11-14T06:54:34.060" v="4390" actId="20577"/>
          <ac:spMkLst>
            <pc:docMk/>
            <pc:sldMk cId="542464463" sldId="356"/>
            <ac:spMk id="3" creationId="{94097118-AAEB-B993-4D58-BF9F5255AC86}"/>
          </ac:spMkLst>
        </pc:spChg>
      </pc:sldChg>
      <pc:sldChg chg="new del">
        <pc:chgData name="翌霖 胡" userId="a9a41afe759712f0" providerId="LiveId" clId="{45705AFF-7A96-4DAC-B54B-E3C562281F78}" dt="2023-11-14T06:49:42.681" v="4328" actId="47"/>
        <pc:sldMkLst>
          <pc:docMk/>
          <pc:sldMk cId="1075660456" sldId="357"/>
        </pc:sldMkLst>
      </pc:sldChg>
      <pc:sldChg chg="addSp delSp modSp new mod setBg">
        <pc:chgData name="翌霖 胡" userId="a9a41afe759712f0" providerId="LiveId" clId="{45705AFF-7A96-4DAC-B54B-E3C562281F78}" dt="2023-11-14T04:51:54.473" v="2191" actId="27636"/>
        <pc:sldMkLst>
          <pc:docMk/>
          <pc:sldMk cId="293177231" sldId="358"/>
        </pc:sldMkLst>
        <pc:spChg chg="mod">
          <ac:chgData name="翌霖 胡" userId="a9a41afe759712f0" providerId="LiveId" clId="{45705AFF-7A96-4DAC-B54B-E3C562281F78}" dt="2023-11-14T04:47:25.804" v="2169"/>
          <ac:spMkLst>
            <pc:docMk/>
            <pc:sldMk cId="293177231" sldId="358"/>
            <ac:spMk id="2" creationId="{033CD25C-5C9E-96B5-C82E-E842F880971E}"/>
          </ac:spMkLst>
        </pc:spChg>
        <pc:spChg chg="mod">
          <ac:chgData name="翌霖 胡" userId="a9a41afe759712f0" providerId="LiveId" clId="{45705AFF-7A96-4DAC-B54B-E3C562281F78}" dt="2023-11-14T04:51:54.473" v="2191" actId="27636"/>
          <ac:spMkLst>
            <pc:docMk/>
            <pc:sldMk cId="293177231" sldId="358"/>
            <ac:spMk id="3" creationId="{EC01DBCB-5898-0774-FA97-5B1D03DDC40B}"/>
          </ac:spMkLst>
        </pc:spChg>
        <pc:spChg chg="add del">
          <ac:chgData name="翌霖 胡" userId="a9a41afe759712f0" providerId="LiveId" clId="{45705AFF-7A96-4DAC-B54B-E3C562281F78}" dt="2023-11-14T04:41:44.200" v="2085" actId="26606"/>
          <ac:spMkLst>
            <pc:docMk/>
            <pc:sldMk cId="293177231" sldId="358"/>
            <ac:spMk id="13" creationId="{D2B783EE-0239-4717-BBEA-8C9EAC61C824}"/>
          </ac:spMkLst>
        </pc:spChg>
        <pc:spChg chg="add del">
          <ac:chgData name="翌霖 胡" userId="a9a41afe759712f0" providerId="LiveId" clId="{45705AFF-7A96-4DAC-B54B-E3C562281F78}" dt="2023-11-14T04:41:44.200" v="2085" actId="26606"/>
          <ac:spMkLst>
            <pc:docMk/>
            <pc:sldMk cId="293177231" sldId="358"/>
            <ac:spMk id="15" creationId="{A7B99495-F43F-4D80-A44F-2CB4764EB90B}"/>
          </ac:spMkLst>
        </pc:spChg>
        <pc:spChg chg="add del">
          <ac:chgData name="翌霖 胡" userId="a9a41afe759712f0" providerId="LiveId" clId="{45705AFF-7A96-4DAC-B54B-E3C562281F78}" dt="2023-11-14T04:41:44.200" v="2085" actId="26606"/>
          <ac:spMkLst>
            <pc:docMk/>
            <pc:sldMk cId="293177231" sldId="358"/>
            <ac:spMk id="17" creationId="{70BEB1E7-2F88-40BC-B73D-42E5B6F80BFC}"/>
          </ac:spMkLst>
        </pc:spChg>
        <pc:spChg chg="add">
          <ac:chgData name="翌霖 胡" userId="a9a41afe759712f0" providerId="LiveId" clId="{45705AFF-7A96-4DAC-B54B-E3C562281F78}" dt="2023-11-14T04:41:44.200" v="2085" actId="26606"/>
          <ac:spMkLst>
            <pc:docMk/>
            <pc:sldMk cId="293177231" sldId="358"/>
            <ac:spMk id="22" creationId="{2CB962CF-61A3-4EF9-94F6-7C59B0329524}"/>
          </ac:spMkLst>
        </pc:spChg>
        <pc:picChg chg="add mod">
          <ac:chgData name="翌霖 胡" userId="a9a41afe759712f0" providerId="LiveId" clId="{45705AFF-7A96-4DAC-B54B-E3C562281F78}" dt="2023-11-14T04:41:44.200" v="2085" actId="26606"/>
          <ac:picMkLst>
            <pc:docMk/>
            <pc:sldMk cId="293177231" sldId="358"/>
            <ac:picMk id="5" creationId="{4821CCFB-CC6F-7BFB-1F38-6CFFE2004C9D}"/>
          </ac:picMkLst>
        </pc:picChg>
        <pc:picChg chg="add del mod">
          <ac:chgData name="翌霖 胡" userId="a9a41afe759712f0" providerId="LiveId" clId="{45705AFF-7A96-4DAC-B54B-E3C562281F78}" dt="2023-11-14T03:09:19.052" v="1843" actId="478"/>
          <ac:picMkLst>
            <pc:docMk/>
            <pc:sldMk cId="293177231" sldId="358"/>
            <ac:picMk id="6" creationId="{4405A597-AC78-D224-3A60-1EF9B127215A}"/>
          </ac:picMkLst>
        </pc:picChg>
        <pc:picChg chg="add mod">
          <ac:chgData name="翌霖 胡" userId="a9a41afe759712f0" providerId="LiveId" clId="{45705AFF-7A96-4DAC-B54B-E3C562281F78}" dt="2023-11-14T04:41:44.200" v="2085" actId="26606"/>
          <ac:picMkLst>
            <pc:docMk/>
            <pc:sldMk cId="293177231" sldId="358"/>
            <ac:picMk id="8" creationId="{CC3667B6-F68D-402C-FE2D-AA2CE77C4F56}"/>
          </ac:picMkLst>
        </pc:picChg>
      </pc:sldChg>
      <pc:sldChg chg="modSp new del mod">
        <pc:chgData name="翌霖 胡" userId="a9a41afe759712f0" providerId="LiveId" clId="{45705AFF-7A96-4DAC-B54B-E3C562281F78}" dt="2023-11-14T05:16:59.863" v="2613" actId="2696"/>
        <pc:sldMkLst>
          <pc:docMk/>
          <pc:sldMk cId="396532705" sldId="359"/>
        </pc:sldMkLst>
        <pc:spChg chg="mod">
          <ac:chgData name="翌霖 胡" userId="a9a41afe759712f0" providerId="LiveId" clId="{45705AFF-7A96-4DAC-B54B-E3C562281F78}" dt="2023-11-14T05:14:30.238" v="2612"/>
          <ac:spMkLst>
            <pc:docMk/>
            <pc:sldMk cId="396532705" sldId="359"/>
            <ac:spMk id="3" creationId="{FF9F2B0F-AD00-E148-E790-CF810273BF5B}"/>
          </ac:spMkLst>
        </pc:spChg>
      </pc:sldChg>
      <pc:sldChg chg="modSp add mod">
        <pc:chgData name="翌霖 胡" userId="a9a41afe759712f0" providerId="LiveId" clId="{45705AFF-7A96-4DAC-B54B-E3C562281F78}" dt="2023-11-14T05:23:35.411" v="2938"/>
        <pc:sldMkLst>
          <pc:docMk/>
          <pc:sldMk cId="730682369" sldId="359"/>
        </pc:sldMkLst>
        <pc:spChg chg="mod">
          <ac:chgData name="翌霖 胡" userId="a9a41afe759712f0" providerId="LiveId" clId="{45705AFF-7A96-4DAC-B54B-E3C562281F78}" dt="2023-11-14T05:17:09.497" v="2621"/>
          <ac:spMkLst>
            <pc:docMk/>
            <pc:sldMk cId="730682369" sldId="359"/>
            <ac:spMk id="2" creationId="{A0750DF9-AE87-CB14-F201-C86B5D56A5F6}"/>
          </ac:spMkLst>
        </pc:spChg>
        <pc:spChg chg="mod">
          <ac:chgData name="翌霖 胡" userId="a9a41afe759712f0" providerId="LiveId" clId="{45705AFF-7A96-4DAC-B54B-E3C562281F78}" dt="2023-11-14T05:23:35.411" v="2938"/>
          <ac:spMkLst>
            <pc:docMk/>
            <pc:sldMk cId="730682369" sldId="359"/>
            <ac:spMk id="3" creationId="{FF9F2B0F-AD00-E148-E790-CF810273BF5B}"/>
          </ac:spMkLst>
        </pc:spChg>
      </pc:sldChg>
      <pc:sldChg chg="addSp delSp modSp new mod setBg">
        <pc:chgData name="翌霖 胡" userId="a9a41afe759712f0" providerId="LiveId" clId="{45705AFF-7A96-4DAC-B54B-E3C562281F78}" dt="2023-11-14T06:15:54.557" v="3687" actId="9"/>
        <pc:sldMkLst>
          <pc:docMk/>
          <pc:sldMk cId="4274443988" sldId="360"/>
        </pc:sldMkLst>
        <pc:spChg chg="mod">
          <ac:chgData name="翌霖 胡" userId="a9a41afe759712f0" providerId="LiveId" clId="{45705AFF-7A96-4DAC-B54B-E3C562281F78}" dt="2023-11-14T06:14:44.513" v="3674" actId="26606"/>
          <ac:spMkLst>
            <pc:docMk/>
            <pc:sldMk cId="4274443988" sldId="360"/>
            <ac:spMk id="2" creationId="{F7154022-0E82-AECB-AC69-4EF937993D37}"/>
          </ac:spMkLst>
        </pc:spChg>
        <pc:spChg chg="mod ord">
          <ac:chgData name="翌霖 胡" userId="a9a41afe759712f0" providerId="LiveId" clId="{45705AFF-7A96-4DAC-B54B-E3C562281F78}" dt="2023-11-14T06:15:54.557" v="3687" actId="9"/>
          <ac:spMkLst>
            <pc:docMk/>
            <pc:sldMk cId="4274443988" sldId="360"/>
            <ac:spMk id="3" creationId="{214D9315-899E-36B1-A9DD-3966CC5CED7D}"/>
          </ac:spMkLst>
        </pc:spChg>
        <pc:spChg chg="add del">
          <ac:chgData name="翌霖 胡" userId="a9a41afe759712f0" providerId="LiveId" clId="{45705AFF-7A96-4DAC-B54B-E3C562281F78}" dt="2023-11-14T06:14:44.505" v="3673" actId="26606"/>
          <ac:spMkLst>
            <pc:docMk/>
            <pc:sldMk cId="4274443988" sldId="360"/>
            <ac:spMk id="12" creationId="{7E6D2D34-4BB4-460B-8844-027610FB21F5}"/>
          </ac:spMkLst>
        </pc:spChg>
        <pc:spChg chg="add">
          <ac:chgData name="翌霖 胡" userId="a9a41afe759712f0" providerId="LiveId" clId="{45705AFF-7A96-4DAC-B54B-E3C562281F78}" dt="2023-11-14T06:14:44.513" v="3674" actId="26606"/>
          <ac:spMkLst>
            <pc:docMk/>
            <pc:sldMk cId="4274443988" sldId="360"/>
            <ac:spMk id="20" creationId="{352BEC0E-22F8-46D0-9632-375DB541B06C}"/>
          </ac:spMkLst>
        </pc:spChg>
        <pc:spChg chg="add">
          <ac:chgData name="翌霖 胡" userId="a9a41afe759712f0" providerId="LiveId" clId="{45705AFF-7A96-4DAC-B54B-E3C562281F78}" dt="2023-11-14T06:14:44.513" v="3674" actId="26606"/>
          <ac:spMkLst>
            <pc:docMk/>
            <pc:sldMk cId="4274443988" sldId="360"/>
            <ac:spMk id="21" creationId="{3FCFB1DE-0B7E-48CC-BA90-B2AB0889F9D6}"/>
          </ac:spMkLst>
        </pc:spChg>
        <pc:grpChg chg="add del">
          <ac:chgData name="翌霖 胡" userId="a9a41afe759712f0" providerId="LiveId" clId="{45705AFF-7A96-4DAC-B54B-E3C562281F78}" dt="2023-11-14T06:14:44.505" v="3673" actId="26606"/>
          <ac:grpSpMkLst>
            <pc:docMk/>
            <pc:sldMk cId="4274443988" sldId="360"/>
            <ac:grpSpMk id="14" creationId="{C5314570-9B06-4D37-8CBD-EDD67C2FA205}"/>
          </ac:grpSpMkLst>
        </pc:grpChg>
        <pc:picChg chg="add mod">
          <ac:chgData name="翌霖 胡" userId="a9a41afe759712f0" providerId="LiveId" clId="{45705AFF-7A96-4DAC-B54B-E3C562281F78}" dt="2023-11-14T06:15:06.021" v="3682" actId="14100"/>
          <ac:picMkLst>
            <pc:docMk/>
            <pc:sldMk cId="4274443988" sldId="360"/>
            <ac:picMk id="5" creationId="{CC3714B7-3147-A777-4EDE-D4B72BF7EBF4}"/>
          </ac:picMkLst>
        </pc:picChg>
        <pc:picChg chg="add mod">
          <ac:chgData name="翌霖 胡" userId="a9a41afe759712f0" providerId="LiveId" clId="{45705AFF-7A96-4DAC-B54B-E3C562281F78}" dt="2023-11-14T06:15:07.940" v="3683" actId="1076"/>
          <ac:picMkLst>
            <pc:docMk/>
            <pc:sldMk cId="4274443988" sldId="360"/>
            <ac:picMk id="7" creationId="{515A08B8-5831-A601-6F37-84632DE05390}"/>
          </ac:picMkLst>
        </pc:picChg>
      </pc:sldChg>
      <pc:sldChg chg="addSp delSp modSp new mod setBg">
        <pc:chgData name="翌霖 胡" userId="a9a41afe759712f0" providerId="LiveId" clId="{45705AFF-7A96-4DAC-B54B-E3C562281F78}" dt="2023-11-14T05:13:42.163" v="2600" actId="14826"/>
        <pc:sldMkLst>
          <pc:docMk/>
          <pc:sldMk cId="439055835" sldId="361"/>
        </pc:sldMkLst>
        <pc:spChg chg="mod">
          <ac:chgData name="翌霖 胡" userId="a9a41afe759712f0" providerId="LiveId" clId="{45705AFF-7A96-4DAC-B54B-E3C562281F78}" dt="2023-11-14T05:13:10.910" v="2594"/>
          <ac:spMkLst>
            <pc:docMk/>
            <pc:sldMk cId="439055835" sldId="361"/>
            <ac:spMk id="2" creationId="{7AA25EEB-593B-70EE-BC4B-FF646C68C8C0}"/>
          </ac:spMkLst>
        </pc:spChg>
        <pc:spChg chg="mod">
          <ac:chgData name="翌霖 胡" userId="a9a41afe759712f0" providerId="LiveId" clId="{45705AFF-7A96-4DAC-B54B-E3C562281F78}" dt="2023-11-14T05:12:11.808" v="2591" actId="26606"/>
          <ac:spMkLst>
            <pc:docMk/>
            <pc:sldMk cId="439055835" sldId="361"/>
            <ac:spMk id="3" creationId="{B9EC6EA6-D122-E4E5-E5C1-6DC24BE70176}"/>
          </ac:spMkLst>
        </pc:spChg>
        <pc:spChg chg="add del">
          <ac:chgData name="翌霖 胡" userId="a9a41afe759712f0" providerId="LiveId" clId="{45705AFF-7A96-4DAC-B54B-E3C562281F78}" dt="2023-11-14T05:12:08.419" v="2588" actId="26606"/>
          <ac:spMkLst>
            <pc:docMk/>
            <pc:sldMk cId="439055835" sldId="361"/>
            <ac:spMk id="10" creationId="{D1D34770-47A8-402C-AF23-2B653F2D88C1}"/>
          </ac:spMkLst>
        </pc:spChg>
        <pc:spChg chg="add del">
          <ac:chgData name="翌霖 胡" userId="a9a41afe759712f0" providerId="LiveId" clId="{45705AFF-7A96-4DAC-B54B-E3C562281F78}" dt="2023-11-14T05:12:11.802" v="2590" actId="26606"/>
          <ac:spMkLst>
            <pc:docMk/>
            <pc:sldMk cId="439055835" sldId="361"/>
            <ac:spMk id="12" creationId="{F5897CCA-486C-491C-B4C1-5E5C95A82709}"/>
          </ac:spMkLst>
        </pc:spChg>
        <pc:spChg chg="add">
          <ac:chgData name="翌霖 胡" userId="a9a41afe759712f0" providerId="LiveId" clId="{45705AFF-7A96-4DAC-B54B-E3C562281F78}" dt="2023-11-14T05:12:11.808" v="2591" actId="26606"/>
          <ac:spMkLst>
            <pc:docMk/>
            <pc:sldMk cId="439055835" sldId="361"/>
            <ac:spMk id="14" creationId="{D1D34770-47A8-402C-AF23-2B653F2D88C1}"/>
          </ac:spMkLst>
        </pc:spChg>
        <pc:picChg chg="add mod">
          <ac:chgData name="翌霖 胡" userId="a9a41afe759712f0" providerId="LiveId" clId="{45705AFF-7A96-4DAC-B54B-E3C562281F78}" dt="2023-11-14T05:13:42.163" v="2600" actId="14826"/>
          <ac:picMkLst>
            <pc:docMk/>
            <pc:sldMk cId="439055835" sldId="361"/>
            <ac:picMk id="5" creationId="{0B808524-0602-A740-F3DB-BF9E43779987}"/>
          </ac:picMkLst>
        </pc:picChg>
        <pc:picChg chg="add del mod">
          <ac:chgData name="翌霖 胡" userId="a9a41afe759712f0" providerId="LiveId" clId="{45705AFF-7A96-4DAC-B54B-E3C562281F78}" dt="2023-11-14T05:13:36.932" v="2599"/>
          <ac:picMkLst>
            <pc:docMk/>
            <pc:sldMk cId="439055835" sldId="361"/>
            <ac:picMk id="7" creationId="{B7A5EF4B-4A71-2E6B-1BA1-06D4396F4E91}"/>
          </ac:picMkLst>
        </pc:picChg>
      </pc:sldChg>
      <pc:sldChg chg="modSp new mod">
        <pc:chgData name="翌霖 胡" userId="a9a41afe759712f0" providerId="LiveId" clId="{45705AFF-7A96-4DAC-B54B-E3C562281F78}" dt="2023-11-14T06:47:35.676" v="4289"/>
        <pc:sldMkLst>
          <pc:docMk/>
          <pc:sldMk cId="179987227" sldId="362"/>
        </pc:sldMkLst>
        <pc:spChg chg="mod">
          <ac:chgData name="翌霖 胡" userId="a9a41afe759712f0" providerId="LiveId" clId="{45705AFF-7A96-4DAC-B54B-E3C562281F78}" dt="2023-11-14T06:44:39.814" v="4233"/>
          <ac:spMkLst>
            <pc:docMk/>
            <pc:sldMk cId="179987227" sldId="362"/>
            <ac:spMk id="2" creationId="{391635DC-CCBD-0463-08CC-BC292C4480FF}"/>
          </ac:spMkLst>
        </pc:spChg>
        <pc:spChg chg="mod">
          <ac:chgData name="翌霖 胡" userId="a9a41afe759712f0" providerId="LiveId" clId="{45705AFF-7A96-4DAC-B54B-E3C562281F78}" dt="2023-11-14T06:47:35.676" v="4289"/>
          <ac:spMkLst>
            <pc:docMk/>
            <pc:sldMk cId="179987227" sldId="362"/>
            <ac:spMk id="3" creationId="{5EB37E92-451C-A156-D17B-A578E6E42AFB}"/>
          </ac:spMkLst>
        </pc:spChg>
      </pc:sldChg>
    </pc:docChg>
  </pc:docChgLst>
  <pc:docChgLst>
    <pc:chgData name="翌霖 胡" userId="a9a41afe759712f0" providerId="LiveId" clId="{6887B5D1-0422-4152-BB64-82A80B30B1AF}"/>
    <pc:docChg chg="undo redo custSel addSld delSld modSld sldOrd delMainMaster">
      <pc:chgData name="翌霖 胡" userId="a9a41afe759712f0" providerId="LiveId" clId="{6887B5D1-0422-4152-BB64-82A80B30B1AF}" dt="2023-12-12T06:49:08.868" v="3303" actId="20577"/>
      <pc:docMkLst>
        <pc:docMk/>
      </pc:docMkLst>
      <pc:sldChg chg="addSp delSp modSp mod setBg addAnim modAnim setClrOvrMap">
        <pc:chgData name="翌霖 胡" userId="a9a41afe759712f0" providerId="LiveId" clId="{6887B5D1-0422-4152-BB64-82A80B30B1AF}" dt="2023-12-12T02:02:51.634" v="525"/>
        <pc:sldMkLst>
          <pc:docMk/>
          <pc:sldMk cId="3981376780" sldId="256"/>
        </pc:sldMkLst>
        <pc:spChg chg="mod">
          <ac:chgData name="翌霖 胡" userId="a9a41afe759712f0" providerId="LiveId" clId="{6887B5D1-0422-4152-BB64-82A80B30B1AF}" dt="2023-12-12T02:02:38.571" v="521" actId="26606"/>
          <ac:spMkLst>
            <pc:docMk/>
            <pc:sldMk cId="3981376780" sldId="256"/>
            <ac:spMk id="2" creationId="{3276E30A-E273-EDA7-0B94-6DCEB364EEC7}"/>
          </ac:spMkLst>
        </pc:spChg>
        <pc:spChg chg="mod">
          <ac:chgData name="翌霖 胡" userId="a9a41afe759712f0" providerId="LiveId" clId="{6887B5D1-0422-4152-BB64-82A80B30B1AF}" dt="2023-12-12T02:02:38.571" v="521" actId="26606"/>
          <ac:spMkLst>
            <pc:docMk/>
            <pc:sldMk cId="3981376780" sldId="256"/>
            <ac:spMk id="3" creationId="{D4226F11-46DB-13F3-330D-5DB5D0919E00}"/>
          </ac:spMkLst>
        </pc:spChg>
        <pc:spChg chg="del">
          <ac:chgData name="翌霖 胡" userId="a9a41afe759712f0" providerId="LiveId" clId="{6887B5D1-0422-4152-BB64-82A80B30B1AF}" dt="2023-12-12T02:01:14.753" v="507" actId="26606"/>
          <ac:spMkLst>
            <pc:docMk/>
            <pc:sldMk cId="3981376780" sldId="256"/>
            <ac:spMk id="48" creationId="{71B2258F-86CA-4D4D-8270-BC05FCDEBFB3}"/>
          </ac:spMkLst>
        </pc:spChg>
        <pc:spChg chg="add del">
          <ac:chgData name="翌霖 胡" userId="a9a41afe759712f0" providerId="LiveId" clId="{6887B5D1-0422-4152-BB64-82A80B30B1AF}" dt="2023-12-12T02:02:38.838" v="522" actId="26606"/>
          <ac:spMkLst>
            <pc:docMk/>
            <pc:sldMk cId="3981376780" sldId="256"/>
            <ac:spMk id="54" creationId="{71B2258F-86CA-4D4D-8270-BC05FCDEBFB3}"/>
          </ac:spMkLst>
        </pc:spChg>
        <pc:spChg chg="add del">
          <ac:chgData name="翌霖 胡" userId="a9a41afe759712f0" providerId="LiveId" clId="{6887B5D1-0422-4152-BB64-82A80B30B1AF}" dt="2023-12-12T02:02:33.559" v="515" actId="26606"/>
          <ac:spMkLst>
            <pc:docMk/>
            <pc:sldMk cId="3981376780" sldId="256"/>
            <ac:spMk id="59" creationId="{71B2258F-86CA-4D4D-8270-BC05FCDEBFB3}"/>
          </ac:spMkLst>
        </pc:spChg>
        <pc:spChg chg="add del">
          <ac:chgData name="翌霖 胡" userId="a9a41afe759712f0" providerId="LiveId" clId="{6887B5D1-0422-4152-BB64-82A80B30B1AF}" dt="2023-12-12T02:02:34.354" v="517" actId="26606"/>
          <ac:spMkLst>
            <pc:docMk/>
            <pc:sldMk cId="3981376780" sldId="256"/>
            <ac:spMk id="61" creationId="{007891EC-4501-44ED-A8C8-B11B6DB767AB}"/>
          </ac:spMkLst>
        </pc:spChg>
        <pc:spChg chg="add del">
          <ac:chgData name="翌霖 胡" userId="a9a41afe759712f0" providerId="LiveId" clId="{6887B5D1-0422-4152-BB64-82A80B30B1AF}" dt="2023-12-12T02:02:34.354" v="517" actId="26606"/>
          <ac:spMkLst>
            <pc:docMk/>
            <pc:sldMk cId="3981376780" sldId="256"/>
            <ac:spMk id="62" creationId="{C1DD1A8A-57D5-4A81-AD04-532B043C5611}"/>
          </ac:spMkLst>
        </pc:spChg>
        <pc:spChg chg="add del">
          <ac:chgData name="翌霖 胡" userId="a9a41afe759712f0" providerId="LiveId" clId="{6887B5D1-0422-4152-BB64-82A80B30B1AF}" dt="2023-12-12T02:02:36.335" v="519" actId="26606"/>
          <ac:spMkLst>
            <pc:docMk/>
            <pc:sldMk cId="3981376780" sldId="256"/>
            <ac:spMk id="64" creationId="{71B2258F-86CA-4D4D-8270-BC05FCDEBFB3}"/>
          </ac:spMkLst>
        </pc:spChg>
        <pc:spChg chg="add del">
          <ac:chgData name="翌霖 胡" userId="a9a41afe759712f0" providerId="LiveId" clId="{6887B5D1-0422-4152-BB64-82A80B30B1AF}" dt="2023-12-12T02:02:38.571" v="521" actId="26606"/>
          <ac:spMkLst>
            <pc:docMk/>
            <pc:sldMk cId="3981376780" sldId="256"/>
            <ac:spMk id="66" creationId="{C1DD1A8A-57D5-4A81-AD04-532B043C5611}"/>
          </ac:spMkLst>
        </pc:spChg>
        <pc:spChg chg="add del">
          <ac:chgData name="翌霖 胡" userId="a9a41afe759712f0" providerId="LiveId" clId="{6887B5D1-0422-4152-BB64-82A80B30B1AF}" dt="2023-12-12T02:02:38.571" v="521" actId="26606"/>
          <ac:spMkLst>
            <pc:docMk/>
            <pc:sldMk cId="3981376780" sldId="256"/>
            <ac:spMk id="67" creationId="{007891EC-4501-44ED-A8C8-B11B6DB767AB}"/>
          </ac:spMkLst>
        </pc:spChg>
        <pc:spChg chg="add">
          <ac:chgData name="翌霖 胡" userId="a9a41afe759712f0" providerId="LiveId" clId="{6887B5D1-0422-4152-BB64-82A80B30B1AF}" dt="2023-12-12T02:02:38.838" v="522" actId="26606"/>
          <ac:spMkLst>
            <pc:docMk/>
            <pc:sldMk cId="3981376780" sldId="256"/>
            <ac:spMk id="69" creationId="{71B2258F-86CA-4D4D-8270-BC05FCDEBFB3}"/>
          </ac:spMkLst>
        </pc:spChg>
        <pc:picChg chg="del">
          <ac:chgData name="翌霖 胡" userId="a9a41afe759712f0" providerId="LiveId" clId="{6887B5D1-0422-4152-BB64-82A80B30B1AF}" dt="2023-12-11T11:16:07.868" v="6" actId="478"/>
          <ac:picMkLst>
            <pc:docMk/>
            <pc:sldMk cId="3981376780" sldId="256"/>
            <ac:picMk id="4" creationId="{6BA70B06-4A1B-30AA-533F-AA222809F606}"/>
          </ac:picMkLst>
        </pc:picChg>
        <pc:picChg chg="add mod ord">
          <ac:chgData name="翌霖 胡" userId="a9a41afe759712f0" providerId="LiveId" clId="{6887B5D1-0422-4152-BB64-82A80B30B1AF}" dt="2023-12-12T02:02:38.838" v="522" actId="26606"/>
          <ac:picMkLst>
            <pc:docMk/>
            <pc:sldMk cId="3981376780" sldId="256"/>
            <ac:picMk id="5" creationId="{E8C58D15-8505-5C81-E0F2-B044EC268268}"/>
          </ac:picMkLst>
        </pc:picChg>
        <pc:picChg chg="add del">
          <ac:chgData name="翌霖 胡" userId="a9a41afe759712f0" providerId="LiveId" clId="{6887B5D1-0422-4152-BB64-82A80B30B1AF}" dt="2023-12-12T02:02:25.085" v="510" actId="478"/>
          <ac:picMkLst>
            <pc:docMk/>
            <pc:sldMk cId="3981376780" sldId="256"/>
            <ac:picMk id="50" creationId="{38DB29C7-24B4-8485-70A9-CC6A1A365140}"/>
          </ac:picMkLst>
        </pc:picChg>
      </pc:sldChg>
      <pc:sldChg chg="addSp delSp modSp new mod setBg">
        <pc:chgData name="翌霖 胡" userId="a9a41afe759712f0" providerId="LiveId" clId="{6887B5D1-0422-4152-BB64-82A80B30B1AF}" dt="2023-12-12T06:49:08.868" v="3303" actId="20577"/>
        <pc:sldMkLst>
          <pc:docMk/>
          <pc:sldMk cId="2432641238" sldId="257"/>
        </pc:sldMkLst>
        <pc:spChg chg="mod">
          <ac:chgData name="翌霖 胡" userId="a9a41afe759712f0" providerId="LiveId" clId="{6887B5D1-0422-4152-BB64-82A80B30B1AF}" dt="2023-12-12T06:49:08.868" v="3303" actId="20577"/>
          <ac:spMkLst>
            <pc:docMk/>
            <pc:sldMk cId="2432641238" sldId="257"/>
            <ac:spMk id="2" creationId="{41A76B42-3524-6C40-3016-7F74025B1AFA}"/>
          </ac:spMkLst>
        </pc:spChg>
        <pc:spChg chg="mod ord">
          <ac:chgData name="翌霖 胡" userId="a9a41afe759712f0" providerId="LiveId" clId="{6887B5D1-0422-4152-BB64-82A80B30B1AF}" dt="2023-12-12T02:42:50.122" v="612" actId="26606"/>
          <ac:spMkLst>
            <pc:docMk/>
            <pc:sldMk cId="2432641238" sldId="257"/>
            <ac:spMk id="3" creationId="{F38F4D75-0B5A-331A-3F6E-AB47BBCB201C}"/>
          </ac:spMkLst>
        </pc:spChg>
        <pc:spChg chg="add del">
          <ac:chgData name="翌霖 胡" userId="a9a41afe759712f0" providerId="LiveId" clId="{6887B5D1-0422-4152-BB64-82A80B30B1AF}" dt="2023-12-12T02:42:45.073" v="607" actId="26606"/>
          <ac:spMkLst>
            <pc:docMk/>
            <pc:sldMk cId="2432641238" sldId="257"/>
            <ac:spMk id="9" creationId="{12609869-9E80-471B-A487-A53288E0E791}"/>
          </ac:spMkLst>
        </pc:spChg>
        <pc:spChg chg="add del">
          <ac:chgData name="翌霖 胡" userId="a9a41afe759712f0" providerId="LiveId" clId="{6887B5D1-0422-4152-BB64-82A80B30B1AF}" dt="2023-12-12T02:42:45.073" v="607" actId="26606"/>
          <ac:spMkLst>
            <pc:docMk/>
            <pc:sldMk cId="2432641238" sldId="257"/>
            <ac:spMk id="11" creationId="{7004738A-9D34-43E8-97D2-CA0EED4F8BE0}"/>
          </ac:spMkLst>
        </pc:spChg>
        <pc:spChg chg="add del">
          <ac:chgData name="翌霖 胡" userId="a9a41afe759712f0" providerId="LiveId" clId="{6887B5D1-0422-4152-BB64-82A80B30B1AF}" dt="2023-12-12T02:42:45.073" v="607" actId="26606"/>
          <ac:spMkLst>
            <pc:docMk/>
            <pc:sldMk cId="2432641238" sldId="257"/>
            <ac:spMk id="13" creationId="{B8B8D07F-F13E-443E-BA68-2D26672D76B9}"/>
          </ac:spMkLst>
        </pc:spChg>
        <pc:spChg chg="add del">
          <ac:chgData name="翌霖 胡" userId="a9a41afe759712f0" providerId="LiveId" clId="{6887B5D1-0422-4152-BB64-82A80B30B1AF}" dt="2023-12-12T02:42:45.073" v="607" actId="26606"/>
          <ac:spMkLst>
            <pc:docMk/>
            <pc:sldMk cId="2432641238" sldId="257"/>
            <ac:spMk id="15" creationId="{2813A4FA-24A5-41ED-A534-3807D1B2F344}"/>
          </ac:spMkLst>
        </pc:spChg>
        <pc:spChg chg="add del">
          <ac:chgData name="翌霖 胡" userId="a9a41afe759712f0" providerId="LiveId" clId="{6887B5D1-0422-4152-BB64-82A80B30B1AF}" dt="2023-12-12T02:42:45.073" v="607" actId="26606"/>
          <ac:spMkLst>
            <pc:docMk/>
            <pc:sldMk cId="2432641238" sldId="257"/>
            <ac:spMk id="17" creationId="{C3944F27-CA70-4E84-A51A-E6BF89558979}"/>
          </ac:spMkLst>
        </pc:spChg>
        <pc:spChg chg="add del">
          <ac:chgData name="翌霖 胡" userId="a9a41afe759712f0" providerId="LiveId" clId="{6887B5D1-0422-4152-BB64-82A80B30B1AF}" dt="2023-12-12T02:42:50.115" v="611" actId="26606"/>
          <ac:spMkLst>
            <pc:docMk/>
            <pc:sldMk cId="2432641238" sldId="257"/>
            <ac:spMk id="21" creationId="{F13C74B1-5B17-4795-BED0-7140497B445A}"/>
          </ac:spMkLst>
        </pc:spChg>
        <pc:spChg chg="add del">
          <ac:chgData name="翌霖 胡" userId="a9a41afe759712f0" providerId="LiveId" clId="{6887B5D1-0422-4152-BB64-82A80B30B1AF}" dt="2023-12-12T02:42:50.115" v="611" actId="26606"/>
          <ac:spMkLst>
            <pc:docMk/>
            <pc:sldMk cId="2432641238" sldId="257"/>
            <ac:spMk id="22" creationId="{D4974D33-8DC5-464E-8C6D-BE58F0669C17}"/>
          </ac:spMkLst>
        </pc:spChg>
        <pc:spChg chg="add">
          <ac:chgData name="翌霖 胡" userId="a9a41afe759712f0" providerId="LiveId" clId="{6887B5D1-0422-4152-BB64-82A80B30B1AF}" dt="2023-12-12T02:42:50.122" v="612" actId="26606"/>
          <ac:spMkLst>
            <pc:docMk/>
            <pc:sldMk cId="2432641238" sldId="257"/>
            <ac:spMk id="24" creationId="{3ECBE1F1-D69B-4AFA-ABD5-8E41720EF6DE}"/>
          </ac:spMkLst>
        </pc:spChg>
        <pc:spChg chg="add">
          <ac:chgData name="翌霖 胡" userId="a9a41afe759712f0" providerId="LiveId" clId="{6887B5D1-0422-4152-BB64-82A80B30B1AF}" dt="2023-12-12T02:42:50.122" v="612" actId="26606"/>
          <ac:spMkLst>
            <pc:docMk/>
            <pc:sldMk cId="2432641238" sldId="257"/>
            <ac:spMk id="25" creationId="{603A6265-E10C-4B85-9C20-E75FCAF9CC63}"/>
          </ac:spMkLst>
        </pc:spChg>
        <pc:picChg chg="add mod ord">
          <ac:chgData name="翌霖 胡" userId="a9a41afe759712f0" providerId="LiveId" clId="{6887B5D1-0422-4152-BB64-82A80B30B1AF}" dt="2023-12-12T02:42:50.122" v="612" actId="26606"/>
          <ac:picMkLst>
            <pc:docMk/>
            <pc:sldMk cId="2432641238" sldId="257"/>
            <ac:picMk id="4" creationId="{15FA4885-780F-3A89-E184-8B7A814D0808}"/>
          </ac:picMkLst>
        </pc:picChg>
        <pc:cxnChg chg="add del">
          <ac:chgData name="翌霖 胡" userId="a9a41afe759712f0" providerId="LiveId" clId="{6887B5D1-0422-4152-BB64-82A80B30B1AF}" dt="2023-12-12T02:42:47.445" v="609" actId="26606"/>
          <ac:cxnSpMkLst>
            <pc:docMk/>
            <pc:sldMk cId="2432641238" sldId="257"/>
            <ac:cxnSpMk id="19" creationId="{1503BFE4-729B-D9D0-C17B-501E6AF1127A}"/>
          </ac:cxnSpMkLst>
        </pc:cxnChg>
      </pc:sldChg>
      <pc:sldChg chg="addSp modSp new mod">
        <pc:chgData name="翌霖 胡" userId="a9a41afe759712f0" providerId="LiveId" clId="{6887B5D1-0422-4152-BB64-82A80B30B1AF}" dt="2023-12-12T06:31:34.032" v="2966" actId="1076"/>
        <pc:sldMkLst>
          <pc:docMk/>
          <pc:sldMk cId="1105939769" sldId="258"/>
        </pc:sldMkLst>
        <pc:spChg chg="mod">
          <ac:chgData name="翌霖 胡" userId="a9a41afe759712f0" providerId="LiveId" clId="{6887B5D1-0422-4152-BB64-82A80B30B1AF}" dt="2023-12-12T06:29:01.145" v="2949"/>
          <ac:spMkLst>
            <pc:docMk/>
            <pc:sldMk cId="1105939769" sldId="258"/>
            <ac:spMk id="2" creationId="{C591D987-1B11-D097-973E-4004817F6C7B}"/>
          </ac:spMkLst>
        </pc:spChg>
        <pc:spChg chg="mod">
          <ac:chgData name="翌霖 胡" userId="a9a41afe759712f0" providerId="LiveId" clId="{6887B5D1-0422-4152-BB64-82A80B30B1AF}" dt="2023-12-12T06:29:56.536" v="2961" actId="27636"/>
          <ac:spMkLst>
            <pc:docMk/>
            <pc:sldMk cId="1105939769" sldId="258"/>
            <ac:spMk id="3" creationId="{47C31B3D-4785-D4F8-1FA9-46B87645FB6E}"/>
          </ac:spMkLst>
        </pc:spChg>
        <pc:picChg chg="add mod">
          <ac:chgData name="翌霖 胡" userId="a9a41afe759712f0" providerId="LiveId" clId="{6887B5D1-0422-4152-BB64-82A80B30B1AF}" dt="2023-12-12T06:29:38.576" v="2952" actId="1076"/>
          <ac:picMkLst>
            <pc:docMk/>
            <pc:sldMk cId="1105939769" sldId="258"/>
            <ac:picMk id="4" creationId="{A4851AC9-13EB-692A-40B4-DF2E9E62E91C}"/>
          </ac:picMkLst>
        </pc:picChg>
        <pc:picChg chg="add mod">
          <ac:chgData name="翌霖 胡" userId="a9a41afe759712f0" providerId="LiveId" clId="{6887B5D1-0422-4152-BB64-82A80B30B1AF}" dt="2023-12-12T06:31:34.032" v="2966" actId="1076"/>
          <ac:picMkLst>
            <pc:docMk/>
            <pc:sldMk cId="1105939769" sldId="258"/>
            <ac:picMk id="5" creationId="{D721DC83-C9C6-1CC3-85BC-4266EB550FEE}"/>
          </ac:picMkLst>
        </pc:picChg>
        <pc:picChg chg="add mod">
          <ac:chgData name="翌霖 胡" userId="a9a41afe759712f0" providerId="LiveId" clId="{6887B5D1-0422-4152-BB64-82A80B30B1AF}" dt="2023-12-12T06:31:32.319" v="2965" actId="14100"/>
          <ac:picMkLst>
            <pc:docMk/>
            <pc:sldMk cId="1105939769" sldId="258"/>
            <ac:picMk id="7" creationId="{B1F07FC7-3B59-8E7B-00A6-20F893B2E8D5}"/>
          </ac:picMkLst>
        </pc:picChg>
      </pc:sldChg>
      <pc:sldChg chg="del">
        <pc:chgData name="翌霖 胡" userId="a9a41afe759712f0" providerId="LiveId" clId="{6887B5D1-0422-4152-BB64-82A80B30B1AF}" dt="2023-12-11T11:16:12.244" v="7" actId="47"/>
        <pc:sldMkLst>
          <pc:docMk/>
          <pc:sldMk cId="4053262229" sldId="258"/>
        </pc:sldMkLst>
      </pc:sldChg>
      <pc:sldChg chg="del">
        <pc:chgData name="翌霖 胡" userId="a9a41afe759712f0" providerId="LiveId" clId="{6887B5D1-0422-4152-BB64-82A80B30B1AF}" dt="2023-12-11T11:16:12.244" v="7" actId="47"/>
        <pc:sldMkLst>
          <pc:docMk/>
          <pc:sldMk cId="712003958" sldId="259"/>
        </pc:sldMkLst>
      </pc:sldChg>
      <pc:sldChg chg="modSp new del mod">
        <pc:chgData name="翌霖 胡" userId="a9a41afe759712f0" providerId="LiveId" clId="{6887B5D1-0422-4152-BB64-82A80B30B1AF}" dt="2023-12-12T06:23:10.662" v="2855" actId="47"/>
        <pc:sldMkLst>
          <pc:docMk/>
          <pc:sldMk cId="4243963410" sldId="259"/>
        </pc:sldMkLst>
        <pc:spChg chg="mod">
          <ac:chgData name="翌霖 胡" userId="a9a41afe759712f0" providerId="LiveId" clId="{6887B5D1-0422-4152-BB64-82A80B30B1AF}" dt="2023-12-11T14:45:52.340" v="57"/>
          <ac:spMkLst>
            <pc:docMk/>
            <pc:sldMk cId="4243963410" sldId="259"/>
            <ac:spMk id="3" creationId="{22B136DC-9538-1645-D23B-09A4110350A7}"/>
          </ac:spMkLst>
        </pc:spChg>
      </pc:sldChg>
      <pc:sldChg chg="modSp new mod">
        <pc:chgData name="翌霖 胡" userId="a9a41afe759712f0" providerId="LiveId" clId="{6887B5D1-0422-4152-BB64-82A80B30B1AF}" dt="2023-12-12T06:42:11.642" v="3249"/>
        <pc:sldMkLst>
          <pc:docMk/>
          <pc:sldMk cId="4256769303" sldId="260"/>
        </pc:sldMkLst>
        <pc:spChg chg="mod">
          <ac:chgData name="翌霖 胡" userId="a9a41afe759712f0" providerId="LiveId" clId="{6887B5D1-0422-4152-BB64-82A80B30B1AF}" dt="2023-12-12T06:34:03.418" v="3001"/>
          <ac:spMkLst>
            <pc:docMk/>
            <pc:sldMk cId="4256769303" sldId="260"/>
            <ac:spMk id="2" creationId="{57B17383-46A1-5F16-BC7A-01E02C9A9DF1}"/>
          </ac:spMkLst>
        </pc:spChg>
        <pc:spChg chg="mod">
          <ac:chgData name="翌霖 胡" userId="a9a41afe759712f0" providerId="LiveId" clId="{6887B5D1-0422-4152-BB64-82A80B30B1AF}" dt="2023-12-12T06:42:11.642" v="3249"/>
          <ac:spMkLst>
            <pc:docMk/>
            <pc:sldMk cId="4256769303" sldId="260"/>
            <ac:spMk id="3" creationId="{ABADE111-F9F9-B3FB-BE60-69BEB1FDA247}"/>
          </ac:spMkLst>
        </pc:spChg>
      </pc:sldChg>
      <pc:sldChg chg="addSp delSp modSp new mod setBg addAnim delAnim">
        <pc:chgData name="翌霖 胡" userId="a9a41afe759712f0" providerId="LiveId" clId="{6887B5D1-0422-4152-BB64-82A80B30B1AF}" dt="2023-12-12T06:48:52.979" v="3302" actId="26606"/>
        <pc:sldMkLst>
          <pc:docMk/>
          <pc:sldMk cId="583165076" sldId="261"/>
        </pc:sldMkLst>
        <pc:spChg chg="mod">
          <ac:chgData name="翌霖 胡" userId="a9a41afe759712f0" providerId="LiveId" clId="{6887B5D1-0422-4152-BB64-82A80B30B1AF}" dt="2023-12-12T06:48:52.979" v="3302" actId="26606"/>
          <ac:spMkLst>
            <pc:docMk/>
            <pc:sldMk cId="583165076" sldId="261"/>
            <ac:spMk id="2" creationId="{98F6B316-D777-7055-52CA-8EFD7F398467}"/>
          </ac:spMkLst>
        </pc:spChg>
        <pc:spChg chg="del mod">
          <ac:chgData name="翌霖 胡" userId="a9a41afe759712f0" providerId="LiveId" clId="{6887B5D1-0422-4152-BB64-82A80B30B1AF}" dt="2023-12-12T06:47:52.475" v="3292" actId="478"/>
          <ac:spMkLst>
            <pc:docMk/>
            <pc:sldMk cId="583165076" sldId="261"/>
            <ac:spMk id="3" creationId="{FFC85036-C241-A53A-83F7-BC686B6739DA}"/>
          </ac:spMkLst>
        </pc:spChg>
        <pc:spChg chg="add del">
          <ac:chgData name="翌霖 胡" userId="a9a41afe759712f0" providerId="LiveId" clId="{6887B5D1-0422-4152-BB64-82A80B30B1AF}" dt="2023-12-12T06:48:52.971" v="3301" actId="26606"/>
          <ac:spMkLst>
            <pc:docMk/>
            <pc:sldMk cId="583165076" sldId="261"/>
            <ac:spMk id="7" creationId="{943CAA20-3569-4189-9E48-239A229A86CA}"/>
          </ac:spMkLst>
        </pc:spChg>
        <pc:spChg chg="add del">
          <ac:chgData name="翌霖 胡" userId="a9a41afe759712f0" providerId="LiveId" clId="{6887B5D1-0422-4152-BB64-82A80B30B1AF}" dt="2023-12-12T06:48:52.971" v="3301" actId="26606"/>
          <ac:spMkLst>
            <pc:docMk/>
            <pc:sldMk cId="583165076" sldId="261"/>
            <ac:spMk id="9" creationId="{DA542B6D-E775-4832-91DC-2D20F857813A}"/>
          </ac:spMkLst>
        </pc:spChg>
        <pc:spChg chg="add">
          <ac:chgData name="翌霖 胡" userId="a9a41afe759712f0" providerId="LiveId" clId="{6887B5D1-0422-4152-BB64-82A80B30B1AF}" dt="2023-12-12T06:48:52.979" v="3302" actId="26606"/>
          <ac:spMkLst>
            <pc:docMk/>
            <pc:sldMk cId="583165076" sldId="261"/>
            <ac:spMk id="11" creationId="{C7F28D52-2A5F-4D23-81AE-7CB8B591C7AF}"/>
          </ac:spMkLst>
        </pc:spChg>
        <pc:spChg chg="add">
          <ac:chgData name="翌霖 胡" userId="a9a41afe759712f0" providerId="LiveId" clId="{6887B5D1-0422-4152-BB64-82A80B30B1AF}" dt="2023-12-12T06:48:52.979" v="3302" actId="26606"/>
          <ac:spMkLst>
            <pc:docMk/>
            <pc:sldMk cId="583165076" sldId="261"/>
            <ac:spMk id="12" creationId="{FFD48BC7-DC40-47DE-87EE-9F4B6ECB9ABB}"/>
          </ac:spMkLst>
        </pc:spChg>
        <pc:spChg chg="add">
          <ac:chgData name="翌霖 胡" userId="a9a41afe759712f0" providerId="LiveId" clId="{6887B5D1-0422-4152-BB64-82A80B30B1AF}" dt="2023-12-12T06:48:52.979" v="3302" actId="26606"/>
          <ac:spMkLst>
            <pc:docMk/>
            <pc:sldMk cId="583165076" sldId="261"/>
            <ac:spMk id="13" creationId="{3629484E-3792-4B3D-89AD-7C8A1ED0E0D4}"/>
          </ac:spMkLst>
        </pc:spChg>
        <pc:spChg chg="add">
          <ac:chgData name="翌霖 胡" userId="a9a41afe759712f0" providerId="LiveId" clId="{6887B5D1-0422-4152-BB64-82A80B30B1AF}" dt="2023-12-12T06:48:52.979" v="3302" actId="26606"/>
          <ac:spMkLst>
            <pc:docMk/>
            <pc:sldMk cId="583165076" sldId="261"/>
            <ac:spMk id="14" creationId="{E502BBC7-2C76-46F3-BC24-5985BC13DB88}"/>
          </ac:spMkLst>
        </pc:spChg>
      </pc:sldChg>
      <pc:sldChg chg="del">
        <pc:chgData name="翌霖 胡" userId="a9a41afe759712f0" providerId="LiveId" clId="{6887B5D1-0422-4152-BB64-82A80B30B1AF}" dt="2023-12-11T11:16:12.244" v="7" actId="47"/>
        <pc:sldMkLst>
          <pc:docMk/>
          <pc:sldMk cId="2660127847" sldId="261"/>
        </pc:sldMkLst>
      </pc:sldChg>
      <pc:sldChg chg="addSp delSp modSp new mod ord setBg">
        <pc:chgData name="翌霖 胡" userId="a9a41afe759712f0" providerId="LiveId" clId="{6887B5D1-0422-4152-BB64-82A80B30B1AF}" dt="2023-12-12T05:10:08.538" v="1715" actId="27636"/>
        <pc:sldMkLst>
          <pc:docMk/>
          <pc:sldMk cId="1215617362" sldId="262"/>
        </pc:sldMkLst>
        <pc:spChg chg="mod">
          <ac:chgData name="翌霖 胡" userId="a9a41afe759712f0" providerId="LiveId" clId="{6887B5D1-0422-4152-BB64-82A80B30B1AF}" dt="2023-12-12T04:54:08.234" v="1475" actId="26606"/>
          <ac:spMkLst>
            <pc:docMk/>
            <pc:sldMk cId="1215617362" sldId="262"/>
            <ac:spMk id="2" creationId="{4186332B-3A1A-F38A-9048-34F6215DAA05}"/>
          </ac:spMkLst>
        </pc:spChg>
        <pc:spChg chg="add del mod">
          <ac:chgData name="翌霖 胡" userId="a9a41afe759712f0" providerId="LiveId" clId="{6887B5D1-0422-4152-BB64-82A80B30B1AF}" dt="2023-12-12T05:10:08.538" v="1715" actId="27636"/>
          <ac:spMkLst>
            <pc:docMk/>
            <pc:sldMk cId="1215617362" sldId="262"/>
            <ac:spMk id="3" creationId="{FA224059-9B3F-1A36-BCBD-99FDEB319704}"/>
          </ac:spMkLst>
        </pc:spChg>
        <pc:spChg chg="add del">
          <ac:chgData name="翌霖 胡" userId="a9a41afe759712f0" providerId="LiveId" clId="{6887B5D1-0422-4152-BB64-82A80B30B1AF}" dt="2023-12-12T04:54:08.229" v="1474" actId="26606"/>
          <ac:spMkLst>
            <pc:docMk/>
            <pc:sldMk cId="1215617362" sldId="262"/>
            <ac:spMk id="12" creationId="{45D37F4E-DDB4-456B-97E0-9937730A039F}"/>
          </ac:spMkLst>
        </pc:spChg>
        <pc:spChg chg="add del">
          <ac:chgData name="翌霖 胡" userId="a9a41afe759712f0" providerId="LiveId" clId="{6887B5D1-0422-4152-BB64-82A80B30B1AF}" dt="2023-12-12T04:54:08.229" v="1474" actId="26606"/>
          <ac:spMkLst>
            <pc:docMk/>
            <pc:sldMk cId="1215617362" sldId="262"/>
            <ac:spMk id="14" creationId="{B2DD41CD-8F47-4F56-AD12-4E2FF7696987}"/>
          </ac:spMkLst>
        </pc:spChg>
        <pc:spChg chg="add">
          <ac:chgData name="翌霖 胡" userId="a9a41afe759712f0" providerId="LiveId" clId="{6887B5D1-0422-4152-BB64-82A80B30B1AF}" dt="2023-12-12T04:54:08.234" v="1475" actId="26606"/>
          <ac:spMkLst>
            <pc:docMk/>
            <pc:sldMk cId="1215617362" sldId="262"/>
            <ac:spMk id="16" creationId="{D1D34770-47A8-402C-AF23-2B653F2D88C1}"/>
          </ac:spMkLst>
        </pc:spChg>
        <pc:picChg chg="add del mod">
          <ac:chgData name="翌霖 胡" userId="a9a41afe759712f0" providerId="LiveId" clId="{6887B5D1-0422-4152-BB64-82A80B30B1AF}" dt="2023-12-12T02:01:00.777" v="499"/>
          <ac:picMkLst>
            <pc:docMk/>
            <pc:sldMk cId="1215617362" sldId="262"/>
            <ac:picMk id="5" creationId="{CF66AC06-D246-A929-8C03-35963D9BCDE6}"/>
          </ac:picMkLst>
        </pc:picChg>
        <pc:picChg chg="add mod">
          <ac:chgData name="翌霖 胡" userId="a9a41afe759712f0" providerId="LiveId" clId="{6887B5D1-0422-4152-BB64-82A80B30B1AF}" dt="2023-12-12T04:54:08.234" v="1475" actId="26606"/>
          <ac:picMkLst>
            <pc:docMk/>
            <pc:sldMk cId="1215617362" sldId="262"/>
            <ac:picMk id="7" creationId="{D4525230-262A-A1CE-CDFE-D25077E5E1D6}"/>
          </ac:picMkLst>
        </pc:picChg>
      </pc:sldChg>
      <pc:sldChg chg="addSp delSp modSp new mod ord setBg">
        <pc:chgData name="翌霖 胡" userId="a9a41afe759712f0" providerId="LiveId" clId="{6887B5D1-0422-4152-BB64-82A80B30B1AF}" dt="2023-12-12T05:30:42.415" v="1946" actId="26606"/>
        <pc:sldMkLst>
          <pc:docMk/>
          <pc:sldMk cId="2890987610" sldId="263"/>
        </pc:sldMkLst>
        <pc:spChg chg="mod">
          <ac:chgData name="翌霖 胡" userId="a9a41afe759712f0" providerId="LiveId" clId="{6887B5D1-0422-4152-BB64-82A80B30B1AF}" dt="2023-12-12T05:30:42.415" v="1946" actId="26606"/>
          <ac:spMkLst>
            <pc:docMk/>
            <pc:sldMk cId="2890987610" sldId="263"/>
            <ac:spMk id="2" creationId="{F0BA3AB8-E773-F604-7B45-70D974B4B356}"/>
          </ac:spMkLst>
        </pc:spChg>
        <pc:spChg chg="del">
          <ac:chgData name="翌霖 胡" userId="a9a41afe759712f0" providerId="LiveId" clId="{6887B5D1-0422-4152-BB64-82A80B30B1AF}" dt="2023-12-12T03:19:21.585" v="621"/>
          <ac:spMkLst>
            <pc:docMk/>
            <pc:sldMk cId="2890987610" sldId="263"/>
            <ac:spMk id="3" creationId="{59F15693-CB7C-9948-0CD6-456B679BBEE1}"/>
          </ac:spMkLst>
        </pc:spChg>
        <pc:spChg chg="add del mod">
          <ac:chgData name="翌霖 胡" userId="a9a41afe759712f0" providerId="LiveId" clId="{6887B5D1-0422-4152-BB64-82A80B30B1AF}" dt="2023-12-12T05:30:42.415" v="1946" actId="26606"/>
          <ac:spMkLst>
            <pc:docMk/>
            <pc:sldMk cId="2890987610" sldId="263"/>
            <ac:spMk id="7" creationId="{CB9E4E91-AA99-C469-0923-64ABE11ECB6E}"/>
          </ac:spMkLst>
        </pc:spChg>
        <pc:spChg chg="add del">
          <ac:chgData name="翌霖 胡" userId="a9a41afe759712f0" providerId="LiveId" clId="{6887B5D1-0422-4152-BB64-82A80B30B1AF}" dt="2023-12-12T05:30:26.285" v="1933" actId="26606"/>
          <ac:spMkLst>
            <pc:docMk/>
            <pc:sldMk cId="2890987610" sldId="263"/>
            <ac:spMk id="18" creationId="{F5897CCA-486C-491C-B4C1-5E5C95A82709}"/>
          </ac:spMkLst>
        </pc:spChg>
        <pc:spChg chg="add del">
          <ac:chgData name="翌霖 胡" userId="a9a41afe759712f0" providerId="LiveId" clId="{6887B5D1-0422-4152-BB64-82A80B30B1AF}" dt="2023-12-12T05:30:27.695" v="1935" actId="26606"/>
          <ac:spMkLst>
            <pc:docMk/>
            <pc:sldMk cId="2890987610" sldId="263"/>
            <ac:spMk id="20" creationId="{16674508-81D3-48CF-96BF-7FC60EAA572A}"/>
          </ac:spMkLst>
        </pc:spChg>
        <pc:spChg chg="add del">
          <ac:chgData name="翌霖 胡" userId="a9a41afe759712f0" providerId="LiveId" clId="{6887B5D1-0422-4152-BB64-82A80B30B1AF}" dt="2023-12-12T05:30:27.695" v="1935" actId="26606"/>
          <ac:spMkLst>
            <pc:docMk/>
            <pc:sldMk cId="2890987610" sldId="263"/>
            <ac:spMk id="21" creationId="{F821940F-7A1D-4ACC-85B4-A932898ABB37}"/>
          </ac:spMkLst>
        </pc:spChg>
        <pc:spChg chg="add del">
          <ac:chgData name="翌霖 胡" userId="a9a41afe759712f0" providerId="LiveId" clId="{6887B5D1-0422-4152-BB64-82A80B30B1AF}" dt="2023-12-12T05:30:28.984" v="1937" actId="26606"/>
          <ac:spMkLst>
            <pc:docMk/>
            <pc:sldMk cId="2890987610" sldId="263"/>
            <ac:spMk id="22" creationId="{4300840D-0A0B-4512-BACA-B439D5B9C57C}"/>
          </ac:spMkLst>
        </pc:spChg>
        <pc:spChg chg="add del">
          <ac:chgData name="翌霖 胡" userId="a9a41afe759712f0" providerId="LiveId" clId="{6887B5D1-0422-4152-BB64-82A80B30B1AF}" dt="2023-12-12T05:30:28.984" v="1937" actId="26606"/>
          <ac:spMkLst>
            <pc:docMk/>
            <pc:sldMk cId="2890987610" sldId="263"/>
            <ac:spMk id="23" creationId="{C4285719-470E-454C-AF62-8323075F1F5B}"/>
          </ac:spMkLst>
        </pc:spChg>
        <pc:spChg chg="add del">
          <ac:chgData name="翌霖 胡" userId="a9a41afe759712f0" providerId="LiveId" clId="{6887B5D1-0422-4152-BB64-82A80B30B1AF}" dt="2023-12-12T05:30:28.984" v="1937" actId="26606"/>
          <ac:spMkLst>
            <pc:docMk/>
            <pc:sldMk cId="2890987610" sldId="263"/>
            <ac:spMk id="24" creationId="{D2B78728-A580-49A7-84F9-6EF6F583ADE0}"/>
          </ac:spMkLst>
        </pc:spChg>
        <pc:spChg chg="add del">
          <ac:chgData name="翌霖 胡" userId="a9a41afe759712f0" providerId="LiveId" clId="{6887B5D1-0422-4152-BB64-82A80B30B1AF}" dt="2023-12-12T05:30:28.984" v="1937" actId="26606"/>
          <ac:spMkLst>
            <pc:docMk/>
            <pc:sldMk cId="2890987610" sldId="263"/>
            <ac:spMk id="25" creationId="{CD9FE4EF-C4D8-49A0-B2FF-81D8DB7D8A24}"/>
          </ac:spMkLst>
        </pc:spChg>
        <pc:spChg chg="add del">
          <ac:chgData name="翌霖 胡" userId="a9a41afe759712f0" providerId="LiveId" clId="{6887B5D1-0422-4152-BB64-82A80B30B1AF}" dt="2023-12-12T05:30:28.984" v="1937" actId="26606"/>
          <ac:spMkLst>
            <pc:docMk/>
            <pc:sldMk cId="2890987610" sldId="263"/>
            <ac:spMk id="26" creationId="{38FAA1A1-D861-433F-88FA-1E9D6FD31D11}"/>
          </ac:spMkLst>
        </pc:spChg>
        <pc:spChg chg="add del">
          <ac:chgData name="翌霖 胡" userId="a9a41afe759712f0" providerId="LiveId" clId="{6887B5D1-0422-4152-BB64-82A80B30B1AF}" dt="2023-12-12T05:30:28.984" v="1937" actId="26606"/>
          <ac:spMkLst>
            <pc:docMk/>
            <pc:sldMk cId="2890987610" sldId="263"/>
            <ac:spMk id="28" creationId="{8D71EDA1-87BF-4D5D-AB79-F346FD19278A}"/>
          </ac:spMkLst>
        </pc:spChg>
        <pc:spChg chg="add del">
          <ac:chgData name="翌霖 胡" userId="a9a41afe759712f0" providerId="LiveId" clId="{6887B5D1-0422-4152-BB64-82A80B30B1AF}" dt="2023-12-12T05:30:32.826" v="1939" actId="26606"/>
          <ac:spMkLst>
            <pc:docMk/>
            <pc:sldMk cId="2890987610" sldId="263"/>
            <ac:spMk id="30" creationId="{22587ECF-85E9-4393-9D87-8EB6F3F6C208}"/>
          </ac:spMkLst>
        </pc:spChg>
        <pc:spChg chg="add del">
          <ac:chgData name="翌霖 胡" userId="a9a41afe759712f0" providerId="LiveId" clId="{6887B5D1-0422-4152-BB64-82A80B30B1AF}" dt="2023-12-12T05:30:40.027" v="1941" actId="26606"/>
          <ac:spMkLst>
            <pc:docMk/>
            <pc:sldMk cId="2890987610" sldId="263"/>
            <ac:spMk id="32" creationId="{CB6E2F43-29E9-49D9-91FC-E5FEFAAA70DE}"/>
          </ac:spMkLst>
        </pc:spChg>
        <pc:spChg chg="add del">
          <ac:chgData name="翌霖 胡" userId="a9a41afe759712f0" providerId="LiveId" clId="{6887B5D1-0422-4152-BB64-82A80B30B1AF}" dt="2023-12-12T05:30:40.027" v="1941" actId="26606"/>
          <ac:spMkLst>
            <pc:docMk/>
            <pc:sldMk cId="2890987610" sldId="263"/>
            <ac:spMk id="33" creationId="{3BA62E19-CD42-4C09-B825-844B4943D49D}"/>
          </ac:spMkLst>
        </pc:spChg>
        <pc:spChg chg="add del">
          <ac:chgData name="翌霖 胡" userId="a9a41afe759712f0" providerId="LiveId" clId="{6887B5D1-0422-4152-BB64-82A80B30B1AF}" dt="2023-12-12T05:30:40.027" v="1941" actId="26606"/>
          <ac:spMkLst>
            <pc:docMk/>
            <pc:sldMk cId="2890987610" sldId="263"/>
            <ac:spMk id="34" creationId="{8E63CC27-1C86-4653-8866-79C24C5C51FB}"/>
          </ac:spMkLst>
        </pc:spChg>
        <pc:spChg chg="add del">
          <ac:chgData name="翌霖 胡" userId="a9a41afe759712f0" providerId="LiveId" clId="{6887B5D1-0422-4152-BB64-82A80B30B1AF}" dt="2023-12-12T05:30:40.866" v="1943" actId="26606"/>
          <ac:spMkLst>
            <pc:docMk/>
            <pc:sldMk cId="2890987610" sldId="263"/>
            <ac:spMk id="36" creationId="{6A84B152-3496-4C52-AF08-97AFFC09DD2C}"/>
          </ac:spMkLst>
        </pc:spChg>
        <pc:spChg chg="add del">
          <ac:chgData name="翌霖 胡" userId="a9a41afe759712f0" providerId="LiveId" clId="{6887B5D1-0422-4152-BB64-82A80B30B1AF}" dt="2023-12-12T05:30:40.866" v="1943" actId="26606"/>
          <ac:spMkLst>
            <pc:docMk/>
            <pc:sldMk cId="2890987610" sldId="263"/>
            <ac:spMk id="37" creationId="{6B2ADB95-0FA3-4BD7-A8AC-89D014A83E5B}"/>
          </ac:spMkLst>
        </pc:spChg>
        <pc:spChg chg="add del">
          <ac:chgData name="翌霖 胡" userId="a9a41afe759712f0" providerId="LiveId" clId="{6887B5D1-0422-4152-BB64-82A80B30B1AF}" dt="2023-12-12T05:30:40.866" v="1943" actId="26606"/>
          <ac:spMkLst>
            <pc:docMk/>
            <pc:sldMk cId="2890987610" sldId="263"/>
            <ac:spMk id="38" creationId="{C924DBCE-E731-4B22-8181-A39C1D86276C}"/>
          </ac:spMkLst>
        </pc:spChg>
        <pc:spChg chg="add del">
          <ac:chgData name="翌霖 胡" userId="a9a41afe759712f0" providerId="LiveId" clId="{6887B5D1-0422-4152-BB64-82A80B30B1AF}" dt="2023-12-12T05:30:40.866" v="1943" actId="26606"/>
          <ac:spMkLst>
            <pc:docMk/>
            <pc:sldMk cId="2890987610" sldId="263"/>
            <ac:spMk id="39" creationId="{4CBF9756-6AC8-4C65-84DF-56FBFFA1D873}"/>
          </ac:spMkLst>
        </pc:spChg>
        <pc:spChg chg="add del">
          <ac:chgData name="翌霖 胡" userId="a9a41afe759712f0" providerId="LiveId" clId="{6887B5D1-0422-4152-BB64-82A80B30B1AF}" dt="2023-12-12T05:30:40.866" v="1943" actId="26606"/>
          <ac:spMkLst>
            <pc:docMk/>
            <pc:sldMk cId="2890987610" sldId="263"/>
            <ac:spMk id="40" creationId="{2D385988-EAAF-4C27-AF8A-2BFBECAF3D4F}"/>
          </ac:spMkLst>
        </pc:spChg>
        <pc:spChg chg="add del">
          <ac:chgData name="翌霖 胡" userId="a9a41afe759712f0" providerId="LiveId" clId="{6887B5D1-0422-4152-BB64-82A80B30B1AF}" dt="2023-12-12T05:30:40.866" v="1943" actId="26606"/>
          <ac:spMkLst>
            <pc:docMk/>
            <pc:sldMk cId="2890987610" sldId="263"/>
            <ac:spMk id="42" creationId="{B621D332-7329-4994-8836-C429A51B7549}"/>
          </ac:spMkLst>
        </pc:spChg>
        <pc:spChg chg="add del">
          <ac:chgData name="翌霖 胡" userId="a9a41afe759712f0" providerId="LiveId" clId="{6887B5D1-0422-4152-BB64-82A80B30B1AF}" dt="2023-12-12T05:30:40.866" v="1943" actId="26606"/>
          <ac:spMkLst>
            <pc:docMk/>
            <pc:sldMk cId="2890987610" sldId="263"/>
            <ac:spMk id="43" creationId="{2D20F754-35A9-4508-BE3C-C59996D1437B}"/>
          </ac:spMkLst>
        </pc:spChg>
        <pc:spChg chg="add del">
          <ac:chgData name="翌霖 胡" userId="a9a41afe759712f0" providerId="LiveId" clId="{6887B5D1-0422-4152-BB64-82A80B30B1AF}" dt="2023-12-12T05:30:42.410" v="1945" actId="26606"/>
          <ac:spMkLst>
            <pc:docMk/>
            <pc:sldMk cId="2890987610" sldId="263"/>
            <ac:spMk id="45" creationId="{4F7EBAE4-9945-4473-9E34-B2C66EA0F03D}"/>
          </ac:spMkLst>
        </pc:spChg>
        <pc:spChg chg="add del">
          <ac:chgData name="翌霖 胡" userId="a9a41afe759712f0" providerId="LiveId" clId="{6887B5D1-0422-4152-BB64-82A80B30B1AF}" dt="2023-12-12T05:30:42.410" v="1945" actId="26606"/>
          <ac:spMkLst>
            <pc:docMk/>
            <pc:sldMk cId="2890987610" sldId="263"/>
            <ac:spMk id="46" creationId="{70BEB1E7-2F88-40BC-B73D-42E5B6F80BFC}"/>
          </ac:spMkLst>
        </pc:spChg>
        <pc:spChg chg="add del">
          <ac:chgData name="翌霖 胡" userId="a9a41afe759712f0" providerId="LiveId" clId="{6887B5D1-0422-4152-BB64-82A80B30B1AF}" dt="2023-12-12T05:30:42.410" v="1945" actId="26606"/>
          <ac:spMkLst>
            <pc:docMk/>
            <pc:sldMk cId="2890987610" sldId="263"/>
            <ac:spMk id="47" creationId="{A7B99495-F43F-4D80-A44F-2CB4764EB90B}"/>
          </ac:spMkLst>
        </pc:spChg>
        <pc:spChg chg="add">
          <ac:chgData name="翌霖 胡" userId="a9a41afe759712f0" providerId="LiveId" clId="{6887B5D1-0422-4152-BB64-82A80B30B1AF}" dt="2023-12-12T05:30:42.415" v="1946" actId="26606"/>
          <ac:spMkLst>
            <pc:docMk/>
            <pc:sldMk cId="2890987610" sldId="263"/>
            <ac:spMk id="49" creationId="{9F7D5CDA-D291-4307-BF55-1381FED29634}"/>
          </ac:spMkLst>
        </pc:spChg>
        <pc:picChg chg="add del mod">
          <ac:chgData name="翌霖 胡" userId="a9a41afe759712f0" providerId="LiveId" clId="{6887B5D1-0422-4152-BB64-82A80B30B1AF}" dt="2023-12-12T03:50:20.737" v="797" actId="21"/>
          <ac:picMkLst>
            <pc:docMk/>
            <pc:sldMk cId="2890987610" sldId="263"/>
            <ac:picMk id="5" creationId="{7997992A-AB4F-ED5D-5396-963F5BFD6E97}"/>
          </ac:picMkLst>
        </pc:picChg>
        <pc:picChg chg="add del mod">
          <ac:chgData name="翌霖 胡" userId="a9a41afe759712f0" providerId="LiveId" clId="{6887B5D1-0422-4152-BB64-82A80B30B1AF}" dt="2023-12-12T05:05:10.908" v="1661" actId="478"/>
          <ac:picMkLst>
            <pc:docMk/>
            <pc:sldMk cId="2890987610" sldId="263"/>
            <ac:picMk id="9" creationId="{E1C2DBFA-B61D-F731-EEB1-21EF7F849784}"/>
          </ac:picMkLst>
        </pc:picChg>
        <pc:picChg chg="add del mod">
          <ac:chgData name="翌霖 胡" userId="a9a41afe759712f0" providerId="LiveId" clId="{6887B5D1-0422-4152-BB64-82A80B30B1AF}" dt="2023-12-12T04:59:04.110" v="1503"/>
          <ac:picMkLst>
            <pc:docMk/>
            <pc:sldMk cId="2890987610" sldId="263"/>
            <ac:picMk id="11" creationId="{73D05741-A88B-A347-6D78-DC206C187677}"/>
          </ac:picMkLst>
        </pc:picChg>
        <pc:picChg chg="add mod ord">
          <ac:chgData name="翌霖 胡" userId="a9a41afe759712f0" providerId="LiveId" clId="{6887B5D1-0422-4152-BB64-82A80B30B1AF}" dt="2023-12-12T05:30:42.415" v="1946" actId="26606"/>
          <ac:picMkLst>
            <pc:docMk/>
            <pc:sldMk cId="2890987610" sldId="263"/>
            <ac:picMk id="13" creationId="{61602E95-6CA6-929F-9ED7-B3ACD8587DDF}"/>
          </ac:picMkLst>
        </pc:picChg>
        <pc:cxnChg chg="add del">
          <ac:chgData name="翌霖 胡" userId="a9a41afe759712f0" providerId="LiveId" clId="{6887B5D1-0422-4152-BB64-82A80B30B1AF}" dt="2023-12-12T05:30:40.866" v="1943" actId="26606"/>
          <ac:cxnSpMkLst>
            <pc:docMk/>
            <pc:sldMk cId="2890987610" sldId="263"/>
            <ac:cxnSpMk id="41" creationId="{43621FD4-D14D-45D5-9A57-9A2DE5EA59C0}"/>
          </ac:cxnSpMkLst>
        </pc:cxnChg>
      </pc:sldChg>
      <pc:sldChg chg="addSp delSp modSp new del mod ord">
        <pc:chgData name="翌霖 胡" userId="a9a41afe759712f0" providerId="LiveId" clId="{6887B5D1-0422-4152-BB64-82A80B30B1AF}" dt="2023-12-12T05:28:53.256" v="1922" actId="47"/>
        <pc:sldMkLst>
          <pc:docMk/>
          <pc:sldMk cId="284289118" sldId="264"/>
        </pc:sldMkLst>
        <pc:spChg chg="mod">
          <ac:chgData name="翌霖 胡" userId="a9a41afe759712f0" providerId="LiveId" clId="{6887B5D1-0422-4152-BB64-82A80B30B1AF}" dt="2023-12-12T04:10:38.263" v="884" actId="21"/>
          <ac:spMkLst>
            <pc:docMk/>
            <pc:sldMk cId="284289118" sldId="264"/>
            <ac:spMk id="3" creationId="{731E6410-0B59-FEC4-6DC7-7BAB44986DB6}"/>
          </ac:spMkLst>
        </pc:spChg>
        <pc:picChg chg="add del mod">
          <ac:chgData name="翌霖 胡" userId="a9a41afe759712f0" providerId="LiveId" clId="{6887B5D1-0422-4152-BB64-82A80B30B1AF}" dt="2023-12-12T05:16:55.896" v="1789" actId="21"/>
          <ac:picMkLst>
            <pc:docMk/>
            <pc:sldMk cId="284289118" sldId="264"/>
            <ac:picMk id="5" creationId="{EE632C3E-36FB-2FB9-1D39-E21CCD520FCF}"/>
          </ac:picMkLst>
        </pc:picChg>
        <pc:picChg chg="add mod">
          <ac:chgData name="翌霖 胡" userId="a9a41afe759712f0" providerId="LiveId" clId="{6887B5D1-0422-4152-BB64-82A80B30B1AF}" dt="2023-12-12T05:23:08.725" v="1832" actId="1076"/>
          <ac:picMkLst>
            <pc:docMk/>
            <pc:sldMk cId="284289118" sldId="264"/>
            <ac:picMk id="6" creationId="{24565E64-B116-0453-1B71-114BD487CFFC}"/>
          </ac:picMkLst>
        </pc:picChg>
      </pc:sldChg>
      <pc:sldChg chg="addSp delSp modSp new mod ord setBg">
        <pc:chgData name="翌霖 胡" userId="a9a41afe759712f0" providerId="LiveId" clId="{6887B5D1-0422-4152-BB64-82A80B30B1AF}" dt="2023-12-12T04:21:51.794" v="964" actId="14100"/>
        <pc:sldMkLst>
          <pc:docMk/>
          <pc:sldMk cId="4180455563" sldId="265"/>
        </pc:sldMkLst>
        <pc:spChg chg="mod">
          <ac:chgData name="翌霖 胡" userId="a9a41afe759712f0" providerId="LiveId" clId="{6887B5D1-0422-4152-BB64-82A80B30B1AF}" dt="2023-12-12T04:18:35.298" v="914" actId="26606"/>
          <ac:spMkLst>
            <pc:docMk/>
            <pc:sldMk cId="4180455563" sldId="265"/>
            <ac:spMk id="2" creationId="{278CD01D-5CAC-A8DD-D50D-B33249816523}"/>
          </ac:spMkLst>
        </pc:spChg>
        <pc:spChg chg="mod">
          <ac:chgData name="翌霖 胡" userId="a9a41afe759712f0" providerId="LiveId" clId="{6887B5D1-0422-4152-BB64-82A80B30B1AF}" dt="2023-12-12T04:21:51.794" v="964" actId="14100"/>
          <ac:spMkLst>
            <pc:docMk/>
            <pc:sldMk cId="4180455563" sldId="265"/>
            <ac:spMk id="3" creationId="{57DD5831-1659-6FC1-5043-095C63FCA4B3}"/>
          </ac:spMkLst>
        </pc:spChg>
        <pc:spChg chg="add">
          <ac:chgData name="翌霖 胡" userId="a9a41afe759712f0" providerId="LiveId" clId="{6887B5D1-0422-4152-BB64-82A80B30B1AF}" dt="2023-12-12T04:18:35.298" v="914" actId="26606"/>
          <ac:spMkLst>
            <pc:docMk/>
            <pc:sldMk cId="4180455563" sldId="265"/>
            <ac:spMk id="12" creationId="{3ECBE1F1-D69B-4AFA-ABD5-8E41720EF6DE}"/>
          </ac:spMkLst>
        </pc:spChg>
        <pc:spChg chg="add">
          <ac:chgData name="翌霖 胡" userId="a9a41afe759712f0" providerId="LiveId" clId="{6887B5D1-0422-4152-BB64-82A80B30B1AF}" dt="2023-12-12T04:18:35.298" v="914" actId="26606"/>
          <ac:spMkLst>
            <pc:docMk/>
            <pc:sldMk cId="4180455563" sldId="265"/>
            <ac:spMk id="14" creationId="{603A6265-E10C-4B85-9C20-E75FCAF9CC63}"/>
          </ac:spMkLst>
        </pc:spChg>
        <pc:picChg chg="add del mod">
          <ac:chgData name="翌霖 胡" userId="a9a41afe759712f0" providerId="LiveId" clId="{6887B5D1-0422-4152-BB64-82A80B30B1AF}" dt="2023-12-12T04:16:34.904" v="910"/>
          <ac:picMkLst>
            <pc:docMk/>
            <pc:sldMk cId="4180455563" sldId="265"/>
            <ac:picMk id="5" creationId="{D8D49259-EE1D-A097-FF90-922EAB660406}"/>
          </ac:picMkLst>
        </pc:picChg>
        <pc:picChg chg="add mod ord">
          <ac:chgData name="翌霖 胡" userId="a9a41afe759712f0" providerId="LiveId" clId="{6887B5D1-0422-4152-BB64-82A80B30B1AF}" dt="2023-12-12T04:18:35.298" v="914" actId="26606"/>
          <ac:picMkLst>
            <pc:docMk/>
            <pc:sldMk cId="4180455563" sldId="265"/>
            <ac:picMk id="7" creationId="{20FD66F5-8C45-64A9-8A53-5DE8427D0BAD}"/>
          </ac:picMkLst>
        </pc:picChg>
      </pc:sldChg>
      <pc:sldChg chg="addSp modSp new mod ord setBg">
        <pc:chgData name="翌霖 胡" userId="a9a41afe759712f0" providerId="LiveId" clId="{6887B5D1-0422-4152-BB64-82A80B30B1AF}" dt="2023-12-12T04:26:08.612" v="982" actId="26606"/>
        <pc:sldMkLst>
          <pc:docMk/>
          <pc:sldMk cId="505795970" sldId="266"/>
        </pc:sldMkLst>
        <pc:spChg chg="mod">
          <ac:chgData name="翌霖 胡" userId="a9a41afe759712f0" providerId="LiveId" clId="{6887B5D1-0422-4152-BB64-82A80B30B1AF}" dt="2023-12-12T04:26:08.612" v="982" actId="26606"/>
          <ac:spMkLst>
            <pc:docMk/>
            <pc:sldMk cId="505795970" sldId="266"/>
            <ac:spMk id="2" creationId="{3CAECF23-6EF4-CEBE-CB7F-C58FAB36C89D}"/>
          </ac:spMkLst>
        </pc:spChg>
        <pc:spChg chg="mod">
          <ac:chgData name="翌霖 胡" userId="a9a41afe759712f0" providerId="LiveId" clId="{6887B5D1-0422-4152-BB64-82A80B30B1AF}" dt="2023-12-12T04:26:08.612" v="982" actId="26606"/>
          <ac:spMkLst>
            <pc:docMk/>
            <pc:sldMk cId="505795970" sldId="266"/>
            <ac:spMk id="3" creationId="{E5157F4E-7F73-0484-0D6A-B063F4A9168E}"/>
          </ac:spMkLst>
        </pc:spChg>
        <pc:spChg chg="add">
          <ac:chgData name="翌霖 胡" userId="a9a41afe759712f0" providerId="LiveId" clId="{6887B5D1-0422-4152-BB64-82A80B30B1AF}" dt="2023-12-12T04:26:08.612" v="982" actId="26606"/>
          <ac:spMkLst>
            <pc:docMk/>
            <pc:sldMk cId="505795970" sldId="266"/>
            <ac:spMk id="8" creationId="{100EDD19-6802-4EC3-95CE-CFFAB042CFD6}"/>
          </ac:spMkLst>
        </pc:spChg>
        <pc:spChg chg="add">
          <ac:chgData name="翌霖 胡" userId="a9a41afe759712f0" providerId="LiveId" clId="{6887B5D1-0422-4152-BB64-82A80B30B1AF}" dt="2023-12-12T04:26:08.612" v="982" actId="26606"/>
          <ac:spMkLst>
            <pc:docMk/>
            <pc:sldMk cId="505795970" sldId="266"/>
            <ac:spMk id="10" creationId="{DB17E863-922E-4C26-BD64-E8FD41D28661}"/>
          </ac:spMkLst>
        </pc:spChg>
      </pc:sldChg>
      <pc:sldChg chg="addSp modSp new mod ord setBg">
        <pc:chgData name="翌霖 胡" userId="a9a41afe759712f0" providerId="LiveId" clId="{6887B5D1-0422-4152-BB64-82A80B30B1AF}" dt="2023-12-12T05:29:56.216" v="1930" actId="26606"/>
        <pc:sldMkLst>
          <pc:docMk/>
          <pc:sldMk cId="3192982568" sldId="267"/>
        </pc:sldMkLst>
        <pc:spChg chg="mod">
          <ac:chgData name="翌霖 胡" userId="a9a41afe759712f0" providerId="LiveId" clId="{6887B5D1-0422-4152-BB64-82A80B30B1AF}" dt="2023-12-12T05:29:56.216" v="1930" actId="26606"/>
          <ac:spMkLst>
            <pc:docMk/>
            <pc:sldMk cId="3192982568" sldId="267"/>
            <ac:spMk id="2" creationId="{A2373221-3084-62CB-9254-21786EBF166E}"/>
          </ac:spMkLst>
        </pc:spChg>
        <pc:spChg chg="mod">
          <ac:chgData name="翌霖 胡" userId="a9a41afe759712f0" providerId="LiveId" clId="{6887B5D1-0422-4152-BB64-82A80B30B1AF}" dt="2023-12-12T05:29:56.216" v="1930" actId="26606"/>
          <ac:spMkLst>
            <pc:docMk/>
            <pc:sldMk cId="3192982568" sldId="267"/>
            <ac:spMk id="3" creationId="{7AC59298-58F0-F1CE-B7F7-E73866758212}"/>
          </ac:spMkLst>
        </pc:spChg>
        <pc:spChg chg="add">
          <ac:chgData name="翌霖 胡" userId="a9a41afe759712f0" providerId="LiveId" clId="{6887B5D1-0422-4152-BB64-82A80B30B1AF}" dt="2023-12-12T05:29:56.216" v="1930" actId="26606"/>
          <ac:spMkLst>
            <pc:docMk/>
            <pc:sldMk cId="3192982568" sldId="267"/>
            <ac:spMk id="9" creationId="{D1D34770-47A8-402C-AF23-2B653F2D88C1}"/>
          </ac:spMkLst>
        </pc:spChg>
        <pc:picChg chg="add mod">
          <ac:chgData name="翌霖 胡" userId="a9a41afe759712f0" providerId="LiveId" clId="{6887B5D1-0422-4152-BB64-82A80B30B1AF}" dt="2023-12-12T05:29:56.216" v="1930" actId="26606"/>
          <ac:picMkLst>
            <pc:docMk/>
            <pc:sldMk cId="3192982568" sldId="267"/>
            <ac:picMk id="4" creationId="{DF24C725-DC55-B8A0-0817-F90A667F7D02}"/>
          </ac:picMkLst>
        </pc:picChg>
      </pc:sldChg>
      <pc:sldChg chg="modSp new del mod">
        <pc:chgData name="翌霖 胡" userId="a9a41afe759712f0" providerId="LiveId" clId="{6887B5D1-0422-4152-BB64-82A80B30B1AF}" dt="2023-12-12T03:15:54.894" v="618" actId="47"/>
        <pc:sldMkLst>
          <pc:docMk/>
          <pc:sldMk cId="3431711323" sldId="268"/>
        </pc:sldMkLst>
        <pc:spChg chg="mod">
          <ac:chgData name="翌霖 胡" userId="a9a41afe759712f0" providerId="LiveId" clId="{6887B5D1-0422-4152-BB64-82A80B30B1AF}" dt="2023-12-12T02:43:27.859" v="617"/>
          <ac:spMkLst>
            <pc:docMk/>
            <pc:sldMk cId="3431711323" sldId="268"/>
            <ac:spMk id="3" creationId="{62AE33E6-B45A-E894-5D0C-40842156B30D}"/>
          </ac:spMkLst>
        </pc:spChg>
      </pc:sldChg>
      <pc:sldChg chg="addSp modSp new mod setBg">
        <pc:chgData name="翌霖 胡" userId="a9a41afe759712f0" providerId="LiveId" clId="{6887B5D1-0422-4152-BB64-82A80B30B1AF}" dt="2023-12-12T03:39:08.283" v="728" actId="26606"/>
        <pc:sldMkLst>
          <pc:docMk/>
          <pc:sldMk cId="2744964593" sldId="269"/>
        </pc:sldMkLst>
        <pc:spChg chg="mod">
          <ac:chgData name="翌霖 胡" userId="a9a41afe759712f0" providerId="LiveId" clId="{6887B5D1-0422-4152-BB64-82A80B30B1AF}" dt="2023-12-12T03:39:08.283" v="728" actId="26606"/>
          <ac:spMkLst>
            <pc:docMk/>
            <pc:sldMk cId="2744964593" sldId="269"/>
            <ac:spMk id="2" creationId="{A9E7C873-F260-31BB-29AB-0059075B4DBB}"/>
          </ac:spMkLst>
        </pc:spChg>
        <pc:spChg chg="mod">
          <ac:chgData name="翌霖 胡" userId="a9a41afe759712f0" providerId="LiveId" clId="{6887B5D1-0422-4152-BB64-82A80B30B1AF}" dt="2023-12-12T03:39:08.283" v="728" actId="26606"/>
          <ac:spMkLst>
            <pc:docMk/>
            <pc:sldMk cId="2744964593" sldId="269"/>
            <ac:spMk id="3" creationId="{380CCE83-8D03-B488-81AD-934D1DEC1F9D}"/>
          </ac:spMkLst>
        </pc:spChg>
        <pc:spChg chg="add">
          <ac:chgData name="翌霖 胡" userId="a9a41afe759712f0" providerId="LiveId" clId="{6887B5D1-0422-4152-BB64-82A80B30B1AF}" dt="2023-12-12T03:39:08.283" v="728" actId="26606"/>
          <ac:spMkLst>
            <pc:docMk/>
            <pc:sldMk cId="2744964593" sldId="269"/>
            <ac:spMk id="10" creationId="{F13C74B1-5B17-4795-BED0-7140497B445A}"/>
          </ac:spMkLst>
        </pc:spChg>
        <pc:spChg chg="add">
          <ac:chgData name="翌霖 胡" userId="a9a41afe759712f0" providerId="LiveId" clId="{6887B5D1-0422-4152-BB64-82A80B30B1AF}" dt="2023-12-12T03:39:08.283" v="728" actId="26606"/>
          <ac:spMkLst>
            <pc:docMk/>
            <pc:sldMk cId="2744964593" sldId="269"/>
            <ac:spMk id="12" creationId="{D4974D33-8DC5-464E-8C6D-BE58F0669C17}"/>
          </ac:spMkLst>
        </pc:spChg>
        <pc:picChg chg="add mod">
          <ac:chgData name="翌霖 胡" userId="a9a41afe759712f0" providerId="LiveId" clId="{6887B5D1-0422-4152-BB64-82A80B30B1AF}" dt="2023-12-12T03:39:08.283" v="728" actId="26606"/>
          <ac:picMkLst>
            <pc:docMk/>
            <pc:sldMk cId="2744964593" sldId="269"/>
            <ac:picMk id="5" creationId="{50959C62-EF9F-B0F8-CF93-EA7994539938}"/>
          </ac:picMkLst>
        </pc:picChg>
      </pc:sldChg>
      <pc:sldChg chg="addSp delSp modSp new mod setBg">
        <pc:chgData name="翌霖 胡" userId="a9a41afe759712f0" providerId="LiveId" clId="{6887B5D1-0422-4152-BB64-82A80B30B1AF}" dt="2023-12-12T03:51:16.463" v="803" actId="26606"/>
        <pc:sldMkLst>
          <pc:docMk/>
          <pc:sldMk cId="236836224" sldId="270"/>
        </pc:sldMkLst>
        <pc:spChg chg="mod ord">
          <ac:chgData name="翌霖 胡" userId="a9a41afe759712f0" providerId="LiveId" clId="{6887B5D1-0422-4152-BB64-82A80B30B1AF}" dt="2023-12-12T03:51:16.463" v="803" actId="26606"/>
          <ac:spMkLst>
            <pc:docMk/>
            <pc:sldMk cId="236836224" sldId="270"/>
            <ac:spMk id="2" creationId="{F7B5B736-3453-B6C5-F8C4-4C3EC7B0DB71}"/>
          </ac:spMkLst>
        </pc:spChg>
        <pc:spChg chg="del">
          <ac:chgData name="翌霖 胡" userId="a9a41afe759712f0" providerId="LiveId" clId="{6887B5D1-0422-4152-BB64-82A80B30B1AF}" dt="2023-12-12T03:51:07.968" v="799"/>
          <ac:spMkLst>
            <pc:docMk/>
            <pc:sldMk cId="236836224" sldId="270"/>
            <ac:spMk id="3" creationId="{FBA585F9-3DCA-1183-CEFD-3843134BAB70}"/>
          </ac:spMkLst>
        </pc:spChg>
        <pc:spChg chg="add">
          <ac:chgData name="翌霖 胡" userId="a9a41afe759712f0" providerId="LiveId" clId="{6887B5D1-0422-4152-BB64-82A80B30B1AF}" dt="2023-12-12T03:51:16.463" v="803" actId="26606"/>
          <ac:spMkLst>
            <pc:docMk/>
            <pc:sldMk cId="236836224" sldId="270"/>
            <ac:spMk id="11" creationId="{6753252F-4873-4F63-801D-CC719279A7D5}"/>
          </ac:spMkLst>
        </pc:spChg>
        <pc:spChg chg="add">
          <ac:chgData name="翌霖 胡" userId="a9a41afe759712f0" providerId="LiveId" clId="{6887B5D1-0422-4152-BB64-82A80B30B1AF}" dt="2023-12-12T03:51:16.463" v="803" actId="26606"/>
          <ac:spMkLst>
            <pc:docMk/>
            <pc:sldMk cId="236836224" sldId="270"/>
            <ac:spMk id="13" creationId="{047C8CCB-F95D-4249-92DD-651249D3535A}"/>
          </ac:spMkLst>
        </pc:spChg>
        <pc:picChg chg="add mod">
          <ac:chgData name="翌霖 胡" userId="a9a41afe759712f0" providerId="LiveId" clId="{6887B5D1-0422-4152-BB64-82A80B30B1AF}" dt="2023-12-12T03:51:16.463" v="803" actId="26606"/>
          <ac:picMkLst>
            <pc:docMk/>
            <pc:sldMk cId="236836224" sldId="270"/>
            <ac:picMk id="4" creationId="{55675823-83EC-B924-76AB-B19C7F96A134}"/>
          </ac:picMkLst>
        </pc:picChg>
        <pc:picChg chg="add mod">
          <ac:chgData name="翌霖 胡" userId="a9a41afe759712f0" providerId="LiveId" clId="{6887B5D1-0422-4152-BB64-82A80B30B1AF}" dt="2023-12-12T03:51:16.463" v="803" actId="26606"/>
          <ac:picMkLst>
            <pc:docMk/>
            <pc:sldMk cId="236836224" sldId="270"/>
            <ac:picMk id="6" creationId="{D51559F7-E886-BD66-DE7E-50DF3A383CB6}"/>
          </ac:picMkLst>
        </pc:picChg>
      </pc:sldChg>
      <pc:sldChg chg="addSp delSp modSp new mod setBg">
        <pc:chgData name="翌霖 胡" userId="a9a41afe759712f0" providerId="LiveId" clId="{6887B5D1-0422-4152-BB64-82A80B30B1AF}" dt="2023-12-12T04:14:26.679" v="908" actId="26606"/>
        <pc:sldMkLst>
          <pc:docMk/>
          <pc:sldMk cId="965593012" sldId="271"/>
        </pc:sldMkLst>
        <pc:spChg chg="mod">
          <ac:chgData name="翌霖 胡" userId="a9a41afe759712f0" providerId="LiveId" clId="{6887B5D1-0422-4152-BB64-82A80B30B1AF}" dt="2023-12-12T04:14:26.679" v="908" actId="26606"/>
          <ac:spMkLst>
            <pc:docMk/>
            <pc:sldMk cId="965593012" sldId="271"/>
            <ac:spMk id="2" creationId="{667FB9A2-8C11-4847-5E40-DF20A1EBD97D}"/>
          </ac:spMkLst>
        </pc:spChg>
        <pc:spChg chg="mod ord">
          <ac:chgData name="翌霖 胡" userId="a9a41afe759712f0" providerId="LiveId" clId="{6887B5D1-0422-4152-BB64-82A80B30B1AF}" dt="2023-12-12T04:14:26.679" v="908" actId="26606"/>
          <ac:spMkLst>
            <pc:docMk/>
            <pc:sldMk cId="965593012" sldId="271"/>
            <ac:spMk id="3" creationId="{4DC73956-4CD2-F786-9730-B71741CCA0E8}"/>
          </ac:spMkLst>
        </pc:spChg>
        <pc:spChg chg="add">
          <ac:chgData name="翌霖 胡" userId="a9a41afe759712f0" providerId="LiveId" clId="{6887B5D1-0422-4152-BB64-82A80B30B1AF}" dt="2023-12-12T04:14:26.679" v="908" actId="26606"/>
          <ac:spMkLst>
            <pc:docMk/>
            <pc:sldMk cId="965593012" sldId="271"/>
            <ac:spMk id="12" creationId="{603A6265-E10C-4B85-9C20-E75FCAF9CC63}"/>
          </ac:spMkLst>
        </pc:spChg>
        <pc:spChg chg="add">
          <ac:chgData name="翌霖 胡" userId="a9a41afe759712f0" providerId="LiveId" clId="{6887B5D1-0422-4152-BB64-82A80B30B1AF}" dt="2023-12-12T04:14:26.679" v="908" actId="26606"/>
          <ac:spMkLst>
            <pc:docMk/>
            <pc:sldMk cId="965593012" sldId="271"/>
            <ac:spMk id="13" creationId="{3ECBE1F1-D69B-4AFA-ABD5-8E41720EF6DE}"/>
          </ac:spMkLst>
        </pc:spChg>
        <pc:picChg chg="add mod ord">
          <ac:chgData name="翌霖 胡" userId="a9a41afe759712f0" providerId="LiveId" clId="{6887B5D1-0422-4152-BB64-82A80B30B1AF}" dt="2023-12-12T04:14:26.679" v="908" actId="26606"/>
          <ac:picMkLst>
            <pc:docMk/>
            <pc:sldMk cId="965593012" sldId="271"/>
            <ac:picMk id="5" creationId="{4D0A26E7-1111-A0B0-5CA5-63E6FA0501D9}"/>
          </ac:picMkLst>
        </pc:picChg>
        <pc:cxnChg chg="add del">
          <ac:chgData name="翌霖 胡" userId="a9a41afe759712f0" providerId="LiveId" clId="{6887B5D1-0422-4152-BB64-82A80B30B1AF}" dt="2023-12-12T04:14:26.672" v="907" actId="26606"/>
          <ac:cxnSpMkLst>
            <pc:docMk/>
            <pc:sldMk cId="965593012" sldId="271"/>
            <ac:cxnSpMk id="10" creationId="{1503BFE4-729B-D9D0-C17B-501E6AF1127A}"/>
          </ac:cxnSpMkLst>
        </pc:cxnChg>
      </pc:sldChg>
      <pc:sldChg chg="addSp modSp new mod setBg">
        <pc:chgData name="翌霖 胡" userId="a9a41afe759712f0" providerId="LiveId" clId="{6887B5D1-0422-4152-BB64-82A80B30B1AF}" dt="2023-12-12T04:42:47.847" v="1284" actId="27636"/>
        <pc:sldMkLst>
          <pc:docMk/>
          <pc:sldMk cId="2992590583" sldId="272"/>
        </pc:sldMkLst>
        <pc:spChg chg="mod">
          <ac:chgData name="翌霖 胡" userId="a9a41afe759712f0" providerId="LiveId" clId="{6887B5D1-0422-4152-BB64-82A80B30B1AF}" dt="2023-12-12T04:42:26.999" v="1278" actId="26606"/>
          <ac:spMkLst>
            <pc:docMk/>
            <pc:sldMk cId="2992590583" sldId="272"/>
            <ac:spMk id="2" creationId="{4DB51FEE-1737-21F1-4DAC-4653901A93D0}"/>
          </ac:spMkLst>
        </pc:spChg>
        <pc:spChg chg="mod">
          <ac:chgData name="翌霖 胡" userId="a9a41afe759712f0" providerId="LiveId" clId="{6887B5D1-0422-4152-BB64-82A80B30B1AF}" dt="2023-12-12T04:42:47.847" v="1284" actId="27636"/>
          <ac:spMkLst>
            <pc:docMk/>
            <pc:sldMk cId="2992590583" sldId="272"/>
            <ac:spMk id="3" creationId="{F4CF696F-5AD9-F92E-BDAA-32A641D458C5}"/>
          </ac:spMkLst>
        </pc:spChg>
        <pc:spChg chg="add">
          <ac:chgData name="翌霖 胡" userId="a9a41afe759712f0" providerId="LiveId" clId="{6887B5D1-0422-4152-BB64-82A80B30B1AF}" dt="2023-12-12T04:42:26.999" v="1278" actId="26606"/>
          <ac:spMkLst>
            <pc:docMk/>
            <pc:sldMk cId="2992590583" sldId="272"/>
            <ac:spMk id="10" creationId="{3ECBE1F1-D69B-4AFA-ABD5-8E41720EF6DE}"/>
          </ac:spMkLst>
        </pc:spChg>
        <pc:spChg chg="add">
          <ac:chgData name="翌霖 胡" userId="a9a41afe759712f0" providerId="LiveId" clId="{6887B5D1-0422-4152-BB64-82A80B30B1AF}" dt="2023-12-12T04:42:26.999" v="1278" actId="26606"/>
          <ac:spMkLst>
            <pc:docMk/>
            <pc:sldMk cId="2992590583" sldId="272"/>
            <ac:spMk id="12" creationId="{603A6265-E10C-4B85-9C20-E75FCAF9CC63}"/>
          </ac:spMkLst>
        </pc:spChg>
        <pc:picChg chg="add mod ord">
          <ac:chgData name="翌霖 胡" userId="a9a41afe759712f0" providerId="LiveId" clId="{6887B5D1-0422-4152-BB64-82A80B30B1AF}" dt="2023-12-12T04:42:26.999" v="1278" actId="26606"/>
          <ac:picMkLst>
            <pc:docMk/>
            <pc:sldMk cId="2992590583" sldId="272"/>
            <ac:picMk id="5" creationId="{CC51415A-29DF-0975-E9F8-9D3C06B23B6B}"/>
          </ac:picMkLst>
        </pc:picChg>
      </pc:sldChg>
      <pc:sldChg chg="addSp delSp modSp add mod setBg">
        <pc:chgData name="翌霖 胡" userId="a9a41afe759712f0" providerId="LiveId" clId="{6887B5D1-0422-4152-BB64-82A80B30B1AF}" dt="2023-12-12T03:49:58.908" v="795" actId="1076"/>
        <pc:sldMkLst>
          <pc:docMk/>
          <pc:sldMk cId="4101625194" sldId="273"/>
        </pc:sldMkLst>
        <pc:spChg chg="mod">
          <ac:chgData name="翌霖 胡" userId="a9a41afe759712f0" providerId="LiveId" clId="{6887B5D1-0422-4152-BB64-82A80B30B1AF}" dt="2023-12-12T03:44:42.872" v="753" actId="26606"/>
          <ac:spMkLst>
            <pc:docMk/>
            <pc:sldMk cId="4101625194" sldId="273"/>
            <ac:spMk id="2" creationId="{00000000-0000-0000-0000-000000000000}"/>
          </ac:spMkLst>
        </pc:spChg>
        <pc:spChg chg="del mod">
          <ac:chgData name="翌霖 胡" userId="a9a41afe759712f0" providerId="LiveId" clId="{6887B5D1-0422-4152-BB64-82A80B30B1AF}" dt="2023-12-12T03:44:36.865" v="750" actId="478"/>
          <ac:spMkLst>
            <pc:docMk/>
            <pc:sldMk cId="4101625194" sldId="273"/>
            <ac:spMk id="3" creationId="{00000000-0000-0000-0000-000000000000}"/>
          </ac:spMkLst>
        </pc:spChg>
        <pc:spChg chg="add mod">
          <ac:chgData name="翌霖 胡" userId="a9a41afe759712f0" providerId="LiveId" clId="{6887B5D1-0422-4152-BB64-82A80B30B1AF}" dt="2023-12-12T03:49:58.908" v="795" actId="1076"/>
          <ac:spMkLst>
            <pc:docMk/>
            <pc:sldMk cId="4101625194" sldId="273"/>
            <ac:spMk id="5" creationId="{E062E062-6882-BE34-5E2F-03E2C4291830}"/>
          </ac:spMkLst>
        </pc:spChg>
        <pc:spChg chg="add del">
          <ac:chgData name="翌霖 胡" userId="a9a41afe759712f0" providerId="LiveId" clId="{6887B5D1-0422-4152-BB64-82A80B30B1AF}" dt="2023-12-12T03:44:42.868" v="752" actId="26606"/>
          <ac:spMkLst>
            <pc:docMk/>
            <pc:sldMk cId="4101625194" sldId="273"/>
            <ac:spMk id="2059" creationId="{C4879EFC-8E62-4E00-973C-C45EE9EC676D}"/>
          </ac:spMkLst>
        </pc:spChg>
        <pc:spChg chg="add del">
          <ac:chgData name="翌霖 胡" userId="a9a41afe759712f0" providerId="LiveId" clId="{6887B5D1-0422-4152-BB64-82A80B30B1AF}" dt="2023-12-12T03:44:42.868" v="752" actId="26606"/>
          <ac:spMkLst>
            <pc:docMk/>
            <pc:sldMk cId="4101625194" sldId="273"/>
            <ac:spMk id="2061" creationId="{D6A9C53F-5F90-40A5-8C85-5412D39C8C68}"/>
          </ac:spMkLst>
        </pc:spChg>
        <pc:spChg chg="add">
          <ac:chgData name="翌霖 胡" userId="a9a41afe759712f0" providerId="LiveId" clId="{6887B5D1-0422-4152-BB64-82A80B30B1AF}" dt="2023-12-12T03:44:42.872" v="753" actId="26606"/>
          <ac:spMkLst>
            <pc:docMk/>
            <pc:sldMk cId="4101625194" sldId="273"/>
            <ac:spMk id="2063" creationId="{99ED5833-B85B-4103-8A3B-CAB0308E6C15}"/>
          </ac:spMkLst>
        </pc:spChg>
        <pc:picChg chg="mod ord">
          <ac:chgData name="翌霖 胡" userId="a9a41afe759712f0" providerId="LiveId" clId="{6887B5D1-0422-4152-BB64-82A80B30B1AF}" dt="2023-12-12T03:44:42.872" v="753" actId="26606"/>
          <ac:picMkLst>
            <pc:docMk/>
            <pc:sldMk cId="4101625194" sldId="273"/>
            <ac:picMk id="2052" creationId="{00000000-0000-0000-0000-000000000000}"/>
          </ac:picMkLst>
        </pc:picChg>
        <pc:picChg chg="mod">
          <ac:chgData name="翌霖 胡" userId="a9a41afe759712f0" providerId="LiveId" clId="{6887B5D1-0422-4152-BB64-82A80B30B1AF}" dt="2023-12-12T03:44:42.872" v="753" actId="26606"/>
          <ac:picMkLst>
            <pc:docMk/>
            <pc:sldMk cId="4101625194" sldId="273"/>
            <ac:picMk id="2054" creationId="{00000000-0000-0000-0000-000000000000}"/>
          </ac:picMkLst>
        </pc:picChg>
      </pc:sldChg>
      <pc:sldChg chg="addSp modSp add mod setBg">
        <pc:chgData name="翌霖 胡" userId="a9a41afe759712f0" providerId="LiveId" clId="{6887B5D1-0422-4152-BB64-82A80B30B1AF}" dt="2023-12-12T04:32:43.069" v="1044" actId="20577"/>
        <pc:sldMkLst>
          <pc:docMk/>
          <pc:sldMk cId="1812724286" sldId="274"/>
        </pc:sldMkLst>
        <pc:spChg chg="mod">
          <ac:chgData name="翌霖 胡" userId="a9a41afe759712f0" providerId="LiveId" clId="{6887B5D1-0422-4152-BB64-82A80B30B1AF}" dt="2023-12-12T04:28:44.799" v="998"/>
          <ac:spMkLst>
            <pc:docMk/>
            <pc:sldMk cId="1812724286" sldId="274"/>
            <ac:spMk id="2" creationId="{00000000-0000-0000-0000-000000000000}"/>
          </ac:spMkLst>
        </pc:spChg>
        <pc:spChg chg="mod">
          <ac:chgData name="翌霖 胡" userId="a9a41afe759712f0" providerId="LiveId" clId="{6887B5D1-0422-4152-BB64-82A80B30B1AF}" dt="2023-12-12T04:32:43.069" v="1044" actId="20577"/>
          <ac:spMkLst>
            <pc:docMk/>
            <pc:sldMk cId="1812724286" sldId="274"/>
            <ac:spMk id="3" creationId="{00000000-0000-0000-0000-000000000000}"/>
          </ac:spMkLst>
        </pc:spChg>
        <pc:spChg chg="add">
          <ac:chgData name="翌霖 胡" userId="a9a41afe759712f0" providerId="LiveId" clId="{6887B5D1-0422-4152-BB64-82A80B30B1AF}" dt="2023-12-12T04:28:18.782" v="985" actId="26606"/>
          <ac:spMkLst>
            <pc:docMk/>
            <pc:sldMk cId="1812724286" sldId="274"/>
            <ac:spMk id="9" creationId="{45D37F4E-DDB4-456B-97E0-9937730A039F}"/>
          </ac:spMkLst>
        </pc:spChg>
        <pc:spChg chg="add">
          <ac:chgData name="翌霖 胡" userId="a9a41afe759712f0" providerId="LiveId" clId="{6887B5D1-0422-4152-BB64-82A80B30B1AF}" dt="2023-12-12T04:28:18.782" v="985" actId="26606"/>
          <ac:spMkLst>
            <pc:docMk/>
            <pc:sldMk cId="1812724286" sldId="274"/>
            <ac:spMk id="11" creationId="{B2DD41CD-8F47-4F56-AD12-4E2FF7696987}"/>
          </ac:spMkLst>
        </pc:spChg>
        <pc:picChg chg="mod">
          <ac:chgData name="翌霖 胡" userId="a9a41afe759712f0" providerId="LiveId" clId="{6887B5D1-0422-4152-BB64-82A80B30B1AF}" dt="2023-12-12T04:28:18.782" v="985" actId="26606"/>
          <ac:picMkLst>
            <pc:docMk/>
            <pc:sldMk cId="1812724286" sldId="274"/>
            <ac:picMk id="4" creationId="{00000000-0000-0000-0000-000000000000}"/>
          </ac:picMkLst>
        </pc:picChg>
      </pc:sldChg>
      <pc:sldChg chg="addSp delSp modSp new mod ord setBg">
        <pc:chgData name="翌霖 胡" userId="a9a41afe759712f0" providerId="LiveId" clId="{6887B5D1-0422-4152-BB64-82A80B30B1AF}" dt="2023-12-12T05:36:03.880" v="2056" actId="27636"/>
        <pc:sldMkLst>
          <pc:docMk/>
          <pc:sldMk cId="708989386" sldId="275"/>
        </pc:sldMkLst>
        <pc:spChg chg="mod">
          <ac:chgData name="翌霖 胡" userId="a9a41afe759712f0" providerId="LiveId" clId="{6887B5D1-0422-4152-BB64-82A80B30B1AF}" dt="2023-12-12T05:35:33.484" v="2042" actId="26606"/>
          <ac:spMkLst>
            <pc:docMk/>
            <pc:sldMk cId="708989386" sldId="275"/>
            <ac:spMk id="2" creationId="{E034B3F2-E069-AC1D-A0F9-8CFDDF7A9960}"/>
          </ac:spMkLst>
        </pc:spChg>
        <pc:spChg chg="mod">
          <ac:chgData name="翌霖 胡" userId="a9a41afe759712f0" providerId="LiveId" clId="{6887B5D1-0422-4152-BB64-82A80B30B1AF}" dt="2023-12-12T05:36:03.880" v="2056" actId="27636"/>
          <ac:spMkLst>
            <pc:docMk/>
            <pc:sldMk cId="708989386" sldId="275"/>
            <ac:spMk id="3" creationId="{E5ABBB62-6C89-E94F-78F1-C9A0E891E408}"/>
          </ac:spMkLst>
        </pc:spChg>
        <pc:spChg chg="add del">
          <ac:chgData name="翌霖 胡" userId="a9a41afe759712f0" providerId="LiveId" clId="{6887B5D1-0422-4152-BB64-82A80B30B1AF}" dt="2023-12-12T05:35:33.484" v="2042" actId="26606"/>
          <ac:spMkLst>
            <pc:docMk/>
            <pc:sldMk cId="708989386" sldId="275"/>
            <ac:spMk id="8" creationId="{907EF6B7-1338-4443-8C46-6A318D952DFD}"/>
          </ac:spMkLst>
        </pc:spChg>
        <pc:spChg chg="add del">
          <ac:chgData name="翌霖 胡" userId="a9a41afe759712f0" providerId="LiveId" clId="{6887B5D1-0422-4152-BB64-82A80B30B1AF}" dt="2023-12-12T05:35:33.484" v="2042" actId="26606"/>
          <ac:spMkLst>
            <pc:docMk/>
            <pc:sldMk cId="708989386" sldId="275"/>
            <ac:spMk id="10" creationId="{DAAE4CDD-124C-4DCF-9584-B6033B545DD5}"/>
          </ac:spMkLst>
        </pc:spChg>
        <pc:spChg chg="add del">
          <ac:chgData name="翌霖 胡" userId="a9a41afe759712f0" providerId="LiveId" clId="{6887B5D1-0422-4152-BB64-82A80B30B1AF}" dt="2023-12-12T05:35:33.484" v="2042" actId="26606"/>
          <ac:spMkLst>
            <pc:docMk/>
            <pc:sldMk cId="708989386" sldId="275"/>
            <ac:spMk id="12" creationId="{081E4A58-353D-44AE-B2FC-2A74E2E400F7}"/>
          </ac:spMkLst>
        </pc:spChg>
        <pc:spChg chg="add">
          <ac:chgData name="翌霖 胡" userId="a9a41afe759712f0" providerId="LiveId" clId="{6887B5D1-0422-4152-BB64-82A80B30B1AF}" dt="2023-12-12T05:35:33.484" v="2042" actId="26606"/>
          <ac:spMkLst>
            <pc:docMk/>
            <pc:sldMk cId="708989386" sldId="275"/>
            <ac:spMk id="17" creationId="{D3E17859-C5F0-476F-A082-A4CB8841DB24}"/>
          </ac:spMkLst>
        </pc:spChg>
        <pc:spChg chg="add">
          <ac:chgData name="翌霖 胡" userId="a9a41afe759712f0" providerId="LiveId" clId="{6887B5D1-0422-4152-BB64-82A80B30B1AF}" dt="2023-12-12T05:35:33.484" v="2042" actId="26606"/>
          <ac:spMkLst>
            <pc:docMk/>
            <pc:sldMk cId="708989386" sldId="275"/>
            <ac:spMk id="19" creationId="{70BEB1E7-2F88-40BC-B73D-42E5B6F80BFC}"/>
          </ac:spMkLst>
        </pc:spChg>
        <pc:spChg chg="add">
          <ac:chgData name="翌霖 胡" userId="a9a41afe759712f0" providerId="LiveId" clId="{6887B5D1-0422-4152-BB64-82A80B30B1AF}" dt="2023-12-12T05:35:33.484" v="2042" actId="26606"/>
          <ac:spMkLst>
            <pc:docMk/>
            <pc:sldMk cId="708989386" sldId="275"/>
            <ac:spMk id="21" creationId="{A7B99495-F43F-4D80-A44F-2CB4764EB90B}"/>
          </ac:spMkLst>
        </pc:spChg>
        <pc:picChg chg="add mod">
          <ac:chgData name="翌霖 胡" userId="a9a41afe759712f0" providerId="LiveId" clId="{6887B5D1-0422-4152-BB64-82A80B30B1AF}" dt="2023-12-12T05:35:33.484" v="2042" actId="26606"/>
          <ac:picMkLst>
            <pc:docMk/>
            <pc:sldMk cId="708989386" sldId="275"/>
            <ac:picMk id="5" creationId="{7ED261C1-8A25-9EAB-E3A5-6410825134A8}"/>
          </ac:picMkLst>
        </pc:picChg>
      </pc:sldChg>
      <pc:sldChg chg="addSp delSp modSp new mod ord">
        <pc:chgData name="翌霖 胡" userId="a9a41afe759712f0" providerId="LiveId" clId="{6887B5D1-0422-4152-BB64-82A80B30B1AF}" dt="2023-12-12T05:29:39.702" v="1929" actId="1076"/>
        <pc:sldMkLst>
          <pc:docMk/>
          <pc:sldMk cId="1356249273" sldId="276"/>
        </pc:sldMkLst>
        <pc:spChg chg="mod">
          <ac:chgData name="翌霖 胡" userId="a9a41afe759712f0" providerId="LiveId" clId="{6887B5D1-0422-4152-BB64-82A80B30B1AF}" dt="2023-12-12T05:28:46.264" v="1921"/>
          <ac:spMkLst>
            <pc:docMk/>
            <pc:sldMk cId="1356249273" sldId="276"/>
            <ac:spMk id="2" creationId="{DCEF75AE-E07A-4F22-3DCA-46BD910588AC}"/>
          </ac:spMkLst>
        </pc:spChg>
        <pc:spChg chg="mod">
          <ac:chgData name="翌霖 胡" userId="a9a41afe759712f0" providerId="LiveId" clId="{6887B5D1-0422-4152-BB64-82A80B30B1AF}" dt="2023-12-12T05:29:34.933" v="1928"/>
          <ac:spMkLst>
            <pc:docMk/>
            <pc:sldMk cId="1356249273" sldId="276"/>
            <ac:spMk id="3" creationId="{2493FFA8-BAA6-8FFF-7132-3F7D90C6D361}"/>
          </ac:spMkLst>
        </pc:spChg>
        <pc:picChg chg="add del mod">
          <ac:chgData name="翌霖 胡" userId="a9a41afe759712f0" providerId="LiveId" clId="{6887B5D1-0422-4152-BB64-82A80B30B1AF}" dt="2023-12-12T05:24:38.633" v="1839"/>
          <ac:picMkLst>
            <pc:docMk/>
            <pc:sldMk cId="1356249273" sldId="276"/>
            <ac:picMk id="4" creationId="{3835444D-6B6D-E7B4-8FC4-E7AB8F346F92}"/>
          </ac:picMkLst>
        </pc:picChg>
        <pc:picChg chg="add del mod">
          <ac:chgData name="翌霖 胡" userId="a9a41afe759712f0" providerId="LiveId" clId="{6887B5D1-0422-4152-BB64-82A80B30B1AF}" dt="2023-12-12T05:24:59.301" v="1850"/>
          <ac:picMkLst>
            <pc:docMk/>
            <pc:sldMk cId="1356249273" sldId="276"/>
            <ac:picMk id="5" creationId="{09C30721-9346-3A00-9CF7-84C5AB69C80B}"/>
          </ac:picMkLst>
        </pc:picChg>
        <pc:picChg chg="add mod">
          <ac:chgData name="翌霖 胡" userId="a9a41afe759712f0" providerId="LiveId" clId="{6887B5D1-0422-4152-BB64-82A80B30B1AF}" dt="2023-12-12T05:29:39.702" v="1929" actId="1076"/>
          <ac:picMkLst>
            <pc:docMk/>
            <pc:sldMk cId="1356249273" sldId="276"/>
            <ac:picMk id="7" creationId="{6278038D-8C4D-BB8C-A598-DA8436F364DA}"/>
          </ac:picMkLst>
        </pc:picChg>
      </pc:sldChg>
      <pc:sldChg chg="addSp delSp modSp new mod setBg">
        <pc:chgData name="翌霖 胡" userId="a9a41afe759712f0" providerId="LiveId" clId="{6887B5D1-0422-4152-BB64-82A80B30B1AF}" dt="2023-12-12T05:40:54.563" v="2151" actId="404"/>
        <pc:sldMkLst>
          <pc:docMk/>
          <pc:sldMk cId="1634067460" sldId="277"/>
        </pc:sldMkLst>
        <pc:spChg chg="mod">
          <ac:chgData name="翌霖 胡" userId="a9a41afe759712f0" providerId="LiveId" clId="{6887B5D1-0422-4152-BB64-82A80B30B1AF}" dt="2023-12-12T05:40:54.563" v="2151" actId="404"/>
          <ac:spMkLst>
            <pc:docMk/>
            <pc:sldMk cId="1634067460" sldId="277"/>
            <ac:spMk id="2" creationId="{0EB241E6-8075-FAF4-A583-A2E1F3ACC8F1}"/>
          </ac:spMkLst>
        </pc:spChg>
        <pc:spChg chg="mod ord">
          <ac:chgData name="翌霖 胡" userId="a9a41afe759712f0" providerId="LiveId" clId="{6887B5D1-0422-4152-BB64-82A80B30B1AF}" dt="2023-12-12T05:40:21.559" v="2141"/>
          <ac:spMkLst>
            <pc:docMk/>
            <pc:sldMk cId="1634067460" sldId="277"/>
            <ac:spMk id="3" creationId="{310738E1-3564-C4CE-2B48-06DD2FD47D55}"/>
          </ac:spMkLst>
        </pc:spChg>
        <pc:spChg chg="add del">
          <ac:chgData name="翌霖 胡" userId="a9a41afe759712f0" providerId="LiveId" clId="{6887B5D1-0422-4152-BB64-82A80B30B1AF}" dt="2023-12-12T05:39:09.529" v="2112" actId="26606"/>
          <ac:spMkLst>
            <pc:docMk/>
            <pc:sldMk cId="1634067460" sldId="277"/>
            <ac:spMk id="9" creationId="{9427AF5F-9A0E-42B7-A252-FD64C9885F9C}"/>
          </ac:spMkLst>
        </pc:spChg>
        <pc:spChg chg="add del">
          <ac:chgData name="翌霖 胡" userId="a9a41afe759712f0" providerId="LiveId" clId="{6887B5D1-0422-4152-BB64-82A80B30B1AF}" dt="2023-12-12T05:39:11.659" v="2114" actId="26606"/>
          <ac:spMkLst>
            <pc:docMk/>
            <pc:sldMk cId="1634067460" sldId="277"/>
            <ac:spMk id="11" creationId="{927D5270-6648-4CC1-8F78-48BE299CAC25}"/>
          </ac:spMkLst>
        </pc:spChg>
        <pc:spChg chg="add del">
          <ac:chgData name="翌霖 胡" userId="a9a41afe759712f0" providerId="LiveId" clId="{6887B5D1-0422-4152-BB64-82A80B30B1AF}" dt="2023-12-12T05:39:11.659" v="2114" actId="26606"/>
          <ac:spMkLst>
            <pc:docMk/>
            <pc:sldMk cId="1634067460" sldId="277"/>
            <ac:spMk id="12" creationId="{A6D37EE4-EA1B-46EE-A54B-5233C63C9695}"/>
          </ac:spMkLst>
        </pc:spChg>
        <pc:spChg chg="add del">
          <ac:chgData name="翌霖 胡" userId="a9a41afe759712f0" providerId="LiveId" clId="{6887B5D1-0422-4152-BB64-82A80B30B1AF}" dt="2023-12-12T05:39:26.900" v="2118" actId="26606"/>
          <ac:spMkLst>
            <pc:docMk/>
            <pc:sldMk cId="1634067460" sldId="277"/>
            <ac:spMk id="13" creationId="{B7D3B4FC-79F4-47D2-9D79-DA876E6AD813}"/>
          </ac:spMkLst>
        </pc:spChg>
        <pc:spChg chg="add del">
          <ac:chgData name="翌霖 胡" userId="a9a41afe759712f0" providerId="LiveId" clId="{6887B5D1-0422-4152-BB64-82A80B30B1AF}" dt="2023-12-12T05:39:21.713" v="2116" actId="26606"/>
          <ac:spMkLst>
            <pc:docMk/>
            <pc:sldMk cId="1634067460" sldId="277"/>
            <ac:spMk id="14" creationId="{FE1EC756-41E9-4FD6-AD48-EF46A28137B7}"/>
          </ac:spMkLst>
        </pc:spChg>
        <pc:spChg chg="add del">
          <ac:chgData name="翌霖 胡" userId="a9a41afe759712f0" providerId="LiveId" clId="{6887B5D1-0422-4152-BB64-82A80B30B1AF}" dt="2023-12-12T05:39:21.713" v="2116" actId="26606"/>
          <ac:spMkLst>
            <pc:docMk/>
            <pc:sldMk cId="1634067460" sldId="277"/>
            <ac:spMk id="15" creationId="{E66F6371-9EA5-9354-29DC-1D07B921F79C}"/>
          </ac:spMkLst>
        </pc:spChg>
        <pc:spChg chg="add del">
          <ac:chgData name="翌霖 胡" userId="a9a41afe759712f0" providerId="LiveId" clId="{6887B5D1-0422-4152-BB64-82A80B30B1AF}" dt="2023-12-12T05:39:26.900" v="2118" actId="26606"/>
          <ac:spMkLst>
            <pc:docMk/>
            <pc:sldMk cId="1634067460" sldId="277"/>
            <ac:spMk id="17" creationId="{B86AA2DA-281A-4806-8977-D617AEAC830F}"/>
          </ac:spMkLst>
        </pc:spChg>
        <pc:spChg chg="add del">
          <ac:chgData name="翌霖 胡" userId="a9a41afe759712f0" providerId="LiveId" clId="{6887B5D1-0422-4152-BB64-82A80B30B1AF}" dt="2023-12-12T05:39:26.900" v="2118" actId="26606"/>
          <ac:spMkLst>
            <pc:docMk/>
            <pc:sldMk cId="1634067460" sldId="277"/>
            <ac:spMk id="18" creationId="{64185774-6FC0-4B8D-A8DB-A8854688960B}"/>
          </ac:spMkLst>
        </pc:spChg>
        <pc:spChg chg="add del">
          <ac:chgData name="翌霖 胡" userId="a9a41afe759712f0" providerId="LiveId" clId="{6887B5D1-0422-4152-BB64-82A80B30B1AF}" dt="2023-12-12T05:39:26.900" v="2118" actId="26606"/>
          <ac:spMkLst>
            <pc:docMk/>
            <pc:sldMk cId="1634067460" sldId="277"/>
            <ac:spMk id="19" creationId="{2775D660-3127-4688-9782-F7C4639B1691}"/>
          </ac:spMkLst>
        </pc:spChg>
        <pc:spChg chg="add">
          <ac:chgData name="翌霖 胡" userId="a9a41afe759712f0" providerId="LiveId" clId="{6887B5D1-0422-4152-BB64-82A80B30B1AF}" dt="2023-12-12T05:39:26.907" v="2119" actId="26606"/>
          <ac:spMkLst>
            <pc:docMk/>
            <pc:sldMk cId="1634067460" sldId="277"/>
            <ac:spMk id="21" creationId="{E81BF4F6-F2CF-4984-9D14-D6966D92F99F}"/>
          </ac:spMkLst>
        </pc:spChg>
        <pc:picChg chg="add mod">
          <ac:chgData name="翌霖 胡" userId="a9a41afe759712f0" providerId="LiveId" clId="{6887B5D1-0422-4152-BB64-82A80B30B1AF}" dt="2023-12-12T05:39:26.907" v="2119" actId="26606"/>
          <ac:picMkLst>
            <pc:docMk/>
            <pc:sldMk cId="1634067460" sldId="277"/>
            <ac:picMk id="4" creationId="{883DD28A-6908-D7D3-CCD6-6D0D2D2E84A7}"/>
          </ac:picMkLst>
        </pc:picChg>
      </pc:sldChg>
      <pc:sldChg chg="addSp delSp modSp new mod setBg">
        <pc:chgData name="翌霖 胡" userId="a9a41afe759712f0" providerId="LiveId" clId="{6887B5D1-0422-4152-BB64-82A80B30B1AF}" dt="2023-12-12T06:47:37.406" v="3289" actId="26606"/>
        <pc:sldMkLst>
          <pc:docMk/>
          <pc:sldMk cId="216340833" sldId="278"/>
        </pc:sldMkLst>
        <pc:spChg chg="mod">
          <ac:chgData name="翌霖 胡" userId="a9a41afe759712f0" providerId="LiveId" clId="{6887B5D1-0422-4152-BB64-82A80B30B1AF}" dt="2023-12-12T06:47:37.406" v="3289" actId="26606"/>
          <ac:spMkLst>
            <pc:docMk/>
            <pc:sldMk cId="216340833" sldId="278"/>
            <ac:spMk id="2" creationId="{8693BBB9-94F2-DCAE-2889-94471A0C6A3E}"/>
          </ac:spMkLst>
        </pc:spChg>
        <pc:spChg chg="mod ord">
          <ac:chgData name="翌霖 胡" userId="a9a41afe759712f0" providerId="LiveId" clId="{6887B5D1-0422-4152-BB64-82A80B30B1AF}" dt="2023-12-12T06:47:37.406" v="3289" actId="26606"/>
          <ac:spMkLst>
            <pc:docMk/>
            <pc:sldMk cId="216340833" sldId="278"/>
            <ac:spMk id="3" creationId="{D33E1D3A-0E99-B018-9AB4-41489FAABE77}"/>
          </ac:spMkLst>
        </pc:spChg>
        <pc:spChg chg="add del">
          <ac:chgData name="翌霖 胡" userId="a9a41afe759712f0" providerId="LiveId" clId="{6887B5D1-0422-4152-BB64-82A80B30B1AF}" dt="2023-12-12T06:47:33.920" v="3286" actId="26606"/>
          <ac:spMkLst>
            <pc:docMk/>
            <pc:sldMk cId="216340833" sldId="278"/>
            <ac:spMk id="10" creationId="{04812C46-200A-4DEB-A05E-3ED6C68C2387}"/>
          </ac:spMkLst>
        </pc:spChg>
        <pc:spChg chg="add del">
          <ac:chgData name="翌霖 胡" userId="a9a41afe759712f0" providerId="LiveId" clId="{6887B5D1-0422-4152-BB64-82A80B30B1AF}" dt="2023-12-12T06:47:33.920" v="3286" actId="26606"/>
          <ac:spMkLst>
            <pc:docMk/>
            <pc:sldMk cId="216340833" sldId="278"/>
            <ac:spMk id="12" creationId="{D1EA859B-E555-4109-94F3-6700E046E008}"/>
          </ac:spMkLst>
        </pc:spChg>
        <pc:spChg chg="add del">
          <ac:chgData name="翌霖 胡" userId="a9a41afe759712f0" providerId="LiveId" clId="{6887B5D1-0422-4152-BB64-82A80B30B1AF}" dt="2023-12-12T06:47:37.401" v="3288" actId="26606"/>
          <ac:spMkLst>
            <pc:docMk/>
            <pc:sldMk cId="216340833" sldId="278"/>
            <ac:spMk id="14" creationId="{55D4142C-5077-457F-A6AD-3FECFDB39685}"/>
          </ac:spMkLst>
        </pc:spChg>
        <pc:spChg chg="add del">
          <ac:chgData name="翌霖 胡" userId="a9a41afe759712f0" providerId="LiveId" clId="{6887B5D1-0422-4152-BB64-82A80B30B1AF}" dt="2023-12-12T06:47:37.401" v="3288" actId="26606"/>
          <ac:spMkLst>
            <pc:docMk/>
            <pc:sldMk cId="216340833" sldId="278"/>
            <ac:spMk id="15" creationId="{8FC9BE17-9A7B-462D-AE50-3D8777387304}"/>
          </ac:spMkLst>
        </pc:spChg>
        <pc:spChg chg="add del">
          <ac:chgData name="翌霖 胡" userId="a9a41afe759712f0" providerId="LiveId" clId="{6887B5D1-0422-4152-BB64-82A80B30B1AF}" dt="2023-12-12T06:47:37.401" v="3288" actId="26606"/>
          <ac:spMkLst>
            <pc:docMk/>
            <pc:sldMk cId="216340833" sldId="278"/>
            <ac:spMk id="16" creationId="{7A5F0580-5EE9-419F-96EE-B6529EF6E7D0}"/>
          </ac:spMkLst>
        </pc:spChg>
        <pc:spChg chg="add del">
          <ac:chgData name="翌霖 胡" userId="a9a41afe759712f0" providerId="LiveId" clId="{6887B5D1-0422-4152-BB64-82A80B30B1AF}" dt="2023-12-12T06:47:37.401" v="3288" actId="26606"/>
          <ac:spMkLst>
            <pc:docMk/>
            <pc:sldMk cId="216340833" sldId="278"/>
            <ac:spMk id="17" creationId="{3EBE8569-6AEC-4B8C-8D53-2DE337CDBA65}"/>
          </ac:spMkLst>
        </pc:spChg>
        <pc:picChg chg="add mod ord">
          <ac:chgData name="翌霖 胡" userId="a9a41afe759712f0" providerId="LiveId" clId="{6887B5D1-0422-4152-BB64-82A80B30B1AF}" dt="2023-12-12T06:47:37.406" v="3289" actId="26606"/>
          <ac:picMkLst>
            <pc:docMk/>
            <pc:sldMk cId="216340833" sldId="278"/>
            <ac:picMk id="5" creationId="{8891B7D2-F2E1-CB63-4C19-71CB78D2DE2B}"/>
          </ac:picMkLst>
        </pc:picChg>
        <pc:cxnChg chg="add">
          <ac:chgData name="翌霖 胡" userId="a9a41afe759712f0" providerId="LiveId" clId="{6887B5D1-0422-4152-BB64-82A80B30B1AF}" dt="2023-12-12T06:47:37.406" v="3289" actId="26606"/>
          <ac:cxnSpMkLst>
            <pc:docMk/>
            <pc:sldMk cId="216340833" sldId="278"/>
            <ac:cxnSpMk id="19" creationId="{1503BFE4-729B-D9D0-C17B-501E6AF1127A}"/>
          </ac:cxnSpMkLst>
        </pc:cxnChg>
      </pc:sldChg>
      <pc:sldChg chg="addSp delSp modSp new mod setBg">
        <pc:chgData name="翌霖 胡" userId="a9a41afe759712f0" providerId="LiveId" clId="{6887B5D1-0422-4152-BB64-82A80B30B1AF}" dt="2023-12-12T06:44:45.321" v="3281" actId="27636"/>
        <pc:sldMkLst>
          <pc:docMk/>
          <pc:sldMk cId="2251436350" sldId="279"/>
        </pc:sldMkLst>
        <pc:spChg chg="mod">
          <ac:chgData name="翌霖 胡" userId="a9a41afe759712f0" providerId="LiveId" clId="{6887B5D1-0422-4152-BB64-82A80B30B1AF}" dt="2023-12-12T06:44:17.435" v="3269" actId="1076"/>
          <ac:spMkLst>
            <pc:docMk/>
            <pc:sldMk cId="2251436350" sldId="279"/>
            <ac:spMk id="2" creationId="{1F012526-949B-1D7D-ECC4-92C76878706F}"/>
          </ac:spMkLst>
        </pc:spChg>
        <pc:spChg chg="mod ord">
          <ac:chgData name="翌霖 胡" userId="a9a41afe759712f0" providerId="LiveId" clId="{6887B5D1-0422-4152-BB64-82A80B30B1AF}" dt="2023-12-12T06:44:45.321" v="3281" actId="27636"/>
          <ac:spMkLst>
            <pc:docMk/>
            <pc:sldMk cId="2251436350" sldId="279"/>
            <ac:spMk id="3" creationId="{4B1EF61E-4E79-7AC7-6163-51D7395CFA77}"/>
          </ac:spMkLst>
        </pc:spChg>
        <pc:spChg chg="add del">
          <ac:chgData name="翌霖 胡" userId="a9a41afe759712f0" providerId="LiveId" clId="{6887B5D1-0422-4152-BB64-82A80B30B1AF}" dt="2023-12-12T06:22:34.741" v="2846" actId="26606"/>
          <ac:spMkLst>
            <pc:docMk/>
            <pc:sldMk cId="2251436350" sldId="279"/>
            <ac:spMk id="14" creationId="{EAE48C4B-3A90-42C3-BA00-6092B477179E}"/>
          </ac:spMkLst>
        </pc:spChg>
        <pc:spChg chg="add del">
          <ac:chgData name="翌霖 胡" userId="a9a41afe759712f0" providerId="LiveId" clId="{6887B5D1-0422-4152-BB64-82A80B30B1AF}" dt="2023-12-12T06:22:34.741" v="2846" actId="26606"/>
          <ac:spMkLst>
            <pc:docMk/>
            <pc:sldMk cId="2251436350" sldId="279"/>
            <ac:spMk id="16" creationId="{F919E280-CA27-4214-97E6-294E0C3BC4B3}"/>
          </ac:spMkLst>
        </pc:spChg>
        <pc:spChg chg="add del">
          <ac:chgData name="翌霖 胡" userId="a9a41afe759712f0" providerId="LiveId" clId="{6887B5D1-0422-4152-BB64-82A80B30B1AF}" dt="2023-12-12T06:43:56.175" v="3259" actId="26606"/>
          <ac:spMkLst>
            <pc:docMk/>
            <pc:sldMk cId="2251436350" sldId="279"/>
            <ac:spMk id="21" creationId="{352BEC0E-22F8-46D0-9632-375DB541B06C}"/>
          </ac:spMkLst>
        </pc:spChg>
        <pc:spChg chg="add del">
          <ac:chgData name="翌霖 胡" userId="a9a41afe759712f0" providerId="LiveId" clId="{6887B5D1-0422-4152-BB64-82A80B30B1AF}" dt="2023-12-12T06:43:56.175" v="3259" actId="26606"/>
          <ac:spMkLst>
            <pc:docMk/>
            <pc:sldMk cId="2251436350" sldId="279"/>
            <ac:spMk id="23" creationId="{3FCFB1DE-0B7E-48CC-BA90-B2AB0889F9D6}"/>
          </ac:spMkLst>
        </pc:spChg>
        <pc:spChg chg="add del">
          <ac:chgData name="翌霖 胡" userId="a9a41afe759712f0" providerId="LiveId" clId="{6887B5D1-0422-4152-BB64-82A80B30B1AF}" dt="2023-12-12T06:43:44.504" v="3258" actId="26606"/>
          <ac:spMkLst>
            <pc:docMk/>
            <pc:sldMk cId="2251436350" sldId="279"/>
            <ac:spMk id="28" creationId="{394842B0-684D-44CC-B4BC-D13331CFD290}"/>
          </ac:spMkLst>
        </pc:spChg>
        <pc:spChg chg="add del">
          <ac:chgData name="翌霖 胡" userId="a9a41afe759712f0" providerId="LiveId" clId="{6887B5D1-0422-4152-BB64-82A80B30B1AF}" dt="2023-12-12T06:43:44.504" v="3258" actId="26606"/>
          <ac:spMkLst>
            <pc:docMk/>
            <pc:sldMk cId="2251436350" sldId="279"/>
            <ac:spMk id="30" creationId="{4C2A3DC3-F495-4B99-9FF3-3FB30D63235E}"/>
          </ac:spMkLst>
        </pc:spChg>
        <pc:picChg chg="add del">
          <ac:chgData name="翌霖 胡" userId="a9a41afe759712f0" providerId="LiveId" clId="{6887B5D1-0422-4152-BB64-82A80B30B1AF}" dt="2023-12-12T06:20:51.428" v="2823" actId="21"/>
          <ac:picMkLst>
            <pc:docMk/>
            <pc:sldMk cId="2251436350" sldId="279"/>
            <ac:picMk id="5" creationId="{D5A440F5-6E7E-E288-ED6B-EA4375A6E08D}"/>
          </ac:picMkLst>
        </pc:picChg>
        <pc:picChg chg="add mod">
          <ac:chgData name="翌霖 胡" userId="a9a41afe759712f0" providerId="LiveId" clId="{6887B5D1-0422-4152-BB64-82A80B30B1AF}" dt="2023-12-12T06:43:56.175" v="3259" actId="26606"/>
          <ac:picMkLst>
            <pc:docMk/>
            <pc:sldMk cId="2251436350" sldId="279"/>
            <ac:picMk id="7" creationId="{4404000A-2DF4-0FD2-99BA-0A5FF243DA09}"/>
          </ac:picMkLst>
        </pc:picChg>
        <pc:picChg chg="add mod">
          <ac:chgData name="翌霖 胡" userId="a9a41afe759712f0" providerId="LiveId" clId="{6887B5D1-0422-4152-BB64-82A80B30B1AF}" dt="2023-12-12T06:43:56.175" v="3259" actId="26606"/>
          <ac:picMkLst>
            <pc:docMk/>
            <pc:sldMk cId="2251436350" sldId="279"/>
            <ac:picMk id="9" creationId="{37E6EC0A-04CD-895A-5DAE-46FD23AEB995}"/>
          </ac:picMkLst>
        </pc:picChg>
        <pc:cxnChg chg="add">
          <ac:chgData name="翌霖 胡" userId="a9a41afe759712f0" providerId="LiveId" clId="{6887B5D1-0422-4152-BB64-82A80B30B1AF}" dt="2023-12-12T06:43:56.175" v="3259" actId="26606"/>
          <ac:cxnSpMkLst>
            <pc:docMk/>
            <pc:sldMk cId="2251436350" sldId="279"/>
            <ac:cxnSpMk id="25" creationId="{249EDD1B-F94D-B4E6-ACAA-566B9A26FDE3}"/>
          </ac:cxnSpMkLst>
        </pc:cxnChg>
      </pc:sldChg>
      <pc:sldChg chg="addSp delSp modSp new mod setBg">
        <pc:chgData name="翌霖 胡" userId="a9a41afe759712f0" providerId="LiveId" clId="{6887B5D1-0422-4152-BB64-82A80B30B1AF}" dt="2023-12-12T06:21:48.959" v="2835" actId="1076"/>
        <pc:sldMkLst>
          <pc:docMk/>
          <pc:sldMk cId="1112558519" sldId="280"/>
        </pc:sldMkLst>
        <pc:spChg chg="mod">
          <ac:chgData name="翌霖 胡" userId="a9a41afe759712f0" providerId="LiveId" clId="{6887B5D1-0422-4152-BB64-82A80B30B1AF}" dt="2023-12-12T06:21:32.603" v="2832" actId="26606"/>
          <ac:spMkLst>
            <pc:docMk/>
            <pc:sldMk cId="1112558519" sldId="280"/>
            <ac:spMk id="2" creationId="{6E2D2799-74E9-597D-EAAD-99CAF5A03DE6}"/>
          </ac:spMkLst>
        </pc:spChg>
        <pc:spChg chg="mod">
          <ac:chgData name="翌霖 胡" userId="a9a41afe759712f0" providerId="LiveId" clId="{6887B5D1-0422-4152-BB64-82A80B30B1AF}" dt="2023-12-12T06:21:32.603" v="2832" actId="26606"/>
          <ac:spMkLst>
            <pc:docMk/>
            <pc:sldMk cId="1112558519" sldId="280"/>
            <ac:spMk id="3" creationId="{E9DFD371-E487-5838-8903-274EB4CF27A4}"/>
          </ac:spMkLst>
        </pc:spChg>
        <pc:spChg chg="add del">
          <ac:chgData name="翌霖 胡" userId="a9a41afe759712f0" providerId="LiveId" clId="{6887B5D1-0422-4152-BB64-82A80B30B1AF}" dt="2023-12-12T06:21:25.099" v="2827" actId="26606"/>
          <ac:spMkLst>
            <pc:docMk/>
            <pc:sldMk cId="1112558519" sldId="280"/>
            <ac:spMk id="13" creationId="{4F7EBAE4-9945-4473-9E34-B2C66EA0F03D}"/>
          </ac:spMkLst>
        </pc:spChg>
        <pc:spChg chg="add del">
          <ac:chgData name="翌霖 胡" userId="a9a41afe759712f0" providerId="LiveId" clId="{6887B5D1-0422-4152-BB64-82A80B30B1AF}" dt="2023-12-12T06:21:25.099" v="2827" actId="26606"/>
          <ac:spMkLst>
            <pc:docMk/>
            <pc:sldMk cId="1112558519" sldId="280"/>
            <ac:spMk id="15" creationId="{70BEB1E7-2F88-40BC-B73D-42E5B6F80BFC}"/>
          </ac:spMkLst>
        </pc:spChg>
        <pc:spChg chg="add del">
          <ac:chgData name="翌霖 胡" userId="a9a41afe759712f0" providerId="LiveId" clId="{6887B5D1-0422-4152-BB64-82A80B30B1AF}" dt="2023-12-12T06:21:25.099" v="2827" actId="26606"/>
          <ac:spMkLst>
            <pc:docMk/>
            <pc:sldMk cId="1112558519" sldId="280"/>
            <ac:spMk id="17" creationId="{A7B99495-F43F-4D80-A44F-2CB4764EB90B}"/>
          </ac:spMkLst>
        </pc:spChg>
        <pc:spChg chg="add del">
          <ac:chgData name="翌霖 胡" userId="a9a41afe759712f0" providerId="LiveId" clId="{6887B5D1-0422-4152-BB64-82A80B30B1AF}" dt="2023-12-12T06:21:27.243" v="2829" actId="26606"/>
          <ac:spMkLst>
            <pc:docMk/>
            <pc:sldMk cId="1112558519" sldId="280"/>
            <ac:spMk id="19" creationId="{4CBF9756-6AC8-4C65-84DF-56FBFFA1D873}"/>
          </ac:spMkLst>
        </pc:spChg>
        <pc:spChg chg="add del">
          <ac:chgData name="翌霖 胡" userId="a9a41afe759712f0" providerId="LiveId" clId="{6887B5D1-0422-4152-BB64-82A80B30B1AF}" dt="2023-12-12T06:21:27.243" v="2829" actId="26606"/>
          <ac:spMkLst>
            <pc:docMk/>
            <pc:sldMk cId="1112558519" sldId="280"/>
            <ac:spMk id="20" creationId="{6A84B152-3496-4C52-AF08-97AFFC09DD2C}"/>
          </ac:spMkLst>
        </pc:spChg>
        <pc:spChg chg="add del">
          <ac:chgData name="翌霖 胡" userId="a9a41afe759712f0" providerId="LiveId" clId="{6887B5D1-0422-4152-BB64-82A80B30B1AF}" dt="2023-12-12T06:21:27.243" v="2829" actId="26606"/>
          <ac:spMkLst>
            <pc:docMk/>
            <pc:sldMk cId="1112558519" sldId="280"/>
            <ac:spMk id="21" creationId="{2D385988-EAAF-4C27-AF8A-2BFBECAF3D4F}"/>
          </ac:spMkLst>
        </pc:spChg>
        <pc:spChg chg="add del">
          <ac:chgData name="翌霖 胡" userId="a9a41afe759712f0" providerId="LiveId" clId="{6887B5D1-0422-4152-BB64-82A80B30B1AF}" dt="2023-12-12T06:21:27.243" v="2829" actId="26606"/>
          <ac:spMkLst>
            <pc:docMk/>
            <pc:sldMk cId="1112558519" sldId="280"/>
            <ac:spMk id="22" creationId="{6B2ADB95-0FA3-4BD7-A8AC-89D014A83E5B}"/>
          </ac:spMkLst>
        </pc:spChg>
        <pc:spChg chg="add del">
          <ac:chgData name="翌霖 胡" userId="a9a41afe759712f0" providerId="LiveId" clId="{6887B5D1-0422-4152-BB64-82A80B30B1AF}" dt="2023-12-12T06:21:27.243" v="2829" actId="26606"/>
          <ac:spMkLst>
            <pc:docMk/>
            <pc:sldMk cId="1112558519" sldId="280"/>
            <ac:spMk id="24" creationId="{C924DBCE-E731-4B22-8181-A39C1D86276C}"/>
          </ac:spMkLst>
        </pc:spChg>
        <pc:spChg chg="add del">
          <ac:chgData name="翌霖 胡" userId="a9a41afe759712f0" providerId="LiveId" clId="{6887B5D1-0422-4152-BB64-82A80B30B1AF}" dt="2023-12-12T06:21:27.243" v="2829" actId="26606"/>
          <ac:spMkLst>
            <pc:docMk/>
            <pc:sldMk cId="1112558519" sldId="280"/>
            <ac:spMk id="25" creationId="{B621D332-7329-4994-8836-C429A51B7549}"/>
          </ac:spMkLst>
        </pc:spChg>
        <pc:spChg chg="add del">
          <ac:chgData name="翌霖 胡" userId="a9a41afe759712f0" providerId="LiveId" clId="{6887B5D1-0422-4152-BB64-82A80B30B1AF}" dt="2023-12-12T06:21:27.243" v="2829" actId="26606"/>
          <ac:spMkLst>
            <pc:docMk/>
            <pc:sldMk cId="1112558519" sldId="280"/>
            <ac:spMk id="27" creationId="{2D20F754-35A9-4508-BE3C-C59996D1437B}"/>
          </ac:spMkLst>
        </pc:spChg>
        <pc:grpChg chg="add del">
          <ac:chgData name="翌霖 胡" userId="a9a41afe759712f0" providerId="LiveId" clId="{6887B5D1-0422-4152-BB64-82A80B30B1AF}" dt="2023-12-12T06:21:32.598" v="2831" actId="26606"/>
          <ac:grpSpMkLst>
            <pc:docMk/>
            <pc:sldMk cId="1112558519" sldId="280"/>
            <ac:grpSpMk id="29" creationId="{1FD67D68-9B83-C338-8342-3348D8F22347}"/>
          </ac:grpSpMkLst>
        </pc:grpChg>
        <pc:picChg chg="add del mod">
          <ac:chgData name="翌霖 胡" userId="a9a41afe759712f0" providerId="LiveId" clId="{6887B5D1-0422-4152-BB64-82A80B30B1AF}" dt="2023-12-12T06:21:11.379" v="2825" actId="21"/>
          <ac:picMkLst>
            <pc:docMk/>
            <pc:sldMk cId="1112558519" sldId="280"/>
            <ac:picMk id="5" creationId="{8740E1BF-5B00-AEC0-1AAC-96A561E1BB43}"/>
          </ac:picMkLst>
        </pc:picChg>
        <pc:picChg chg="add del mod">
          <ac:chgData name="翌霖 胡" userId="a9a41afe759712f0" providerId="LiveId" clId="{6887B5D1-0422-4152-BB64-82A80B30B1AF}" dt="2023-12-12T06:19:01.433" v="2813" actId="478"/>
          <ac:picMkLst>
            <pc:docMk/>
            <pc:sldMk cId="1112558519" sldId="280"/>
            <ac:picMk id="7" creationId="{03EF7073-1599-A2F4-5033-EA3B651F92D9}"/>
          </ac:picMkLst>
        </pc:picChg>
        <pc:picChg chg="add mod">
          <ac:chgData name="翌霖 胡" userId="a9a41afe759712f0" providerId="LiveId" clId="{6887B5D1-0422-4152-BB64-82A80B30B1AF}" dt="2023-12-12T06:21:32.603" v="2832" actId="26606"/>
          <ac:picMkLst>
            <pc:docMk/>
            <pc:sldMk cId="1112558519" sldId="280"/>
            <ac:picMk id="8" creationId="{25A89082-4445-2244-E80E-E4F7564D4FD7}"/>
          </ac:picMkLst>
        </pc:picChg>
        <pc:picChg chg="add mod">
          <ac:chgData name="翌霖 胡" userId="a9a41afe759712f0" providerId="LiveId" clId="{6887B5D1-0422-4152-BB64-82A80B30B1AF}" dt="2023-12-12T06:21:48.959" v="2835" actId="1076"/>
          <ac:picMkLst>
            <pc:docMk/>
            <pc:sldMk cId="1112558519" sldId="280"/>
            <ac:picMk id="9" creationId="{4637B34F-790C-694F-1D0E-0A530814089B}"/>
          </ac:picMkLst>
        </pc:picChg>
        <pc:cxnChg chg="add del">
          <ac:chgData name="翌霖 胡" userId="a9a41afe759712f0" providerId="LiveId" clId="{6887B5D1-0422-4152-BB64-82A80B30B1AF}" dt="2023-12-12T06:21:27.243" v="2829" actId="26606"/>
          <ac:cxnSpMkLst>
            <pc:docMk/>
            <pc:sldMk cId="1112558519" sldId="280"/>
            <ac:cxnSpMk id="23" creationId="{43621FD4-D14D-45D5-9A57-9A2DE5EA59C0}"/>
          </ac:cxnSpMkLst>
        </pc:cxnChg>
        <pc:cxnChg chg="add">
          <ac:chgData name="翌霖 胡" userId="a9a41afe759712f0" providerId="LiveId" clId="{6887B5D1-0422-4152-BB64-82A80B30B1AF}" dt="2023-12-12T06:21:32.603" v="2832" actId="26606"/>
          <ac:cxnSpMkLst>
            <pc:docMk/>
            <pc:sldMk cId="1112558519" sldId="280"/>
            <ac:cxnSpMk id="32" creationId="{FC23E3B9-5ABF-58B3-E2B0-E9A5DAA90037}"/>
          </ac:cxnSpMkLst>
        </pc:cxnChg>
      </pc:sldChg>
      <pc:sldChg chg="del">
        <pc:chgData name="翌霖 胡" userId="a9a41afe759712f0" providerId="LiveId" clId="{6887B5D1-0422-4152-BB64-82A80B30B1AF}" dt="2023-12-11T11:16:12.244" v="7" actId="47"/>
        <pc:sldMkLst>
          <pc:docMk/>
          <pc:sldMk cId="2185956410" sldId="280"/>
        </pc:sldMkLst>
      </pc:sldChg>
      <pc:sldChg chg="modSp add mod ord">
        <pc:chgData name="翌霖 胡" userId="a9a41afe759712f0" providerId="LiveId" clId="{6887B5D1-0422-4152-BB64-82A80B30B1AF}" dt="2023-12-12T06:27:05.602" v="2932" actId="1076"/>
        <pc:sldMkLst>
          <pc:docMk/>
          <pc:sldMk cId="4211748027" sldId="281"/>
        </pc:sldMkLst>
        <pc:spChg chg="mod">
          <ac:chgData name="翌霖 胡" userId="a9a41afe759712f0" providerId="LiveId" clId="{6887B5D1-0422-4152-BB64-82A80B30B1AF}" dt="2023-12-12T06:23:54.261" v="2868"/>
          <ac:spMkLst>
            <pc:docMk/>
            <pc:sldMk cId="4211748027" sldId="281"/>
            <ac:spMk id="2" creationId="{00000000-0000-0000-0000-000000000000}"/>
          </ac:spMkLst>
        </pc:spChg>
        <pc:spChg chg="mod">
          <ac:chgData name="翌霖 胡" userId="a9a41afe759712f0" providerId="LiveId" clId="{6887B5D1-0422-4152-BB64-82A80B30B1AF}" dt="2023-12-12T06:26:13.673" v="2916" actId="27636"/>
          <ac:spMkLst>
            <pc:docMk/>
            <pc:sldMk cId="4211748027" sldId="281"/>
            <ac:spMk id="3" creationId="{00000000-0000-0000-0000-000000000000}"/>
          </ac:spMkLst>
        </pc:spChg>
        <pc:picChg chg="mod">
          <ac:chgData name="翌霖 胡" userId="a9a41afe759712f0" providerId="LiveId" clId="{6887B5D1-0422-4152-BB64-82A80B30B1AF}" dt="2023-12-12T06:27:05.602" v="2932" actId="1076"/>
          <ac:picMkLst>
            <pc:docMk/>
            <pc:sldMk cId="4211748027" sldId="281"/>
            <ac:picMk id="4" creationId="{00000000-0000-0000-0000-000000000000}"/>
          </ac:picMkLst>
        </pc:picChg>
        <pc:picChg chg="mod">
          <ac:chgData name="翌霖 胡" userId="a9a41afe759712f0" providerId="LiveId" clId="{6887B5D1-0422-4152-BB64-82A80B30B1AF}" dt="2023-12-12T06:26:59.887" v="2930" actId="1076"/>
          <ac:picMkLst>
            <pc:docMk/>
            <pc:sldMk cId="4211748027" sldId="281"/>
            <ac:picMk id="6" creationId="{00000000-0000-0000-0000-000000000000}"/>
          </ac:picMkLst>
        </pc:picChg>
        <pc:picChg chg="mod">
          <ac:chgData name="翌霖 胡" userId="a9a41afe759712f0" providerId="LiveId" clId="{6887B5D1-0422-4152-BB64-82A80B30B1AF}" dt="2023-12-12T06:27:03.075" v="2931" actId="1076"/>
          <ac:picMkLst>
            <pc:docMk/>
            <pc:sldMk cId="4211748027" sldId="281"/>
            <ac:picMk id="7" creationId="{00000000-0000-0000-0000-000000000000}"/>
          </ac:picMkLst>
        </pc:picChg>
        <pc:picChg chg="mod">
          <ac:chgData name="翌霖 胡" userId="a9a41afe759712f0" providerId="LiveId" clId="{6887B5D1-0422-4152-BB64-82A80B30B1AF}" dt="2023-12-12T06:26:18.889" v="2918" actId="1076"/>
          <ac:picMkLst>
            <pc:docMk/>
            <pc:sldMk cId="4211748027" sldId="281"/>
            <ac:picMk id="5124" creationId="{00000000-0000-0000-0000-000000000000}"/>
          </ac:picMkLst>
        </pc:picChg>
      </pc:sldChg>
      <pc:sldChg chg="addSp delSp modSp add mod">
        <pc:chgData name="翌霖 胡" userId="a9a41afe759712f0" providerId="LiveId" clId="{6887B5D1-0422-4152-BB64-82A80B30B1AF}" dt="2023-12-12T06:48:37.783" v="3298" actId="14100"/>
        <pc:sldMkLst>
          <pc:docMk/>
          <pc:sldMk cId="2594433901" sldId="282"/>
        </pc:sldMkLst>
        <pc:spChg chg="mod">
          <ac:chgData name="翌霖 胡" userId="a9a41afe759712f0" providerId="LiveId" clId="{6887B5D1-0422-4152-BB64-82A80B30B1AF}" dt="2023-12-12T06:27:51.625" v="2936" actId="20577"/>
          <ac:spMkLst>
            <pc:docMk/>
            <pc:sldMk cId="2594433901" sldId="282"/>
            <ac:spMk id="2" creationId="{00000000-0000-0000-0000-000000000000}"/>
          </ac:spMkLst>
        </pc:spChg>
        <pc:spChg chg="mod">
          <ac:chgData name="翌霖 胡" userId="a9a41afe759712f0" providerId="LiveId" clId="{6887B5D1-0422-4152-BB64-82A80B30B1AF}" dt="2023-12-12T06:27:48.492" v="2934" actId="21"/>
          <ac:spMkLst>
            <pc:docMk/>
            <pc:sldMk cId="2594433901" sldId="282"/>
            <ac:spMk id="3" creationId="{00000000-0000-0000-0000-000000000000}"/>
          </ac:spMkLst>
        </pc:spChg>
        <pc:picChg chg="add mod">
          <ac:chgData name="翌霖 胡" userId="a9a41afe759712f0" providerId="LiveId" clId="{6887B5D1-0422-4152-BB64-82A80B30B1AF}" dt="2023-12-12T06:48:37.783" v="3298" actId="14100"/>
          <ac:picMkLst>
            <pc:docMk/>
            <pc:sldMk cId="2594433901" sldId="282"/>
            <ac:picMk id="5" creationId="{63195DC8-C660-C1DF-BF32-4D36EEF0AC74}"/>
          </ac:picMkLst>
        </pc:picChg>
        <pc:picChg chg="mod">
          <ac:chgData name="翌霖 胡" userId="a9a41afe759712f0" providerId="LiveId" clId="{6887B5D1-0422-4152-BB64-82A80B30B1AF}" dt="2023-12-12T06:27:59.983" v="2938" actId="1076"/>
          <ac:picMkLst>
            <pc:docMk/>
            <pc:sldMk cId="2594433901" sldId="282"/>
            <ac:picMk id="6146" creationId="{00000000-0000-0000-0000-000000000000}"/>
          </ac:picMkLst>
        </pc:picChg>
        <pc:picChg chg="del mod">
          <ac:chgData name="翌霖 胡" userId="a9a41afe759712f0" providerId="LiveId" clId="{6887B5D1-0422-4152-BB64-82A80B30B1AF}" dt="2023-12-12T06:48:33.495" v="3296" actId="478"/>
          <ac:picMkLst>
            <pc:docMk/>
            <pc:sldMk cId="2594433901" sldId="282"/>
            <ac:picMk id="6148" creationId="{00000000-0000-0000-0000-000000000000}"/>
          </ac:picMkLst>
        </pc:picChg>
      </pc:sldChg>
      <pc:sldChg chg="modSp add mod">
        <pc:chgData name="翌霖 胡" userId="a9a41afe759712f0" providerId="LiveId" clId="{6887B5D1-0422-4152-BB64-82A80B30B1AF}" dt="2023-12-12T06:33:10.188" v="2980"/>
        <pc:sldMkLst>
          <pc:docMk/>
          <pc:sldMk cId="3220178477" sldId="283"/>
        </pc:sldMkLst>
        <pc:spChg chg="mod">
          <ac:chgData name="翌霖 胡" userId="a9a41afe759712f0" providerId="LiveId" clId="{6887B5D1-0422-4152-BB64-82A80B30B1AF}" dt="2023-12-12T06:33:10.188" v="2980"/>
          <ac:spMkLst>
            <pc:docMk/>
            <pc:sldMk cId="3220178477" sldId="283"/>
            <ac:spMk id="2" creationId="{00000000-0000-0000-0000-000000000000}"/>
          </ac:spMkLst>
        </pc:spChg>
        <pc:spChg chg="mod">
          <ac:chgData name="翌霖 胡" userId="a9a41afe759712f0" providerId="LiveId" clId="{6887B5D1-0422-4152-BB64-82A80B30B1AF}" dt="2023-12-12T06:32:47.811" v="2968" actId="27636"/>
          <ac:spMkLst>
            <pc:docMk/>
            <pc:sldMk cId="3220178477" sldId="283"/>
            <ac:spMk id="3" creationId="{00000000-0000-0000-0000-000000000000}"/>
          </ac:spMkLst>
        </pc:spChg>
      </pc:sldChg>
      <pc:sldChg chg="del">
        <pc:chgData name="翌霖 胡" userId="a9a41afe759712f0" providerId="LiveId" clId="{6887B5D1-0422-4152-BB64-82A80B30B1AF}" dt="2023-12-11T11:16:12.244" v="7" actId="47"/>
        <pc:sldMkLst>
          <pc:docMk/>
          <pc:sldMk cId="3545661067" sldId="295"/>
        </pc:sldMkLst>
      </pc:sldChg>
      <pc:sldChg chg="del">
        <pc:chgData name="翌霖 胡" userId="a9a41afe759712f0" providerId="LiveId" clId="{6887B5D1-0422-4152-BB64-82A80B30B1AF}" dt="2023-12-11T11:16:12.244" v="7" actId="47"/>
        <pc:sldMkLst>
          <pc:docMk/>
          <pc:sldMk cId="1623630122" sldId="296"/>
        </pc:sldMkLst>
      </pc:sldChg>
      <pc:sldChg chg="del">
        <pc:chgData name="翌霖 胡" userId="a9a41afe759712f0" providerId="LiveId" clId="{6887B5D1-0422-4152-BB64-82A80B30B1AF}" dt="2023-12-11T11:16:12.244" v="7" actId="47"/>
        <pc:sldMkLst>
          <pc:docMk/>
          <pc:sldMk cId="3578848574" sldId="308"/>
        </pc:sldMkLst>
      </pc:sldChg>
      <pc:sldChg chg="del">
        <pc:chgData name="翌霖 胡" userId="a9a41afe759712f0" providerId="LiveId" clId="{6887B5D1-0422-4152-BB64-82A80B30B1AF}" dt="2023-12-11T11:16:12.244" v="7" actId="47"/>
        <pc:sldMkLst>
          <pc:docMk/>
          <pc:sldMk cId="2544955308" sldId="425"/>
        </pc:sldMkLst>
      </pc:sldChg>
      <pc:sldChg chg="del">
        <pc:chgData name="翌霖 胡" userId="a9a41afe759712f0" providerId="LiveId" clId="{6887B5D1-0422-4152-BB64-82A80B30B1AF}" dt="2023-12-11T11:16:12.244" v="7" actId="47"/>
        <pc:sldMkLst>
          <pc:docMk/>
          <pc:sldMk cId="3547261125" sldId="4955"/>
        </pc:sldMkLst>
      </pc:sldChg>
      <pc:sldChg chg="del">
        <pc:chgData name="翌霖 胡" userId="a9a41afe759712f0" providerId="LiveId" clId="{6887B5D1-0422-4152-BB64-82A80B30B1AF}" dt="2023-12-11T11:16:12.244" v="7" actId="47"/>
        <pc:sldMkLst>
          <pc:docMk/>
          <pc:sldMk cId="3188828571" sldId="4963"/>
        </pc:sldMkLst>
      </pc:sldChg>
      <pc:sldChg chg="del">
        <pc:chgData name="翌霖 胡" userId="a9a41afe759712f0" providerId="LiveId" clId="{6887B5D1-0422-4152-BB64-82A80B30B1AF}" dt="2023-12-11T11:16:12.244" v="7" actId="47"/>
        <pc:sldMkLst>
          <pc:docMk/>
          <pc:sldMk cId="4240359023" sldId="4967"/>
        </pc:sldMkLst>
      </pc:sldChg>
      <pc:sldChg chg="del">
        <pc:chgData name="翌霖 胡" userId="a9a41afe759712f0" providerId="LiveId" clId="{6887B5D1-0422-4152-BB64-82A80B30B1AF}" dt="2023-12-11T11:16:12.244" v="7" actId="47"/>
        <pc:sldMkLst>
          <pc:docMk/>
          <pc:sldMk cId="1920440825" sldId="4968"/>
        </pc:sldMkLst>
      </pc:sldChg>
      <pc:sldChg chg="del">
        <pc:chgData name="翌霖 胡" userId="a9a41afe759712f0" providerId="LiveId" clId="{6887B5D1-0422-4152-BB64-82A80B30B1AF}" dt="2023-12-11T11:16:12.244" v="7" actId="47"/>
        <pc:sldMkLst>
          <pc:docMk/>
          <pc:sldMk cId="2104835345" sldId="4971"/>
        </pc:sldMkLst>
      </pc:sldChg>
      <pc:sldChg chg="del">
        <pc:chgData name="翌霖 胡" userId="a9a41afe759712f0" providerId="LiveId" clId="{6887B5D1-0422-4152-BB64-82A80B30B1AF}" dt="2023-12-11T11:16:12.244" v="7" actId="47"/>
        <pc:sldMkLst>
          <pc:docMk/>
          <pc:sldMk cId="663932555" sldId="4972"/>
        </pc:sldMkLst>
      </pc:sldChg>
      <pc:sldChg chg="del">
        <pc:chgData name="翌霖 胡" userId="a9a41afe759712f0" providerId="LiveId" clId="{6887B5D1-0422-4152-BB64-82A80B30B1AF}" dt="2023-12-11T11:16:12.244" v="7" actId="47"/>
        <pc:sldMkLst>
          <pc:docMk/>
          <pc:sldMk cId="3863489512" sldId="4973"/>
        </pc:sldMkLst>
      </pc:sldChg>
      <pc:sldChg chg="del">
        <pc:chgData name="翌霖 胡" userId="a9a41afe759712f0" providerId="LiveId" clId="{6887B5D1-0422-4152-BB64-82A80B30B1AF}" dt="2023-12-11T11:16:12.244" v="7" actId="47"/>
        <pc:sldMkLst>
          <pc:docMk/>
          <pc:sldMk cId="437348946" sldId="4975"/>
        </pc:sldMkLst>
      </pc:sldChg>
      <pc:sldChg chg="del">
        <pc:chgData name="翌霖 胡" userId="a9a41afe759712f0" providerId="LiveId" clId="{6887B5D1-0422-4152-BB64-82A80B30B1AF}" dt="2023-12-11T11:16:12.244" v="7" actId="47"/>
        <pc:sldMkLst>
          <pc:docMk/>
          <pc:sldMk cId="1527857159" sldId="4976"/>
        </pc:sldMkLst>
      </pc:sldChg>
      <pc:sldChg chg="del">
        <pc:chgData name="翌霖 胡" userId="a9a41afe759712f0" providerId="LiveId" clId="{6887B5D1-0422-4152-BB64-82A80B30B1AF}" dt="2023-12-11T11:16:12.244" v="7" actId="47"/>
        <pc:sldMkLst>
          <pc:docMk/>
          <pc:sldMk cId="2888192538" sldId="4977"/>
        </pc:sldMkLst>
      </pc:sldChg>
      <pc:sldChg chg="del">
        <pc:chgData name="翌霖 胡" userId="a9a41afe759712f0" providerId="LiveId" clId="{6887B5D1-0422-4152-BB64-82A80B30B1AF}" dt="2023-12-11T11:16:12.244" v="7" actId="47"/>
        <pc:sldMkLst>
          <pc:docMk/>
          <pc:sldMk cId="1465228002" sldId="4978"/>
        </pc:sldMkLst>
      </pc:sldChg>
      <pc:sldChg chg="del">
        <pc:chgData name="翌霖 胡" userId="a9a41afe759712f0" providerId="LiveId" clId="{6887B5D1-0422-4152-BB64-82A80B30B1AF}" dt="2023-12-11T11:16:12.244" v="7" actId="47"/>
        <pc:sldMkLst>
          <pc:docMk/>
          <pc:sldMk cId="3273862655" sldId="4980"/>
        </pc:sldMkLst>
      </pc:sldChg>
      <pc:sldChg chg="del">
        <pc:chgData name="翌霖 胡" userId="a9a41afe759712f0" providerId="LiveId" clId="{6887B5D1-0422-4152-BB64-82A80B30B1AF}" dt="2023-12-11T11:16:12.244" v="7" actId="47"/>
        <pc:sldMkLst>
          <pc:docMk/>
          <pc:sldMk cId="1344120555" sldId="4981"/>
        </pc:sldMkLst>
      </pc:sldChg>
      <pc:sldChg chg="del">
        <pc:chgData name="翌霖 胡" userId="a9a41afe759712f0" providerId="LiveId" clId="{6887B5D1-0422-4152-BB64-82A80B30B1AF}" dt="2023-12-11T11:16:12.244" v="7" actId="47"/>
        <pc:sldMkLst>
          <pc:docMk/>
          <pc:sldMk cId="2816453473" sldId="4982"/>
        </pc:sldMkLst>
      </pc:sldChg>
      <pc:sldChg chg="del">
        <pc:chgData name="翌霖 胡" userId="a9a41afe759712f0" providerId="LiveId" clId="{6887B5D1-0422-4152-BB64-82A80B30B1AF}" dt="2023-12-11T11:16:12.244" v="7" actId="47"/>
        <pc:sldMkLst>
          <pc:docMk/>
          <pc:sldMk cId="3513273022" sldId="4983"/>
        </pc:sldMkLst>
      </pc:sldChg>
      <pc:sldMasterChg chg="del delSldLayout">
        <pc:chgData name="翌霖 胡" userId="a9a41afe759712f0" providerId="LiveId" clId="{6887B5D1-0422-4152-BB64-82A80B30B1AF}" dt="2023-12-11T11:16:12.244" v="7" actId="47"/>
        <pc:sldMasterMkLst>
          <pc:docMk/>
          <pc:sldMasterMk cId="3306304446" sldId="2147483660"/>
        </pc:sldMasterMkLst>
        <pc:sldLayoutChg chg="del">
          <pc:chgData name="翌霖 胡" userId="a9a41afe759712f0" providerId="LiveId" clId="{6887B5D1-0422-4152-BB64-82A80B30B1AF}" dt="2023-12-11T11:16:12.244" v="7" actId="47"/>
          <pc:sldLayoutMkLst>
            <pc:docMk/>
            <pc:sldMasterMk cId="3306304446" sldId="2147483660"/>
            <pc:sldLayoutMk cId="1317766633" sldId="2147483661"/>
          </pc:sldLayoutMkLst>
        </pc:sldLayoutChg>
        <pc:sldLayoutChg chg="del">
          <pc:chgData name="翌霖 胡" userId="a9a41afe759712f0" providerId="LiveId" clId="{6887B5D1-0422-4152-BB64-82A80B30B1AF}" dt="2023-12-11T11:16:12.244" v="7" actId="47"/>
          <pc:sldLayoutMkLst>
            <pc:docMk/>
            <pc:sldMasterMk cId="3306304446" sldId="2147483660"/>
            <pc:sldLayoutMk cId="4221014242" sldId="2147483662"/>
          </pc:sldLayoutMkLst>
        </pc:sldLayoutChg>
        <pc:sldLayoutChg chg="del">
          <pc:chgData name="翌霖 胡" userId="a9a41afe759712f0" providerId="LiveId" clId="{6887B5D1-0422-4152-BB64-82A80B30B1AF}" dt="2023-12-11T11:16:12.244" v="7" actId="47"/>
          <pc:sldLayoutMkLst>
            <pc:docMk/>
            <pc:sldMasterMk cId="3306304446" sldId="2147483660"/>
            <pc:sldLayoutMk cId="4287282489" sldId="2147483663"/>
          </pc:sldLayoutMkLst>
        </pc:sldLayoutChg>
        <pc:sldLayoutChg chg="del">
          <pc:chgData name="翌霖 胡" userId="a9a41afe759712f0" providerId="LiveId" clId="{6887B5D1-0422-4152-BB64-82A80B30B1AF}" dt="2023-12-11T11:16:12.244" v="7" actId="47"/>
          <pc:sldLayoutMkLst>
            <pc:docMk/>
            <pc:sldMasterMk cId="3306304446" sldId="2147483660"/>
            <pc:sldLayoutMk cId="1053616077" sldId="2147483664"/>
          </pc:sldLayoutMkLst>
        </pc:sldLayoutChg>
        <pc:sldLayoutChg chg="del">
          <pc:chgData name="翌霖 胡" userId="a9a41afe759712f0" providerId="LiveId" clId="{6887B5D1-0422-4152-BB64-82A80B30B1AF}" dt="2023-12-11T11:16:12.244" v="7" actId="47"/>
          <pc:sldLayoutMkLst>
            <pc:docMk/>
            <pc:sldMasterMk cId="3306304446" sldId="2147483660"/>
            <pc:sldLayoutMk cId="4124949757" sldId="2147483665"/>
          </pc:sldLayoutMkLst>
        </pc:sldLayoutChg>
        <pc:sldLayoutChg chg="del">
          <pc:chgData name="翌霖 胡" userId="a9a41afe759712f0" providerId="LiveId" clId="{6887B5D1-0422-4152-BB64-82A80B30B1AF}" dt="2023-12-11T11:16:12.244" v="7" actId="47"/>
          <pc:sldLayoutMkLst>
            <pc:docMk/>
            <pc:sldMasterMk cId="3306304446" sldId="2147483660"/>
            <pc:sldLayoutMk cId="2190886486" sldId="2147483666"/>
          </pc:sldLayoutMkLst>
        </pc:sldLayoutChg>
        <pc:sldLayoutChg chg="del">
          <pc:chgData name="翌霖 胡" userId="a9a41afe759712f0" providerId="LiveId" clId="{6887B5D1-0422-4152-BB64-82A80B30B1AF}" dt="2023-12-11T11:16:12.244" v="7" actId="47"/>
          <pc:sldLayoutMkLst>
            <pc:docMk/>
            <pc:sldMasterMk cId="3306304446" sldId="2147483660"/>
            <pc:sldLayoutMk cId="2836957895" sldId="2147483667"/>
          </pc:sldLayoutMkLst>
        </pc:sldLayoutChg>
        <pc:sldLayoutChg chg="del">
          <pc:chgData name="翌霖 胡" userId="a9a41afe759712f0" providerId="LiveId" clId="{6887B5D1-0422-4152-BB64-82A80B30B1AF}" dt="2023-12-11T11:16:12.244" v="7" actId="47"/>
          <pc:sldLayoutMkLst>
            <pc:docMk/>
            <pc:sldMasterMk cId="3306304446" sldId="2147483660"/>
            <pc:sldLayoutMk cId="745198518" sldId="2147483668"/>
          </pc:sldLayoutMkLst>
        </pc:sldLayoutChg>
        <pc:sldLayoutChg chg="del">
          <pc:chgData name="翌霖 胡" userId="a9a41afe759712f0" providerId="LiveId" clId="{6887B5D1-0422-4152-BB64-82A80B30B1AF}" dt="2023-12-11T11:16:12.244" v="7" actId="47"/>
          <pc:sldLayoutMkLst>
            <pc:docMk/>
            <pc:sldMasterMk cId="3306304446" sldId="2147483660"/>
            <pc:sldLayoutMk cId="1707633233" sldId="2147483669"/>
          </pc:sldLayoutMkLst>
        </pc:sldLayoutChg>
        <pc:sldLayoutChg chg="del">
          <pc:chgData name="翌霖 胡" userId="a9a41afe759712f0" providerId="LiveId" clId="{6887B5D1-0422-4152-BB64-82A80B30B1AF}" dt="2023-12-11T11:16:12.244" v="7" actId="47"/>
          <pc:sldLayoutMkLst>
            <pc:docMk/>
            <pc:sldMasterMk cId="3306304446" sldId="2147483660"/>
            <pc:sldLayoutMk cId="1788528722" sldId="2147483670"/>
          </pc:sldLayoutMkLst>
        </pc:sldLayoutChg>
        <pc:sldLayoutChg chg="del">
          <pc:chgData name="翌霖 胡" userId="a9a41afe759712f0" providerId="LiveId" clId="{6887B5D1-0422-4152-BB64-82A80B30B1AF}" dt="2023-12-11T11:16:12.244" v="7" actId="47"/>
          <pc:sldLayoutMkLst>
            <pc:docMk/>
            <pc:sldMasterMk cId="3306304446" sldId="2147483660"/>
            <pc:sldLayoutMk cId="3451078107" sldId="2147483671"/>
          </pc:sldLayoutMkLst>
        </pc:sldLayoutChg>
      </pc:sldMasterChg>
    </pc:docChg>
  </pc:docChgLst>
  <pc:docChgLst>
    <pc:chgData name="翌霖 胡" userId="a9a41afe759712f0" providerId="LiveId" clId="{A7AD4018-580B-4404-90A4-94DFAE688159}"/>
    <pc:docChg chg="undo redo custSel addSld delSld modSld sldOrd">
      <pc:chgData name="翌霖 胡" userId="a9a41afe759712f0" providerId="LiveId" clId="{A7AD4018-580B-4404-90A4-94DFAE688159}" dt="2023-11-20T15:54:41.212" v="3512" actId="47"/>
      <pc:docMkLst>
        <pc:docMk/>
      </pc:docMkLst>
      <pc:sldChg chg="addSp delSp modSp mod setBg addAnim modAnim setClrOvrMap">
        <pc:chgData name="翌霖 胡" userId="a9a41afe759712f0" providerId="LiveId" clId="{A7AD4018-580B-4404-90A4-94DFAE688159}" dt="2023-11-20T15:39:26.469" v="3414"/>
        <pc:sldMkLst>
          <pc:docMk/>
          <pc:sldMk cId="3981376780" sldId="256"/>
        </pc:sldMkLst>
        <pc:spChg chg="mod ord">
          <ac:chgData name="翌霖 胡" userId="a9a41afe759712f0" providerId="LiveId" clId="{A7AD4018-580B-4404-90A4-94DFAE688159}" dt="2023-11-20T15:39:20.888" v="3412" actId="26606"/>
          <ac:spMkLst>
            <pc:docMk/>
            <pc:sldMk cId="3981376780" sldId="256"/>
            <ac:spMk id="2" creationId="{3276E30A-E273-EDA7-0B94-6DCEB364EEC7}"/>
          </ac:spMkLst>
        </pc:spChg>
        <pc:spChg chg="mod ord">
          <ac:chgData name="翌霖 胡" userId="a9a41afe759712f0" providerId="LiveId" clId="{A7AD4018-580B-4404-90A4-94DFAE688159}" dt="2023-11-20T15:39:20.888" v="3412" actId="26606"/>
          <ac:spMkLst>
            <pc:docMk/>
            <pc:sldMk cId="3981376780" sldId="256"/>
            <ac:spMk id="3" creationId="{D4226F11-46DB-13F3-330D-5DB5D0919E00}"/>
          </ac:spMkLst>
        </pc:spChg>
        <pc:spChg chg="del">
          <ac:chgData name="翌霖 胡" userId="a9a41afe759712f0" providerId="LiveId" clId="{A7AD4018-580B-4404-90A4-94DFAE688159}" dt="2023-11-20T15:39:05.659" v="3407" actId="26606"/>
          <ac:spMkLst>
            <pc:docMk/>
            <pc:sldMk cId="3981376780" sldId="256"/>
            <ac:spMk id="15" creationId="{71B2258F-86CA-4D4D-8270-BC05FCDEBFB3}"/>
          </ac:spMkLst>
        </pc:spChg>
        <pc:spChg chg="add del">
          <ac:chgData name="翌霖 胡" userId="a9a41afe759712f0" providerId="LiveId" clId="{A7AD4018-580B-4404-90A4-94DFAE688159}" dt="2023-11-20T15:39:20.888" v="3412" actId="26606"/>
          <ac:spMkLst>
            <pc:docMk/>
            <pc:sldMk cId="3981376780" sldId="256"/>
            <ac:spMk id="20" creationId="{27BDFED6-6E33-4606-AFE2-886ADB1C018E}"/>
          </ac:spMkLst>
        </pc:spChg>
        <pc:spChg chg="add del">
          <ac:chgData name="翌霖 胡" userId="a9a41afe759712f0" providerId="LiveId" clId="{A7AD4018-580B-4404-90A4-94DFAE688159}" dt="2023-11-20T15:39:20.888" v="3412" actId="26606"/>
          <ac:spMkLst>
            <pc:docMk/>
            <pc:sldMk cId="3981376780" sldId="256"/>
            <ac:spMk id="22" creationId="{890DEF05-784E-4B61-89E4-04C4ECF4E5A0}"/>
          </ac:spMkLst>
        </pc:spChg>
        <pc:spChg chg="add">
          <ac:chgData name="翌霖 胡" userId="a9a41afe759712f0" providerId="LiveId" clId="{A7AD4018-580B-4404-90A4-94DFAE688159}" dt="2023-11-20T15:39:20.888" v="3412" actId="26606"/>
          <ac:spMkLst>
            <pc:docMk/>
            <pc:sldMk cId="3981376780" sldId="256"/>
            <ac:spMk id="29" creationId="{0671A8AE-40A1-4631-A6B8-581AFF065482}"/>
          </ac:spMkLst>
        </pc:spChg>
        <pc:spChg chg="add">
          <ac:chgData name="翌霖 胡" userId="a9a41afe759712f0" providerId="LiveId" clId="{A7AD4018-580B-4404-90A4-94DFAE688159}" dt="2023-11-20T15:39:20.888" v="3412" actId="26606"/>
          <ac:spMkLst>
            <pc:docMk/>
            <pc:sldMk cId="3981376780" sldId="256"/>
            <ac:spMk id="31" creationId="{AB58EF07-17C2-48CF-ABB0-EEF1F17CB8F0}"/>
          </ac:spMkLst>
        </pc:spChg>
        <pc:spChg chg="add">
          <ac:chgData name="翌霖 胡" userId="a9a41afe759712f0" providerId="LiveId" clId="{A7AD4018-580B-4404-90A4-94DFAE688159}" dt="2023-11-20T15:39:20.888" v="3412" actId="26606"/>
          <ac:spMkLst>
            <pc:docMk/>
            <pc:sldMk cId="3981376780" sldId="256"/>
            <ac:spMk id="33" creationId="{AF2F604E-43BE-4DC3-B983-E071523364F8}"/>
          </ac:spMkLst>
        </pc:spChg>
        <pc:spChg chg="add">
          <ac:chgData name="翌霖 胡" userId="a9a41afe759712f0" providerId="LiveId" clId="{A7AD4018-580B-4404-90A4-94DFAE688159}" dt="2023-11-20T15:39:20.888" v="3412" actId="26606"/>
          <ac:spMkLst>
            <pc:docMk/>
            <pc:sldMk cId="3981376780" sldId="256"/>
            <ac:spMk id="35" creationId="{08C9B587-E65E-4B52-B37C-ABEBB6E87928}"/>
          </ac:spMkLst>
        </pc:spChg>
        <pc:picChg chg="add mod">
          <ac:chgData name="翌霖 胡" userId="a9a41afe759712f0" providerId="LiveId" clId="{A7AD4018-580B-4404-90A4-94DFAE688159}" dt="2023-11-20T15:39:20.888" v="3412" actId="26606"/>
          <ac:picMkLst>
            <pc:docMk/>
            <pc:sldMk cId="3981376780" sldId="256"/>
            <ac:picMk id="5" creationId="{47918ACB-E09E-0120-72D3-85E0B60B50B6}"/>
          </ac:picMkLst>
        </pc:picChg>
        <pc:picChg chg="del">
          <ac:chgData name="翌霖 胡" userId="a9a41afe759712f0" providerId="LiveId" clId="{A7AD4018-580B-4404-90A4-94DFAE688159}" dt="2023-11-20T06:19:58.303" v="4" actId="478"/>
          <ac:picMkLst>
            <pc:docMk/>
            <pc:sldMk cId="3981376780" sldId="256"/>
            <ac:picMk id="7" creationId="{1ED4AE68-2BC7-9122-6DB1-D1CC1BD4F7DB}"/>
          </ac:picMkLst>
        </pc:picChg>
        <pc:picChg chg="add del mod">
          <ac:chgData name="翌霖 胡" userId="a9a41afe759712f0" providerId="LiveId" clId="{A7AD4018-580B-4404-90A4-94DFAE688159}" dt="2023-11-20T15:39:18.161" v="3411" actId="478"/>
          <ac:picMkLst>
            <pc:docMk/>
            <pc:sldMk cId="3981376780" sldId="256"/>
            <ac:picMk id="7" creationId="{B89C47B5-48AC-1BF3-AA27-5966E9A402AB}"/>
          </ac:picMkLst>
        </pc:picChg>
        <pc:cxnChg chg="add del">
          <ac:chgData name="翌霖 胡" userId="a9a41afe759712f0" providerId="LiveId" clId="{A7AD4018-580B-4404-90A4-94DFAE688159}" dt="2023-11-20T15:39:20.888" v="3412" actId="26606"/>
          <ac:cxnSpMkLst>
            <pc:docMk/>
            <pc:sldMk cId="3981376780" sldId="256"/>
            <ac:cxnSpMk id="24" creationId="{C41BAEC7-F7B0-4224-8B18-8F74B7D87F0B}"/>
          </ac:cxnSpMkLst>
        </pc:cxnChg>
      </pc:sldChg>
      <pc:sldChg chg="modSp new del mod">
        <pc:chgData name="翌霖 胡" userId="a9a41afe759712f0" providerId="LiveId" clId="{A7AD4018-580B-4404-90A4-94DFAE688159}" dt="2023-11-20T15:54:41.212" v="3512" actId="47"/>
        <pc:sldMkLst>
          <pc:docMk/>
          <pc:sldMk cId="3786254286" sldId="257"/>
        </pc:sldMkLst>
        <pc:spChg chg="mod">
          <ac:chgData name="翌霖 胡" userId="a9a41afe759712f0" providerId="LiveId" clId="{A7AD4018-580B-4404-90A4-94DFAE688159}" dt="2023-11-20T07:21:38.421" v="24"/>
          <ac:spMkLst>
            <pc:docMk/>
            <pc:sldMk cId="3786254286" sldId="257"/>
            <ac:spMk id="2" creationId="{FB4EC229-F8BC-365B-D27D-DEC4148AD19C}"/>
          </ac:spMkLst>
        </pc:spChg>
      </pc:sldChg>
      <pc:sldChg chg="addSp modSp new mod">
        <pc:chgData name="翌霖 胡" userId="a9a41afe759712f0" providerId="LiveId" clId="{A7AD4018-580B-4404-90A4-94DFAE688159}" dt="2023-11-20T07:54:12.090" v="302" actId="1076"/>
        <pc:sldMkLst>
          <pc:docMk/>
          <pc:sldMk cId="3934035517" sldId="258"/>
        </pc:sldMkLst>
        <pc:spChg chg="mod">
          <ac:chgData name="翌霖 胡" userId="a9a41afe759712f0" providerId="LiveId" clId="{A7AD4018-580B-4404-90A4-94DFAE688159}" dt="2023-11-20T07:50:29.029" v="270"/>
          <ac:spMkLst>
            <pc:docMk/>
            <pc:sldMk cId="3934035517" sldId="258"/>
            <ac:spMk id="2" creationId="{81DD81FF-ABCC-09C6-CB42-1BCD8EC1AA36}"/>
          </ac:spMkLst>
        </pc:spChg>
        <pc:spChg chg="mod">
          <ac:chgData name="翌霖 胡" userId="a9a41afe759712f0" providerId="LiveId" clId="{A7AD4018-580B-4404-90A4-94DFAE688159}" dt="2023-11-20T07:54:00.298" v="301"/>
          <ac:spMkLst>
            <pc:docMk/>
            <pc:sldMk cId="3934035517" sldId="258"/>
            <ac:spMk id="3" creationId="{3E4AE22B-C087-9B0C-935A-C12BC54759C4}"/>
          </ac:spMkLst>
        </pc:spChg>
        <pc:picChg chg="add mod">
          <ac:chgData name="翌霖 胡" userId="a9a41afe759712f0" providerId="LiveId" clId="{A7AD4018-580B-4404-90A4-94DFAE688159}" dt="2023-11-20T07:54:12.090" v="302" actId="1076"/>
          <ac:picMkLst>
            <pc:docMk/>
            <pc:sldMk cId="3934035517" sldId="258"/>
            <ac:picMk id="5" creationId="{E56FCB7B-9A8B-1C24-FFD9-FBEBF5B27761}"/>
          </ac:picMkLst>
        </pc:picChg>
      </pc:sldChg>
      <pc:sldChg chg="addSp delSp modSp new mod setBg">
        <pc:chgData name="翌霖 胡" userId="a9a41afe759712f0" providerId="LiveId" clId="{A7AD4018-580B-4404-90A4-94DFAE688159}" dt="2023-11-20T08:27:54.634" v="476"/>
        <pc:sldMkLst>
          <pc:docMk/>
          <pc:sldMk cId="1010836989" sldId="259"/>
        </pc:sldMkLst>
        <pc:spChg chg="mod">
          <ac:chgData name="翌霖 胡" userId="a9a41afe759712f0" providerId="LiveId" clId="{A7AD4018-580B-4404-90A4-94DFAE688159}" dt="2023-11-20T08:08:21.933" v="453" actId="26606"/>
          <ac:spMkLst>
            <pc:docMk/>
            <pc:sldMk cId="1010836989" sldId="259"/>
            <ac:spMk id="2" creationId="{5E6685FF-B126-93D4-46C3-F2B0763DE1DB}"/>
          </ac:spMkLst>
        </pc:spChg>
        <pc:spChg chg="mod">
          <ac:chgData name="翌霖 胡" userId="a9a41afe759712f0" providerId="LiveId" clId="{A7AD4018-580B-4404-90A4-94DFAE688159}" dt="2023-11-20T08:27:54.634" v="476"/>
          <ac:spMkLst>
            <pc:docMk/>
            <pc:sldMk cId="1010836989" sldId="259"/>
            <ac:spMk id="3" creationId="{0FF34D62-637B-6319-7584-D23342042010}"/>
          </ac:spMkLst>
        </pc:spChg>
        <pc:spChg chg="add mod">
          <ac:chgData name="翌霖 胡" userId="a9a41afe759712f0" providerId="LiveId" clId="{A7AD4018-580B-4404-90A4-94DFAE688159}" dt="2023-11-20T08:09:27.530" v="459" actId="207"/>
          <ac:spMkLst>
            <pc:docMk/>
            <pc:sldMk cId="1010836989" sldId="259"/>
            <ac:spMk id="5" creationId="{B30BBF00-ABD5-28E3-209A-A5F874A82501}"/>
          </ac:spMkLst>
        </pc:spChg>
        <pc:spChg chg="add del">
          <ac:chgData name="翌霖 胡" userId="a9a41afe759712f0" providerId="LiveId" clId="{A7AD4018-580B-4404-90A4-94DFAE688159}" dt="2023-11-20T08:07:26.414" v="441" actId="26606"/>
          <ac:spMkLst>
            <pc:docMk/>
            <pc:sldMk cId="1010836989" sldId="259"/>
            <ac:spMk id="8" creationId="{100EDD19-6802-4EC3-95CE-CFFAB042CFD6}"/>
          </ac:spMkLst>
        </pc:spChg>
        <pc:spChg chg="add del">
          <ac:chgData name="翌霖 胡" userId="a9a41afe759712f0" providerId="LiveId" clId="{A7AD4018-580B-4404-90A4-94DFAE688159}" dt="2023-11-20T08:07:26.414" v="441" actId="26606"/>
          <ac:spMkLst>
            <pc:docMk/>
            <pc:sldMk cId="1010836989" sldId="259"/>
            <ac:spMk id="10" creationId="{DB17E863-922E-4C26-BD64-E8FD41D28661}"/>
          </ac:spMkLst>
        </pc:spChg>
        <pc:spChg chg="add del">
          <ac:chgData name="翌霖 胡" userId="a9a41afe759712f0" providerId="LiveId" clId="{A7AD4018-580B-4404-90A4-94DFAE688159}" dt="2023-11-20T08:08:21.933" v="453" actId="26606"/>
          <ac:spMkLst>
            <pc:docMk/>
            <pc:sldMk cId="1010836989" sldId="259"/>
            <ac:spMk id="15" creationId="{21739CA5-F0F5-48E1-8E8C-F24B71827E46}"/>
          </ac:spMkLst>
        </pc:spChg>
        <pc:spChg chg="add del">
          <ac:chgData name="翌霖 胡" userId="a9a41afe759712f0" providerId="LiveId" clId="{A7AD4018-580B-4404-90A4-94DFAE688159}" dt="2023-11-20T08:08:21.933" v="453" actId="26606"/>
          <ac:spMkLst>
            <pc:docMk/>
            <pc:sldMk cId="1010836989" sldId="259"/>
            <ac:spMk id="17" creationId="{3EAD2937-F230-41D4-B9C5-975B129BFC20}"/>
          </ac:spMkLst>
        </pc:spChg>
        <pc:spChg chg="add del">
          <ac:chgData name="翌霖 胡" userId="a9a41afe759712f0" providerId="LiveId" clId="{A7AD4018-580B-4404-90A4-94DFAE688159}" dt="2023-11-20T08:08:21.933" v="453" actId="26606"/>
          <ac:spMkLst>
            <pc:docMk/>
            <pc:sldMk cId="1010836989" sldId="259"/>
            <ac:spMk id="19" creationId="{CCD444A3-C338-4886-B7F1-4BA2AF46EB64}"/>
          </ac:spMkLst>
        </pc:spChg>
        <pc:spChg chg="add">
          <ac:chgData name="翌霖 胡" userId="a9a41afe759712f0" providerId="LiveId" clId="{A7AD4018-580B-4404-90A4-94DFAE688159}" dt="2023-11-20T08:08:21.933" v="453" actId="26606"/>
          <ac:spMkLst>
            <pc:docMk/>
            <pc:sldMk cId="1010836989" sldId="259"/>
            <ac:spMk id="24" creationId="{4FFBEE45-F140-49D5-85EA-C78C24340B23}"/>
          </ac:spMkLst>
        </pc:spChg>
      </pc:sldChg>
      <pc:sldChg chg="modSp new mod">
        <pc:chgData name="翌霖 胡" userId="a9a41afe759712f0" providerId="LiveId" clId="{A7AD4018-580B-4404-90A4-94DFAE688159}" dt="2023-11-20T09:53:10.573" v="512"/>
        <pc:sldMkLst>
          <pc:docMk/>
          <pc:sldMk cId="1143112103" sldId="260"/>
        </pc:sldMkLst>
        <pc:spChg chg="mod">
          <ac:chgData name="翌霖 胡" userId="a9a41afe759712f0" providerId="LiveId" clId="{A7AD4018-580B-4404-90A4-94DFAE688159}" dt="2023-11-20T09:53:10.573" v="512"/>
          <ac:spMkLst>
            <pc:docMk/>
            <pc:sldMk cId="1143112103" sldId="260"/>
            <ac:spMk id="2" creationId="{514EADB0-5184-028E-EBB9-A76394C2326A}"/>
          </ac:spMkLst>
        </pc:spChg>
        <pc:spChg chg="mod">
          <ac:chgData name="翌霖 胡" userId="a9a41afe759712f0" providerId="LiveId" clId="{A7AD4018-580B-4404-90A4-94DFAE688159}" dt="2023-11-20T09:53:02.683" v="508"/>
          <ac:spMkLst>
            <pc:docMk/>
            <pc:sldMk cId="1143112103" sldId="260"/>
            <ac:spMk id="3" creationId="{1BFA4F7C-0D20-B1A2-A572-F669B09F2C55}"/>
          </ac:spMkLst>
        </pc:spChg>
      </pc:sldChg>
      <pc:sldChg chg="del">
        <pc:chgData name="翌霖 胡" userId="a9a41afe759712f0" providerId="LiveId" clId="{A7AD4018-580B-4404-90A4-94DFAE688159}" dt="2023-11-20T06:20:02.983" v="5" actId="47"/>
        <pc:sldMkLst>
          <pc:docMk/>
          <pc:sldMk cId="795502064" sldId="261"/>
        </pc:sldMkLst>
      </pc:sldChg>
      <pc:sldChg chg="addSp delSp modSp new mod setBg">
        <pc:chgData name="翌霖 胡" userId="a9a41afe759712f0" providerId="LiveId" clId="{A7AD4018-580B-4404-90A4-94DFAE688159}" dt="2023-11-20T10:22:58.199" v="914" actId="403"/>
        <pc:sldMkLst>
          <pc:docMk/>
          <pc:sldMk cId="3774336324" sldId="261"/>
        </pc:sldMkLst>
        <pc:spChg chg="mod">
          <ac:chgData name="翌霖 胡" userId="a9a41afe759712f0" providerId="LiveId" clId="{A7AD4018-580B-4404-90A4-94DFAE688159}" dt="2023-11-20T10:09:03.621" v="789" actId="26606"/>
          <ac:spMkLst>
            <pc:docMk/>
            <pc:sldMk cId="3774336324" sldId="261"/>
            <ac:spMk id="2" creationId="{2326DAD8-1E08-221D-0212-C5DAE2E53100}"/>
          </ac:spMkLst>
        </pc:spChg>
        <pc:spChg chg="mod">
          <ac:chgData name="翌霖 胡" userId="a9a41afe759712f0" providerId="LiveId" clId="{A7AD4018-580B-4404-90A4-94DFAE688159}" dt="2023-11-20T10:22:58.199" v="914" actId="403"/>
          <ac:spMkLst>
            <pc:docMk/>
            <pc:sldMk cId="3774336324" sldId="261"/>
            <ac:spMk id="3" creationId="{F445EB04-84F7-D2E5-5DE7-2AD2F9021B3D}"/>
          </ac:spMkLst>
        </pc:spChg>
        <pc:spChg chg="add del">
          <ac:chgData name="翌霖 胡" userId="a9a41afe759712f0" providerId="LiveId" clId="{A7AD4018-580B-4404-90A4-94DFAE688159}" dt="2023-11-20T10:08:58.846" v="786" actId="26606"/>
          <ac:spMkLst>
            <pc:docMk/>
            <pc:sldMk cId="3774336324" sldId="261"/>
            <ac:spMk id="8" creationId="{DAF1966E-FD40-4A4A-B61B-C4DF7FA05F06}"/>
          </ac:spMkLst>
        </pc:spChg>
        <pc:spChg chg="add del">
          <ac:chgData name="翌霖 胡" userId="a9a41afe759712f0" providerId="LiveId" clId="{A7AD4018-580B-4404-90A4-94DFAE688159}" dt="2023-11-20T10:08:58.846" v="786" actId="26606"/>
          <ac:spMkLst>
            <pc:docMk/>
            <pc:sldMk cId="3774336324" sldId="261"/>
            <ac:spMk id="10" creationId="{047BFA19-D45E-416B-A404-7AF2F3F27017}"/>
          </ac:spMkLst>
        </pc:spChg>
        <pc:spChg chg="add del">
          <ac:chgData name="翌霖 胡" userId="a9a41afe759712f0" providerId="LiveId" clId="{A7AD4018-580B-4404-90A4-94DFAE688159}" dt="2023-11-20T10:08:58.846" v="786" actId="26606"/>
          <ac:spMkLst>
            <pc:docMk/>
            <pc:sldMk cId="3774336324" sldId="261"/>
            <ac:spMk id="12" creationId="{8E0105E7-23DB-4CF2-8258-FF47C7620F6E}"/>
          </ac:spMkLst>
        </pc:spChg>
        <pc:spChg chg="add del">
          <ac:chgData name="翌霖 胡" userId="a9a41afe759712f0" providerId="LiveId" clId="{A7AD4018-580B-4404-90A4-94DFAE688159}" dt="2023-11-20T10:08:58.846" v="786" actId="26606"/>
          <ac:spMkLst>
            <pc:docMk/>
            <pc:sldMk cId="3774336324" sldId="261"/>
            <ac:spMk id="14" creationId="{074B4F7D-14B2-478B-8BF5-01E4E0C5D263}"/>
          </ac:spMkLst>
        </pc:spChg>
        <pc:spChg chg="add del">
          <ac:chgData name="翌霖 胡" userId="a9a41afe759712f0" providerId="LiveId" clId="{A7AD4018-580B-4404-90A4-94DFAE688159}" dt="2023-11-20T10:09:03.613" v="788" actId="26606"/>
          <ac:spMkLst>
            <pc:docMk/>
            <pc:sldMk cId="3774336324" sldId="261"/>
            <ac:spMk id="16" creationId="{DBF61EA3-B236-439E-9C0B-340980D56BEE}"/>
          </ac:spMkLst>
        </pc:spChg>
        <pc:spChg chg="add del">
          <ac:chgData name="翌霖 胡" userId="a9a41afe759712f0" providerId="LiveId" clId="{A7AD4018-580B-4404-90A4-94DFAE688159}" dt="2023-11-20T10:09:03.613" v="788" actId="26606"/>
          <ac:spMkLst>
            <pc:docMk/>
            <pc:sldMk cId="3774336324" sldId="261"/>
            <ac:spMk id="19" creationId="{E659831F-0D9A-4C63-9EBB-8435B85A440F}"/>
          </ac:spMkLst>
        </pc:spChg>
        <pc:spChg chg="add del">
          <ac:chgData name="翌霖 胡" userId="a9a41afe759712f0" providerId="LiveId" clId="{A7AD4018-580B-4404-90A4-94DFAE688159}" dt="2023-11-20T10:22:51.247" v="912" actId="26606"/>
          <ac:spMkLst>
            <pc:docMk/>
            <pc:sldMk cId="3774336324" sldId="261"/>
            <ac:spMk id="21" creationId="{100EDD19-6802-4EC3-95CE-CFFAB042CFD6}"/>
          </ac:spMkLst>
        </pc:spChg>
        <pc:spChg chg="add del">
          <ac:chgData name="翌霖 胡" userId="a9a41afe759712f0" providerId="LiveId" clId="{A7AD4018-580B-4404-90A4-94DFAE688159}" dt="2023-11-20T10:22:51.247" v="912" actId="26606"/>
          <ac:spMkLst>
            <pc:docMk/>
            <pc:sldMk cId="3774336324" sldId="261"/>
            <ac:spMk id="22" creationId="{DB17E863-922E-4C26-BD64-E8FD41D28661}"/>
          </ac:spMkLst>
        </pc:spChg>
        <pc:spChg chg="add">
          <ac:chgData name="翌霖 胡" userId="a9a41afe759712f0" providerId="LiveId" clId="{A7AD4018-580B-4404-90A4-94DFAE688159}" dt="2023-11-20T10:22:51.247" v="912" actId="26606"/>
          <ac:spMkLst>
            <pc:docMk/>
            <pc:sldMk cId="3774336324" sldId="261"/>
            <ac:spMk id="27" creationId="{100EDD19-6802-4EC3-95CE-CFFAB042CFD6}"/>
          </ac:spMkLst>
        </pc:spChg>
        <pc:spChg chg="add">
          <ac:chgData name="翌霖 胡" userId="a9a41afe759712f0" providerId="LiveId" clId="{A7AD4018-580B-4404-90A4-94DFAE688159}" dt="2023-11-20T10:22:51.247" v="912" actId="26606"/>
          <ac:spMkLst>
            <pc:docMk/>
            <pc:sldMk cId="3774336324" sldId="261"/>
            <ac:spMk id="29" creationId="{DB17E863-922E-4C26-BD64-E8FD41D28661}"/>
          </ac:spMkLst>
        </pc:spChg>
        <pc:grpChg chg="add del">
          <ac:chgData name="翌霖 胡" userId="a9a41afe759712f0" providerId="LiveId" clId="{A7AD4018-580B-4404-90A4-94DFAE688159}" dt="2023-11-20T10:09:03.613" v="788" actId="26606"/>
          <ac:grpSpMkLst>
            <pc:docMk/>
            <pc:sldMk cId="3774336324" sldId="261"/>
            <ac:grpSpMk id="17" creationId="{28FAF094-D087-493F-8DF9-A486C2D6BBAA}"/>
          </ac:grpSpMkLst>
        </pc:grpChg>
      </pc:sldChg>
      <pc:sldChg chg="addSp delSp modSp new mod setBg">
        <pc:chgData name="翌霖 胡" userId="a9a41afe759712f0" providerId="LiveId" clId="{A7AD4018-580B-4404-90A4-94DFAE688159}" dt="2023-11-20T13:23:44.692" v="1842" actId="27636"/>
        <pc:sldMkLst>
          <pc:docMk/>
          <pc:sldMk cId="446821141" sldId="262"/>
        </pc:sldMkLst>
        <pc:spChg chg="mod">
          <ac:chgData name="翌霖 胡" userId="a9a41afe759712f0" providerId="LiveId" clId="{A7AD4018-580B-4404-90A4-94DFAE688159}" dt="2023-11-20T12:27:59.581" v="1398" actId="26606"/>
          <ac:spMkLst>
            <pc:docMk/>
            <pc:sldMk cId="446821141" sldId="262"/>
            <ac:spMk id="2" creationId="{3BAFAABC-1E69-C108-A533-0B3940F72BD5}"/>
          </ac:spMkLst>
        </pc:spChg>
        <pc:spChg chg="add del mod">
          <ac:chgData name="翌霖 胡" userId="a9a41afe759712f0" providerId="LiveId" clId="{A7AD4018-580B-4404-90A4-94DFAE688159}" dt="2023-11-20T13:23:44.692" v="1842" actId="27636"/>
          <ac:spMkLst>
            <pc:docMk/>
            <pc:sldMk cId="446821141" sldId="262"/>
            <ac:spMk id="3" creationId="{FFCFF328-0E43-AFEB-FD32-25683D6FD3C7}"/>
          </ac:spMkLst>
        </pc:spChg>
        <pc:spChg chg="add del">
          <ac:chgData name="翌霖 胡" userId="a9a41afe759712f0" providerId="LiveId" clId="{A7AD4018-580B-4404-90A4-94DFAE688159}" dt="2023-11-20T12:16:25.630" v="1243" actId="26606"/>
          <ac:spMkLst>
            <pc:docMk/>
            <pc:sldMk cId="446821141" sldId="262"/>
            <ac:spMk id="5" creationId="{081EA652-8C6A-4E69-BEB9-170809474553}"/>
          </ac:spMkLst>
        </pc:spChg>
        <pc:spChg chg="add del">
          <ac:chgData name="翌霖 胡" userId="a9a41afe759712f0" providerId="LiveId" clId="{A7AD4018-580B-4404-90A4-94DFAE688159}" dt="2023-11-20T12:16:25.630" v="1243" actId="26606"/>
          <ac:spMkLst>
            <pc:docMk/>
            <pc:sldMk cId="446821141" sldId="262"/>
            <ac:spMk id="6" creationId="{5298780A-33B9-4EA2-8F67-DE68AD62841B}"/>
          </ac:spMkLst>
        </pc:spChg>
        <pc:spChg chg="add del">
          <ac:chgData name="翌霖 胡" userId="a9a41afe759712f0" providerId="LiveId" clId="{A7AD4018-580B-4404-90A4-94DFAE688159}" dt="2023-11-20T12:16:25.630" v="1243" actId="26606"/>
          <ac:spMkLst>
            <pc:docMk/>
            <pc:sldMk cId="446821141" sldId="262"/>
            <ac:spMk id="7" creationId="{7F488E8B-4E1E-4402-8935-D4E6C02615C7}"/>
          </ac:spMkLst>
        </pc:spChg>
        <pc:spChg chg="add del">
          <ac:chgData name="翌霖 胡" userId="a9a41afe759712f0" providerId="LiveId" clId="{A7AD4018-580B-4404-90A4-94DFAE688159}" dt="2023-11-20T12:03:20.225" v="1237" actId="26606"/>
          <ac:spMkLst>
            <pc:docMk/>
            <pc:sldMk cId="446821141" sldId="262"/>
            <ac:spMk id="8" creationId="{100EDD19-6802-4EC3-95CE-CFFAB042CFD6}"/>
          </ac:spMkLst>
        </pc:spChg>
        <pc:spChg chg="add del">
          <ac:chgData name="翌霖 胡" userId="a9a41afe759712f0" providerId="LiveId" clId="{A7AD4018-580B-4404-90A4-94DFAE688159}" dt="2023-11-20T12:03:20.225" v="1237" actId="26606"/>
          <ac:spMkLst>
            <pc:docMk/>
            <pc:sldMk cId="446821141" sldId="262"/>
            <ac:spMk id="10" creationId="{DB17E863-922E-4C26-BD64-E8FD41D28661}"/>
          </ac:spMkLst>
        </pc:spChg>
        <pc:spChg chg="add del">
          <ac:chgData name="翌霖 胡" userId="a9a41afe759712f0" providerId="LiveId" clId="{A7AD4018-580B-4404-90A4-94DFAE688159}" dt="2023-11-20T12:03:30.557" v="1239" actId="26606"/>
          <ac:spMkLst>
            <pc:docMk/>
            <pc:sldMk cId="446821141" sldId="262"/>
            <ac:spMk id="12" creationId="{777A147A-9ED8-46B4-8660-1B3C2AA880B5}"/>
          </ac:spMkLst>
        </pc:spChg>
        <pc:spChg chg="add del">
          <ac:chgData name="翌霖 胡" userId="a9a41afe759712f0" providerId="LiveId" clId="{A7AD4018-580B-4404-90A4-94DFAE688159}" dt="2023-11-20T12:03:30.557" v="1239" actId="26606"/>
          <ac:spMkLst>
            <pc:docMk/>
            <pc:sldMk cId="446821141" sldId="262"/>
            <ac:spMk id="13" creationId="{5D6C15A0-C087-4593-8414-2B4EC1CDC3DE}"/>
          </ac:spMkLst>
        </pc:spChg>
        <pc:spChg chg="add del">
          <ac:chgData name="翌霖 胡" userId="a9a41afe759712f0" providerId="LiveId" clId="{A7AD4018-580B-4404-90A4-94DFAE688159}" dt="2023-11-20T12:03:32.766" v="1241" actId="26606"/>
          <ac:spMkLst>
            <pc:docMk/>
            <pc:sldMk cId="446821141" sldId="262"/>
            <ac:spMk id="15" creationId="{979E27D9-03C7-44E2-9FF8-15D0C8506AF7}"/>
          </ac:spMkLst>
        </pc:spChg>
        <pc:spChg chg="add del">
          <ac:chgData name="翌霖 胡" userId="a9a41afe759712f0" providerId="LiveId" clId="{A7AD4018-580B-4404-90A4-94DFAE688159}" dt="2023-11-20T12:03:32.766" v="1241" actId="26606"/>
          <ac:spMkLst>
            <pc:docMk/>
            <pc:sldMk cId="446821141" sldId="262"/>
            <ac:spMk id="16" creationId="{EEBF1590-3B36-48EE-A89D-3B6F3CB256AB}"/>
          </ac:spMkLst>
        </pc:spChg>
        <pc:spChg chg="add del">
          <ac:chgData name="翌霖 胡" userId="a9a41afe759712f0" providerId="LiveId" clId="{A7AD4018-580B-4404-90A4-94DFAE688159}" dt="2023-11-20T12:03:32.766" v="1241" actId="26606"/>
          <ac:spMkLst>
            <pc:docMk/>
            <pc:sldMk cId="446821141" sldId="262"/>
            <ac:spMk id="17" creationId="{AC8F6C8C-AB5A-4548-942D-E3FD40ACBC49}"/>
          </ac:spMkLst>
        </pc:spChg>
        <pc:spChg chg="add del">
          <ac:chgData name="翌霖 胡" userId="a9a41afe759712f0" providerId="LiveId" clId="{A7AD4018-580B-4404-90A4-94DFAE688159}" dt="2023-11-20T12:18:28.894" v="1290" actId="26606"/>
          <ac:spMkLst>
            <pc:docMk/>
            <pc:sldMk cId="446821141" sldId="262"/>
            <ac:spMk id="19" creationId="{777A147A-9ED8-46B4-8660-1B3C2AA880B5}"/>
          </ac:spMkLst>
        </pc:spChg>
        <pc:spChg chg="add del">
          <ac:chgData name="翌霖 胡" userId="a9a41afe759712f0" providerId="LiveId" clId="{A7AD4018-580B-4404-90A4-94DFAE688159}" dt="2023-11-20T12:18:28.894" v="1290" actId="26606"/>
          <ac:spMkLst>
            <pc:docMk/>
            <pc:sldMk cId="446821141" sldId="262"/>
            <ac:spMk id="21" creationId="{5D6C15A0-C087-4593-8414-2B4EC1CDC3DE}"/>
          </ac:spMkLst>
        </pc:spChg>
        <pc:spChg chg="add del">
          <ac:chgData name="翌霖 胡" userId="a9a41afe759712f0" providerId="LiveId" clId="{A7AD4018-580B-4404-90A4-94DFAE688159}" dt="2023-11-20T12:27:59.581" v="1398" actId="26606"/>
          <ac:spMkLst>
            <pc:docMk/>
            <pc:sldMk cId="446821141" sldId="262"/>
            <ac:spMk id="26" creationId="{777A147A-9ED8-46B4-8660-1B3C2AA880B5}"/>
          </ac:spMkLst>
        </pc:spChg>
        <pc:spChg chg="add del">
          <ac:chgData name="翌霖 胡" userId="a9a41afe759712f0" providerId="LiveId" clId="{A7AD4018-580B-4404-90A4-94DFAE688159}" dt="2023-11-20T12:27:59.581" v="1398" actId="26606"/>
          <ac:spMkLst>
            <pc:docMk/>
            <pc:sldMk cId="446821141" sldId="262"/>
            <ac:spMk id="28" creationId="{5D6C15A0-C087-4593-8414-2B4EC1CDC3DE}"/>
          </ac:spMkLst>
        </pc:spChg>
        <pc:spChg chg="add del">
          <ac:chgData name="翌霖 胡" userId="a9a41afe759712f0" providerId="LiveId" clId="{A7AD4018-580B-4404-90A4-94DFAE688159}" dt="2023-11-20T12:29:00.914" v="1442" actId="26606"/>
          <ac:spMkLst>
            <pc:docMk/>
            <pc:sldMk cId="446821141" sldId="262"/>
            <ac:spMk id="31" creationId="{100EDD19-6802-4EC3-95CE-CFFAB042CFD6}"/>
          </ac:spMkLst>
        </pc:spChg>
        <pc:spChg chg="add del">
          <ac:chgData name="翌霖 胡" userId="a9a41afe759712f0" providerId="LiveId" clId="{A7AD4018-580B-4404-90A4-94DFAE688159}" dt="2023-11-20T12:29:00.914" v="1442" actId="26606"/>
          <ac:spMkLst>
            <pc:docMk/>
            <pc:sldMk cId="446821141" sldId="262"/>
            <ac:spMk id="32" creationId="{DB17E863-922E-4C26-BD64-E8FD41D28661}"/>
          </ac:spMkLst>
        </pc:spChg>
        <pc:spChg chg="add del">
          <ac:chgData name="翌霖 胡" userId="a9a41afe759712f0" providerId="LiveId" clId="{A7AD4018-580B-4404-90A4-94DFAE688159}" dt="2023-11-20T12:20:48.279" v="1310" actId="26606"/>
          <ac:spMkLst>
            <pc:docMk/>
            <pc:sldMk cId="446821141" sldId="262"/>
            <ac:spMk id="33" creationId="{100EDD19-6802-4EC3-95CE-CFFAB042CFD6}"/>
          </ac:spMkLst>
        </pc:spChg>
        <pc:spChg chg="add">
          <ac:chgData name="翌霖 胡" userId="a9a41afe759712f0" providerId="LiveId" clId="{A7AD4018-580B-4404-90A4-94DFAE688159}" dt="2023-11-20T12:29:00.914" v="1442" actId="26606"/>
          <ac:spMkLst>
            <pc:docMk/>
            <pc:sldMk cId="446821141" sldId="262"/>
            <ac:spMk id="34" creationId="{100EDD19-6802-4EC3-95CE-CFFAB042CFD6}"/>
          </ac:spMkLst>
        </pc:spChg>
        <pc:spChg chg="add del">
          <ac:chgData name="翌霖 胡" userId="a9a41afe759712f0" providerId="LiveId" clId="{A7AD4018-580B-4404-90A4-94DFAE688159}" dt="2023-11-20T12:20:48.279" v="1310" actId="26606"/>
          <ac:spMkLst>
            <pc:docMk/>
            <pc:sldMk cId="446821141" sldId="262"/>
            <ac:spMk id="35" creationId="{DB17E863-922E-4C26-BD64-E8FD41D28661}"/>
          </ac:spMkLst>
        </pc:spChg>
        <pc:spChg chg="add del">
          <ac:chgData name="翌霖 胡" userId="a9a41afe759712f0" providerId="LiveId" clId="{A7AD4018-580B-4404-90A4-94DFAE688159}" dt="2023-11-20T12:21:04.895" v="1312" actId="26606"/>
          <ac:spMkLst>
            <pc:docMk/>
            <pc:sldMk cId="446821141" sldId="262"/>
            <ac:spMk id="37" creationId="{777A147A-9ED8-46B4-8660-1B3C2AA880B5}"/>
          </ac:spMkLst>
        </pc:spChg>
        <pc:spChg chg="add del">
          <ac:chgData name="翌霖 胡" userId="a9a41afe759712f0" providerId="LiveId" clId="{A7AD4018-580B-4404-90A4-94DFAE688159}" dt="2023-11-20T12:21:04.895" v="1312" actId="26606"/>
          <ac:spMkLst>
            <pc:docMk/>
            <pc:sldMk cId="446821141" sldId="262"/>
            <ac:spMk id="38" creationId="{5D6C15A0-C087-4593-8414-2B4EC1CDC3DE}"/>
          </ac:spMkLst>
        </pc:spChg>
        <pc:spChg chg="add">
          <ac:chgData name="翌霖 胡" userId="a9a41afe759712f0" providerId="LiveId" clId="{A7AD4018-580B-4404-90A4-94DFAE688159}" dt="2023-11-20T12:29:00.914" v="1442" actId="26606"/>
          <ac:spMkLst>
            <pc:docMk/>
            <pc:sldMk cId="446821141" sldId="262"/>
            <ac:spMk id="39" creationId="{DB17E863-922E-4C26-BD64-E8FD41D28661}"/>
          </ac:spMkLst>
        </pc:spChg>
        <pc:spChg chg="add del">
          <ac:chgData name="翌霖 胡" userId="a9a41afe759712f0" providerId="LiveId" clId="{A7AD4018-580B-4404-90A4-94DFAE688159}" dt="2023-11-20T12:22:11.614" v="1326" actId="26606"/>
          <ac:spMkLst>
            <pc:docMk/>
            <pc:sldMk cId="446821141" sldId="262"/>
            <ac:spMk id="40" creationId="{777A147A-9ED8-46B4-8660-1B3C2AA880B5}"/>
          </ac:spMkLst>
        </pc:spChg>
        <pc:spChg chg="add del">
          <ac:chgData name="翌霖 胡" userId="a9a41afe759712f0" providerId="LiveId" clId="{A7AD4018-580B-4404-90A4-94DFAE688159}" dt="2023-11-20T12:22:11.614" v="1326" actId="26606"/>
          <ac:spMkLst>
            <pc:docMk/>
            <pc:sldMk cId="446821141" sldId="262"/>
            <ac:spMk id="41" creationId="{5D6C15A0-C087-4593-8414-2B4EC1CDC3DE}"/>
          </ac:spMkLst>
        </pc:spChg>
        <pc:spChg chg="add del">
          <ac:chgData name="翌霖 胡" userId="a9a41afe759712f0" providerId="LiveId" clId="{A7AD4018-580B-4404-90A4-94DFAE688159}" dt="2023-11-20T12:21:35.107" v="1315" actId="26606"/>
          <ac:spMkLst>
            <pc:docMk/>
            <pc:sldMk cId="446821141" sldId="262"/>
            <ac:spMk id="46" creationId="{53B021B3-DE93-4AB7-8A18-CF5F1CED88B8}"/>
          </ac:spMkLst>
        </pc:spChg>
        <pc:spChg chg="add del">
          <ac:chgData name="翌霖 胡" userId="a9a41afe759712f0" providerId="LiveId" clId="{A7AD4018-580B-4404-90A4-94DFAE688159}" dt="2023-11-20T12:21:35.107" v="1315" actId="26606"/>
          <ac:spMkLst>
            <pc:docMk/>
            <pc:sldMk cId="446821141" sldId="262"/>
            <ac:spMk id="48" creationId="{52D502E5-F6B4-4D58-B4AE-FC466FF15EE8}"/>
          </ac:spMkLst>
        </pc:spChg>
        <pc:spChg chg="add del">
          <ac:chgData name="翌霖 胡" userId="a9a41afe759712f0" providerId="LiveId" clId="{A7AD4018-580B-4404-90A4-94DFAE688159}" dt="2023-11-20T12:21:35.107" v="1315" actId="26606"/>
          <ac:spMkLst>
            <pc:docMk/>
            <pc:sldMk cId="446821141" sldId="262"/>
            <ac:spMk id="50" creationId="{9DECDBF4-02B6-4BB4-B65B-B8107AD6A9E8}"/>
          </ac:spMkLst>
        </pc:spChg>
        <pc:spChg chg="add del">
          <ac:chgData name="翌霖 胡" userId="a9a41afe759712f0" providerId="LiveId" clId="{A7AD4018-580B-4404-90A4-94DFAE688159}" dt="2023-11-20T12:21:37.656" v="1317" actId="26606"/>
          <ac:spMkLst>
            <pc:docMk/>
            <pc:sldMk cId="446821141" sldId="262"/>
            <ac:spMk id="52" creationId="{5628E5CB-913B-4378-97CE-18C9F6410C53}"/>
          </ac:spMkLst>
        </pc:spChg>
        <pc:spChg chg="add del">
          <ac:chgData name="翌霖 胡" userId="a9a41afe759712f0" providerId="LiveId" clId="{A7AD4018-580B-4404-90A4-94DFAE688159}" dt="2023-11-20T12:21:39.383" v="1319" actId="26606"/>
          <ac:spMkLst>
            <pc:docMk/>
            <pc:sldMk cId="446821141" sldId="262"/>
            <ac:spMk id="54" creationId="{DCC231C8-C761-4B31-9B1C-C6D19248C6B3}"/>
          </ac:spMkLst>
        </pc:spChg>
        <pc:spChg chg="add del">
          <ac:chgData name="翌霖 胡" userId="a9a41afe759712f0" providerId="LiveId" clId="{A7AD4018-580B-4404-90A4-94DFAE688159}" dt="2023-11-20T12:21:41.179" v="1321" actId="26606"/>
          <ac:spMkLst>
            <pc:docMk/>
            <pc:sldMk cId="446821141" sldId="262"/>
            <ac:spMk id="56" creationId="{6C4028FD-8BAA-4A19-BFDE-594D991B7552}"/>
          </ac:spMkLst>
        </pc:spChg>
        <pc:spChg chg="add del">
          <ac:chgData name="翌霖 胡" userId="a9a41afe759712f0" providerId="LiveId" clId="{A7AD4018-580B-4404-90A4-94DFAE688159}" dt="2023-11-20T12:21:50.018" v="1323" actId="26606"/>
          <ac:spMkLst>
            <pc:docMk/>
            <pc:sldMk cId="446821141" sldId="262"/>
            <ac:spMk id="58" creationId="{DCC231C8-C761-4B31-9B1C-C6D19248C6B3}"/>
          </ac:spMkLst>
        </pc:spChg>
        <pc:spChg chg="add del">
          <ac:chgData name="翌霖 胡" userId="a9a41afe759712f0" providerId="LiveId" clId="{A7AD4018-580B-4404-90A4-94DFAE688159}" dt="2023-11-20T12:22:06.677" v="1325" actId="26606"/>
          <ac:spMkLst>
            <pc:docMk/>
            <pc:sldMk cId="446821141" sldId="262"/>
            <ac:spMk id="60" creationId="{777A147A-9ED8-46B4-8660-1B3C2AA880B5}"/>
          </ac:spMkLst>
        </pc:spChg>
        <pc:spChg chg="add del">
          <ac:chgData name="翌霖 胡" userId="a9a41afe759712f0" providerId="LiveId" clId="{A7AD4018-580B-4404-90A4-94DFAE688159}" dt="2023-11-20T12:22:06.677" v="1325" actId="26606"/>
          <ac:spMkLst>
            <pc:docMk/>
            <pc:sldMk cId="446821141" sldId="262"/>
            <ac:spMk id="61" creationId="{5D6C15A0-C087-4593-8414-2B4EC1CDC3DE}"/>
          </ac:spMkLst>
        </pc:spChg>
        <pc:graphicFrameChg chg="add del mod modGraphic">
          <ac:chgData name="翌霖 胡" userId="a9a41afe759712f0" providerId="LiveId" clId="{A7AD4018-580B-4404-90A4-94DFAE688159}" dt="2023-11-20T12:22:11.614" v="1326" actId="26606"/>
          <ac:graphicFrameMkLst>
            <pc:docMk/>
            <pc:sldMk cId="446821141" sldId="262"/>
            <ac:graphicFrameMk id="30" creationId="{8FFEBCB3-1E72-546F-35A8-CF5D0182341A}"/>
          </ac:graphicFrameMkLst>
        </pc:graphicFrameChg>
        <pc:cxnChg chg="add del">
          <ac:chgData name="翌霖 胡" userId="a9a41afe759712f0" providerId="LiveId" clId="{A7AD4018-580B-4404-90A4-94DFAE688159}" dt="2023-11-20T12:16:25.630" v="1243" actId="26606"/>
          <ac:cxnSpMkLst>
            <pc:docMk/>
            <pc:sldMk cId="446821141" sldId="262"/>
            <ac:cxnSpMk id="14" creationId="{23AAC9B5-8015-485C-ACF9-A750390E9A56}"/>
          </ac:cxnSpMkLst>
        </pc:cxnChg>
      </pc:sldChg>
      <pc:sldChg chg="addSp modSp new mod">
        <pc:chgData name="翌霖 胡" userId="a9a41afe759712f0" providerId="LiveId" clId="{A7AD4018-580B-4404-90A4-94DFAE688159}" dt="2023-11-20T13:46:53.072" v="1940" actId="962"/>
        <pc:sldMkLst>
          <pc:docMk/>
          <pc:sldMk cId="856533939" sldId="263"/>
        </pc:sldMkLst>
        <pc:spChg chg="mod">
          <ac:chgData name="翌霖 胡" userId="a9a41afe759712f0" providerId="LiveId" clId="{A7AD4018-580B-4404-90A4-94DFAE688159}" dt="2023-11-20T13:44:12.786" v="1895"/>
          <ac:spMkLst>
            <pc:docMk/>
            <pc:sldMk cId="856533939" sldId="263"/>
            <ac:spMk id="2" creationId="{3C4EF744-3ED1-7D19-7DDE-06834CFE85AA}"/>
          </ac:spMkLst>
        </pc:spChg>
        <pc:spChg chg="mod">
          <ac:chgData name="翌霖 胡" userId="a9a41afe759712f0" providerId="LiveId" clId="{A7AD4018-580B-4404-90A4-94DFAE688159}" dt="2023-11-20T13:46:29.236" v="1936"/>
          <ac:spMkLst>
            <pc:docMk/>
            <pc:sldMk cId="856533939" sldId="263"/>
            <ac:spMk id="3" creationId="{A830D508-E433-9D3C-6896-B2CC0F6A0753}"/>
          </ac:spMkLst>
        </pc:spChg>
        <pc:picChg chg="add mod">
          <ac:chgData name="翌霖 胡" userId="a9a41afe759712f0" providerId="LiveId" clId="{A7AD4018-580B-4404-90A4-94DFAE688159}" dt="2023-11-20T13:46:53.072" v="1940" actId="962"/>
          <ac:picMkLst>
            <pc:docMk/>
            <pc:sldMk cId="856533939" sldId="263"/>
            <ac:picMk id="5" creationId="{539F0633-4EDB-0990-6114-3716E2C150F3}"/>
          </ac:picMkLst>
        </pc:picChg>
      </pc:sldChg>
      <pc:sldChg chg="del">
        <pc:chgData name="翌霖 胡" userId="a9a41afe759712f0" providerId="LiveId" clId="{A7AD4018-580B-4404-90A4-94DFAE688159}" dt="2023-11-20T06:20:02.983" v="5" actId="47"/>
        <pc:sldMkLst>
          <pc:docMk/>
          <pc:sldMk cId="1798156119" sldId="263"/>
        </pc:sldMkLst>
      </pc:sldChg>
      <pc:sldChg chg="del">
        <pc:chgData name="翌霖 胡" userId="a9a41afe759712f0" providerId="LiveId" clId="{A7AD4018-580B-4404-90A4-94DFAE688159}" dt="2023-11-20T06:20:02.983" v="5" actId="47"/>
        <pc:sldMkLst>
          <pc:docMk/>
          <pc:sldMk cId="709002649" sldId="264"/>
        </pc:sldMkLst>
      </pc:sldChg>
      <pc:sldChg chg="addSp delSp modSp new mod ord setBg">
        <pc:chgData name="翌霖 胡" userId="a9a41afe759712f0" providerId="LiveId" clId="{A7AD4018-580B-4404-90A4-94DFAE688159}" dt="2023-11-20T13:57:02.361" v="2114" actId="403"/>
        <pc:sldMkLst>
          <pc:docMk/>
          <pc:sldMk cId="2675731765" sldId="264"/>
        </pc:sldMkLst>
        <pc:spChg chg="mod">
          <ac:chgData name="翌霖 胡" userId="a9a41afe759712f0" providerId="LiveId" clId="{A7AD4018-580B-4404-90A4-94DFAE688159}" dt="2023-11-20T13:56:39.986" v="2111" actId="26606"/>
          <ac:spMkLst>
            <pc:docMk/>
            <pc:sldMk cId="2675731765" sldId="264"/>
            <ac:spMk id="2" creationId="{49A60546-904F-F325-F3F2-72594A4D2C92}"/>
          </ac:spMkLst>
        </pc:spChg>
        <pc:spChg chg="mod">
          <ac:chgData name="翌霖 胡" userId="a9a41afe759712f0" providerId="LiveId" clId="{A7AD4018-580B-4404-90A4-94DFAE688159}" dt="2023-11-20T13:57:02.361" v="2114" actId="403"/>
          <ac:spMkLst>
            <pc:docMk/>
            <pc:sldMk cId="2675731765" sldId="264"/>
            <ac:spMk id="3" creationId="{1AD7B5C3-BF1B-83F4-AB4B-1E183C442B49}"/>
          </ac:spMkLst>
        </pc:spChg>
        <pc:spChg chg="add del">
          <ac:chgData name="翌霖 胡" userId="a9a41afe759712f0" providerId="LiveId" clId="{A7AD4018-580B-4404-90A4-94DFAE688159}" dt="2023-11-20T13:56:30.045" v="2108" actId="26606"/>
          <ac:spMkLst>
            <pc:docMk/>
            <pc:sldMk cId="2675731765" sldId="264"/>
            <ac:spMk id="10" creationId="{657F69E0-C4B0-4BEC-A689-4F8D877F05D4}"/>
          </ac:spMkLst>
        </pc:spChg>
        <pc:spChg chg="add del">
          <ac:chgData name="翌霖 胡" userId="a9a41afe759712f0" providerId="LiveId" clId="{A7AD4018-580B-4404-90A4-94DFAE688159}" dt="2023-11-20T13:56:30.045" v="2108" actId="26606"/>
          <ac:spMkLst>
            <pc:docMk/>
            <pc:sldMk cId="2675731765" sldId="264"/>
            <ac:spMk id="12" creationId="{9F6380B4-6A1C-481E-8408-B4E6C75B9B81}"/>
          </ac:spMkLst>
        </pc:spChg>
        <pc:spChg chg="add">
          <ac:chgData name="翌霖 胡" userId="a9a41afe759712f0" providerId="LiveId" clId="{A7AD4018-580B-4404-90A4-94DFAE688159}" dt="2023-11-20T13:56:39.986" v="2111" actId="26606"/>
          <ac:spMkLst>
            <pc:docMk/>
            <pc:sldMk cId="2675731765" sldId="264"/>
            <ac:spMk id="16" creationId="{F13C74B1-5B17-4795-BED0-7140497B445A}"/>
          </ac:spMkLst>
        </pc:spChg>
        <pc:spChg chg="add">
          <ac:chgData name="翌霖 胡" userId="a9a41afe759712f0" providerId="LiveId" clId="{A7AD4018-580B-4404-90A4-94DFAE688159}" dt="2023-11-20T13:56:39.986" v="2111" actId="26606"/>
          <ac:spMkLst>
            <pc:docMk/>
            <pc:sldMk cId="2675731765" sldId="264"/>
            <ac:spMk id="17" creationId="{D4974D33-8DC5-464E-8C6D-BE58F0669C17}"/>
          </ac:spMkLst>
        </pc:spChg>
        <pc:picChg chg="add mod ord">
          <ac:chgData name="翌霖 胡" userId="a9a41afe759712f0" providerId="LiveId" clId="{A7AD4018-580B-4404-90A4-94DFAE688159}" dt="2023-11-20T13:56:39.986" v="2111" actId="26606"/>
          <ac:picMkLst>
            <pc:docMk/>
            <pc:sldMk cId="2675731765" sldId="264"/>
            <ac:picMk id="5" creationId="{08715E94-BC84-24D7-AA29-7816C2E617CD}"/>
          </ac:picMkLst>
        </pc:picChg>
        <pc:cxnChg chg="add del">
          <ac:chgData name="翌霖 胡" userId="a9a41afe759712f0" providerId="LiveId" clId="{A7AD4018-580B-4404-90A4-94DFAE688159}" dt="2023-11-20T13:56:39.978" v="2110" actId="26606"/>
          <ac:cxnSpMkLst>
            <pc:docMk/>
            <pc:sldMk cId="2675731765" sldId="264"/>
            <ac:cxnSpMk id="14" creationId="{33193FD5-6A49-7562-EA76-F15D42E15804}"/>
          </ac:cxnSpMkLst>
        </pc:cxnChg>
      </pc:sldChg>
      <pc:sldChg chg="modSp new mod">
        <pc:chgData name="翌霖 胡" userId="a9a41afe759712f0" providerId="LiveId" clId="{A7AD4018-580B-4404-90A4-94DFAE688159}" dt="2023-11-20T14:39:53.883" v="2473"/>
        <pc:sldMkLst>
          <pc:docMk/>
          <pc:sldMk cId="427891976" sldId="265"/>
        </pc:sldMkLst>
        <pc:spChg chg="mod">
          <ac:chgData name="翌霖 胡" userId="a9a41afe759712f0" providerId="LiveId" clId="{A7AD4018-580B-4404-90A4-94DFAE688159}" dt="2023-11-20T14:02:52.443" v="2213"/>
          <ac:spMkLst>
            <pc:docMk/>
            <pc:sldMk cId="427891976" sldId="265"/>
            <ac:spMk id="2" creationId="{A3F9DBA4-4DFB-3EE5-20A1-899F615B54AA}"/>
          </ac:spMkLst>
        </pc:spChg>
        <pc:spChg chg="mod">
          <ac:chgData name="翌霖 胡" userId="a9a41afe759712f0" providerId="LiveId" clId="{A7AD4018-580B-4404-90A4-94DFAE688159}" dt="2023-11-20T14:39:53.883" v="2473"/>
          <ac:spMkLst>
            <pc:docMk/>
            <pc:sldMk cId="427891976" sldId="265"/>
            <ac:spMk id="3" creationId="{129F23BB-993A-E4B9-0D23-1BC454BDF855}"/>
          </ac:spMkLst>
        </pc:spChg>
      </pc:sldChg>
      <pc:sldChg chg="del">
        <pc:chgData name="翌霖 胡" userId="a9a41afe759712f0" providerId="LiveId" clId="{A7AD4018-580B-4404-90A4-94DFAE688159}" dt="2023-11-20T06:20:02.983" v="5" actId="47"/>
        <pc:sldMkLst>
          <pc:docMk/>
          <pc:sldMk cId="3342433428" sldId="265"/>
        </pc:sldMkLst>
      </pc:sldChg>
      <pc:sldChg chg="addSp delSp modSp new mod setBg addAnim delAnim">
        <pc:chgData name="翌霖 胡" userId="a9a41afe759712f0" providerId="LiveId" clId="{A7AD4018-580B-4404-90A4-94DFAE688159}" dt="2023-11-20T12:43:10.224" v="1569"/>
        <pc:sldMkLst>
          <pc:docMk/>
          <pc:sldMk cId="2074756547" sldId="266"/>
        </pc:sldMkLst>
        <pc:spChg chg="mod">
          <ac:chgData name="翌霖 胡" userId="a9a41afe759712f0" providerId="LiveId" clId="{A7AD4018-580B-4404-90A4-94DFAE688159}" dt="2023-11-20T12:43:10.224" v="1569"/>
          <ac:spMkLst>
            <pc:docMk/>
            <pc:sldMk cId="2074756547" sldId="266"/>
            <ac:spMk id="2" creationId="{A18E7F65-2EEC-4E69-C170-D1078E33F65F}"/>
          </ac:spMkLst>
        </pc:spChg>
        <pc:spChg chg="mod">
          <ac:chgData name="翌霖 胡" userId="a9a41afe759712f0" providerId="LiveId" clId="{A7AD4018-580B-4404-90A4-94DFAE688159}" dt="2023-11-20T12:42:59.261" v="1563"/>
          <ac:spMkLst>
            <pc:docMk/>
            <pc:sldMk cId="2074756547" sldId="266"/>
            <ac:spMk id="3" creationId="{BB814EC0-05D5-1FDD-7906-435E964634A0}"/>
          </ac:spMkLst>
        </pc:spChg>
        <pc:spChg chg="add del">
          <ac:chgData name="翌霖 胡" userId="a9a41afe759712f0" providerId="LiveId" clId="{A7AD4018-580B-4404-90A4-94DFAE688159}" dt="2023-11-20T12:34:48.851" v="1512" actId="26606"/>
          <ac:spMkLst>
            <pc:docMk/>
            <pc:sldMk cId="2074756547" sldId="266"/>
            <ac:spMk id="7" creationId="{B86AA2DA-281A-4806-8977-D617AEAC830F}"/>
          </ac:spMkLst>
        </pc:spChg>
        <pc:spChg chg="add del">
          <ac:chgData name="翌霖 胡" userId="a9a41afe759712f0" providerId="LiveId" clId="{A7AD4018-580B-4404-90A4-94DFAE688159}" dt="2023-11-20T12:34:48.851" v="1512" actId="26606"/>
          <ac:spMkLst>
            <pc:docMk/>
            <pc:sldMk cId="2074756547" sldId="266"/>
            <ac:spMk id="8" creationId="{64185774-6FC0-4B8D-A8DB-A8854688960B}"/>
          </ac:spMkLst>
        </pc:spChg>
        <pc:spChg chg="add del">
          <ac:chgData name="翌霖 胡" userId="a9a41afe759712f0" providerId="LiveId" clId="{A7AD4018-580B-4404-90A4-94DFAE688159}" dt="2023-11-20T12:24:47.858" v="1357" actId="26606"/>
          <ac:spMkLst>
            <pc:docMk/>
            <pc:sldMk cId="2074756547" sldId="266"/>
            <ac:spMk id="10" creationId="{C1DD1A8A-57D5-4A81-AD04-532B043C5611}"/>
          </ac:spMkLst>
        </pc:spChg>
        <pc:spChg chg="add del">
          <ac:chgData name="翌霖 胡" userId="a9a41afe759712f0" providerId="LiveId" clId="{A7AD4018-580B-4404-90A4-94DFAE688159}" dt="2023-11-20T12:24:47.858" v="1357" actId="26606"/>
          <ac:spMkLst>
            <pc:docMk/>
            <pc:sldMk cId="2074756547" sldId="266"/>
            <ac:spMk id="12" creationId="{007891EC-4501-44ED-A8C8-B11B6DB767AB}"/>
          </ac:spMkLst>
        </pc:spChg>
        <pc:spChg chg="add del">
          <ac:chgData name="翌霖 胡" userId="a9a41afe759712f0" providerId="LiveId" clId="{A7AD4018-580B-4404-90A4-94DFAE688159}" dt="2023-11-20T12:34:48.851" v="1512" actId="26606"/>
          <ac:spMkLst>
            <pc:docMk/>
            <pc:sldMk cId="2074756547" sldId="266"/>
            <ac:spMk id="14" creationId="{B7D3B4FC-79F4-47D2-9D79-DA876E6AD813}"/>
          </ac:spMkLst>
        </pc:spChg>
        <pc:spChg chg="add del">
          <ac:chgData name="翌霖 胡" userId="a9a41afe759712f0" providerId="LiveId" clId="{A7AD4018-580B-4404-90A4-94DFAE688159}" dt="2023-11-20T12:34:48.851" v="1512" actId="26606"/>
          <ac:spMkLst>
            <pc:docMk/>
            <pc:sldMk cId="2074756547" sldId="266"/>
            <ac:spMk id="16" creationId="{EFF9196C-3887-4B80-8671-3CA6705C18D3}"/>
          </ac:spMkLst>
        </pc:spChg>
        <pc:spChg chg="add">
          <ac:chgData name="翌霖 胡" userId="a9a41afe759712f0" providerId="LiveId" clId="{A7AD4018-580B-4404-90A4-94DFAE688159}" dt="2023-11-20T12:34:48.865" v="1513" actId="26606"/>
          <ac:spMkLst>
            <pc:docMk/>
            <pc:sldMk cId="2074756547" sldId="266"/>
            <ac:spMk id="18" creationId="{B86AA2DA-281A-4806-8977-D617AEAC830F}"/>
          </ac:spMkLst>
        </pc:spChg>
        <pc:spChg chg="add">
          <ac:chgData name="翌霖 胡" userId="a9a41afe759712f0" providerId="LiveId" clId="{A7AD4018-580B-4404-90A4-94DFAE688159}" dt="2023-11-20T12:34:48.865" v="1513" actId="26606"/>
          <ac:spMkLst>
            <pc:docMk/>
            <pc:sldMk cId="2074756547" sldId="266"/>
            <ac:spMk id="19" creationId="{64185774-6FC0-4B8D-A8DB-A8854688960B}"/>
          </ac:spMkLst>
        </pc:spChg>
        <pc:spChg chg="add">
          <ac:chgData name="翌霖 胡" userId="a9a41afe759712f0" providerId="LiveId" clId="{A7AD4018-580B-4404-90A4-94DFAE688159}" dt="2023-11-20T12:34:48.865" v="1513" actId="26606"/>
          <ac:spMkLst>
            <pc:docMk/>
            <pc:sldMk cId="2074756547" sldId="266"/>
            <ac:spMk id="20" creationId="{B7D3B4FC-79F4-47D2-9D79-DA876E6AD813}"/>
          </ac:spMkLst>
        </pc:spChg>
        <pc:spChg chg="add">
          <ac:chgData name="翌霖 胡" userId="a9a41afe759712f0" providerId="LiveId" clId="{A7AD4018-580B-4404-90A4-94DFAE688159}" dt="2023-11-20T12:34:48.865" v="1513" actId="26606"/>
          <ac:spMkLst>
            <pc:docMk/>
            <pc:sldMk cId="2074756547" sldId="266"/>
            <ac:spMk id="21" creationId="{2775D660-3127-4688-9782-F7C4639B1691}"/>
          </ac:spMkLst>
        </pc:spChg>
        <pc:picChg chg="add mod ord modCrop">
          <ac:chgData name="翌霖 胡" userId="a9a41afe759712f0" providerId="LiveId" clId="{A7AD4018-580B-4404-90A4-94DFAE688159}" dt="2023-11-20T12:34:48.865" v="1513" actId="26606"/>
          <ac:picMkLst>
            <pc:docMk/>
            <pc:sldMk cId="2074756547" sldId="266"/>
            <ac:picMk id="5" creationId="{16105FE4-3925-23EB-D104-782EEB6600E2}"/>
          </ac:picMkLst>
        </pc:picChg>
      </pc:sldChg>
      <pc:sldChg chg="addSp delSp modSp new mod">
        <pc:chgData name="翌霖 胡" userId="a9a41afe759712f0" providerId="LiveId" clId="{A7AD4018-580B-4404-90A4-94DFAE688159}" dt="2023-11-20T12:37:25.057" v="1544" actId="1076"/>
        <pc:sldMkLst>
          <pc:docMk/>
          <pc:sldMk cId="2340846912" sldId="267"/>
        </pc:sldMkLst>
        <pc:spChg chg="mod">
          <ac:chgData name="翌霖 胡" userId="a9a41afe759712f0" providerId="LiveId" clId="{A7AD4018-580B-4404-90A4-94DFAE688159}" dt="2023-11-20T12:35:53.714" v="1536"/>
          <ac:spMkLst>
            <pc:docMk/>
            <pc:sldMk cId="2340846912" sldId="267"/>
            <ac:spMk id="2" creationId="{CF53F577-E493-1CFA-6087-8C493BAE2752}"/>
          </ac:spMkLst>
        </pc:spChg>
        <pc:spChg chg="del">
          <ac:chgData name="翌霖 胡" userId="a9a41afe759712f0" providerId="LiveId" clId="{A7AD4018-580B-4404-90A4-94DFAE688159}" dt="2023-11-20T12:36:01.317" v="1537" actId="478"/>
          <ac:spMkLst>
            <pc:docMk/>
            <pc:sldMk cId="2340846912" sldId="267"/>
            <ac:spMk id="3" creationId="{2E8E2E08-0D62-A97F-59ED-8381873EBA41}"/>
          </ac:spMkLst>
        </pc:spChg>
        <pc:graphicFrameChg chg="add mod">
          <ac:chgData name="翌霖 胡" userId="a9a41afe759712f0" providerId="LiveId" clId="{A7AD4018-580B-4404-90A4-94DFAE688159}" dt="2023-11-20T12:37:25.057" v="1544" actId="1076"/>
          <ac:graphicFrameMkLst>
            <pc:docMk/>
            <pc:sldMk cId="2340846912" sldId="267"/>
            <ac:graphicFrameMk id="4" creationId="{A7099A4B-F31E-0680-4A7A-DF62026CD962}"/>
          </ac:graphicFrameMkLst>
        </pc:graphicFrameChg>
        <pc:picChg chg="add mod">
          <ac:chgData name="翌霖 胡" userId="a9a41afe759712f0" providerId="LiveId" clId="{A7AD4018-580B-4404-90A4-94DFAE688159}" dt="2023-11-20T12:37:17.131" v="1543" actId="1076"/>
          <ac:picMkLst>
            <pc:docMk/>
            <pc:sldMk cId="2340846912" sldId="267"/>
            <ac:picMk id="6" creationId="{40B3E65D-709D-D7DC-BD05-D2EE800502F3}"/>
          </ac:picMkLst>
        </pc:picChg>
      </pc:sldChg>
      <pc:sldChg chg="del">
        <pc:chgData name="翌霖 胡" userId="a9a41afe759712f0" providerId="LiveId" clId="{A7AD4018-580B-4404-90A4-94DFAE688159}" dt="2023-11-20T06:20:02.983" v="5" actId="47"/>
        <pc:sldMkLst>
          <pc:docMk/>
          <pc:sldMk cId="3599954852" sldId="267"/>
        </pc:sldMkLst>
      </pc:sldChg>
      <pc:sldChg chg="addSp delSp modSp new mod">
        <pc:chgData name="翌霖 胡" userId="a9a41afe759712f0" providerId="LiveId" clId="{A7AD4018-580B-4404-90A4-94DFAE688159}" dt="2023-11-20T13:37:31.707" v="1854" actId="22"/>
        <pc:sldMkLst>
          <pc:docMk/>
          <pc:sldMk cId="1826419922" sldId="268"/>
        </pc:sldMkLst>
        <pc:spChg chg="mod">
          <ac:chgData name="翌霖 胡" userId="a9a41afe759712f0" providerId="LiveId" clId="{A7AD4018-580B-4404-90A4-94DFAE688159}" dt="2023-11-20T12:55:12.540" v="1586"/>
          <ac:spMkLst>
            <pc:docMk/>
            <pc:sldMk cId="1826419922" sldId="268"/>
            <ac:spMk id="2" creationId="{835729FF-C983-7BD1-E24C-17AEEA7612EA}"/>
          </ac:spMkLst>
        </pc:spChg>
        <pc:spChg chg="mod">
          <ac:chgData name="翌霖 胡" userId="a9a41afe759712f0" providerId="LiveId" clId="{A7AD4018-580B-4404-90A4-94DFAE688159}" dt="2023-11-20T13:37:27.178" v="1852" actId="6549"/>
          <ac:spMkLst>
            <pc:docMk/>
            <pc:sldMk cId="1826419922" sldId="268"/>
            <ac:spMk id="3" creationId="{81524875-BA76-7363-3EF6-261D008EAD85}"/>
          </ac:spMkLst>
        </pc:spChg>
        <pc:picChg chg="add del">
          <ac:chgData name="翌霖 胡" userId="a9a41afe759712f0" providerId="LiveId" clId="{A7AD4018-580B-4404-90A4-94DFAE688159}" dt="2023-11-20T13:37:31.707" v="1854" actId="22"/>
          <ac:picMkLst>
            <pc:docMk/>
            <pc:sldMk cId="1826419922" sldId="268"/>
            <ac:picMk id="5" creationId="{D966CEB4-FA75-FA67-30EE-9D00D6ED8EF0}"/>
          </ac:picMkLst>
        </pc:picChg>
      </pc:sldChg>
      <pc:sldChg chg="addSp delSp modSp new mod setBg">
        <pc:chgData name="翌霖 胡" userId="a9a41afe759712f0" providerId="LiveId" clId="{A7AD4018-580B-4404-90A4-94DFAE688159}" dt="2023-11-20T13:39:15.056" v="1872" actId="962"/>
        <pc:sldMkLst>
          <pc:docMk/>
          <pc:sldMk cId="289505942" sldId="269"/>
        </pc:sldMkLst>
        <pc:spChg chg="del">
          <ac:chgData name="翌霖 胡" userId="a9a41afe759712f0" providerId="LiveId" clId="{A7AD4018-580B-4404-90A4-94DFAE688159}" dt="2023-11-20T13:38:44.484" v="1862" actId="478"/>
          <ac:spMkLst>
            <pc:docMk/>
            <pc:sldMk cId="289505942" sldId="269"/>
            <ac:spMk id="2" creationId="{F1D7C3D8-CE81-C8DB-2267-5614C7FC2B08}"/>
          </ac:spMkLst>
        </pc:spChg>
        <pc:spChg chg="del">
          <ac:chgData name="翌霖 胡" userId="a9a41afe759712f0" providerId="LiveId" clId="{A7AD4018-580B-4404-90A4-94DFAE688159}" dt="2023-11-20T13:38:40.995" v="1859"/>
          <ac:spMkLst>
            <pc:docMk/>
            <pc:sldMk cId="289505942" sldId="269"/>
            <ac:spMk id="3" creationId="{3075375C-A5A7-C7E6-71F4-A892F6D4F0A6}"/>
          </ac:spMkLst>
        </pc:spChg>
        <pc:spChg chg="add del">
          <ac:chgData name="翌霖 胡" userId="a9a41afe759712f0" providerId="LiveId" clId="{A7AD4018-580B-4404-90A4-94DFAE688159}" dt="2023-11-20T13:39:10.700" v="1867" actId="26606"/>
          <ac:spMkLst>
            <pc:docMk/>
            <pc:sldMk cId="289505942" sldId="269"/>
            <ac:spMk id="14" creationId="{AA3CC463-F933-4AC4-86E1-5AC14B0C3163}"/>
          </ac:spMkLst>
        </pc:spChg>
        <pc:spChg chg="add del">
          <ac:chgData name="翌霖 胡" userId="a9a41afe759712f0" providerId="LiveId" clId="{A7AD4018-580B-4404-90A4-94DFAE688159}" dt="2023-11-20T13:39:10.700" v="1867" actId="26606"/>
          <ac:spMkLst>
            <pc:docMk/>
            <pc:sldMk cId="289505942" sldId="269"/>
            <ac:spMk id="16" creationId="{6025D2DB-A12A-44DB-B00E-F4D622329EDD}"/>
          </ac:spMkLst>
        </pc:spChg>
        <pc:spChg chg="add del">
          <ac:chgData name="翌霖 胡" userId="a9a41afe759712f0" providerId="LiveId" clId="{A7AD4018-580B-4404-90A4-94DFAE688159}" dt="2023-11-20T13:39:10.700" v="1867" actId="26606"/>
          <ac:spMkLst>
            <pc:docMk/>
            <pc:sldMk cId="289505942" sldId="269"/>
            <ac:spMk id="18" creationId="{CE7E7877-F64E-4EEA-B778-138031EFF874}"/>
          </ac:spMkLst>
        </pc:spChg>
        <pc:spChg chg="add del">
          <ac:chgData name="翌霖 胡" userId="a9a41afe759712f0" providerId="LiveId" clId="{A7AD4018-580B-4404-90A4-94DFAE688159}" dt="2023-11-20T13:39:10.700" v="1867" actId="26606"/>
          <ac:spMkLst>
            <pc:docMk/>
            <pc:sldMk cId="289505942" sldId="269"/>
            <ac:spMk id="20" creationId="{7DD6C4F3-70FD-4F13-919C-702EE4886499}"/>
          </ac:spMkLst>
        </pc:spChg>
        <pc:spChg chg="add">
          <ac:chgData name="翌霖 胡" userId="a9a41afe759712f0" providerId="LiveId" clId="{A7AD4018-580B-4404-90A4-94DFAE688159}" dt="2023-11-20T13:39:10.704" v="1868" actId="26606"/>
          <ac:spMkLst>
            <pc:docMk/>
            <pc:sldMk cId="289505942" sldId="269"/>
            <ac:spMk id="22" creationId="{FABB624F-BF77-4AE1-B71D-2D681D4731B8}"/>
          </ac:spMkLst>
        </pc:spChg>
        <pc:picChg chg="add mod">
          <ac:chgData name="翌霖 胡" userId="a9a41afe759712f0" providerId="LiveId" clId="{A7AD4018-580B-4404-90A4-94DFAE688159}" dt="2023-11-20T13:39:14.734" v="1869" actId="27614"/>
          <ac:picMkLst>
            <pc:docMk/>
            <pc:sldMk cId="289505942" sldId="269"/>
            <ac:picMk id="5" creationId="{7B601CFD-2543-C11C-A5C4-1C8369C5D7A8}"/>
          </ac:picMkLst>
        </pc:picChg>
        <pc:picChg chg="add mod ord">
          <ac:chgData name="翌霖 胡" userId="a9a41afe759712f0" providerId="LiveId" clId="{A7AD4018-580B-4404-90A4-94DFAE688159}" dt="2023-11-20T13:39:15.056" v="1871" actId="27614"/>
          <ac:picMkLst>
            <pc:docMk/>
            <pc:sldMk cId="289505942" sldId="269"/>
            <ac:picMk id="7" creationId="{86C5AF27-C476-E789-A9C8-BA4AA591A7C4}"/>
          </ac:picMkLst>
        </pc:picChg>
        <pc:picChg chg="add mod">
          <ac:chgData name="翌霖 胡" userId="a9a41afe759712f0" providerId="LiveId" clId="{A7AD4018-580B-4404-90A4-94DFAE688159}" dt="2023-11-20T13:39:15.056" v="1872" actId="962"/>
          <ac:picMkLst>
            <pc:docMk/>
            <pc:sldMk cId="289505942" sldId="269"/>
            <ac:picMk id="9" creationId="{FCCDA1AE-9D03-D169-62AD-B54E28438719}"/>
          </ac:picMkLst>
        </pc:picChg>
      </pc:sldChg>
      <pc:sldChg chg="del">
        <pc:chgData name="翌霖 胡" userId="a9a41afe759712f0" providerId="LiveId" clId="{A7AD4018-580B-4404-90A4-94DFAE688159}" dt="2023-11-20T06:20:02.983" v="5" actId="47"/>
        <pc:sldMkLst>
          <pc:docMk/>
          <pc:sldMk cId="834958623" sldId="269"/>
        </pc:sldMkLst>
      </pc:sldChg>
      <pc:sldChg chg="delSp add del mod">
        <pc:chgData name="翌霖 胡" userId="a9a41afe759712f0" providerId="LiveId" clId="{A7AD4018-580B-4404-90A4-94DFAE688159}" dt="2023-11-20T12:55:07.349" v="1580" actId="47"/>
        <pc:sldMkLst>
          <pc:docMk/>
          <pc:sldMk cId="1343290150" sldId="270"/>
        </pc:sldMkLst>
        <pc:graphicFrameChg chg="del">
          <ac:chgData name="翌霖 胡" userId="a9a41afe759712f0" providerId="LiveId" clId="{A7AD4018-580B-4404-90A4-94DFAE688159}" dt="2023-11-20T12:35:29.601" v="1520" actId="21"/>
          <ac:graphicFrameMkLst>
            <pc:docMk/>
            <pc:sldMk cId="1343290150" sldId="270"/>
            <ac:graphicFrameMk id="5" creationId="{00000000-0000-0000-0000-000000000000}"/>
          </ac:graphicFrameMkLst>
        </pc:graphicFrameChg>
      </pc:sldChg>
      <pc:sldChg chg="del">
        <pc:chgData name="翌霖 胡" userId="a9a41afe759712f0" providerId="LiveId" clId="{A7AD4018-580B-4404-90A4-94DFAE688159}" dt="2023-11-20T06:20:02.983" v="5" actId="47"/>
        <pc:sldMkLst>
          <pc:docMk/>
          <pc:sldMk cId="3094258319" sldId="270"/>
        </pc:sldMkLst>
      </pc:sldChg>
      <pc:sldChg chg="del">
        <pc:chgData name="翌霖 胡" userId="a9a41afe759712f0" providerId="LiveId" clId="{A7AD4018-580B-4404-90A4-94DFAE688159}" dt="2023-11-20T06:20:02.983" v="5" actId="47"/>
        <pc:sldMkLst>
          <pc:docMk/>
          <pc:sldMk cId="2702159835" sldId="271"/>
        </pc:sldMkLst>
      </pc:sldChg>
      <pc:sldChg chg="del">
        <pc:chgData name="翌霖 胡" userId="a9a41afe759712f0" providerId="LiveId" clId="{A7AD4018-580B-4404-90A4-94DFAE688159}" dt="2023-11-20T06:20:02.983" v="5" actId="47"/>
        <pc:sldMkLst>
          <pc:docMk/>
          <pc:sldMk cId="468678078" sldId="272"/>
        </pc:sldMkLst>
      </pc:sldChg>
      <pc:sldChg chg="del">
        <pc:chgData name="翌霖 胡" userId="a9a41afe759712f0" providerId="LiveId" clId="{A7AD4018-580B-4404-90A4-94DFAE688159}" dt="2023-11-20T06:20:02.983" v="5" actId="47"/>
        <pc:sldMkLst>
          <pc:docMk/>
          <pc:sldMk cId="947435477" sldId="275"/>
        </pc:sldMkLst>
      </pc:sldChg>
      <pc:sldChg chg="del">
        <pc:chgData name="翌霖 胡" userId="a9a41afe759712f0" providerId="LiveId" clId="{A7AD4018-580B-4404-90A4-94DFAE688159}" dt="2023-11-20T06:20:02.983" v="5" actId="47"/>
        <pc:sldMkLst>
          <pc:docMk/>
          <pc:sldMk cId="33305345" sldId="276"/>
        </pc:sldMkLst>
      </pc:sldChg>
      <pc:sldChg chg="del">
        <pc:chgData name="翌霖 胡" userId="a9a41afe759712f0" providerId="LiveId" clId="{A7AD4018-580B-4404-90A4-94DFAE688159}" dt="2023-11-20T06:20:02.983" v="5" actId="47"/>
        <pc:sldMkLst>
          <pc:docMk/>
          <pc:sldMk cId="1473328311" sldId="278"/>
        </pc:sldMkLst>
      </pc:sldChg>
      <pc:sldChg chg="del">
        <pc:chgData name="翌霖 胡" userId="a9a41afe759712f0" providerId="LiveId" clId="{A7AD4018-580B-4404-90A4-94DFAE688159}" dt="2023-11-20T06:20:02.983" v="5" actId="47"/>
        <pc:sldMkLst>
          <pc:docMk/>
          <pc:sldMk cId="3699197694" sldId="279"/>
        </pc:sldMkLst>
      </pc:sldChg>
      <pc:sldChg chg="del">
        <pc:chgData name="翌霖 胡" userId="a9a41afe759712f0" providerId="LiveId" clId="{A7AD4018-580B-4404-90A4-94DFAE688159}" dt="2023-11-20T06:20:02.983" v="5" actId="47"/>
        <pc:sldMkLst>
          <pc:docMk/>
          <pc:sldMk cId="1824087261" sldId="280"/>
        </pc:sldMkLst>
      </pc:sldChg>
      <pc:sldChg chg="addSp delSp modSp add mod setBg delDesignElem">
        <pc:chgData name="翌霖 胡" userId="a9a41afe759712f0" providerId="LiveId" clId="{A7AD4018-580B-4404-90A4-94DFAE688159}" dt="2023-11-20T13:43:28.293" v="1892"/>
        <pc:sldMkLst>
          <pc:docMk/>
          <pc:sldMk cId="1978046400" sldId="287"/>
        </pc:sldMkLst>
        <pc:spChg chg="mod">
          <ac:chgData name="翌霖 胡" userId="a9a41afe759712f0" providerId="LiveId" clId="{A7AD4018-580B-4404-90A4-94DFAE688159}" dt="2023-11-20T12:54:10.174" v="1572"/>
          <ac:spMkLst>
            <pc:docMk/>
            <pc:sldMk cId="1978046400" sldId="287"/>
            <ac:spMk id="2" creationId="{09765AFC-AEBF-48E8-890B-BD016B6DF584}"/>
          </ac:spMkLst>
        </pc:spChg>
        <pc:spChg chg="mod">
          <ac:chgData name="翌霖 胡" userId="a9a41afe759712f0" providerId="LiveId" clId="{A7AD4018-580B-4404-90A4-94DFAE688159}" dt="2023-11-20T13:43:28.293" v="1892"/>
          <ac:spMkLst>
            <pc:docMk/>
            <pc:sldMk cId="1978046400" sldId="287"/>
            <ac:spMk id="3" creationId="{1BEC71E2-7377-454E-9DFC-B405FA7D8430}"/>
          </ac:spMkLst>
        </pc:spChg>
        <pc:spChg chg="add">
          <ac:chgData name="翌霖 胡" userId="a9a41afe759712f0" providerId="LiveId" clId="{A7AD4018-580B-4404-90A4-94DFAE688159}" dt="2023-11-20T12:41:26.870" v="1560" actId="26606"/>
          <ac:spMkLst>
            <pc:docMk/>
            <pc:sldMk cId="1978046400" sldId="287"/>
            <ac:spMk id="5" creationId="{777A147A-9ED8-46B4-8660-1B3C2AA880B5}"/>
          </ac:spMkLst>
        </pc:spChg>
        <pc:spChg chg="add">
          <ac:chgData name="翌霖 胡" userId="a9a41afe759712f0" providerId="LiveId" clId="{A7AD4018-580B-4404-90A4-94DFAE688159}" dt="2023-11-20T12:41:26.870" v="1560" actId="26606"/>
          <ac:spMkLst>
            <pc:docMk/>
            <pc:sldMk cId="1978046400" sldId="287"/>
            <ac:spMk id="6" creationId="{5D6C15A0-C087-4593-8414-2B4EC1CDC3DE}"/>
          </ac:spMkLst>
        </pc:spChg>
        <pc:spChg chg="del">
          <ac:chgData name="翌霖 胡" userId="a9a41afe759712f0" providerId="LiveId" clId="{A7AD4018-580B-4404-90A4-94DFAE688159}" dt="2023-11-20T12:41:21.215" v="1559"/>
          <ac:spMkLst>
            <pc:docMk/>
            <pc:sldMk cId="1978046400" sldId="287"/>
            <ac:spMk id="8" creationId="{72B886CF-D3D5-4CDE-A0D0-35994223D8D7}"/>
          </ac:spMkLst>
        </pc:spChg>
        <pc:spChg chg="del">
          <ac:chgData name="翌霖 胡" userId="a9a41afe759712f0" providerId="LiveId" clId="{A7AD4018-580B-4404-90A4-94DFAE688159}" dt="2023-11-20T12:41:21.215" v="1559"/>
          <ac:spMkLst>
            <pc:docMk/>
            <pc:sldMk cId="1978046400" sldId="287"/>
            <ac:spMk id="10" creationId="{FC139937-FF72-463A-8CD1-5AFF723B298A}"/>
          </ac:spMkLst>
        </pc:spChg>
        <pc:spChg chg="del">
          <ac:chgData name="翌霖 胡" userId="a9a41afe759712f0" providerId="LiveId" clId="{A7AD4018-580B-4404-90A4-94DFAE688159}" dt="2023-11-20T12:41:21.215" v="1559"/>
          <ac:spMkLst>
            <pc:docMk/>
            <pc:sldMk cId="1978046400" sldId="287"/>
            <ac:spMk id="12" creationId="{5565521B-3AFA-45E0-B4C4-C6ED089C86E5}"/>
          </ac:spMkLst>
        </pc:spChg>
      </pc:sldChg>
      <pc:sldChg chg="addSp delSp modSp new mod setBg">
        <pc:chgData name="翌霖 胡" userId="a9a41afe759712f0" providerId="LiveId" clId="{A7AD4018-580B-4404-90A4-94DFAE688159}" dt="2023-11-20T13:52:48.875" v="2079" actId="403"/>
        <pc:sldMkLst>
          <pc:docMk/>
          <pc:sldMk cId="1837561206" sldId="288"/>
        </pc:sldMkLst>
        <pc:spChg chg="mod">
          <ac:chgData name="翌霖 胡" userId="a9a41afe759712f0" providerId="LiveId" clId="{A7AD4018-580B-4404-90A4-94DFAE688159}" dt="2023-11-20T13:52:18.472" v="2061" actId="26606"/>
          <ac:spMkLst>
            <pc:docMk/>
            <pc:sldMk cId="1837561206" sldId="288"/>
            <ac:spMk id="2" creationId="{3EB9C4BF-89CA-2D88-479F-DF3315930D5A}"/>
          </ac:spMkLst>
        </pc:spChg>
        <pc:spChg chg="mod">
          <ac:chgData name="翌霖 胡" userId="a9a41afe759712f0" providerId="LiveId" clId="{A7AD4018-580B-4404-90A4-94DFAE688159}" dt="2023-11-20T13:52:48.875" v="2079" actId="403"/>
          <ac:spMkLst>
            <pc:docMk/>
            <pc:sldMk cId="1837561206" sldId="288"/>
            <ac:spMk id="3" creationId="{EF8EA9F0-992B-8EF9-9C69-D2081F6A6CBA}"/>
          </ac:spMkLst>
        </pc:spChg>
        <pc:spChg chg="add del">
          <ac:chgData name="翌霖 胡" userId="a9a41afe759712f0" providerId="LiveId" clId="{A7AD4018-580B-4404-90A4-94DFAE688159}" dt="2023-11-20T13:52:15.345" v="2058" actId="26606"/>
          <ac:spMkLst>
            <pc:docMk/>
            <pc:sldMk cId="1837561206" sldId="288"/>
            <ac:spMk id="10" creationId="{D1D34770-47A8-402C-AF23-2B653F2D88C1}"/>
          </ac:spMkLst>
        </pc:spChg>
        <pc:spChg chg="add del">
          <ac:chgData name="翌霖 胡" userId="a9a41afe759712f0" providerId="LiveId" clId="{A7AD4018-580B-4404-90A4-94DFAE688159}" dt="2023-11-20T13:52:18.466" v="2060" actId="26606"/>
          <ac:spMkLst>
            <pc:docMk/>
            <pc:sldMk cId="1837561206" sldId="288"/>
            <ac:spMk id="12" creationId="{D4974D33-8DC5-464E-8C6D-BE58F0669C17}"/>
          </ac:spMkLst>
        </pc:spChg>
        <pc:spChg chg="add del">
          <ac:chgData name="翌霖 胡" userId="a9a41afe759712f0" providerId="LiveId" clId="{A7AD4018-580B-4404-90A4-94DFAE688159}" dt="2023-11-20T13:52:18.466" v="2060" actId="26606"/>
          <ac:spMkLst>
            <pc:docMk/>
            <pc:sldMk cId="1837561206" sldId="288"/>
            <ac:spMk id="13" creationId="{F13C74B1-5B17-4795-BED0-7140497B445A}"/>
          </ac:spMkLst>
        </pc:spChg>
        <pc:spChg chg="add">
          <ac:chgData name="翌霖 胡" userId="a9a41afe759712f0" providerId="LiveId" clId="{A7AD4018-580B-4404-90A4-94DFAE688159}" dt="2023-11-20T13:52:18.472" v="2061" actId="26606"/>
          <ac:spMkLst>
            <pc:docMk/>
            <pc:sldMk cId="1837561206" sldId="288"/>
            <ac:spMk id="15" creationId="{F5897CCA-486C-491C-B4C1-5E5C95A82709}"/>
          </ac:spMkLst>
        </pc:spChg>
        <pc:picChg chg="add mod">
          <ac:chgData name="翌霖 胡" userId="a9a41afe759712f0" providerId="LiveId" clId="{A7AD4018-580B-4404-90A4-94DFAE688159}" dt="2023-11-20T13:52:18.472" v="2061" actId="26606"/>
          <ac:picMkLst>
            <pc:docMk/>
            <pc:sldMk cId="1837561206" sldId="288"/>
            <ac:picMk id="5" creationId="{E62CA865-7A11-1EEE-3FF4-24562D03CA6C}"/>
          </ac:picMkLst>
        </pc:picChg>
      </pc:sldChg>
      <pc:sldChg chg="addSp delSp modSp new mod setBg">
        <pc:chgData name="翌霖 胡" userId="a9a41afe759712f0" providerId="LiveId" clId="{A7AD4018-580B-4404-90A4-94DFAE688159}" dt="2023-11-20T14:41:13.036" v="2477" actId="26606"/>
        <pc:sldMkLst>
          <pc:docMk/>
          <pc:sldMk cId="3312575771" sldId="289"/>
        </pc:sldMkLst>
        <pc:spChg chg="mod">
          <ac:chgData name="翌霖 胡" userId="a9a41afe759712f0" providerId="LiveId" clId="{A7AD4018-580B-4404-90A4-94DFAE688159}" dt="2023-11-20T14:41:13.036" v="2477" actId="26606"/>
          <ac:spMkLst>
            <pc:docMk/>
            <pc:sldMk cId="3312575771" sldId="289"/>
            <ac:spMk id="2" creationId="{877BB4FC-C586-8BFD-9D92-2383E42CBBA8}"/>
          </ac:spMkLst>
        </pc:spChg>
        <pc:spChg chg="mod">
          <ac:chgData name="翌霖 胡" userId="a9a41afe759712f0" providerId="LiveId" clId="{A7AD4018-580B-4404-90A4-94DFAE688159}" dt="2023-11-20T14:41:13.036" v="2477" actId="26606"/>
          <ac:spMkLst>
            <pc:docMk/>
            <pc:sldMk cId="3312575771" sldId="289"/>
            <ac:spMk id="3" creationId="{12CE835E-74F1-9106-A7AA-FDDB79AD178A}"/>
          </ac:spMkLst>
        </pc:spChg>
        <pc:spChg chg="add del">
          <ac:chgData name="翌霖 胡" userId="a9a41afe759712f0" providerId="LiveId" clId="{A7AD4018-580B-4404-90A4-94DFAE688159}" dt="2023-11-20T14:41:13.036" v="2477" actId="26606"/>
          <ac:spMkLst>
            <pc:docMk/>
            <pc:sldMk cId="3312575771" sldId="289"/>
            <ac:spMk id="9" creationId="{C59AB4C8-9178-4F7A-8404-6890510B5917}"/>
          </ac:spMkLst>
        </pc:spChg>
        <pc:spChg chg="add del">
          <ac:chgData name="翌霖 胡" userId="a9a41afe759712f0" providerId="LiveId" clId="{A7AD4018-580B-4404-90A4-94DFAE688159}" dt="2023-11-20T14:41:13.036" v="2477" actId="26606"/>
          <ac:spMkLst>
            <pc:docMk/>
            <pc:sldMk cId="3312575771" sldId="289"/>
            <ac:spMk id="11" creationId="{4CFDFB37-4BC7-42C6-915D-A6609139BFE7}"/>
          </ac:spMkLst>
        </pc:spChg>
        <pc:spChg chg="add del">
          <ac:chgData name="翌霖 胡" userId="a9a41afe759712f0" providerId="LiveId" clId="{A7AD4018-580B-4404-90A4-94DFAE688159}" dt="2023-11-20T14:41:13.005" v="2476" actId="26606"/>
          <ac:spMkLst>
            <pc:docMk/>
            <pc:sldMk cId="3312575771" sldId="289"/>
            <ac:spMk id="16" creationId="{F0087D53-9295-4463-AAE4-D5C626046E9F}"/>
          </ac:spMkLst>
        </pc:spChg>
        <pc:spChg chg="add del">
          <ac:chgData name="翌霖 胡" userId="a9a41afe759712f0" providerId="LiveId" clId="{A7AD4018-580B-4404-90A4-94DFAE688159}" dt="2023-11-20T14:41:13.005" v="2476" actId="26606"/>
          <ac:spMkLst>
            <pc:docMk/>
            <pc:sldMk cId="3312575771" sldId="289"/>
            <ac:spMk id="18" creationId="{D6A9C53F-5F90-40A5-8C85-5412D39C8C68}"/>
          </ac:spMkLst>
        </pc:spChg>
        <pc:spChg chg="add">
          <ac:chgData name="翌霖 胡" userId="a9a41afe759712f0" providerId="LiveId" clId="{A7AD4018-580B-4404-90A4-94DFAE688159}" dt="2023-11-20T14:41:13.036" v="2477" actId="26606"/>
          <ac:spMkLst>
            <pc:docMk/>
            <pc:sldMk cId="3312575771" sldId="289"/>
            <ac:spMk id="20" creationId="{2568BC19-F052-4108-93E1-6A3D1DEC072F}"/>
          </ac:spMkLst>
        </pc:spChg>
        <pc:spChg chg="add">
          <ac:chgData name="翌霖 胡" userId="a9a41afe759712f0" providerId="LiveId" clId="{A7AD4018-580B-4404-90A4-94DFAE688159}" dt="2023-11-20T14:41:13.036" v="2477" actId="26606"/>
          <ac:spMkLst>
            <pc:docMk/>
            <pc:sldMk cId="3312575771" sldId="289"/>
            <ac:spMk id="21" creationId="{88263A24-0C1F-4677-B43C-4AE14E276B27}"/>
          </ac:spMkLst>
        </pc:spChg>
        <pc:spChg chg="add">
          <ac:chgData name="翌霖 胡" userId="a9a41afe759712f0" providerId="LiveId" clId="{A7AD4018-580B-4404-90A4-94DFAE688159}" dt="2023-11-20T14:41:13.036" v="2477" actId="26606"/>
          <ac:spMkLst>
            <pc:docMk/>
            <pc:sldMk cId="3312575771" sldId="289"/>
            <ac:spMk id="22" creationId="{D5FD337D-4D6B-4C8B-B6F5-121097E09881}"/>
          </ac:spMkLst>
        </pc:spChg>
        <pc:spChg chg="add">
          <ac:chgData name="翌霖 胡" userId="a9a41afe759712f0" providerId="LiveId" clId="{A7AD4018-580B-4404-90A4-94DFAE688159}" dt="2023-11-20T14:41:13.036" v="2477" actId="26606"/>
          <ac:spMkLst>
            <pc:docMk/>
            <pc:sldMk cId="3312575771" sldId="289"/>
            <ac:spMk id="23" creationId="{0ADDB668-2CA4-4D2B-9C34-3487CA330BA8}"/>
          </ac:spMkLst>
        </pc:spChg>
        <pc:graphicFrameChg chg="add mod ord modGraphic">
          <ac:chgData name="翌霖 胡" userId="a9a41afe759712f0" providerId="LiveId" clId="{A7AD4018-580B-4404-90A4-94DFAE688159}" dt="2023-11-20T14:41:13.036" v="2477" actId="26606"/>
          <ac:graphicFrameMkLst>
            <pc:docMk/>
            <pc:sldMk cId="3312575771" sldId="289"/>
            <ac:graphicFrameMk id="4" creationId="{C76C0BF7-3CBD-E948-DA78-0A3C7232A806}"/>
          </ac:graphicFrameMkLst>
        </pc:graphicFrameChg>
        <pc:graphicFrameChg chg="add del mod">
          <ac:chgData name="翌霖 胡" userId="a9a41afe759712f0" providerId="LiveId" clId="{A7AD4018-580B-4404-90A4-94DFAE688159}" dt="2023-11-20T14:11:42.137" v="2440"/>
          <ac:graphicFrameMkLst>
            <pc:docMk/>
            <pc:sldMk cId="3312575771" sldId="289"/>
            <ac:graphicFrameMk id="5" creationId="{0B0FDAB9-5705-572A-1C67-B98A6B120C81}"/>
          </ac:graphicFrameMkLst>
        </pc:graphicFrameChg>
        <pc:picChg chg="add mod">
          <ac:chgData name="翌霖 胡" userId="a9a41afe759712f0" providerId="LiveId" clId="{A7AD4018-580B-4404-90A4-94DFAE688159}" dt="2023-11-20T14:41:13.036" v="2477" actId="26606"/>
          <ac:picMkLst>
            <pc:docMk/>
            <pc:sldMk cId="3312575771" sldId="289"/>
            <ac:picMk id="6" creationId="{29C42957-D5C5-386E-3F4C-BEA06A9A7435}"/>
          </ac:picMkLst>
        </pc:picChg>
      </pc:sldChg>
      <pc:sldChg chg="addSp delSp modSp new mod setBg">
        <pc:chgData name="翌霖 胡" userId="a9a41afe759712f0" providerId="LiveId" clId="{A7AD4018-580B-4404-90A4-94DFAE688159}" dt="2023-11-20T15:09:52.284" v="2825" actId="26606"/>
        <pc:sldMkLst>
          <pc:docMk/>
          <pc:sldMk cId="1848114237" sldId="290"/>
        </pc:sldMkLst>
        <pc:spChg chg="mod">
          <ac:chgData name="翌霖 胡" userId="a9a41afe759712f0" providerId="LiveId" clId="{A7AD4018-580B-4404-90A4-94DFAE688159}" dt="2023-11-20T15:09:52.284" v="2825" actId="26606"/>
          <ac:spMkLst>
            <pc:docMk/>
            <pc:sldMk cId="1848114237" sldId="290"/>
            <ac:spMk id="2" creationId="{F53FDDA6-C735-75A1-0DA7-DC2925BC84BF}"/>
          </ac:spMkLst>
        </pc:spChg>
        <pc:spChg chg="mod ord">
          <ac:chgData name="翌霖 胡" userId="a9a41afe759712f0" providerId="LiveId" clId="{A7AD4018-580B-4404-90A4-94DFAE688159}" dt="2023-11-20T15:09:52.284" v="2825" actId="26606"/>
          <ac:spMkLst>
            <pc:docMk/>
            <pc:sldMk cId="1848114237" sldId="290"/>
            <ac:spMk id="3" creationId="{F727E124-E93C-3810-FCE7-190072F8B9AC}"/>
          </ac:spMkLst>
        </pc:spChg>
        <pc:spChg chg="add del">
          <ac:chgData name="翌霖 胡" userId="a9a41afe759712f0" providerId="LiveId" clId="{A7AD4018-580B-4404-90A4-94DFAE688159}" dt="2023-11-20T15:09:52.275" v="2824" actId="26606"/>
          <ac:spMkLst>
            <pc:docMk/>
            <pc:sldMk cId="1848114237" sldId="290"/>
            <ac:spMk id="17" creationId="{9F7D5CDA-D291-4307-BF55-1381FED29634}"/>
          </ac:spMkLst>
        </pc:spChg>
        <pc:spChg chg="add">
          <ac:chgData name="翌霖 胡" userId="a9a41afe759712f0" providerId="LiveId" clId="{A7AD4018-580B-4404-90A4-94DFAE688159}" dt="2023-11-20T15:09:52.284" v="2825" actId="26606"/>
          <ac:spMkLst>
            <pc:docMk/>
            <pc:sldMk cId="1848114237" sldId="290"/>
            <ac:spMk id="19" creationId="{45D37F4E-DDB4-456B-97E0-9937730A039F}"/>
          </ac:spMkLst>
        </pc:spChg>
        <pc:spChg chg="add">
          <ac:chgData name="翌霖 胡" userId="a9a41afe759712f0" providerId="LiveId" clId="{A7AD4018-580B-4404-90A4-94DFAE688159}" dt="2023-11-20T15:09:52.284" v="2825" actId="26606"/>
          <ac:spMkLst>
            <pc:docMk/>
            <pc:sldMk cId="1848114237" sldId="290"/>
            <ac:spMk id="20" creationId="{B2DD41CD-8F47-4F56-AD12-4E2FF7696987}"/>
          </ac:spMkLst>
        </pc:spChg>
        <pc:picChg chg="add mod ord">
          <ac:chgData name="翌霖 胡" userId="a9a41afe759712f0" providerId="LiveId" clId="{A7AD4018-580B-4404-90A4-94DFAE688159}" dt="2023-11-20T15:09:52.284" v="2825" actId="26606"/>
          <ac:picMkLst>
            <pc:docMk/>
            <pc:sldMk cId="1848114237" sldId="290"/>
            <ac:picMk id="5" creationId="{C5CBB800-FE08-ADBD-CC7C-336F8E22A81B}"/>
          </ac:picMkLst>
        </pc:picChg>
        <pc:cxnChg chg="add del">
          <ac:chgData name="翌霖 胡" userId="a9a41afe759712f0" providerId="LiveId" clId="{A7AD4018-580B-4404-90A4-94DFAE688159}" dt="2023-11-20T15:09:52.284" v="2825" actId="26606"/>
          <ac:cxnSpMkLst>
            <pc:docMk/>
            <pc:sldMk cId="1848114237" sldId="290"/>
            <ac:cxnSpMk id="10" creationId="{1503BFE4-729B-D9D0-C17B-501E6AF1127A}"/>
          </ac:cxnSpMkLst>
        </pc:cxnChg>
        <pc:cxnChg chg="add del">
          <ac:chgData name="翌霖 胡" userId="a9a41afe759712f0" providerId="LiveId" clId="{A7AD4018-580B-4404-90A4-94DFAE688159}" dt="2023-11-20T15:09:48.897" v="2822" actId="26606"/>
          <ac:cxnSpMkLst>
            <pc:docMk/>
            <pc:sldMk cId="1848114237" sldId="290"/>
            <ac:cxnSpMk id="15" creationId="{1503BFE4-729B-D9D0-C17B-501E6AF1127A}"/>
          </ac:cxnSpMkLst>
        </pc:cxnChg>
      </pc:sldChg>
      <pc:sldChg chg="addSp modSp new mod setBg">
        <pc:chgData name="翌霖 胡" userId="a9a41afe759712f0" providerId="LiveId" clId="{A7AD4018-580B-4404-90A4-94DFAE688159}" dt="2023-11-20T15:47:45.788" v="3508"/>
        <pc:sldMkLst>
          <pc:docMk/>
          <pc:sldMk cId="3935470147" sldId="291"/>
        </pc:sldMkLst>
        <pc:spChg chg="mod">
          <ac:chgData name="翌霖 胡" userId="a9a41afe759712f0" providerId="LiveId" clId="{A7AD4018-580B-4404-90A4-94DFAE688159}" dt="2023-11-20T15:47:11.363" v="3500" actId="26606"/>
          <ac:spMkLst>
            <pc:docMk/>
            <pc:sldMk cId="3935470147" sldId="291"/>
            <ac:spMk id="2" creationId="{90296CDB-53BF-425C-369A-D94E8DF9758C}"/>
          </ac:spMkLst>
        </pc:spChg>
        <pc:spChg chg="mod">
          <ac:chgData name="翌霖 胡" userId="a9a41afe759712f0" providerId="LiveId" clId="{A7AD4018-580B-4404-90A4-94DFAE688159}" dt="2023-11-20T15:47:45.788" v="3508"/>
          <ac:spMkLst>
            <pc:docMk/>
            <pc:sldMk cId="3935470147" sldId="291"/>
            <ac:spMk id="3" creationId="{4F62E9D2-0544-D57A-EF52-50CA284262E2}"/>
          </ac:spMkLst>
        </pc:spChg>
        <pc:spChg chg="add">
          <ac:chgData name="翌霖 胡" userId="a9a41afe759712f0" providerId="LiveId" clId="{A7AD4018-580B-4404-90A4-94DFAE688159}" dt="2023-11-20T15:47:11.363" v="3500" actId="26606"/>
          <ac:spMkLst>
            <pc:docMk/>
            <pc:sldMk cId="3935470147" sldId="291"/>
            <ac:spMk id="10" creationId="{45D37F4E-DDB4-456B-97E0-9937730A039F}"/>
          </ac:spMkLst>
        </pc:spChg>
        <pc:spChg chg="add">
          <ac:chgData name="翌霖 胡" userId="a9a41afe759712f0" providerId="LiveId" clId="{A7AD4018-580B-4404-90A4-94DFAE688159}" dt="2023-11-20T15:47:11.363" v="3500" actId="26606"/>
          <ac:spMkLst>
            <pc:docMk/>
            <pc:sldMk cId="3935470147" sldId="291"/>
            <ac:spMk id="12" creationId="{B2DD41CD-8F47-4F56-AD12-4E2FF7696987}"/>
          </ac:spMkLst>
        </pc:spChg>
        <pc:picChg chg="add mod">
          <ac:chgData name="翌霖 胡" userId="a9a41afe759712f0" providerId="LiveId" clId="{A7AD4018-580B-4404-90A4-94DFAE688159}" dt="2023-11-20T15:47:11.363" v="3500" actId="26606"/>
          <ac:picMkLst>
            <pc:docMk/>
            <pc:sldMk cId="3935470147" sldId="291"/>
            <ac:picMk id="5" creationId="{5DAE958B-08A2-17B5-541A-38ADDABDCE21}"/>
          </ac:picMkLst>
        </pc:picChg>
      </pc:sldChg>
      <pc:sldChg chg="addSp delSp modSp new mod setBg">
        <pc:chgData name="翌霖 胡" userId="a9a41afe759712f0" providerId="LiveId" clId="{A7AD4018-580B-4404-90A4-94DFAE688159}" dt="2023-11-20T15:54:33.596" v="3511" actId="1076"/>
        <pc:sldMkLst>
          <pc:docMk/>
          <pc:sldMk cId="1538904569" sldId="292"/>
        </pc:sldMkLst>
        <pc:spChg chg="mod">
          <ac:chgData name="翌霖 胡" userId="a9a41afe759712f0" providerId="LiveId" clId="{A7AD4018-580B-4404-90A4-94DFAE688159}" dt="2023-11-20T15:54:28.923" v="3510" actId="1076"/>
          <ac:spMkLst>
            <pc:docMk/>
            <pc:sldMk cId="1538904569" sldId="292"/>
            <ac:spMk id="2" creationId="{5C6EB802-D5C7-5EA0-BBDB-C3CB99BF4C11}"/>
          </ac:spMkLst>
        </pc:spChg>
        <pc:spChg chg="mod">
          <ac:chgData name="翌霖 胡" userId="a9a41afe759712f0" providerId="LiveId" clId="{A7AD4018-580B-4404-90A4-94DFAE688159}" dt="2023-11-20T15:54:33.596" v="3511" actId="1076"/>
          <ac:spMkLst>
            <pc:docMk/>
            <pc:sldMk cId="1538904569" sldId="292"/>
            <ac:spMk id="3" creationId="{B06B4791-0A46-2369-4D8B-194F9E518B95}"/>
          </ac:spMkLst>
        </pc:spChg>
        <pc:spChg chg="add del">
          <ac:chgData name="翌霖 胡" userId="a9a41afe759712f0" providerId="LiveId" clId="{A7AD4018-580B-4404-90A4-94DFAE688159}" dt="2023-11-20T15:43:44.942" v="3442" actId="26606"/>
          <ac:spMkLst>
            <pc:docMk/>
            <pc:sldMk cId="1538904569" sldId="292"/>
            <ac:spMk id="12" creationId="{D2B783EE-0239-4717-BBEA-8C9EAC61C824}"/>
          </ac:spMkLst>
        </pc:spChg>
        <pc:spChg chg="add del">
          <ac:chgData name="翌霖 胡" userId="a9a41afe759712f0" providerId="LiveId" clId="{A7AD4018-580B-4404-90A4-94DFAE688159}" dt="2023-11-20T15:43:44.942" v="3442" actId="26606"/>
          <ac:spMkLst>
            <pc:docMk/>
            <pc:sldMk cId="1538904569" sldId="292"/>
            <ac:spMk id="14" creationId="{A7B99495-F43F-4D80-A44F-2CB4764EB90B}"/>
          </ac:spMkLst>
        </pc:spChg>
        <pc:spChg chg="add del">
          <ac:chgData name="翌霖 胡" userId="a9a41afe759712f0" providerId="LiveId" clId="{A7AD4018-580B-4404-90A4-94DFAE688159}" dt="2023-11-20T15:43:44.942" v="3442" actId="26606"/>
          <ac:spMkLst>
            <pc:docMk/>
            <pc:sldMk cId="1538904569" sldId="292"/>
            <ac:spMk id="16" creationId="{70BEB1E7-2F88-40BC-B73D-42E5B6F80BFC}"/>
          </ac:spMkLst>
        </pc:spChg>
        <pc:spChg chg="add">
          <ac:chgData name="翌霖 胡" userId="a9a41afe759712f0" providerId="LiveId" clId="{A7AD4018-580B-4404-90A4-94DFAE688159}" dt="2023-11-20T15:43:44.942" v="3442" actId="26606"/>
          <ac:spMkLst>
            <pc:docMk/>
            <pc:sldMk cId="1538904569" sldId="292"/>
            <ac:spMk id="21" creationId="{2CB962CF-61A3-4EF9-94F6-7C59B0329524}"/>
          </ac:spMkLst>
        </pc:spChg>
        <pc:picChg chg="add del mod ord">
          <ac:chgData name="翌霖 胡" userId="a9a41afe759712f0" providerId="LiveId" clId="{A7AD4018-580B-4404-90A4-94DFAE688159}" dt="2023-11-20T15:43:44.942" v="3442" actId="26606"/>
          <ac:picMkLst>
            <pc:docMk/>
            <pc:sldMk cId="1538904569" sldId="292"/>
            <ac:picMk id="5" creationId="{F5086320-B4A5-F95C-FA60-735D69B4CE47}"/>
          </ac:picMkLst>
        </pc:picChg>
        <pc:picChg chg="add mod ord">
          <ac:chgData name="翌霖 胡" userId="a9a41afe759712f0" providerId="LiveId" clId="{A7AD4018-580B-4404-90A4-94DFAE688159}" dt="2023-11-20T15:43:44.942" v="3442" actId="26606"/>
          <ac:picMkLst>
            <pc:docMk/>
            <pc:sldMk cId="1538904569" sldId="292"/>
            <ac:picMk id="7" creationId="{9D61F3FA-308D-5B2E-605F-763B858ABFC0}"/>
          </ac:picMkLst>
        </pc:picChg>
        <pc:picChg chg="add del mod">
          <ac:chgData name="翌霖 胡" userId="a9a41afe759712f0" providerId="LiveId" clId="{A7AD4018-580B-4404-90A4-94DFAE688159}" dt="2023-11-20T15:31:39.704" v="3319"/>
          <ac:picMkLst>
            <pc:docMk/>
            <pc:sldMk cId="1538904569" sldId="292"/>
            <ac:picMk id="9" creationId="{5CE4C3F1-73D3-4915-A02D-4343C6A46792}"/>
          </ac:picMkLst>
        </pc:picChg>
      </pc:sldChg>
      <pc:sldChg chg="modSp new mod">
        <pc:chgData name="翌霖 胡" userId="a9a41afe759712f0" providerId="LiveId" clId="{A7AD4018-580B-4404-90A4-94DFAE688159}" dt="2023-11-20T15:46:03.695" v="3486" actId="15"/>
        <pc:sldMkLst>
          <pc:docMk/>
          <pc:sldMk cId="899076448" sldId="293"/>
        </pc:sldMkLst>
        <pc:spChg chg="mod">
          <ac:chgData name="翌霖 胡" userId="a9a41afe759712f0" providerId="LiveId" clId="{A7AD4018-580B-4404-90A4-94DFAE688159}" dt="2023-11-20T15:32:31.336" v="3337"/>
          <ac:spMkLst>
            <pc:docMk/>
            <pc:sldMk cId="899076448" sldId="293"/>
            <ac:spMk id="2" creationId="{E09103E3-3FE8-05FF-9B77-E7A5E1D373DC}"/>
          </ac:spMkLst>
        </pc:spChg>
        <pc:spChg chg="mod">
          <ac:chgData name="翌霖 胡" userId="a9a41afe759712f0" providerId="LiveId" clId="{A7AD4018-580B-4404-90A4-94DFAE688159}" dt="2023-11-20T15:46:03.695" v="3486" actId="15"/>
          <ac:spMkLst>
            <pc:docMk/>
            <pc:sldMk cId="899076448" sldId="293"/>
            <ac:spMk id="3" creationId="{83BBA7AE-E483-CC31-AA4F-61C4100F2D6E}"/>
          </ac:spMkLst>
        </pc:spChg>
      </pc:sldChg>
      <pc:sldChg chg="new del">
        <pc:chgData name="翌霖 胡" userId="a9a41afe759712f0" providerId="LiveId" clId="{A7AD4018-580B-4404-90A4-94DFAE688159}" dt="2023-11-20T15:46:12.274" v="3487" actId="47"/>
        <pc:sldMkLst>
          <pc:docMk/>
          <pc:sldMk cId="4248933367" sldId="294"/>
        </pc:sldMkLst>
      </pc:sldChg>
      <pc:sldChg chg="del">
        <pc:chgData name="翌霖 胡" userId="a9a41afe759712f0" providerId="LiveId" clId="{A7AD4018-580B-4404-90A4-94DFAE688159}" dt="2023-11-20T06:20:02.983" v="5" actId="47"/>
        <pc:sldMkLst>
          <pc:docMk/>
          <pc:sldMk cId="642413668" sldId="324"/>
        </pc:sldMkLst>
      </pc:sldChg>
      <pc:sldChg chg="del">
        <pc:chgData name="翌霖 胡" userId="a9a41afe759712f0" providerId="LiveId" clId="{A7AD4018-580B-4404-90A4-94DFAE688159}" dt="2023-11-20T06:20:02.983" v="5" actId="47"/>
        <pc:sldMkLst>
          <pc:docMk/>
          <pc:sldMk cId="4117294434" sldId="347"/>
        </pc:sldMkLst>
      </pc:sldChg>
      <pc:sldChg chg="del">
        <pc:chgData name="翌霖 胡" userId="a9a41afe759712f0" providerId="LiveId" clId="{A7AD4018-580B-4404-90A4-94DFAE688159}" dt="2023-11-20T06:20:02.983" v="5" actId="47"/>
        <pc:sldMkLst>
          <pc:docMk/>
          <pc:sldMk cId="1065169402" sldId="348"/>
        </pc:sldMkLst>
      </pc:sldChg>
      <pc:sldChg chg="del">
        <pc:chgData name="翌霖 胡" userId="a9a41afe759712f0" providerId="LiveId" clId="{A7AD4018-580B-4404-90A4-94DFAE688159}" dt="2023-11-20T06:20:02.983" v="5" actId="47"/>
        <pc:sldMkLst>
          <pc:docMk/>
          <pc:sldMk cId="3756710890" sldId="352"/>
        </pc:sldMkLst>
      </pc:sldChg>
      <pc:sldChg chg="del">
        <pc:chgData name="翌霖 胡" userId="a9a41afe759712f0" providerId="LiveId" clId="{A7AD4018-580B-4404-90A4-94DFAE688159}" dt="2023-11-20T06:20:02.983" v="5" actId="47"/>
        <pc:sldMkLst>
          <pc:docMk/>
          <pc:sldMk cId="4148162748" sldId="353"/>
        </pc:sldMkLst>
      </pc:sldChg>
      <pc:sldChg chg="del">
        <pc:chgData name="翌霖 胡" userId="a9a41afe759712f0" providerId="LiveId" clId="{A7AD4018-580B-4404-90A4-94DFAE688159}" dt="2023-11-20T06:20:02.983" v="5" actId="47"/>
        <pc:sldMkLst>
          <pc:docMk/>
          <pc:sldMk cId="2219665023" sldId="354"/>
        </pc:sldMkLst>
      </pc:sldChg>
      <pc:sldChg chg="del">
        <pc:chgData name="翌霖 胡" userId="a9a41afe759712f0" providerId="LiveId" clId="{A7AD4018-580B-4404-90A4-94DFAE688159}" dt="2023-11-20T06:20:02.983" v="5" actId="47"/>
        <pc:sldMkLst>
          <pc:docMk/>
          <pc:sldMk cId="513029129" sldId="355"/>
        </pc:sldMkLst>
      </pc:sldChg>
      <pc:sldChg chg="del">
        <pc:chgData name="翌霖 胡" userId="a9a41afe759712f0" providerId="LiveId" clId="{A7AD4018-580B-4404-90A4-94DFAE688159}" dt="2023-11-20T06:20:02.983" v="5" actId="47"/>
        <pc:sldMkLst>
          <pc:docMk/>
          <pc:sldMk cId="293177231" sldId="358"/>
        </pc:sldMkLst>
      </pc:sldChg>
      <pc:sldChg chg="del">
        <pc:chgData name="翌霖 胡" userId="a9a41afe759712f0" providerId="LiveId" clId="{A7AD4018-580B-4404-90A4-94DFAE688159}" dt="2023-11-20T06:20:02.983" v="5" actId="47"/>
        <pc:sldMkLst>
          <pc:docMk/>
          <pc:sldMk cId="730682369" sldId="359"/>
        </pc:sldMkLst>
      </pc:sldChg>
      <pc:sldChg chg="del">
        <pc:chgData name="翌霖 胡" userId="a9a41afe759712f0" providerId="LiveId" clId="{A7AD4018-580B-4404-90A4-94DFAE688159}" dt="2023-11-20T06:20:02.983" v="5" actId="47"/>
        <pc:sldMkLst>
          <pc:docMk/>
          <pc:sldMk cId="4274443988" sldId="360"/>
        </pc:sldMkLst>
      </pc:sldChg>
      <pc:sldChg chg="del">
        <pc:chgData name="翌霖 胡" userId="a9a41afe759712f0" providerId="LiveId" clId="{A7AD4018-580B-4404-90A4-94DFAE688159}" dt="2023-11-20T06:20:02.983" v="5" actId="47"/>
        <pc:sldMkLst>
          <pc:docMk/>
          <pc:sldMk cId="439055835" sldId="361"/>
        </pc:sldMkLst>
      </pc:sldChg>
      <pc:sldChg chg="del">
        <pc:chgData name="翌霖 胡" userId="a9a41afe759712f0" providerId="LiveId" clId="{A7AD4018-580B-4404-90A4-94DFAE688159}" dt="2023-11-20T06:20:02.983" v="5" actId="47"/>
        <pc:sldMkLst>
          <pc:docMk/>
          <pc:sldMk cId="179987227" sldId="362"/>
        </pc:sldMkLst>
      </pc:sldChg>
    </pc:docChg>
  </pc:docChgLst>
  <pc:docChgLst>
    <pc:chgData name="翌霖 胡" userId="a9a41afe759712f0" providerId="LiveId" clId="{9C304CCA-8583-4C5C-BC95-71AD5680C462}"/>
    <pc:docChg chg="undo redo custSel addSld delSld modSld sldOrd">
      <pc:chgData name="翌霖 胡" userId="a9a41afe759712f0" providerId="LiveId" clId="{9C304CCA-8583-4C5C-BC95-71AD5680C462}" dt="2023-12-04T13:44:30.037" v="4016" actId="6549"/>
      <pc:docMkLst>
        <pc:docMk/>
      </pc:docMkLst>
      <pc:sldChg chg="addSp delSp modSp mod setBg addAnim delAnim setClrOvrMap">
        <pc:chgData name="翌霖 胡" userId="a9a41afe759712f0" providerId="LiveId" clId="{9C304CCA-8583-4C5C-BC95-71AD5680C462}" dt="2023-12-02T07:28:32.230" v="21" actId="27614"/>
        <pc:sldMkLst>
          <pc:docMk/>
          <pc:sldMk cId="3981376780" sldId="256"/>
        </pc:sldMkLst>
        <pc:spChg chg="mod">
          <ac:chgData name="翌霖 胡" userId="a9a41afe759712f0" providerId="LiveId" clId="{9C304CCA-8583-4C5C-BC95-71AD5680C462}" dt="2023-12-02T07:28:15.065" v="20" actId="26606"/>
          <ac:spMkLst>
            <pc:docMk/>
            <pc:sldMk cId="3981376780" sldId="256"/>
            <ac:spMk id="2" creationId="{3276E30A-E273-EDA7-0B94-6DCEB364EEC7}"/>
          </ac:spMkLst>
        </pc:spChg>
        <pc:spChg chg="mod">
          <ac:chgData name="翌霖 胡" userId="a9a41afe759712f0" providerId="LiveId" clId="{9C304CCA-8583-4C5C-BC95-71AD5680C462}" dt="2023-12-02T07:28:15.065" v="20" actId="26606"/>
          <ac:spMkLst>
            <pc:docMk/>
            <pc:sldMk cId="3981376780" sldId="256"/>
            <ac:spMk id="3" creationId="{D4226F11-46DB-13F3-330D-5DB5D0919E00}"/>
          </ac:spMkLst>
        </pc:spChg>
        <pc:spChg chg="add del">
          <ac:chgData name="翌霖 胡" userId="a9a41afe759712f0" providerId="LiveId" clId="{9C304CCA-8583-4C5C-BC95-71AD5680C462}" dt="2023-12-02T07:28:15.065" v="20" actId="26606"/>
          <ac:spMkLst>
            <pc:docMk/>
            <pc:sldMk cId="3981376780" sldId="256"/>
            <ac:spMk id="29" creationId="{0671A8AE-40A1-4631-A6B8-581AFF065482}"/>
          </ac:spMkLst>
        </pc:spChg>
        <pc:spChg chg="add del">
          <ac:chgData name="翌霖 胡" userId="a9a41afe759712f0" providerId="LiveId" clId="{9C304CCA-8583-4C5C-BC95-71AD5680C462}" dt="2023-12-02T07:28:15.065" v="20" actId="26606"/>
          <ac:spMkLst>
            <pc:docMk/>
            <pc:sldMk cId="3981376780" sldId="256"/>
            <ac:spMk id="31" creationId="{AB58EF07-17C2-48CF-ABB0-EEF1F17CB8F0}"/>
          </ac:spMkLst>
        </pc:spChg>
        <pc:spChg chg="add del">
          <ac:chgData name="翌霖 胡" userId="a9a41afe759712f0" providerId="LiveId" clId="{9C304CCA-8583-4C5C-BC95-71AD5680C462}" dt="2023-12-02T07:28:15.065" v="20" actId="26606"/>
          <ac:spMkLst>
            <pc:docMk/>
            <pc:sldMk cId="3981376780" sldId="256"/>
            <ac:spMk id="33" creationId="{AF2F604E-43BE-4DC3-B983-E071523364F8}"/>
          </ac:spMkLst>
        </pc:spChg>
        <pc:spChg chg="add del">
          <ac:chgData name="翌霖 胡" userId="a9a41afe759712f0" providerId="LiveId" clId="{9C304CCA-8583-4C5C-BC95-71AD5680C462}" dt="2023-12-02T07:28:15.065" v="20" actId="26606"/>
          <ac:spMkLst>
            <pc:docMk/>
            <pc:sldMk cId="3981376780" sldId="256"/>
            <ac:spMk id="35" creationId="{08C9B587-E65E-4B52-B37C-ABEBB6E87928}"/>
          </ac:spMkLst>
        </pc:spChg>
        <pc:spChg chg="add del">
          <ac:chgData name="翌霖 胡" userId="a9a41afe759712f0" providerId="LiveId" clId="{9C304CCA-8583-4C5C-BC95-71AD5680C462}" dt="2023-12-02T07:28:15.022" v="19" actId="26606"/>
          <ac:spMkLst>
            <pc:docMk/>
            <pc:sldMk cId="3981376780" sldId="256"/>
            <ac:spMk id="40" creationId="{0671A8AE-40A1-4631-A6B8-581AFF065482}"/>
          </ac:spMkLst>
        </pc:spChg>
        <pc:spChg chg="add del">
          <ac:chgData name="翌霖 胡" userId="a9a41afe759712f0" providerId="LiveId" clId="{9C304CCA-8583-4C5C-BC95-71AD5680C462}" dt="2023-12-02T07:28:15.022" v="19" actId="26606"/>
          <ac:spMkLst>
            <pc:docMk/>
            <pc:sldMk cId="3981376780" sldId="256"/>
            <ac:spMk id="42" creationId="{AB58EF07-17C2-48CF-ABB0-EEF1F17CB8F0}"/>
          </ac:spMkLst>
        </pc:spChg>
        <pc:spChg chg="add del">
          <ac:chgData name="翌霖 胡" userId="a9a41afe759712f0" providerId="LiveId" clId="{9C304CCA-8583-4C5C-BC95-71AD5680C462}" dt="2023-12-02T07:28:15.022" v="19" actId="26606"/>
          <ac:spMkLst>
            <pc:docMk/>
            <pc:sldMk cId="3981376780" sldId="256"/>
            <ac:spMk id="44" creationId="{AF2F604E-43BE-4DC3-B983-E071523364F8}"/>
          </ac:spMkLst>
        </pc:spChg>
        <pc:spChg chg="add del">
          <ac:chgData name="翌霖 胡" userId="a9a41afe759712f0" providerId="LiveId" clId="{9C304CCA-8583-4C5C-BC95-71AD5680C462}" dt="2023-12-02T07:28:15.022" v="19" actId="26606"/>
          <ac:spMkLst>
            <pc:docMk/>
            <pc:sldMk cId="3981376780" sldId="256"/>
            <ac:spMk id="46" creationId="{08C9B587-E65E-4B52-B37C-ABEBB6E87928}"/>
          </ac:spMkLst>
        </pc:spChg>
        <pc:spChg chg="add">
          <ac:chgData name="翌霖 胡" userId="a9a41afe759712f0" providerId="LiveId" clId="{9C304CCA-8583-4C5C-BC95-71AD5680C462}" dt="2023-12-02T07:28:15.065" v="20" actId="26606"/>
          <ac:spMkLst>
            <pc:docMk/>
            <pc:sldMk cId="3981376780" sldId="256"/>
            <ac:spMk id="48" creationId="{71B2258F-86CA-4D4D-8270-BC05FCDEBFB3}"/>
          </ac:spMkLst>
        </pc:spChg>
        <pc:picChg chg="add mod ord">
          <ac:chgData name="翌霖 胡" userId="a9a41afe759712f0" providerId="LiveId" clId="{9C304CCA-8583-4C5C-BC95-71AD5680C462}" dt="2023-12-02T07:28:32.230" v="21" actId="27614"/>
          <ac:picMkLst>
            <pc:docMk/>
            <pc:sldMk cId="3981376780" sldId="256"/>
            <ac:picMk id="4" creationId="{6BA70B06-4A1B-30AA-533F-AA222809F606}"/>
          </ac:picMkLst>
        </pc:picChg>
        <pc:picChg chg="del">
          <ac:chgData name="翌霖 胡" userId="a9a41afe759712f0" providerId="LiveId" clId="{9C304CCA-8583-4C5C-BC95-71AD5680C462}" dt="2023-12-02T07:27:09.208" v="9" actId="478"/>
          <ac:picMkLst>
            <pc:docMk/>
            <pc:sldMk cId="3981376780" sldId="256"/>
            <ac:picMk id="5" creationId="{47918ACB-E09E-0120-72D3-85E0B60B50B6}"/>
          </ac:picMkLst>
        </pc:picChg>
      </pc:sldChg>
      <pc:sldChg chg="addSp modSp new del mod">
        <pc:chgData name="翌霖 胡" userId="a9a41afe759712f0" providerId="LiveId" clId="{9C304CCA-8583-4C5C-BC95-71AD5680C462}" dt="2023-12-04T01:47:14.738" v="175" actId="2696"/>
        <pc:sldMkLst>
          <pc:docMk/>
          <pc:sldMk cId="123645630" sldId="257"/>
        </pc:sldMkLst>
        <pc:picChg chg="add mod">
          <ac:chgData name="翌霖 胡" userId="a9a41afe759712f0" providerId="LiveId" clId="{9C304CCA-8583-4C5C-BC95-71AD5680C462}" dt="2023-12-03T08:56:39.031" v="123" actId="14100"/>
          <ac:picMkLst>
            <pc:docMk/>
            <pc:sldMk cId="123645630" sldId="257"/>
            <ac:picMk id="5" creationId="{0A4ECB60-0DA2-CE38-8B3F-2627B71FFEC6}"/>
          </ac:picMkLst>
        </pc:picChg>
      </pc:sldChg>
      <pc:sldChg chg="add del">
        <pc:chgData name="翌霖 胡" userId="a9a41afe759712f0" providerId="LiveId" clId="{9C304CCA-8583-4C5C-BC95-71AD5680C462}" dt="2023-12-04T08:33:27.829" v="2697" actId="47"/>
        <pc:sldMkLst>
          <pc:docMk/>
          <pc:sldMk cId="2767049293" sldId="257"/>
        </pc:sldMkLst>
      </pc:sldChg>
      <pc:sldChg chg="del">
        <pc:chgData name="翌霖 胡" userId="a9a41afe759712f0" providerId="LiveId" clId="{9C304CCA-8583-4C5C-BC95-71AD5680C462}" dt="2023-12-02T07:27:02.207" v="3" actId="47"/>
        <pc:sldMkLst>
          <pc:docMk/>
          <pc:sldMk cId="3934035517" sldId="258"/>
        </pc:sldMkLst>
      </pc:sldChg>
      <pc:sldChg chg="addSp delSp modSp new mod setBg">
        <pc:chgData name="翌霖 胡" userId="a9a41afe759712f0" providerId="LiveId" clId="{9C304CCA-8583-4C5C-BC95-71AD5680C462}" dt="2023-12-04T13:38:06.408" v="4000" actId="6549"/>
        <pc:sldMkLst>
          <pc:docMk/>
          <pc:sldMk cId="4053262229" sldId="258"/>
        </pc:sldMkLst>
        <pc:spChg chg="mod">
          <ac:chgData name="翌霖 胡" userId="a9a41afe759712f0" providerId="LiveId" clId="{9C304CCA-8583-4C5C-BC95-71AD5680C462}" dt="2023-12-04T07:26:35.299" v="1865" actId="26606"/>
          <ac:spMkLst>
            <pc:docMk/>
            <pc:sldMk cId="4053262229" sldId="258"/>
            <ac:spMk id="2" creationId="{8FE122CB-766C-99BE-8D16-BCC1175BC033}"/>
          </ac:spMkLst>
        </pc:spChg>
        <pc:spChg chg="add del mod">
          <ac:chgData name="翌霖 胡" userId="a9a41afe759712f0" providerId="LiveId" clId="{9C304CCA-8583-4C5C-BC95-71AD5680C462}" dt="2023-12-04T13:38:06.408" v="4000" actId="6549"/>
          <ac:spMkLst>
            <pc:docMk/>
            <pc:sldMk cId="4053262229" sldId="258"/>
            <ac:spMk id="3" creationId="{E7AD12F5-E552-490F-D5A7-E6C89F1AD22E}"/>
          </ac:spMkLst>
        </pc:spChg>
        <pc:picChg chg="add del mod">
          <ac:chgData name="翌霖 胡" userId="a9a41afe759712f0" providerId="LiveId" clId="{9C304CCA-8583-4C5C-BC95-71AD5680C462}" dt="2023-12-04T04:36:38.576" v="1324"/>
          <ac:picMkLst>
            <pc:docMk/>
            <pc:sldMk cId="4053262229" sldId="258"/>
            <ac:picMk id="5" creationId="{55DFB259-1B5D-6AE0-1B02-E9D492AE56D7}"/>
          </ac:picMkLst>
        </pc:picChg>
        <pc:picChg chg="add del mod">
          <ac:chgData name="翌霖 胡" userId="a9a41afe759712f0" providerId="LiveId" clId="{9C304CCA-8583-4C5C-BC95-71AD5680C462}" dt="2023-12-04T05:10:39.588" v="1783" actId="21"/>
          <ac:picMkLst>
            <pc:docMk/>
            <pc:sldMk cId="4053262229" sldId="258"/>
            <ac:picMk id="7" creationId="{494919C0-C1D7-D579-CBE8-F14C06EB0D18}"/>
          </ac:picMkLst>
        </pc:picChg>
        <pc:picChg chg="add del mod">
          <ac:chgData name="翌霖 胡" userId="a9a41afe759712f0" providerId="LiveId" clId="{9C304CCA-8583-4C5C-BC95-71AD5680C462}" dt="2023-12-04T07:26:18.919" v="1864" actId="21"/>
          <ac:picMkLst>
            <pc:docMk/>
            <pc:sldMk cId="4053262229" sldId="258"/>
            <ac:picMk id="8" creationId="{6C0CCE63-8900-CB2D-28BD-7346A70F752B}"/>
          </ac:picMkLst>
        </pc:picChg>
        <pc:picChg chg="add mod">
          <ac:chgData name="翌霖 胡" userId="a9a41afe759712f0" providerId="LiveId" clId="{9C304CCA-8583-4C5C-BC95-71AD5680C462}" dt="2023-12-04T07:26:47.170" v="1869" actId="1076"/>
          <ac:picMkLst>
            <pc:docMk/>
            <pc:sldMk cId="4053262229" sldId="258"/>
            <ac:picMk id="9" creationId="{19503815-4D88-F814-3F2E-96981FE71B78}"/>
          </ac:picMkLst>
        </pc:picChg>
        <pc:cxnChg chg="add">
          <ac:chgData name="翌霖 胡" userId="a9a41afe759712f0" providerId="LiveId" clId="{9C304CCA-8583-4C5C-BC95-71AD5680C462}" dt="2023-12-04T07:26:35.299" v="1865" actId="26606"/>
          <ac:cxnSpMkLst>
            <pc:docMk/>
            <pc:sldMk cId="4053262229" sldId="258"/>
            <ac:cxnSpMk id="6" creationId="{00CD8E7C-C23B-A3B9-B18A-838AED877A40}"/>
          </ac:cxnSpMkLst>
        </pc:cxnChg>
      </pc:sldChg>
      <pc:sldChg chg="addSp delSp modSp new mod">
        <pc:chgData name="翌霖 胡" userId="a9a41afe759712f0" providerId="LiveId" clId="{9C304CCA-8583-4C5C-BC95-71AD5680C462}" dt="2023-12-04T10:35:57.440" v="3677" actId="1076"/>
        <pc:sldMkLst>
          <pc:docMk/>
          <pc:sldMk cId="712003958" sldId="259"/>
        </pc:sldMkLst>
        <pc:spChg chg="mod">
          <ac:chgData name="翌霖 胡" userId="a9a41afe759712f0" providerId="LiveId" clId="{9C304CCA-8583-4C5C-BC95-71AD5680C462}" dt="2023-12-04T10:29:25.294" v="3584" actId="21"/>
          <ac:spMkLst>
            <pc:docMk/>
            <pc:sldMk cId="712003958" sldId="259"/>
            <ac:spMk id="2" creationId="{F97E9E56-FE49-76BD-DE6A-DC31DBD09B6B}"/>
          </ac:spMkLst>
        </pc:spChg>
        <pc:spChg chg="mod">
          <ac:chgData name="翌霖 胡" userId="a9a41afe759712f0" providerId="LiveId" clId="{9C304CCA-8583-4C5C-BC95-71AD5680C462}" dt="2023-12-04T10:35:33.668" v="3673"/>
          <ac:spMkLst>
            <pc:docMk/>
            <pc:sldMk cId="712003958" sldId="259"/>
            <ac:spMk id="3" creationId="{2FB7BB9A-26D1-90AB-08AC-7E9868DD7EEB}"/>
          </ac:spMkLst>
        </pc:spChg>
        <pc:picChg chg="add del mod">
          <ac:chgData name="翌霖 胡" userId="a9a41afe759712f0" providerId="LiveId" clId="{9C304CCA-8583-4C5C-BC95-71AD5680C462}" dt="2023-12-04T10:35:05.292" v="3661" actId="21"/>
          <ac:picMkLst>
            <pc:docMk/>
            <pc:sldMk cId="712003958" sldId="259"/>
            <ac:picMk id="5" creationId="{9D84017C-3384-A1AD-0F4B-D036BB776225}"/>
          </ac:picMkLst>
        </pc:picChg>
        <pc:picChg chg="add mod">
          <ac:chgData name="翌霖 胡" userId="a9a41afe759712f0" providerId="LiveId" clId="{9C304CCA-8583-4C5C-BC95-71AD5680C462}" dt="2023-12-04T10:35:57.440" v="3677" actId="1076"/>
          <ac:picMkLst>
            <pc:docMk/>
            <pc:sldMk cId="712003958" sldId="259"/>
            <ac:picMk id="6" creationId="{929127BF-714A-12BE-7DA2-077FD49689C5}"/>
          </ac:picMkLst>
        </pc:picChg>
      </pc:sldChg>
      <pc:sldChg chg="del">
        <pc:chgData name="翌霖 胡" userId="a9a41afe759712f0" providerId="LiveId" clId="{9C304CCA-8583-4C5C-BC95-71AD5680C462}" dt="2023-12-02T07:27:02.207" v="3" actId="47"/>
        <pc:sldMkLst>
          <pc:docMk/>
          <pc:sldMk cId="1010836989" sldId="259"/>
        </pc:sldMkLst>
      </pc:sldChg>
      <pc:sldChg chg="del">
        <pc:chgData name="翌霖 胡" userId="a9a41afe759712f0" providerId="LiveId" clId="{9C304CCA-8583-4C5C-BC95-71AD5680C462}" dt="2023-12-02T07:27:02.207" v="3" actId="47"/>
        <pc:sldMkLst>
          <pc:docMk/>
          <pc:sldMk cId="1143112103" sldId="260"/>
        </pc:sldMkLst>
      </pc:sldChg>
      <pc:sldChg chg="addSp delSp modSp new del mod">
        <pc:chgData name="翌霖 胡" userId="a9a41afe759712f0" providerId="LiveId" clId="{9C304CCA-8583-4C5C-BC95-71AD5680C462}" dt="2023-12-04T11:11:06.467" v="3955" actId="47"/>
        <pc:sldMkLst>
          <pc:docMk/>
          <pc:sldMk cId="2127587658" sldId="260"/>
        </pc:sldMkLst>
        <pc:picChg chg="add del">
          <ac:chgData name="翌霖 胡" userId="a9a41afe759712f0" providerId="LiveId" clId="{9C304CCA-8583-4C5C-BC95-71AD5680C462}" dt="2023-12-03T11:46:30.562" v="163" actId="22"/>
          <ac:picMkLst>
            <pc:docMk/>
            <pc:sldMk cId="2127587658" sldId="260"/>
            <ac:picMk id="5" creationId="{3FB93565-7AAA-E5D7-F2CA-45DDD3A367A7}"/>
          </ac:picMkLst>
        </pc:picChg>
        <pc:picChg chg="add del mod">
          <ac:chgData name="翌霖 胡" userId="a9a41afe759712f0" providerId="LiveId" clId="{9C304CCA-8583-4C5C-BC95-71AD5680C462}" dt="2023-12-04T10:53:42.496" v="3834" actId="478"/>
          <ac:picMkLst>
            <pc:docMk/>
            <pc:sldMk cId="2127587658" sldId="260"/>
            <ac:picMk id="7" creationId="{339A4BB6-E2F0-0F1D-4C76-79FA0023BA7A}"/>
          </ac:picMkLst>
        </pc:picChg>
        <pc:picChg chg="add del mod">
          <ac:chgData name="翌霖 胡" userId="a9a41afe759712f0" providerId="LiveId" clId="{9C304CCA-8583-4C5C-BC95-71AD5680C462}" dt="2023-12-04T10:36:11.388" v="3679" actId="478"/>
          <ac:picMkLst>
            <pc:docMk/>
            <pc:sldMk cId="2127587658" sldId="260"/>
            <ac:picMk id="9" creationId="{5D9668B9-A32F-9ABA-C0F2-022BB66B7821}"/>
          </ac:picMkLst>
        </pc:picChg>
        <pc:picChg chg="add del mod">
          <ac:chgData name="翌霖 胡" userId="a9a41afe759712f0" providerId="LiveId" clId="{9C304CCA-8583-4C5C-BC95-71AD5680C462}" dt="2023-12-04T10:36:10.502" v="3678" actId="478"/>
          <ac:picMkLst>
            <pc:docMk/>
            <pc:sldMk cId="2127587658" sldId="260"/>
            <ac:picMk id="11" creationId="{BC0B4963-F2FF-9D58-10D0-6A3D08E3C3B2}"/>
          </ac:picMkLst>
        </pc:picChg>
        <pc:picChg chg="add del mod">
          <ac:chgData name="翌霖 胡" userId="a9a41afe759712f0" providerId="LiveId" clId="{9C304CCA-8583-4C5C-BC95-71AD5680C462}" dt="2023-12-04T10:53:41.613" v="3833" actId="478"/>
          <ac:picMkLst>
            <pc:docMk/>
            <pc:sldMk cId="2127587658" sldId="260"/>
            <ac:picMk id="13" creationId="{546CFFCC-5CA3-CEA9-8ECE-7FF7309B6E34}"/>
          </ac:picMkLst>
        </pc:picChg>
      </pc:sldChg>
      <pc:sldChg chg="addSp delSp modSp new mod ord setBg">
        <pc:chgData name="翌霖 胡" userId="a9a41afe759712f0" providerId="LiveId" clId="{9C304CCA-8583-4C5C-BC95-71AD5680C462}" dt="2023-12-04T11:10:57.730" v="3954" actId="732"/>
        <pc:sldMkLst>
          <pc:docMk/>
          <pc:sldMk cId="2660127847" sldId="261"/>
        </pc:sldMkLst>
        <pc:spChg chg="mod">
          <ac:chgData name="翌霖 胡" userId="a9a41afe759712f0" providerId="LiveId" clId="{9C304CCA-8583-4C5C-BC95-71AD5680C462}" dt="2023-12-04T11:09:18.790" v="3939" actId="26606"/>
          <ac:spMkLst>
            <pc:docMk/>
            <pc:sldMk cId="2660127847" sldId="261"/>
            <ac:spMk id="2" creationId="{5A3548B3-7FB9-8CFC-5D03-70E3A63881E8}"/>
          </ac:spMkLst>
        </pc:spChg>
        <pc:spChg chg="mod">
          <ac:chgData name="翌霖 胡" userId="a9a41afe759712f0" providerId="LiveId" clId="{9C304CCA-8583-4C5C-BC95-71AD5680C462}" dt="2023-12-04T11:09:52.314" v="3946" actId="403"/>
          <ac:spMkLst>
            <pc:docMk/>
            <pc:sldMk cId="2660127847" sldId="261"/>
            <ac:spMk id="3" creationId="{97B9BABA-F3E5-DECD-2EA9-70DFF2DBD455}"/>
          </ac:spMkLst>
        </pc:spChg>
        <pc:spChg chg="add mod">
          <ac:chgData name="翌霖 胡" userId="a9a41afe759712f0" providerId="LiveId" clId="{9C304CCA-8583-4C5C-BC95-71AD5680C462}" dt="2023-12-04T11:10:21.278" v="3951" actId="1076"/>
          <ac:spMkLst>
            <pc:docMk/>
            <pc:sldMk cId="2660127847" sldId="261"/>
            <ac:spMk id="9" creationId="{4F8EB4D6-52BE-E73F-063D-FC94725655DF}"/>
          </ac:spMkLst>
        </pc:spChg>
        <pc:spChg chg="add del">
          <ac:chgData name="翌霖 胡" userId="a9a41afe759712f0" providerId="LiveId" clId="{9C304CCA-8583-4C5C-BC95-71AD5680C462}" dt="2023-12-04T11:09:11.225" v="3936" actId="26606"/>
          <ac:spMkLst>
            <pc:docMk/>
            <pc:sldMk cId="2660127847" sldId="261"/>
            <ac:spMk id="16" creationId="{40C68385-847A-D2AB-91D9-ECD0EA7AC511}"/>
          </ac:spMkLst>
        </pc:spChg>
        <pc:spChg chg="add del">
          <ac:chgData name="翌霖 胡" userId="a9a41afe759712f0" providerId="LiveId" clId="{9C304CCA-8583-4C5C-BC95-71AD5680C462}" dt="2023-12-04T11:09:18.779" v="3938" actId="26606"/>
          <ac:spMkLst>
            <pc:docMk/>
            <pc:sldMk cId="2660127847" sldId="261"/>
            <ac:spMk id="22" creationId="{068E5CCC-C8B4-1C26-7EEC-22D3D6E680DA}"/>
          </ac:spMkLst>
        </pc:spChg>
        <pc:spChg chg="add del">
          <ac:chgData name="翌霖 胡" userId="a9a41afe759712f0" providerId="LiveId" clId="{9C304CCA-8583-4C5C-BC95-71AD5680C462}" dt="2023-12-04T11:09:18.779" v="3938" actId="26606"/>
          <ac:spMkLst>
            <pc:docMk/>
            <pc:sldMk cId="2660127847" sldId="261"/>
            <ac:spMk id="23" creationId="{5AA4F2E6-C9E1-359F-FAB8-8E34321074B0}"/>
          </ac:spMkLst>
        </pc:spChg>
        <pc:spChg chg="add">
          <ac:chgData name="翌霖 胡" userId="a9a41afe759712f0" providerId="LiveId" clId="{9C304CCA-8583-4C5C-BC95-71AD5680C462}" dt="2023-12-04T11:09:18.790" v="3939" actId="26606"/>
          <ac:spMkLst>
            <pc:docMk/>
            <pc:sldMk cId="2660127847" sldId="261"/>
            <ac:spMk id="25" creationId="{5BDA4264-229B-5D61-2EDB-843DA6CD6121}"/>
          </ac:spMkLst>
        </pc:spChg>
        <pc:grpChg chg="add del">
          <ac:chgData name="翌霖 胡" userId="a9a41afe759712f0" providerId="LiveId" clId="{9C304CCA-8583-4C5C-BC95-71AD5680C462}" dt="2023-12-04T11:09:11.225" v="3936" actId="26606"/>
          <ac:grpSpMkLst>
            <pc:docMk/>
            <pc:sldMk cId="2660127847" sldId="261"/>
            <ac:grpSpMk id="12" creationId="{BD446A3B-A990-56BE-D929-107D00C69894}"/>
          </ac:grpSpMkLst>
        </pc:grpChg>
        <pc:grpChg chg="add">
          <ac:chgData name="翌霖 胡" userId="a9a41afe759712f0" providerId="LiveId" clId="{9C304CCA-8583-4C5C-BC95-71AD5680C462}" dt="2023-12-04T11:09:18.790" v="3939" actId="26606"/>
          <ac:grpSpMkLst>
            <pc:docMk/>
            <pc:sldMk cId="2660127847" sldId="261"/>
            <ac:grpSpMk id="14" creationId="{CE1F43B2-A9CC-3595-F88C-6F94C924D452}"/>
          </ac:grpSpMkLst>
        </pc:grpChg>
        <pc:grpChg chg="add del">
          <ac:chgData name="翌霖 胡" userId="a9a41afe759712f0" providerId="LiveId" clId="{9C304CCA-8583-4C5C-BC95-71AD5680C462}" dt="2023-12-04T11:09:11.225" v="3936" actId="26606"/>
          <ac:grpSpMkLst>
            <pc:docMk/>
            <pc:sldMk cId="2660127847" sldId="261"/>
            <ac:grpSpMk id="18" creationId="{B7697A67-F159-44A2-2800-CAC8595B6AD3}"/>
          </ac:grpSpMkLst>
        </pc:grpChg>
        <pc:picChg chg="add mod ord modCrop">
          <ac:chgData name="翌霖 胡" userId="a9a41afe759712f0" providerId="LiveId" clId="{9C304CCA-8583-4C5C-BC95-71AD5680C462}" dt="2023-12-04T11:10:57.730" v="3954" actId="732"/>
          <ac:picMkLst>
            <pc:docMk/>
            <pc:sldMk cId="2660127847" sldId="261"/>
            <ac:picMk id="5" creationId="{0F6947DD-C842-774A-C303-E29C42FF6387}"/>
          </ac:picMkLst>
        </pc:picChg>
        <pc:picChg chg="add mod">
          <ac:chgData name="翌霖 胡" userId="a9a41afe759712f0" providerId="LiveId" clId="{9C304CCA-8583-4C5C-BC95-71AD5680C462}" dt="2023-12-04T11:10:40.584" v="3952"/>
          <ac:picMkLst>
            <pc:docMk/>
            <pc:sldMk cId="2660127847" sldId="261"/>
            <ac:picMk id="7" creationId="{BC19DAA8-D109-9202-548F-89155F58C2E3}"/>
          </ac:picMkLst>
        </pc:picChg>
      </pc:sldChg>
      <pc:sldChg chg="del">
        <pc:chgData name="翌霖 胡" userId="a9a41afe759712f0" providerId="LiveId" clId="{9C304CCA-8583-4C5C-BC95-71AD5680C462}" dt="2023-12-02T07:27:02.207" v="3" actId="47"/>
        <pc:sldMkLst>
          <pc:docMk/>
          <pc:sldMk cId="3774336324" sldId="261"/>
        </pc:sldMkLst>
      </pc:sldChg>
      <pc:sldChg chg="del">
        <pc:chgData name="翌霖 胡" userId="a9a41afe759712f0" providerId="LiveId" clId="{9C304CCA-8583-4C5C-BC95-71AD5680C462}" dt="2023-12-02T07:27:02.207" v="3" actId="47"/>
        <pc:sldMkLst>
          <pc:docMk/>
          <pc:sldMk cId="446821141" sldId="262"/>
        </pc:sldMkLst>
      </pc:sldChg>
      <pc:sldChg chg="del">
        <pc:chgData name="翌霖 胡" userId="a9a41afe759712f0" providerId="LiveId" clId="{9C304CCA-8583-4C5C-BC95-71AD5680C462}" dt="2023-12-02T07:27:02.207" v="3" actId="47"/>
        <pc:sldMkLst>
          <pc:docMk/>
          <pc:sldMk cId="856533939" sldId="263"/>
        </pc:sldMkLst>
      </pc:sldChg>
      <pc:sldChg chg="del">
        <pc:chgData name="翌霖 胡" userId="a9a41afe759712f0" providerId="LiveId" clId="{9C304CCA-8583-4C5C-BC95-71AD5680C462}" dt="2023-12-02T07:27:02.207" v="3" actId="47"/>
        <pc:sldMkLst>
          <pc:docMk/>
          <pc:sldMk cId="2675731765" sldId="264"/>
        </pc:sldMkLst>
      </pc:sldChg>
      <pc:sldChg chg="del">
        <pc:chgData name="翌霖 胡" userId="a9a41afe759712f0" providerId="LiveId" clId="{9C304CCA-8583-4C5C-BC95-71AD5680C462}" dt="2023-12-02T07:27:02.207" v="3" actId="47"/>
        <pc:sldMkLst>
          <pc:docMk/>
          <pc:sldMk cId="427891976" sldId="265"/>
        </pc:sldMkLst>
      </pc:sldChg>
      <pc:sldChg chg="del">
        <pc:chgData name="翌霖 胡" userId="a9a41afe759712f0" providerId="LiveId" clId="{9C304CCA-8583-4C5C-BC95-71AD5680C462}" dt="2023-12-02T07:27:02.207" v="3" actId="47"/>
        <pc:sldMkLst>
          <pc:docMk/>
          <pc:sldMk cId="2074756547" sldId="266"/>
        </pc:sldMkLst>
      </pc:sldChg>
      <pc:sldChg chg="addSp delSp modSp add del mod">
        <pc:chgData name="翌霖 胡" userId="a9a41afe759712f0" providerId="LiveId" clId="{9C304CCA-8583-4C5C-BC95-71AD5680C462}" dt="2023-12-04T04:23:04.047" v="1198" actId="47"/>
        <pc:sldMkLst>
          <pc:docMk/>
          <pc:sldMk cId="3175161204" sldId="266"/>
        </pc:sldMkLst>
        <pc:spChg chg="del">
          <ac:chgData name="翌霖 胡" userId="a9a41afe759712f0" providerId="LiveId" clId="{9C304CCA-8583-4C5C-BC95-71AD5680C462}" dt="2023-12-04T04:21:30.704" v="1175" actId="21"/>
          <ac:spMkLst>
            <pc:docMk/>
            <pc:sldMk cId="3175161204" sldId="266"/>
            <ac:spMk id="3" creationId="{B00DE5CF-652A-4798-B83F-1C2DA10E998A}"/>
          </ac:spMkLst>
        </pc:spChg>
        <pc:spChg chg="add mod">
          <ac:chgData name="翌霖 胡" userId="a9a41afe759712f0" providerId="LiveId" clId="{9C304CCA-8583-4C5C-BC95-71AD5680C462}" dt="2023-12-04T04:21:30.704" v="1175" actId="21"/>
          <ac:spMkLst>
            <pc:docMk/>
            <pc:sldMk cId="3175161204" sldId="266"/>
            <ac:spMk id="5" creationId="{D1E3CF0E-A2BA-3360-0CA6-75C3796B30D9}"/>
          </ac:spMkLst>
        </pc:spChg>
      </pc:sldChg>
      <pc:sldChg chg="del">
        <pc:chgData name="翌霖 胡" userId="a9a41afe759712f0" providerId="LiveId" clId="{9C304CCA-8583-4C5C-BC95-71AD5680C462}" dt="2023-12-02T07:27:02.207" v="3" actId="47"/>
        <pc:sldMkLst>
          <pc:docMk/>
          <pc:sldMk cId="2340846912" sldId="267"/>
        </pc:sldMkLst>
      </pc:sldChg>
      <pc:sldChg chg="delSp add del mod">
        <pc:chgData name="翌霖 胡" userId="a9a41afe759712f0" providerId="LiveId" clId="{9C304CCA-8583-4C5C-BC95-71AD5680C462}" dt="2023-12-04T04:23:02.337" v="1197" actId="47"/>
        <pc:sldMkLst>
          <pc:docMk/>
          <pc:sldMk cId="2957885918" sldId="267"/>
        </pc:sldMkLst>
        <pc:picChg chg="del">
          <ac:chgData name="翌霖 胡" userId="a9a41afe759712f0" providerId="LiveId" clId="{9C304CCA-8583-4C5C-BC95-71AD5680C462}" dt="2023-12-04T04:21:14.686" v="1170" actId="478"/>
          <ac:picMkLst>
            <pc:docMk/>
            <pc:sldMk cId="2957885918" sldId="267"/>
            <ac:picMk id="5" creationId="{5EB05065-287F-4C71-BB2A-36DCE41729F4}"/>
          </ac:picMkLst>
        </pc:picChg>
        <pc:picChg chg="del">
          <ac:chgData name="翌霖 胡" userId="a9a41afe759712f0" providerId="LiveId" clId="{9C304CCA-8583-4C5C-BC95-71AD5680C462}" dt="2023-12-04T04:21:18.167" v="1173" actId="21"/>
          <ac:picMkLst>
            <pc:docMk/>
            <pc:sldMk cId="2957885918" sldId="267"/>
            <ac:picMk id="6" creationId="{97389037-4B93-4675-957A-3614B632B093}"/>
          </ac:picMkLst>
        </pc:picChg>
        <pc:picChg chg="del">
          <ac:chgData name="翌霖 胡" userId="a9a41afe759712f0" providerId="LiveId" clId="{9C304CCA-8583-4C5C-BC95-71AD5680C462}" dt="2023-12-04T04:21:16.431" v="1172" actId="478"/>
          <ac:picMkLst>
            <pc:docMk/>
            <pc:sldMk cId="2957885918" sldId="267"/>
            <ac:picMk id="7" creationId="{830BBD57-6925-4DD2-A29A-B37B6349F0C1}"/>
          </ac:picMkLst>
        </pc:picChg>
        <pc:picChg chg="del">
          <ac:chgData name="翌霖 胡" userId="a9a41afe759712f0" providerId="LiveId" clId="{9C304CCA-8583-4C5C-BC95-71AD5680C462}" dt="2023-12-04T04:21:15.478" v="1171" actId="478"/>
          <ac:picMkLst>
            <pc:docMk/>
            <pc:sldMk cId="2957885918" sldId="267"/>
            <ac:picMk id="8" creationId="{07A8556F-8638-43AD-A29A-334379038F2D}"/>
          </ac:picMkLst>
        </pc:picChg>
      </pc:sldChg>
      <pc:sldChg chg="del">
        <pc:chgData name="翌霖 胡" userId="a9a41afe759712f0" providerId="LiveId" clId="{9C304CCA-8583-4C5C-BC95-71AD5680C462}" dt="2023-12-02T07:27:02.207" v="3" actId="47"/>
        <pc:sldMkLst>
          <pc:docMk/>
          <pc:sldMk cId="1826419922" sldId="268"/>
        </pc:sldMkLst>
      </pc:sldChg>
      <pc:sldChg chg="del">
        <pc:chgData name="翌霖 胡" userId="a9a41afe759712f0" providerId="LiveId" clId="{9C304CCA-8583-4C5C-BC95-71AD5680C462}" dt="2023-12-02T07:27:02.207" v="3" actId="47"/>
        <pc:sldMkLst>
          <pc:docMk/>
          <pc:sldMk cId="289505942" sldId="269"/>
        </pc:sldMkLst>
      </pc:sldChg>
      <pc:sldChg chg="add del">
        <pc:chgData name="翌霖 胡" userId="a9a41afe759712f0" providerId="LiveId" clId="{9C304CCA-8583-4C5C-BC95-71AD5680C462}" dt="2023-12-03T11:33:37.506" v="149" actId="47"/>
        <pc:sldMkLst>
          <pc:docMk/>
          <pc:sldMk cId="874877914" sldId="269"/>
        </pc:sldMkLst>
      </pc:sldChg>
      <pc:sldChg chg="addSp modSp add mod setBg">
        <pc:chgData name="翌霖 胡" userId="a9a41afe759712f0" providerId="LiveId" clId="{9C304CCA-8583-4C5C-BC95-71AD5680C462}" dt="2023-12-04T11:33:35.510" v="3999" actId="26606"/>
        <pc:sldMkLst>
          <pc:docMk/>
          <pc:sldMk cId="2185956410" sldId="280"/>
        </pc:sldMkLst>
        <pc:spChg chg="mod">
          <ac:chgData name="翌霖 胡" userId="a9a41afe759712f0" providerId="LiveId" clId="{9C304CCA-8583-4C5C-BC95-71AD5680C462}" dt="2023-12-04T11:33:35.510" v="3999" actId="26606"/>
          <ac:spMkLst>
            <pc:docMk/>
            <pc:sldMk cId="2185956410" sldId="280"/>
            <ac:spMk id="2" creationId="{00000000-0000-0000-0000-000000000000}"/>
          </ac:spMkLst>
        </pc:spChg>
        <pc:spChg chg="mod">
          <ac:chgData name="翌霖 胡" userId="a9a41afe759712f0" providerId="LiveId" clId="{9C304CCA-8583-4C5C-BC95-71AD5680C462}" dt="2023-12-04T11:33:35.510" v="3999" actId="26606"/>
          <ac:spMkLst>
            <pc:docMk/>
            <pc:sldMk cId="2185956410" sldId="280"/>
            <ac:spMk id="3" creationId="{00000000-0000-0000-0000-000000000000}"/>
          </ac:spMkLst>
        </pc:spChg>
        <pc:spChg chg="add">
          <ac:chgData name="翌霖 胡" userId="a9a41afe759712f0" providerId="LiveId" clId="{9C304CCA-8583-4C5C-BC95-71AD5680C462}" dt="2023-12-04T11:33:35.510" v="3999" actId="26606"/>
          <ac:spMkLst>
            <pc:docMk/>
            <pc:sldMk cId="2185956410" sldId="280"/>
            <ac:spMk id="9" creationId="{AF6CB648-9554-488A-B457-99CAAD1DA528}"/>
          </ac:spMkLst>
        </pc:spChg>
        <pc:spChg chg="add">
          <ac:chgData name="翌霖 胡" userId="a9a41afe759712f0" providerId="LiveId" clId="{9C304CCA-8583-4C5C-BC95-71AD5680C462}" dt="2023-12-04T11:33:35.510" v="3999" actId="26606"/>
          <ac:spMkLst>
            <pc:docMk/>
            <pc:sldMk cId="2185956410" sldId="280"/>
            <ac:spMk id="11" creationId="{E1ED8A68-A582-AC62-104E-E319E9DB340C}"/>
          </ac:spMkLst>
        </pc:spChg>
        <pc:picChg chg="add mod ord">
          <ac:chgData name="翌霖 胡" userId="a9a41afe759712f0" providerId="LiveId" clId="{9C304CCA-8583-4C5C-BC95-71AD5680C462}" dt="2023-12-04T11:33:35.510" v="3999" actId="26606"/>
          <ac:picMkLst>
            <pc:docMk/>
            <pc:sldMk cId="2185956410" sldId="280"/>
            <ac:picMk id="4" creationId="{41050B96-4085-F84D-B513-64893C71D4E5}"/>
          </ac:picMkLst>
        </pc:picChg>
      </pc:sldChg>
      <pc:sldChg chg="del">
        <pc:chgData name="翌霖 胡" userId="a9a41afe759712f0" providerId="LiveId" clId="{9C304CCA-8583-4C5C-BC95-71AD5680C462}" dt="2023-12-02T07:27:02.207" v="3" actId="47"/>
        <pc:sldMkLst>
          <pc:docMk/>
          <pc:sldMk cId="1978046400" sldId="287"/>
        </pc:sldMkLst>
      </pc:sldChg>
      <pc:sldChg chg="del">
        <pc:chgData name="翌霖 胡" userId="a9a41afe759712f0" providerId="LiveId" clId="{9C304CCA-8583-4C5C-BC95-71AD5680C462}" dt="2023-12-02T07:27:02.207" v="3" actId="47"/>
        <pc:sldMkLst>
          <pc:docMk/>
          <pc:sldMk cId="1837561206" sldId="288"/>
        </pc:sldMkLst>
      </pc:sldChg>
      <pc:sldChg chg="del">
        <pc:chgData name="翌霖 胡" userId="a9a41afe759712f0" providerId="LiveId" clId="{9C304CCA-8583-4C5C-BC95-71AD5680C462}" dt="2023-12-02T07:27:02.207" v="3" actId="47"/>
        <pc:sldMkLst>
          <pc:docMk/>
          <pc:sldMk cId="3312575771" sldId="289"/>
        </pc:sldMkLst>
      </pc:sldChg>
      <pc:sldChg chg="del">
        <pc:chgData name="翌霖 胡" userId="a9a41afe759712f0" providerId="LiveId" clId="{9C304CCA-8583-4C5C-BC95-71AD5680C462}" dt="2023-12-02T07:27:02.207" v="3" actId="47"/>
        <pc:sldMkLst>
          <pc:docMk/>
          <pc:sldMk cId="1848114237" sldId="290"/>
        </pc:sldMkLst>
      </pc:sldChg>
      <pc:sldChg chg="del">
        <pc:chgData name="翌霖 胡" userId="a9a41afe759712f0" providerId="LiveId" clId="{9C304CCA-8583-4C5C-BC95-71AD5680C462}" dt="2023-12-02T07:27:02.207" v="3" actId="47"/>
        <pc:sldMkLst>
          <pc:docMk/>
          <pc:sldMk cId="3935470147" sldId="291"/>
        </pc:sldMkLst>
      </pc:sldChg>
      <pc:sldChg chg="del">
        <pc:chgData name="翌霖 胡" userId="a9a41afe759712f0" providerId="LiveId" clId="{9C304CCA-8583-4C5C-BC95-71AD5680C462}" dt="2023-12-02T07:27:02.207" v="3" actId="47"/>
        <pc:sldMkLst>
          <pc:docMk/>
          <pc:sldMk cId="1538904569" sldId="292"/>
        </pc:sldMkLst>
      </pc:sldChg>
      <pc:sldChg chg="del">
        <pc:chgData name="翌霖 胡" userId="a9a41afe759712f0" providerId="LiveId" clId="{9C304CCA-8583-4C5C-BC95-71AD5680C462}" dt="2023-12-02T07:27:02.207" v="3" actId="47"/>
        <pc:sldMkLst>
          <pc:docMk/>
          <pc:sldMk cId="899076448" sldId="293"/>
        </pc:sldMkLst>
      </pc:sldChg>
      <pc:sldChg chg="addSp delSp modSp add del mod">
        <pc:chgData name="翌霖 胡" userId="a9a41afe759712f0" providerId="LiveId" clId="{9C304CCA-8583-4C5C-BC95-71AD5680C462}" dt="2023-12-04T04:22:36.741" v="1193" actId="2696"/>
        <pc:sldMkLst>
          <pc:docMk/>
          <pc:sldMk cId="79403833" sldId="295"/>
        </pc:sldMkLst>
        <pc:spChg chg="mod">
          <ac:chgData name="翌霖 胡" userId="a9a41afe759712f0" providerId="LiveId" clId="{9C304CCA-8583-4C5C-BC95-71AD5680C462}" dt="2023-12-04T04:17:25.998" v="1142"/>
          <ac:spMkLst>
            <pc:docMk/>
            <pc:sldMk cId="79403833" sldId="295"/>
            <ac:spMk id="2" creationId="{A4870520-ACBA-49C6-897B-6C993A989BA9}"/>
          </ac:spMkLst>
        </pc:spChg>
        <pc:spChg chg="mod">
          <ac:chgData name="翌霖 胡" userId="a9a41afe759712f0" providerId="LiveId" clId="{9C304CCA-8583-4C5C-BC95-71AD5680C462}" dt="2023-12-04T04:19:38.804" v="1159" actId="6549"/>
          <ac:spMkLst>
            <pc:docMk/>
            <pc:sldMk cId="79403833" sldId="295"/>
            <ac:spMk id="3" creationId="{6A998AA3-B3BC-4AD1-8922-7E94F9C77EC3}"/>
          </ac:spMkLst>
        </pc:spChg>
        <pc:spChg chg="add del mod">
          <ac:chgData name="翌霖 胡" userId="a9a41afe759712f0" providerId="LiveId" clId="{9C304CCA-8583-4C5C-BC95-71AD5680C462}" dt="2023-12-04T04:21:33.737" v="1177"/>
          <ac:spMkLst>
            <pc:docMk/>
            <pc:sldMk cId="79403833" sldId="295"/>
            <ac:spMk id="4" creationId="{46F3256E-D8E6-3243-DB7F-946CA8F38983}"/>
          </ac:spMkLst>
        </pc:spChg>
      </pc:sldChg>
      <pc:sldChg chg="add del">
        <pc:chgData name="翌霖 胡" userId="a9a41afe759712f0" providerId="LiveId" clId="{9C304CCA-8583-4C5C-BC95-71AD5680C462}" dt="2023-12-04T07:55:15.137" v="2022" actId="2696"/>
        <pc:sldMkLst>
          <pc:docMk/>
          <pc:sldMk cId="1970405141" sldId="295"/>
        </pc:sldMkLst>
      </pc:sldChg>
      <pc:sldChg chg="add">
        <pc:chgData name="翌霖 胡" userId="a9a41afe759712f0" providerId="LiveId" clId="{9C304CCA-8583-4C5C-BC95-71AD5680C462}" dt="2023-12-04T07:55:27.938" v="2023"/>
        <pc:sldMkLst>
          <pc:docMk/>
          <pc:sldMk cId="3545661067" sldId="295"/>
        </pc:sldMkLst>
      </pc:sldChg>
      <pc:sldChg chg="add del">
        <pc:chgData name="翌霖 胡" userId="a9a41afe759712f0" providerId="LiveId" clId="{9C304CCA-8583-4C5C-BC95-71AD5680C462}" dt="2023-12-04T07:55:15.137" v="2022" actId="2696"/>
        <pc:sldMkLst>
          <pc:docMk/>
          <pc:sldMk cId="1121504622" sldId="296"/>
        </pc:sldMkLst>
      </pc:sldChg>
      <pc:sldChg chg="add">
        <pc:chgData name="翌霖 胡" userId="a9a41afe759712f0" providerId="LiveId" clId="{9C304CCA-8583-4C5C-BC95-71AD5680C462}" dt="2023-12-04T07:55:27.938" v="2023"/>
        <pc:sldMkLst>
          <pc:docMk/>
          <pc:sldMk cId="1623630122" sldId="296"/>
        </pc:sldMkLst>
      </pc:sldChg>
      <pc:sldChg chg="modSp add del mod">
        <pc:chgData name="翌霖 胡" userId="a9a41afe759712f0" providerId="LiveId" clId="{9C304CCA-8583-4C5C-BC95-71AD5680C462}" dt="2023-12-04T04:22:36.741" v="1193" actId="2696"/>
        <pc:sldMkLst>
          <pc:docMk/>
          <pc:sldMk cId="3041395242" sldId="296"/>
        </pc:sldMkLst>
        <pc:spChg chg="mod">
          <ac:chgData name="翌霖 胡" userId="a9a41afe759712f0" providerId="LiveId" clId="{9C304CCA-8583-4C5C-BC95-71AD5680C462}" dt="2023-12-04T04:20:11.280" v="1166" actId="27636"/>
          <ac:spMkLst>
            <pc:docMk/>
            <pc:sldMk cId="3041395242" sldId="296"/>
            <ac:spMk id="3" creationId="{0996A8CA-04EC-4CA7-B7B0-691954339667}"/>
          </ac:spMkLst>
        </pc:spChg>
      </pc:sldChg>
      <pc:sldChg chg="addSp delSp add del setBg delDesignElem">
        <pc:chgData name="翌霖 胡" userId="a9a41afe759712f0" providerId="LiveId" clId="{9C304CCA-8583-4C5C-BC95-71AD5680C462}" dt="2023-12-04T04:23:01.171" v="1196" actId="47"/>
        <pc:sldMkLst>
          <pc:docMk/>
          <pc:sldMk cId="2997731456" sldId="297"/>
        </pc:sldMkLst>
        <pc:cxnChg chg="add del">
          <ac:chgData name="翌霖 胡" userId="a9a41afe759712f0" providerId="LiveId" clId="{9C304CCA-8583-4C5C-BC95-71AD5680C462}" dt="2023-12-02T07:27:55.093" v="13"/>
          <ac:cxnSpMkLst>
            <pc:docMk/>
            <pc:sldMk cId="2997731456" sldId="297"/>
            <ac:cxnSpMk id="10" creationId="{EBAD6A72-88E8-42F7-88B9-CAF744536BE4}"/>
          </ac:cxnSpMkLst>
        </pc:cxnChg>
        <pc:cxnChg chg="add del">
          <ac:chgData name="翌霖 胡" userId="a9a41afe759712f0" providerId="LiveId" clId="{9C304CCA-8583-4C5C-BC95-71AD5680C462}" dt="2023-12-02T07:27:55.093" v="13"/>
          <ac:cxnSpMkLst>
            <pc:docMk/>
            <pc:sldMk cId="2997731456" sldId="297"/>
            <ac:cxnSpMk id="12" creationId="{C800968E-0A99-46C4-A9B2-6A63AC66F4B0}"/>
          </ac:cxnSpMkLst>
        </pc:cxnChg>
      </pc:sldChg>
      <pc:sldChg chg="addSp delSp add del setBg delDesignElem">
        <pc:chgData name="翌霖 胡" userId="a9a41afe759712f0" providerId="LiveId" clId="{9C304CCA-8583-4C5C-BC95-71AD5680C462}" dt="2023-12-04T02:17:17.931" v="274" actId="47"/>
        <pc:sldMkLst>
          <pc:docMk/>
          <pc:sldMk cId="1299856630" sldId="298"/>
        </pc:sldMkLst>
        <pc:spChg chg="add del">
          <ac:chgData name="翌霖 胡" userId="a9a41afe759712f0" providerId="LiveId" clId="{9C304CCA-8583-4C5C-BC95-71AD5680C462}" dt="2023-12-02T08:01:01.398" v="25"/>
          <ac:spMkLst>
            <pc:docMk/>
            <pc:sldMk cId="1299856630" sldId="298"/>
            <ac:spMk id="2055" creationId="{B0B8DCBA-FEED-46EF-A140-35B904015B49}"/>
          </ac:spMkLst>
        </pc:spChg>
        <pc:spChg chg="add del">
          <ac:chgData name="翌霖 胡" userId="a9a41afe759712f0" providerId="LiveId" clId="{9C304CCA-8583-4C5C-BC95-71AD5680C462}" dt="2023-12-02T08:01:01.398" v="25"/>
          <ac:spMkLst>
            <pc:docMk/>
            <pc:sldMk cId="1299856630" sldId="298"/>
            <ac:spMk id="2062" creationId="{D5B0017B-2ECA-49AF-B397-DC140825DF8D}"/>
          </ac:spMkLst>
        </pc:spChg>
        <pc:grpChg chg="add del">
          <ac:chgData name="翌霖 胡" userId="a9a41afe759712f0" providerId="LiveId" clId="{9C304CCA-8583-4C5C-BC95-71AD5680C462}" dt="2023-12-02T08:01:01.398" v="25"/>
          <ac:grpSpMkLst>
            <pc:docMk/>
            <pc:sldMk cId="1299856630" sldId="298"/>
            <ac:grpSpMk id="2057" creationId="{AE1C45F0-260A-458C-96ED-C1F6D2151219}"/>
          </ac:grpSpMkLst>
        </pc:grpChg>
        <pc:cxnChg chg="add del">
          <ac:chgData name="翌霖 胡" userId="a9a41afe759712f0" providerId="LiveId" clId="{9C304CCA-8583-4C5C-BC95-71AD5680C462}" dt="2023-12-02T08:01:01.398" v="25"/>
          <ac:cxnSpMkLst>
            <pc:docMk/>
            <pc:sldMk cId="1299856630" sldId="298"/>
            <ac:cxnSpMk id="2064" creationId="{6CF1BAF6-AD41-4082-B212-8A1F9A2E8779}"/>
          </ac:cxnSpMkLst>
        </pc:cxnChg>
      </pc:sldChg>
      <pc:sldChg chg="delSp add del setBg delDesignElem">
        <pc:chgData name="翌霖 胡" userId="a9a41afe759712f0" providerId="LiveId" clId="{9C304CCA-8583-4C5C-BC95-71AD5680C462}" dt="2023-12-04T08:33:23.720" v="2696" actId="47"/>
        <pc:sldMkLst>
          <pc:docMk/>
          <pc:sldMk cId="3853931777" sldId="301"/>
        </pc:sldMkLst>
        <pc:spChg chg="del">
          <ac:chgData name="翌霖 胡" userId="a9a41afe759712f0" providerId="LiveId" clId="{9C304CCA-8583-4C5C-BC95-71AD5680C462}" dt="2023-12-04T04:20:32.681" v="1169"/>
          <ac:spMkLst>
            <pc:docMk/>
            <pc:sldMk cId="3853931777" sldId="301"/>
            <ac:spMk id="5133" creationId="{39D6C490-0229-4573-9696-B73E5B3A9C33}"/>
          </ac:spMkLst>
        </pc:spChg>
        <pc:spChg chg="del">
          <ac:chgData name="翌霖 胡" userId="a9a41afe759712f0" providerId="LiveId" clId="{9C304CCA-8583-4C5C-BC95-71AD5680C462}" dt="2023-12-04T04:20:32.681" v="1169"/>
          <ac:spMkLst>
            <pc:docMk/>
            <pc:sldMk cId="3853931777" sldId="301"/>
            <ac:spMk id="5150" creationId="{C95B82D5-A8BB-45BF-BED8-C7B206892100}"/>
          </ac:spMkLst>
        </pc:spChg>
        <pc:spChg chg="del">
          <ac:chgData name="翌霖 胡" userId="a9a41afe759712f0" providerId="LiveId" clId="{9C304CCA-8583-4C5C-BC95-71AD5680C462}" dt="2023-12-04T04:20:32.681" v="1169"/>
          <ac:spMkLst>
            <pc:docMk/>
            <pc:sldMk cId="3853931777" sldId="301"/>
            <ac:spMk id="5151" creationId="{296C61EC-FBF4-4216-BE67-6C864D30A01C}"/>
          </ac:spMkLst>
        </pc:spChg>
        <pc:picChg chg="del">
          <ac:chgData name="翌霖 胡" userId="a9a41afe759712f0" providerId="LiveId" clId="{9C304CCA-8583-4C5C-BC95-71AD5680C462}" dt="2023-12-04T08:00:31.793" v="2191" actId="21"/>
          <ac:picMkLst>
            <pc:docMk/>
            <pc:sldMk cId="3853931777" sldId="301"/>
            <ac:picMk id="5122" creationId="{BD5230A0-8EB7-4EAF-8EF3-B04F7B910D72}"/>
          </ac:picMkLst>
        </pc:picChg>
      </pc:sldChg>
      <pc:sldChg chg="addSp delSp add del setBg delDesignElem">
        <pc:chgData name="翌霖 胡" userId="a9a41afe759712f0" providerId="LiveId" clId="{9C304CCA-8583-4C5C-BC95-71AD5680C462}" dt="2023-12-04T04:20:29.853" v="1167" actId="2696"/>
        <pc:sldMkLst>
          <pc:docMk/>
          <pc:sldMk cId="4140515858" sldId="301"/>
        </pc:sldMkLst>
        <pc:spChg chg="add del">
          <ac:chgData name="翌霖 胡" userId="a9a41afe759712f0" providerId="LiveId" clId="{9C304CCA-8583-4C5C-BC95-71AD5680C462}" dt="2023-12-02T08:01:01.398" v="25"/>
          <ac:spMkLst>
            <pc:docMk/>
            <pc:sldMk cId="4140515858" sldId="301"/>
            <ac:spMk id="5133" creationId="{39D6C490-0229-4573-9696-B73E5B3A9C33}"/>
          </ac:spMkLst>
        </pc:spChg>
        <pc:spChg chg="add del">
          <ac:chgData name="翌霖 胡" userId="a9a41afe759712f0" providerId="LiveId" clId="{9C304CCA-8583-4C5C-BC95-71AD5680C462}" dt="2023-12-02T08:01:01.398" v="25"/>
          <ac:spMkLst>
            <pc:docMk/>
            <pc:sldMk cId="4140515858" sldId="301"/>
            <ac:spMk id="5150" creationId="{C95B82D5-A8BB-45BF-BED8-C7B206892100}"/>
          </ac:spMkLst>
        </pc:spChg>
        <pc:spChg chg="add del">
          <ac:chgData name="翌霖 胡" userId="a9a41afe759712f0" providerId="LiveId" clId="{9C304CCA-8583-4C5C-BC95-71AD5680C462}" dt="2023-12-02T08:01:01.398" v="25"/>
          <ac:spMkLst>
            <pc:docMk/>
            <pc:sldMk cId="4140515858" sldId="301"/>
            <ac:spMk id="5151" creationId="{296C61EC-FBF4-4216-BE67-6C864D30A01C}"/>
          </ac:spMkLst>
        </pc:spChg>
      </pc:sldChg>
      <pc:sldChg chg="addSp delSp modSp add del mod setBg">
        <pc:chgData name="翌霖 胡" userId="a9a41afe759712f0" providerId="LiveId" clId="{9C304CCA-8583-4C5C-BC95-71AD5680C462}" dt="2023-12-04T02:36:42.481" v="399" actId="403"/>
        <pc:sldMkLst>
          <pc:docMk/>
          <pc:sldMk cId="3578848574" sldId="308"/>
        </pc:sldMkLst>
        <pc:spChg chg="mod">
          <ac:chgData name="翌霖 胡" userId="a9a41afe759712f0" providerId="LiveId" clId="{9C304CCA-8583-4C5C-BC95-71AD5680C462}" dt="2023-12-04T02:36:32.047" v="397" actId="26606"/>
          <ac:spMkLst>
            <pc:docMk/>
            <pc:sldMk cId="3578848574" sldId="308"/>
            <ac:spMk id="2" creationId="{3C3AEA33-C430-4749-83E4-EAB8B0843049}"/>
          </ac:spMkLst>
        </pc:spChg>
        <pc:spChg chg="mod ord">
          <ac:chgData name="翌霖 胡" userId="a9a41afe759712f0" providerId="LiveId" clId="{9C304CCA-8583-4C5C-BC95-71AD5680C462}" dt="2023-12-04T02:36:42.481" v="399" actId="403"/>
          <ac:spMkLst>
            <pc:docMk/>
            <pc:sldMk cId="3578848574" sldId="308"/>
            <ac:spMk id="3" creationId="{A03D9170-E8A8-4A64-9395-AFEE509C0A65}"/>
          </ac:spMkLst>
        </pc:spChg>
        <pc:spChg chg="add del">
          <ac:chgData name="翌霖 胡" userId="a9a41afe759712f0" providerId="LiveId" clId="{9C304CCA-8583-4C5C-BC95-71AD5680C462}" dt="2023-12-04T02:36:17.210" v="392" actId="26606"/>
          <ac:spMkLst>
            <pc:docMk/>
            <pc:sldMk cId="3578848574" sldId="308"/>
            <ac:spMk id="14" creationId="{B210AC1D-4063-4C6E-9528-FA9C4C0C18E6}"/>
          </ac:spMkLst>
        </pc:spChg>
        <pc:spChg chg="add del">
          <ac:chgData name="翌霖 胡" userId="a9a41afe759712f0" providerId="LiveId" clId="{9C304CCA-8583-4C5C-BC95-71AD5680C462}" dt="2023-12-04T02:36:17.210" v="392" actId="26606"/>
          <ac:spMkLst>
            <pc:docMk/>
            <pc:sldMk cId="3578848574" sldId="308"/>
            <ac:spMk id="16" creationId="{02F8C595-E68C-4306-AED8-DC7826A0A506}"/>
          </ac:spMkLst>
        </pc:spChg>
        <pc:spChg chg="add del">
          <ac:chgData name="翌霖 胡" userId="a9a41afe759712f0" providerId="LiveId" clId="{9C304CCA-8583-4C5C-BC95-71AD5680C462}" dt="2023-12-04T02:36:32.036" v="396" actId="26606"/>
          <ac:spMkLst>
            <pc:docMk/>
            <pc:sldMk cId="3578848574" sldId="308"/>
            <ac:spMk id="20" creationId="{7A5F0580-5EE9-419F-96EE-B6529EF6E7D0}"/>
          </ac:spMkLst>
        </pc:spChg>
        <pc:spChg chg="add del">
          <ac:chgData name="翌霖 胡" userId="a9a41afe759712f0" providerId="LiveId" clId="{9C304CCA-8583-4C5C-BC95-71AD5680C462}" dt="2023-12-04T02:36:32.036" v="396" actId="26606"/>
          <ac:spMkLst>
            <pc:docMk/>
            <pc:sldMk cId="3578848574" sldId="308"/>
            <ac:spMk id="21" creationId="{8FC9BE17-9A7B-462D-AE50-3D8777387304}"/>
          </ac:spMkLst>
        </pc:spChg>
        <pc:spChg chg="add del">
          <ac:chgData name="翌霖 胡" userId="a9a41afe759712f0" providerId="LiveId" clId="{9C304CCA-8583-4C5C-BC95-71AD5680C462}" dt="2023-12-04T02:36:32.036" v="396" actId="26606"/>
          <ac:spMkLst>
            <pc:docMk/>
            <pc:sldMk cId="3578848574" sldId="308"/>
            <ac:spMk id="22" creationId="{3EBE8569-6AEC-4B8C-8D53-2DE337CDBA65}"/>
          </ac:spMkLst>
        </pc:spChg>
        <pc:spChg chg="add del">
          <ac:chgData name="翌霖 胡" userId="a9a41afe759712f0" providerId="LiveId" clId="{9C304CCA-8583-4C5C-BC95-71AD5680C462}" dt="2023-12-04T02:36:32.036" v="396" actId="26606"/>
          <ac:spMkLst>
            <pc:docMk/>
            <pc:sldMk cId="3578848574" sldId="308"/>
            <ac:spMk id="23" creationId="{55D4142C-5077-457F-A6AD-3FECFDB39685}"/>
          </ac:spMkLst>
        </pc:spChg>
        <pc:spChg chg="add">
          <ac:chgData name="翌霖 胡" userId="a9a41afe759712f0" providerId="LiveId" clId="{9C304CCA-8583-4C5C-BC95-71AD5680C462}" dt="2023-12-04T02:36:32.047" v="397" actId="26606"/>
          <ac:spMkLst>
            <pc:docMk/>
            <pc:sldMk cId="3578848574" sldId="308"/>
            <ac:spMk id="25" creationId="{5C9B446A-6343-4E56-90BA-061E4DDF0FFB}"/>
          </ac:spMkLst>
        </pc:spChg>
        <pc:spChg chg="add">
          <ac:chgData name="翌霖 胡" userId="a9a41afe759712f0" providerId="LiveId" clId="{9C304CCA-8583-4C5C-BC95-71AD5680C462}" dt="2023-12-04T02:36:32.047" v="397" actId="26606"/>
          <ac:spMkLst>
            <pc:docMk/>
            <pc:sldMk cId="3578848574" sldId="308"/>
            <ac:spMk id="26" creationId="{3EC72A1B-03D3-499C-B4BF-AC68EEC22B10}"/>
          </ac:spMkLst>
        </pc:spChg>
        <pc:spChg chg="add">
          <ac:chgData name="翌霖 胡" userId="a9a41afe759712f0" providerId="LiveId" clId="{9C304CCA-8583-4C5C-BC95-71AD5680C462}" dt="2023-12-04T02:36:32.047" v="397" actId="26606"/>
          <ac:spMkLst>
            <pc:docMk/>
            <pc:sldMk cId="3578848574" sldId="308"/>
            <ac:spMk id="27" creationId="{216322C2-3CF0-4D33-BF90-3F384CF6D232}"/>
          </ac:spMkLst>
        </pc:spChg>
        <pc:spChg chg="add">
          <ac:chgData name="翌霖 胡" userId="a9a41afe759712f0" providerId="LiveId" clId="{9C304CCA-8583-4C5C-BC95-71AD5680C462}" dt="2023-12-04T02:36:32.047" v="397" actId="26606"/>
          <ac:spMkLst>
            <pc:docMk/>
            <pc:sldMk cId="3578848574" sldId="308"/>
            <ac:spMk id="28" creationId="{55D4142C-5077-457F-A6AD-3FECFDB39685}"/>
          </ac:spMkLst>
        </pc:spChg>
        <pc:spChg chg="add">
          <ac:chgData name="翌霖 胡" userId="a9a41afe759712f0" providerId="LiveId" clId="{9C304CCA-8583-4C5C-BC95-71AD5680C462}" dt="2023-12-04T02:36:32.047" v="397" actId="26606"/>
          <ac:spMkLst>
            <pc:docMk/>
            <pc:sldMk cId="3578848574" sldId="308"/>
            <ac:spMk id="29" creationId="{7A5F0580-5EE9-419F-96EE-B6529EF6E7D0}"/>
          </ac:spMkLst>
        </pc:spChg>
        <pc:picChg chg="mod ord">
          <ac:chgData name="翌霖 胡" userId="a9a41afe759712f0" providerId="LiveId" clId="{9C304CCA-8583-4C5C-BC95-71AD5680C462}" dt="2023-12-04T02:36:32.047" v="397" actId="26606"/>
          <ac:picMkLst>
            <pc:docMk/>
            <pc:sldMk cId="3578848574" sldId="308"/>
            <ac:picMk id="9" creationId="{57CDAA02-DA1E-408A-8E71-8478D786F6A2}"/>
          </ac:picMkLst>
        </pc:picChg>
        <pc:picChg chg="del">
          <ac:chgData name="翌霖 胡" userId="a9a41afe759712f0" providerId="LiveId" clId="{9C304CCA-8583-4C5C-BC95-71AD5680C462}" dt="2023-12-04T02:36:04.383" v="390" actId="21"/>
          <ac:picMkLst>
            <pc:docMk/>
            <pc:sldMk cId="3578848574" sldId="308"/>
            <ac:picMk id="12" creationId="{5313A902-5CA6-4CA2-9EF8-EA65BCD94397}"/>
          </ac:picMkLst>
        </pc:picChg>
        <pc:cxnChg chg="add del">
          <ac:chgData name="翌霖 胡" userId="a9a41afe759712f0" providerId="LiveId" clId="{9C304CCA-8583-4C5C-BC95-71AD5680C462}" dt="2023-12-04T02:36:24.432" v="394" actId="26606"/>
          <ac:cxnSpMkLst>
            <pc:docMk/>
            <pc:sldMk cId="3578848574" sldId="308"/>
            <ac:cxnSpMk id="18" creationId="{249EDD1B-F94D-B4E6-ACAA-566B9A26FDE3}"/>
          </ac:cxnSpMkLst>
        </pc:cxnChg>
      </pc:sldChg>
      <pc:sldChg chg="addSp delSp modSp add del mod ord setBg">
        <pc:chgData name="翌霖 胡" userId="a9a41afe759712f0" providerId="LiveId" clId="{9C304CCA-8583-4C5C-BC95-71AD5680C462}" dt="2023-12-04T04:34:30.650" v="1322" actId="403"/>
        <pc:sldMkLst>
          <pc:docMk/>
          <pc:sldMk cId="2544955308" sldId="425"/>
        </pc:sldMkLst>
        <pc:spChg chg="mod">
          <ac:chgData name="翌霖 胡" userId="a9a41afe759712f0" providerId="LiveId" clId="{9C304CCA-8583-4C5C-BC95-71AD5680C462}" dt="2023-12-04T04:33:49.214" v="1310" actId="26606"/>
          <ac:spMkLst>
            <pc:docMk/>
            <pc:sldMk cId="2544955308" sldId="425"/>
            <ac:spMk id="2" creationId="{2B1AC4BB-6D35-424F-8820-6CB89CBEAD33}"/>
          </ac:spMkLst>
        </pc:spChg>
        <pc:spChg chg="mod ord">
          <ac:chgData name="翌霖 胡" userId="a9a41afe759712f0" providerId="LiveId" clId="{9C304CCA-8583-4C5C-BC95-71AD5680C462}" dt="2023-12-04T04:34:30.650" v="1322" actId="403"/>
          <ac:spMkLst>
            <pc:docMk/>
            <pc:sldMk cId="2544955308" sldId="425"/>
            <ac:spMk id="3" creationId="{190A2445-0F61-4925-A9DA-10BE9AE355DA}"/>
          </ac:spMkLst>
        </pc:spChg>
        <pc:spChg chg="add del">
          <ac:chgData name="翌霖 胡" userId="a9a41afe759712f0" providerId="LiveId" clId="{9C304CCA-8583-4C5C-BC95-71AD5680C462}" dt="2023-12-04T04:33:27.781" v="1303" actId="26606"/>
          <ac:spMkLst>
            <pc:docMk/>
            <pc:sldMk cId="2544955308" sldId="425"/>
            <ac:spMk id="11278" creationId="{09C509D2-0C1A-47B8-89C1-D3AB17D45256}"/>
          </ac:spMkLst>
        </pc:spChg>
        <pc:spChg chg="add del">
          <ac:chgData name="翌霖 胡" userId="a9a41afe759712f0" providerId="LiveId" clId="{9C304CCA-8583-4C5C-BC95-71AD5680C462}" dt="2023-12-04T04:33:30.134" v="1305" actId="26606"/>
          <ac:spMkLst>
            <pc:docMk/>
            <pc:sldMk cId="2544955308" sldId="425"/>
            <ac:spMk id="11280" creationId="{5CDFD20D-8E4F-4E3A-AF87-93F23E0DBFB3}"/>
          </ac:spMkLst>
        </pc:spChg>
        <pc:spChg chg="add del">
          <ac:chgData name="翌霖 胡" userId="a9a41afe759712f0" providerId="LiveId" clId="{9C304CCA-8583-4C5C-BC95-71AD5680C462}" dt="2023-12-04T04:33:30.134" v="1305" actId="26606"/>
          <ac:spMkLst>
            <pc:docMk/>
            <pc:sldMk cId="2544955308" sldId="425"/>
            <ac:spMk id="11281" creationId="{D75A5B51-0925-4835-8511-A0DD17EAA97C}"/>
          </ac:spMkLst>
        </pc:spChg>
        <pc:spChg chg="add del">
          <ac:chgData name="翌霖 胡" userId="a9a41afe759712f0" providerId="LiveId" clId="{9C304CCA-8583-4C5C-BC95-71AD5680C462}" dt="2023-12-04T04:33:32.289" v="1307" actId="26606"/>
          <ac:spMkLst>
            <pc:docMk/>
            <pc:sldMk cId="2544955308" sldId="425"/>
            <ac:spMk id="11283" creationId="{53B475F8-50AE-46A0-9943-B2B63183D50C}"/>
          </ac:spMkLst>
        </pc:spChg>
        <pc:spChg chg="add del">
          <ac:chgData name="翌霖 胡" userId="a9a41afe759712f0" providerId="LiveId" clId="{9C304CCA-8583-4C5C-BC95-71AD5680C462}" dt="2023-12-04T04:33:32.289" v="1307" actId="26606"/>
          <ac:spMkLst>
            <pc:docMk/>
            <pc:sldMk cId="2544955308" sldId="425"/>
            <ac:spMk id="11284" creationId="{75F6FDB4-2351-48C2-A863-2364A02343C0}"/>
          </ac:spMkLst>
        </pc:spChg>
        <pc:spChg chg="add del">
          <ac:chgData name="翌霖 胡" userId="a9a41afe759712f0" providerId="LiveId" clId="{9C304CCA-8583-4C5C-BC95-71AD5680C462}" dt="2023-12-04T04:33:49.208" v="1309" actId="26606"/>
          <ac:spMkLst>
            <pc:docMk/>
            <pc:sldMk cId="2544955308" sldId="425"/>
            <ac:spMk id="11286" creationId="{959C6B72-F8E6-4281-8F3E-93FC0DC98039}"/>
          </ac:spMkLst>
        </pc:spChg>
        <pc:spChg chg="add del">
          <ac:chgData name="翌霖 胡" userId="a9a41afe759712f0" providerId="LiveId" clId="{9C304CCA-8583-4C5C-BC95-71AD5680C462}" dt="2023-12-04T04:33:49.208" v="1309" actId="26606"/>
          <ac:spMkLst>
            <pc:docMk/>
            <pc:sldMk cId="2544955308" sldId="425"/>
            <ac:spMk id="11287" creationId="{490234EE-E0D8-4805-9227-CCEAC601691F}"/>
          </ac:spMkLst>
        </pc:spChg>
        <pc:spChg chg="add">
          <ac:chgData name="翌霖 胡" userId="a9a41afe759712f0" providerId="LiveId" clId="{9C304CCA-8583-4C5C-BC95-71AD5680C462}" dt="2023-12-04T04:33:49.214" v="1310" actId="26606"/>
          <ac:spMkLst>
            <pc:docMk/>
            <pc:sldMk cId="2544955308" sldId="425"/>
            <ac:spMk id="11289" creationId="{09C509D2-0C1A-47B8-89C1-D3AB17D45256}"/>
          </ac:spMkLst>
        </pc:spChg>
        <pc:picChg chg="del mod">
          <ac:chgData name="翌霖 胡" userId="a9a41afe759712f0" providerId="LiveId" clId="{9C304CCA-8583-4C5C-BC95-71AD5680C462}" dt="2023-12-04T04:33:18.732" v="1301" actId="478"/>
          <ac:picMkLst>
            <pc:docMk/>
            <pc:sldMk cId="2544955308" sldId="425"/>
            <ac:picMk id="11267" creationId="{B9AB3E68-6DEA-4B72-A33F-852EE24531B5}"/>
          </ac:picMkLst>
        </pc:picChg>
        <pc:picChg chg="mod ord">
          <ac:chgData name="翌霖 胡" userId="a9a41afe759712f0" providerId="LiveId" clId="{9C304CCA-8583-4C5C-BC95-71AD5680C462}" dt="2023-12-04T04:34:18.680" v="1319" actId="18131"/>
          <ac:picMkLst>
            <pc:docMk/>
            <pc:sldMk cId="2544955308" sldId="425"/>
            <ac:picMk id="11269" creationId="{A2166EBB-BEF8-497A-9395-6098EE4218C1}"/>
          </ac:picMkLst>
        </pc:picChg>
        <pc:picChg chg="mod ord">
          <ac:chgData name="翌霖 胡" userId="a9a41afe759712f0" providerId="LiveId" clId="{9C304CCA-8583-4C5C-BC95-71AD5680C462}" dt="2023-12-04T04:33:49.214" v="1310" actId="26606"/>
          <ac:picMkLst>
            <pc:docMk/>
            <pc:sldMk cId="2544955308" sldId="425"/>
            <ac:picMk id="11271" creationId="{818A386F-EF0F-4164-B1BE-9A5E85F520D0}"/>
          </ac:picMkLst>
        </pc:picChg>
        <pc:picChg chg="add del mod">
          <ac:chgData name="翌霖 胡" userId="a9a41afe759712f0" providerId="LiveId" clId="{9C304CCA-8583-4C5C-BC95-71AD5680C462}" dt="2023-12-04T04:33:49.214" v="1310" actId="26606"/>
          <ac:picMkLst>
            <pc:docMk/>
            <pc:sldMk cId="2544955308" sldId="425"/>
            <ac:picMk id="11273" creationId="{ECC75016-372E-4114-AA7D-9AF09FA1007E}"/>
          </ac:picMkLst>
        </pc:picChg>
      </pc:sldChg>
      <pc:sldChg chg="add del">
        <pc:chgData name="翌霖 胡" userId="a9a41afe759712f0" providerId="LiveId" clId="{9C304CCA-8583-4C5C-BC95-71AD5680C462}" dt="2023-12-04T04:22:19.694" v="1192" actId="47"/>
        <pc:sldMkLst>
          <pc:docMk/>
          <pc:sldMk cId="21100258" sldId="4953"/>
        </pc:sldMkLst>
      </pc:sldChg>
      <pc:sldChg chg="addSp delSp add del setBg delDesignElem">
        <pc:chgData name="翌霖 胡" userId="a9a41afe759712f0" providerId="LiveId" clId="{9C304CCA-8583-4C5C-BC95-71AD5680C462}" dt="2023-12-04T04:22:18.523" v="1191" actId="47"/>
        <pc:sldMkLst>
          <pc:docMk/>
          <pc:sldMk cId="3885405491" sldId="4954"/>
        </pc:sldMkLst>
        <pc:spChg chg="add del">
          <ac:chgData name="翌霖 胡" userId="a9a41afe759712f0" providerId="LiveId" clId="{9C304CCA-8583-4C5C-BC95-71AD5680C462}" dt="2023-12-02T07:27:55.093" v="13"/>
          <ac:spMkLst>
            <pc:docMk/>
            <pc:sldMk cId="3885405491" sldId="4954"/>
            <ac:spMk id="9235" creationId="{765F4110-C0FC-4D61-ACD2-A7C950EAE908}"/>
          </ac:spMkLst>
        </pc:spChg>
        <pc:cxnChg chg="add del">
          <ac:chgData name="翌霖 胡" userId="a9a41afe759712f0" providerId="LiveId" clId="{9C304CCA-8583-4C5C-BC95-71AD5680C462}" dt="2023-12-02T07:27:55.093" v="13"/>
          <ac:cxnSpMkLst>
            <pc:docMk/>
            <pc:sldMk cId="3885405491" sldId="4954"/>
            <ac:cxnSpMk id="9236" creationId="{CC94CBDB-A76C-499E-95AB-C0A049E3154E}"/>
          </ac:cxnSpMkLst>
        </pc:cxnChg>
      </pc:sldChg>
      <pc:sldChg chg="addSp modSp add del mod setBg">
        <pc:chgData name="翌霖 胡" userId="a9a41afe759712f0" providerId="LiveId" clId="{9C304CCA-8583-4C5C-BC95-71AD5680C462}" dt="2023-12-04T04:22:14.791" v="1190" actId="404"/>
        <pc:sldMkLst>
          <pc:docMk/>
          <pc:sldMk cId="3547261125" sldId="4955"/>
        </pc:sldMkLst>
        <pc:spChg chg="mod">
          <ac:chgData name="翌霖 胡" userId="a9a41afe759712f0" providerId="LiveId" clId="{9C304CCA-8583-4C5C-BC95-71AD5680C462}" dt="2023-12-04T04:22:14.791" v="1190" actId="404"/>
          <ac:spMkLst>
            <pc:docMk/>
            <pc:sldMk cId="3547261125" sldId="4955"/>
            <ac:spMk id="2" creationId="{1A6615DA-9FEE-4FC6-B1AB-B1400675D698}"/>
          </ac:spMkLst>
        </pc:spChg>
        <pc:spChg chg="add mod">
          <ac:chgData name="翌霖 胡" userId="a9a41afe759712f0" providerId="LiveId" clId="{9C304CCA-8583-4C5C-BC95-71AD5680C462}" dt="2023-12-04T04:22:05.877" v="1189"/>
          <ac:spMkLst>
            <pc:docMk/>
            <pc:sldMk cId="3547261125" sldId="4955"/>
            <ac:spMk id="6" creationId="{F5BA47DA-930A-16C5-CB4F-6D3425DE3598}"/>
          </ac:spMkLst>
        </pc:spChg>
        <pc:spChg chg="add">
          <ac:chgData name="翌霖 胡" userId="a9a41afe759712f0" providerId="LiveId" clId="{9C304CCA-8583-4C5C-BC95-71AD5680C462}" dt="2023-12-04T04:21:39.399" v="1179" actId="26606"/>
          <ac:spMkLst>
            <pc:docMk/>
            <pc:sldMk cId="3547261125" sldId="4955"/>
            <ac:spMk id="11" creationId="{09C509D2-0C1A-47B8-89C1-D3AB17D45256}"/>
          </ac:spMkLst>
        </pc:spChg>
        <pc:picChg chg="add mod">
          <ac:chgData name="翌霖 胡" userId="a9a41afe759712f0" providerId="LiveId" clId="{9C304CCA-8583-4C5C-BC95-71AD5680C462}" dt="2023-12-04T04:21:39.399" v="1179" actId="26606"/>
          <ac:picMkLst>
            <pc:docMk/>
            <pc:sldMk cId="3547261125" sldId="4955"/>
            <ac:picMk id="3" creationId="{2AA04EE2-B884-DDE9-E2E7-F20425488703}"/>
          </ac:picMkLst>
        </pc:picChg>
        <pc:picChg chg="mod">
          <ac:chgData name="翌霖 胡" userId="a9a41afe759712f0" providerId="LiveId" clId="{9C304CCA-8583-4C5C-BC95-71AD5680C462}" dt="2023-12-04T04:21:39.399" v="1179" actId="26606"/>
          <ac:picMkLst>
            <pc:docMk/>
            <pc:sldMk cId="3547261125" sldId="4955"/>
            <ac:picMk id="4" creationId="{C58A1360-E095-4D3A-81AA-D646CE380B04}"/>
          </ac:picMkLst>
        </pc:picChg>
        <pc:picChg chg="mod ord">
          <ac:chgData name="翌霖 胡" userId="a9a41afe759712f0" providerId="LiveId" clId="{9C304CCA-8583-4C5C-BC95-71AD5680C462}" dt="2023-12-04T04:21:39.399" v="1179" actId="26606"/>
          <ac:picMkLst>
            <pc:docMk/>
            <pc:sldMk cId="3547261125" sldId="4955"/>
            <ac:picMk id="5" creationId="{B103F69E-7861-4C21-A846-91A18BBDE6B5}"/>
          </ac:picMkLst>
        </pc:picChg>
      </pc:sldChg>
      <pc:sldChg chg="add del">
        <pc:chgData name="翌霖 胡" userId="a9a41afe759712f0" providerId="LiveId" clId="{9C304CCA-8583-4C5C-BC95-71AD5680C462}" dt="2023-12-04T04:22:58.287" v="1195" actId="47"/>
        <pc:sldMkLst>
          <pc:docMk/>
          <pc:sldMk cId="3795185691" sldId="4956"/>
        </pc:sldMkLst>
      </pc:sldChg>
      <pc:sldChg chg="addSp modSp add del mod modAnim">
        <pc:chgData name="翌霖 胡" userId="a9a41afe759712f0" providerId="LiveId" clId="{9C304CCA-8583-4C5C-BC95-71AD5680C462}" dt="2023-12-03T11:34:16.631" v="158"/>
        <pc:sldMkLst>
          <pc:docMk/>
          <pc:sldMk cId="3188828571" sldId="4963"/>
        </pc:sldMkLst>
        <pc:spChg chg="add mod">
          <ac:chgData name="翌霖 胡" userId="a9a41afe759712f0" providerId="LiveId" clId="{9C304CCA-8583-4C5C-BC95-71AD5680C462}" dt="2023-12-03T11:34:10.933" v="157" actId="1076"/>
          <ac:spMkLst>
            <pc:docMk/>
            <pc:sldMk cId="3188828571" sldId="4963"/>
            <ac:spMk id="2" creationId="{4A5918F0-C9B9-2E1A-B190-DAB7F962D49A}"/>
          </ac:spMkLst>
        </pc:spChg>
      </pc:sldChg>
      <pc:sldChg chg="add del">
        <pc:chgData name="翌霖 胡" userId="a9a41afe759712f0" providerId="LiveId" clId="{9C304CCA-8583-4C5C-BC95-71AD5680C462}" dt="2023-12-03T11:33:38.949" v="150" actId="47"/>
        <pc:sldMkLst>
          <pc:docMk/>
          <pc:sldMk cId="3329755082" sldId="4965"/>
        </pc:sldMkLst>
      </pc:sldChg>
      <pc:sldChg chg="addSp new add del mod">
        <pc:chgData name="翌霖 胡" userId="a9a41afe759712f0" providerId="LiveId" clId="{9C304CCA-8583-4C5C-BC95-71AD5680C462}" dt="2023-12-04T01:47:14.738" v="175" actId="2696"/>
        <pc:sldMkLst>
          <pc:docMk/>
          <pc:sldMk cId="1688717942" sldId="4966"/>
        </pc:sldMkLst>
        <pc:picChg chg="add">
          <ac:chgData name="翌霖 胡" userId="a9a41afe759712f0" providerId="LiveId" clId="{9C304CCA-8583-4C5C-BC95-71AD5680C462}" dt="2023-12-03T08:48:34.547" v="30" actId="22"/>
          <ac:picMkLst>
            <pc:docMk/>
            <pc:sldMk cId="1688717942" sldId="4966"/>
            <ac:picMk id="5" creationId="{02F9B862-9196-A789-58EC-ACBC6A269015}"/>
          </ac:picMkLst>
        </pc:picChg>
      </pc:sldChg>
      <pc:sldChg chg="add del">
        <pc:chgData name="翌霖 胡" userId="a9a41afe759712f0" providerId="LiveId" clId="{9C304CCA-8583-4C5C-BC95-71AD5680C462}" dt="2023-12-04T08:33:29.675" v="2698" actId="47"/>
        <pc:sldMkLst>
          <pc:docMk/>
          <pc:sldMk cId="2782749720" sldId="4966"/>
        </pc:sldMkLst>
      </pc:sldChg>
      <pc:sldChg chg="addSp modSp new add del mod">
        <pc:chgData name="翌霖 胡" userId="a9a41afe759712f0" providerId="LiveId" clId="{9C304CCA-8583-4C5C-BC95-71AD5680C462}" dt="2023-12-04T01:47:14.738" v="175" actId="2696"/>
        <pc:sldMkLst>
          <pc:docMk/>
          <pc:sldMk cId="151456777" sldId="4967"/>
        </pc:sldMkLst>
        <pc:spChg chg="mod">
          <ac:chgData name="翌霖 胡" userId="a9a41afe759712f0" providerId="LiveId" clId="{9C304CCA-8583-4C5C-BC95-71AD5680C462}" dt="2023-12-03T08:52:12.545" v="119"/>
          <ac:spMkLst>
            <pc:docMk/>
            <pc:sldMk cId="151456777" sldId="4967"/>
            <ac:spMk id="3" creationId="{4ED6CE8D-ED49-5504-9EBD-F97DA0E2D5A5}"/>
          </ac:spMkLst>
        </pc:spChg>
        <pc:picChg chg="add">
          <ac:chgData name="翌霖 胡" userId="a9a41afe759712f0" providerId="LiveId" clId="{9C304CCA-8583-4C5C-BC95-71AD5680C462}" dt="2023-12-03T09:06:15.790" v="125" actId="22"/>
          <ac:picMkLst>
            <pc:docMk/>
            <pc:sldMk cId="151456777" sldId="4967"/>
            <ac:picMk id="5" creationId="{D0414B4D-D98C-A098-5EB6-C755E72955D6}"/>
          </ac:picMkLst>
        </pc:picChg>
      </pc:sldChg>
      <pc:sldChg chg="delSp modSp add mod ord">
        <pc:chgData name="翌霖 胡" userId="a9a41afe759712f0" providerId="LiveId" clId="{9C304CCA-8583-4C5C-BC95-71AD5680C462}" dt="2023-12-04T13:44:30.037" v="4016" actId="6549"/>
        <pc:sldMkLst>
          <pc:docMk/>
          <pc:sldMk cId="4240359023" sldId="4967"/>
        </pc:sldMkLst>
        <pc:spChg chg="mod">
          <ac:chgData name="翌霖 胡" userId="a9a41afe759712f0" providerId="LiveId" clId="{9C304CCA-8583-4C5C-BC95-71AD5680C462}" dt="2023-12-04T08:33:41.372" v="2708"/>
          <ac:spMkLst>
            <pc:docMk/>
            <pc:sldMk cId="4240359023" sldId="4967"/>
            <ac:spMk id="2" creationId="{723E03E0-3527-C3AA-6395-90420F626CA1}"/>
          </ac:spMkLst>
        </pc:spChg>
        <pc:spChg chg="mod">
          <ac:chgData name="翌霖 胡" userId="a9a41afe759712f0" providerId="LiveId" clId="{9C304CCA-8583-4C5C-BC95-71AD5680C462}" dt="2023-12-04T13:44:30.037" v="4016" actId="6549"/>
          <ac:spMkLst>
            <pc:docMk/>
            <pc:sldMk cId="4240359023" sldId="4967"/>
            <ac:spMk id="3" creationId="{4ED6CE8D-ED49-5504-9EBD-F97DA0E2D5A5}"/>
          </ac:spMkLst>
        </pc:spChg>
        <pc:picChg chg="del mod">
          <ac:chgData name="翌霖 胡" userId="a9a41afe759712f0" providerId="LiveId" clId="{9C304CCA-8583-4C5C-BC95-71AD5680C462}" dt="2023-12-04T08:39:20.397" v="2743" actId="478"/>
          <ac:picMkLst>
            <pc:docMk/>
            <pc:sldMk cId="4240359023" sldId="4967"/>
            <ac:picMk id="5" creationId="{D0414B4D-D98C-A098-5EB6-C755E72955D6}"/>
          </ac:picMkLst>
        </pc:picChg>
      </pc:sldChg>
      <pc:sldChg chg="addSp modSp new add del mod">
        <pc:chgData name="翌霖 胡" userId="a9a41afe759712f0" providerId="LiveId" clId="{9C304CCA-8583-4C5C-BC95-71AD5680C462}" dt="2023-12-04T01:47:14.738" v="175" actId="2696"/>
        <pc:sldMkLst>
          <pc:docMk/>
          <pc:sldMk cId="1440663481" sldId="4968"/>
        </pc:sldMkLst>
        <pc:spChg chg="mod">
          <ac:chgData name="翌霖 胡" userId="a9a41afe759712f0" providerId="LiveId" clId="{9C304CCA-8583-4C5C-BC95-71AD5680C462}" dt="2023-12-03T09:23:58.561" v="134"/>
          <ac:spMkLst>
            <pc:docMk/>
            <pc:sldMk cId="1440663481" sldId="4968"/>
            <ac:spMk id="3" creationId="{26A7393F-2DD9-F591-352D-BA3669E62E31}"/>
          </ac:spMkLst>
        </pc:spChg>
        <pc:picChg chg="add mod">
          <ac:chgData name="翌霖 胡" userId="a9a41afe759712f0" providerId="LiveId" clId="{9C304CCA-8583-4C5C-BC95-71AD5680C462}" dt="2023-12-03T09:06:14.432" v="124" actId="1076"/>
          <ac:picMkLst>
            <pc:docMk/>
            <pc:sldMk cId="1440663481" sldId="4968"/>
            <ac:picMk id="5" creationId="{D62D1E46-ECB6-C4C5-F4DE-3E849558CACF}"/>
          </ac:picMkLst>
        </pc:picChg>
        <pc:picChg chg="add">
          <ac:chgData name="翌霖 胡" userId="a9a41afe759712f0" providerId="LiveId" clId="{9C304CCA-8583-4C5C-BC95-71AD5680C462}" dt="2023-12-03T09:08:52.832" v="126" actId="22"/>
          <ac:picMkLst>
            <pc:docMk/>
            <pc:sldMk cId="1440663481" sldId="4968"/>
            <ac:picMk id="7" creationId="{7E905BA5-079E-FC6F-0EFA-A6A69F816286}"/>
          </ac:picMkLst>
        </pc:picChg>
        <pc:picChg chg="add mod">
          <ac:chgData name="翌霖 胡" userId="a9a41afe759712f0" providerId="LiveId" clId="{9C304CCA-8583-4C5C-BC95-71AD5680C462}" dt="2023-12-03T09:19:57.108" v="128" actId="1076"/>
          <ac:picMkLst>
            <pc:docMk/>
            <pc:sldMk cId="1440663481" sldId="4968"/>
            <ac:picMk id="9" creationId="{182185C0-47CD-B732-87B9-08C3DE0AEF53}"/>
          </ac:picMkLst>
        </pc:picChg>
        <pc:picChg chg="add mod">
          <ac:chgData name="翌霖 胡" userId="a9a41afe759712f0" providerId="LiveId" clId="{9C304CCA-8583-4C5C-BC95-71AD5680C462}" dt="2023-12-03T09:23:20.020" v="130" actId="1076"/>
          <ac:picMkLst>
            <pc:docMk/>
            <pc:sldMk cId="1440663481" sldId="4968"/>
            <ac:picMk id="11" creationId="{02F36429-C6BA-652B-D5FF-3E1330D575F9}"/>
          </ac:picMkLst>
        </pc:picChg>
      </pc:sldChg>
      <pc:sldChg chg="addSp delSp modSp add mod ord setBg">
        <pc:chgData name="翌霖 胡" userId="a9a41afe759712f0" providerId="LiveId" clId="{9C304CCA-8583-4C5C-BC95-71AD5680C462}" dt="2023-12-04T10:04:55.697" v="3302" actId="1076"/>
        <pc:sldMkLst>
          <pc:docMk/>
          <pc:sldMk cId="1920440825" sldId="4968"/>
        </pc:sldMkLst>
        <pc:spChg chg="mod">
          <ac:chgData name="翌霖 胡" userId="a9a41afe759712f0" providerId="LiveId" clId="{9C304CCA-8583-4C5C-BC95-71AD5680C462}" dt="2023-12-04T10:04:46.966" v="3300" actId="26606"/>
          <ac:spMkLst>
            <pc:docMk/>
            <pc:sldMk cId="1920440825" sldId="4968"/>
            <ac:spMk id="2" creationId="{AFD85EF0-5BF6-421F-C56E-4164EBF2BDB7}"/>
          </ac:spMkLst>
        </pc:spChg>
        <pc:spChg chg="mod">
          <ac:chgData name="翌霖 胡" userId="a9a41afe759712f0" providerId="LiveId" clId="{9C304CCA-8583-4C5C-BC95-71AD5680C462}" dt="2023-12-04T10:04:46.966" v="3300" actId="26606"/>
          <ac:spMkLst>
            <pc:docMk/>
            <pc:sldMk cId="1920440825" sldId="4968"/>
            <ac:spMk id="3" creationId="{26A7393F-2DD9-F591-352D-BA3669E62E31}"/>
          </ac:spMkLst>
        </pc:spChg>
        <pc:spChg chg="add del">
          <ac:chgData name="翌霖 胡" userId="a9a41afe759712f0" providerId="LiveId" clId="{9C304CCA-8583-4C5C-BC95-71AD5680C462}" dt="2023-12-04T10:04:46.966" v="3300" actId="26606"/>
          <ac:spMkLst>
            <pc:docMk/>
            <pc:sldMk cId="1920440825" sldId="4968"/>
            <ac:spMk id="8" creationId="{AF6CB648-9554-488A-B457-99CAAD1DA528}"/>
          </ac:spMkLst>
        </pc:spChg>
        <pc:spChg chg="add del">
          <ac:chgData name="翌霖 胡" userId="a9a41afe759712f0" providerId="LiveId" clId="{9C304CCA-8583-4C5C-BC95-71AD5680C462}" dt="2023-12-04T10:04:46.966" v="3300" actId="26606"/>
          <ac:spMkLst>
            <pc:docMk/>
            <pc:sldMk cId="1920440825" sldId="4968"/>
            <ac:spMk id="13" creationId="{E3ADCBE7-9330-1CDA-00EB-CDD12DB722FF}"/>
          </ac:spMkLst>
        </pc:spChg>
        <pc:spChg chg="add del">
          <ac:chgData name="翌霖 胡" userId="a9a41afe759712f0" providerId="LiveId" clId="{9C304CCA-8583-4C5C-BC95-71AD5680C462}" dt="2023-12-04T10:04:24.883" v="3296" actId="26606"/>
          <ac:spMkLst>
            <pc:docMk/>
            <pc:sldMk cId="1920440825" sldId="4968"/>
            <ac:spMk id="18" creationId="{DAF1966E-FD40-4A4A-B61B-C4DF7FA05F06}"/>
          </ac:spMkLst>
        </pc:spChg>
        <pc:spChg chg="add del">
          <ac:chgData name="翌霖 胡" userId="a9a41afe759712f0" providerId="LiveId" clId="{9C304CCA-8583-4C5C-BC95-71AD5680C462}" dt="2023-12-04T10:04:24.883" v="3296" actId="26606"/>
          <ac:spMkLst>
            <pc:docMk/>
            <pc:sldMk cId="1920440825" sldId="4968"/>
            <ac:spMk id="20" creationId="{047BFA19-D45E-416B-A404-7AF2F3F27017}"/>
          </ac:spMkLst>
        </pc:spChg>
        <pc:spChg chg="add del">
          <ac:chgData name="翌霖 胡" userId="a9a41afe759712f0" providerId="LiveId" clId="{9C304CCA-8583-4C5C-BC95-71AD5680C462}" dt="2023-12-04T10:04:24.883" v="3296" actId="26606"/>
          <ac:spMkLst>
            <pc:docMk/>
            <pc:sldMk cId="1920440825" sldId="4968"/>
            <ac:spMk id="22" creationId="{8E0105E7-23DB-4CF2-8258-FF47C7620F6E}"/>
          </ac:spMkLst>
        </pc:spChg>
        <pc:spChg chg="add del">
          <ac:chgData name="翌霖 胡" userId="a9a41afe759712f0" providerId="LiveId" clId="{9C304CCA-8583-4C5C-BC95-71AD5680C462}" dt="2023-12-04T10:04:24.883" v="3296" actId="26606"/>
          <ac:spMkLst>
            <pc:docMk/>
            <pc:sldMk cId="1920440825" sldId="4968"/>
            <ac:spMk id="24" creationId="{074B4F7D-14B2-478B-8BF5-01E4E0C5D263}"/>
          </ac:spMkLst>
        </pc:spChg>
        <pc:spChg chg="add del">
          <ac:chgData name="翌霖 胡" userId="a9a41afe759712f0" providerId="LiveId" clId="{9C304CCA-8583-4C5C-BC95-71AD5680C462}" dt="2023-12-04T10:04:45.960" v="3298" actId="26606"/>
          <ac:spMkLst>
            <pc:docMk/>
            <pc:sldMk cId="1920440825" sldId="4968"/>
            <ac:spMk id="26" creationId="{1C799903-48D5-4A31-A1A2-541072D9771E}"/>
          </ac:spMkLst>
        </pc:spChg>
        <pc:spChg chg="add del">
          <ac:chgData name="翌霖 胡" userId="a9a41afe759712f0" providerId="LiveId" clId="{9C304CCA-8583-4C5C-BC95-71AD5680C462}" dt="2023-12-04T10:04:45.960" v="3298" actId="26606"/>
          <ac:spMkLst>
            <pc:docMk/>
            <pc:sldMk cId="1920440825" sldId="4968"/>
            <ac:spMk id="27" creationId="{8EFFF109-FC58-4FD3-BE05-9775A1310F55}"/>
          </ac:spMkLst>
        </pc:spChg>
        <pc:spChg chg="add del">
          <ac:chgData name="翌霖 胡" userId="a9a41afe759712f0" providerId="LiveId" clId="{9C304CCA-8583-4C5C-BC95-71AD5680C462}" dt="2023-12-04T10:04:45.960" v="3298" actId="26606"/>
          <ac:spMkLst>
            <pc:docMk/>
            <pc:sldMk cId="1920440825" sldId="4968"/>
            <ac:spMk id="28" creationId="{E1B96AD6-92A9-4273-A62B-96A1C3E0BA95}"/>
          </ac:spMkLst>
        </pc:spChg>
        <pc:spChg chg="add del">
          <ac:chgData name="翌霖 胡" userId="a9a41afe759712f0" providerId="LiveId" clId="{9C304CCA-8583-4C5C-BC95-71AD5680C462}" dt="2023-12-04T10:04:45.960" v="3298" actId="26606"/>
          <ac:spMkLst>
            <pc:docMk/>
            <pc:sldMk cId="1920440825" sldId="4968"/>
            <ac:spMk id="29" creationId="{463EEC44-1BA3-44ED-81FC-A644B04B2A44}"/>
          </ac:spMkLst>
        </pc:spChg>
        <pc:picChg chg="del mod">
          <ac:chgData name="翌霖 胡" userId="a9a41afe759712f0" providerId="LiveId" clId="{9C304CCA-8583-4C5C-BC95-71AD5680C462}" dt="2023-12-04T08:38:15.766" v="2725" actId="478"/>
          <ac:picMkLst>
            <pc:docMk/>
            <pc:sldMk cId="1920440825" sldId="4968"/>
            <ac:picMk id="5" creationId="{D62D1E46-ECB6-C4C5-F4DE-3E849558CACF}"/>
          </ac:picMkLst>
        </pc:picChg>
        <pc:picChg chg="add del mod">
          <ac:chgData name="翌霖 胡" userId="a9a41afe759712f0" providerId="LiveId" clId="{9C304CCA-8583-4C5C-BC95-71AD5680C462}" dt="2023-12-04T10:04:55.697" v="3302" actId="1076"/>
          <ac:picMkLst>
            <pc:docMk/>
            <pc:sldMk cId="1920440825" sldId="4968"/>
            <ac:picMk id="6" creationId="{FA801397-F4E5-BCB4-843B-0CC605F17560}"/>
          </ac:picMkLst>
        </pc:picChg>
        <pc:picChg chg="del mod">
          <ac:chgData name="翌霖 胡" userId="a9a41afe759712f0" providerId="LiveId" clId="{9C304CCA-8583-4C5C-BC95-71AD5680C462}" dt="2023-12-04T08:43:18.890" v="2814" actId="478"/>
          <ac:picMkLst>
            <pc:docMk/>
            <pc:sldMk cId="1920440825" sldId="4968"/>
            <ac:picMk id="7" creationId="{7E905BA5-079E-FC6F-0EFA-A6A69F816286}"/>
          </ac:picMkLst>
        </pc:picChg>
        <pc:picChg chg="del mod">
          <ac:chgData name="翌霖 胡" userId="a9a41afe759712f0" providerId="LiveId" clId="{9C304CCA-8583-4C5C-BC95-71AD5680C462}" dt="2023-12-04T10:00:21.738" v="3206" actId="478"/>
          <ac:picMkLst>
            <pc:docMk/>
            <pc:sldMk cId="1920440825" sldId="4968"/>
            <ac:picMk id="9" creationId="{182185C0-47CD-B732-87B9-08C3DE0AEF53}"/>
          </ac:picMkLst>
        </pc:picChg>
        <pc:picChg chg="del mod">
          <ac:chgData name="翌霖 胡" userId="a9a41afe759712f0" providerId="LiveId" clId="{9C304CCA-8583-4C5C-BC95-71AD5680C462}" dt="2023-12-04T10:00:20.898" v="3205" actId="478"/>
          <ac:picMkLst>
            <pc:docMk/>
            <pc:sldMk cId="1920440825" sldId="4968"/>
            <ac:picMk id="11" creationId="{02F36429-C6BA-652B-D5FF-3E1330D575F9}"/>
          </ac:picMkLst>
        </pc:picChg>
      </pc:sldChg>
      <pc:sldChg chg="addSp modSp new add del mod">
        <pc:chgData name="翌霖 胡" userId="a9a41afe759712f0" providerId="LiveId" clId="{9C304CCA-8583-4C5C-BC95-71AD5680C462}" dt="2023-12-04T01:47:14.738" v="175" actId="2696"/>
        <pc:sldMkLst>
          <pc:docMk/>
          <pc:sldMk cId="39341811" sldId="4969"/>
        </pc:sldMkLst>
        <pc:picChg chg="add mod">
          <ac:chgData name="翌霖 胡" userId="a9a41afe759712f0" providerId="LiveId" clId="{9C304CCA-8583-4C5C-BC95-71AD5680C462}" dt="2023-12-03T11:18:21.158" v="141" actId="1076"/>
          <ac:picMkLst>
            <pc:docMk/>
            <pc:sldMk cId="39341811" sldId="4969"/>
            <ac:picMk id="5" creationId="{B0D987D4-941D-58B9-48B4-5B2CEC941A09}"/>
          </ac:picMkLst>
        </pc:picChg>
        <pc:picChg chg="add mod">
          <ac:chgData name="翌霖 胡" userId="a9a41afe759712f0" providerId="LiveId" clId="{9C304CCA-8583-4C5C-BC95-71AD5680C462}" dt="2023-12-03T11:20:07.979" v="145" actId="1076"/>
          <ac:picMkLst>
            <pc:docMk/>
            <pc:sldMk cId="39341811" sldId="4969"/>
            <ac:picMk id="7" creationId="{8ACF5AF5-A09B-6790-8562-965F70DB4299}"/>
          </ac:picMkLst>
        </pc:picChg>
        <pc:picChg chg="add mod">
          <ac:chgData name="翌霖 胡" userId="a9a41afe759712f0" providerId="LiveId" clId="{9C304CCA-8583-4C5C-BC95-71AD5680C462}" dt="2023-12-03T11:20:09.124" v="146" actId="1076"/>
          <ac:picMkLst>
            <pc:docMk/>
            <pc:sldMk cId="39341811" sldId="4969"/>
            <ac:picMk id="9" creationId="{1DE30DAD-A781-AF23-1683-3959ABA0E536}"/>
          </ac:picMkLst>
        </pc:picChg>
        <pc:picChg chg="add mod">
          <ac:chgData name="翌霖 胡" userId="a9a41afe759712f0" providerId="LiveId" clId="{9C304CCA-8583-4C5C-BC95-71AD5680C462}" dt="2023-12-03T11:20:12.783" v="148" actId="1076"/>
          <ac:picMkLst>
            <pc:docMk/>
            <pc:sldMk cId="39341811" sldId="4969"/>
            <ac:picMk id="11" creationId="{6387913D-3038-CC7E-AD47-C00ADEE2E4C8}"/>
          </ac:picMkLst>
        </pc:picChg>
      </pc:sldChg>
      <pc:sldChg chg="modSp add del mod">
        <pc:chgData name="翌霖 胡" userId="a9a41afe759712f0" providerId="LiveId" clId="{9C304CCA-8583-4C5C-BC95-71AD5680C462}" dt="2023-12-04T10:08:28.396" v="3303" actId="47"/>
        <pc:sldMkLst>
          <pc:docMk/>
          <pc:sldMk cId="821786642" sldId="4969"/>
        </pc:sldMkLst>
        <pc:spChg chg="mod">
          <ac:chgData name="翌霖 胡" userId="a9a41afe759712f0" providerId="LiveId" clId="{9C304CCA-8583-4C5C-BC95-71AD5680C462}" dt="2023-12-04T10:00:10.012" v="3192" actId="21"/>
          <ac:spMkLst>
            <pc:docMk/>
            <pc:sldMk cId="821786642" sldId="4969"/>
            <ac:spMk id="2" creationId="{6FBEB559-8C0B-9970-D41E-EEC092F052BC}"/>
          </ac:spMkLst>
        </pc:spChg>
        <pc:spChg chg="mod">
          <ac:chgData name="翌霖 胡" userId="a9a41afe759712f0" providerId="LiveId" clId="{9C304CCA-8583-4C5C-BC95-71AD5680C462}" dt="2023-12-04T01:54:37.511" v="177"/>
          <ac:spMkLst>
            <pc:docMk/>
            <pc:sldMk cId="821786642" sldId="4969"/>
            <ac:spMk id="3" creationId="{7D4724BB-193D-92E5-E07C-DAC36DC44330}"/>
          </ac:spMkLst>
        </pc:spChg>
        <pc:picChg chg="mod">
          <ac:chgData name="翌霖 胡" userId="a9a41afe759712f0" providerId="LiveId" clId="{9C304CCA-8583-4C5C-BC95-71AD5680C462}" dt="2023-12-04T09:37:26.298" v="3047" actId="14100"/>
          <ac:picMkLst>
            <pc:docMk/>
            <pc:sldMk cId="821786642" sldId="4969"/>
            <ac:picMk id="5" creationId="{B0D987D4-941D-58B9-48B4-5B2CEC941A09}"/>
          </ac:picMkLst>
        </pc:picChg>
        <pc:picChg chg="mod">
          <ac:chgData name="翌霖 胡" userId="a9a41afe759712f0" providerId="LiveId" clId="{9C304CCA-8583-4C5C-BC95-71AD5680C462}" dt="2023-12-04T09:39:18.731" v="3125" actId="1076"/>
          <ac:picMkLst>
            <pc:docMk/>
            <pc:sldMk cId="821786642" sldId="4969"/>
            <ac:picMk id="7" creationId="{8ACF5AF5-A09B-6790-8562-965F70DB4299}"/>
          </ac:picMkLst>
        </pc:picChg>
        <pc:picChg chg="mod">
          <ac:chgData name="翌霖 胡" userId="a9a41afe759712f0" providerId="LiveId" clId="{9C304CCA-8583-4C5C-BC95-71AD5680C462}" dt="2023-12-04T09:39:27.542" v="3127" actId="1076"/>
          <ac:picMkLst>
            <pc:docMk/>
            <pc:sldMk cId="821786642" sldId="4969"/>
            <ac:picMk id="9" creationId="{1DE30DAD-A781-AF23-1683-3959ABA0E536}"/>
          </ac:picMkLst>
        </pc:picChg>
        <pc:picChg chg="mod">
          <ac:chgData name="翌霖 胡" userId="a9a41afe759712f0" providerId="LiveId" clId="{9C304CCA-8583-4C5C-BC95-71AD5680C462}" dt="2023-12-04T09:59:50.288" v="3161" actId="1076"/>
          <ac:picMkLst>
            <pc:docMk/>
            <pc:sldMk cId="821786642" sldId="4969"/>
            <ac:picMk id="11" creationId="{6387913D-3038-CC7E-AD47-C00ADEE2E4C8}"/>
          </ac:picMkLst>
        </pc:picChg>
      </pc:sldChg>
      <pc:sldChg chg="new del">
        <pc:chgData name="翌霖 胡" userId="a9a41afe759712f0" providerId="LiveId" clId="{9C304CCA-8583-4C5C-BC95-71AD5680C462}" dt="2023-12-04T01:59:51.201" v="178" actId="47"/>
        <pc:sldMkLst>
          <pc:docMk/>
          <pc:sldMk cId="220178308" sldId="4970"/>
        </pc:sldMkLst>
      </pc:sldChg>
      <pc:sldChg chg="addSp delSp modSp new mod setBg">
        <pc:chgData name="翌霖 胡" userId="a9a41afe759712f0" providerId="LiveId" clId="{9C304CCA-8583-4C5C-BC95-71AD5680C462}" dt="2023-12-04T02:30:36.636" v="349"/>
        <pc:sldMkLst>
          <pc:docMk/>
          <pc:sldMk cId="2104835345" sldId="4971"/>
        </pc:sldMkLst>
        <pc:spChg chg="mod">
          <ac:chgData name="翌霖 胡" userId="a9a41afe759712f0" providerId="LiveId" clId="{9C304CCA-8583-4C5C-BC95-71AD5680C462}" dt="2023-12-04T02:16:37.530" v="270" actId="6549"/>
          <ac:spMkLst>
            <pc:docMk/>
            <pc:sldMk cId="2104835345" sldId="4971"/>
            <ac:spMk id="2" creationId="{E113455F-D468-D14D-F1D8-C283F5DF4583}"/>
          </ac:spMkLst>
        </pc:spChg>
        <pc:spChg chg="mod">
          <ac:chgData name="翌霖 胡" userId="a9a41afe759712f0" providerId="LiveId" clId="{9C304CCA-8583-4C5C-BC95-71AD5680C462}" dt="2023-12-04T02:30:36.636" v="349"/>
          <ac:spMkLst>
            <pc:docMk/>
            <pc:sldMk cId="2104835345" sldId="4971"/>
            <ac:spMk id="3" creationId="{E49B1490-FD8C-0C91-2BC2-863103809615}"/>
          </ac:spMkLst>
        </pc:spChg>
        <pc:spChg chg="add del">
          <ac:chgData name="翌霖 胡" userId="a9a41afe759712f0" providerId="LiveId" clId="{9C304CCA-8583-4C5C-BC95-71AD5680C462}" dt="2023-12-04T02:20:58.892" v="317" actId="26606"/>
          <ac:spMkLst>
            <pc:docMk/>
            <pc:sldMk cId="2104835345" sldId="4971"/>
            <ac:spMk id="10" creationId="{3ECBE1F1-D69B-4AFA-ABD5-8E41720EF6DE}"/>
          </ac:spMkLst>
        </pc:spChg>
        <pc:spChg chg="add del">
          <ac:chgData name="翌霖 胡" userId="a9a41afe759712f0" providerId="LiveId" clId="{9C304CCA-8583-4C5C-BC95-71AD5680C462}" dt="2023-12-04T02:20:58.892" v="317" actId="26606"/>
          <ac:spMkLst>
            <pc:docMk/>
            <pc:sldMk cId="2104835345" sldId="4971"/>
            <ac:spMk id="12" creationId="{603A6265-E10C-4B85-9C20-E75FCAF9CC63}"/>
          </ac:spMkLst>
        </pc:spChg>
        <pc:spChg chg="add">
          <ac:chgData name="翌霖 胡" userId="a9a41afe759712f0" providerId="LiveId" clId="{9C304CCA-8583-4C5C-BC95-71AD5680C462}" dt="2023-12-04T02:20:58.892" v="317" actId="26606"/>
          <ac:spMkLst>
            <pc:docMk/>
            <pc:sldMk cId="2104835345" sldId="4971"/>
            <ac:spMk id="17" creationId="{3ECBE1F1-D69B-4AFA-ABD5-8E41720EF6DE}"/>
          </ac:spMkLst>
        </pc:spChg>
        <pc:spChg chg="add">
          <ac:chgData name="翌霖 胡" userId="a9a41afe759712f0" providerId="LiveId" clId="{9C304CCA-8583-4C5C-BC95-71AD5680C462}" dt="2023-12-04T02:20:58.892" v="317" actId="26606"/>
          <ac:spMkLst>
            <pc:docMk/>
            <pc:sldMk cId="2104835345" sldId="4971"/>
            <ac:spMk id="19" creationId="{603A6265-E10C-4B85-9C20-E75FCAF9CC63}"/>
          </ac:spMkLst>
        </pc:spChg>
        <pc:picChg chg="add mod ord">
          <ac:chgData name="翌霖 胡" userId="a9a41afe759712f0" providerId="LiveId" clId="{9C304CCA-8583-4C5C-BC95-71AD5680C462}" dt="2023-12-04T02:16:23.313" v="269" actId="26606"/>
          <ac:picMkLst>
            <pc:docMk/>
            <pc:sldMk cId="2104835345" sldId="4971"/>
            <ac:picMk id="5" creationId="{2132D6C7-4E40-3A97-2411-BB375E569225}"/>
          </ac:picMkLst>
        </pc:picChg>
      </pc:sldChg>
      <pc:sldChg chg="addSp delSp modSp new mod setBg">
        <pc:chgData name="翌霖 胡" userId="a9a41afe759712f0" providerId="LiveId" clId="{9C304CCA-8583-4C5C-BC95-71AD5680C462}" dt="2023-12-04T02:40:55.960" v="486" actId="6549"/>
        <pc:sldMkLst>
          <pc:docMk/>
          <pc:sldMk cId="663932555" sldId="4972"/>
        </pc:sldMkLst>
        <pc:spChg chg="mod">
          <ac:chgData name="翌霖 胡" userId="a9a41afe759712f0" providerId="LiveId" clId="{9C304CCA-8583-4C5C-BC95-71AD5680C462}" dt="2023-12-04T02:40:55.960" v="486" actId="6549"/>
          <ac:spMkLst>
            <pc:docMk/>
            <pc:sldMk cId="663932555" sldId="4972"/>
            <ac:spMk id="2" creationId="{DF703CDD-D202-15B2-F777-1BEED011F3CC}"/>
          </ac:spMkLst>
        </pc:spChg>
        <pc:spChg chg="mod">
          <ac:chgData name="翌霖 胡" userId="a9a41afe759712f0" providerId="LiveId" clId="{9C304CCA-8583-4C5C-BC95-71AD5680C462}" dt="2023-12-04T02:40:26.236" v="482" actId="26606"/>
          <ac:spMkLst>
            <pc:docMk/>
            <pc:sldMk cId="663932555" sldId="4972"/>
            <ac:spMk id="3" creationId="{7B3DBFA8-D2C0-B16C-19CA-6C63AE748F24}"/>
          </ac:spMkLst>
        </pc:spChg>
        <pc:spChg chg="add del">
          <ac:chgData name="翌霖 胡" userId="a9a41afe759712f0" providerId="LiveId" clId="{9C304CCA-8583-4C5C-BC95-71AD5680C462}" dt="2023-12-04T02:40:26.227" v="481" actId="26606"/>
          <ac:spMkLst>
            <pc:docMk/>
            <pc:sldMk cId="663932555" sldId="4972"/>
            <ac:spMk id="10" creationId="{D2B783EE-0239-4717-BBEA-8C9EAC61C824}"/>
          </ac:spMkLst>
        </pc:spChg>
        <pc:spChg chg="add del">
          <ac:chgData name="翌霖 胡" userId="a9a41afe759712f0" providerId="LiveId" clId="{9C304CCA-8583-4C5C-BC95-71AD5680C462}" dt="2023-12-04T02:40:26.227" v="481" actId="26606"/>
          <ac:spMkLst>
            <pc:docMk/>
            <pc:sldMk cId="663932555" sldId="4972"/>
            <ac:spMk id="12" creationId="{A7B99495-F43F-4D80-A44F-2CB4764EB90B}"/>
          </ac:spMkLst>
        </pc:spChg>
        <pc:spChg chg="add del">
          <ac:chgData name="翌霖 胡" userId="a9a41afe759712f0" providerId="LiveId" clId="{9C304CCA-8583-4C5C-BC95-71AD5680C462}" dt="2023-12-04T02:40:26.227" v="481" actId="26606"/>
          <ac:spMkLst>
            <pc:docMk/>
            <pc:sldMk cId="663932555" sldId="4972"/>
            <ac:spMk id="14" creationId="{70BEB1E7-2F88-40BC-B73D-42E5B6F80BFC}"/>
          </ac:spMkLst>
        </pc:spChg>
        <pc:spChg chg="add">
          <ac:chgData name="翌霖 胡" userId="a9a41afe759712f0" providerId="LiveId" clId="{9C304CCA-8583-4C5C-BC95-71AD5680C462}" dt="2023-12-04T02:40:26.236" v="482" actId="26606"/>
          <ac:spMkLst>
            <pc:docMk/>
            <pc:sldMk cId="663932555" sldId="4972"/>
            <ac:spMk id="16" creationId="{38468727-63BE-4191-B4A6-C30C82C0E986}"/>
          </ac:spMkLst>
        </pc:spChg>
        <pc:spChg chg="add">
          <ac:chgData name="翌霖 胡" userId="a9a41afe759712f0" providerId="LiveId" clId="{9C304CCA-8583-4C5C-BC95-71AD5680C462}" dt="2023-12-04T02:40:26.236" v="482" actId="26606"/>
          <ac:spMkLst>
            <pc:docMk/>
            <pc:sldMk cId="663932555" sldId="4972"/>
            <ac:spMk id="17" creationId="{9D355BB6-1BB8-4828-B246-CFB31742D7B8}"/>
          </ac:spMkLst>
        </pc:spChg>
        <pc:spChg chg="add">
          <ac:chgData name="翌霖 胡" userId="a9a41afe759712f0" providerId="LiveId" clId="{9C304CCA-8583-4C5C-BC95-71AD5680C462}" dt="2023-12-04T02:40:26.236" v="482" actId="26606"/>
          <ac:spMkLst>
            <pc:docMk/>
            <pc:sldMk cId="663932555" sldId="4972"/>
            <ac:spMk id="18" creationId="{CA52A9B9-B2B3-46F0-9D53-0EFF9905BF8F}"/>
          </ac:spMkLst>
        </pc:spChg>
        <pc:picChg chg="add mod ord">
          <ac:chgData name="翌霖 胡" userId="a9a41afe759712f0" providerId="LiveId" clId="{9C304CCA-8583-4C5C-BC95-71AD5680C462}" dt="2023-12-04T02:40:26.236" v="482" actId="26606"/>
          <ac:picMkLst>
            <pc:docMk/>
            <pc:sldMk cId="663932555" sldId="4972"/>
            <ac:picMk id="4" creationId="{E882C29B-38B3-EC28-6024-CA71BC9D9472}"/>
          </ac:picMkLst>
        </pc:picChg>
        <pc:picChg chg="add mod modCrop">
          <ac:chgData name="翌霖 胡" userId="a9a41afe759712f0" providerId="LiveId" clId="{9C304CCA-8583-4C5C-BC95-71AD5680C462}" dt="2023-12-04T02:40:44.996" v="485" actId="18131"/>
          <ac:picMkLst>
            <pc:docMk/>
            <pc:sldMk cId="663932555" sldId="4972"/>
            <ac:picMk id="5" creationId="{DB399F44-9035-7086-AA45-599991BC5167}"/>
          </ac:picMkLst>
        </pc:picChg>
      </pc:sldChg>
      <pc:sldChg chg="addSp delSp modSp new mod setBg">
        <pc:chgData name="翌霖 胡" userId="a9a41afe759712f0" providerId="LiveId" clId="{9C304CCA-8583-4C5C-BC95-71AD5680C462}" dt="2023-12-04T02:56:03.489" v="636" actId="962"/>
        <pc:sldMkLst>
          <pc:docMk/>
          <pc:sldMk cId="3863489512" sldId="4973"/>
        </pc:sldMkLst>
        <pc:spChg chg="mod">
          <ac:chgData name="翌霖 胡" userId="a9a41afe759712f0" providerId="LiveId" clId="{9C304CCA-8583-4C5C-BC95-71AD5680C462}" dt="2023-12-04T02:55:52.458" v="632" actId="26606"/>
          <ac:spMkLst>
            <pc:docMk/>
            <pc:sldMk cId="3863489512" sldId="4973"/>
            <ac:spMk id="2" creationId="{6266C116-DF58-1CD0-0D26-BCD99896BEDA}"/>
          </ac:spMkLst>
        </pc:spChg>
        <pc:spChg chg="mod ord">
          <ac:chgData name="翌霖 胡" userId="a9a41afe759712f0" providerId="LiveId" clId="{9C304CCA-8583-4C5C-BC95-71AD5680C462}" dt="2023-12-04T02:55:52.458" v="632" actId="26606"/>
          <ac:spMkLst>
            <pc:docMk/>
            <pc:sldMk cId="3863489512" sldId="4973"/>
            <ac:spMk id="3" creationId="{F9942C07-2A46-3D56-40ED-4A7BB23EFD85}"/>
          </ac:spMkLst>
        </pc:spChg>
        <pc:spChg chg="add del">
          <ac:chgData name="翌霖 胡" userId="a9a41afe759712f0" providerId="LiveId" clId="{9C304CCA-8583-4C5C-BC95-71AD5680C462}" dt="2023-12-04T02:43:11.729" v="488" actId="22"/>
          <ac:spMkLst>
            <pc:docMk/>
            <pc:sldMk cId="3863489512" sldId="4973"/>
            <ac:spMk id="5" creationId="{263616C4-E5B1-CA56-B531-45D190C46603}"/>
          </ac:spMkLst>
        </pc:spChg>
        <pc:spChg chg="add del">
          <ac:chgData name="翌霖 胡" userId="a9a41afe759712f0" providerId="LiveId" clId="{9C304CCA-8583-4C5C-BC95-71AD5680C462}" dt="2023-12-04T02:50:59.927" v="559" actId="26606"/>
          <ac:spMkLst>
            <pc:docMk/>
            <pc:sldMk cId="3863489512" sldId="4973"/>
            <ac:spMk id="13" creationId="{38468727-63BE-4191-B4A6-C30C82C0E986}"/>
          </ac:spMkLst>
        </pc:spChg>
        <pc:spChg chg="add del">
          <ac:chgData name="翌霖 胡" userId="a9a41afe759712f0" providerId="LiveId" clId="{9C304CCA-8583-4C5C-BC95-71AD5680C462}" dt="2023-12-04T02:50:59.927" v="559" actId="26606"/>
          <ac:spMkLst>
            <pc:docMk/>
            <pc:sldMk cId="3863489512" sldId="4973"/>
            <ac:spMk id="15" creationId="{9D355BB6-1BB8-4828-B246-CFB31742D7B8}"/>
          </ac:spMkLst>
        </pc:spChg>
        <pc:spChg chg="add del">
          <ac:chgData name="翌霖 胡" userId="a9a41afe759712f0" providerId="LiveId" clId="{9C304CCA-8583-4C5C-BC95-71AD5680C462}" dt="2023-12-04T02:50:59.927" v="559" actId="26606"/>
          <ac:spMkLst>
            <pc:docMk/>
            <pc:sldMk cId="3863489512" sldId="4973"/>
            <ac:spMk id="17" creationId="{CA52A9B9-B2B3-46F0-9D53-0EFF9905BF8F}"/>
          </ac:spMkLst>
        </pc:spChg>
        <pc:spChg chg="add del">
          <ac:chgData name="翌霖 胡" userId="a9a41afe759712f0" providerId="LiveId" clId="{9C304CCA-8583-4C5C-BC95-71AD5680C462}" dt="2023-12-04T02:50:51.355" v="556" actId="26606"/>
          <ac:spMkLst>
            <pc:docMk/>
            <pc:sldMk cId="3863489512" sldId="4973"/>
            <ac:spMk id="22" creationId="{38468727-63BE-4191-B4A6-C30C82C0E986}"/>
          </ac:spMkLst>
        </pc:spChg>
        <pc:spChg chg="add del">
          <ac:chgData name="翌霖 胡" userId="a9a41afe759712f0" providerId="LiveId" clId="{9C304CCA-8583-4C5C-BC95-71AD5680C462}" dt="2023-12-04T02:50:51.355" v="556" actId="26606"/>
          <ac:spMkLst>
            <pc:docMk/>
            <pc:sldMk cId="3863489512" sldId="4973"/>
            <ac:spMk id="24" creationId="{9D355BB6-1BB8-4828-B246-CFB31742D7B8}"/>
          </ac:spMkLst>
        </pc:spChg>
        <pc:spChg chg="add del">
          <ac:chgData name="翌霖 胡" userId="a9a41afe759712f0" providerId="LiveId" clId="{9C304CCA-8583-4C5C-BC95-71AD5680C462}" dt="2023-12-04T02:50:51.355" v="556" actId="26606"/>
          <ac:spMkLst>
            <pc:docMk/>
            <pc:sldMk cId="3863489512" sldId="4973"/>
            <ac:spMk id="26" creationId="{CA52A9B9-B2B3-46F0-9D53-0EFF9905BF8F}"/>
          </ac:spMkLst>
        </pc:spChg>
        <pc:spChg chg="add del">
          <ac:chgData name="翌霖 胡" userId="a9a41afe759712f0" providerId="LiveId" clId="{9C304CCA-8583-4C5C-BC95-71AD5680C462}" dt="2023-12-04T02:50:59.922" v="558" actId="26606"/>
          <ac:spMkLst>
            <pc:docMk/>
            <pc:sldMk cId="3863489512" sldId="4973"/>
            <ac:spMk id="28" creationId="{4B2B1C70-BF3F-41BD-871B-63D8F911F77B}"/>
          </ac:spMkLst>
        </pc:spChg>
        <pc:spChg chg="add del">
          <ac:chgData name="翌霖 胡" userId="a9a41afe759712f0" providerId="LiveId" clId="{9C304CCA-8583-4C5C-BC95-71AD5680C462}" dt="2023-12-04T02:50:59.922" v="558" actId="26606"/>
          <ac:spMkLst>
            <pc:docMk/>
            <pc:sldMk cId="3863489512" sldId="4973"/>
            <ac:spMk id="29" creationId="{6D731904-7733-45B0-902C-289497204C19}"/>
          </ac:spMkLst>
        </pc:spChg>
        <pc:spChg chg="add del">
          <ac:chgData name="翌霖 胡" userId="a9a41afe759712f0" providerId="LiveId" clId="{9C304CCA-8583-4C5C-BC95-71AD5680C462}" dt="2023-12-04T02:50:59.922" v="558" actId="26606"/>
          <ac:spMkLst>
            <pc:docMk/>
            <pc:sldMk cId="3863489512" sldId="4973"/>
            <ac:spMk id="30" creationId="{504E6397-35D7-4AEC-9DA9-B7F6B12B88A5}"/>
          </ac:spMkLst>
        </pc:spChg>
        <pc:spChg chg="add del">
          <ac:chgData name="翌霖 胡" userId="a9a41afe759712f0" providerId="LiveId" clId="{9C304CCA-8583-4C5C-BC95-71AD5680C462}" dt="2023-12-04T02:50:59.922" v="558" actId="26606"/>
          <ac:spMkLst>
            <pc:docMk/>
            <pc:sldMk cId="3863489512" sldId="4973"/>
            <ac:spMk id="31" creationId="{62C5A04F-2AEB-4631-8314-A8B812E1EC8E}"/>
          </ac:spMkLst>
        </pc:spChg>
        <pc:spChg chg="add del">
          <ac:chgData name="翌霖 胡" userId="a9a41afe759712f0" providerId="LiveId" clId="{9C304CCA-8583-4C5C-BC95-71AD5680C462}" dt="2023-12-04T02:55:52.458" v="632" actId="26606"/>
          <ac:spMkLst>
            <pc:docMk/>
            <pc:sldMk cId="3863489512" sldId="4973"/>
            <ac:spMk id="33" creationId="{38468727-63BE-4191-B4A6-C30C82C0E986}"/>
          </ac:spMkLst>
        </pc:spChg>
        <pc:spChg chg="add del">
          <ac:chgData name="翌霖 胡" userId="a9a41afe759712f0" providerId="LiveId" clId="{9C304CCA-8583-4C5C-BC95-71AD5680C462}" dt="2023-12-04T02:55:52.458" v="632" actId="26606"/>
          <ac:spMkLst>
            <pc:docMk/>
            <pc:sldMk cId="3863489512" sldId="4973"/>
            <ac:spMk id="34" creationId="{9D355BB6-1BB8-4828-B246-CFB31742D7B8}"/>
          </ac:spMkLst>
        </pc:spChg>
        <pc:spChg chg="add del">
          <ac:chgData name="翌霖 胡" userId="a9a41afe759712f0" providerId="LiveId" clId="{9C304CCA-8583-4C5C-BC95-71AD5680C462}" dt="2023-12-04T02:55:52.458" v="632" actId="26606"/>
          <ac:spMkLst>
            <pc:docMk/>
            <pc:sldMk cId="3863489512" sldId="4973"/>
            <ac:spMk id="35" creationId="{CA52A9B9-B2B3-46F0-9D53-0EFF9905BF8F}"/>
          </ac:spMkLst>
        </pc:spChg>
        <pc:spChg chg="add">
          <ac:chgData name="翌霖 胡" userId="a9a41afe759712f0" providerId="LiveId" clId="{9C304CCA-8583-4C5C-BC95-71AD5680C462}" dt="2023-12-04T02:55:52.458" v="632" actId="26606"/>
          <ac:spMkLst>
            <pc:docMk/>
            <pc:sldMk cId="3863489512" sldId="4973"/>
            <ac:spMk id="40" creationId="{7E734232-46A8-4884-9A59-B7E3BA4BC313}"/>
          </ac:spMkLst>
        </pc:spChg>
        <pc:spChg chg="add">
          <ac:chgData name="翌霖 胡" userId="a9a41afe759712f0" providerId="LiveId" clId="{9C304CCA-8583-4C5C-BC95-71AD5680C462}" dt="2023-12-04T02:55:52.458" v="632" actId="26606"/>
          <ac:spMkLst>
            <pc:docMk/>
            <pc:sldMk cId="3863489512" sldId="4973"/>
            <ac:spMk id="42" creationId="{D346B8D2-3218-41A5-B817-9ABFB108C6DA}"/>
          </ac:spMkLst>
        </pc:spChg>
        <pc:spChg chg="add">
          <ac:chgData name="翌霖 胡" userId="a9a41afe759712f0" providerId="LiveId" clId="{9C304CCA-8583-4C5C-BC95-71AD5680C462}" dt="2023-12-04T02:55:52.458" v="632" actId="26606"/>
          <ac:spMkLst>
            <pc:docMk/>
            <pc:sldMk cId="3863489512" sldId="4973"/>
            <ac:spMk id="44" creationId="{51E014CA-4279-4E70-AC56-0BBEBF92C298}"/>
          </ac:spMkLst>
        </pc:spChg>
        <pc:spChg chg="add">
          <ac:chgData name="翌霖 胡" userId="a9a41afe759712f0" providerId="LiveId" clId="{9C304CCA-8583-4C5C-BC95-71AD5680C462}" dt="2023-12-04T02:55:52.458" v="632" actId="26606"/>
          <ac:spMkLst>
            <pc:docMk/>
            <pc:sldMk cId="3863489512" sldId="4973"/>
            <ac:spMk id="46" creationId="{28B3DCF8-9D1E-4907-B1EC-98D11BC16F55}"/>
          </ac:spMkLst>
        </pc:spChg>
        <pc:spChg chg="add">
          <ac:chgData name="翌霖 胡" userId="a9a41afe759712f0" providerId="LiveId" clId="{9C304CCA-8583-4C5C-BC95-71AD5680C462}" dt="2023-12-04T02:55:52.458" v="632" actId="26606"/>
          <ac:spMkLst>
            <pc:docMk/>
            <pc:sldMk cId="3863489512" sldId="4973"/>
            <ac:spMk id="48" creationId="{88D6B9EF-FF47-487C-8B82-F9F2B9A54AD6}"/>
          </ac:spMkLst>
        </pc:spChg>
        <pc:spChg chg="add">
          <ac:chgData name="翌霖 胡" userId="a9a41afe759712f0" providerId="LiveId" clId="{9C304CCA-8583-4C5C-BC95-71AD5680C462}" dt="2023-12-04T02:55:52.458" v="632" actId="26606"/>
          <ac:spMkLst>
            <pc:docMk/>
            <pc:sldMk cId="3863489512" sldId="4973"/>
            <ac:spMk id="50" creationId="{5717D090-7948-433A-AED2-EA1A98E6F0B3}"/>
          </ac:spMkLst>
        </pc:spChg>
        <pc:spChg chg="add">
          <ac:chgData name="翌霖 胡" userId="a9a41afe759712f0" providerId="LiveId" clId="{9C304CCA-8583-4C5C-BC95-71AD5680C462}" dt="2023-12-04T02:55:52.458" v="632" actId="26606"/>
          <ac:spMkLst>
            <pc:docMk/>
            <pc:sldMk cId="3863489512" sldId="4973"/>
            <ac:spMk id="52" creationId="{D618C3E8-8260-4E23-8BA1-C2C3E80BEF9F}"/>
          </ac:spMkLst>
        </pc:spChg>
        <pc:picChg chg="add mod ord">
          <ac:chgData name="翌霖 胡" userId="a9a41afe759712f0" providerId="LiveId" clId="{9C304CCA-8583-4C5C-BC95-71AD5680C462}" dt="2023-12-04T02:55:52.458" v="632" actId="26606"/>
          <ac:picMkLst>
            <pc:docMk/>
            <pc:sldMk cId="3863489512" sldId="4973"/>
            <ac:picMk id="6" creationId="{3DCA5A5B-029B-FD43-CD80-ECB63EEBFA96}"/>
          </ac:picMkLst>
        </pc:picChg>
        <pc:picChg chg="add mod ord">
          <ac:chgData name="翌霖 胡" userId="a9a41afe759712f0" providerId="LiveId" clId="{9C304CCA-8583-4C5C-BC95-71AD5680C462}" dt="2023-12-04T02:56:03.245" v="633" actId="27614"/>
          <ac:picMkLst>
            <pc:docMk/>
            <pc:sldMk cId="3863489512" sldId="4973"/>
            <ac:picMk id="8" creationId="{BA5FCEB0-B2AE-B3E4-6A83-B51E923D7B8C}"/>
          </ac:picMkLst>
        </pc:picChg>
        <pc:picChg chg="add mod ord">
          <ac:chgData name="翌霖 胡" userId="a9a41afe759712f0" providerId="LiveId" clId="{9C304CCA-8583-4C5C-BC95-71AD5680C462}" dt="2023-12-04T02:56:03.489" v="636" actId="962"/>
          <ac:picMkLst>
            <pc:docMk/>
            <pc:sldMk cId="3863489512" sldId="4973"/>
            <ac:picMk id="9" creationId="{953C33ED-2CCC-D6E9-35CF-BF1E4CADA591}"/>
          </ac:picMkLst>
        </pc:picChg>
      </pc:sldChg>
      <pc:sldChg chg="modSp new del mod">
        <pc:chgData name="翌霖 胡" userId="a9a41afe759712f0" providerId="LiveId" clId="{9C304CCA-8583-4C5C-BC95-71AD5680C462}" dt="2023-12-04T04:17:15.970" v="1139" actId="47"/>
        <pc:sldMkLst>
          <pc:docMk/>
          <pc:sldMk cId="2917414726" sldId="4974"/>
        </pc:sldMkLst>
        <pc:spChg chg="mod">
          <ac:chgData name="翌霖 胡" userId="a9a41afe759712f0" providerId="LiveId" clId="{9C304CCA-8583-4C5C-BC95-71AD5680C462}" dt="2023-12-04T02:52:23.278" v="571"/>
          <ac:spMkLst>
            <pc:docMk/>
            <pc:sldMk cId="2917414726" sldId="4974"/>
            <ac:spMk id="2" creationId="{259D11E4-D378-B859-6748-8EB32C19541D}"/>
          </ac:spMkLst>
        </pc:spChg>
      </pc:sldChg>
      <pc:sldChg chg="delSp modSp add mod ord setBg delDesignElem">
        <pc:chgData name="翌霖 胡" userId="a9a41afe759712f0" providerId="LiveId" clId="{9C304CCA-8583-4C5C-BC95-71AD5680C462}" dt="2023-12-04T02:50:23.227" v="549"/>
        <pc:sldMkLst>
          <pc:docMk/>
          <pc:sldMk cId="437348946" sldId="4975"/>
        </pc:sldMkLst>
        <pc:spChg chg="mod">
          <ac:chgData name="翌霖 胡" userId="a9a41afe759712f0" providerId="LiveId" clId="{9C304CCA-8583-4C5C-BC95-71AD5680C462}" dt="2023-12-04T02:50:23.227" v="549"/>
          <ac:spMkLst>
            <pc:docMk/>
            <pc:sldMk cId="437348946" sldId="4975"/>
            <ac:spMk id="3" creationId="{F74D5811-38F9-4CCF-868F-6DBD3A016F19}"/>
          </ac:spMkLst>
        </pc:spChg>
        <pc:cxnChg chg="del">
          <ac:chgData name="翌霖 胡" userId="a9a41afe759712f0" providerId="LiveId" clId="{9C304CCA-8583-4C5C-BC95-71AD5680C462}" dt="2023-12-04T02:49:24.563" v="539"/>
          <ac:cxnSpMkLst>
            <pc:docMk/>
            <pc:sldMk cId="437348946" sldId="4975"/>
            <ac:cxnSpMk id="10" creationId="{EBAD6A72-88E8-42F7-88B9-CAF744536BE4}"/>
          </ac:cxnSpMkLst>
        </pc:cxnChg>
        <pc:cxnChg chg="del">
          <ac:chgData name="翌霖 胡" userId="a9a41afe759712f0" providerId="LiveId" clId="{9C304CCA-8583-4C5C-BC95-71AD5680C462}" dt="2023-12-04T02:49:24.563" v="539"/>
          <ac:cxnSpMkLst>
            <pc:docMk/>
            <pc:sldMk cId="437348946" sldId="4975"/>
            <ac:cxnSpMk id="12" creationId="{C800968E-0A99-46C4-A9B2-6A63AC66F4B0}"/>
          </ac:cxnSpMkLst>
        </pc:cxnChg>
      </pc:sldChg>
      <pc:sldChg chg="addSp delSp modSp new mod setBg">
        <pc:chgData name="翌霖 胡" userId="a9a41afe759712f0" providerId="LiveId" clId="{9C304CCA-8583-4C5C-BC95-71AD5680C462}" dt="2023-12-04T04:09:07.888" v="1074" actId="1076"/>
        <pc:sldMkLst>
          <pc:docMk/>
          <pc:sldMk cId="1527857159" sldId="4976"/>
        </pc:sldMkLst>
        <pc:spChg chg="mod">
          <ac:chgData name="翌霖 胡" userId="a9a41afe759712f0" providerId="LiveId" clId="{9C304CCA-8583-4C5C-BC95-71AD5680C462}" dt="2023-12-04T04:08:46.182" v="1067" actId="1076"/>
          <ac:spMkLst>
            <pc:docMk/>
            <pc:sldMk cId="1527857159" sldId="4976"/>
            <ac:spMk id="2" creationId="{D3BA786B-3A3F-5BBA-C551-3ADB41941E9D}"/>
          </ac:spMkLst>
        </pc:spChg>
        <pc:spChg chg="mod ord">
          <ac:chgData name="翌霖 胡" userId="a9a41afe759712f0" providerId="LiveId" clId="{9C304CCA-8583-4C5C-BC95-71AD5680C462}" dt="2023-12-04T04:08:51.965" v="1069" actId="403"/>
          <ac:spMkLst>
            <pc:docMk/>
            <pc:sldMk cId="1527857159" sldId="4976"/>
            <ac:spMk id="3" creationId="{D6EEC10D-5D61-FFEF-CF9F-9DBDFA9D1BD9}"/>
          </ac:spMkLst>
        </pc:spChg>
        <pc:spChg chg="add del">
          <ac:chgData name="翌霖 胡" userId="a9a41afe759712f0" providerId="LiveId" clId="{9C304CCA-8583-4C5C-BC95-71AD5680C462}" dt="2023-12-04T03:55:47.207" v="795" actId="26606"/>
          <ac:spMkLst>
            <pc:docMk/>
            <pc:sldMk cId="1527857159" sldId="4976"/>
            <ac:spMk id="9" creationId="{45D37F4E-DDB4-456B-97E0-9937730A039F}"/>
          </ac:spMkLst>
        </pc:spChg>
        <pc:spChg chg="add del">
          <ac:chgData name="翌霖 胡" userId="a9a41afe759712f0" providerId="LiveId" clId="{9C304CCA-8583-4C5C-BC95-71AD5680C462}" dt="2023-12-04T03:55:47.207" v="795" actId="26606"/>
          <ac:spMkLst>
            <pc:docMk/>
            <pc:sldMk cId="1527857159" sldId="4976"/>
            <ac:spMk id="11" creationId="{B2DD41CD-8F47-4F56-AD12-4E2FF7696987}"/>
          </ac:spMkLst>
        </pc:spChg>
        <pc:spChg chg="add del">
          <ac:chgData name="翌霖 胡" userId="a9a41afe759712f0" providerId="LiveId" clId="{9C304CCA-8583-4C5C-BC95-71AD5680C462}" dt="2023-12-04T04:08:30.343" v="1064" actId="26606"/>
          <ac:spMkLst>
            <pc:docMk/>
            <pc:sldMk cId="1527857159" sldId="4976"/>
            <ac:spMk id="16" creationId="{45D37F4E-DDB4-456B-97E0-9937730A039F}"/>
          </ac:spMkLst>
        </pc:spChg>
        <pc:spChg chg="add del">
          <ac:chgData name="翌霖 胡" userId="a9a41afe759712f0" providerId="LiveId" clId="{9C304CCA-8583-4C5C-BC95-71AD5680C462}" dt="2023-12-04T04:08:30.343" v="1064" actId="26606"/>
          <ac:spMkLst>
            <pc:docMk/>
            <pc:sldMk cId="1527857159" sldId="4976"/>
            <ac:spMk id="18" creationId="{B2DD41CD-8F47-4F56-AD12-4E2FF7696987}"/>
          </ac:spMkLst>
        </pc:spChg>
        <pc:spChg chg="add del">
          <ac:chgData name="翌霖 胡" userId="a9a41afe759712f0" providerId="LiveId" clId="{9C304CCA-8583-4C5C-BC95-71AD5680C462}" dt="2023-12-04T04:08:10.587" v="1047" actId="26606"/>
          <ac:spMkLst>
            <pc:docMk/>
            <pc:sldMk cId="1527857159" sldId="4976"/>
            <ac:spMk id="25" creationId="{33AE4636-AEEC-45D6-84D4-7AC2DA48ECF8}"/>
          </ac:spMkLst>
        </pc:spChg>
        <pc:spChg chg="add del">
          <ac:chgData name="翌霖 胡" userId="a9a41afe759712f0" providerId="LiveId" clId="{9C304CCA-8583-4C5C-BC95-71AD5680C462}" dt="2023-12-04T04:08:12.740" v="1049" actId="26606"/>
          <ac:spMkLst>
            <pc:docMk/>
            <pc:sldMk cId="1527857159" sldId="4976"/>
            <ac:spMk id="27" creationId="{42663BD0-064C-40FC-A331-F49FCA9536AA}"/>
          </ac:spMkLst>
        </pc:spChg>
        <pc:spChg chg="add del">
          <ac:chgData name="翌霖 胡" userId="a9a41afe759712f0" providerId="LiveId" clId="{9C304CCA-8583-4C5C-BC95-71AD5680C462}" dt="2023-12-04T04:08:14.518" v="1051" actId="26606"/>
          <ac:spMkLst>
            <pc:docMk/>
            <pc:sldMk cId="1527857159" sldId="4976"/>
            <ac:spMk id="31" creationId="{2C1BBA94-3F40-40AA-8BB9-E69E25E537C1}"/>
          </ac:spMkLst>
        </pc:spChg>
        <pc:spChg chg="add del">
          <ac:chgData name="翌霖 胡" userId="a9a41afe759712f0" providerId="LiveId" clId="{9C304CCA-8583-4C5C-BC95-71AD5680C462}" dt="2023-12-04T04:08:10.587" v="1047" actId="26606"/>
          <ac:spMkLst>
            <pc:docMk/>
            <pc:sldMk cId="1527857159" sldId="4976"/>
            <ac:spMk id="33" creationId="{0B9EE3F3-89B7-43C3-8651-C4C96830993D}"/>
          </ac:spMkLst>
        </pc:spChg>
        <pc:spChg chg="add del">
          <ac:chgData name="翌霖 胡" userId="a9a41afe759712f0" providerId="LiveId" clId="{9C304CCA-8583-4C5C-BC95-71AD5680C462}" dt="2023-12-04T04:08:10.587" v="1047" actId="26606"/>
          <ac:spMkLst>
            <pc:docMk/>
            <pc:sldMk cId="1527857159" sldId="4976"/>
            <ac:spMk id="34" creationId="{8D9CE0F4-2EB2-4F1F-8AAC-DB3571D9FE10}"/>
          </ac:spMkLst>
        </pc:spChg>
        <pc:spChg chg="add del">
          <ac:chgData name="翌霖 胡" userId="a9a41afe759712f0" providerId="LiveId" clId="{9C304CCA-8583-4C5C-BC95-71AD5680C462}" dt="2023-12-04T04:08:12.740" v="1049" actId="26606"/>
          <ac:spMkLst>
            <pc:docMk/>
            <pc:sldMk cId="1527857159" sldId="4976"/>
            <ac:spMk id="36" creationId="{D2854001-B4AF-4E18-9D2E-33E37F97A82D}"/>
          </ac:spMkLst>
        </pc:spChg>
        <pc:spChg chg="add del">
          <ac:chgData name="翌霖 胡" userId="a9a41afe759712f0" providerId="LiveId" clId="{9C304CCA-8583-4C5C-BC95-71AD5680C462}" dt="2023-12-04T04:08:12.740" v="1049" actId="26606"/>
          <ac:spMkLst>
            <pc:docMk/>
            <pc:sldMk cId="1527857159" sldId="4976"/>
            <ac:spMk id="37" creationId="{8AEA628B-C8FF-4D0B-B111-F101F580B15D}"/>
          </ac:spMkLst>
        </pc:spChg>
        <pc:spChg chg="add del">
          <ac:chgData name="翌霖 胡" userId="a9a41afe759712f0" providerId="LiveId" clId="{9C304CCA-8583-4C5C-BC95-71AD5680C462}" dt="2023-12-04T04:08:14.518" v="1051" actId="26606"/>
          <ac:spMkLst>
            <pc:docMk/>
            <pc:sldMk cId="1527857159" sldId="4976"/>
            <ac:spMk id="39" creationId="{DBC6133C-0615-4CE4-9132-37E609A9BDFA}"/>
          </ac:spMkLst>
        </pc:spChg>
        <pc:spChg chg="add del">
          <ac:chgData name="翌霖 胡" userId="a9a41afe759712f0" providerId="LiveId" clId="{9C304CCA-8583-4C5C-BC95-71AD5680C462}" dt="2023-12-04T04:08:14.518" v="1051" actId="26606"/>
          <ac:spMkLst>
            <pc:docMk/>
            <pc:sldMk cId="1527857159" sldId="4976"/>
            <ac:spMk id="40" creationId="{169CC832-2974-4E8D-90ED-3E2941BA7336}"/>
          </ac:spMkLst>
        </pc:spChg>
        <pc:spChg chg="add del">
          <ac:chgData name="翌霖 胡" userId="a9a41afe759712f0" providerId="LiveId" clId="{9C304CCA-8583-4C5C-BC95-71AD5680C462}" dt="2023-12-04T04:08:14.518" v="1051" actId="26606"/>
          <ac:spMkLst>
            <pc:docMk/>
            <pc:sldMk cId="1527857159" sldId="4976"/>
            <ac:spMk id="41" creationId="{55222F96-971A-4F90-B841-6BAB416C7AC1}"/>
          </ac:spMkLst>
        </pc:spChg>
        <pc:spChg chg="add del">
          <ac:chgData name="翌霖 胡" userId="a9a41afe759712f0" providerId="LiveId" clId="{9C304CCA-8583-4C5C-BC95-71AD5680C462}" dt="2023-12-04T04:08:14.518" v="1051" actId="26606"/>
          <ac:spMkLst>
            <pc:docMk/>
            <pc:sldMk cId="1527857159" sldId="4976"/>
            <ac:spMk id="42" creationId="{08980754-6F4B-43C9-B9BE-127B6BED6586}"/>
          </ac:spMkLst>
        </pc:spChg>
        <pc:spChg chg="add del">
          <ac:chgData name="翌霖 胡" userId="a9a41afe759712f0" providerId="LiveId" clId="{9C304CCA-8583-4C5C-BC95-71AD5680C462}" dt="2023-12-04T04:08:17.472" v="1053" actId="26606"/>
          <ac:spMkLst>
            <pc:docMk/>
            <pc:sldMk cId="1527857159" sldId="4976"/>
            <ac:spMk id="44" creationId="{979E27D9-03C7-44E2-9FF8-15D0C8506AF7}"/>
          </ac:spMkLst>
        </pc:spChg>
        <pc:spChg chg="add del">
          <ac:chgData name="翌霖 胡" userId="a9a41afe759712f0" providerId="LiveId" clId="{9C304CCA-8583-4C5C-BC95-71AD5680C462}" dt="2023-12-04T04:08:17.472" v="1053" actId="26606"/>
          <ac:spMkLst>
            <pc:docMk/>
            <pc:sldMk cId="1527857159" sldId="4976"/>
            <ac:spMk id="45" creationId="{EEBF1590-3B36-48EE-A89D-3B6F3CB256AB}"/>
          </ac:spMkLst>
        </pc:spChg>
        <pc:spChg chg="add del">
          <ac:chgData name="翌霖 胡" userId="a9a41afe759712f0" providerId="LiveId" clId="{9C304CCA-8583-4C5C-BC95-71AD5680C462}" dt="2023-12-04T04:08:17.472" v="1053" actId="26606"/>
          <ac:spMkLst>
            <pc:docMk/>
            <pc:sldMk cId="1527857159" sldId="4976"/>
            <ac:spMk id="46" creationId="{AC8F6C8C-AB5A-4548-942D-E3FD40ACBC49}"/>
          </ac:spMkLst>
        </pc:spChg>
        <pc:spChg chg="add del">
          <ac:chgData name="翌霖 胡" userId="a9a41afe759712f0" providerId="LiveId" clId="{9C304CCA-8583-4C5C-BC95-71AD5680C462}" dt="2023-12-04T04:08:19.851" v="1055" actId="26606"/>
          <ac:spMkLst>
            <pc:docMk/>
            <pc:sldMk cId="1527857159" sldId="4976"/>
            <ac:spMk id="48" creationId="{3ECBE1F1-D69B-4AFA-ABD5-8E41720EF6DE}"/>
          </ac:spMkLst>
        </pc:spChg>
        <pc:spChg chg="add del">
          <ac:chgData name="翌霖 胡" userId="a9a41afe759712f0" providerId="LiveId" clId="{9C304CCA-8583-4C5C-BC95-71AD5680C462}" dt="2023-12-04T04:08:19.851" v="1055" actId="26606"/>
          <ac:spMkLst>
            <pc:docMk/>
            <pc:sldMk cId="1527857159" sldId="4976"/>
            <ac:spMk id="49" creationId="{603A6265-E10C-4B85-9C20-E75FCAF9CC63}"/>
          </ac:spMkLst>
        </pc:spChg>
        <pc:spChg chg="add del">
          <ac:chgData name="翌霖 胡" userId="a9a41afe759712f0" providerId="LiveId" clId="{9C304CCA-8583-4C5C-BC95-71AD5680C462}" dt="2023-12-04T04:08:21.591" v="1057" actId="26606"/>
          <ac:spMkLst>
            <pc:docMk/>
            <pc:sldMk cId="1527857159" sldId="4976"/>
            <ac:spMk id="51" creationId="{90D01200-0224-43C5-AB38-FB4D16B73FB7}"/>
          </ac:spMkLst>
        </pc:spChg>
        <pc:spChg chg="add del">
          <ac:chgData name="翌霖 胡" userId="a9a41afe759712f0" providerId="LiveId" clId="{9C304CCA-8583-4C5C-BC95-71AD5680C462}" dt="2023-12-04T04:08:21.591" v="1057" actId="26606"/>
          <ac:spMkLst>
            <pc:docMk/>
            <pc:sldMk cId="1527857159" sldId="4976"/>
            <ac:spMk id="52" creationId="{728A44A4-A002-4A88-9FC9-1D0566C97A47}"/>
          </ac:spMkLst>
        </pc:spChg>
        <pc:spChg chg="add del">
          <ac:chgData name="翌霖 胡" userId="a9a41afe759712f0" providerId="LiveId" clId="{9C304CCA-8583-4C5C-BC95-71AD5680C462}" dt="2023-12-04T04:08:21.591" v="1057" actId="26606"/>
          <ac:spMkLst>
            <pc:docMk/>
            <pc:sldMk cId="1527857159" sldId="4976"/>
            <ac:spMk id="53" creationId="{3E7D5C7B-DD16-401B-85CE-4AAA2A4F5136}"/>
          </ac:spMkLst>
        </pc:spChg>
        <pc:spChg chg="add del">
          <ac:chgData name="翌霖 胡" userId="a9a41afe759712f0" providerId="LiveId" clId="{9C304CCA-8583-4C5C-BC95-71AD5680C462}" dt="2023-12-04T04:08:25.476" v="1059" actId="26606"/>
          <ac:spMkLst>
            <pc:docMk/>
            <pc:sldMk cId="1527857159" sldId="4976"/>
            <ac:spMk id="55" creationId="{C0763A76-9F1C-4FC5-82B7-DD475DA461B2}"/>
          </ac:spMkLst>
        </pc:spChg>
        <pc:spChg chg="add del">
          <ac:chgData name="翌霖 胡" userId="a9a41afe759712f0" providerId="LiveId" clId="{9C304CCA-8583-4C5C-BC95-71AD5680C462}" dt="2023-12-04T04:08:25.476" v="1059" actId="26606"/>
          <ac:spMkLst>
            <pc:docMk/>
            <pc:sldMk cId="1527857159" sldId="4976"/>
            <ac:spMk id="56" creationId="{E81BF4F6-F2CF-4984-9D14-D6966D92F99F}"/>
          </ac:spMkLst>
        </pc:spChg>
        <pc:spChg chg="add del">
          <ac:chgData name="翌霖 胡" userId="a9a41afe759712f0" providerId="LiveId" clId="{9C304CCA-8583-4C5C-BC95-71AD5680C462}" dt="2023-12-04T04:08:26.615" v="1061" actId="26606"/>
          <ac:spMkLst>
            <pc:docMk/>
            <pc:sldMk cId="1527857159" sldId="4976"/>
            <ac:spMk id="58" creationId="{9F7D5CDA-D291-4307-BF55-1381FED29634}"/>
          </ac:spMkLst>
        </pc:spChg>
        <pc:spChg chg="add del">
          <ac:chgData name="翌霖 胡" userId="a9a41afe759712f0" providerId="LiveId" clId="{9C304CCA-8583-4C5C-BC95-71AD5680C462}" dt="2023-12-04T04:08:26.615" v="1061" actId="26606"/>
          <ac:spMkLst>
            <pc:docMk/>
            <pc:sldMk cId="1527857159" sldId="4976"/>
            <ac:spMk id="59" creationId="{59B296B9-C5A5-4E4F-9B60-C907B5F1466C}"/>
          </ac:spMkLst>
        </pc:spChg>
        <pc:spChg chg="add del">
          <ac:chgData name="翌霖 胡" userId="a9a41afe759712f0" providerId="LiveId" clId="{9C304CCA-8583-4C5C-BC95-71AD5680C462}" dt="2023-12-04T04:08:26.615" v="1061" actId="26606"/>
          <ac:spMkLst>
            <pc:docMk/>
            <pc:sldMk cId="1527857159" sldId="4976"/>
            <ac:spMk id="60" creationId="{D0300FD3-5AF1-6305-15FA-9078072672E2}"/>
          </ac:spMkLst>
        </pc:spChg>
        <pc:spChg chg="add del">
          <ac:chgData name="翌霖 胡" userId="a9a41afe759712f0" providerId="LiveId" clId="{9C304CCA-8583-4C5C-BC95-71AD5680C462}" dt="2023-12-04T04:08:30.335" v="1063" actId="26606"/>
          <ac:spMkLst>
            <pc:docMk/>
            <pc:sldMk cId="1527857159" sldId="4976"/>
            <ac:spMk id="62" creationId="{C0763A76-9F1C-4FC5-82B7-DD475DA461B2}"/>
          </ac:spMkLst>
        </pc:spChg>
        <pc:spChg chg="add del">
          <ac:chgData name="翌霖 胡" userId="a9a41afe759712f0" providerId="LiveId" clId="{9C304CCA-8583-4C5C-BC95-71AD5680C462}" dt="2023-12-04T04:08:30.335" v="1063" actId="26606"/>
          <ac:spMkLst>
            <pc:docMk/>
            <pc:sldMk cId="1527857159" sldId="4976"/>
            <ac:spMk id="63" creationId="{E81BF4F6-F2CF-4984-9D14-D6966D92F99F}"/>
          </ac:spMkLst>
        </pc:spChg>
        <pc:spChg chg="add">
          <ac:chgData name="翌霖 胡" userId="a9a41afe759712f0" providerId="LiveId" clId="{9C304CCA-8583-4C5C-BC95-71AD5680C462}" dt="2023-12-04T04:08:30.343" v="1064" actId="26606"/>
          <ac:spMkLst>
            <pc:docMk/>
            <pc:sldMk cId="1527857159" sldId="4976"/>
            <ac:spMk id="65" creationId="{979E27D9-03C7-44E2-9FF8-15D0C8506AF7}"/>
          </ac:spMkLst>
        </pc:spChg>
        <pc:spChg chg="add">
          <ac:chgData name="翌霖 胡" userId="a9a41afe759712f0" providerId="LiveId" clId="{9C304CCA-8583-4C5C-BC95-71AD5680C462}" dt="2023-12-04T04:08:30.343" v="1064" actId="26606"/>
          <ac:spMkLst>
            <pc:docMk/>
            <pc:sldMk cId="1527857159" sldId="4976"/>
            <ac:spMk id="66" creationId="{EEBF1590-3B36-48EE-A89D-3B6F3CB256AB}"/>
          </ac:spMkLst>
        </pc:spChg>
        <pc:spChg chg="add">
          <ac:chgData name="翌霖 胡" userId="a9a41afe759712f0" providerId="LiveId" clId="{9C304CCA-8583-4C5C-BC95-71AD5680C462}" dt="2023-12-04T04:08:30.343" v="1064" actId="26606"/>
          <ac:spMkLst>
            <pc:docMk/>
            <pc:sldMk cId="1527857159" sldId="4976"/>
            <ac:spMk id="67" creationId="{AC8F6C8C-AB5A-4548-942D-E3FD40ACBC49}"/>
          </ac:spMkLst>
        </pc:spChg>
        <pc:grpChg chg="add del">
          <ac:chgData name="翌霖 胡" userId="a9a41afe759712f0" providerId="LiveId" clId="{9C304CCA-8583-4C5C-BC95-71AD5680C462}" dt="2023-12-04T04:08:03.634" v="1043" actId="26606"/>
          <ac:grpSpMkLst>
            <pc:docMk/>
            <pc:sldMk cId="1527857159" sldId="4976"/>
            <ac:grpSpMk id="23" creationId="{16C73AF9-0D33-5C66-5D79-0D0129904B31}"/>
          </ac:grpSpMkLst>
        </pc:grpChg>
        <pc:grpChg chg="add del">
          <ac:chgData name="翌霖 胡" userId="a9a41afe759712f0" providerId="LiveId" clId="{9C304CCA-8583-4C5C-BC95-71AD5680C462}" dt="2023-12-04T04:08:05.818" v="1045" actId="26606"/>
          <ac:grpSpMkLst>
            <pc:docMk/>
            <pc:sldMk cId="1527857159" sldId="4976"/>
            <ac:grpSpMk id="29" creationId="{59D47941-986F-4A15-FC41-7527D904BDD5}"/>
          </ac:grpSpMkLst>
        </pc:grpChg>
        <pc:picChg chg="add del mod">
          <ac:chgData name="翌霖 胡" userId="a9a41afe759712f0" providerId="LiveId" clId="{9C304CCA-8583-4C5C-BC95-71AD5680C462}" dt="2023-12-04T04:07:48.388" v="1041" actId="21"/>
          <ac:picMkLst>
            <pc:docMk/>
            <pc:sldMk cId="1527857159" sldId="4976"/>
            <ac:picMk id="4" creationId="{9D47A332-21EF-8455-1ECF-65A7967D5191}"/>
          </ac:picMkLst>
        </pc:picChg>
        <pc:picChg chg="add mod ord">
          <ac:chgData name="翌霖 胡" userId="a9a41afe759712f0" providerId="LiveId" clId="{9C304CCA-8583-4C5C-BC95-71AD5680C462}" dt="2023-12-04T04:08:30.343" v="1064" actId="26606"/>
          <ac:picMkLst>
            <pc:docMk/>
            <pc:sldMk cId="1527857159" sldId="4976"/>
            <ac:picMk id="5" creationId="{6319AD56-2B63-3E90-0118-9A52270AD511}"/>
          </ac:picMkLst>
        </pc:picChg>
        <pc:picChg chg="add mod">
          <ac:chgData name="翌霖 胡" userId="a9a41afe759712f0" providerId="LiveId" clId="{9C304CCA-8583-4C5C-BC95-71AD5680C462}" dt="2023-12-04T04:09:07.888" v="1074" actId="1076"/>
          <ac:picMkLst>
            <pc:docMk/>
            <pc:sldMk cId="1527857159" sldId="4976"/>
            <ac:picMk id="6" creationId="{0905AD81-C67E-4B30-B06F-796A29CFDAEF}"/>
          </ac:picMkLst>
        </pc:picChg>
      </pc:sldChg>
      <pc:sldChg chg="addSp delSp modSp new mod setBg">
        <pc:chgData name="翌霖 胡" userId="a9a41afe759712f0" providerId="LiveId" clId="{9C304CCA-8583-4C5C-BC95-71AD5680C462}" dt="2023-12-04T04:16:59.591" v="1138"/>
        <pc:sldMkLst>
          <pc:docMk/>
          <pc:sldMk cId="2888192538" sldId="4977"/>
        </pc:sldMkLst>
        <pc:spChg chg="mod">
          <ac:chgData name="翌霖 胡" userId="a9a41afe759712f0" providerId="LiveId" clId="{9C304CCA-8583-4C5C-BC95-71AD5680C462}" dt="2023-12-04T04:11:02.478" v="1077" actId="26606"/>
          <ac:spMkLst>
            <pc:docMk/>
            <pc:sldMk cId="2888192538" sldId="4977"/>
            <ac:spMk id="2" creationId="{07A79D05-FF77-F7D8-091D-BAA2E4390F05}"/>
          </ac:spMkLst>
        </pc:spChg>
        <pc:spChg chg="mod">
          <ac:chgData name="翌霖 胡" userId="a9a41afe759712f0" providerId="LiveId" clId="{9C304CCA-8583-4C5C-BC95-71AD5680C462}" dt="2023-12-04T04:16:59.591" v="1138"/>
          <ac:spMkLst>
            <pc:docMk/>
            <pc:sldMk cId="2888192538" sldId="4977"/>
            <ac:spMk id="3" creationId="{B16277A3-2891-1DAE-5958-E05851D05A34}"/>
          </ac:spMkLst>
        </pc:spChg>
        <pc:grpChg chg="add">
          <ac:chgData name="翌霖 胡" userId="a9a41afe759712f0" providerId="LiveId" clId="{9C304CCA-8583-4C5C-BC95-71AD5680C462}" dt="2023-12-04T04:11:02.478" v="1077" actId="26606"/>
          <ac:grpSpMkLst>
            <pc:docMk/>
            <pc:sldMk cId="2888192538" sldId="4977"/>
            <ac:grpSpMk id="11" creationId="{1FD67D68-9B83-C338-8342-3348D8F22347}"/>
          </ac:grpSpMkLst>
        </pc:grpChg>
        <pc:picChg chg="add del mod">
          <ac:chgData name="翌霖 胡" userId="a9a41afe759712f0" providerId="LiveId" clId="{9C304CCA-8583-4C5C-BC95-71AD5680C462}" dt="2023-12-04T04:10:50.999" v="1076" actId="21"/>
          <ac:picMkLst>
            <pc:docMk/>
            <pc:sldMk cId="2888192538" sldId="4977"/>
            <ac:picMk id="4" creationId="{41934307-7298-D041-61CA-704A4B7629DD}"/>
          </ac:picMkLst>
        </pc:picChg>
        <pc:picChg chg="add mod">
          <ac:chgData name="翌霖 胡" userId="a9a41afe759712f0" providerId="LiveId" clId="{9C304CCA-8583-4C5C-BC95-71AD5680C462}" dt="2023-12-04T04:11:08.102" v="1078" actId="27614"/>
          <ac:picMkLst>
            <pc:docMk/>
            <pc:sldMk cId="2888192538" sldId="4977"/>
            <ac:picMk id="6" creationId="{192093F4-FA45-A5C6-BE46-3040BE53F34C}"/>
          </ac:picMkLst>
        </pc:picChg>
        <pc:picChg chg="add mod">
          <ac:chgData name="翌霖 胡" userId="a9a41afe759712f0" providerId="LiveId" clId="{9C304CCA-8583-4C5C-BC95-71AD5680C462}" dt="2023-12-04T04:11:19.135" v="1082" actId="1076"/>
          <ac:picMkLst>
            <pc:docMk/>
            <pc:sldMk cId="2888192538" sldId="4977"/>
            <ac:picMk id="7" creationId="{91E0C836-632A-1478-D45D-63D58C7F73FD}"/>
          </ac:picMkLst>
        </pc:picChg>
      </pc:sldChg>
      <pc:sldChg chg="new del">
        <pc:chgData name="翌霖 胡" userId="a9a41afe759712f0" providerId="LiveId" clId="{9C304CCA-8583-4C5C-BC95-71AD5680C462}" dt="2023-12-04T04:17:29.913" v="1143" actId="47"/>
        <pc:sldMkLst>
          <pc:docMk/>
          <pc:sldMk cId="394361932" sldId="4978"/>
        </pc:sldMkLst>
      </pc:sldChg>
      <pc:sldChg chg="addSp delSp modSp new mod">
        <pc:chgData name="翌霖 胡" userId="a9a41afe759712f0" providerId="LiveId" clId="{9C304CCA-8583-4C5C-BC95-71AD5680C462}" dt="2023-12-04T07:36:41.680" v="1950"/>
        <pc:sldMkLst>
          <pc:docMk/>
          <pc:sldMk cId="1465228002" sldId="4978"/>
        </pc:sldMkLst>
        <pc:spChg chg="mod">
          <ac:chgData name="翌霖 胡" userId="a9a41afe759712f0" providerId="LiveId" clId="{9C304CCA-8583-4C5C-BC95-71AD5680C462}" dt="2023-12-04T07:36:41.680" v="1950"/>
          <ac:spMkLst>
            <pc:docMk/>
            <pc:sldMk cId="1465228002" sldId="4978"/>
            <ac:spMk id="2" creationId="{17A30A03-5DCA-0AB1-DE07-552EED06B0B4}"/>
          </ac:spMkLst>
        </pc:spChg>
        <pc:spChg chg="mod">
          <ac:chgData name="翌霖 胡" userId="a9a41afe759712f0" providerId="LiveId" clId="{9C304CCA-8583-4C5C-BC95-71AD5680C462}" dt="2023-12-04T07:35:03.620" v="1940"/>
          <ac:spMkLst>
            <pc:docMk/>
            <pc:sldMk cId="1465228002" sldId="4978"/>
            <ac:spMk id="3" creationId="{0BE0E826-758E-E904-5733-4198DFF276F5}"/>
          </ac:spMkLst>
        </pc:spChg>
        <pc:picChg chg="add del mod">
          <ac:chgData name="翌霖 胡" userId="a9a41afe759712f0" providerId="LiveId" clId="{9C304CCA-8583-4C5C-BC95-71AD5680C462}" dt="2023-12-04T07:34:24.561" v="1919" actId="478"/>
          <ac:picMkLst>
            <pc:docMk/>
            <pc:sldMk cId="1465228002" sldId="4978"/>
            <ac:picMk id="5" creationId="{5248A98C-9090-57A2-7919-CB5FF305196E}"/>
          </ac:picMkLst>
        </pc:picChg>
      </pc:sldChg>
      <pc:sldChg chg="modSp new del mod">
        <pc:chgData name="翌霖 胡" userId="a9a41afe759712f0" providerId="LiveId" clId="{9C304CCA-8583-4C5C-BC95-71AD5680C462}" dt="2023-12-04T08:33:19.314" v="2695" actId="47"/>
        <pc:sldMkLst>
          <pc:docMk/>
          <pc:sldMk cId="3278002742" sldId="4979"/>
        </pc:sldMkLst>
        <pc:spChg chg="mod">
          <ac:chgData name="翌霖 胡" userId="a9a41afe759712f0" providerId="LiveId" clId="{9C304CCA-8583-4C5C-BC95-71AD5680C462}" dt="2023-12-04T05:08:42.981" v="1733"/>
          <ac:spMkLst>
            <pc:docMk/>
            <pc:sldMk cId="3278002742" sldId="4979"/>
            <ac:spMk id="3" creationId="{6494D437-8BAF-E899-B676-BEC3C29CD829}"/>
          </ac:spMkLst>
        </pc:spChg>
      </pc:sldChg>
      <pc:sldChg chg="addSp delSp modSp new mod setBg">
        <pc:chgData name="翌霖 胡" userId="a9a41afe759712f0" providerId="LiveId" clId="{9C304CCA-8583-4C5C-BC95-71AD5680C462}" dt="2023-12-04T08:25:45.896" v="2577"/>
        <pc:sldMkLst>
          <pc:docMk/>
          <pc:sldMk cId="3273862655" sldId="4980"/>
        </pc:sldMkLst>
        <pc:spChg chg="mod">
          <ac:chgData name="翌霖 胡" userId="a9a41afe759712f0" providerId="LiveId" clId="{9C304CCA-8583-4C5C-BC95-71AD5680C462}" dt="2023-12-04T08:14:11.536" v="2486" actId="26606"/>
          <ac:spMkLst>
            <pc:docMk/>
            <pc:sldMk cId="3273862655" sldId="4980"/>
            <ac:spMk id="2" creationId="{6A9A2598-46CB-D654-7CA8-D9AB0CF51FDF}"/>
          </ac:spMkLst>
        </pc:spChg>
        <pc:spChg chg="mod">
          <ac:chgData name="翌霖 胡" userId="a9a41afe759712f0" providerId="LiveId" clId="{9C304CCA-8583-4C5C-BC95-71AD5680C462}" dt="2023-12-04T08:25:45.896" v="2577"/>
          <ac:spMkLst>
            <pc:docMk/>
            <pc:sldMk cId="3273862655" sldId="4980"/>
            <ac:spMk id="3" creationId="{688C409D-AF7F-0944-039E-AB51324450C4}"/>
          </ac:spMkLst>
        </pc:spChg>
        <pc:spChg chg="add del">
          <ac:chgData name="翌霖 胡" userId="a9a41afe759712f0" providerId="LiveId" clId="{9C304CCA-8583-4C5C-BC95-71AD5680C462}" dt="2023-12-04T08:14:25.933" v="2489" actId="26606"/>
          <ac:spMkLst>
            <pc:docMk/>
            <pc:sldMk cId="3273862655" sldId="4980"/>
            <ac:spMk id="9" creationId="{45D37F4E-DDB4-456B-97E0-9937730A039F}"/>
          </ac:spMkLst>
        </pc:spChg>
        <pc:spChg chg="add del">
          <ac:chgData name="翌霖 胡" userId="a9a41afe759712f0" providerId="LiveId" clId="{9C304CCA-8583-4C5C-BC95-71AD5680C462}" dt="2023-12-04T08:14:25.933" v="2489" actId="26606"/>
          <ac:spMkLst>
            <pc:docMk/>
            <pc:sldMk cId="3273862655" sldId="4980"/>
            <ac:spMk id="11" creationId="{B2DD41CD-8F47-4F56-AD12-4E2FF7696987}"/>
          </ac:spMkLst>
        </pc:spChg>
        <pc:spChg chg="add">
          <ac:chgData name="翌霖 胡" userId="a9a41afe759712f0" providerId="LiveId" clId="{9C304CCA-8583-4C5C-BC95-71AD5680C462}" dt="2023-12-04T08:14:25.933" v="2489" actId="26606"/>
          <ac:spMkLst>
            <pc:docMk/>
            <pc:sldMk cId="3273862655" sldId="4980"/>
            <ac:spMk id="16" creationId="{45D37F4E-DDB4-456B-97E0-9937730A039F}"/>
          </ac:spMkLst>
        </pc:spChg>
        <pc:spChg chg="add">
          <ac:chgData name="翌霖 胡" userId="a9a41afe759712f0" providerId="LiveId" clId="{9C304CCA-8583-4C5C-BC95-71AD5680C462}" dt="2023-12-04T08:14:25.933" v="2489" actId="26606"/>
          <ac:spMkLst>
            <pc:docMk/>
            <pc:sldMk cId="3273862655" sldId="4980"/>
            <ac:spMk id="18" creationId="{B2DD41CD-8F47-4F56-AD12-4E2FF7696987}"/>
          </ac:spMkLst>
        </pc:spChg>
        <pc:picChg chg="add mod">
          <ac:chgData name="翌霖 胡" userId="a9a41afe759712f0" providerId="LiveId" clId="{9C304CCA-8583-4C5C-BC95-71AD5680C462}" dt="2023-12-04T08:14:52.693" v="2495" actId="1076"/>
          <ac:picMkLst>
            <pc:docMk/>
            <pc:sldMk cId="3273862655" sldId="4980"/>
            <ac:picMk id="4" creationId="{1AD9A385-4718-6A24-0EB1-269DE194AFE5}"/>
          </ac:picMkLst>
        </pc:picChg>
      </pc:sldChg>
      <pc:sldChg chg="addSp modSp new mod">
        <pc:chgData name="翌霖 胡" userId="a9a41afe759712f0" providerId="LiveId" clId="{9C304CCA-8583-4C5C-BC95-71AD5680C462}" dt="2023-12-04T08:38:41.122" v="2742"/>
        <pc:sldMkLst>
          <pc:docMk/>
          <pc:sldMk cId="1344120555" sldId="4981"/>
        </pc:sldMkLst>
        <pc:spChg chg="mod">
          <ac:chgData name="翌霖 胡" userId="a9a41afe759712f0" providerId="LiveId" clId="{9C304CCA-8583-4C5C-BC95-71AD5680C462}" dt="2023-12-04T08:28:52.025" v="2656"/>
          <ac:spMkLst>
            <pc:docMk/>
            <pc:sldMk cId="1344120555" sldId="4981"/>
            <ac:spMk id="2" creationId="{8B0EF243-7F30-5A71-5DBF-83153F4321ED}"/>
          </ac:spMkLst>
        </pc:spChg>
        <pc:spChg chg="mod">
          <ac:chgData name="翌霖 胡" userId="a9a41afe759712f0" providerId="LiveId" clId="{9C304CCA-8583-4C5C-BC95-71AD5680C462}" dt="2023-12-04T08:38:41.122" v="2742"/>
          <ac:spMkLst>
            <pc:docMk/>
            <pc:sldMk cId="1344120555" sldId="4981"/>
            <ac:spMk id="3" creationId="{A58A48E7-4DD4-6CE8-1767-716CECCD4988}"/>
          </ac:spMkLst>
        </pc:spChg>
        <pc:picChg chg="add mod">
          <ac:chgData name="翌霖 胡" userId="a9a41afe759712f0" providerId="LiveId" clId="{9C304CCA-8583-4C5C-BC95-71AD5680C462}" dt="2023-12-04T08:28:47.808" v="2648" actId="1076"/>
          <ac:picMkLst>
            <pc:docMk/>
            <pc:sldMk cId="1344120555" sldId="4981"/>
            <ac:picMk id="5" creationId="{E09E77E3-14D2-842C-3E14-A8C1ED89377A}"/>
          </ac:picMkLst>
        </pc:picChg>
      </pc:sldChg>
      <pc:sldChg chg="addSp delSp modSp new mod setBg">
        <pc:chgData name="翌霖 胡" userId="a9a41afe759712f0" providerId="LiveId" clId="{9C304CCA-8583-4C5C-BC95-71AD5680C462}" dt="2023-12-04T10:52:42.453" v="3829"/>
        <pc:sldMkLst>
          <pc:docMk/>
          <pc:sldMk cId="2816453473" sldId="4982"/>
        </pc:sldMkLst>
        <pc:spChg chg="mod">
          <ac:chgData name="翌霖 胡" userId="a9a41afe759712f0" providerId="LiveId" clId="{9C304CCA-8583-4C5C-BC95-71AD5680C462}" dt="2023-12-04T10:50:54.721" v="3809" actId="26606"/>
          <ac:spMkLst>
            <pc:docMk/>
            <pc:sldMk cId="2816453473" sldId="4982"/>
            <ac:spMk id="2" creationId="{C00906D7-FFC7-C9B1-E303-70D9728B39E1}"/>
          </ac:spMkLst>
        </pc:spChg>
        <pc:spChg chg="add del mod ord">
          <ac:chgData name="翌霖 胡" userId="a9a41afe759712f0" providerId="LiveId" clId="{9C304CCA-8583-4C5C-BC95-71AD5680C462}" dt="2023-12-04T10:52:42.453" v="3829"/>
          <ac:spMkLst>
            <pc:docMk/>
            <pc:sldMk cId="2816453473" sldId="4982"/>
            <ac:spMk id="3" creationId="{487701C9-7679-CDA4-71F4-C7B600998ABD}"/>
          </ac:spMkLst>
        </pc:spChg>
        <pc:spChg chg="add del">
          <ac:chgData name="翌霖 胡" userId="a9a41afe759712f0" providerId="LiveId" clId="{9C304CCA-8583-4C5C-BC95-71AD5680C462}" dt="2023-12-04T10:43:10.680" v="3791" actId="26606"/>
          <ac:spMkLst>
            <pc:docMk/>
            <pc:sldMk cId="2816453473" sldId="4982"/>
            <ac:spMk id="12" creationId="{45D37F4E-DDB4-456B-97E0-9937730A039F}"/>
          </ac:spMkLst>
        </pc:spChg>
        <pc:spChg chg="add del">
          <ac:chgData name="翌霖 胡" userId="a9a41afe759712f0" providerId="LiveId" clId="{9C304CCA-8583-4C5C-BC95-71AD5680C462}" dt="2023-12-04T10:43:10.680" v="3791" actId="26606"/>
          <ac:spMkLst>
            <pc:docMk/>
            <pc:sldMk cId="2816453473" sldId="4982"/>
            <ac:spMk id="14" creationId="{B2DD41CD-8F47-4F56-AD12-4E2FF7696987}"/>
          </ac:spMkLst>
        </pc:spChg>
        <pc:spChg chg="add del">
          <ac:chgData name="翌霖 胡" userId="a9a41afe759712f0" providerId="LiveId" clId="{9C304CCA-8583-4C5C-BC95-71AD5680C462}" dt="2023-12-04T10:43:23.553" v="3793" actId="26606"/>
          <ac:spMkLst>
            <pc:docMk/>
            <pc:sldMk cId="2816453473" sldId="4982"/>
            <ac:spMk id="16" creationId="{743AA782-23D1-4521-8CAD-47662984AA08}"/>
          </ac:spMkLst>
        </pc:spChg>
        <pc:spChg chg="add del">
          <ac:chgData name="翌霖 胡" userId="a9a41afe759712f0" providerId="LiveId" clId="{9C304CCA-8583-4C5C-BC95-71AD5680C462}" dt="2023-12-04T10:43:23.553" v="3793" actId="26606"/>
          <ac:spMkLst>
            <pc:docMk/>
            <pc:sldMk cId="2816453473" sldId="4982"/>
            <ac:spMk id="17" creationId="{71877DBC-BB60-40F0-AC93-2ACDBAAE60CE}"/>
          </ac:spMkLst>
        </pc:spChg>
        <pc:spChg chg="add del">
          <ac:chgData name="翌霖 胡" userId="a9a41afe759712f0" providerId="LiveId" clId="{9C304CCA-8583-4C5C-BC95-71AD5680C462}" dt="2023-12-04T10:50:54.721" v="3809" actId="26606"/>
          <ac:spMkLst>
            <pc:docMk/>
            <pc:sldMk cId="2816453473" sldId="4982"/>
            <ac:spMk id="22" creationId="{2B97F24A-32CE-4C1C-A50D-3016B394DCFB}"/>
          </ac:spMkLst>
        </pc:spChg>
        <pc:spChg chg="add del">
          <ac:chgData name="翌霖 胡" userId="a9a41afe759712f0" providerId="LiveId" clId="{9C304CCA-8583-4C5C-BC95-71AD5680C462}" dt="2023-12-04T10:50:54.721" v="3809" actId="26606"/>
          <ac:spMkLst>
            <pc:docMk/>
            <pc:sldMk cId="2816453473" sldId="4982"/>
            <ac:spMk id="24" creationId="{CD8B4F24-440B-49E9-B85D-733523DC064B}"/>
          </ac:spMkLst>
        </pc:spChg>
        <pc:spChg chg="add del">
          <ac:chgData name="翌霖 胡" userId="a9a41afe759712f0" providerId="LiveId" clId="{9C304CCA-8583-4C5C-BC95-71AD5680C462}" dt="2023-12-04T10:50:47.662" v="3806" actId="26606"/>
          <ac:spMkLst>
            <pc:docMk/>
            <pc:sldMk cId="2816453473" sldId="4982"/>
            <ac:spMk id="29" creationId="{352BEC0E-22F8-46D0-9632-375DB541B06C}"/>
          </ac:spMkLst>
        </pc:spChg>
        <pc:spChg chg="add del">
          <ac:chgData name="翌霖 胡" userId="a9a41afe759712f0" providerId="LiveId" clId="{9C304CCA-8583-4C5C-BC95-71AD5680C462}" dt="2023-12-04T10:50:47.662" v="3806" actId="26606"/>
          <ac:spMkLst>
            <pc:docMk/>
            <pc:sldMk cId="2816453473" sldId="4982"/>
            <ac:spMk id="31" creationId="{3FCFB1DE-0B7E-48CC-BA90-B2AB0889F9D6}"/>
          </ac:spMkLst>
        </pc:spChg>
        <pc:spChg chg="add del">
          <ac:chgData name="翌霖 胡" userId="a9a41afe759712f0" providerId="LiveId" clId="{9C304CCA-8583-4C5C-BC95-71AD5680C462}" dt="2023-12-04T10:50:54.714" v="3808" actId="26606"/>
          <ac:spMkLst>
            <pc:docMk/>
            <pc:sldMk cId="2816453473" sldId="4982"/>
            <ac:spMk id="33" creationId="{69D47016-023F-44BD-981C-50E7A10A6609}"/>
          </ac:spMkLst>
        </pc:spChg>
        <pc:spChg chg="add del">
          <ac:chgData name="翌霖 胡" userId="a9a41afe759712f0" providerId="LiveId" clId="{9C304CCA-8583-4C5C-BC95-71AD5680C462}" dt="2023-12-04T10:50:54.714" v="3808" actId="26606"/>
          <ac:spMkLst>
            <pc:docMk/>
            <pc:sldMk cId="2816453473" sldId="4982"/>
            <ac:spMk id="34" creationId="{6D8B37B0-0682-433E-BC8D-498C04ABD9A7}"/>
          </ac:spMkLst>
        </pc:spChg>
        <pc:spChg chg="add">
          <ac:chgData name="翌霖 胡" userId="a9a41afe759712f0" providerId="LiveId" clId="{9C304CCA-8583-4C5C-BC95-71AD5680C462}" dt="2023-12-04T10:50:54.721" v="3809" actId="26606"/>
          <ac:spMkLst>
            <pc:docMk/>
            <pc:sldMk cId="2816453473" sldId="4982"/>
            <ac:spMk id="36" creationId="{A51A0227-072A-4F5F-928C-E2C3E5CCD10C}"/>
          </ac:spMkLst>
        </pc:spChg>
        <pc:spChg chg="add">
          <ac:chgData name="翌霖 胡" userId="a9a41afe759712f0" providerId="LiveId" clId="{9C304CCA-8583-4C5C-BC95-71AD5680C462}" dt="2023-12-04T10:50:54.721" v="3809" actId="26606"/>
          <ac:spMkLst>
            <pc:docMk/>
            <pc:sldMk cId="2816453473" sldId="4982"/>
            <ac:spMk id="37" creationId="{35D99776-4B38-47DF-A302-11AD9AF87ACA}"/>
          </ac:spMkLst>
        </pc:spChg>
        <pc:picChg chg="add del mod">
          <ac:chgData name="翌霖 胡" userId="a9a41afe759712f0" providerId="LiveId" clId="{9C304CCA-8583-4C5C-BC95-71AD5680C462}" dt="2023-12-04T10:37:56.546" v="3682"/>
          <ac:picMkLst>
            <pc:docMk/>
            <pc:sldMk cId="2816453473" sldId="4982"/>
            <ac:picMk id="5" creationId="{68AE8C30-F114-150C-217C-FC5F193586A7}"/>
          </ac:picMkLst>
        </pc:picChg>
        <pc:picChg chg="add mod ord">
          <ac:chgData name="翌霖 胡" userId="a9a41afe759712f0" providerId="LiveId" clId="{9C304CCA-8583-4C5C-BC95-71AD5680C462}" dt="2023-12-04T10:50:54.721" v="3809" actId="26606"/>
          <ac:picMkLst>
            <pc:docMk/>
            <pc:sldMk cId="2816453473" sldId="4982"/>
            <ac:picMk id="7" creationId="{FBF9B42A-B592-70D4-2C65-4CAE780E60D0}"/>
          </ac:picMkLst>
        </pc:picChg>
        <pc:picChg chg="add mod">
          <ac:chgData name="翌霖 胡" userId="a9a41afe759712f0" providerId="LiveId" clId="{9C304CCA-8583-4C5C-BC95-71AD5680C462}" dt="2023-12-04T10:50:54.721" v="3809" actId="26606"/>
          <ac:picMkLst>
            <pc:docMk/>
            <pc:sldMk cId="2816453473" sldId="4982"/>
            <ac:picMk id="9" creationId="{5A402473-AE8D-4420-5070-45D3307B2A37}"/>
          </ac:picMkLst>
        </pc:picChg>
      </pc:sldChg>
      <pc:sldChg chg="modSp new mod">
        <pc:chgData name="翌霖 胡" userId="a9a41afe759712f0" providerId="LiveId" clId="{9C304CCA-8583-4C5C-BC95-71AD5680C462}" dt="2023-12-04T11:30:10.026" v="3973"/>
        <pc:sldMkLst>
          <pc:docMk/>
          <pc:sldMk cId="3513273022" sldId="4983"/>
        </pc:sldMkLst>
        <pc:spChg chg="mod">
          <ac:chgData name="翌霖 胡" userId="a9a41afe759712f0" providerId="LiveId" clId="{9C304CCA-8583-4C5C-BC95-71AD5680C462}" dt="2023-12-04T11:30:10.026" v="3973"/>
          <ac:spMkLst>
            <pc:docMk/>
            <pc:sldMk cId="3513273022" sldId="4983"/>
            <ac:spMk id="2" creationId="{75095A13-6FFB-0FA7-B880-800CB5AE857B}"/>
          </ac:spMkLst>
        </pc:spChg>
        <pc:spChg chg="mod">
          <ac:chgData name="翌霖 胡" userId="a9a41afe759712f0" providerId="LiveId" clId="{9C304CCA-8583-4C5C-BC95-71AD5680C462}" dt="2023-12-04T11:30:02.456" v="3960" actId="21"/>
          <ac:spMkLst>
            <pc:docMk/>
            <pc:sldMk cId="3513273022" sldId="4983"/>
            <ac:spMk id="3" creationId="{0E861214-7132-4D09-D808-347A1CCD04E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A9207F-BFD7-409A-8E3E-3BCEA2FBF3D1}"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69A550AF-4098-4944-9504-338D1A5D9EC0}">
      <dgm:prSet/>
      <dgm:spPr/>
      <dgm:t>
        <a:bodyPr/>
        <a:lstStyle/>
        <a:p>
          <a:r>
            <a:rPr lang="en-US" altLang="zh-CN" dirty="0"/>
            <a:t>“</a:t>
          </a:r>
          <a:r>
            <a:rPr lang="zh-CN" dirty="0"/>
            <a:t>从马尔萨斯到达尔文，思想嬗替的线索是清楚的。达尔文在进化论上的伟大革新，就在于他承认进化并非一种拉马克式的高而更高、好了又好的</a:t>
          </a:r>
          <a:r>
            <a:rPr lang="zh-CN" b="1" dirty="0"/>
            <a:t>自发上升</a:t>
          </a:r>
          <a:r>
            <a:rPr lang="zh-CN" dirty="0"/>
            <a:t>过程，而是这样一种现象：生命体在其中表现出了：</a:t>
          </a:r>
          <a:r>
            <a:rPr lang="zh-CN" b="1" dirty="0"/>
            <a:t>（甲）多向发展的自发趋势和（乙）保持自己祖先模式的趋势。</a:t>
          </a:r>
          <a:r>
            <a:rPr lang="zh-CN" dirty="0"/>
            <a:t>这两种效应的结合就铲除掉了自然界中乱七八糟的发展，同时通过</a:t>
          </a:r>
          <a:r>
            <a:rPr lang="en-US" dirty="0"/>
            <a:t>“</a:t>
          </a:r>
          <a:r>
            <a:rPr lang="zh-CN" dirty="0"/>
            <a:t>自然选择</a:t>
          </a:r>
          <a:r>
            <a:rPr lang="en-US" dirty="0"/>
            <a:t>”</a:t>
          </a:r>
          <a:r>
            <a:rPr lang="zh-CN" dirty="0"/>
            <a:t>的过程淘汰掉了那些不能适应周围环境的有机体。这样铲除的结果就留下了多少能够适应其周围环境的生命形式之</a:t>
          </a:r>
          <a:r>
            <a:rPr lang="zh-CN" b="1" dirty="0"/>
            <a:t>剩余模式</a:t>
          </a:r>
          <a:r>
            <a:rPr lang="zh-CN" dirty="0"/>
            <a:t>。按照达尔文的见解，这个剩余模式便是万有的合目的性的表现。</a:t>
          </a:r>
          <a:r>
            <a:rPr lang="en-US" altLang="zh-CN" dirty="0"/>
            <a:t>”</a:t>
          </a:r>
        </a:p>
        <a:p>
          <a:r>
            <a:rPr lang="en-US" altLang="zh-CN" dirty="0"/>
            <a:t>——</a:t>
          </a:r>
          <a:r>
            <a:rPr lang="zh-CN" altLang="en-US" dirty="0"/>
            <a:t>随机</a:t>
          </a:r>
          <a:r>
            <a:rPr lang="en-US" altLang="zh-CN" dirty="0"/>
            <a:t>+</a:t>
          </a:r>
          <a:r>
            <a:rPr lang="zh-CN" altLang="en-US" dirty="0"/>
            <a:t>记忆；生物与环境双向通讯</a:t>
          </a:r>
          <a:endParaRPr lang="en-US" dirty="0"/>
        </a:p>
      </dgm:t>
    </dgm:pt>
    <dgm:pt modelId="{6E164E32-53A9-4FB3-8204-725FD8C89649}" type="parTrans" cxnId="{654CFEF7-60A1-4005-95E7-A907D1DFE222}">
      <dgm:prSet/>
      <dgm:spPr/>
      <dgm:t>
        <a:bodyPr/>
        <a:lstStyle/>
        <a:p>
          <a:endParaRPr lang="en-US"/>
        </a:p>
      </dgm:t>
    </dgm:pt>
    <dgm:pt modelId="{56430050-76F0-4C05-81D5-55886E0E75EE}" type="sibTrans" cxnId="{654CFEF7-60A1-4005-95E7-A907D1DFE222}">
      <dgm:prSet/>
      <dgm:spPr/>
      <dgm:t>
        <a:bodyPr/>
        <a:lstStyle/>
        <a:p>
          <a:endParaRPr lang="en-US"/>
        </a:p>
      </dgm:t>
    </dgm:pt>
    <dgm:pt modelId="{20697E3A-C945-49E3-89A7-3E33E562B9F3}" type="pres">
      <dgm:prSet presAssocID="{FDA9207F-BFD7-409A-8E3E-3BCEA2FBF3D1}" presName="vert0" presStyleCnt="0">
        <dgm:presLayoutVars>
          <dgm:dir/>
          <dgm:animOne val="branch"/>
          <dgm:animLvl val="lvl"/>
        </dgm:presLayoutVars>
      </dgm:prSet>
      <dgm:spPr/>
    </dgm:pt>
    <dgm:pt modelId="{1523465F-9229-4A0D-8072-CC0489B15F96}" type="pres">
      <dgm:prSet presAssocID="{69A550AF-4098-4944-9504-338D1A5D9EC0}" presName="thickLine" presStyleLbl="alignNode1" presStyleIdx="0" presStyleCnt="1"/>
      <dgm:spPr/>
    </dgm:pt>
    <dgm:pt modelId="{3E76612E-2AA0-4328-AAB1-BA2295101838}" type="pres">
      <dgm:prSet presAssocID="{69A550AF-4098-4944-9504-338D1A5D9EC0}" presName="horz1" presStyleCnt="0"/>
      <dgm:spPr/>
    </dgm:pt>
    <dgm:pt modelId="{86C6C85F-1FC2-46A9-908E-10DFAC7AB8E6}" type="pres">
      <dgm:prSet presAssocID="{69A550AF-4098-4944-9504-338D1A5D9EC0}" presName="tx1" presStyleLbl="revTx" presStyleIdx="0" presStyleCnt="1"/>
      <dgm:spPr/>
    </dgm:pt>
    <dgm:pt modelId="{EBE904FF-1A74-4509-8921-BC712F73C2E1}" type="pres">
      <dgm:prSet presAssocID="{69A550AF-4098-4944-9504-338D1A5D9EC0}" presName="vert1" presStyleCnt="0"/>
      <dgm:spPr/>
    </dgm:pt>
  </dgm:ptLst>
  <dgm:cxnLst>
    <dgm:cxn modelId="{CC3CCF65-08F1-4854-8EB6-197BA5DB7B28}" type="presOf" srcId="{FDA9207F-BFD7-409A-8E3E-3BCEA2FBF3D1}" destId="{20697E3A-C945-49E3-89A7-3E33E562B9F3}" srcOrd="0" destOrd="0" presId="urn:microsoft.com/office/officeart/2008/layout/LinedList"/>
    <dgm:cxn modelId="{E968BDE0-01E8-4959-812E-56D1F30E00A5}" type="presOf" srcId="{69A550AF-4098-4944-9504-338D1A5D9EC0}" destId="{86C6C85F-1FC2-46A9-908E-10DFAC7AB8E6}" srcOrd="0" destOrd="0" presId="urn:microsoft.com/office/officeart/2008/layout/LinedList"/>
    <dgm:cxn modelId="{654CFEF7-60A1-4005-95E7-A907D1DFE222}" srcId="{FDA9207F-BFD7-409A-8E3E-3BCEA2FBF3D1}" destId="{69A550AF-4098-4944-9504-338D1A5D9EC0}" srcOrd="0" destOrd="0" parTransId="{6E164E32-53A9-4FB3-8204-725FD8C89649}" sibTransId="{56430050-76F0-4C05-81D5-55886E0E75EE}"/>
    <dgm:cxn modelId="{34DEAB06-2A60-4EC6-8B53-0DE039287EEE}" type="presParOf" srcId="{20697E3A-C945-49E3-89A7-3E33E562B9F3}" destId="{1523465F-9229-4A0D-8072-CC0489B15F96}" srcOrd="0" destOrd="0" presId="urn:microsoft.com/office/officeart/2008/layout/LinedList"/>
    <dgm:cxn modelId="{7A67182D-0B2E-4692-8568-8354F5556FD3}" type="presParOf" srcId="{20697E3A-C945-49E3-89A7-3E33E562B9F3}" destId="{3E76612E-2AA0-4328-AAB1-BA2295101838}" srcOrd="1" destOrd="0" presId="urn:microsoft.com/office/officeart/2008/layout/LinedList"/>
    <dgm:cxn modelId="{FA9D195F-F6A6-4988-A23D-8BB948C3B355}" type="presParOf" srcId="{3E76612E-2AA0-4328-AAB1-BA2295101838}" destId="{86C6C85F-1FC2-46A9-908E-10DFAC7AB8E6}" srcOrd="0" destOrd="0" presId="urn:microsoft.com/office/officeart/2008/layout/LinedList"/>
    <dgm:cxn modelId="{8E8885A3-67E2-421E-86AD-8EB506336ADD}" type="presParOf" srcId="{3E76612E-2AA0-4328-AAB1-BA2295101838}" destId="{EBE904FF-1A74-4509-8921-BC712F73C2E1}"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3465F-9229-4A0D-8072-CC0489B15F96}">
      <dsp:nvSpPr>
        <dsp:cNvPr id="0" name=""/>
        <dsp:cNvSpPr/>
      </dsp:nvSpPr>
      <dsp:spPr>
        <a:xfrm>
          <a:off x="0" y="0"/>
          <a:ext cx="6781800"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6C6C85F-1FC2-46A9-908E-10DFAC7AB8E6}">
      <dsp:nvSpPr>
        <dsp:cNvPr id="0" name=""/>
        <dsp:cNvSpPr/>
      </dsp:nvSpPr>
      <dsp:spPr>
        <a:xfrm>
          <a:off x="0" y="0"/>
          <a:ext cx="6781800" cy="3900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altLang="zh-CN" sz="2100" kern="1200" dirty="0"/>
            <a:t>“</a:t>
          </a:r>
          <a:r>
            <a:rPr lang="zh-CN" sz="2100" kern="1200" dirty="0"/>
            <a:t>从马尔萨斯到达尔文，思想嬗替的线索是清楚的。达尔文在进化论上的伟大革新，就在于他承认进化并非一种拉马克式的高而更高、好了又好的</a:t>
          </a:r>
          <a:r>
            <a:rPr lang="zh-CN" sz="2100" b="1" kern="1200" dirty="0"/>
            <a:t>自发上升</a:t>
          </a:r>
          <a:r>
            <a:rPr lang="zh-CN" sz="2100" kern="1200" dirty="0"/>
            <a:t>过程，而是这样一种现象：生命体在其中表现出了：</a:t>
          </a:r>
          <a:r>
            <a:rPr lang="zh-CN" sz="2100" b="1" kern="1200" dirty="0"/>
            <a:t>（甲）多向发展的自发趋势和（乙）保持自己祖先模式的趋势。</a:t>
          </a:r>
          <a:r>
            <a:rPr lang="zh-CN" sz="2100" kern="1200" dirty="0"/>
            <a:t>这两种效应的结合就铲除掉了自然界中乱七八糟的发展，同时通过</a:t>
          </a:r>
          <a:r>
            <a:rPr lang="en-US" sz="2100" kern="1200" dirty="0"/>
            <a:t>“</a:t>
          </a:r>
          <a:r>
            <a:rPr lang="zh-CN" sz="2100" kern="1200" dirty="0"/>
            <a:t>自然选择</a:t>
          </a:r>
          <a:r>
            <a:rPr lang="en-US" sz="2100" kern="1200" dirty="0"/>
            <a:t>”</a:t>
          </a:r>
          <a:r>
            <a:rPr lang="zh-CN" sz="2100" kern="1200" dirty="0"/>
            <a:t>的过程淘汰掉了那些不能适应周围环境的有机体。这样铲除的结果就留下了多少能够适应其周围环境的生命形式之</a:t>
          </a:r>
          <a:r>
            <a:rPr lang="zh-CN" sz="2100" b="1" kern="1200" dirty="0"/>
            <a:t>剩余模式</a:t>
          </a:r>
          <a:r>
            <a:rPr lang="zh-CN" sz="2100" kern="1200" dirty="0"/>
            <a:t>。按照达尔文的见解，这个剩余模式便是万有的合目的性的表现。</a:t>
          </a:r>
          <a:r>
            <a:rPr lang="en-US" altLang="zh-CN" sz="2100" kern="1200" dirty="0"/>
            <a:t>”</a:t>
          </a:r>
        </a:p>
        <a:p>
          <a:pPr marL="0" lvl="0" indent="0" algn="l" defTabSz="933450">
            <a:lnSpc>
              <a:spcPct val="90000"/>
            </a:lnSpc>
            <a:spcBef>
              <a:spcPct val="0"/>
            </a:spcBef>
            <a:spcAft>
              <a:spcPct val="35000"/>
            </a:spcAft>
            <a:buNone/>
          </a:pPr>
          <a:r>
            <a:rPr lang="en-US" altLang="zh-CN" sz="2100" kern="1200" dirty="0"/>
            <a:t>——</a:t>
          </a:r>
          <a:r>
            <a:rPr lang="zh-CN" altLang="en-US" sz="2100" kern="1200" dirty="0"/>
            <a:t>随机</a:t>
          </a:r>
          <a:r>
            <a:rPr lang="en-US" altLang="zh-CN" sz="2100" kern="1200" dirty="0"/>
            <a:t>+</a:t>
          </a:r>
          <a:r>
            <a:rPr lang="zh-CN" altLang="en-US" sz="2100" kern="1200" dirty="0"/>
            <a:t>记忆；生物与环境双向通讯</a:t>
          </a:r>
          <a:endParaRPr lang="en-US" sz="2100" kern="1200" dirty="0"/>
        </a:p>
      </dsp:txBody>
      <dsp:txXfrm>
        <a:off x="0" y="0"/>
        <a:ext cx="6781800" cy="39007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73CA2-8520-4DC3-AF0A-610AC818E506}" type="datetimeFigureOut">
              <a:rPr lang="zh-CN" altLang="en-US" smtClean="0"/>
              <a:t>2023/12/18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53D34-03DC-465A-B67B-5BCCE0195F13}" type="slidenum">
              <a:rPr lang="zh-CN" altLang="en-US" smtClean="0"/>
              <a:t>‹#›</a:t>
            </a:fld>
            <a:endParaRPr lang="zh-CN" altLang="en-US"/>
          </a:p>
        </p:txBody>
      </p:sp>
    </p:spTree>
    <p:extLst>
      <p:ext uri="{BB962C8B-B14F-4D97-AF65-F5344CB8AC3E}">
        <p14:creationId xmlns:p14="http://schemas.microsoft.com/office/powerpoint/2010/main" val="378816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268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391FC-A9AC-6D73-5678-D7950CF5455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D6FA22-F994-8438-329A-4ACFF50269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1B9F6D0-830F-C229-039F-CF5029109630}"/>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2FF924CF-0EAF-6F69-7FC7-7AA0EE493E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04910F-9E1C-D202-1CA8-DA46D6D0CA96}"/>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15323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C1183E-C4DE-C009-479E-34D7D5BE886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09B2E27-7398-A033-9F40-05A9AF43A76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43E1F1-2CC7-0749-516D-8460BB99D37A}"/>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E38A1F01-D9C4-1205-4E02-0007DB1231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8E930-B9A2-A396-AB6E-7C925A1CC2D3}"/>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07742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F60961-DE4C-3E9F-4CD2-93563D30CF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5D71BF-0BFE-EAE4-D65D-15D63FC0015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41972A-A67B-7A38-5B56-C7B97DC335CF}"/>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312D889A-F4A0-52F8-D351-E2F997E61D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72491E-3CD4-F030-EB5C-6C7DFDE919AE}"/>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824700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6BD87-891C-4F4A-AB5A-3BCE067A8CB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F6B82BE-570A-4950-AD76-444B2049C7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867D6B-E087-46FD-A2CA-25E77D6B69CB}"/>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1AAC9361-2414-4564-8BBA-722EC58CAE2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021A8DFB-AAD5-49B0-8C4C-FA59A86FD49E}"/>
              </a:ext>
            </a:extLst>
          </p:cNvPr>
          <p:cNvSpPr>
            <a:spLocks noGrp="1"/>
          </p:cNvSpPr>
          <p:nvPr>
            <p:ph type="sldNum" sz="quarter" idx="12"/>
          </p:nvPr>
        </p:nvSpPr>
        <p:spPr/>
        <p:txBody>
          <a:bodyPr/>
          <a:lstStyle/>
          <a:p>
            <a:fld id="{4A58C0E9-FB01-4D7F-BA6D-2C4D2D5F1A3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3301082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3050B1-EC32-4205-A94A-A0285D77ED9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61982A9-10A2-4476-9622-83E8CC5F934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F1DCAA-2914-4A4D-B25C-9AAEDEB497DB}"/>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FF7C2781-8BF3-4C5D-B867-611BBCCF789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FB6679A-1192-481D-A975-B9057EE183F0}"/>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532395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8706-AFFC-440D-BCB4-402DEAC9F26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19734D9-8689-4612-986B-5D91332C6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3C6755-091E-4097-99A8-3E54DF9EE8FB}"/>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ADB0DEFC-CFC9-4D75-ACF4-FA769C847A9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6106A7CD-94BE-4B25-B421-BD63B953044C}"/>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69784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C1973C-A17B-47CE-AD13-761F59A51E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153975-45F1-4230-9F02-6849B989846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1DBA21C-5ED3-40EA-9D10-A4EB6982278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550C75E-AA6A-4395-96EE-31D8E4B1C86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6" name="页脚占位符 5">
            <a:extLst>
              <a:ext uri="{FF2B5EF4-FFF2-40B4-BE49-F238E27FC236}">
                <a16:creationId xmlns:a16="http://schemas.microsoft.com/office/drawing/2014/main" id="{0BDB5182-E350-42FA-B0CC-E4821B2AC17A}"/>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3A3692CA-2F59-4189-AA6E-12171B7FC84D}"/>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719130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2D7634-98F1-486D-A720-FEE78DDB7B5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C7B85-B770-4FDB-8912-9343C9A380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70F635-71D6-484C-8C08-BE1FC8E6D31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ED42737-F938-45D8-BF35-109F719F31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7351187-86B5-4F53-9D65-74DC8BD77C9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7D24FA-B775-4426-B9F4-1BF0808F8D9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8" name="页脚占位符 7">
            <a:extLst>
              <a:ext uri="{FF2B5EF4-FFF2-40B4-BE49-F238E27FC236}">
                <a16:creationId xmlns:a16="http://schemas.microsoft.com/office/drawing/2014/main" id="{31CCBC29-7AD9-4EDF-B34B-9E1F68ADB4BC}"/>
              </a:ext>
            </a:extLst>
          </p:cNvPr>
          <p:cNvSpPr>
            <a:spLocks noGrp="1"/>
          </p:cNvSpPr>
          <p:nvPr>
            <p:ph type="ftr" sz="quarter" idx="11"/>
          </p:nvPr>
        </p:nvSpPr>
        <p:spPr/>
        <p:txBody>
          <a:bodyPr/>
          <a:lstStyle/>
          <a:p>
            <a:endParaRPr lang="zh-CN" altLang="en-US">
              <a:solidFill>
                <a:srgbClr val="438086"/>
              </a:solidFill>
            </a:endParaRPr>
          </a:p>
        </p:txBody>
      </p:sp>
      <p:sp>
        <p:nvSpPr>
          <p:cNvPr id="9" name="灯片编号占位符 8">
            <a:extLst>
              <a:ext uri="{FF2B5EF4-FFF2-40B4-BE49-F238E27FC236}">
                <a16:creationId xmlns:a16="http://schemas.microsoft.com/office/drawing/2014/main" id="{E63ED8E4-FF42-433C-9540-1A1E17E19859}"/>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200108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90056E-0728-4F08-B7DD-8C0C63010FB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C6C551-8FA8-41F2-95A0-CE6DAD4730B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4" name="页脚占位符 3">
            <a:extLst>
              <a:ext uri="{FF2B5EF4-FFF2-40B4-BE49-F238E27FC236}">
                <a16:creationId xmlns:a16="http://schemas.microsoft.com/office/drawing/2014/main" id="{EBA0AD31-C0BD-47BD-87AE-950988646C4B}"/>
              </a:ext>
            </a:extLst>
          </p:cNvPr>
          <p:cNvSpPr>
            <a:spLocks noGrp="1"/>
          </p:cNvSpPr>
          <p:nvPr>
            <p:ph type="ftr" sz="quarter" idx="11"/>
          </p:nvPr>
        </p:nvSpPr>
        <p:spPr/>
        <p:txBody>
          <a:bodyPr/>
          <a:lstStyle/>
          <a:p>
            <a:endParaRPr lang="zh-CN" altLang="en-US">
              <a:solidFill>
                <a:srgbClr val="438086"/>
              </a:solidFill>
            </a:endParaRPr>
          </a:p>
        </p:txBody>
      </p:sp>
      <p:sp>
        <p:nvSpPr>
          <p:cNvPr id="5" name="灯片编号占位符 4">
            <a:extLst>
              <a:ext uri="{FF2B5EF4-FFF2-40B4-BE49-F238E27FC236}">
                <a16:creationId xmlns:a16="http://schemas.microsoft.com/office/drawing/2014/main" id="{79710E12-FB66-4570-9DDF-898BAB104252}"/>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388348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2911974-21A1-4061-B499-1D5CB71C9FBF}"/>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3" name="页脚占位符 2">
            <a:extLst>
              <a:ext uri="{FF2B5EF4-FFF2-40B4-BE49-F238E27FC236}">
                <a16:creationId xmlns:a16="http://schemas.microsoft.com/office/drawing/2014/main" id="{2CF666BF-2A71-4ACF-A220-9E4BF5814E92}"/>
              </a:ext>
            </a:extLst>
          </p:cNvPr>
          <p:cNvSpPr>
            <a:spLocks noGrp="1"/>
          </p:cNvSpPr>
          <p:nvPr>
            <p:ph type="ftr" sz="quarter" idx="11"/>
          </p:nvPr>
        </p:nvSpPr>
        <p:spPr/>
        <p:txBody>
          <a:bodyPr/>
          <a:lstStyle/>
          <a:p>
            <a:endParaRPr lang="zh-CN" altLang="en-US">
              <a:solidFill>
                <a:srgbClr val="438086"/>
              </a:solidFill>
            </a:endParaRPr>
          </a:p>
        </p:txBody>
      </p:sp>
      <p:sp>
        <p:nvSpPr>
          <p:cNvPr id="4" name="灯片编号占位符 3">
            <a:extLst>
              <a:ext uri="{FF2B5EF4-FFF2-40B4-BE49-F238E27FC236}">
                <a16:creationId xmlns:a16="http://schemas.microsoft.com/office/drawing/2014/main" id="{91712805-8582-4853-AFE6-5D7FC4C339D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313244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8D04D0-881B-4570-949A-00A12B5B966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0BD213-1487-4317-810C-CE83EBAE3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5F7A15-BE77-4489-9814-4CA4BDD97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A6F9E7-1EBC-40C0-87A2-93B17975700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6" name="页脚占位符 5">
            <a:extLst>
              <a:ext uri="{FF2B5EF4-FFF2-40B4-BE49-F238E27FC236}">
                <a16:creationId xmlns:a16="http://schemas.microsoft.com/office/drawing/2014/main" id="{9A4E92C5-7DDB-46DB-AFAC-9CCE588393CD}"/>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D25B0031-946E-4138-82BD-A8B927E2774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26919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B178EC-F662-5ABE-C3DE-4C6C00EE61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15F522-6589-C258-CCD0-E52D656B076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A4BA57-36D4-4AEF-BE9D-DBFC8550375C}"/>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064D7052-F965-792E-4D47-048E574B62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18F8-F51C-4885-F249-0BE7675C2CD1}"/>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33197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013238-5F27-4CBE-81A5-1CE23078AD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51CA36D-8191-4163-B190-86C0BF267D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AF5B7D7-2D8B-499D-9285-E05E6A789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7EDB21-6C79-49B4-9CA4-432CAEEA2B77}"/>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6" name="页脚占位符 5">
            <a:extLst>
              <a:ext uri="{FF2B5EF4-FFF2-40B4-BE49-F238E27FC236}">
                <a16:creationId xmlns:a16="http://schemas.microsoft.com/office/drawing/2014/main" id="{F8452DCC-E834-4598-9459-60574FA9AEDE}"/>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A7E77DB0-F315-4642-BF79-80B049CFE9B0}"/>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866275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E6F733-0FAF-4DC3-9486-6D63249CF6C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52D948B-A0C3-4786-B637-6A5174A81E4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6BF943-D4AD-4BF6-9141-C7427B93DE5A}"/>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C63BB543-CB2D-40CB-B799-C1AB85AB17E0}"/>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473448BE-568E-4840-B9D6-EBCEED1CAD2B}"/>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7150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A0C90FE-773C-4F98-8EFE-D278A79CC3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497BB5-6EB2-442B-AD46-4A08D76D6CB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7835B9-29EC-432D-8935-E5789E608CB4}"/>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B5709B1A-E838-458E-92AF-949CD0ED19F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E7ABE4E4-BF4C-4576-966E-A8A407422EA8}"/>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27875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E687A-8DA2-F38D-CC31-D21D4AA1A09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34734E1-9458-441B-D1FB-E27731002E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3215B4-11F8-8879-C89A-CB8DA8F0BFBF}"/>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F42DAB3A-EA58-4F30-A91E-9D92171C79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10753A-9422-6B32-FAFB-FAC518F8FC76}"/>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5647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CDE86E-DDC1-38DF-63DE-0D9F377D82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079DFE-AEBB-EB7C-792F-F34B45DC8B3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00CF0C-30AF-AB39-CEA5-07E584C4397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52E44C4-274D-0672-1122-47072FBC894F}"/>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C38360D5-BD86-F0D0-77E3-0E25492BB3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E0B98A-8D30-71EF-5E3E-4C739EB70273}"/>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87600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0C225F-3FF4-1E6D-4FE6-9FA702838E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4240BAE-EFC5-64CB-793D-2C2D7629E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997865-1837-A386-7B64-EC22763C690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EDF0065-6DE0-84FA-98F0-7314D418B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8A6CC18-62CA-1D0A-3A4F-87A1318AF8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FE60B12-6E0E-D7BB-C4F5-AD30EE980793}"/>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8" name="页脚占位符 7">
            <a:extLst>
              <a:ext uri="{FF2B5EF4-FFF2-40B4-BE49-F238E27FC236}">
                <a16:creationId xmlns:a16="http://schemas.microsoft.com/office/drawing/2014/main" id="{B89E90AE-30BE-B885-BD56-595FA93E538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A3BFE0E-C0D4-B59F-2C62-9A817FBD965C}"/>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178678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448692-91C7-90E9-2380-54D724C554B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360312A-D12A-1046-CB5A-0E071B9C03EC}"/>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4" name="页脚占位符 3">
            <a:extLst>
              <a:ext uri="{FF2B5EF4-FFF2-40B4-BE49-F238E27FC236}">
                <a16:creationId xmlns:a16="http://schemas.microsoft.com/office/drawing/2014/main" id="{2BDD591A-5413-323C-723F-AF9B0F26CAB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B21910F-5086-3589-A358-B764E11E8C77}"/>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25781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B42D7F-88C3-4C5F-D097-AE6358566FE7}"/>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3" name="页脚占位符 2">
            <a:extLst>
              <a:ext uri="{FF2B5EF4-FFF2-40B4-BE49-F238E27FC236}">
                <a16:creationId xmlns:a16="http://schemas.microsoft.com/office/drawing/2014/main" id="{1480DC5D-CFBB-A20C-CD15-15B2FD8F7BB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FBB4A34-1351-5DC8-C0E1-6573D9D64DAD}"/>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96355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EF1F19-B73D-00F6-73FA-1B46D98438D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BCFEDC-E0A3-DF15-5C53-4F597D88EA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7FF10F6-51E0-5C75-A109-CE52C520D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02D8D83-C2E3-5D20-7554-9F0864C66C63}"/>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C3ED0928-27C3-C50A-8AE3-B849BFAF17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30DD11F-C0C2-6439-C905-46F9BBE29018}"/>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418509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F9D89-21EA-FD2E-205F-D91C444DC64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A18CCD4-ECB8-233C-B337-34D87123D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1F5A9D6-51DF-B78E-E844-06627B364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D90EEA-9393-5DA6-0A61-8AE6EEB5BFD5}"/>
              </a:ext>
            </a:extLst>
          </p:cNvPr>
          <p:cNvSpPr>
            <a:spLocks noGrp="1"/>
          </p:cNvSpPr>
          <p:nvPr>
            <p:ph type="dt" sz="half" idx="10"/>
          </p:nvPr>
        </p:nvSpPr>
        <p:spPr/>
        <p:txBody>
          <a:bodyPr/>
          <a:lstStyle/>
          <a:p>
            <a:fld id="{366284B6-86D0-45C8-A341-0DDA116CFEFE}"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11D96619-5217-D5CA-89F8-33E7298D772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6DB060-368E-6779-3F07-79414A7A7E4F}"/>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43197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185FEAA-3350-99B6-EB5E-10F44B15C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975FED-FF8B-A9DB-33F5-5656C3D7A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1D6353-FC86-796C-21B0-C0BC5C79C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284B6-86D0-45C8-A341-0DDA116CFEFE}"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D76CAEF9-4DBA-E47D-4F31-0C67A29C1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4AA6BB7-7901-0891-4477-45E13F890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10145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9D1ABF6-A856-4ED4-AC67-4A11560CF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C31865-CE00-4267-8DC9-9477C136B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1B4C49-6F83-4DF2-B51B-AF2ACF313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2ECA573A-8778-460A-91CC-88C9FE04C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2CCE5C78-1F4C-4804-8E22-0683B1AFF7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046689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commons.wikimedia.org/wiki/File:Turing_Machine_Model_Davey_2012.jpg"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blog.sciencenet.cn/blog-2374-1049767.html"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hyperlink" Target="http://www.360doc.com/content/19/0220/21/61292085_816395604.shtml"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en.wikipedia.org/wiki/Macy_conferenc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blog.sciencenet.cn/blog-826653-693825.html" TargetMode="Externa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artfcity.com/2017/03/10/gif-of-the-day-inside-foxconn/" TargetMode="External"/><Relationship Id="rId2" Type="http://schemas.openxmlformats.org/officeDocument/2006/relationships/image" Target="../media/image45.gif"/><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en.wikipedia.org/wiki/File:Leibnitzrechenmaschine.jpg"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en.wikipedia.org/wiki/File:Leibniz_Stepped_Reckoner_drawing.png" TargetMode="External"/><Relationship Id="rId4" Type="http://schemas.openxmlformats.org/officeDocument/2006/relationships/image" Target="../media/image50.jpg"/></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hyperlink" Target="https://elifesciences.org/articles/06837" TargetMode="External"/><Relationship Id="rId7" Type="http://schemas.openxmlformats.org/officeDocument/2006/relationships/diagramData" Target="../diagrams/data1.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11" Type="http://schemas.microsoft.com/office/2007/relationships/diagramDrawing" Target="../diagrams/drawing1.xml"/><Relationship Id="rId5" Type="http://schemas.openxmlformats.org/officeDocument/2006/relationships/hyperlink" Target="https://www.flickr.com/photos/stephenjjohnson/3844461788" TargetMode="External"/><Relationship Id="rId10" Type="http://schemas.openxmlformats.org/officeDocument/2006/relationships/diagramColors" Target="../diagrams/colors1.xml"/><Relationship Id="rId4" Type="http://schemas.openxmlformats.org/officeDocument/2006/relationships/hyperlink" Target="https://creativecommons.org/licenses/by/3.0/" TargetMode="External"/><Relationship Id="rId9"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descr="卡通人物&#10;&#10;中度可信度描述已自动生成">
            <a:extLst>
              <a:ext uri="{FF2B5EF4-FFF2-40B4-BE49-F238E27FC236}">
                <a16:creationId xmlns:a16="http://schemas.microsoft.com/office/drawing/2014/main" id="{415FA28E-F7B6-F88A-16ED-233FFB9F722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5551" b="28659"/>
          <a:stretch/>
        </p:blipFill>
        <p:spPr>
          <a:xfrm>
            <a:off x="20" y="1"/>
            <a:ext cx="12191980" cy="6857999"/>
          </a:xfrm>
          <a:prstGeom prst="rect">
            <a:avLst/>
          </a:prstGeom>
        </p:spPr>
      </p:pic>
      <p:sp>
        <p:nvSpPr>
          <p:cNvPr id="2" name="标题 1">
            <a:extLst>
              <a:ext uri="{FF2B5EF4-FFF2-40B4-BE49-F238E27FC236}">
                <a16:creationId xmlns:a16="http://schemas.microsoft.com/office/drawing/2014/main" id="{3276E30A-E273-EDA7-0B94-6DCEB364EEC7}"/>
              </a:ext>
            </a:extLst>
          </p:cNvPr>
          <p:cNvSpPr>
            <a:spLocks noGrp="1"/>
          </p:cNvSpPr>
          <p:nvPr>
            <p:ph type="ctrTitle"/>
          </p:nvPr>
        </p:nvSpPr>
        <p:spPr>
          <a:xfrm>
            <a:off x="1524000" y="1122362"/>
            <a:ext cx="9144000" cy="2900518"/>
          </a:xfrm>
        </p:spPr>
        <p:txBody>
          <a:bodyPr>
            <a:normAutofit/>
          </a:bodyPr>
          <a:lstStyle/>
          <a:p>
            <a:r>
              <a:rPr lang="zh-CN" altLang="en-US" dirty="0">
                <a:solidFill>
                  <a:srgbClr val="FFFFFF"/>
                </a:solidFill>
              </a:rPr>
              <a:t>科学通史</a:t>
            </a:r>
            <a:br>
              <a:rPr lang="en-US" altLang="zh-CN" dirty="0">
                <a:solidFill>
                  <a:srgbClr val="FFFFFF"/>
                </a:solidFill>
              </a:rPr>
            </a:br>
            <a:r>
              <a:rPr lang="en-US" altLang="zh-CN" dirty="0">
                <a:solidFill>
                  <a:srgbClr val="FFFFFF"/>
                </a:solidFill>
              </a:rPr>
              <a:t>13.</a:t>
            </a:r>
            <a:r>
              <a:rPr lang="zh-CN" altLang="en-US" dirty="0">
                <a:solidFill>
                  <a:srgbClr val="FFFFFF"/>
                </a:solidFill>
              </a:rPr>
              <a:t>计算机（思想）</a:t>
            </a:r>
          </a:p>
        </p:txBody>
      </p:sp>
      <p:sp>
        <p:nvSpPr>
          <p:cNvPr id="3" name="副标题 2">
            <a:extLst>
              <a:ext uri="{FF2B5EF4-FFF2-40B4-BE49-F238E27FC236}">
                <a16:creationId xmlns:a16="http://schemas.microsoft.com/office/drawing/2014/main" id="{D4226F11-46DB-13F3-330D-5DB5D0919E00}"/>
              </a:ext>
            </a:extLst>
          </p:cNvPr>
          <p:cNvSpPr>
            <a:spLocks noGrp="1"/>
          </p:cNvSpPr>
          <p:nvPr>
            <p:ph type="subTitle" idx="1"/>
          </p:nvPr>
        </p:nvSpPr>
        <p:spPr>
          <a:xfrm>
            <a:off x="1524000" y="4159404"/>
            <a:ext cx="9144000" cy="1098395"/>
          </a:xfrm>
        </p:spPr>
        <p:txBody>
          <a:bodyPr>
            <a:normAutofit/>
          </a:bodyPr>
          <a:lstStyle/>
          <a:p>
            <a:r>
              <a:rPr lang="zh-CN" altLang="en-US">
                <a:solidFill>
                  <a:srgbClr val="FFFFFF"/>
                </a:solidFill>
              </a:rPr>
              <a:t>胡翌霖</a:t>
            </a:r>
            <a:endParaRPr lang="en-US" altLang="zh-CN">
              <a:solidFill>
                <a:srgbClr val="FFFFFF"/>
              </a:solidFill>
            </a:endParaRPr>
          </a:p>
          <a:p>
            <a:r>
              <a:rPr lang="zh-CN" altLang="en-US">
                <a:solidFill>
                  <a:srgbClr val="FFFFFF"/>
                </a:solidFill>
              </a:rPr>
              <a:t>清华大学科学史系</a:t>
            </a:r>
            <a:endParaRPr lang="en-US" altLang="zh-CN">
              <a:solidFill>
                <a:srgbClr val="FFFFFF"/>
              </a:solidFill>
            </a:endParaRPr>
          </a:p>
        </p:txBody>
      </p:sp>
    </p:spTree>
    <p:extLst>
      <p:ext uri="{BB962C8B-B14F-4D97-AF65-F5344CB8AC3E}">
        <p14:creationId xmlns:p14="http://schemas.microsoft.com/office/powerpoint/2010/main" val="39813767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5" name="图片 4">
            <a:extLst>
              <a:ext uri="{FF2B5EF4-FFF2-40B4-BE49-F238E27FC236}">
                <a16:creationId xmlns:a16="http://schemas.microsoft.com/office/drawing/2014/main" id="{ED467F56-9B07-495C-A788-FA96A0F61F68}"/>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2545865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F914C390-5080-4F5F-8061-A1B3AED72DE6}"/>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867860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5" name="图片 4">
            <a:extLst>
              <a:ext uri="{FF2B5EF4-FFF2-40B4-BE49-F238E27FC236}">
                <a16:creationId xmlns:a16="http://schemas.microsoft.com/office/drawing/2014/main" id="{D5783EB7-E840-4D5E-97F4-1E77B59D8BD9}"/>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3751916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DD0AD068-3F41-4DC1-ACE4-69EA0443230E}"/>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1232311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4FCD9550-9159-4AF3-B9E1-0E511E083C5D}"/>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374128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840F1B06-C9F7-4D34-9C32-08844092D811}"/>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2184358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3998F861-15E4-494B-9724-F06F69C4B2F1}"/>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2996805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5" name="图片 4">
            <a:extLst>
              <a:ext uri="{FF2B5EF4-FFF2-40B4-BE49-F238E27FC236}">
                <a16:creationId xmlns:a16="http://schemas.microsoft.com/office/drawing/2014/main" id="{C8A83DB7-B57D-4FEF-B486-7455258EDFC8}"/>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384084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198DDDEF-D10E-4D63-9287-322979B0CA55}"/>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3580558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07751F17-C949-4E6C-B650-C9155D04B34B}"/>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1253721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6BD743-8F6D-42DF-A467-F2ADA224A3B5}"/>
              </a:ext>
            </a:extLst>
          </p:cNvPr>
          <p:cNvSpPr>
            <a:spLocks noGrp="1"/>
          </p:cNvSpPr>
          <p:nvPr>
            <p:ph type="title"/>
          </p:nvPr>
        </p:nvSpPr>
        <p:spPr/>
        <p:txBody>
          <a:bodyPr/>
          <a:lstStyle/>
          <a:p>
            <a:r>
              <a:rPr lang="zh-CN" altLang="en-US"/>
              <a:t>数理逻辑</a:t>
            </a:r>
          </a:p>
        </p:txBody>
      </p:sp>
      <p:sp>
        <p:nvSpPr>
          <p:cNvPr id="3" name="内容占位符 2">
            <a:extLst>
              <a:ext uri="{FF2B5EF4-FFF2-40B4-BE49-F238E27FC236}">
                <a16:creationId xmlns:a16="http://schemas.microsoft.com/office/drawing/2014/main" id="{31D93FB6-7369-4076-B3AE-1D0FFBAEDD21}"/>
              </a:ext>
            </a:extLst>
          </p:cNvPr>
          <p:cNvSpPr>
            <a:spLocks noGrp="1"/>
          </p:cNvSpPr>
          <p:nvPr>
            <p:ph idx="1"/>
          </p:nvPr>
        </p:nvSpPr>
        <p:spPr/>
        <p:txBody>
          <a:bodyPr>
            <a:normAutofit/>
          </a:bodyPr>
          <a:lstStyle/>
          <a:p>
            <a:r>
              <a:rPr lang="zh-CN" altLang="en-US" dirty="0"/>
              <a:t>莱布尼茨之梦</a:t>
            </a:r>
            <a:endParaRPr lang="en-US" altLang="zh-CN" dirty="0"/>
          </a:p>
          <a:p>
            <a:pPr lvl="1"/>
            <a:r>
              <a:rPr lang="zh-CN" altLang="en-US" dirty="0"/>
              <a:t>不要争吵，坐下来算一算就好了</a:t>
            </a:r>
            <a:endParaRPr lang="en-US" altLang="zh-CN" dirty="0"/>
          </a:p>
          <a:p>
            <a:r>
              <a:rPr lang="zh-CN" altLang="en-US" dirty="0"/>
              <a:t>布尔逻辑代数</a:t>
            </a:r>
            <a:endParaRPr lang="en-US" altLang="zh-CN" dirty="0"/>
          </a:p>
          <a:p>
            <a:pPr lvl="1"/>
            <a:r>
              <a:rPr lang="zh-CN" altLang="en-US" dirty="0"/>
              <a:t>真值</a:t>
            </a:r>
            <a:r>
              <a:rPr lang="en-US" altLang="zh-CN" dirty="0"/>
              <a:t>0</a:t>
            </a:r>
            <a:r>
              <a:rPr lang="zh-CN" altLang="en-US" dirty="0"/>
              <a:t>、</a:t>
            </a:r>
            <a:r>
              <a:rPr lang="en-US" altLang="zh-CN" dirty="0"/>
              <a:t>1</a:t>
            </a:r>
            <a:r>
              <a:rPr lang="zh-CN" altLang="en-US" dirty="0"/>
              <a:t>；如果</a:t>
            </a:r>
            <a:r>
              <a:rPr lang="en-US" altLang="zh-CN" dirty="0"/>
              <a:t>x</a:t>
            </a:r>
            <a:r>
              <a:rPr lang="zh-CN" altLang="en-US" dirty="0"/>
              <a:t>则</a:t>
            </a:r>
            <a:r>
              <a:rPr lang="en-US" altLang="zh-CN" dirty="0"/>
              <a:t>y</a:t>
            </a:r>
            <a:r>
              <a:rPr lang="zh-CN" altLang="en-US" dirty="0"/>
              <a:t>：</a:t>
            </a:r>
            <a:r>
              <a:rPr lang="en-US" altLang="zh-CN" dirty="0"/>
              <a:t>x</a:t>
            </a:r>
            <a:r>
              <a:rPr lang="zh-CN" altLang="en-US" dirty="0"/>
              <a:t>（</a:t>
            </a:r>
            <a:r>
              <a:rPr lang="en-US" altLang="zh-CN" dirty="0"/>
              <a:t>1-y</a:t>
            </a:r>
            <a:r>
              <a:rPr lang="zh-CN" altLang="en-US" dirty="0"/>
              <a:t>）</a:t>
            </a:r>
            <a:r>
              <a:rPr lang="en-US" altLang="zh-CN" dirty="0"/>
              <a:t>=0</a:t>
            </a:r>
          </a:p>
          <a:p>
            <a:r>
              <a:rPr lang="zh-CN" altLang="en-US" dirty="0"/>
              <a:t>弗雷格概念文字</a:t>
            </a:r>
            <a:endParaRPr lang="en-US" altLang="zh-CN" dirty="0"/>
          </a:p>
          <a:p>
            <a:pPr lvl="1"/>
            <a:r>
              <a:rPr lang="zh-CN" altLang="en-US" dirty="0"/>
              <a:t>形式语言系统</a:t>
            </a:r>
            <a:endParaRPr lang="en-US" altLang="zh-CN" dirty="0"/>
          </a:p>
          <a:p>
            <a:pPr lvl="1"/>
            <a:r>
              <a:rPr lang="zh-CN" altLang="en-US" dirty="0"/>
              <a:t>一致性（自洽性）：一个命题及其否定不能同时为真</a:t>
            </a:r>
            <a:endParaRPr lang="en-US" altLang="zh-CN" dirty="0"/>
          </a:p>
          <a:p>
            <a:pPr lvl="1"/>
            <a:r>
              <a:rPr lang="zh-CN" altLang="en-US" dirty="0"/>
              <a:t>完备性（完全性）：任何符合语法的命题都可以被证明或否证</a:t>
            </a:r>
            <a:endParaRPr lang="en-US" altLang="zh-CN" dirty="0"/>
          </a:p>
          <a:p>
            <a:endParaRPr lang="zh-CN" altLang="en-US" dirty="0"/>
          </a:p>
        </p:txBody>
      </p:sp>
      <p:pic>
        <p:nvPicPr>
          <p:cNvPr id="4" name="内容占位符 4">
            <a:extLst>
              <a:ext uri="{FF2B5EF4-FFF2-40B4-BE49-F238E27FC236}">
                <a16:creationId xmlns:a16="http://schemas.microsoft.com/office/drawing/2014/main" id="{85DF6CF7-7589-4BA9-85EA-2E51ABE45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112" y="-211362"/>
            <a:ext cx="3563888" cy="4580833"/>
          </a:xfrm>
          <a:prstGeom prst="rect">
            <a:avLst/>
          </a:prstGeom>
        </p:spPr>
      </p:pic>
    </p:spTree>
    <p:extLst>
      <p:ext uri="{BB962C8B-B14F-4D97-AF65-F5344CB8AC3E}">
        <p14:creationId xmlns:p14="http://schemas.microsoft.com/office/powerpoint/2010/main" val="1180653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3F4BC6EE-1DC7-4461-B223-89F12BD6D057}"/>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1898473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A96BB67D-3C90-4C1C-9F39-BD1D4FF20F35}"/>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3431694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EC5AB84F-4275-4E5E-B736-37E60F812337}"/>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2111938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929ED100-CE15-4D48-BD07-462AEB7C128B}"/>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1083488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ED0B2E07-5DBE-4745-BE27-D16D8FCF7D84}"/>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1918880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C5A6B6E5-B42E-44FA-BA6F-FDAA4236634B}"/>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2169922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3B9C841F-2CA4-4BEF-A9C7-7C363608DC65}"/>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309585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3B9C841F-2CA4-4BEF-A9C7-7C363608DC65}"/>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307671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6" name="图片 5">
            <a:extLst>
              <a:ext uri="{FF2B5EF4-FFF2-40B4-BE49-F238E27FC236}">
                <a16:creationId xmlns:a16="http://schemas.microsoft.com/office/drawing/2014/main" id="{ECFAB7FB-AD6E-4EA1-9AF0-D1B401B1F438}"/>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923393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5" name="图片 4">
            <a:extLst>
              <a:ext uri="{FF2B5EF4-FFF2-40B4-BE49-F238E27FC236}">
                <a16:creationId xmlns:a16="http://schemas.microsoft.com/office/drawing/2014/main" id="{05AD2731-5582-4696-9BFC-10E670585049}"/>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3089253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0D1AB0-442C-BF42-12DF-B3F1B67B5185}"/>
              </a:ext>
            </a:extLst>
          </p:cNvPr>
          <p:cNvSpPr>
            <a:spLocks noGrp="1"/>
          </p:cNvSpPr>
          <p:nvPr>
            <p:ph type="title"/>
          </p:nvPr>
        </p:nvSpPr>
        <p:spPr/>
        <p:txBody>
          <a:bodyPr/>
          <a:lstStyle/>
          <a:p>
            <a:r>
              <a:rPr lang="zh-CN" altLang="en-US" dirty="0"/>
              <a:t>公理化运动及数学基础危机</a:t>
            </a:r>
          </a:p>
        </p:txBody>
      </p:sp>
      <p:sp>
        <p:nvSpPr>
          <p:cNvPr id="3" name="内容占位符 2">
            <a:extLst>
              <a:ext uri="{FF2B5EF4-FFF2-40B4-BE49-F238E27FC236}">
                <a16:creationId xmlns:a16="http://schemas.microsoft.com/office/drawing/2014/main" id="{7B1E1E66-0369-3DA4-684F-4FBB6EBCF7F0}"/>
              </a:ext>
            </a:extLst>
          </p:cNvPr>
          <p:cNvSpPr>
            <a:spLocks noGrp="1"/>
          </p:cNvSpPr>
          <p:nvPr>
            <p:ph idx="1"/>
          </p:nvPr>
        </p:nvSpPr>
        <p:spPr/>
        <p:txBody>
          <a:bodyPr>
            <a:normAutofit/>
          </a:bodyPr>
          <a:lstStyle/>
          <a:p>
            <a:r>
              <a:rPr lang="en-US" altLang="zh-CN" dirty="0"/>
              <a:t>19</a:t>
            </a:r>
            <a:r>
              <a:rPr lang="zh-CN" altLang="en-US" dirty="0"/>
              <a:t>世纪：分析力学、麦克斯韦方程（物理学数学化）</a:t>
            </a:r>
            <a:endParaRPr lang="en-US" altLang="zh-CN" dirty="0"/>
          </a:p>
          <a:p>
            <a:r>
              <a:rPr lang="zh-CN" altLang="en-US" dirty="0"/>
              <a:t>非欧几何的发展</a:t>
            </a:r>
            <a:endParaRPr lang="en-US" altLang="zh-CN" dirty="0"/>
          </a:p>
          <a:p>
            <a:r>
              <a:rPr lang="zh-CN" altLang="en-US" dirty="0"/>
              <a:t>康托尔的集合论</a:t>
            </a:r>
            <a:endParaRPr lang="en-US" altLang="zh-CN" dirty="0"/>
          </a:p>
          <a:p>
            <a:r>
              <a:rPr lang="zh-CN" altLang="en-US" dirty="0"/>
              <a:t>希尔伯特</a:t>
            </a:r>
            <a:r>
              <a:rPr lang="en-US" altLang="zh-CN" dirty="0"/>
              <a:t>1899</a:t>
            </a:r>
            <a:r>
              <a:rPr lang="zh-CN" altLang="en-US" dirty="0"/>
              <a:t>年</a:t>
            </a:r>
            <a:r>
              <a:rPr lang="en-US" altLang="zh-CN" dirty="0"/>
              <a:t>《</a:t>
            </a:r>
            <a:r>
              <a:rPr lang="zh-CN" altLang="en-US" dirty="0"/>
              <a:t>几何基础</a:t>
            </a:r>
            <a:r>
              <a:rPr lang="en-US" altLang="zh-CN" dirty="0"/>
              <a:t>》 </a:t>
            </a:r>
          </a:p>
          <a:p>
            <a:r>
              <a:rPr lang="zh-CN" altLang="en-US" dirty="0"/>
              <a:t>罗素悖论</a:t>
            </a:r>
            <a:endParaRPr lang="en-US" altLang="zh-CN" dirty="0"/>
          </a:p>
          <a:p>
            <a:r>
              <a:rPr lang="zh-CN" altLang="en-US" dirty="0"/>
              <a:t>哥德尔不完备性定理（</a:t>
            </a:r>
            <a:r>
              <a:rPr lang="en-US" altLang="zh-CN" dirty="0"/>
              <a:t>1931</a:t>
            </a:r>
            <a:r>
              <a:rPr lang="zh-CN" altLang="en-US" dirty="0"/>
              <a:t>年）</a:t>
            </a:r>
            <a:endParaRPr lang="en-US" altLang="zh-CN" dirty="0"/>
          </a:p>
          <a:p>
            <a:pPr lvl="1"/>
            <a:r>
              <a:rPr lang="zh-CN" altLang="en-US" dirty="0"/>
              <a:t>任何一个形式系统，只要包括了简单的初等数论描述，而且是自洽的，它必定包含某些系统内所允许的方法既不能证明真也不能证伪的命题。</a:t>
            </a:r>
            <a:endParaRPr lang="en-US" altLang="zh-CN" dirty="0"/>
          </a:p>
          <a:p>
            <a:endParaRPr lang="zh-CN" altLang="en-US" dirty="0"/>
          </a:p>
        </p:txBody>
      </p:sp>
      <p:pic>
        <p:nvPicPr>
          <p:cNvPr id="5" name="图片 4" descr="图示&#10;&#10;描述已自动生成">
            <a:extLst>
              <a:ext uri="{FF2B5EF4-FFF2-40B4-BE49-F238E27FC236}">
                <a16:creationId xmlns:a16="http://schemas.microsoft.com/office/drawing/2014/main" id="{C7EAE22A-32F9-01A5-D1D5-8D4AE7AB4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766" y="127515"/>
            <a:ext cx="2607390" cy="3773342"/>
          </a:xfrm>
          <a:prstGeom prst="rect">
            <a:avLst/>
          </a:prstGeom>
        </p:spPr>
      </p:pic>
    </p:spTree>
    <p:extLst>
      <p:ext uri="{BB962C8B-B14F-4D97-AF65-F5344CB8AC3E}">
        <p14:creationId xmlns:p14="http://schemas.microsoft.com/office/powerpoint/2010/main" val="1691007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F9C46C-6CF1-4881-B21F-4766EF7E0798}"/>
              </a:ext>
            </a:extLst>
          </p:cNvPr>
          <p:cNvSpPr>
            <a:spLocks noGrp="1"/>
          </p:cNvSpPr>
          <p:nvPr>
            <p:ph type="title"/>
          </p:nvPr>
        </p:nvSpPr>
        <p:spPr/>
        <p:txBody>
          <a:bodyPr/>
          <a:lstStyle/>
          <a:p>
            <a:r>
              <a:rPr lang="zh-CN" altLang="en-US"/>
              <a:t>理想的图灵机</a:t>
            </a:r>
          </a:p>
        </p:txBody>
      </p:sp>
      <p:sp>
        <p:nvSpPr>
          <p:cNvPr id="3" name="内容占位符 2">
            <a:extLst>
              <a:ext uri="{FF2B5EF4-FFF2-40B4-BE49-F238E27FC236}">
                <a16:creationId xmlns:a16="http://schemas.microsoft.com/office/drawing/2014/main" id="{EF9B8514-5B05-4020-B229-0C72833E6712}"/>
              </a:ext>
            </a:extLst>
          </p:cNvPr>
          <p:cNvSpPr>
            <a:spLocks noGrp="1"/>
          </p:cNvSpPr>
          <p:nvPr>
            <p:ph idx="1"/>
          </p:nvPr>
        </p:nvSpPr>
        <p:spPr/>
        <p:txBody>
          <a:bodyPr/>
          <a:lstStyle/>
          <a:p>
            <a:r>
              <a:rPr lang="zh-CN" altLang="en-US"/>
              <a:t>无限长可擦写可前后移动的纸带</a:t>
            </a:r>
          </a:p>
        </p:txBody>
      </p:sp>
      <p:pic>
        <p:nvPicPr>
          <p:cNvPr id="4" name="图片 3" descr="File:Turing Machine Model Davey 2012.jpg">
            <a:hlinkClick r:id="rId2"/>
            <a:extLst>
              <a:ext uri="{FF2B5EF4-FFF2-40B4-BE49-F238E27FC236}">
                <a16:creationId xmlns:a16="http://schemas.microsoft.com/office/drawing/2014/main" id="{B788FF9A-0E0F-4DCF-A5FE-682E1876C7A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43672" y="2795257"/>
            <a:ext cx="6120680" cy="3516643"/>
          </a:xfrm>
          <a:prstGeom prst="rect">
            <a:avLst/>
          </a:prstGeom>
          <a:noFill/>
          <a:ln>
            <a:noFill/>
          </a:ln>
        </p:spPr>
      </p:pic>
    </p:spTree>
    <p:extLst>
      <p:ext uri="{BB962C8B-B14F-4D97-AF65-F5344CB8AC3E}">
        <p14:creationId xmlns:p14="http://schemas.microsoft.com/office/powerpoint/2010/main" val="4193783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DA1DBDD1-2C32-470C-8D9E-2D52827D6481}"/>
              </a:ext>
            </a:extLst>
          </p:cNvPr>
          <p:cNvSpPr>
            <a:spLocks noGrp="1"/>
          </p:cNvSpPr>
          <p:nvPr>
            <p:ph type="title"/>
          </p:nvPr>
        </p:nvSpPr>
        <p:spPr>
          <a:xfrm>
            <a:off x="838200" y="631825"/>
            <a:ext cx="10515600" cy="1325563"/>
          </a:xfrm>
        </p:spPr>
        <p:txBody>
          <a:bodyPr>
            <a:normAutofit/>
          </a:bodyPr>
          <a:lstStyle/>
          <a:p>
            <a:pPr algn="ctr"/>
            <a:r>
              <a:rPr lang="zh-CN" altLang="en-US" dirty="0"/>
              <a:t>图灵机停机问题</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EFA6D898-114A-4779-881A-74F40130384E}"/>
              </a:ext>
            </a:extLst>
          </p:cNvPr>
          <p:cNvSpPr>
            <a:spLocks noGrp="1"/>
          </p:cNvSpPr>
          <p:nvPr>
            <p:ph idx="1"/>
          </p:nvPr>
        </p:nvSpPr>
        <p:spPr>
          <a:xfrm>
            <a:off x="838200" y="2269173"/>
            <a:ext cx="10515600" cy="3659988"/>
          </a:xfrm>
        </p:spPr>
        <p:txBody>
          <a:bodyPr>
            <a:normAutofit/>
          </a:bodyPr>
          <a:lstStyle/>
          <a:p>
            <a:r>
              <a:rPr lang="zh-CN" altLang="en-US" sz="1700"/>
              <a:t>程序</a:t>
            </a:r>
            <a:r>
              <a:rPr lang="en-US" altLang="zh-CN" sz="1700"/>
              <a:t>X</a:t>
            </a:r>
            <a:r>
              <a:rPr lang="zh-CN" altLang="en-US" sz="1700"/>
              <a:t>，同时也是数据</a:t>
            </a:r>
            <a:r>
              <a:rPr lang="en-US" altLang="zh-CN" sz="1700"/>
              <a:t>X</a:t>
            </a:r>
          </a:p>
          <a:p>
            <a:pPr lvl="1"/>
            <a:r>
              <a:rPr lang="zh-CN" altLang="en-US" sz="1700"/>
              <a:t>另一个程序</a:t>
            </a:r>
            <a:r>
              <a:rPr lang="en-US" altLang="zh-CN" sz="1700"/>
              <a:t>Y</a:t>
            </a:r>
            <a:r>
              <a:rPr lang="zh-CN" altLang="en-US" sz="1700"/>
              <a:t>可以以</a:t>
            </a:r>
            <a:r>
              <a:rPr lang="en-US" altLang="zh-CN" sz="1700"/>
              <a:t>X</a:t>
            </a:r>
            <a:r>
              <a:rPr lang="zh-CN" altLang="en-US" sz="1700"/>
              <a:t>为计算数据；</a:t>
            </a:r>
            <a:r>
              <a:rPr lang="en-US" altLang="zh-CN" sz="1700"/>
              <a:t>X</a:t>
            </a:r>
            <a:r>
              <a:rPr lang="zh-CN" altLang="en-US" sz="1700"/>
              <a:t>也能以</a:t>
            </a:r>
            <a:r>
              <a:rPr lang="en-US" altLang="zh-CN" sz="1700"/>
              <a:t>X</a:t>
            </a:r>
            <a:r>
              <a:rPr lang="zh-CN" altLang="en-US" sz="1700"/>
              <a:t>作为计算数据。</a:t>
            </a:r>
            <a:r>
              <a:rPr lang="en-US" altLang="zh-CN" sz="1700"/>
              <a:t>Y</a:t>
            </a:r>
            <a:r>
              <a:rPr lang="zh-CN" altLang="en-US" sz="1700"/>
              <a:t>（</a:t>
            </a:r>
            <a:r>
              <a:rPr lang="en-US" altLang="zh-CN" sz="1700"/>
              <a:t>X</a:t>
            </a:r>
            <a:r>
              <a:rPr lang="zh-CN" altLang="en-US" sz="1700"/>
              <a:t>）、</a:t>
            </a:r>
            <a:r>
              <a:rPr lang="en-US" altLang="zh-CN" sz="1700"/>
              <a:t>X</a:t>
            </a:r>
            <a:r>
              <a:rPr lang="zh-CN" altLang="en-US" sz="1700"/>
              <a:t>（</a:t>
            </a:r>
            <a:r>
              <a:rPr lang="en-US" altLang="zh-CN" sz="1700"/>
              <a:t>X</a:t>
            </a:r>
            <a:r>
              <a:rPr lang="zh-CN" altLang="en-US" sz="1700"/>
              <a:t>）</a:t>
            </a:r>
            <a:endParaRPr lang="en-US" altLang="zh-CN" sz="1700"/>
          </a:p>
          <a:p>
            <a:r>
              <a:rPr lang="zh-CN" altLang="en-US" sz="1700"/>
              <a:t>如果停机问题有解，即存在一程序</a:t>
            </a:r>
            <a:r>
              <a:rPr lang="en-US" altLang="zh-CN" sz="1700"/>
              <a:t>P</a:t>
            </a:r>
            <a:r>
              <a:rPr lang="zh-CN" altLang="en-US" sz="1700"/>
              <a:t>能判定任意程序在计算任意数据时是否会停机：</a:t>
            </a:r>
            <a:r>
              <a:rPr lang="en-US" altLang="zh-CN" sz="1700"/>
              <a:t>P(X</a:t>
            </a:r>
            <a:r>
              <a:rPr lang="zh-CN" altLang="en-US" sz="1700"/>
              <a:t>，</a:t>
            </a:r>
            <a:r>
              <a:rPr lang="en-US" altLang="zh-CN" sz="1700"/>
              <a:t>Y)=1</a:t>
            </a:r>
            <a:r>
              <a:rPr lang="zh-CN" altLang="en-US" sz="1700"/>
              <a:t>或</a:t>
            </a:r>
            <a:r>
              <a:rPr lang="en-US" altLang="zh-CN" sz="1700"/>
              <a:t>0 </a:t>
            </a:r>
            <a:r>
              <a:rPr lang="zh-CN" altLang="en-US" sz="1700"/>
              <a:t>（停机</a:t>
            </a:r>
            <a:r>
              <a:rPr lang="en-US" altLang="zh-CN" sz="1700"/>
              <a:t>|</a:t>
            </a:r>
            <a:r>
              <a:rPr lang="zh-CN" altLang="en-US" sz="1700"/>
              <a:t>不停机）</a:t>
            </a:r>
            <a:endParaRPr lang="en-US" altLang="zh-CN" sz="1700"/>
          </a:p>
          <a:p>
            <a:r>
              <a:rPr lang="zh-CN" altLang="en-US" sz="1700"/>
              <a:t>那么编写程序</a:t>
            </a:r>
            <a:r>
              <a:rPr lang="en-US" altLang="zh-CN" sz="1700"/>
              <a:t>Q</a:t>
            </a:r>
            <a:r>
              <a:rPr lang="zh-CN" altLang="en-US" sz="1700"/>
              <a:t>，只需在</a:t>
            </a:r>
            <a:r>
              <a:rPr lang="en-US" altLang="zh-CN" sz="1700"/>
              <a:t>P</a:t>
            </a:r>
            <a:r>
              <a:rPr lang="zh-CN" altLang="en-US" sz="1700"/>
              <a:t>之后填一段：当</a:t>
            </a:r>
            <a:r>
              <a:rPr lang="en-US" altLang="zh-CN" sz="1700"/>
              <a:t>P</a:t>
            </a:r>
            <a:r>
              <a:rPr lang="zh-CN" altLang="en-US" sz="1700"/>
              <a:t>返回</a:t>
            </a:r>
            <a:r>
              <a:rPr lang="en-US" altLang="zh-CN" sz="1700"/>
              <a:t>1</a:t>
            </a:r>
            <a:r>
              <a:rPr lang="zh-CN" altLang="en-US" sz="1700"/>
              <a:t>时什么都不做，但</a:t>
            </a:r>
            <a:r>
              <a:rPr lang="en-US" altLang="zh-CN" sz="1700"/>
              <a:t>P</a:t>
            </a:r>
            <a:r>
              <a:rPr lang="zh-CN" altLang="en-US" sz="1700"/>
              <a:t>返回</a:t>
            </a:r>
            <a:r>
              <a:rPr lang="en-US" altLang="zh-CN" sz="1700"/>
              <a:t>0</a:t>
            </a:r>
            <a:r>
              <a:rPr lang="zh-CN" altLang="en-US" sz="1700"/>
              <a:t>时再加一个死循环（不停机）。</a:t>
            </a:r>
            <a:r>
              <a:rPr lang="en-US" altLang="zh-CN" sz="1700"/>
              <a:t> </a:t>
            </a:r>
          </a:p>
          <a:p>
            <a:pPr lvl="1"/>
            <a:r>
              <a:rPr lang="en-US" altLang="zh-CN" sz="1700"/>
              <a:t>X</a:t>
            </a:r>
            <a:r>
              <a:rPr lang="zh-CN" altLang="en-US" sz="1700"/>
              <a:t>（</a:t>
            </a:r>
            <a:r>
              <a:rPr lang="en-US" altLang="zh-CN" sz="1700"/>
              <a:t>Y</a:t>
            </a:r>
            <a:r>
              <a:rPr lang="zh-CN" altLang="en-US" sz="1700"/>
              <a:t>）停机则</a:t>
            </a:r>
            <a:r>
              <a:rPr lang="en-US" altLang="zh-CN" sz="1700"/>
              <a:t>Q(X</a:t>
            </a:r>
            <a:r>
              <a:rPr lang="zh-CN" altLang="en-US" sz="1700"/>
              <a:t>，</a:t>
            </a:r>
            <a:r>
              <a:rPr lang="en-US" altLang="zh-CN" sz="1700"/>
              <a:t>Y)=</a:t>
            </a:r>
            <a:r>
              <a:rPr lang="zh-CN" altLang="en-US" sz="1700"/>
              <a:t>停机；</a:t>
            </a:r>
            <a:r>
              <a:rPr lang="en-US" altLang="zh-CN" sz="1700"/>
              <a:t>X</a:t>
            </a:r>
            <a:r>
              <a:rPr lang="zh-CN" altLang="en-US" sz="1700"/>
              <a:t>（</a:t>
            </a:r>
            <a:r>
              <a:rPr lang="en-US" altLang="zh-CN" sz="1700"/>
              <a:t>Y</a:t>
            </a:r>
            <a:r>
              <a:rPr lang="zh-CN" altLang="en-US" sz="1700"/>
              <a:t>）不停机则或</a:t>
            </a:r>
            <a:r>
              <a:rPr lang="en-US" altLang="zh-CN" sz="1700"/>
              <a:t>Q</a:t>
            </a:r>
            <a:r>
              <a:rPr lang="zh-CN" altLang="en-US" sz="1700"/>
              <a:t>（</a:t>
            </a:r>
            <a:r>
              <a:rPr lang="en-US" altLang="zh-CN" sz="1700"/>
              <a:t>X</a:t>
            </a:r>
            <a:r>
              <a:rPr lang="zh-CN" altLang="en-US" sz="1700"/>
              <a:t>，</a:t>
            </a:r>
            <a:r>
              <a:rPr lang="en-US" altLang="zh-CN" sz="1700"/>
              <a:t>Y</a:t>
            </a:r>
            <a:r>
              <a:rPr lang="zh-CN" altLang="en-US" sz="1700"/>
              <a:t>）不停机</a:t>
            </a:r>
            <a:endParaRPr lang="en-US" altLang="zh-CN" sz="1700"/>
          </a:p>
          <a:p>
            <a:r>
              <a:rPr lang="zh-CN" altLang="en-US" sz="1700"/>
              <a:t>再编写程序</a:t>
            </a:r>
            <a:r>
              <a:rPr lang="en-US" altLang="zh-CN" sz="1700"/>
              <a:t>R</a:t>
            </a:r>
            <a:r>
              <a:rPr lang="zh-CN" altLang="en-US" sz="1700"/>
              <a:t>，</a:t>
            </a:r>
            <a:r>
              <a:rPr lang="en-US" altLang="zh-CN" sz="1700"/>
              <a:t>R</a:t>
            </a:r>
            <a:r>
              <a:rPr lang="zh-CN" altLang="en-US" sz="1700"/>
              <a:t>（</a:t>
            </a:r>
            <a:r>
              <a:rPr lang="en-US" altLang="zh-CN" sz="1700"/>
              <a:t>X</a:t>
            </a:r>
            <a:r>
              <a:rPr lang="zh-CN" altLang="en-US" sz="1700"/>
              <a:t>）</a:t>
            </a:r>
            <a:r>
              <a:rPr lang="en-US" altLang="zh-CN" sz="1700"/>
              <a:t>=</a:t>
            </a:r>
            <a:r>
              <a:rPr lang="zh-CN" altLang="en-US" sz="1700"/>
              <a:t> ～ </a:t>
            </a:r>
            <a:r>
              <a:rPr lang="en-US" altLang="zh-CN" sz="1700"/>
              <a:t>Q</a:t>
            </a:r>
            <a:r>
              <a:rPr lang="zh-CN" altLang="en-US" sz="1700"/>
              <a:t>（</a:t>
            </a:r>
            <a:r>
              <a:rPr lang="en-US" altLang="zh-CN" sz="1700"/>
              <a:t>X</a:t>
            </a:r>
            <a:r>
              <a:rPr lang="zh-CN" altLang="en-US" sz="1700"/>
              <a:t>，</a:t>
            </a:r>
            <a:r>
              <a:rPr lang="en-US" altLang="zh-CN" sz="1700"/>
              <a:t>X</a:t>
            </a:r>
            <a:r>
              <a:rPr lang="zh-CN" altLang="en-US" sz="1700"/>
              <a:t>）</a:t>
            </a:r>
            <a:endParaRPr lang="en-US" altLang="zh-CN" sz="1700"/>
          </a:p>
          <a:p>
            <a:pPr lvl="1"/>
            <a:r>
              <a:rPr lang="zh-CN" altLang="en-US" sz="1700"/>
              <a:t>与</a:t>
            </a:r>
            <a:r>
              <a:rPr lang="en-US" altLang="zh-CN" sz="1700"/>
              <a:t>Q</a:t>
            </a:r>
            <a:r>
              <a:rPr lang="zh-CN" altLang="en-US" sz="1700"/>
              <a:t>输出相反，</a:t>
            </a:r>
            <a:r>
              <a:rPr lang="en-US" altLang="zh-CN" sz="1700"/>
              <a:t>Q</a:t>
            </a:r>
            <a:r>
              <a:rPr lang="zh-CN" altLang="en-US" sz="1700"/>
              <a:t>停机则</a:t>
            </a:r>
            <a:r>
              <a:rPr lang="en-US" altLang="zh-CN" sz="1700"/>
              <a:t>R</a:t>
            </a:r>
            <a:r>
              <a:rPr lang="zh-CN" altLang="en-US" sz="1700"/>
              <a:t>不停，</a:t>
            </a:r>
            <a:r>
              <a:rPr lang="en-US" altLang="zh-CN" sz="1700"/>
              <a:t>Q</a:t>
            </a:r>
            <a:r>
              <a:rPr lang="zh-CN" altLang="en-US" sz="1700"/>
              <a:t>不停则</a:t>
            </a:r>
            <a:r>
              <a:rPr lang="en-US" altLang="zh-CN" sz="1700"/>
              <a:t>R</a:t>
            </a:r>
            <a:r>
              <a:rPr lang="zh-CN" altLang="en-US" sz="1700"/>
              <a:t>停</a:t>
            </a:r>
            <a:endParaRPr lang="en-US" altLang="zh-CN" sz="1700"/>
          </a:p>
          <a:p>
            <a:r>
              <a:rPr lang="zh-CN" altLang="en-US" sz="1700"/>
              <a:t>那么</a:t>
            </a:r>
            <a:r>
              <a:rPr lang="en-US" altLang="zh-CN" sz="1700"/>
              <a:t>Q</a:t>
            </a:r>
            <a:r>
              <a:rPr lang="zh-CN" altLang="en-US" sz="1700"/>
              <a:t>（</a:t>
            </a:r>
            <a:r>
              <a:rPr lang="en-US" altLang="zh-CN" sz="1700"/>
              <a:t>R</a:t>
            </a:r>
            <a:r>
              <a:rPr lang="zh-CN" altLang="en-US" sz="1700"/>
              <a:t>，</a:t>
            </a:r>
            <a:r>
              <a:rPr lang="en-US" altLang="zh-CN" sz="1700"/>
              <a:t>R</a:t>
            </a:r>
            <a:r>
              <a:rPr lang="zh-CN" altLang="en-US" sz="1700"/>
              <a:t>）的结果是什么？</a:t>
            </a:r>
            <a:endParaRPr lang="en-US" altLang="zh-CN" sz="1700"/>
          </a:p>
          <a:p>
            <a:pPr lvl="1"/>
            <a:r>
              <a:rPr lang="zh-CN" altLang="en-US" sz="1700"/>
              <a:t>如果</a:t>
            </a:r>
            <a:r>
              <a:rPr lang="en-US" altLang="zh-CN" sz="1700"/>
              <a:t>Q</a:t>
            </a:r>
            <a:r>
              <a:rPr lang="zh-CN" altLang="en-US" sz="1700"/>
              <a:t>（</a:t>
            </a:r>
            <a:r>
              <a:rPr lang="en-US" altLang="zh-CN" sz="1700"/>
              <a:t>R</a:t>
            </a:r>
            <a:r>
              <a:rPr lang="zh-CN" altLang="en-US" sz="1700"/>
              <a:t>，</a:t>
            </a:r>
            <a:r>
              <a:rPr lang="en-US" altLang="zh-CN" sz="1700"/>
              <a:t>R</a:t>
            </a:r>
            <a:r>
              <a:rPr lang="zh-CN" altLang="en-US" sz="1700"/>
              <a:t>）停机，说明</a:t>
            </a:r>
            <a:r>
              <a:rPr lang="en-US" altLang="zh-CN" sz="1700"/>
              <a:t>R</a:t>
            </a:r>
            <a:r>
              <a:rPr lang="zh-CN" altLang="en-US" sz="1700"/>
              <a:t>（</a:t>
            </a:r>
            <a:r>
              <a:rPr lang="en-US" altLang="zh-CN" sz="1700"/>
              <a:t>R</a:t>
            </a:r>
            <a:r>
              <a:rPr lang="zh-CN" altLang="en-US" sz="1700"/>
              <a:t>）停机，但</a:t>
            </a:r>
            <a:r>
              <a:rPr lang="en-US" altLang="zh-CN" sz="1700"/>
              <a:t>R</a:t>
            </a:r>
            <a:r>
              <a:rPr lang="zh-CN" altLang="en-US" sz="1700"/>
              <a:t>（</a:t>
            </a:r>
            <a:r>
              <a:rPr lang="en-US" altLang="zh-CN" sz="1700"/>
              <a:t>R</a:t>
            </a:r>
            <a:r>
              <a:rPr lang="zh-CN" altLang="en-US" sz="1700"/>
              <a:t>）停机说明</a:t>
            </a:r>
            <a:r>
              <a:rPr lang="en-US" altLang="zh-CN" sz="1700"/>
              <a:t>Q</a:t>
            </a:r>
            <a:r>
              <a:rPr lang="zh-CN" altLang="en-US" sz="1700"/>
              <a:t>（</a:t>
            </a:r>
            <a:r>
              <a:rPr lang="en-US" altLang="zh-CN" sz="1700"/>
              <a:t>R</a:t>
            </a:r>
            <a:r>
              <a:rPr lang="zh-CN" altLang="en-US" sz="1700"/>
              <a:t>，</a:t>
            </a:r>
            <a:r>
              <a:rPr lang="en-US" altLang="zh-CN" sz="1700"/>
              <a:t>R</a:t>
            </a:r>
            <a:r>
              <a:rPr lang="zh-CN" altLang="en-US" sz="1700"/>
              <a:t>）不停机。反之，如果</a:t>
            </a:r>
            <a:r>
              <a:rPr lang="en-US" altLang="zh-CN" sz="1700"/>
              <a:t>Q</a:t>
            </a:r>
            <a:r>
              <a:rPr lang="zh-CN" altLang="en-US" sz="1700"/>
              <a:t>（</a:t>
            </a:r>
            <a:r>
              <a:rPr lang="en-US" altLang="zh-CN" sz="1700"/>
              <a:t>R</a:t>
            </a:r>
            <a:r>
              <a:rPr lang="zh-CN" altLang="en-US" sz="1700"/>
              <a:t>，</a:t>
            </a:r>
            <a:r>
              <a:rPr lang="en-US" altLang="zh-CN" sz="1700"/>
              <a:t>R</a:t>
            </a:r>
            <a:r>
              <a:rPr lang="zh-CN" altLang="en-US" sz="1700"/>
              <a:t>）不停机，说明</a:t>
            </a:r>
            <a:r>
              <a:rPr lang="en-US" altLang="zh-CN" sz="1700"/>
              <a:t>R</a:t>
            </a:r>
            <a:r>
              <a:rPr lang="zh-CN" altLang="en-US" sz="1700"/>
              <a:t>（</a:t>
            </a:r>
            <a:r>
              <a:rPr lang="en-US" altLang="zh-CN" sz="1700"/>
              <a:t>R</a:t>
            </a:r>
            <a:r>
              <a:rPr lang="zh-CN" altLang="en-US" sz="1700"/>
              <a:t>）不停机，但</a:t>
            </a:r>
            <a:r>
              <a:rPr lang="en-US" altLang="zh-CN" sz="1700"/>
              <a:t>R</a:t>
            </a:r>
            <a:r>
              <a:rPr lang="zh-CN" altLang="en-US" sz="1700"/>
              <a:t>（</a:t>
            </a:r>
            <a:r>
              <a:rPr lang="en-US" altLang="zh-CN" sz="1700"/>
              <a:t>R</a:t>
            </a:r>
            <a:r>
              <a:rPr lang="zh-CN" altLang="en-US" sz="1700"/>
              <a:t>）不停机说明</a:t>
            </a:r>
            <a:r>
              <a:rPr lang="en-US" altLang="zh-CN" sz="1700"/>
              <a:t>Q</a:t>
            </a:r>
            <a:r>
              <a:rPr lang="zh-CN" altLang="en-US" sz="1700"/>
              <a:t>（</a:t>
            </a:r>
            <a:r>
              <a:rPr lang="en-US" altLang="zh-CN" sz="1700"/>
              <a:t>R</a:t>
            </a:r>
            <a:r>
              <a:rPr lang="zh-CN" altLang="en-US" sz="1700"/>
              <a:t>，</a:t>
            </a:r>
            <a:r>
              <a:rPr lang="en-US" altLang="zh-CN" sz="1700"/>
              <a:t>R</a:t>
            </a:r>
            <a:r>
              <a:rPr lang="zh-CN" altLang="en-US" sz="1700"/>
              <a:t>）停机。陷入矛盾。</a:t>
            </a:r>
          </a:p>
        </p:txBody>
      </p:sp>
    </p:spTree>
    <p:extLst>
      <p:ext uri="{BB962C8B-B14F-4D97-AF65-F5344CB8AC3E}">
        <p14:creationId xmlns:p14="http://schemas.microsoft.com/office/powerpoint/2010/main" val="2994374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https://cache1.medsci.cn/webeditor/uploadfile/201511/20151129195329708.jpg">
            <a:extLst>
              <a:ext uri="{FF2B5EF4-FFF2-40B4-BE49-F238E27FC236}">
                <a16:creationId xmlns:a16="http://schemas.microsoft.com/office/drawing/2014/main" id="{EBB8276B-4A3B-4321-8BC5-0FCE5AE8FC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9" r="11316" b="-2"/>
          <a:stretch/>
        </p:blipFill>
        <p:spPr bwMode="auto">
          <a:xfrm>
            <a:off x="0" y="0"/>
            <a:ext cx="5504917" cy="68505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86BA5DB7-BF33-463C-AE3A-DD318F534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89C802FB-F8FD-4FFE-A54C-D1140784A5F9}"/>
              </a:ext>
            </a:extLst>
          </p:cNvPr>
          <p:cNvSpPr>
            <a:spLocks noGrp="1"/>
          </p:cNvSpPr>
          <p:nvPr>
            <p:ph type="title"/>
          </p:nvPr>
        </p:nvSpPr>
        <p:spPr>
          <a:xfrm>
            <a:off x="5735960" y="620689"/>
            <a:ext cx="5336121" cy="1636318"/>
          </a:xfrm>
        </p:spPr>
        <p:txBody>
          <a:bodyPr>
            <a:normAutofit/>
          </a:bodyPr>
          <a:lstStyle/>
          <a:p>
            <a:r>
              <a:rPr lang="zh-CN" altLang="en-US">
                <a:solidFill>
                  <a:srgbClr val="000000"/>
                </a:solidFill>
              </a:rPr>
              <a:t>图灵机的意义</a:t>
            </a:r>
          </a:p>
        </p:txBody>
      </p:sp>
      <p:sp>
        <p:nvSpPr>
          <p:cNvPr id="3" name="内容占位符 2">
            <a:extLst>
              <a:ext uri="{FF2B5EF4-FFF2-40B4-BE49-F238E27FC236}">
                <a16:creationId xmlns:a16="http://schemas.microsoft.com/office/drawing/2014/main" id="{26C1329F-D6D4-4749-9FD2-41CA1D91F7D5}"/>
              </a:ext>
            </a:extLst>
          </p:cNvPr>
          <p:cNvSpPr>
            <a:spLocks noGrp="1"/>
          </p:cNvSpPr>
          <p:nvPr>
            <p:ph idx="1"/>
          </p:nvPr>
        </p:nvSpPr>
        <p:spPr>
          <a:xfrm>
            <a:off x="5807968" y="2060848"/>
            <a:ext cx="6264696" cy="4536504"/>
          </a:xfrm>
        </p:spPr>
        <p:txBody>
          <a:bodyPr anchor="ctr">
            <a:normAutofit/>
          </a:bodyPr>
          <a:lstStyle/>
          <a:p>
            <a:r>
              <a:rPr lang="zh-CN" altLang="en-US" sz="2000" dirty="0">
                <a:solidFill>
                  <a:srgbClr val="000000"/>
                </a:solidFill>
              </a:rPr>
              <a:t>“停机问题”重构哥德尔定理</a:t>
            </a:r>
            <a:endParaRPr lang="en-US" altLang="zh-CN" sz="2000" dirty="0">
              <a:solidFill>
                <a:srgbClr val="000000"/>
              </a:solidFill>
            </a:endParaRPr>
          </a:p>
          <a:p>
            <a:pPr lvl="1"/>
            <a:r>
              <a:rPr lang="zh-CN" altLang="en-US" sz="2000" dirty="0">
                <a:solidFill>
                  <a:srgbClr val="000000"/>
                </a:solidFill>
              </a:rPr>
              <a:t>没有一个能够算出任何程序是否不会停机的程序</a:t>
            </a:r>
            <a:endParaRPr lang="en-US" altLang="zh-CN" sz="2000" dirty="0">
              <a:solidFill>
                <a:srgbClr val="000000"/>
              </a:solidFill>
            </a:endParaRPr>
          </a:p>
          <a:p>
            <a:r>
              <a:rPr lang="zh-CN" altLang="en-US" sz="2000" dirty="0">
                <a:solidFill>
                  <a:srgbClr val="000000"/>
                </a:solidFill>
              </a:rPr>
              <a:t>打破实体与数据的界限</a:t>
            </a:r>
            <a:endParaRPr lang="en-US" altLang="zh-CN" sz="2000" dirty="0">
              <a:solidFill>
                <a:srgbClr val="000000"/>
              </a:solidFill>
            </a:endParaRPr>
          </a:p>
          <a:p>
            <a:pPr lvl="1"/>
            <a:r>
              <a:rPr lang="zh-CN" altLang="en-US" sz="2000" dirty="0">
                <a:solidFill>
                  <a:srgbClr val="000000"/>
                </a:solidFill>
              </a:rPr>
              <a:t>图灵机自始自终都不是实体</a:t>
            </a:r>
            <a:endParaRPr lang="en-US" altLang="zh-CN" sz="2000" dirty="0">
              <a:solidFill>
                <a:srgbClr val="000000"/>
              </a:solidFill>
            </a:endParaRPr>
          </a:p>
          <a:p>
            <a:r>
              <a:rPr lang="zh-CN" altLang="en-US" sz="2000" dirty="0">
                <a:solidFill>
                  <a:srgbClr val="000000"/>
                </a:solidFill>
              </a:rPr>
              <a:t>机器、程序、数据三位一体</a:t>
            </a:r>
            <a:endParaRPr lang="en-US" altLang="zh-CN" sz="2000" dirty="0">
              <a:solidFill>
                <a:srgbClr val="000000"/>
              </a:solidFill>
            </a:endParaRPr>
          </a:p>
          <a:p>
            <a:pPr lvl="1"/>
            <a:r>
              <a:rPr lang="zh-CN" altLang="en-US" sz="2000" dirty="0">
                <a:solidFill>
                  <a:srgbClr val="000000"/>
                </a:solidFill>
              </a:rPr>
              <a:t>用计算器计算计算器，用程序编写程序</a:t>
            </a:r>
            <a:r>
              <a:rPr lang="en-US" altLang="zh-CN" sz="2000" dirty="0">
                <a:solidFill>
                  <a:srgbClr val="000000"/>
                </a:solidFill>
              </a:rPr>
              <a:t>……</a:t>
            </a:r>
          </a:p>
          <a:p>
            <a:pPr lvl="1"/>
            <a:r>
              <a:rPr lang="zh-CN" altLang="en-US" sz="2000" dirty="0">
                <a:solidFill>
                  <a:srgbClr val="000000"/>
                </a:solidFill>
              </a:rPr>
              <a:t>计算者、计算工具、计算方法和计算对象相统一</a:t>
            </a:r>
            <a:endParaRPr lang="en-US" altLang="zh-CN" sz="2000" dirty="0">
              <a:solidFill>
                <a:srgbClr val="000000"/>
              </a:solidFill>
            </a:endParaRPr>
          </a:p>
          <a:p>
            <a:r>
              <a:rPr lang="zh-CN" altLang="en-US" sz="2000" dirty="0">
                <a:solidFill>
                  <a:srgbClr val="000000"/>
                </a:solidFill>
              </a:rPr>
              <a:t>现代电子计算机都是图灵机</a:t>
            </a:r>
            <a:endParaRPr lang="en-US" altLang="zh-CN" sz="2000" dirty="0">
              <a:solidFill>
                <a:srgbClr val="000000"/>
              </a:solidFill>
            </a:endParaRPr>
          </a:p>
          <a:p>
            <a:pPr lvl="1"/>
            <a:r>
              <a:rPr lang="zh-CN" altLang="en-US" sz="2000" dirty="0">
                <a:solidFill>
                  <a:srgbClr val="000000"/>
                </a:solidFill>
              </a:rPr>
              <a:t>或者说都不是，因为理想的图灵机包含无限长的“纸带”（真实的计算机却会内存溢出）</a:t>
            </a:r>
            <a:endParaRPr lang="en-US" altLang="zh-CN" sz="2000" dirty="0">
              <a:solidFill>
                <a:srgbClr val="000000"/>
              </a:solidFill>
            </a:endParaRPr>
          </a:p>
          <a:p>
            <a:pPr lvl="1"/>
            <a:r>
              <a:rPr lang="zh-CN" altLang="en-US" sz="2000" dirty="0">
                <a:solidFill>
                  <a:srgbClr val="000000"/>
                </a:solidFill>
              </a:rPr>
              <a:t>两台图灵机能够做出同样的计算（图灵完备）</a:t>
            </a:r>
          </a:p>
        </p:txBody>
      </p:sp>
    </p:spTree>
    <p:extLst>
      <p:ext uri="{BB962C8B-B14F-4D97-AF65-F5344CB8AC3E}">
        <p14:creationId xmlns:p14="http://schemas.microsoft.com/office/powerpoint/2010/main" val="1432662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331BF9-9C34-48CA-8428-093CB1D4AFF1}"/>
              </a:ext>
            </a:extLst>
          </p:cNvPr>
          <p:cNvSpPr>
            <a:spLocks noGrp="1"/>
          </p:cNvSpPr>
          <p:nvPr>
            <p:ph type="title"/>
          </p:nvPr>
        </p:nvSpPr>
        <p:spPr/>
        <p:txBody>
          <a:bodyPr/>
          <a:lstStyle/>
          <a:p>
            <a:r>
              <a:rPr lang="zh-CN" altLang="en-US"/>
              <a:t>图灵测试</a:t>
            </a:r>
          </a:p>
        </p:txBody>
      </p:sp>
      <p:sp>
        <p:nvSpPr>
          <p:cNvPr id="3" name="内容占位符 2">
            <a:extLst>
              <a:ext uri="{FF2B5EF4-FFF2-40B4-BE49-F238E27FC236}">
                <a16:creationId xmlns:a16="http://schemas.microsoft.com/office/drawing/2014/main" id="{85FD02C9-9A30-4B10-A83D-8535F65387B3}"/>
              </a:ext>
            </a:extLst>
          </p:cNvPr>
          <p:cNvSpPr>
            <a:spLocks noGrp="1"/>
          </p:cNvSpPr>
          <p:nvPr>
            <p:ph idx="1"/>
          </p:nvPr>
        </p:nvSpPr>
        <p:spPr/>
        <p:txBody>
          <a:bodyPr/>
          <a:lstStyle/>
          <a:p>
            <a:r>
              <a:rPr lang="en-US" altLang="zh-CN" dirty="0"/>
              <a:t>1950</a:t>
            </a:r>
            <a:r>
              <a:rPr lang="zh-CN" altLang="en-US" dirty="0"/>
              <a:t>年提出：如何定义“智能”</a:t>
            </a:r>
            <a:endParaRPr lang="en-US" altLang="zh-CN" dirty="0"/>
          </a:p>
          <a:p>
            <a:r>
              <a:rPr lang="zh-CN" altLang="en-US"/>
              <a:t>“</a:t>
            </a:r>
            <a:r>
              <a:rPr lang="zh-CN" altLang="en-US" dirty="0"/>
              <a:t>机器能思考吗”→“机器能否从这样一个可操作的游戏中胜出”</a:t>
            </a:r>
            <a:endParaRPr lang="en-US" altLang="zh-CN" dirty="0"/>
          </a:p>
          <a:p>
            <a:r>
              <a:rPr lang="zh-CN" altLang="en-US" dirty="0"/>
              <a:t>回答</a:t>
            </a:r>
            <a:r>
              <a:rPr lang="en-US" altLang="zh-CN" dirty="0"/>
              <a:t>5</a:t>
            </a:r>
            <a:r>
              <a:rPr lang="zh-CN" altLang="en-US" dirty="0"/>
              <a:t>分钟，</a:t>
            </a:r>
            <a:r>
              <a:rPr lang="en-US" altLang="zh-CN" dirty="0"/>
              <a:t>30%</a:t>
            </a:r>
          </a:p>
          <a:p>
            <a:pPr lvl="1"/>
            <a:r>
              <a:rPr lang="en-US" altLang="zh-CN" dirty="0"/>
              <a:t>2014</a:t>
            </a:r>
            <a:r>
              <a:rPr lang="zh-CN" altLang="en-US" dirty="0"/>
              <a:t>年已有程序通过</a:t>
            </a:r>
            <a:endParaRPr lang="en-US" altLang="zh-CN" dirty="0"/>
          </a:p>
          <a:p>
            <a:endParaRPr lang="en-US" altLang="zh-CN" dirty="0"/>
          </a:p>
          <a:p>
            <a:r>
              <a:rPr lang="zh-CN" altLang="en-US" dirty="0"/>
              <a:t>图灵测试是渐进方向而不是判决实验</a:t>
            </a:r>
          </a:p>
        </p:txBody>
      </p:sp>
      <p:pic>
        <p:nvPicPr>
          <p:cNvPr id="4" name="Picture 4" descr="https://zdnet2.cbsistatic.com/hub/i/r/2014/10/02/e9411a01-49e6-11e4-b6a0-d4ae52e95e57/resize/770xauto/af40399feb7a9a6cd0b6650570f225a7/eugene-goostman.jpg">
            <a:extLst>
              <a:ext uri="{FF2B5EF4-FFF2-40B4-BE49-F238E27FC236}">
                <a16:creationId xmlns:a16="http://schemas.microsoft.com/office/drawing/2014/main" id="{08774E62-FC01-4DD7-BCF1-C84C851CA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44" y="3957978"/>
            <a:ext cx="4723464" cy="265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77428"/>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C1ADBD72-4A6D-8B11-7405-8A9E9BE48F50}"/>
              </a:ext>
            </a:extLst>
          </p:cNvPr>
          <p:cNvPicPr>
            <a:picLocks noChangeAspect="1"/>
          </p:cNvPicPr>
          <p:nvPr/>
        </p:nvPicPr>
        <p:blipFill rotWithShape="1">
          <a:blip r:embed="rId2">
            <a:alphaModFix amt="50000"/>
          </a:blip>
          <a:srcRect t="1534" b="43201"/>
          <a:stretch/>
        </p:blipFill>
        <p:spPr>
          <a:xfrm>
            <a:off x="20" y="1"/>
            <a:ext cx="12191980" cy="6857999"/>
          </a:xfrm>
          <a:prstGeom prst="rect">
            <a:avLst/>
          </a:prstGeom>
        </p:spPr>
      </p:pic>
      <p:sp>
        <p:nvSpPr>
          <p:cNvPr id="2" name="标题 1">
            <a:extLst>
              <a:ext uri="{FF2B5EF4-FFF2-40B4-BE49-F238E27FC236}">
                <a16:creationId xmlns:a16="http://schemas.microsoft.com/office/drawing/2014/main" id="{AF7B3686-5C01-B58F-F677-FEB132865B36}"/>
              </a:ext>
            </a:extLst>
          </p:cNvPr>
          <p:cNvSpPr>
            <a:spLocks noGrp="1"/>
          </p:cNvSpPr>
          <p:nvPr>
            <p:ph type="ctrTitle"/>
          </p:nvPr>
        </p:nvSpPr>
        <p:spPr>
          <a:xfrm>
            <a:off x="1524000" y="1122362"/>
            <a:ext cx="9144000" cy="2900518"/>
          </a:xfrm>
        </p:spPr>
        <p:txBody>
          <a:bodyPr>
            <a:normAutofit/>
          </a:bodyPr>
          <a:lstStyle/>
          <a:p>
            <a:r>
              <a:rPr lang="zh-CN" altLang="en-US" sz="7200" dirty="0">
                <a:solidFill>
                  <a:schemeClr val="tx1">
                    <a:lumMod val="95000"/>
                  </a:schemeClr>
                </a:solidFill>
                <a:latin typeface="楷体" panose="02010609060101010101" pitchFamily="49" charset="-122"/>
                <a:ea typeface="楷体" panose="02010609060101010101" pitchFamily="49" charset="-122"/>
              </a:rPr>
              <a:t>把人当人</a:t>
            </a:r>
            <a:br>
              <a:rPr lang="en-US" altLang="zh-CN" dirty="0">
                <a:solidFill>
                  <a:schemeClr val="tx1">
                    <a:lumMod val="95000"/>
                  </a:schemeClr>
                </a:solidFill>
              </a:rPr>
            </a:br>
            <a:r>
              <a:rPr lang="zh-CN" altLang="en-US" sz="4800" dirty="0">
                <a:solidFill>
                  <a:schemeClr val="tx1">
                    <a:lumMod val="95000"/>
                  </a:schemeClr>
                </a:solidFill>
              </a:rPr>
              <a:t>维纳的控制论思想及其当代意义</a:t>
            </a:r>
            <a:endParaRPr lang="zh-CN" altLang="en-US" dirty="0">
              <a:solidFill>
                <a:schemeClr val="tx1">
                  <a:lumMod val="95000"/>
                </a:schemeClr>
              </a:solidFill>
            </a:endParaRPr>
          </a:p>
        </p:txBody>
      </p:sp>
    </p:spTree>
    <p:extLst>
      <p:ext uri="{BB962C8B-B14F-4D97-AF65-F5344CB8AC3E}">
        <p14:creationId xmlns:p14="http://schemas.microsoft.com/office/powerpoint/2010/main" val="3449791726"/>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日历&#10;&#10;描述已自动生成">
            <a:extLst>
              <a:ext uri="{FF2B5EF4-FFF2-40B4-BE49-F238E27FC236}">
                <a16:creationId xmlns:a16="http://schemas.microsoft.com/office/drawing/2014/main" id="{EEFFD3E0-73F0-D922-D37B-2BB03D2F1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600" y="251965"/>
            <a:ext cx="4230449" cy="5924998"/>
          </a:xfrm>
          <a:prstGeom prst="rect">
            <a:avLst/>
          </a:prstGeom>
        </p:spPr>
      </p:pic>
      <p:sp>
        <p:nvSpPr>
          <p:cNvPr id="6" name="内容占位符 2">
            <a:extLst>
              <a:ext uri="{FF2B5EF4-FFF2-40B4-BE49-F238E27FC236}">
                <a16:creationId xmlns:a16="http://schemas.microsoft.com/office/drawing/2014/main" id="{EDFBC3A0-E986-90E2-471C-B76798BF7B13}"/>
              </a:ext>
            </a:extLst>
          </p:cNvPr>
          <p:cNvSpPr txBox="1">
            <a:spLocks/>
          </p:cNvSpPr>
          <p:nvPr/>
        </p:nvSpPr>
        <p:spPr>
          <a:xfrm>
            <a:off x="7268630" y="6351220"/>
            <a:ext cx="4015437" cy="792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1950</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年出版，</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1954</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年修订</a:t>
            </a:r>
          </a:p>
        </p:txBody>
      </p:sp>
      <p:pic>
        <p:nvPicPr>
          <p:cNvPr id="18" name="内容占位符 17" descr="文本&#10;&#10;中度可信度描述已自动生成">
            <a:extLst>
              <a:ext uri="{FF2B5EF4-FFF2-40B4-BE49-F238E27FC236}">
                <a16:creationId xmlns:a16="http://schemas.microsoft.com/office/drawing/2014/main" id="{5F0502FC-0440-A02F-583A-F460B27043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6551" y="266410"/>
            <a:ext cx="4105072" cy="6005569"/>
          </a:xfrm>
        </p:spPr>
      </p:pic>
      <p:sp>
        <p:nvSpPr>
          <p:cNvPr id="16" name="内容占位符 2">
            <a:extLst>
              <a:ext uri="{FF2B5EF4-FFF2-40B4-BE49-F238E27FC236}">
                <a16:creationId xmlns:a16="http://schemas.microsoft.com/office/drawing/2014/main" id="{20260254-AE9B-793D-3458-362A2DD11263}"/>
              </a:ext>
            </a:extLst>
          </p:cNvPr>
          <p:cNvSpPr txBox="1">
            <a:spLocks/>
          </p:cNvSpPr>
          <p:nvPr/>
        </p:nvSpPr>
        <p:spPr>
          <a:xfrm>
            <a:off x="426186" y="6351510"/>
            <a:ext cx="4015437" cy="792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1948</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年出版</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1960</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年修订</a:t>
            </a:r>
          </a:p>
        </p:txBody>
      </p:sp>
    </p:spTree>
    <p:extLst>
      <p:ext uri="{BB962C8B-B14F-4D97-AF65-F5344CB8AC3E}">
        <p14:creationId xmlns:p14="http://schemas.microsoft.com/office/powerpoint/2010/main" val="4064110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CEA830-E6AC-46D9-B5A8-8E18477C8EF1}"/>
              </a:ext>
            </a:extLst>
          </p:cNvPr>
          <p:cNvSpPr>
            <a:spLocks noGrp="1"/>
          </p:cNvSpPr>
          <p:nvPr>
            <p:ph type="title"/>
          </p:nvPr>
        </p:nvSpPr>
        <p:spPr>
          <a:xfrm>
            <a:off x="804672" y="640080"/>
            <a:ext cx="3282696" cy="5257800"/>
          </a:xfrm>
        </p:spPr>
        <p:txBody>
          <a:bodyPr>
            <a:normAutofit/>
          </a:bodyPr>
          <a:lstStyle/>
          <a:p>
            <a:r>
              <a:rPr lang="zh-CN" altLang="en-US" dirty="0">
                <a:solidFill>
                  <a:schemeClr val="bg1"/>
                </a:solidFill>
              </a:rPr>
              <a:t>信息时代的幕后大佬？</a:t>
            </a:r>
          </a:p>
        </p:txBody>
      </p:sp>
      <p:sp>
        <p:nvSpPr>
          <p:cNvPr id="3" name="内容占位符 2">
            <a:extLst>
              <a:ext uri="{FF2B5EF4-FFF2-40B4-BE49-F238E27FC236}">
                <a16:creationId xmlns:a16="http://schemas.microsoft.com/office/drawing/2014/main" id="{E4C67620-7CD4-4FA2-9F9C-93C9151C08E8}"/>
              </a:ext>
            </a:extLst>
          </p:cNvPr>
          <p:cNvSpPr>
            <a:spLocks noGrp="1"/>
          </p:cNvSpPr>
          <p:nvPr>
            <p:ph idx="1"/>
          </p:nvPr>
        </p:nvSpPr>
        <p:spPr>
          <a:xfrm>
            <a:off x="5270500" y="571500"/>
            <a:ext cx="6546850" cy="5841999"/>
          </a:xfrm>
        </p:spPr>
        <p:txBody>
          <a:bodyPr anchor="ctr">
            <a:normAutofit lnSpcReduction="10000"/>
          </a:bodyPr>
          <a:lstStyle/>
          <a:p>
            <a:r>
              <a:rPr lang="zh-CN" altLang="en-US" sz="2400" dirty="0"/>
              <a:t>维纳的工作曾经直接帮助四人获得了三个诺贝尔奖：玻恩（获得</a:t>
            </a:r>
            <a:r>
              <a:rPr lang="en-US" altLang="zh-CN" sz="2400" dirty="0"/>
              <a:t>1954</a:t>
            </a:r>
            <a:r>
              <a:rPr lang="zh-CN" altLang="en-US" sz="2400" dirty="0"/>
              <a:t>年物理学奖）、海森堡（获得</a:t>
            </a:r>
            <a:r>
              <a:rPr lang="en-US" altLang="zh-CN" sz="2400" dirty="0"/>
              <a:t>1932</a:t>
            </a:r>
            <a:r>
              <a:rPr lang="zh-CN" altLang="en-US" sz="2400" dirty="0"/>
              <a:t>年物理学奖）、沃森和克里克（获得</a:t>
            </a:r>
            <a:r>
              <a:rPr lang="en-US" altLang="zh-CN" sz="2400" dirty="0"/>
              <a:t>1962</a:t>
            </a:r>
            <a:r>
              <a:rPr lang="zh-CN" altLang="en-US" sz="2400" dirty="0"/>
              <a:t>年生理学或医学奖）。他们在获奖时或者获奖前都曾公开承认维纳对他们的研究工作做出了重大贡献。</a:t>
            </a:r>
            <a:endParaRPr lang="en-US" altLang="zh-CN" sz="2400" dirty="0"/>
          </a:p>
          <a:p>
            <a:r>
              <a:rPr lang="zh-CN" altLang="en-US" sz="2400" dirty="0"/>
              <a:t>冯</a:t>
            </a:r>
            <a:r>
              <a:rPr lang="en-US" altLang="zh-CN" sz="2400" dirty="0"/>
              <a:t>·</a:t>
            </a:r>
            <a:r>
              <a:rPr lang="zh-CN" altLang="en-US" sz="2400" dirty="0"/>
              <a:t>诺伊曼：其计算机是第一台“将维纳提交给布什的五项原则整合为一的机器” 。</a:t>
            </a:r>
            <a:endParaRPr lang="en-US" altLang="zh-CN" sz="2400" dirty="0"/>
          </a:p>
          <a:p>
            <a:r>
              <a:rPr lang="zh-CN" altLang="en-US" sz="2400" dirty="0"/>
              <a:t>有人认为香农的熵只是把维纳的熵改了正负号重新解释，这相当于没改，</a:t>
            </a:r>
            <a:r>
              <a:rPr lang="en-US" altLang="zh-CN" sz="2400" dirty="0"/>
              <a:t>……</a:t>
            </a:r>
            <a:r>
              <a:rPr lang="zh-CN" altLang="en-US" sz="2400" dirty="0"/>
              <a:t>香农：“明确地说，通信理论的提出，在很大程度上要归功于维纳的基本哲学和理论”</a:t>
            </a:r>
            <a:endParaRPr lang="en-US" altLang="zh-CN" sz="2400" dirty="0"/>
          </a:p>
          <a:p>
            <a:r>
              <a:rPr lang="zh-CN" altLang="en-US" sz="2400" dirty="0"/>
              <a:t>印度科学家：“印度信息产业和软件外包企业之所以如此发达，就是由于维纳在</a:t>
            </a:r>
            <a:r>
              <a:rPr lang="en-US" altLang="zh-CN" sz="2400" dirty="0"/>
              <a:t>20</a:t>
            </a:r>
            <a:r>
              <a:rPr lang="zh-CN" altLang="en-US" sz="2400" dirty="0"/>
              <a:t>世纪</a:t>
            </a:r>
            <a:r>
              <a:rPr lang="en-US" altLang="zh-CN" sz="2400" dirty="0"/>
              <a:t>50</a:t>
            </a:r>
            <a:r>
              <a:rPr lang="zh-CN" altLang="en-US" sz="2400" dirty="0"/>
              <a:t>年代播下了种子。”</a:t>
            </a:r>
            <a:endParaRPr lang="en-US" altLang="zh-CN" sz="2400" dirty="0"/>
          </a:p>
          <a:p>
            <a:r>
              <a:rPr lang="zh-CN" altLang="en-US" sz="2400" dirty="0"/>
              <a:t>（王飞跃</a:t>
            </a:r>
            <a:r>
              <a:rPr lang="en-US" altLang="zh-CN" sz="2400" dirty="0"/>
              <a:t>《</a:t>
            </a:r>
            <a:r>
              <a:rPr lang="zh-CN" altLang="en-US" sz="2400" dirty="0"/>
              <a:t>维纳传：信息时代的隐秘英雄</a:t>
            </a:r>
            <a:r>
              <a:rPr lang="en-US" altLang="zh-CN" sz="2400" dirty="0"/>
              <a:t>》</a:t>
            </a:r>
            <a:r>
              <a:rPr lang="zh-CN" altLang="en-US" sz="2400" dirty="0"/>
              <a:t>序）</a:t>
            </a:r>
            <a:endParaRPr lang="en-US" altLang="zh-CN" sz="2400" dirty="0"/>
          </a:p>
        </p:txBody>
      </p:sp>
      <p:pic>
        <p:nvPicPr>
          <p:cNvPr id="4" name="图片 3" descr="文本&#10;&#10;描述已自动生成">
            <a:extLst>
              <a:ext uri="{FF2B5EF4-FFF2-40B4-BE49-F238E27FC236}">
                <a16:creationId xmlns:a16="http://schemas.microsoft.com/office/drawing/2014/main" id="{47B4338E-9C7F-9A5B-6377-93FC3031799D}"/>
              </a:ext>
            </a:extLst>
          </p:cNvPr>
          <p:cNvPicPr>
            <a:picLocks noChangeAspect="1"/>
          </p:cNvPicPr>
          <p:nvPr/>
        </p:nvPicPr>
        <p:blipFill rotWithShape="1">
          <a:blip r:embed="rId2">
            <a:extLst>
              <a:ext uri="{28A0092B-C50C-407E-A947-70E740481C1C}">
                <a14:useLocalDpi xmlns:a14="http://schemas.microsoft.com/office/drawing/2010/main" val="0"/>
              </a:ext>
            </a:extLst>
          </a:blip>
          <a:srcRect l="-1770" t="-2109" r="1" b="-1161"/>
          <a:stretch/>
        </p:blipFill>
        <p:spPr>
          <a:xfrm>
            <a:off x="132907" y="42530"/>
            <a:ext cx="4485157" cy="6693195"/>
          </a:xfrm>
          <a:prstGeom prst="rect">
            <a:avLst/>
          </a:prstGeom>
        </p:spPr>
      </p:pic>
    </p:spTree>
    <p:extLst>
      <p:ext uri="{BB962C8B-B14F-4D97-AF65-F5344CB8AC3E}">
        <p14:creationId xmlns:p14="http://schemas.microsoft.com/office/powerpoint/2010/main" val="2145944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9">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13" name="标题 1">
            <a:extLst>
              <a:ext uri="{FF2B5EF4-FFF2-40B4-BE49-F238E27FC236}">
                <a16:creationId xmlns:a16="http://schemas.microsoft.com/office/drawing/2014/main" id="{E237731A-FEF3-CC0D-6762-C1AD73994613}"/>
              </a:ext>
            </a:extLst>
          </p:cNvPr>
          <p:cNvSpPr>
            <a:spLocks noGrp="1"/>
          </p:cNvSpPr>
          <p:nvPr>
            <p:ph type="title"/>
          </p:nvPr>
        </p:nvSpPr>
        <p:spPr>
          <a:xfrm>
            <a:off x="993370" y="4249107"/>
            <a:ext cx="10191405" cy="1109031"/>
          </a:xfrm>
        </p:spPr>
        <p:txBody>
          <a:bodyPr vert="horz" lIns="91440" tIns="45720" rIns="91440" bIns="45720" rtlCol="0" anchor="b">
            <a:normAutofit/>
          </a:bodyPr>
          <a:lstStyle/>
          <a:p>
            <a:pPr algn="ctr"/>
            <a:r>
              <a:rPr lang="zh-CN" altLang="en-US" sz="5200" kern="1200">
                <a:solidFill>
                  <a:schemeClr val="tx1"/>
                </a:solidFill>
                <a:latin typeface="+mj-lt"/>
                <a:ea typeface="+mj-ea"/>
                <a:cs typeface="+mj-cs"/>
              </a:rPr>
              <a:t>维纳</a:t>
            </a:r>
            <a:r>
              <a:rPr lang="en-US" altLang="zh-CN" sz="5200" kern="1200">
                <a:solidFill>
                  <a:schemeClr val="tx1"/>
                </a:solidFill>
                <a:latin typeface="+mj-lt"/>
                <a:ea typeface="+mj-ea"/>
                <a:cs typeface="+mj-cs"/>
              </a:rPr>
              <a:t>&amp;</a:t>
            </a:r>
            <a:r>
              <a:rPr lang="zh-CN" altLang="en-US" sz="5200" kern="1200">
                <a:solidFill>
                  <a:schemeClr val="tx1"/>
                </a:solidFill>
                <a:latin typeface="+mj-lt"/>
                <a:ea typeface="+mj-ea"/>
                <a:cs typeface="+mj-cs"/>
              </a:rPr>
              <a:t>李郁荣</a:t>
            </a:r>
          </a:p>
        </p:txBody>
      </p:sp>
      <p:pic>
        <p:nvPicPr>
          <p:cNvPr id="5" name="图片 4" descr="穿西装的男人站在镜子前&#10;&#10;低可信度描述已自动生成">
            <a:hlinkClick r:id="rId2"/>
            <a:extLst>
              <a:ext uri="{FF2B5EF4-FFF2-40B4-BE49-F238E27FC236}">
                <a16:creationId xmlns:a16="http://schemas.microsoft.com/office/drawing/2014/main" id="{AB9AAE5A-9C65-71AC-2E8B-9738DB5A3C1B}"/>
              </a:ext>
            </a:extLst>
          </p:cNvPr>
          <p:cNvPicPr>
            <a:picLocks noChangeAspect="1"/>
          </p:cNvPicPr>
          <p:nvPr/>
        </p:nvPicPr>
        <p:blipFill rotWithShape="1">
          <a:blip r:embed="rId3">
            <a:extLst>
              <a:ext uri="{28A0092B-C50C-407E-A947-70E740481C1C}">
                <a14:useLocalDpi xmlns:a14="http://schemas.microsoft.com/office/drawing/2010/main" val="0"/>
              </a:ext>
            </a:extLst>
          </a:blip>
          <a:srcRect t="369" r="-2" b="8989"/>
          <a:stretch/>
        </p:blipFill>
        <p:spPr>
          <a:xfrm>
            <a:off x="198741" y="171720"/>
            <a:ext cx="5803323" cy="3905677"/>
          </a:xfrm>
          <a:prstGeom prst="rect">
            <a:avLst/>
          </a:prstGeom>
        </p:spPr>
      </p:pic>
      <p:pic>
        <p:nvPicPr>
          <p:cNvPr id="9" name="图片 8" descr="人们站在一起合影的黑白照片&#10;&#10;描述已自动生成">
            <a:extLst>
              <a:ext uri="{FF2B5EF4-FFF2-40B4-BE49-F238E27FC236}">
                <a16:creationId xmlns:a16="http://schemas.microsoft.com/office/drawing/2014/main" id="{09CF6082-88FB-D125-E9C9-F67FAA28293F}"/>
              </a:ext>
            </a:extLst>
          </p:cNvPr>
          <p:cNvPicPr>
            <a:picLocks noChangeAspect="1"/>
          </p:cNvPicPr>
          <p:nvPr/>
        </p:nvPicPr>
        <p:blipFill rotWithShape="1">
          <a:blip r:embed="rId4">
            <a:extLst>
              <a:ext uri="{28A0092B-C50C-407E-A947-70E740481C1C}">
                <a14:useLocalDpi xmlns:a14="http://schemas.microsoft.com/office/drawing/2010/main" val="0"/>
              </a:ext>
            </a:extLst>
          </a:blip>
          <a:srcRect r="-2" b="2783"/>
          <a:stretch/>
        </p:blipFill>
        <p:spPr>
          <a:xfrm>
            <a:off x="6189934" y="156394"/>
            <a:ext cx="5803323" cy="3920994"/>
          </a:xfrm>
          <a:prstGeom prst="rect">
            <a:avLst/>
          </a:prstGeom>
        </p:spPr>
      </p:pic>
      <p:sp>
        <p:nvSpPr>
          <p:cNvPr id="4" name="内容占位符 2">
            <a:extLst>
              <a:ext uri="{FF2B5EF4-FFF2-40B4-BE49-F238E27FC236}">
                <a16:creationId xmlns:a16="http://schemas.microsoft.com/office/drawing/2014/main" id="{34F908C2-BA27-D77C-C622-164681843AD4}"/>
              </a:ext>
            </a:extLst>
          </p:cNvPr>
          <p:cNvSpPr txBox="1">
            <a:spLocks/>
          </p:cNvSpPr>
          <p:nvPr/>
        </p:nvSpPr>
        <p:spPr>
          <a:xfrm>
            <a:off x="5189706" y="6015517"/>
            <a:ext cx="5426149" cy="792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zh-CN" altLang="en-US"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477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8CB778B0-AFE0-4A37-9B15-471EDB538C36}"/>
              </a:ext>
            </a:extLst>
          </p:cNvPr>
          <p:cNvSpPr>
            <a:spLocks noGrp="1"/>
          </p:cNvSpPr>
          <p:nvPr>
            <p:ph idx="1"/>
          </p:nvPr>
        </p:nvSpPr>
        <p:spPr>
          <a:xfrm>
            <a:off x="0" y="3886200"/>
            <a:ext cx="4678518" cy="2822944"/>
          </a:xfrm>
        </p:spPr>
        <p:txBody>
          <a:bodyPr>
            <a:normAutofit/>
          </a:bodyPr>
          <a:lstStyle/>
          <a:p>
            <a:r>
              <a:rPr lang="zh-CN" altLang="en-US" sz="1800" dirty="0"/>
              <a:t>“在我的职业生涯中，如果说有一个分界线，标志着从科学学徒到一定程度上能独当一面的大师，那么我认为是</a:t>
            </a:r>
            <a:r>
              <a:rPr lang="en-US" altLang="zh-CN" sz="1800" dirty="0"/>
              <a:t>1935</a:t>
            </a:r>
            <a:r>
              <a:rPr lang="zh-CN" altLang="en-US" sz="1800" dirty="0"/>
              <a:t>年的中国之行。”</a:t>
            </a:r>
            <a:endParaRPr lang="en-US" altLang="zh-CN" sz="1800" dirty="0"/>
          </a:p>
          <a:p>
            <a:r>
              <a:rPr lang="en-US" altLang="zh-CN" sz="1800" dirty="0"/>
              <a:t>1935-1936</a:t>
            </a:r>
            <a:r>
              <a:rPr lang="zh-CN" altLang="en-US" sz="1800" dirty="0"/>
              <a:t>受李郁荣邀请在清华大学做客座教授（算学系和电机系合聘）</a:t>
            </a:r>
            <a:endParaRPr lang="en-US" altLang="zh-CN" sz="1800" dirty="0"/>
          </a:p>
          <a:p>
            <a:r>
              <a:rPr lang="zh-CN" altLang="en-US" sz="1800" dirty="0"/>
              <a:t>与李郁荣设计全电子模拟计算机（未成功）</a:t>
            </a:r>
            <a:endParaRPr lang="en-US" altLang="zh-CN" sz="1800" dirty="0"/>
          </a:p>
          <a:p>
            <a:r>
              <a:rPr lang="zh-CN" altLang="en-US" sz="1800" dirty="0"/>
              <a:t>离开后力邀冯</a:t>
            </a:r>
            <a:r>
              <a:rPr lang="en-US" altLang="zh-CN" sz="1800" dirty="0"/>
              <a:t>·</a:t>
            </a:r>
            <a:r>
              <a:rPr lang="zh-CN" altLang="en-US" sz="1800" dirty="0"/>
              <a:t>诺依曼来清华（因日本侵华无后文）；向哈代推荐华罗庚</a:t>
            </a:r>
          </a:p>
        </p:txBody>
      </p:sp>
      <p:pic>
        <p:nvPicPr>
          <p:cNvPr id="4" name="图片 3">
            <a:extLst>
              <a:ext uri="{FF2B5EF4-FFF2-40B4-BE49-F238E27FC236}">
                <a16:creationId xmlns:a16="http://schemas.microsoft.com/office/drawing/2014/main" id="{F80C0EBB-8D6C-4537-BFBB-11516A55A6A3}"/>
              </a:ext>
            </a:extLst>
          </p:cNvPr>
          <p:cNvPicPr>
            <a:picLocks noChangeAspect="1"/>
          </p:cNvPicPr>
          <p:nvPr/>
        </p:nvPicPr>
        <p:blipFill rotWithShape="1">
          <a:blip r:embed="rId2"/>
          <a:srcRect t="16877" r="-4" b="-4"/>
          <a:stretch/>
        </p:blipFill>
        <p:spPr>
          <a:xfrm>
            <a:off x="427388" y="0"/>
            <a:ext cx="3094744" cy="3714750"/>
          </a:xfrm>
          <a:prstGeom prst="rect">
            <a:avLst/>
          </a:prstGeom>
        </p:spPr>
      </p:pic>
      <p:pic>
        <p:nvPicPr>
          <p:cNvPr id="6" name="图片 5">
            <a:hlinkClick r:id="rId3"/>
            <a:extLst>
              <a:ext uri="{FF2B5EF4-FFF2-40B4-BE49-F238E27FC236}">
                <a16:creationId xmlns:a16="http://schemas.microsoft.com/office/drawing/2014/main" id="{A4B1CCEF-CB71-4C1A-9397-9402F3BA6C3D}"/>
              </a:ext>
            </a:extLst>
          </p:cNvPr>
          <p:cNvPicPr>
            <a:picLocks noChangeAspect="1"/>
          </p:cNvPicPr>
          <p:nvPr/>
        </p:nvPicPr>
        <p:blipFill>
          <a:blip r:embed="rId4"/>
          <a:stretch>
            <a:fillRect/>
          </a:stretch>
        </p:blipFill>
        <p:spPr>
          <a:xfrm>
            <a:off x="4678518" y="106325"/>
            <a:ext cx="7706493" cy="6645349"/>
          </a:xfrm>
          <a:prstGeom prst="rect">
            <a:avLst/>
          </a:prstGeom>
        </p:spPr>
      </p:pic>
    </p:spTree>
    <p:extLst>
      <p:ext uri="{BB962C8B-B14F-4D97-AF65-F5344CB8AC3E}">
        <p14:creationId xmlns:p14="http://schemas.microsoft.com/office/powerpoint/2010/main" val="3253419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AEF-9BCB-4EE1-AD68-9E6A261756BB}"/>
              </a:ext>
            </a:extLst>
          </p:cNvPr>
          <p:cNvSpPr>
            <a:spLocks noGrp="1"/>
          </p:cNvSpPr>
          <p:nvPr>
            <p:ph type="title"/>
          </p:nvPr>
        </p:nvSpPr>
        <p:spPr>
          <a:xfrm>
            <a:off x="4965430" y="629268"/>
            <a:ext cx="6586491" cy="1286160"/>
          </a:xfrm>
        </p:spPr>
        <p:txBody>
          <a:bodyPr anchor="b">
            <a:normAutofit/>
          </a:bodyPr>
          <a:lstStyle/>
          <a:p>
            <a:r>
              <a:rPr lang="zh-CN" altLang="en-US" dirty="0"/>
              <a:t>跨学科视野</a:t>
            </a:r>
          </a:p>
        </p:txBody>
      </p:sp>
      <p:sp>
        <p:nvSpPr>
          <p:cNvPr id="3" name="内容占位符 2">
            <a:extLst>
              <a:ext uri="{FF2B5EF4-FFF2-40B4-BE49-F238E27FC236}">
                <a16:creationId xmlns:a16="http://schemas.microsoft.com/office/drawing/2014/main" id="{A7F8FBE5-0E31-499C-857D-BCD6284BDA94}"/>
              </a:ext>
            </a:extLst>
          </p:cNvPr>
          <p:cNvSpPr>
            <a:spLocks noGrp="1"/>
          </p:cNvSpPr>
          <p:nvPr>
            <p:ph idx="1"/>
          </p:nvPr>
        </p:nvSpPr>
        <p:spPr>
          <a:xfrm>
            <a:off x="4965431" y="2314807"/>
            <a:ext cx="7061469" cy="4295543"/>
          </a:xfrm>
        </p:spPr>
        <p:txBody>
          <a:bodyPr>
            <a:normAutofit/>
          </a:bodyPr>
          <a:lstStyle/>
          <a:p>
            <a:r>
              <a:rPr lang="zh-CN" altLang="en-US" sz="1800" dirty="0"/>
              <a:t>小时候是神童，读柏拉图、达尔文而不是童话书</a:t>
            </a:r>
            <a:endParaRPr lang="en-US" altLang="zh-CN" sz="1800" dirty="0"/>
          </a:p>
          <a:p>
            <a:r>
              <a:rPr lang="zh-CN" altLang="en-US" sz="1800" dirty="0"/>
              <a:t>大学到研究生依次攻读数学、动物学、哲学</a:t>
            </a:r>
            <a:endParaRPr lang="en-US" altLang="zh-CN" sz="1800" dirty="0"/>
          </a:p>
          <a:p>
            <a:pPr lvl="1"/>
            <a:r>
              <a:rPr lang="zh-CN" altLang="en-US" sz="1800" dirty="0"/>
              <a:t>在德国时和胡塞尔一起学哲学，第一份教职是在哈佛教哲学</a:t>
            </a:r>
            <a:endParaRPr lang="en-US" altLang="zh-CN" sz="1800" dirty="0"/>
          </a:p>
          <a:p>
            <a:r>
              <a:rPr lang="zh-CN" altLang="en-US" sz="1800" dirty="0"/>
              <a:t>一战期间在军方研究弹道学</a:t>
            </a:r>
            <a:endParaRPr lang="en-US" altLang="zh-CN" sz="1800" dirty="0"/>
          </a:p>
          <a:p>
            <a:r>
              <a:rPr lang="en-US" altLang="zh-CN" sz="1800" dirty="0"/>
              <a:t>1943</a:t>
            </a:r>
            <a:r>
              <a:rPr lang="zh-CN" altLang="en-US" sz="1800" dirty="0"/>
              <a:t>年在</a:t>
            </a:r>
            <a:r>
              <a:rPr lang="en-US" altLang="zh-CN" sz="1800" dirty="0"/>
              <a:t>《</a:t>
            </a:r>
            <a:r>
              <a:rPr lang="zh-CN" altLang="en-US" sz="1800" dirty="0"/>
              <a:t>科学哲学</a:t>
            </a:r>
            <a:r>
              <a:rPr lang="en-US" altLang="zh-CN" sz="1800" dirty="0"/>
              <a:t>》</a:t>
            </a:r>
            <a:r>
              <a:rPr lang="zh-CN" altLang="en-US" sz="1800" dirty="0"/>
              <a:t>杂志发表合著论文“行为、目的和目的论”（</a:t>
            </a:r>
            <a:r>
              <a:rPr lang="en-US" altLang="zh-CN" sz="1800" dirty="0"/>
              <a:t>Behavior, Purpose and Teleology</a:t>
            </a:r>
            <a:r>
              <a:rPr lang="zh-CN" altLang="en-US" sz="1800" dirty="0"/>
              <a:t>）阐发适用于人类、动物与机器的行为模式：“受负反馈和循环因果逻辑支配的有目的性的行为”</a:t>
            </a:r>
            <a:endParaRPr lang="en-US" altLang="zh-CN" sz="1800" dirty="0"/>
          </a:p>
          <a:p>
            <a:r>
              <a:rPr lang="en-US" altLang="zh-CN" sz="1800" dirty="0"/>
              <a:t>1944</a:t>
            </a:r>
            <a:r>
              <a:rPr lang="zh-CN" altLang="en-US" sz="1800" dirty="0"/>
              <a:t>年与冯</a:t>
            </a:r>
            <a:r>
              <a:rPr lang="en-US" altLang="zh-CN" sz="1800" dirty="0"/>
              <a:t>·</a:t>
            </a:r>
            <a:r>
              <a:rPr lang="zh-CN" altLang="en-US" sz="1800" dirty="0"/>
              <a:t>诺依曼、霍华德</a:t>
            </a:r>
            <a:r>
              <a:rPr lang="en-US" altLang="zh-CN" sz="1800" dirty="0"/>
              <a:t>·</a:t>
            </a:r>
            <a:r>
              <a:rPr lang="zh-CN" altLang="en-US" sz="1800" dirty="0"/>
              <a:t>艾肯组织团队，最初考虑命名为“目的论学会”（邀请数学家、统计学家和脑科学家参与）</a:t>
            </a:r>
            <a:endParaRPr lang="en-US" altLang="zh-CN" sz="1800" dirty="0"/>
          </a:p>
          <a:p>
            <a:r>
              <a:rPr lang="en-US" altLang="zh-CN" sz="1800" dirty="0"/>
              <a:t>1946-1953</a:t>
            </a:r>
            <a:r>
              <a:rPr lang="zh-CN" altLang="en-US" sz="1800" dirty="0"/>
              <a:t>的</a:t>
            </a:r>
            <a:r>
              <a:rPr lang="zh-CN" altLang="en-US" sz="1800" dirty="0">
                <a:hlinkClick r:id="rId2"/>
              </a:rPr>
              <a:t>梅西会议</a:t>
            </a:r>
            <a:r>
              <a:rPr lang="zh-CN" altLang="en-US" sz="1800" dirty="0"/>
              <a:t>后来以“控制论”为题，但最初的主题是</a:t>
            </a:r>
            <a:r>
              <a:rPr lang="en-US" altLang="zh-CN" sz="1800" dirty="0"/>
              <a:t> </a:t>
            </a:r>
            <a:r>
              <a:rPr lang="zh-CN" altLang="en-US" sz="1800" dirty="0"/>
              <a:t>“</a:t>
            </a:r>
            <a:r>
              <a:rPr lang="zh-CN" altLang="en-US" sz="1800" b="1" dirty="0"/>
              <a:t>生物和社会科学领域</a:t>
            </a:r>
            <a:r>
              <a:rPr lang="zh-CN" altLang="en-US" sz="1800" dirty="0"/>
              <a:t>里的反馈机制和循环因果系统会议”，会议内容包含心理学、社会科学、逻辑学、伦理学、语言学、脑科学、计算机等等</a:t>
            </a:r>
          </a:p>
        </p:txBody>
      </p:sp>
      <p:pic>
        <p:nvPicPr>
          <p:cNvPr id="1026" name="Picture 2" descr="See the source image">
            <a:extLst>
              <a:ext uri="{FF2B5EF4-FFF2-40B4-BE49-F238E27FC236}">
                <a16:creationId xmlns:a16="http://schemas.microsoft.com/office/drawing/2014/main" id="{B343EEF4-EBE5-4B52-805C-FD5A14C8E6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8" r="1"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56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83054F-2EA3-4DCB-96DD-C9B923FA3ED6}"/>
              </a:ext>
            </a:extLst>
          </p:cNvPr>
          <p:cNvSpPr>
            <a:spLocks noGrp="1"/>
          </p:cNvSpPr>
          <p:nvPr>
            <p:ph type="title"/>
          </p:nvPr>
        </p:nvSpPr>
        <p:spPr/>
        <p:txBody>
          <a:bodyPr/>
          <a:lstStyle/>
          <a:p>
            <a:r>
              <a:rPr lang="zh-CN" altLang="en-US"/>
              <a:t>哥德尔数</a:t>
            </a:r>
          </a:p>
        </p:txBody>
      </p:sp>
      <p:sp>
        <p:nvSpPr>
          <p:cNvPr id="3" name="内容占位符 2">
            <a:extLst>
              <a:ext uri="{FF2B5EF4-FFF2-40B4-BE49-F238E27FC236}">
                <a16:creationId xmlns:a16="http://schemas.microsoft.com/office/drawing/2014/main" id="{769C3ABB-B2C1-471A-9084-8DF6A48A9B5D}"/>
              </a:ext>
            </a:extLst>
          </p:cNvPr>
          <p:cNvSpPr>
            <a:spLocks noGrp="1"/>
          </p:cNvSpPr>
          <p:nvPr>
            <p:ph idx="1"/>
          </p:nvPr>
        </p:nvSpPr>
        <p:spPr/>
        <p:txBody>
          <a:bodyPr/>
          <a:lstStyle/>
          <a:p>
            <a:endParaRPr lang="en-US" altLang="zh-CN"/>
          </a:p>
          <a:p>
            <a:endParaRPr lang="en-US" altLang="zh-CN"/>
          </a:p>
          <a:p>
            <a:endParaRPr lang="en-US" altLang="zh-CN"/>
          </a:p>
          <a:p>
            <a:endParaRPr lang="en-US" altLang="zh-CN"/>
          </a:p>
          <a:p>
            <a:endParaRPr lang="en-US" altLang="zh-CN"/>
          </a:p>
          <a:p>
            <a:endParaRPr lang="en-US" altLang="zh-CN"/>
          </a:p>
        </p:txBody>
      </p:sp>
      <p:pic>
        <p:nvPicPr>
          <p:cNvPr id="4" name="图片 3">
            <a:hlinkClick r:id="rId2"/>
            <a:extLst>
              <a:ext uri="{FF2B5EF4-FFF2-40B4-BE49-F238E27FC236}">
                <a16:creationId xmlns:a16="http://schemas.microsoft.com/office/drawing/2014/main" id="{E25D96AD-CC9C-44F0-84BB-F7164838F8A9}"/>
              </a:ext>
            </a:extLst>
          </p:cNvPr>
          <p:cNvPicPr>
            <a:picLocks noChangeAspect="1"/>
          </p:cNvPicPr>
          <p:nvPr/>
        </p:nvPicPr>
        <p:blipFill>
          <a:blip r:embed="rId3"/>
          <a:stretch>
            <a:fillRect/>
          </a:stretch>
        </p:blipFill>
        <p:spPr>
          <a:xfrm>
            <a:off x="1991544" y="2420888"/>
            <a:ext cx="8641525" cy="2378806"/>
          </a:xfrm>
          <a:prstGeom prst="rect">
            <a:avLst/>
          </a:prstGeom>
        </p:spPr>
      </p:pic>
      <p:pic>
        <p:nvPicPr>
          <p:cNvPr id="5" name="图片 4">
            <a:extLst>
              <a:ext uri="{FF2B5EF4-FFF2-40B4-BE49-F238E27FC236}">
                <a16:creationId xmlns:a16="http://schemas.microsoft.com/office/drawing/2014/main" id="{603761C0-2DAA-4879-9882-FD90DADEB7D2}"/>
              </a:ext>
            </a:extLst>
          </p:cNvPr>
          <p:cNvPicPr>
            <a:picLocks noChangeAspect="1"/>
          </p:cNvPicPr>
          <p:nvPr/>
        </p:nvPicPr>
        <p:blipFill>
          <a:blip r:embed="rId4"/>
          <a:stretch>
            <a:fillRect/>
          </a:stretch>
        </p:blipFill>
        <p:spPr>
          <a:xfrm>
            <a:off x="2207569" y="5154178"/>
            <a:ext cx="3820949" cy="335012"/>
          </a:xfrm>
          <a:prstGeom prst="rect">
            <a:avLst/>
          </a:prstGeom>
        </p:spPr>
      </p:pic>
    </p:spTree>
    <p:extLst>
      <p:ext uri="{BB962C8B-B14F-4D97-AF65-F5344CB8AC3E}">
        <p14:creationId xmlns:p14="http://schemas.microsoft.com/office/powerpoint/2010/main" val="4065474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useBgFill="1">
        <p:nvSpPr>
          <p:cNvPr id="19" name="Rectangle 11">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107624"/>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87C851FF-90E8-E3CA-40C4-C21CF3278D1C}"/>
              </a:ext>
            </a:extLst>
          </p:cNvPr>
          <p:cNvSpPr>
            <a:spLocks noGrp="1"/>
          </p:cNvSpPr>
          <p:nvPr>
            <p:ph type="title"/>
          </p:nvPr>
        </p:nvSpPr>
        <p:spPr>
          <a:xfrm>
            <a:off x="1051560" y="4329321"/>
            <a:ext cx="3657600" cy="1645920"/>
          </a:xfrm>
        </p:spPr>
        <p:txBody>
          <a:bodyPr>
            <a:normAutofit/>
          </a:bodyPr>
          <a:lstStyle/>
          <a:p>
            <a:r>
              <a:rPr lang="en-US" altLang="zh-CN" sz="3200" dirty="0"/>
              <a:t>《</a:t>
            </a:r>
            <a:r>
              <a:rPr lang="zh-CN" altLang="en-US" sz="3200" dirty="0"/>
              <a:t>人有人的用处</a:t>
            </a:r>
            <a:r>
              <a:rPr lang="en-US" altLang="zh-CN" sz="3200" dirty="0"/>
              <a:t>》or《</a:t>
            </a:r>
            <a:r>
              <a:rPr lang="zh-CN" altLang="en-US" sz="3200" dirty="0"/>
              <a:t>把人当人</a:t>
            </a:r>
            <a:r>
              <a:rPr lang="en-US" altLang="zh-CN" sz="3200" dirty="0"/>
              <a:t>》</a:t>
            </a:r>
            <a:endParaRPr lang="zh-CN" altLang="en-US" sz="3200" dirty="0"/>
          </a:p>
        </p:txBody>
      </p:sp>
      <p:pic>
        <p:nvPicPr>
          <p:cNvPr id="5" name="Picture 2" descr="https://timgsa.baidu.com/timg?image&amp;quality=80&amp;size=b9999_10000&amp;sec=1545076659149&amp;di=9dae4fe29074583774cd0900db92ac19&amp;imgtype=0&amp;src=http%3A%2F%2F5b0988e595225.cdn.sohucs.com%2Fimages%2F20170904%2F1b1e3dd147a348adb4275c1311728199.gif">
            <a:extLst>
              <a:ext uri="{FF2B5EF4-FFF2-40B4-BE49-F238E27FC236}">
                <a16:creationId xmlns:a16="http://schemas.microsoft.com/office/drawing/2014/main" id="{4B1D776B-688F-CA10-7B6A-C7E716942FE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57783" y="554640"/>
            <a:ext cx="5486400" cy="309840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图片包含 建筑, 室内, 充满, 大&#10;&#10;描述已自动生成">
            <a:hlinkClick r:id="rId3"/>
            <a:extLst>
              <a:ext uri="{FF2B5EF4-FFF2-40B4-BE49-F238E27FC236}">
                <a16:creationId xmlns:a16="http://schemas.microsoft.com/office/drawing/2014/main" id="{EBCE561F-3F6E-70B7-124A-B7EA2AB57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887" y="547227"/>
            <a:ext cx="5522976" cy="3103912"/>
          </a:xfrm>
          <a:prstGeom prst="rect">
            <a:avLst/>
          </a:prstGeom>
        </p:spPr>
      </p:pic>
      <p:sp>
        <p:nvSpPr>
          <p:cNvPr id="20" name="Rectangle 13">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80023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15">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143137"/>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D268E2EF-E447-8E08-92AB-247E5C14C579}"/>
              </a:ext>
            </a:extLst>
          </p:cNvPr>
          <p:cNvSpPr>
            <a:spLocks noGrp="1"/>
          </p:cNvSpPr>
          <p:nvPr>
            <p:ph idx="1"/>
          </p:nvPr>
        </p:nvSpPr>
        <p:spPr>
          <a:xfrm>
            <a:off x="5250106" y="4329321"/>
            <a:ext cx="6243394" cy="1645920"/>
          </a:xfrm>
        </p:spPr>
        <p:txBody>
          <a:bodyPr anchor="ctr">
            <a:normAutofit/>
          </a:bodyPr>
          <a:lstStyle/>
          <a:p>
            <a:r>
              <a:rPr lang="en-US" altLang="zh-CN" sz="1800" dirty="0"/>
              <a:t>The Human Use Of Human Beings: Cybernetics And Society </a:t>
            </a:r>
          </a:p>
          <a:p>
            <a:r>
              <a:rPr lang="zh-CN" altLang="en-US" sz="1800" dirty="0"/>
              <a:t>吴国盛：我建议译成</a:t>
            </a:r>
            <a:r>
              <a:rPr lang="en-US" altLang="zh-CN" sz="1800" dirty="0"/>
              <a:t>《</a:t>
            </a:r>
            <a:r>
              <a:rPr lang="zh-CN" altLang="en-US" sz="1800" dirty="0"/>
              <a:t>把人当人</a:t>
            </a:r>
            <a:r>
              <a:rPr lang="en-US" altLang="zh-CN" sz="1800" dirty="0"/>
              <a:t>》</a:t>
            </a:r>
          </a:p>
          <a:p>
            <a:r>
              <a:rPr lang="zh-CN" altLang="en-US" sz="1800" dirty="0"/>
              <a:t>把人当人用</a:t>
            </a:r>
            <a:r>
              <a:rPr lang="en-US" altLang="zh-CN" sz="1800" dirty="0"/>
              <a:t>=</a:t>
            </a:r>
            <a:r>
              <a:rPr lang="zh-CN" altLang="en-US" sz="1800" dirty="0"/>
              <a:t>不要把人当（</a:t>
            </a:r>
            <a:r>
              <a:rPr lang="zh-CN" altLang="en-US" sz="1800" b="1" dirty="0"/>
              <a:t>社畜</a:t>
            </a:r>
            <a:r>
              <a:rPr lang="en-US" altLang="zh-CN" sz="1800" dirty="0"/>
              <a:t>/</a:t>
            </a:r>
            <a:r>
              <a:rPr lang="zh-CN" altLang="en-US" sz="1800" b="1" dirty="0"/>
              <a:t>螺丝钉</a:t>
            </a:r>
            <a:r>
              <a:rPr lang="en-US" altLang="zh-CN" sz="1800" dirty="0"/>
              <a:t>/</a:t>
            </a:r>
            <a:r>
              <a:rPr lang="zh-CN" altLang="en-US" sz="1800" b="1" dirty="0"/>
              <a:t>耗材</a:t>
            </a:r>
            <a:r>
              <a:rPr lang="en-US" altLang="zh-CN" sz="1800" dirty="0"/>
              <a:t>/</a:t>
            </a:r>
            <a:r>
              <a:rPr lang="zh-CN" altLang="en-US" sz="1800" b="1" dirty="0"/>
              <a:t>人矿</a:t>
            </a:r>
            <a:r>
              <a:rPr lang="en-US" altLang="zh-CN" sz="1800" dirty="0"/>
              <a:t>…</a:t>
            </a:r>
            <a:r>
              <a:rPr lang="zh-CN" altLang="en-US" sz="1800" dirty="0"/>
              <a:t>）用</a:t>
            </a:r>
          </a:p>
        </p:txBody>
      </p:sp>
    </p:spTree>
    <p:extLst>
      <p:ext uri="{BB962C8B-B14F-4D97-AF65-F5344CB8AC3E}">
        <p14:creationId xmlns:p14="http://schemas.microsoft.com/office/powerpoint/2010/main" val="588037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descr="带脸的机器人">
            <a:extLst>
              <a:ext uri="{FF2B5EF4-FFF2-40B4-BE49-F238E27FC236}">
                <a16:creationId xmlns:a16="http://schemas.microsoft.com/office/drawing/2014/main" id="{1E78172E-7C39-112D-A165-1C12DBDF0B0A}"/>
              </a:ext>
            </a:extLst>
          </p:cNvPr>
          <p:cNvPicPr>
            <a:picLocks noChangeAspect="1"/>
          </p:cNvPicPr>
          <p:nvPr/>
        </p:nvPicPr>
        <p:blipFill rotWithShape="1">
          <a:blip r:embed="rId2">
            <a:extLst>
              <a:ext uri="{28A0092B-C50C-407E-A947-70E740481C1C}">
                <a14:useLocalDpi xmlns:a14="http://schemas.microsoft.com/office/drawing/2010/main" val="0"/>
              </a:ext>
            </a:extLst>
          </a:blip>
          <a:srcRect l="12206" t="9091" r="7357"/>
          <a:stretch/>
        </p:blipFill>
        <p:spPr>
          <a:xfrm>
            <a:off x="3523488" y="10"/>
            <a:ext cx="8668512" cy="6857990"/>
          </a:xfrm>
          <a:prstGeom prst="rect">
            <a:avLst/>
          </a:prstGeom>
        </p:spPr>
      </p:pic>
      <p:sp>
        <p:nvSpPr>
          <p:cNvPr id="19" name="Rectangle 1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4897CB9B-0463-6A12-454A-C459573D32F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zh-CN" altLang="en-US" sz="4800"/>
              <a:t>把人当机器？</a:t>
            </a:r>
          </a:p>
        </p:txBody>
      </p:sp>
      <p:sp>
        <p:nvSpPr>
          <p:cNvPr id="3" name="内容占位符 2">
            <a:extLst>
              <a:ext uri="{FF2B5EF4-FFF2-40B4-BE49-F238E27FC236}">
                <a16:creationId xmlns:a16="http://schemas.microsoft.com/office/drawing/2014/main" id="{CC218C78-66AF-2059-9B36-ED200D3D10F2}"/>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zh-CN" altLang="en-US" sz="1700" dirty="0"/>
              <a:t>维纳：</a:t>
            </a:r>
            <a:r>
              <a:rPr lang="en-US" altLang="zh-CN" sz="1700" dirty="0"/>
              <a:t>“</a:t>
            </a:r>
            <a:r>
              <a:rPr lang="zh-CN" altLang="en-US" sz="1700" dirty="0"/>
              <a:t>一切通讯系统都以机器为终端，但是，普通的语言系统则是以特殊种类的机器为其终端，</a:t>
            </a:r>
            <a:r>
              <a:rPr lang="zh-CN" altLang="en-US" sz="1700" b="1" dirty="0"/>
              <a:t>这种机器叫做人</a:t>
            </a:r>
            <a:r>
              <a:rPr lang="zh-CN" altLang="en-US" sz="1700" dirty="0"/>
              <a:t>。人，作为终端机器，有一个通讯网络”</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105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49D199B6-2954-CA1D-179A-7C127D76C3DB}"/>
              </a:ext>
            </a:extLst>
          </p:cNvPr>
          <p:cNvSpPr>
            <a:spLocks noGrp="1"/>
          </p:cNvSpPr>
          <p:nvPr>
            <p:ph type="title"/>
          </p:nvPr>
        </p:nvSpPr>
        <p:spPr>
          <a:xfrm>
            <a:off x="612648" y="1078992"/>
            <a:ext cx="6268770" cy="1536192"/>
          </a:xfrm>
        </p:spPr>
        <p:txBody>
          <a:bodyPr anchor="b">
            <a:normAutofit/>
          </a:bodyPr>
          <a:lstStyle/>
          <a:p>
            <a:r>
              <a:rPr lang="zh-CN" altLang="en-US" sz="5200" dirty="0"/>
              <a:t>人是机器！</a:t>
            </a:r>
            <a:br>
              <a:rPr lang="en-US" altLang="zh-CN" sz="5200" dirty="0"/>
            </a:br>
            <a:r>
              <a:rPr lang="en-US" altLang="zh-CN" sz="5200" dirty="0"/>
              <a:t>——</a:t>
            </a:r>
            <a:r>
              <a:rPr lang="zh-CN" altLang="en-US" sz="5200" dirty="0"/>
              <a:t>但，哪种机器？</a:t>
            </a:r>
          </a:p>
        </p:txBody>
      </p:sp>
      <p:sp>
        <p:nvSpPr>
          <p:cNvPr id="17" name="Rectangle 16">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25567BFA-DD72-367B-D561-AB602FA84F2C}"/>
              </a:ext>
            </a:extLst>
          </p:cNvPr>
          <p:cNvSpPr>
            <a:spLocks noGrp="1"/>
          </p:cNvSpPr>
          <p:nvPr>
            <p:ph idx="1"/>
          </p:nvPr>
        </p:nvSpPr>
        <p:spPr>
          <a:xfrm>
            <a:off x="639270" y="3355848"/>
            <a:ext cx="6244957" cy="2825496"/>
          </a:xfrm>
        </p:spPr>
        <p:txBody>
          <a:bodyPr>
            <a:normAutofit/>
          </a:bodyPr>
          <a:lstStyle/>
          <a:p>
            <a:r>
              <a:rPr lang="zh-CN" altLang="en-US" sz="2400" dirty="0"/>
              <a:t>机械论</a:t>
            </a:r>
            <a:r>
              <a:rPr lang="en-US" altLang="zh-CN" sz="2400" dirty="0"/>
              <a:t>/</a:t>
            </a:r>
            <a:r>
              <a:rPr lang="zh-CN" altLang="en-US" sz="2400" dirty="0"/>
              <a:t>数据主义：确定性</a:t>
            </a:r>
            <a:endParaRPr lang="en-US" altLang="zh-CN" sz="2400" dirty="0"/>
          </a:p>
          <a:p>
            <a:pPr lvl="1"/>
            <a:r>
              <a:rPr lang="zh-CN" altLang="en-US" sz="2000" dirty="0"/>
              <a:t>典型：莱布尼茨计算器</a:t>
            </a:r>
            <a:endParaRPr lang="en-US" altLang="zh-CN" sz="2000" dirty="0"/>
          </a:p>
          <a:p>
            <a:pPr lvl="1"/>
            <a:r>
              <a:rPr lang="en-US" altLang="zh-CN" sz="2000" dirty="0"/>
              <a:t>——</a:t>
            </a:r>
            <a:r>
              <a:rPr lang="zh-CN" altLang="en-US" sz="2000" dirty="0"/>
              <a:t>按部就班执行程序得到确定的结果</a:t>
            </a:r>
            <a:endParaRPr lang="en-US" altLang="zh-CN" sz="2000" dirty="0"/>
          </a:p>
          <a:p>
            <a:endParaRPr lang="en-US" altLang="zh-CN" sz="2400" dirty="0"/>
          </a:p>
          <a:p>
            <a:r>
              <a:rPr lang="zh-CN" altLang="en-US" sz="2400" dirty="0"/>
              <a:t>控制论：</a:t>
            </a:r>
            <a:r>
              <a:rPr lang="zh-CN" altLang="en-US" sz="2400" b="1" dirty="0"/>
              <a:t>不确定性</a:t>
            </a:r>
            <a:endParaRPr lang="en-US" altLang="zh-CN" sz="2400" b="1" dirty="0"/>
          </a:p>
          <a:p>
            <a:pPr lvl="1"/>
            <a:r>
              <a:rPr lang="zh-CN" altLang="en-US" sz="2000" dirty="0"/>
              <a:t>典型：学习机器</a:t>
            </a:r>
            <a:endParaRPr lang="en-US" altLang="zh-CN" sz="2000" dirty="0"/>
          </a:p>
          <a:p>
            <a:pPr lvl="1"/>
            <a:r>
              <a:rPr lang="en-US" altLang="zh-CN" sz="2000" dirty="0"/>
              <a:t>——</a:t>
            </a:r>
            <a:r>
              <a:rPr lang="zh-CN" altLang="en-US" sz="2000" dirty="0"/>
              <a:t>随机应变与外界互动不断反馈从而</a:t>
            </a:r>
            <a:r>
              <a:rPr lang="zh-CN" altLang="en-US" sz="2000" b="1" dirty="0"/>
              <a:t>成长</a:t>
            </a:r>
          </a:p>
        </p:txBody>
      </p:sp>
      <p:pic>
        <p:nvPicPr>
          <p:cNvPr id="5" name="图片 4">
            <a:extLst>
              <a:ext uri="{FF2B5EF4-FFF2-40B4-BE49-F238E27FC236}">
                <a16:creationId xmlns:a16="http://schemas.microsoft.com/office/drawing/2014/main" id="{159EF24E-A0C5-25B7-3CE2-01C23B57F059}"/>
              </a:ext>
            </a:extLst>
          </p:cNvPr>
          <p:cNvPicPr>
            <a:picLocks noChangeAspect="1"/>
          </p:cNvPicPr>
          <p:nvPr/>
        </p:nvPicPr>
        <p:blipFill rotWithShape="1">
          <a:blip r:embed="rId2"/>
          <a:srcRect t="5485" r="-3" b="6731"/>
          <a:stretch/>
        </p:blipFill>
        <p:spPr>
          <a:xfrm>
            <a:off x="7684007" y="603504"/>
            <a:ext cx="4050792" cy="5577840"/>
          </a:xfrm>
          <a:prstGeom prst="rect">
            <a:avLst/>
          </a:prstGeom>
        </p:spPr>
      </p:pic>
    </p:spTree>
    <p:extLst>
      <p:ext uri="{BB962C8B-B14F-4D97-AF65-F5344CB8AC3E}">
        <p14:creationId xmlns:p14="http://schemas.microsoft.com/office/powerpoint/2010/main" val="771668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12">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0" name="Rectangle 14">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61" name="Group 16">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62" name="Oval 17">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3" name="Oval 18">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Oval 19">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4" name="Oval 20">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8" name="Picture 3" descr="https://upload.wikimedia.org/wikipedia/commons/thumb/9/92/Leibnitzrechenmaschine.jpg/510px-Leibnitzrechenmaschine.jpg">
            <a:hlinkClick r:id="rId2"/>
            <a:extLst>
              <a:ext uri="{FF2B5EF4-FFF2-40B4-BE49-F238E27FC236}">
                <a16:creationId xmlns:a16="http://schemas.microsoft.com/office/drawing/2014/main" id="{CCCD4CDB-95F7-6739-9356-4F01C1AFFF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1" r="7192" b="-1"/>
          <a:stretch/>
        </p:blipFill>
        <p:spPr bwMode="auto">
          <a:xfrm>
            <a:off x="4319644" y="474222"/>
            <a:ext cx="3549663" cy="3157838"/>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24">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26" name="Straight Connector 25">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图片 5" descr="图示&#10;&#10;描述已自动生成">
            <a:extLst>
              <a:ext uri="{FF2B5EF4-FFF2-40B4-BE49-F238E27FC236}">
                <a16:creationId xmlns:a16="http://schemas.microsoft.com/office/drawing/2014/main" id="{0CD25432-9DAE-8467-BC71-BFF17A71DD03}"/>
              </a:ext>
            </a:extLst>
          </p:cNvPr>
          <p:cNvPicPr>
            <a:picLocks noChangeAspect="1"/>
          </p:cNvPicPr>
          <p:nvPr/>
        </p:nvPicPr>
        <p:blipFill rotWithShape="1">
          <a:blip r:embed="rId4">
            <a:extLst>
              <a:ext uri="{28A0092B-C50C-407E-A947-70E740481C1C}">
                <a14:useLocalDpi xmlns:a14="http://schemas.microsoft.com/office/drawing/2010/main" val="0"/>
              </a:ext>
            </a:extLst>
          </a:blip>
          <a:srcRect r="15549" b="1"/>
          <a:stretch/>
        </p:blipFill>
        <p:spPr>
          <a:xfrm>
            <a:off x="635953" y="469187"/>
            <a:ext cx="3549663" cy="3162873"/>
          </a:xfrm>
          <a:prstGeom prst="rect">
            <a:avLst/>
          </a:prstGeom>
        </p:spPr>
      </p:pic>
      <p:sp>
        <p:nvSpPr>
          <p:cNvPr id="66" name="Rectangle 3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67" name="Group 3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5" descr="https://upload.wikimedia.org/wikipedia/commons/thumb/6/6f/Leibniz_Stepped_Reckoner_drawing.png/495px-Leibniz_Stepped_Reckoner_drawing.png">
            <a:hlinkClick r:id="rId5"/>
            <a:extLst>
              <a:ext uri="{FF2B5EF4-FFF2-40B4-BE49-F238E27FC236}">
                <a16:creationId xmlns:a16="http://schemas.microsoft.com/office/drawing/2014/main" id="{E5796996-1733-757E-5B6E-4A7C677781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92" r="4102" b="2"/>
          <a:stretch/>
        </p:blipFill>
        <p:spPr bwMode="auto">
          <a:xfrm>
            <a:off x="7949294" y="406043"/>
            <a:ext cx="3549663" cy="3162873"/>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38">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69" name="Group 40">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4925AB42-3597-3CCA-E91B-7F6D41FDAAAB}"/>
              </a:ext>
            </a:extLst>
          </p:cNvPr>
          <p:cNvSpPr>
            <a:spLocks noGrp="1"/>
          </p:cNvSpPr>
          <p:nvPr>
            <p:ph type="title"/>
          </p:nvPr>
        </p:nvSpPr>
        <p:spPr>
          <a:xfrm>
            <a:off x="630936" y="4018137"/>
            <a:ext cx="4550664" cy="2129586"/>
          </a:xfrm>
          <a:noFill/>
        </p:spPr>
        <p:txBody>
          <a:bodyPr anchor="t">
            <a:normAutofit/>
          </a:bodyPr>
          <a:lstStyle/>
          <a:p>
            <a:r>
              <a:rPr lang="zh-CN" altLang="en-US" sz="4800" dirty="0">
                <a:solidFill>
                  <a:schemeClr val="bg1"/>
                </a:solidFill>
              </a:rPr>
              <a:t>莱布尼茨：</a:t>
            </a:r>
            <a:br>
              <a:rPr lang="en-US" altLang="zh-CN" sz="4800" dirty="0">
                <a:solidFill>
                  <a:schemeClr val="bg1"/>
                </a:solidFill>
              </a:rPr>
            </a:br>
            <a:r>
              <a:rPr lang="zh-CN" altLang="en-US" sz="4800" dirty="0">
                <a:solidFill>
                  <a:schemeClr val="bg1"/>
                </a:solidFill>
              </a:rPr>
              <a:t>宇宙观</a:t>
            </a:r>
            <a:r>
              <a:rPr lang="en-US" altLang="zh-CN" sz="4800" dirty="0">
                <a:solidFill>
                  <a:schemeClr val="bg1"/>
                </a:solidFill>
              </a:rPr>
              <a:t>&amp;</a:t>
            </a:r>
            <a:r>
              <a:rPr lang="zh-CN" altLang="en-US" sz="4800" dirty="0">
                <a:solidFill>
                  <a:schemeClr val="bg1"/>
                </a:solidFill>
              </a:rPr>
              <a:t>计算器</a:t>
            </a:r>
          </a:p>
        </p:txBody>
      </p:sp>
      <p:sp>
        <p:nvSpPr>
          <p:cNvPr id="3" name="内容占位符 2">
            <a:extLst>
              <a:ext uri="{FF2B5EF4-FFF2-40B4-BE49-F238E27FC236}">
                <a16:creationId xmlns:a16="http://schemas.microsoft.com/office/drawing/2014/main" id="{9D638F6F-08BE-A785-A92A-EDF4F11D9FCC}"/>
              </a:ext>
            </a:extLst>
          </p:cNvPr>
          <p:cNvSpPr>
            <a:spLocks noGrp="1"/>
          </p:cNvSpPr>
          <p:nvPr>
            <p:ph idx="1"/>
          </p:nvPr>
        </p:nvSpPr>
        <p:spPr>
          <a:xfrm>
            <a:off x="5486080" y="4018143"/>
            <a:ext cx="5994666" cy="2129599"/>
          </a:xfrm>
          <a:noFill/>
        </p:spPr>
        <p:txBody>
          <a:bodyPr anchor="t">
            <a:normAutofit/>
          </a:bodyPr>
          <a:lstStyle/>
          <a:p>
            <a:r>
              <a:rPr lang="zh-CN" altLang="en-US" sz="2400" dirty="0">
                <a:solidFill>
                  <a:schemeClr val="bg1"/>
                </a:solidFill>
              </a:rPr>
              <a:t>单子论</a:t>
            </a:r>
            <a:endParaRPr lang="en-US" altLang="zh-CN" sz="2400" dirty="0">
              <a:solidFill>
                <a:schemeClr val="bg1"/>
              </a:solidFill>
            </a:endParaRPr>
          </a:p>
          <a:p>
            <a:pPr lvl="1"/>
            <a:r>
              <a:rPr lang="zh-CN" altLang="en-US" sz="2000" dirty="0">
                <a:solidFill>
                  <a:schemeClr val="bg1"/>
                </a:solidFill>
              </a:rPr>
              <a:t>单子“无窗”，无通讯， “前定和谐”</a:t>
            </a:r>
            <a:endParaRPr lang="en-US" altLang="zh-CN" sz="2000" dirty="0">
              <a:solidFill>
                <a:schemeClr val="bg1"/>
              </a:solidFill>
            </a:endParaRPr>
          </a:p>
          <a:p>
            <a:r>
              <a:rPr lang="zh-CN" altLang="en-US" sz="2400" dirty="0">
                <a:solidFill>
                  <a:schemeClr val="bg1"/>
                </a:solidFill>
              </a:rPr>
              <a:t>莱布尼茨步进式计算器</a:t>
            </a:r>
            <a:endParaRPr lang="en-US" altLang="zh-CN" sz="2400" dirty="0">
              <a:solidFill>
                <a:schemeClr val="bg1"/>
              </a:solidFill>
            </a:endParaRPr>
          </a:p>
          <a:p>
            <a:pPr lvl="1"/>
            <a:r>
              <a:rPr lang="zh-CN" altLang="en-US" sz="2000" dirty="0">
                <a:solidFill>
                  <a:schemeClr val="bg1"/>
                </a:solidFill>
              </a:rPr>
              <a:t>输入数据一通手摇后输出确定的结果</a:t>
            </a:r>
            <a:endParaRPr lang="en-US" altLang="zh-CN" sz="2000" dirty="0">
              <a:solidFill>
                <a:schemeClr val="bg1"/>
              </a:solidFill>
            </a:endParaRPr>
          </a:p>
          <a:p>
            <a:r>
              <a:rPr lang="zh-CN" altLang="en-US" sz="2400" dirty="0">
                <a:solidFill>
                  <a:schemeClr val="bg1"/>
                </a:solidFill>
              </a:rPr>
              <a:t>共同点：确定性、结果前定</a:t>
            </a:r>
          </a:p>
        </p:txBody>
      </p:sp>
    </p:spTree>
    <p:extLst>
      <p:ext uri="{BB962C8B-B14F-4D97-AF65-F5344CB8AC3E}">
        <p14:creationId xmlns:p14="http://schemas.microsoft.com/office/powerpoint/2010/main" val="563933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B6A6631A-486D-4BFF-17F4-BBC1FC261B53}"/>
              </a:ext>
            </a:extLst>
          </p:cNvPr>
          <p:cNvSpPr>
            <a:spLocks noGrp="1"/>
          </p:cNvSpPr>
          <p:nvPr>
            <p:ph type="title"/>
          </p:nvPr>
        </p:nvSpPr>
        <p:spPr>
          <a:xfrm>
            <a:off x="572493" y="238539"/>
            <a:ext cx="11018520" cy="1434415"/>
          </a:xfrm>
        </p:spPr>
        <p:txBody>
          <a:bodyPr anchor="b">
            <a:normAutofit/>
          </a:bodyPr>
          <a:lstStyle/>
          <a:p>
            <a:r>
              <a:rPr lang="zh-CN" altLang="en-US" sz="5000" dirty="0"/>
              <a:t>前定型机器：机械钟</a:t>
            </a:r>
            <a:r>
              <a:rPr lang="en-US" altLang="zh-CN" sz="5000" dirty="0"/>
              <a:t>—</a:t>
            </a:r>
            <a:r>
              <a:rPr lang="zh-CN" altLang="en-US" sz="5000" dirty="0"/>
              <a:t>计算器</a:t>
            </a:r>
            <a:r>
              <a:rPr lang="en-US" altLang="zh-CN" sz="5000" dirty="0"/>
              <a:t>—</a:t>
            </a:r>
            <a:r>
              <a:rPr lang="zh-CN" altLang="en-US" sz="5000" dirty="0"/>
              <a:t>八音盒</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348D6A3C-8088-7F7F-BA6F-601663F01D00}"/>
              </a:ext>
            </a:extLst>
          </p:cNvPr>
          <p:cNvSpPr>
            <a:spLocks noGrp="1"/>
          </p:cNvSpPr>
          <p:nvPr>
            <p:ph idx="1"/>
          </p:nvPr>
        </p:nvSpPr>
        <p:spPr>
          <a:xfrm>
            <a:off x="572493" y="2071316"/>
            <a:ext cx="6713552" cy="4437434"/>
          </a:xfrm>
        </p:spPr>
        <p:txBody>
          <a:bodyPr anchor="t">
            <a:normAutofit/>
          </a:bodyPr>
          <a:lstStyle/>
          <a:p>
            <a:r>
              <a:rPr lang="zh-CN" altLang="en-US" sz="24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rPr>
              <a:t>莱布尼兹把调准在同一时刻的时钟给出时间的一致性看作单子预定谐和的模型</a:t>
            </a:r>
            <a:r>
              <a:rPr lang="en-US" altLang="zh-CN" sz="24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rPr>
              <a:t>我们不妨考察一下在八音盒顶上跳着舞的小人儿的动作。它们是按照模式而运动的，但这个</a:t>
            </a:r>
            <a:r>
              <a:rPr lang="zh-CN" altLang="zh-CN" sz="2400" b="1" kern="100" dirty="0">
                <a:effectLst/>
                <a:latin typeface="等线" panose="02010600030101010101" pitchFamily="2" charset="-122"/>
                <a:ea typeface="等线" panose="02010600030101010101" pitchFamily="2" charset="-122"/>
                <a:cs typeface="Times New Roman" panose="02020603050405020304" pitchFamily="18" charset="0"/>
              </a:rPr>
              <a:t>模式是预先安排</a:t>
            </a:r>
            <a:r>
              <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rPr>
              <a:t>的，而小人儿的过去活动对并未来活动的模式实际无关。它们偏离原定模式的</a:t>
            </a:r>
            <a:r>
              <a:rPr lang="zh-CN" altLang="zh-CN" sz="2400" b="1" kern="100" dirty="0">
                <a:effectLst/>
                <a:latin typeface="等线" panose="02010600030101010101" pitchFamily="2" charset="-122"/>
                <a:ea typeface="等线" panose="02010600030101010101" pitchFamily="2" charset="-122"/>
                <a:cs typeface="Times New Roman" panose="02020603050405020304" pitchFamily="18" charset="0"/>
              </a:rPr>
              <a:t>几率等于零</a:t>
            </a:r>
            <a:r>
              <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24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rPr>
              <a:t>除了和八音盒预定谐和的机构发生上述</a:t>
            </a:r>
            <a:r>
              <a:rPr lang="zh-CN" altLang="zh-CN" sz="2400" b="1" kern="100" dirty="0">
                <a:effectLst/>
                <a:latin typeface="等线" panose="02010600030101010101" pitchFamily="2" charset="-122"/>
                <a:ea typeface="等线" panose="02010600030101010101" pitchFamily="2" charset="-122"/>
                <a:cs typeface="Times New Roman" panose="02020603050405020304" pitchFamily="18" charset="0"/>
              </a:rPr>
              <a:t>单向的通讯</a:t>
            </a:r>
            <a:r>
              <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rPr>
              <a:t>外，小人儿自身并没有和外界通讯的痕迹。它们都是又瞎又聋而又哑的东西。一点儿也离不开约定化了模式而改变其活动的。</a:t>
            </a:r>
            <a:r>
              <a:rPr lang="zh-CN" altLang="en-US" sz="2400" kern="100" dirty="0">
                <a:effectLst/>
                <a:latin typeface="等线" panose="02010600030101010101" pitchFamily="2" charset="-122"/>
                <a:ea typeface="等线" panose="02010600030101010101" pitchFamily="2" charset="-122"/>
                <a:cs typeface="Times New Roman" panose="02020603050405020304" pitchFamily="18" charset="0"/>
              </a:rPr>
              <a:t>“</a:t>
            </a:r>
            <a:endParaRPr lang="en-US"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zh-CN" altLang="en-US" sz="2400" kern="100" dirty="0">
                <a:latin typeface="等线" panose="02010600030101010101" pitchFamily="2" charset="-122"/>
                <a:ea typeface="等线" panose="02010600030101010101" pitchFamily="2" charset="-122"/>
                <a:cs typeface="Times New Roman" panose="02020603050405020304" pitchFamily="18" charset="0"/>
              </a:rPr>
              <a:t>“</a:t>
            </a: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我们一定不要把八音盒设想作一切机器行为的典型</a:t>
            </a:r>
            <a:r>
              <a:rPr lang="zh-CN" altLang="en-US" sz="2400" kern="100" dirty="0">
                <a:latin typeface="等线" panose="02010600030101010101" pitchFamily="2" charset="-122"/>
                <a:ea typeface="等线" panose="02010600030101010101" pitchFamily="2" charset="-122"/>
                <a:cs typeface="Times New Roman" panose="02020603050405020304" pitchFamily="18" charset="0"/>
              </a:rPr>
              <a:t>”</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7" name="图片 6" descr="图片包含 室内, 小, 桌子, 旧&#10;&#10;描述已自动生成">
            <a:extLst>
              <a:ext uri="{FF2B5EF4-FFF2-40B4-BE49-F238E27FC236}">
                <a16:creationId xmlns:a16="http://schemas.microsoft.com/office/drawing/2014/main" id="{DA4A08D0-635B-025D-D453-7AC1EA22D442}"/>
              </a:ext>
            </a:extLst>
          </p:cNvPr>
          <p:cNvPicPr>
            <a:picLocks noChangeAspect="1"/>
          </p:cNvPicPr>
          <p:nvPr/>
        </p:nvPicPr>
        <p:blipFill rotWithShape="1">
          <a:blip r:embed="rId2">
            <a:extLst>
              <a:ext uri="{28A0092B-C50C-407E-A947-70E740481C1C}">
                <a14:useLocalDpi xmlns:a14="http://schemas.microsoft.com/office/drawing/2010/main" val="0"/>
              </a:ext>
            </a:extLst>
          </a:blip>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1613733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F7CDD16F-C18A-8AF2-CE69-A71556693E3A}"/>
              </a:ext>
            </a:extLst>
          </p:cNvPr>
          <p:cNvSpPr>
            <a:spLocks noGrp="1"/>
          </p:cNvSpPr>
          <p:nvPr>
            <p:ph type="title"/>
          </p:nvPr>
        </p:nvSpPr>
        <p:spPr>
          <a:xfrm>
            <a:off x="572493" y="238539"/>
            <a:ext cx="11047013" cy="1434415"/>
          </a:xfrm>
        </p:spPr>
        <p:txBody>
          <a:bodyPr anchor="b">
            <a:normAutofit/>
          </a:bodyPr>
          <a:lstStyle/>
          <a:p>
            <a:r>
              <a:rPr lang="zh-CN" altLang="en-US" sz="5400"/>
              <a:t>序言：一个</a:t>
            </a:r>
            <a:r>
              <a:rPr lang="zh-CN" altLang="en-US" sz="5400" b="1"/>
              <a:t>偶然性</a:t>
            </a:r>
            <a:r>
              <a:rPr lang="zh-CN" altLang="en-US" sz="5400"/>
              <a:t>的宇宙观念</a:t>
            </a:r>
            <a:endParaRPr lang="zh-CN" altLang="en-US" sz="5400" dirty="0"/>
          </a:p>
        </p:txBody>
      </p:sp>
      <p:sp>
        <p:nvSpPr>
          <p:cNvPr id="1033"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Take A Peep Into Your Future Using The Knowledge Of The Best Astrologer ...">
            <a:extLst>
              <a:ext uri="{FF2B5EF4-FFF2-40B4-BE49-F238E27FC236}">
                <a16:creationId xmlns:a16="http://schemas.microsoft.com/office/drawing/2014/main" id="{8592BA6F-8D98-CAB5-A76B-6F1DA07D08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78" r="-4" b="-4"/>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20" name="内容占位符 2">
            <a:extLst>
              <a:ext uri="{FF2B5EF4-FFF2-40B4-BE49-F238E27FC236}">
                <a16:creationId xmlns:a16="http://schemas.microsoft.com/office/drawing/2014/main" id="{65643B66-1CD5-C0AB-F215-FC6CE0CFB57A}"/>
              </a:ext>
            </a:extLst>
          </p:cNvPr>
          <p:cNvSpPr>
            <a:spLocks noGrp="1"/>
          </p:cNvSpPr>
          <p:nvPr>
            <p:ph idx="1"/>
          </p:nvPr>
        </p:nvSpPr>
        <p:spPr>
          <a:xfrm>
            <a:off x="4905955" y="2071316"/>
            <a:ext cx="6713552" cy="4114800"/>
          </a:xfrm>
        </p:spPr>
        <p:txBody>
          <a:bodyPr anchor="t">
            <a:normAutofit/>
          </a:bodyPr>
          <a:lstStyle/>
          <a:p>
            <a:r>
              <a:rPr lang="en-US" altLang="zh-CN" dirty="0"/>
              <a:t>“</a:t>
            </a:r>
            <a:r>
              <a:rPr lang="zh-CN" altLang="en-US" dirty="0"/>
              <a:t>牛顿物理学曾经从十七世纪末统治到十九世纪末而几乎听不到反对的声音，它所描述的宇宙是一个其中所有事物都是精确地依据规律而发生着的宇宙，是一个细致而严密地组织起来的、其中全部未来事件都严格地取决于全部过去事件的宇宙</a:t>
            </a:r>
            <a:r>
              <a:rPr lang="en-US" altLang="zh-CN" dirty="0"/>
              <a:t>……</a:t>
            </a:r>
            <a:r>
              <a:rPr lang="zh-CN" altLang="en-US" dirty="0"/>
              <a:t>现在，这种观点在物理学中已经不居统治地位了，而对推翻这种观点出力最多的人就是德国的玻耳兹曼和美国的吉布斯。</a:t>
            </a:r>
            <a:r>
              <a:rPr lang="en-US" altLang="zh-CN" dirty="0"/>
              <a:t>”</a:t>
            </a:r>
          </a:p>
          <a:p>
            <a:endParaRPr lang="en-US" altLang="zh-CN" sz="2200" dirty="0"/>
          </a:p>
          <a:p>
            <a:endParaRPr lang="zh-CN" altLang="en-US" sz="2200" dirty="0"/>
          </a:p>
        </p:txBody>
      </p:sp>
    </p:spTree>
    <p:extLst>
      <p:ext uri="{BB962C8B-B14F-4D97-AF65-F5344CB8AC3E}">
        <p14:creationId xmlns:p14="http://schemas.microsoft.com/office/powerpoint/2010/main" val="1063065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789377A6-0466-6893-006B-8124548805FE}"/>
              </a:ext>
            </a:extLst>
          </p:cNvPr>
          <p:cNvSpPr>
            <a:spLocks noGrp="1"/>
          </p:cNvSpPr>
          <p:nvPr>
            <p:ph type="title"/>
          </p:nvPr>
        </p:nvSpPr>
        <p:spPr>
          <a:xfrm>
            <a:off x="572493" y="238539"/>
            <a:ext cx="11018520" cy="1434415"/>
          </a:xfrm>
        </p:spPr>
        <p:txBody>
          <a:bodyPr anchor="b">
            <a:normAutofit/>
          </a:bodyPr>
          <a:lstStyle/>
          <a:p>
            <a:r>
              <a:rPr lang="zh-CN" altLang="en-US" sz="5000"/>
              <a:t>广义信息论：驾驭偶然性（控制</a:t>
            </a:r>
            <a:r>
              <a:rPr lang="en-US" altLang="zh-CN" sz="5000"/>
              <a:t>/</a:t>
            </a:r>
            <a:r>
              <a:rPr lang="zh-CN" altLang="en-US" sz="5000"/>
              <a:t>舵手）</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068487E9-8F66-E956-7FCE-006C3F4E53DA}"/>
              </a:ext>
            </a:extLst>
          </p:cNvPr>
          <p:cNvSpPr>
            <a:spLocks noGrp="1"/>
          </p:cNvSpPr>
          <p:nvPr>
            <p:ph idx="1"/>
          </p:nvPr>
        </p:nvSpPr>
        <p:spPr>
          <a:xfrm>
            <a:off x="572493" y="2071316"/>
            <a:ext cx="6713552" cy="4729534"/>
          </a:xfrm>
        </p:spPr>
        <p:txBody>
          <a:bodyPr anchor="t">
            <a:normAutofit lnSpcReduction="10000"/>
          </a:bodyPr>
          <a:lstStyle/>
          <a:p>
            <a:r>
              <a:rPr lang="zh-CN" altLang="en-US" sz="2400" dirty="0"/>
              <a:t>“除了有关消息传递的电工理论外，信息论还有一个更加广大的领域，它不仅包括了</a:t>
            </a:r>
            <a:r>
              <a:rPr lang="zh-CN" altLang="en-US" sz="2400" b="1" dirty="0"/>
              <a:t>语言</a:t>
            </a:r>
            <a:r>
              <a:rPr lang="zh-CN" altLang="en-US" sz="2400" dirty="0"/>
              <a:t>的研究，而且包括了消息作为</a:t>
            </a:r>
            <a:r>
              <a:rPr lang="zh-CN" altLang="en-US" sz="2400" b="1" dirty="0"/>
              <a:t>机器</a:t>
            </a:r>
            <a:r>
              <a:rPr lang="zh-CN" altLang="en-US" sz="2400" dirty="0"/>
              <a:t>的和</a:t>
            </a:r>
            <a:r>
              <a:rPr lang="zh-CN" altLang="en-US" sz="2400" b="1" dirty="0"/>
              <a:t>社会</a:t>
            </a:r>
            <a:r>
              <a:rPr lang="zh-CN" altLang="en-US" sz="2400" dirty="0"/>
              <a:t>的控制手段的研究，包括了</a:t>
            </a:r>
            <a:r>
              <a:rPr lang="zh-CN" altLang="en-US" sz="2400" b="1" dirty="0"/>
              <a:t>计算机</a:t>
            </a:r>
            <a:r>
              <a:rPr lang="zh-CN" altLang="en-US" sz="2400" dirty="0"/>
              <a:t>和其他诸如此类的</a:t>
            </a:r>
            <a:r>
              <a:rPr lang="zh-CN" altLang="en-US" sz="2400" b="1" dirty="0"/>
              <a:t>自动机</a:t>
            </a:r>
            <a:r>
              <a:rPr lang="zh-CN" altLang="en-US" sz="2400" dirty="0"/>
              <a:t>的发展，包括了</a:t>
            </a:r>
            <a:r>
              <a:rPr lang="zh-CN" altLang="en-US" sz="2400" b="1" dirty="0"/>
              <a:t>心理学</a:t>
            </a:r>
            <a:r>
              <a:rPr lang="zh-CN" altLang="en-US" sz="2400" dirty="0"/>
              <a:t>和</a:t>
            </a:r>
            <a:r>
              <a:rPr lang="zh-CN" altLang="en-US" sz="2400" b="1" dirty="0"/>
              <a:t>神经系统</a:t>
            </a:r>
            <a:r>
              <a:rPr lang="zh-CN" altLang="en-US" sz="2400" dirty="0"/>
              <a:t>的某些考虑以及一个新的带有试行性质的</a:t>
            </a:r>
            <a:r>
              <a:rPr lang="zh-CN" altLang="en-US" sz="2400" b="1" dirty="0"/>
              <a:t>科学方法论</a:t>
            </a:r>
            <a:r>
              <a:rPr lang="zh-CN" altLang="en-US" sz="2400" dirty="0"/>
              <a:t>在内。这个范围更加广大的信息论乃是一种</a:t>
            </a:r>
            <a:r>
              <a:rPr lang="zh-CN" altLang="en-US" sz="2400" b="1" dirty="0"/>
              <a:t>几率性</a:t>
            </a:r>
            <a:r>
              <a:rPr lang="zh-CN" altLang="en-US" sz="2400" dirty="0"/>
              <a:t>的理论，乃是吉布斯所开创的思潮的固有部分，这我在序言中已经讲过了。”</a:t>
            </a:r>
            <a:endParaRPr lang="en-US" altLang="zh-CN" sz="2400" dirty="0"/>
          </a:p>
          <a:p>
            <a:r>
              <a:rPr lang="zh-CN" altLang="en-US" sz="2400" dirty="0"/>
              <a:t>“信息这个名称的内容就是我们对外界进行调节并使我们的调节为外界所了解时而与外界交换来的东西。接收信息和使用信息的过程就是我们对外界环境中的种种</a:t>
            </a:r>
            <a:r>
              <a:rPr lang="zh-CN" altLang="en-US" sz="2400" b="1" dirty="0"/>
              <a:t>偶然性</a:t>
            </a:r>
            <a:r>
              <a:rPr lang="zh-CN" altLang="en-US" sz="2400" dirty="0"/>
              <a:t>进行调节并在该环境中有效地生活着的过程。”</a:t>
            </a:r>
          </a:p>
        </p:txBody>
      </p:sp>
      <p:pic>
        <p:nvPicPr>
          <p:cNvPr id="7" name="图片 6" descr="卡通人物&#10;&#10;描述已自动生成">
            <a:extLst>
              <a:ext uri="{FF2B5EF4-FFF2-40B4-BE49-F238E27FC236}">
                <a16:creationId xmlns:a16="http://schemas.microsoft.com/office/drawing/2014/main" id="{303CBE2B-D7B5-A6E0-29C8-F74F82F31FD7}"/>
              </a:ext>
            </a:extLst>
          </p:cNvPr>
          <p:cNvPicPr>
            <a:picLocks noChangeAspect="1"/>
          </p:cNvPicPr>
          <p:nvPr/>
        </p:nvPicPr>
        <p:blipFill rotWithShape="1">
          <a:blip r:embed="rId2">
            <a:extLst>
              <a:ext uri="{28A0092B-C50C-407E-A947-70E740481C1C}">
                <a14:useLocalDpi xmlns:a14="http://schemas.microsoft.com/office/drawing/2010/main" val="0"/>
              </a:ext>
            </a:extLst>
          </a:blip>
          <a:srcRect l="13288" r="32597" b="2"/>
          <a:stretch/>
        </p:blipFill>
        <p:spPr>
          <a:xfrm>
            <a:off x="7675658" y="2093976"/>
            <a:ext cx="3941064" cy="4096512"/>
          </a:xfrm>
          <a:prstGeom prst="rect">
            <a:avLst/>
          </a:prstGeom>
        </p:spPr>
      </p:pic>
    </p:spTree>
    <p:extLst>
      <p:ext uri="{BB962C8B-B14F-4D97-AF65-F5344CB8AC3E}">
        <p14:creationId xmlns:p14="http://schemas.microsoft.com/office/powerpoint/2010/main" val="1467132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B38CB755-D109-6A1D-0C61-B88C7DFC3F5F}"/>
              </a:ext>
            </a:extLst>
          </p:cNvPr>
          <p:cNvSpPr>
            <a:spLocks noGrp="1"/>
          </p:cNvSpPr>
          <p:nvPr>
            <p:ph type="title"/>
          </p:nvPr>
        </p:nvSpPr>
        <p:spPr>
          <a:xfrm>
            <a:off x="4553733" y="548465"/>
            <a:ext cx="6798541" cy="1070786"/>
          </a:xfrm>
        </p:spPr>
        <p:txBody>
          <a:bodyPr anchor="b">
            <a:normAutofit/>
          </a:bodyPr>
          <a:lstStyle/>
          <a:p>
            <a:r>
              <a:rPr lang="zh-CN" altLang="en-US" sz="4000" dirty="0"/>
              <a:t>无窗</a:t>
            </a:r>
            <a:r>
              <a:rPr lang="en-US" altLang="zh-CN" sz="4000" dirty="0"/>
              <a:t>vs.</a:t>
            </a:r>
            <a:r>
              <a:rPr lang="zh-CN" altLang="en-US" sz="4000" dirty="0"/>
              <a:t>有窗；闭合</a:t>
            </a:r>
            <a:r>
              <a:rPr lang="en-US" altLang="zh-CN" sz="4000" dirty="0"/>
              <a:t>vs.</a:t>
            </a:r>
            <a:r>
              <a:rPr lang="zh-CN" altLang="en-US" sz="4000" dirty="0"/>
              <a:t>反馈</a:t>
            </a:r>
          </a:p>
        </p:txBody>
      </p:sp>
      <p:pic>
        <p:nvPicPr>
          <p:cNvPr id="5" name="图片 4" descr="背景图案&#10;&#10;描述已自动生成">
            <a:extLst>
              <a:ext uri="{FF2B5EF4-FFF2-40B4-BE49-F238E27FC236}">
                <a16:creationId xmlns:a16="http://schemas.microsoft.com/office/drawing/2014/main" id="{1055E992-DBB6-2EA3-0FD0-BEA209FFB09D}"/>
              </a:ext>
            </a:extLst>
          </p:cNvPr>
          <p:cNvPicPr>
            <a:picLocks noChangeAspect="1"/>
          </p:cNvPicPr>
          <p:nvPr/>
        </p:nvPicPr>
        <p:blipFill rotWithShape="1">
          <a:blip r:embed="rId2">
            <a:extLst>
              <a:ext uri="{28A0092B-C50C-407E-A947-70E740481C1C}">
                <a14:useLocalDpi xmlns:a14="http://schemas.microsoft.com/office/drawing/2010/main" val="0"/>
              </a:ext>
            </a:extLst>
          </a:blip>
          <a:srcRect l="57707" r="8638" b="1"/>
          <a:stretch/>
        </p:blipFill>
        <p:spPr>
          <a:xfrm>
            <a:off x="1" y="10"/>
            <a:ext cx="4196496" cy="6857990"/>
          </a:xfrm>
          <a:prstGeom prst="rect">
            <a:avLst/>
          </a:prstGeom>
          <a:effectLst/>
        </p:spPr>
      </p:pic>
      <p:sp>
        <p:nvSpPr>
          <p:cNvPr id="3" name="内容占位符 2">
            <a:extLst>
              <a:ext uri="{FF2B5EF4-FFF2-40B4-BE49-F238E27FC236}">
                <a16:creationId xmlns:a16="http://schemas.microsoft.com/office/drawing/2014/main" id="{8BD9270B-3C1D-7C9C-3938-EAE07FC0310D}"/>
              </a:ext>
            </a:extLst>
          </p:cNvPr>
          <p:cNvSpPr>
            <a:spLocks noGrp="1"/>
          </p:cNvSpPr>
          <p:nvPr>
            <p:ph idx="1"/>
          </p:nvPr>
        </p:nvSpPr>
        <p:spPr>
          <a:xfrm>
            <a:off x="4400550" y="1866900"/>
            <a:ext cx="7581899" cy="4552950"/>
          </a:xfrm>
        </p:spPr>
        <p:txBody>
          <a:bodyPr>
            <a:normAutofit fontScale="92500"/>
          </a:bodyPr>
          <a:lstStyle/>
          <a:p>
            <a:r>
              <a:rPr lang="zh-CN" altLang="en-US" sz="2400" dirty="0"/>
              <a:t>单子</a:t>
            </a:r>
            <a:r>
              <a:rPr lang="en-US" altLang="zh-CN" sz="2400" dirty="0"/>
              <a:t>/</a:t>
            </a:r>
            <a:r>
              <a:rPr lang="zh-CN" altLang="en-US" sz="2400" dirty="0"/>
              <a:t>机械论宇宙：由神输入第一推动后闭合，结果前定</a:t>
            </a:r>
            <a:endParaRPr lang="en-US" altLang="zh-CN" sz="2400" dirty="0"/>
          </a:p>
          <a:p>
            <a:r>
              <a:rPr lang="zh-CN" altLang="en-US" sz="2400" dirty="0"/>
              <a:t>机械钟</a:t>
            </a:r>
            <a:r>
              <a:rPr lang="en-US" altLang="zh-CN" sz="2400" dirty="0"/>
              <a:t>/</a:t>
            </a:r>
            <a:r>
              <a:rPr lang="zh-CN" altLang="en-US" sz="2400" dirty="0"/>
              <a:t>计算器</a:t>
            </a:r>
            <a:r>
              <a:rPr lang="en-US" altLang="zh-CN" sz="2400" dirty="0"/>
              <a:t>/</a:t>
            </a:r>
            <a:r>
              <a:rPr lang="zh-CN" altLang="en-US" sz="2400" dirty="0"/>
              <a:t>八音盒：单向输入后闭合运转，结果前定</a:t>
            </a:r>
            <a:endParaRPr lang="en-US" altLang="zh-CN" sz="2400" dirty="0"/>
          </a:p>
          <a:p>
            <a:r>
              <a:rPr lang="zh-CN" altLang="en-US" sz="2400" dirty="0"/>
              <a:t>生命</a:t>
            </a:r>
            <a:r>
              <a:rPr lang="en-US" altLang="zh-CN" sz="2400" dirty="0"/>
              <a:t>/</a:t>
            </a:r>
            <a:r>
              <a:rPr lang="zh-CN" altLang="en-US" sz="2400" dirty="0"/>
              <a:t>人</a:t>
            </a:r>
            <a:r>
              <a:rPr lang="en-US" altLang="zh-CN" sz="2400" dirty="0"/>
              <a:t>/</a:t>
            </a:r>
            <a:r>
              <a:rPr lang="zh-CN" altLang="en-US" sz="2400" dirty="0"/>
              <a:t>社群：有感官，与外界双向交互，动态变化</a:t>
            </a:r>
            <a:endParaRPr lang="en-US" altLang="zh-CN" sz="2400" dirty="0"/>
          </a:p>
          <a:p>
            <a:r>
              <a:rPr lang="zh-CN" altLang="en-US" sz="2400" dirty="0"/>
              <a:t>现代自动机：有“感官”，与外界双向交互，动态变化</a:t>
            </a:r>
            <a:endParaRPr lang="en-US" altLang="zh-CN" sz="2400" dirty="0"/>
          </a:p>
          <a:p>
            <a:pPr lvl="1"/>
            <a:endParaRPr lang="en-US" altLang="zh-CN" dirty="0"/>
          </a:p>
          <a:p>
            <a:pPr lvl="1"/>
            <a:r>
              <a:rPr lang="zh-CN" altLang="en-US" dirty="0"/>
              <a:t>“比较古老的机器</a:t>
            </a:r>
            <a:r>
              <a:rPr lang="en-US" altLang="zh-CN" dirty="0"/>
              <a:t>……</a:t>
            </a:r>
            <a:r>
              <a:rPr lang="zh-CN" altLang="en-US" dirty="0"/>
              <a:t>事实上都是在闭合式钟表的基础上搞起来的。但是，现代自动机器，诸如自控导弹</a:t>
            </a:r>
            <a:r>
              <a:rPr lang="en-US" altLang="zh-CN" dirty="0"/>
              <a:t>……</a:t>
            </a:r>
            <a:r>
              <a:rPr lang="zh-CN" altLang="en-US" dirty="0"/>
              <a:t>都是具有感觉器官的，亦即具有接收外界消息的接收器。”</a:t>
            </a:r>
            <a:endParaRPr lang="en-US" altLang="zh-CN" dirty="0"/>
          </a:p>
          <a:p>
            <a:pPr lvl="1"/>
            <a:r>
              <a:rPr lang="zh-CN" altLang="en-US" dirty="0"/>
              <a:t>“生命个体的生理活动和某些较新型的通讯机器的操作，在它们通过反馈来控制熵的类似企图上，二者完全相当。”</a:t>
            </a:r>
          </a:p>
        </p:txBody>
      </p:sp>
    </p:spTree>
    <p:extLst>
      <p:ext uri="{BB962C8B-B14F-4D97-AF65-F5344CB8AC3E}">
        <p14:creationId xmlns:p14="http://schemas.microsoft.com/office/powerpoint/2010/main" val="3268464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3">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3" name="Rectangle 35">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2015F35A-1185-B267-8820-E55F87115707}"/>
              </a:ext>
            </a:extLst>
          </p:cNvPr>
          <p:cNvSpPr>
            <a:spLocks noGrp="1"/>
          </p:cNvSpPr>
          <p:nvPr>
            <p:ph type="title"/>
          </p:nvPr>
        </p:nvSpPr>
        <p:spPr>
          <a:xfrm>
            <a:off x="4572001" y="601744"/>
            <a:ext cx="6781800" cy="1338696"/>
          </a:xfrm>
        </p:spPr>
        <p:txBody>
          <a:bodyPr>
            <a:normAutofit/>
          </a:bodyPr>
          <a:lstStyle/>
          <a:p>
            <a:r>
              <a:rPr lang="zh-CN" altLang="en-US"/>
              <a:t>达尔文的模式</a:t>
            </a:r>
          </a:p>
        </p:txBody>
      </p:sp>
      <p:pic>
        <p:nvPicPr>
          <p:cNvPr id="29" name="Picture 4" descr="A page of hand-written notes, with a sketch of branching lines.">
            <a:extLst>
              <a:ext uri="{FF2B5EF4-FFF2-40B4-BE49-F238E27FC236}">
                <a16:creationId xmlns:a16="http://schemas.microsoft.com/office/drawing/2014/main" id="{E2121A8E-C3DF-10BF-4B7D-54AD3C7407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69" r="5444"/>
          <a:stretch/>
        </p:blipFill>
        <p:spPr bwMode="auto">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3" name="文本框 22">
            <a:extLst>
              <a:ext uri="{FF2B5EF4-FFF2-40B4-BE49-F238E27FC236}">
                <a16:creationId xmlns:a16="http://schemas.microsoft.com/office/drawing/2014/main" id="{386CE78F-152E-3238-10C3-570C35DCF713}"/>
              </a:ext>
            </a:extLst>
          </p:cNvPr>
          <p:cNvSpPr txBox="1"/>
          <p:nvPr/>
        </p:nvSpPr>
        <p:spPr>
          <a:xfrm>
            <a:off x="10428377" y="6870700"/>
            <a:ext cx="176362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zh-CN" altLang="en-US" sz="7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hlinkClick r:id="rId3" tooltip="https://elifesciences.org/articles/06837">
                  <a:extLst>
                    <a:ext uri="{A12FA001-AC4F-418D-AE19-62706E023703}">
                      <ahyp:hlinkClr xmlns:ahyp="http://schemas.microsoft.com/office/drawing/2018/hyperlinkcolor" val="tx"/>
                    </a:ext>
                  </a:extLst>
                </a:hlinkClick>
              </a:rPr>
              <a:t>此照片</a:t>
            </a:r>
            <a:r>
              <a:rPr kumimoji="0" lang="zh-CN" altLang="en-US" sz="7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rPr>
              <a:t>，作者: 未知作者，许可证: </a:t>
            </a:r>
            <a:r>
              <a:rPr kumimoji="0" lang="zh-CN" altLang="en-US" sz="7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hlinkClick r:id="rId4" tooltip="https://creativecommons.org/licenses/by/3.0/">
                  <a:extLst>
                    <a:ext uri="{A12FA001-AC4F-418D-AE19-62706E023703}">
                      <ahyp:hlinkClr xmlns:ahyp="http://schemas.microsoft.com/office/drawing/2018/hyperlinkcolor" val="tx"/>
                    </a:ext>
                  </a:extLst>
                </a:hlinkClick>
              </a:rPr>
              <a:t>CC BY</a:t>
            </a:r>
            <a:endParaRPr kumimoji="0" lang="zh-CN" altLang="en-US" sz="7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28" name="文本框 27">
            <a:extLst>
              <a:ext uri="{FF2B5EF4-FFF2-40B4-BE49-F238E27FC236}">
                <a16:creationId xmlns:a16="http://schemas.microsoft.com/office/drawing/2014/main" id="{E1B7DA01-A3B0-33C8-EDE4-BAA768E1607D}"/>
              </a:ext>
            </a:extLst>
          </p:cNvPr>
          <p:cNvSpPr txBox="1"/>
          <p:nvPr/>
        </p:nvSpPr>
        <p:spPr>
          <a:xfrm>
            <a:off x="8336262" y="6870700"/>
            <a:ext cx="2079415"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zh-CN" altLang="en-US" sz="7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hlinkClick r:id="rId5" tooltip="https://www.flickr.com/photos/stephenjjohnson/3844461788">
                  <a:extLst>
                    <a:ext uri="{A12FA001-AC4F-418D-AE19-62706E023703}">
                      <ahyp:hlinkClr xmlns:ahyp="http://schemas.microsoft.com/office/drawing/2018/hyperlinkcolor" val="tx"/>
                    </a:ext>
                  </a:extLst>
                </a:hlinkClick>
              </a:rPr>
              <a:t>此照片</a:t>
            </a:r>
            <a:r>
              <a:rPr kumimoji="0" lang="zh-CN" altLang="en-US" sz="7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rPr>
              <a:t>，作者: 未知作者，许可证: </a:t>
            </a:r>
            <a:r>
              <a:rPr kumimoji="0" lang="zh-CN" altLang="en-US" sz="7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hlinkClick r:id="rId6" tooltip="https://creativecommons.org/licenses/by-nc-sa/3.0/">
                  <a:extLst>
                    <a:ext uri="{A12FA001-AC4F-418D-AE19-62706E023703}">
                      <ahyp:hlinkClr xmlns:ahyp="http://schemas.microsoft.com/office/drawing/2018/hyperlinkcolor" val="tx"/>
                    </a:ext>
                  </a:extLst>
                </a:hlinkClick>
              </a:rPr>
              <a:t>CC BY-SA-NC</a:t>
            </a:r>
            <a:endParaRPr kumimoji="0" lang="zh-CN" altLang="en-US" sz="7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graphicFrame>
        <p:nvGraphicFramePr>
          <p:cNvPr id="25" name="内容占位符 2">
            <a:extLst>
              <a:ext uri="{FF2B5EF4-FFF2-40B4-BE49-F238E27FC236}">
                <a16:creationId xmlns:a16="http://schemas.microsoft.com/office/drawing/2014/main" id="{B69EAFB2-3356-9B99-BB59-04935D3F9554}"/>
              </a:ext>
            </a:extLst>
          </p:cNvPr>
          <p:cNvGraphicFramePr>
            <a:graphicFrameLocks noGrp="1"/>
          </p:cNvGraphicFramePr>
          <p:nvPr>
            <p:ph idx="1"/>
          </p:nvPr>
        </p:nvGraphicFramePr>
        <p:xfrm>
          <a:off x="4572001" y="2201958"/>
          <a:ext cx="6781800" cy="39007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6323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1A592D79-B129-1108-5E40-2B4B13F4248A}"/>
              </a:ext>
            </a:extLst>
          </p:cNvPr>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控制论的反馈</a:t>
            </a:r>
            <a:r>
              <a:rPr lang="en-US" altLang="zh-CN" sz="4000">
                <a:solidFill>
                  <a:schemeClr val="bg1"/>
                </a:solidFill>
              </a:rPr>
              <a:t>=</a:t>
            </a:r>
            <a:r>
              <a:rPr lang="zh-CN" altLang="en-US" sz="4000">
                <a:solidFill>
                  <a:schemeClr val="bg1"/>
                </a:solidFill>
              </a:rPr>
              <a:t>学习</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2D0808FD-B4B8-ED58-6757-67A520457A5D}"/>
              </a:ext>
            </a:extLst>
          </p:cNvPr>
          <p:cNvSpPr>
            <a:spLocks noGrp="1"/>
          </p:cNvSpPr>
          <p:nvPr>
            <p:ph idx="1"/>
          </p:nvPr>
        </p:nvSpPr>
        <p:spPr>
          <a:xfrm>
            <a:off x="1155548" y="2217343"/>
            <a:ext cx="9880893" cy="3959619"/>
          </a:xfrm>
        </p:spPr>
        <p:txBody>
          <a:bodyPr>
            <a:normAutofit/>
          </a:bodyPr>
          <a:lstStyle/>
          <a:p>
            <a:r>
              <a:rPr lang="zh-CN" altLang="en-US" sz="2400"/>
              <a:t>“重讲一下：反馈就是一种把系统的过去演绩再插进它里面去以控制这个系统的方法。如果这些结果仅仅用作鉴定和调节该系统的数据，那就是控制工程师所用的简单的反馈。但是，如果说明演绩情况的信息在送回之后能够用来改变操作的一般方法和演绩的模式时，那我们就有一个</a:t>
            </a:r>
            <a:r>
              <a:rPr lang="zh-CN" altLang="en-US" sz="2400" b="1"/>
              <a:t>完全可以称之为学习的过程</a:t>
            </a:r>
            <a:r>
              <a:rPr lang="zh-CN" altLang="en-US" sz="2400"/>
              <a:t>了。”</a:t>
            </a:r>
            <a:endParaRPr lang="en-US" altLang="zh-CN" sz="2400"/>
          </a:p>
          <a:p>
            <a:endParaRPr lang="en-US" altLang="zh-CN" sz="2400"/>
          </a:p>
          <a:p>
            <a:r>
              <a:rPr lang="zh-CN" altLang="en-US" sz="2400"/>
              <a:t>面对不确定性的环境→以某种方式与环境交互→从环境中受到反馈→改变交互策略→继续接受反馈→在各种反馈的中甄别并发扬较好的策略→</a:t>
            </a:r>
            <a:r>
              <a:rPr lang="en-US" altLang="zh-CN" sz="2400"/>
              <a:t>……</a:t>
            </a:r>
          </a:p>
          <a:p>
            <a:endParaRPr lang="en-US" altLang="zh-CN" sz="2400"/>
          </a:p>
          <a:p>
            <a:pPr marL="0" indent="0">
              <a:buNone/>
            </a:pPr>
            <a:endParaRPr lang="en-US" altLang="zh-CN" sz="2400"/>
          </a:p>
          <a:p>
            <a:endParaRPr lang="zh-CN" altLang="en-US" sz="2400"/>
          </a:p>
        </p:txBody>
      </p:sp>
    </p:spTree>
    <p:extLst>
      <p:ext uri="{BB962C8B-B14F-4D97-AF65-F5344CB8AC3E}">
        <p14:creationId xmlns:p14="http://schemas.microsoft.com/office/powerpoint/2010/main" val="176625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099CEA2A-A598-4418-97FC-5B8ED0E2635F}"/>
              </a:ext>
            </a:extLst>
          </p:cNvPr>
          <p:cNvSpPr>
            <a:spLocks noGrp="1"/>
          </p:cNvSpPr>
          <p:nvPr>
            <p:ph type="title"/>
          </p:nvPr>
        </p:nvSpPr>
        <p:spPr>
          <a:xfrm>
            <a:off x="612648" y="1078992"/>
            <a:ext cx="6268770" cy="1536192"/>
          </a:xfrm>
        </p:spPr>
        <p:txBody>
          <a:bodyPr anchor="b">
            <a:normAutofit/>
          </a:bodyPr>
          <a:lstStyle/>
          <a:p>
            <a:r>
              <a:rPr lang="zh-CN" altLang="en-US" sz="5200"/>
              <a:t>图灵：什么是计算？</a:t>
            </a:r>
          </a:p>
        </p:txBody>
      </p:sp>
      <p:sp>
        <p:nvSpPr>
          <p:cNvPr id="12" name="Rectangle 11">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F89F5A3A-F2D3-4BA9-8766-1A40290F7490}"/>
              </a:ext>
            </a:extLst>
          </p:cNvPr>
          <p:cNvSpPr>
            <a:spLocks noGrp="1"/>
          </p:cNvSpPr>
          <p:nvPr>
            <p:ph idx="1"/>
          </p:nvPr>
        </p:nvSpPr>
        <p:spPr>
          <a:xfrm>
            <a:off x="615458" y="3355848"/>
            <a:ext cx="6268770" cy="2825496"/>
          </a:xfrm>
        </p:spPr>
        <p:txBody>
          <a:bodyPr>
            <a:normAutofit lnSpcReduction="10000"/>
          </a:bodyPr>
          <a:lstStyle/>
          <a:p>
            <a:r>
              <a:rPr lang="zh-CN" altLang="en-US" sz="2000" dirty="0"/>
              <a:t>“论可计算数及其在判定问题上的应用”（</a:t>
            </a:r>
            <a:r>
              <a:rPr lang="en-US" altLang="zh-CN" sz="2000" dirty="0"/>
              <a:t>1936</a:t>
            </a:r>
            <a:r>
              <a:rPr lang="zh-CN" altLang="en-US" sz="2000" dirty="0"/>
              <a:t>）</a:t>
            </a:r>
            <a:endParaRPr lang="en-US" altLang="zh-CN" sz="2000" dirty="0"/>
          </a:p>
          <a:p>
            <a:endParaRPr lang="en-US" altLang="zh-CN" sz="2000" dirty="0"/>
          </a:p>
          <a:p>
            <a:r>
              <a:rPr lang="zh-CN" altLang="en-US" sz="2000" dirty="0"/>
              <a:t>哥德尔：可证明性→图灵：可计算性</a:t>
            </a:r>
            <a:endParaRPr lang="en-US" altLang="zh-CN" sz="2000" dirty="0"/>
          </a:p>
          <a:p>
            <a:r>
              <a:rPr lang="zh-CN" altLang="en-US" sz="2000" dirty="0"/>
              <a:t>计算</a:t>
            </a:r>
            <a:r>
              <a:rPr lang="en-US" altLang="zh-CN" sz="2000" dirty="0"/>
              <a:t>=</a:t>
            </a:r>
            <a:r>
              <a:rPr lang="zh-CN" altLang="en-US" sz="2000" dirty="0"/>
              <a:t>机械步骤推演</a:t>
            </a:r>
            <a:r>
              <a:rPr lang="en-US" altLang="zh-CN" sz="2000" dirty="0"/>
              <a:t>=</a:t>
            </a:r>
            <a:r>
              <a:rPr lang="zh-CN" altLang="en-US" sz="2000" dirty="0"/>
              <a:t>可用图灵机计算</a:t>
            </a:r>
            <a:endParaRPr lang="en-US" altLang="zh-CN" sz="2000" dirty="0"/>
          </a:p>
          <a:p>
            <a:endParaRPr lang="en-US" altLang="zh-CN" sz="2000" dirty="0"/>
          </a:p>
          <a:p>
            <a:r>
              <a:rPr lang="en-US" altLang="zh-CN" sz="2000" dirty="0"/>
              <a:t>1.</a:t>
            </a:r>
            <a:r>
              <a:rPr lang="zh-CN" altLang="en-US" sz="2000" dirty="0"/>
              <a:t>在计算的每一阶段只有个别符号被注意</a:t>
            </a:r>
            <a:endParaRPr lang="en-US" altLang="zh-CN" sz="2000" dirty="0"/>
          </a:p>
          <a:p>
            <a:r>
              <a:rPr lang="en-US" altLang="zh-CN" sz="2000" dirty="0"/>
              <a:t>2.</a:t>
            </a:r>
            <a:r>
              <a:rPr lang="zh-CN" altLang="en-US" sz="2000" dirty="0"/>
              <a:t>在每一阶段所采取的行动只与</a:t>
            </a:r>
            <a:r>
              <a:rPr lang="zh-CN" altLang="en-US" sz="2000" b="1" dirty="0"/>
              <a:t>被注意的符号</a:t>
            </a:r>
            <a:r>
              <a:rPr lang="zh-CN" altLang="en-US" sz="2000" dirty="0"/>
              <a:t>与</a:t>
            </a:r>
            <a:r>
              <a:rPr lang="zh-CN" altLang="en-US" sz="2000" b="1" dirty="0"/>
              <a:t>计算者的心灵状态</a:t>
            </a:r>
            <a:r>
              <a:rPr lang="zh-CN" altLang="en-US" sz="2000" dirty="0"/>
              <a:t>有关。</a:t>
            </a:r>
          </a:p>
          <a:p>
            <a:endParaRPr lang="zh-CN" altLang="en-US" sz="2000" dirty="0"/>
          </a:p>
        </p:txBody>
      </p:sp>
      <p:pic>
        <p:nvPicPr>
          <p:cNvPr id="5" name="图片 4" descr="穿着西装笔挺的男子黑白照&#10;&#10;描述已自动生成">
            <a:extLst>
              <a:ext uri="{FF2B5EF4-FFF2-40B4-BE49-F238E27FC236}">
                <a16:creationId xmlns:a16="http://schemas.microsoft.com/office/drawing/2014/main" id="{5F71C9E5-B1BF-425E-B65B-ECC7D1E3B07A}"/>
              </a:ext>
            </a:extLst>
          </p:cNvPr>
          <p:cNvPicPr>
            <a:picLocks noChangeAspect="1"/>
          </p:cNvPicPr>
          <p:nvPr/>
        </p:nvPicPr>
        <p:blipFill rotWithShape="1">
          <a:blip r:embed="rId2">
            <a:extLst>
              <a:ext uri="{28A0092B-C50C-407E-A947-70E740481C1C}">
                <a14:useLocalDpi xmlns:a14="http://schemas.microsoft.com/office/drawing/2010/main" val="0"/>
              </a:ext>
            </a:extLst>
          </a:blip>
          <a:srcRect r="12936"/>
          <a:stretch/>
        </p:blipFill>
        <p:spPr>
          <a:xfrm>
            <a:off x="7684006" y="10"/>
            <a:ext cx="4507993" cy="6857990"/>
          </a:xfrm>
          <a:prstGeom prst="rect">
            <a:avLst/>
          </a:prstGeom>
        </p:spPr>
      </p:pic>
    </p:spTree>
    <p:extLst>
      <p:ext uri="{BB962C8B-B14F-4D97-AF65-F5344CB8AC3E}">
        <p14:creationId xmlns:p14="http://schemas.microsoft.com/office/powerpoint/2010/main" val="2234345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D88EC188-3E5E-E7AC-74C1-81A80E11734C}"/>
              </a:ext>
            </a:extLst>
          </p:cNvPr>
          <p:cNvSpPr>
            <a:spLocks noGrp="1"/>
          </p:cNvSpPr>
          <p:nvPr>
            <p:ph type="title"/>
          </p:nvPr>
        </p:nvSpPr>
        <p:spPr>
          <a:xfrm>
            <a:off x="4553733" y="548464"/>
            <a:ext cx="6798541" cy="1675623"/>
          </a:xfrm>
        </p:spPr>
        <p:txBody>
          <a:bodyPr anchor="b">
            <a:normAutofit/>
          </a:bodyPr>
          <a:lstStyle/>
          <a:p>
            <a:r>
              <a:rPr lang="zh-CN" altLang="en-US" sz="4000"/>
              <a:t>把人当人</a:t>
            </a:r>
            <a:r>
              <a:rPr lang="en-US" altLang="zh-CN" sz="4000"/>
              <a:t>——</a:t>
            </a:r>
            <a:r>
              <a:rPr lang="zh-CN" altLang="en-US" sz="4000"/>
              <a:t>学习者而非动物</a:t>
            </a:r>
          </a:p>
        </p:txBody>
      </p:sp>
      <p:pic>
        <p:nvPicPr>
          <p:cNvPr id="5" name="图片 4" descr="昆虫在叶子上&#10;&#10;低可信度描述已自动生成">
            <a:extLst>
              <a:ext uri="{FF2B5EF4-FFF2-40B4-BE49-F238E27FC236}">
                <a16:creationId xmlns:a16="http://schemas.microsoft.com/office/drawing/2014/main" id="{6D19A724-A19A-5D6B-D06D-57247CB9968E}"/>
              </a:ext>
            </a:extLst>
          </p:cNvPr>
          <p:cNvPicPr>
            <a:picLocks noChangeAspect="1"/>
          </p:cNvPicPr>
          <p:nvPr/>
        </p:nvPicPr>
        <p:blipFill rotWithShape="1">
          <a:blip r:embed="rId2">
            <a:extLst>
              <a:ext uri="{28A0092B-C50C-407E-A947-70E740481C1C}">
                <a14:useLocalDpi xmlns:a14="http://schemas.microsoft.com/office/drawing/2010/main" val="0"/>
              </a:ext>
            </a:extLst>
          </a:blip>
          <a:srcRect l="30827" r="28633" b="-1"/>
          <a:stretch/>
        </p:blipFill>
        <p:spPr>
          <a:xfrm>
            <a:off x="1" y="10"/>
            <a:ext cx="4196496" cy="6857990"/>
          </a:xfrm>
          <a:prstGeom prst="rect">
            <a:avLst/>
          </a:prstGeom>
          <a:effectLst/>
        </p:spPr>
      </p:pic>
      <p:sp>
        <p:nvSpPr>
          <p:cNvPr id="3" name="内容占位符 2">
            <a:extLst>
              <a:ext uri="{FF2B5EF4-FFF2-40B4-BE49-F238E27FC236}">
                <a16:creationId xmlns:a16="http://schemas.microsoft.com/office/drawing/2014/main" id="{73D51623-DC36-B572-EF78-2B85AF316570}"/>
              </a:ext>
            </a:extLst>
          </p:cNvPr>
          <p:cNvSpPr>
            <a:spLocks noGrp="1"/>
          </p:cNvSpPr>
          <p:nvPr>
            <p:ph idx="1"/>
          </p:nvPr>
        </p:nvSpPr>
        <p:spPr>
          <a:xfrm>
            <a:off x="4553734" y="2409830"/>
            <a:ext cx="6798539" cy="3705217"/>
          </a:xfrm>
        </p:spPr>
        <p:txBody>
          <a:bodyPr>
            <a:normAutofit/>
          </a:bodyPr>
          <a:lstStyle/>
          <a:p>
            <a:r>
              <a:rPr lang="zh-CN" altLang="en-US" sz="2400" dirty="0"/>
              <a:t>“法西斯主义者之所以渴望用</a:t>
            </a:r>
            <a:r>
              <a:rPr lang="zh-CN" altLang="en-US" sz="2400" b="1" dirty="0"/>
              <a:t>蚂蚁社会作为模型</a:t>
            </a:r>
            <a:r>
              <a:rPr lang="zh-CN" altLang="en-US" sz="2400" dirty="0"/>
              <a:t>来建立国家，乃是对蚂蚁和人二者的本性都有严重的误解所致。”</a:t>
            </a:r>
            <a:endParaRPr lang="en-US" altLang="zh-CN" sz="2400" dirty="0"/>
          </a:p>
          <a:p>
            <a:r>
              <a:rPr lang="zh-CN" altLang="en-US" sz="2400" dirty="0"/>
              <a:t>“</a:t>
            </a:r>
            <a:r>
              <a:rPr lang="en-US" altLang="zh-CN" sz="2400" dirty="0"/>
              <a:t>……</a:t>
            </a:r>
            <a:r>
              <a:rPr lang="zh-CN" altLang="en-US" sz="2400" dirty="0"/>
              <a:t>人之所以能够进行大量</a:t>
            </a:r>
            <a:r>
              <a:rPr lang="zh-CN" altLang="en-US" sz="2400" b="1" dirty="0"/>
              <a:t>学习</a:t>
            </a:r>
            <a:r>
              <a:rPr lang="zh-CN" altLang="en-US" sz="2400" dirty="0"/>
              <a:t>和研究工作（这差不多会占去他的半生时间），乃是生理地装备了这种能力的，而蚂蚁则缺乏这种能力。</a:t>
            </a:r>
            <a:r>
              <a:rPr lang="zh-CN" altLang="en-US" sz="2400" b="1" dirty="0"/>
              <a:t>多样性和可能性</a:t>
            </a:r>
            <a:r>
              <a:rPr lang="zh-CN" altLang="en-US" sz="2400" dirty="0"/>
              <a:t>乃是人的</a:t>
            </a:r>
            <a:r>
              <a:rPr lang="zh-CN" altLang="en-US" sz="2400" b="1" dirty="0"/>
              <a:t>感官</a:t>
            </a:r>
            <a:r>
              <a:rPr lang="zh-CN" altLang="en-US" sz="2400" dirty="0"/>
              <a:t>所固有的特性”</a:t>
            </a:r>
            <a:endParaRPr lang="en-US" altLang="zh-CN" sz="2400" dirty="0"/>
          </a:p>
          <a:p>
            <a:r>
              <a:rPr lang="zh-CN" altLang="en-US" sz="2400" dirty="0"/>
              <a:t>“人种之所以是强有力的，只是因为它利用了天赋的适应环境的学习能力”</a:t>
            </a:r>
          </a:p>
          <a:p>
            <a:endParaRPr lang="zh-CN" altLang="en-US" sz="2000" dirty="0"/>
          </a:p>
        </p:txBody>
      </p:sp>
    </p:spTree>
    <p:extLst>
      <p:ext uri="{BB962C8B-B14F-4D97-AF65-F5344CB8AC3E}">
        <p14:creationId xmlns:p14="http://schemas.microsoft.com/office/powerpoint/2010/main" val="2841419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ED25FB9B-9C24-BA75-51A8-9BCBDB2E4A40}"/>
              </a:ext>
            </a:extLst>
          </p:cNvPr>
          <p:cNvSpPr>
            <a:spLocks noGrp="1"/>
          </p:cNvSpPr>
          <p:nvPr>
            <p:ph type="title"/>
          </p:nvPr>
        </p:nvSpPr>
        <p:spPr>
          <a:xfrm>
            <a:off x="1156851" y="637762"/>
            <a:ext cx="9888496" cy="900131"/>
          </a:xfrm>
        </p:spPr>
        <p:txBody>
          <a:bodyPr anchor="t">
            <a:normAutofit/>
          </a:bodyPr>
          <a:lstStyle/>
          <a:p>
            <a:r>
              <a:rPr lang="zh-CN" altLang="en-US" sz="4000" dirty="0">
                <a:solidFill>
                  <a:schemeClr val="bg1"/>
                </a:solidFill>
              </a:rPr>
              <a:t>机器学习的模式</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2EBD5EE2-3B15-C614-419D-C81369E7DF0E}"/>
              </a:ext>
            </a:extLst>
          </p:cNvPr>
          <p:cNvSpPr>
            <a:spLocks noGrp="1"/>
          </p:cNvSpPr>
          <p:nvPr>
            <p:ph idx="1"/>
          </p:nvPr>
        </p:nvSpPr>
        <p:spPr>
          <a:xfrm>
            <a:off x="1155548" y="2217343"/>
            <a:ext cx="9880893" cy="3959619"/>
          </a:xfrm>
        </p:spPr>
        <p:txBody>
          <a:bodyPr>
            <a:normAutofit/>
          </a:bodyPr>
          <a:lstStyle/>
          <a:p>
            <a:r>
              <a:rPr lang="zh-CN" altLang="en-US" sz="2200">
                <a:effectLst/>
                <a:ea typeface="等线" panose="02010600030101010101" pitchFamily="2" charset="-122"/>
                <a:cs typeface="Times New Roman" panose="02020603050405020304" pitchFamily="18" charset="0"/>
              </a:rPr>
              <a:t>“</a:t>
            </a:r>
            <a:r>
              <a:rPr lang="zh-CN" altLang="zh-CN" sz="2200">
                <a:effectLst/>
                <a:ea typeface="等线" panose="02010600030101010101" pitchFamily="2" charset="-122"/>
                <a:cs typeface="Times New Roman" panose="02020603050405020304" pitchFamily="18" charset="0"/>
              </a:rPr>
              <a:t>剩余模式的概念在阿希贝博士的工作中重新提出来了。他用它来解释</a:t>
            </a:r>
            <a:r>
              <a:rPr lang="zh-CN" altLang="zh-CN" sz="2200" b="1">
                <a:effectLst/>
                <a:ea typeface="等线" panose="02010600030101010101" pitchFamily="2" charset="-122"/>
                <a:cs typeface="Times New Roman" panose="02020603050405020304" pitchFamily="18" charset="0"/>
              </a:rPr>
              <a:t>机器的学习</a:t>
            </a:r>
            <a:r>
              <a:rPr lang="zh-CN" altLang="zh-CN" sz="2200">
                <a:effectLst/>
                <a:ea typeface="等线" panose="02010600030101010101" pitchFamily="2" charset="-122"/>
                <a:cs typeface="Times New Roman" panose="02020603050405020304" pitchFamily="18" charset="0"/>
              </a:rPr>
              <a:t>。</a:t>
            </a:r>
            <a:r>
              <a:rPr lang="en-US" altLang="zh-CN" sz="2200">
                <a:effectLst/>
                <a:ea typeface="等线" panose="02010600030101010101" pitchFamily="2" charset="-122"/>
                <a:cs typeface="Times New Roman" panose="02020603050405020304" pitchFamily="18" charset="0"/>
              </a:rPr>
              <a:t>……</a:t>
            </a:r>
            <a:r>
              <a:rPr lang="zh-CN" altLang="en-US" sz="2200">
                <a:effectLst/>
                <a:ea typeface="等线" panose="02010600030101010101" pitchFamily="2" charset="-122"/>
                <a:cs typeface="Times New Roman" panose="02020603050405020304" pitchFamily="18" charset="0"/>
              </a:rPr>
              <a:t>在阿希贝的机器中，就象在达尔文的自然界中一样，我们在一个不是有目的地构成起来的系统中看到了目的性，”</a:t>
            </a:r>
            <a:endParaRPr lang="en-US" altLang="zh-CN" sz="2200">
              <a:effectLst/>
              <a:ea typeface="等线" panose="02010600030101010101" pitchFamily="2" charset="-122"/>
              <a:cs typeface="Times New Roman" panose="02020603050405020304" pitchFamily="18" charset="0"/>
            </a:endParaRPr>
          </a:p>
          <a:p>
            <a:endParaRPr lang="en-US" altLang="zh-CN" sz="2200">
              <a:ea typeface="等线" panose="02010600030101010101" pitchFamily="2" charset="-122"/>
              <a:cs typeface="Times New Roman" panose="02020603050405020304" pitchFamily="18" charset="0"/>
            </a:endParaRPr>
          </a:p>
          <a:p>
            <a:r>
              <a:rPr lang="en-US" altLang="zh-CN" sz="2200">
                <a:ea typeface="等线" panose="02010600030101010101" pitchFamily="2" charset="-122"/>
                <a:cs typeface="Times New Roman" panose="02020603050405020304" pitchFamily="18" charset="0"/>
              </a:rPr>
              <a:t>“</a:t>
            </a:r>
            <a:r>
              <a:rPr lang="zh-CN" altLang="en-US" sz="2200">
                <a:ea typeface="等线" panose="02010600030101010101" pitchFamily="2" charset="-122"/>
                <a:cs typeface="Times New Roman" panose="02020603050405020304" pitchFamily="18" charset="0"/>
              </a:rPr>
              <a:t>某些种类的机器和若干生命体，特别是比较高级的生命体，都能</a:t>
            </a:r>
            <a:r>
              <a:rPr lang="zh-CN" altLang="en-US" sz="2200" b="1">
                <a:ea typeface="等线" panose="02010600030101010101" pitchFamily="2" charset="-122"/>
                <a:cs typeface="Times New Roman" panose="02020603050405020304" pitchFamily="18" charset="0"/>
              </a:rPr>
              <a:t>在过去经验的基础上来改变自己的行为模式</a:t>
            </a:r>
            <a:r>
              <a:rPr lang="en-US" altLang="zh-CN" sz="2200">
                <a:ea typeface="等线" panose="02010600030101010101" pitchFamily="2" charset="-122"/>
                <a:cs typeface="Times New Roman" panose="02020603050405020304" pitchFamily="18" charset="0"/>
              </a:rPr>
              <a:t>……</a:t>
            </a:r>
            <a:r>
              <a:rPr lang="zh-CN" altLang="en-US" sz="2200">
                <a:ea typeface="等线" panose="02010600030101010101" pitchFamily="2" charset="-122"/>
                <a:cs typeface="Times New Roman" panose="02020603050405020304" pitchFamily="18" charset="0"/>
              </a:rPr>
              <a:t>换言之，有机体并不象莱布尼兹钟机式的单子那样，同宇宙作</a:t>
            </a:r>
            <a:r>
              <a:rPr lang="zh-CN" altLang="en-US" sz="2200" b="1">
                <a:ea typeface="等线" panose="02010600030101010101" pitchFamily="2" charset="-122"/>
                <a:cs typeface="Times New Roman" panose="02020603050405020304" pitchFamily="18" charset="0"/>
              </a:rPr>
              <a:t>预定的和谐</a:t>
            </a:r>
            <a:r>
              <a:rPr lang="zh-CN" altLang="en-US" sz="2200">
                <a:ea typeface="等线" panose="02010600030101010101" pitchFamily="2" charset="-122"/>
                <a:cs typeface="Times New Roman" panose="02020603050405020304" pitchFamily="18" charset="0"/>
              </a:rPr>
              <a:t>，而是和宇宙及其未来的种种</a:t>
            </a:r>
            <a:r>
              <a:rPr lang="zh-CN" altLang="en-US" sz="2200" b="1">
                <a:ea typeface="等线" panose="02010600030101010101" pitchFamily="2" charset="-122"/>
                <a:cs typeface="Times New Roman" panose="02020603050405020304" pitchFamily="18" charset="0"/>
              </a:rPr>
              <a:t>偶然性</a:t>
            </a:r>
            <a:r>
              <a:rPr lang="zh-CN" altLang="en-US" sz="2200">
                <a:ea typeface="等线" panose="02010600030101010101" pitchFamily="2" charset="-122"/>
                <a:cs typeface="Times New Roman" panose="02020603050405020304" pitchFamily="18" charset="0"/>
              </a:rPr>
              <a:t>依据实际情况而寻求着新的平衡</a:t>
            </a:r>
            <a:r>
              <a:rPr lang="en-US" altLang="zh-CN" sz="2200">
                <a:ea typeface="等线" panose="02010600030101010101" pitchFamily="2" charset="-122"/>
                <a:cs typeface="Times New Roman" panose="02020603050405020304" pitchFamily="18" charset="0"/>
              </a:rPr>
              <a:t>……</a:t>
            </a:r>
            <a:r>
              <a:rPr lang="zh-CN" altLang="en-US" sz="2200" b="1">
                <a:ea typeface="等线" panose="02010600030101010101" pitchFamily="2" charset="-122"/>
                <a:cs typeface="Times New Roman" panose="02020603050405020304" pitchFamily="18" charset="0"/>
              </a:rPr>
              <a:t>学习</a:t>
            </a:r>
            <a:r>
              <a:rPr lang="zh-CN" altLang="en-US" sz="2200">
                <a:ea typeface="等线" panose="02010600030101010101" pitchFamily="2" charset="-122"/>
                <a:cs typeface="Times New Roman" panose="02020603050405020304" pitchFamily="18" charset="0"/>
              </a:rPr>
              <a:t>，和比较简单的反馈形式一样，也是一种从未来看过去和从过去看未来有所不同的过程。关于显然合目的的有机体这一整个概念（不论这概念是</a:t>
            </a:r>
            <a:r>
              <a:rPr lang="zh-CN" altLang="en-US" sz="2200" b="1">
                <a:ea typeface="等线" panose="02010600030101010101" pitchFamily="2" charset="-122"/>
                <a:cs typeface="Times New Roman" panose="02020603050405020304" pitchFamily="18" charset="0"/>
              </a:rPr>
              <a:t>机械的、生物学的或是社会的</a:t>
            </a:r>
            <a:r>
              <a:rPr lang="zh-CN" altLang="en-US" sz="2200">
                <a:ea typeface="等线" panose="02010600030101010101" pitchFamily="2" charset="-122"/>
                <a:cs typeface="Times New Roman" panose="02020603050405020304" pitchFamily="18" charset="0"/>
              </a:rPr>
              <a:t>），都是</a:t>
            </a:r>
            <a:r>
              <a:rPr lang="zh-CN" altLang="en-US" sz="2200" b="1">
                <a:ea typeface="等线" panose="02010600030101010101" pitchFamily="2" charset="-122"/>
                <a:cs typeface="Times New Roman" panose="02020603050405020304" pitchFamily="18" charset="0"/>
              </a:rPr>
              <a:t>时间</a:t>
            </a:r>
            <a:r>
              <a:rPr lang="zh-CN" altLang="en-US" sz="2200">
                <a:ea typeface="等线" panose="02010600030101010101" pitchFamily="2" charset="-122"/>
                <a:cs typeface="Times New Roman" panose="02020603050405020304" pitchFamily="18" charset="0"/>
              </a:rPr>
              <a:t>之流中具有特定方向的一根飞箭</a:t>
            </a:r>
            <a:r>
              <a:rPr lang="en-US" altLang="zh-CN" sz="2200">
                <a:ea typeface="等线" panose="02010600030101010101" pitchFamily="2" charset="-122"/>
                <a:cs typeface="Times New Roman" panose="02020603050405020304" pitchFamily="18" charset="0"/>
              </a:rPr>
              <a:t>……”</a:t>
            </a:r>
            <a:endParaRPr lang="zh-CN" altLang="en-US" sz="2200"/>
          </a:p>
          <a:p>
            <a:endParaRPr lang="zh-CN" altLang="en-US" sz="2200"/>
          </a:p>
        </p:txBody>
      </p:sp>
    </p:spTree>
    <p:extLst>
      <p:ext uri="{BB962C8B-B14F-4D97-AF65-F5344CB8AC3E}">
        <p14:creationId xmlns:p14="http://schemas.microsoft.com/office/powerpoint/2010/main" val="450539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AB8E5B32-2153-6A4E-6CBB-EDC9E64310A8}"/>
              </a:ext>
            </a:extLst>
          </p:cNvPr>
          <p:cNvSpPr>
            <a:spLocks noGrp="1"/>
          </p:cNvSpPr>
          <p:nvPr>
            <p:ph type="title"/>
          </p:nvPr>
        </p:nvSpPr>
        <p:spPr>
          <a:xfrm>
            <a:off x="1156851" y="637762"/>
            <a:ext cx="9888496" cy="900131"/>
          </a:xfrm>
        </p:spPr>
        <p:txBody>
          <a:bodyPr anchor="t">
            <a:normAutofit/>
          </a:bodyPr>
          <a:lstStyle/>
          <a:p>
            <a:r>
              <a:rPr lang="zh-CN" altLang="en-US" sz="4000" dirty="0">
                <a:solidFill>
                  <a:schemeClr val="bg1"/>
                </a:solidFill>
              </a:rPr>
              <a:t>专制</a:t>
            </a:r>
            <a:r>
              <a:rPr lang="en-US" altLang="zh-CN" sz="4000" dirty="0">
                <a:solidFill>
                  <a:schemeClr val="bg1"/>
                </a:solidFill>
              </a:rPr>
              <a:t>=</a:t>
            </a:r>
            <a:r>
              <a:rPr lang="zh-CN" altLang="en-US" sz="4000" dirty="0">
                <a:solidFill>
                  <a:schemeClr val="bg1"/>
                </a:solidFill>
              </a:rPr>
              <a:t>前定秩序；民主</a:t>
            </a:r>
            <a:r>
              <a:rPr lang="en-US" altLang="zh-CN" sz="4000" dirty="0">
                <a:solidFill>
                  <a:schemeClr val="bg1"/>
                </a:solidFill>
              </a:rPr>
              <a:t>=</a:t>
            </a:r>
            <a:r>
              <a:rPr lang="zh-CN" altLang="en-US" sz="4000" dirty="0">
                <a:solidFill>
                  <a:schemeClr val="bg1"/>
                </a:solidFill>
              </a:rPr>
              <a:t>不确定性</a:t>
            </a:r>
          </a:p>
        </p:txBody>
      </p:sp>
      <p:sp>
        <p:nvSpPr>
          <p:cNvPr id="17" name="Rectangle 16">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Rectangle 18">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175EBF29-C0E1-FA15-E0BE-8ECB960B1765}"/>
              </a:ext>
            </a:extLst>
          </p:cNvPr>
          <p:cNvSpPr>
            <a:spLocks noGrp="1"/>
          </p:cNvSpPr>
          <p:nvPr>
            <p:ph idx="1"/>
          </p:nvPr>
        </p:nvSpPr>
        <p:spPr>
          <a:xfrm>
            <a:off x="1155548" y="2217343"/>
            <a:ext cx="9880893" cy="3959619"/>
          </a:xfrm>
        </p:spPr>
        <p:txBody>
          <a:bodyPr>
            <a:normAutofit/>
          </a:bodyPr>
          <a:lstStyle/>
          <a:p>
            <a:r>
              <a:rPr lang="zh-CN" altLang="en-US" sz="2400" dirty="0"/>
              <a:t>但是，这种限制多端、</a:t>
            </a:r>
            <a:r>
              <a:rPr lang="zh-CN" altLang="en-US" sz="2400" b="1" dirty="0"/>
              <a:t>形式不定</a:t>
            </a:r>
            <a:r>
              <a:rPr lang="zh-CN" altLang="en-US" sz="2400" dirty="0"/>
              <a:t>的民主，对于许多以效率作为最高理想的人们说来，甚至还是认为太无政府主义了。这些崇拜效率的人们喜欢让每一个人从孩提时代起就在</a:t>
            </a:r>
            <a:r>
              <a:rPr lang="zh-CN" altLang="en-US" sz="2400" b="1" dirty="0"/>
              <a:t>指定</a:t>
            </a:r>
            <a:r>
              <a:rPr lang="zh-CN" altLang="en-US" sz="2400" dirty="0"/>
              <a:t>给他的社会轨道上活动，执行着束缚他就象奴隶之被束缚在泥土上面一样的社会职能。在美国的社会图景中，存在着这些倾向，存在着这种对</a:t>
            </a:r>
            <a:r>
              <a:rPr lang="zh-CN" altLang="en-US" sz="2400" b="1" dirty="0"/>
              <a:t>未知</a:t>
            </a:r>
            <a:r>
              <a:rPr lang="zh-CN" altLang="en-US" sz="2400" dirty="0"/>
              <a:t>未来所蕴含的种种机会之否定，这是可耻的。</a:t>
            </a:r>
            <a:r>
              <a:rPr lang="en-US" altLang="zh-CN" sz="2400" dirty="0"/>
              <a:t>……</a:t>
            </a:r>
            <a:r>
              <a:rPr lang="zh-CN" altLang="en-US" sz="2400" dirty="0"/>
              <a:t>商人用一批唯命是从的人围绕在自己周围，从而使自己和他的雇员们隔离开来；或者，一个大研究所的领导人给每一属员指定一个研究专题，但不给他独立思考的权利</a:t>
            </a:r>
            <a:r>
              <a:rPr lang="en-US" altLang="zh-CN" sz="2400" dirty="0"/>
              <a:t>……</a:t>
            </a:r>
            <a:r>
              <a:rPr lang="zh-CN" altLang="en-US" sz="2400" dirty="0"/>
              <a:t>他们所向往的</a:t>
            </a:r>
            <a:r>
              <a:rPr lang="zh-CN" altLang="en-US" sz="2400" b="1" dirty="0"/>
              <a:t>预先指定</a:t>
            </a:r>
            <a:r>
              <a:rPr lang="zh-CN" altLang="en-US" sz="2400" dirty="0"/>
              <a:t>各人社会职能的秩序井然的国家，令人想起了</a:t>
            </a:r>
            <a:r>
              <a:rPr lang="zh-CN" altLang="en-US" sz="2400" b="1" dirty="0"/>
              <a:t>莱布尼兹的自动机</a:t>
            </a:r>
            <a:r>
              <a:rPr lang="zh-CN" altLang="en-US" sz="2400" dirty="0"/>
              <a:t>，它在</a:t>
            </a:r>
            <a:r>
              <a:rPr lang="zh-CN" altLang="en-US" sz="2400" b="1" dirty="0"/>
              <a:t>通向偶然性的未来</a:t>
            </a:r>
            <a:r>
              <a:rPr lang="zh-CN" altLang="en-US" sz="2400" dirty="0"/>
              <a:t>时，不会提供不可逆转的活动，而这种活动却是</a:t>
            </a:r>
            <a:r>
              <a:rPr lang="zh-CN" altLang="en-US" sz="2400" b="1" dirty="0"/>
              <a:t>人的生活的真正条件</a:t>
            </a:r>
            <a:r>
              <a:rPr lang="zh-CN" altLang="en-US" sz="2400" dirty="0"/>
              <a:t>。</a:t>
            </a:r>
          </a:p>
          <a:p>
            <a:endParaRPr lang="zh-CN" altLang="en-US" sz="2400" dirty="0"/>
          </a:p>
        </p:txBody>
      </p:sp>
    </p:spTree>
    <p:extLst>
      <p:ext uri="{BB962C8B-B14F-4D97-AF65-F5344CB8AC3E}">
        <p14:creationId xmlns:p14="http://schemas.microsoft.com/office/powerpoint/2010/main" val="3415879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910C824F-355A-BD8E-623E-809D0D4A10E0}"/>
              </a:ext>
            </a:extLst>
          </p:cNvPr>
          <p:cNvSpPr>
            <a:spLocks noGrp="1"/>
          </p:cNvSpPr>
          <p:nvPr>
            <p:ph type="title"/>
          </p:nvPr>
        </p:nvSpPr>
        <p:spPr>
          <a:xfrm>
            <a:off x="1156851" y="637762"/>
            <a:ext cx="9888496" cy="900131"/>
          </a:xfrm>
        </p:spPr>
        <p:txBody>
          <a:bodyPr anchor="t">
            <a:normAutofit/>
          </a:bodyPr>
          <a:lstStyle/>
          <a:p>
            <a:r>
              <a:rPr lang="zh-CN" altLang="en-US" sz="4000" dirty="0">
                <a:solidFill>
                  <a:schemeClr val="bg1"/>
                </a:solidFill>
              </a:rPr>
              <a:t>社会“学习”的模式</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CEEDFD99-C892-1399-7AEB-E78283A2255B}"/>
              </a:ext>
            </a:extLst>
          </p:cNvPr>
          <p:cNvSpPr>
            <a:spLocks noGrp="1"/>
          </p:cNvSpPr>
          <p:nvPr>
            <p:ph idx="1"/>
          </p:nvPr>
        </p:nvSpPr>
        <p:spPr>
          <a:xfrm>
            <a:off x="1155548" y="2217343"/>
            <a:ext cx="9880893" cy="3959619"/>
          </a:xfrm>
        </p:spPr>
        <p:txBody>
          <a:bodyPr>
            <a:normAutofit/>
          </a:bodyPr>
          <a:lstStyle/>
          <a:p>
            <a:r>
              <a:rPr lang="zh-CN" altLang="en-US" sz="2400" dirty="0"/>
              <a:t>确定性：进步的方向确定，迷信进步、单向地征服自然颁布秩序</a:t>
            </a:r>
            <a:endParaRPr lang="en-US" altLang="zh-CN" sz="2400" dirty="0"/>
          </a:p>
          <a:p>
            <a:r>
              <a:rPr lang="zh-CN" altLang="en-US" sz="2400" dirty="0"/>
              <a:t>不确定性：进步是有限的，未来是多样的，依赖有效的反馈机制</a:t>
            </a:r>
            <a:endParaRPr lang="en-US" altLang="zh-CN" sz="2400" dirty="0"/>
          </a:p>
          <a:p>
            <a:endParaRPr lang="en-US" altLang="zh-CN" sz="2400" dirty="0"/>
          </a:p>
          <a:p>
            <a:r>
              <a:rPr lang="zh-CN" altLang="en-US" sz="2400" dirty="0"/>
              <a:t>“我们是如此彻底地改造了我们的环境，以致我们现在必须改造自己，才能在这个新环境中生存下去。我们再也不能生活在旧环境中了。”</a:t>
            </a:r>
          </a:p>
        </p:txBody>
      </p:sp>
    </p:spTree>
    <p:extLst>
      <p:ext uri="{BB962C8B-B14F-4D97-AF65-F5344CB8AC3E}">
        <p14:creationId xmlns:p14="http://schemas.microsoft.com/office/powerpoint/2010/main" val="2665341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C38B5E03-5FA5-DF27-5D55-C18D6F503A69}"/>
              </a:ext>
            </a:extLst>
          </p:cNvPr>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新环境：信息时代（第二次工业革命）</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E312DEB3-B4F4-B5AE-897B-A6E1DE1A970D}"/>
              </a:ext>
            </a:extLst>
          </p:cNvPr>
          <p:cNvSpPr>
            <a:spLocks noGrp="1"/>
          </p:cNvSpPr>
          <p:nvPr>
            <p:ph idx="1"/>
          </p:nvPr>
        </p:nvSpPr>
        <p:spPr>
          <a:xfrm>
            <a:off x="1155548" y="2217343"/>
            <a:ext cx="9880893" cy="3959619"/>
          </a:xfrm>
        </p:spPr>
        <p:txBody>
          <a:bodyPr>
            <a:normAutofit/>
          </a:bodyPr>
          <a:lstStyle/>
          <a:p>
            <a:r>
              <a:rPr lang="zh-CN" altLang="en-US" sz="2400" dirty="0"/>
              <a:t>“自动机的采用会带来</a:t>
            </a:r>
            <a:r>
              <a:rPr lang="zh-CN" altLang="en-US" sz="2400" b="1" dirty="0"/>
              <a:t>失业现象</a:t>
            </a:r>
            <a:r>
              <a:rPr lang="zh-CN" altLang="en-US" sz="2400" dirty="0"/>
              <a:t>，它同目前的工业萧条甚至三十年代的危机相较，后者只不过是儿戏而已。这种危机会给许多工业部门带来危害，甚至也可能给那些利用新潜力的工业部门带来危害。另一方面，我们的</a:t>
            </a:r>
            <a:r>
              <a:rPr lang="zh-CN" altLang="en-US" sz="2400" b="1" dirty="0"/>
              <a:t>工业传统</a:t>
            </a:r>
            <a:r>
              <a:rPr lang="zh-CN" altLang="en-US" sz="2400" dirty="0"/>
              <a:t>决不妨碍工业家去攫取迅速取得而又稳当可靠的利润，并且在他个人行将破产之前溜之大吉。”</a:t>
            </a:r>
            <a:endParaRPr lang="en-US" altLang="zh-CN" sz="2400" dirty="0"/>
          </a:p>
          <a:p>
            <a:pPr lvl="1"/>
            <a:r>
              <a:rPr lang="en-US" altLang="zh-CN" sz="2000" dirty="0"/>
              <a:t>——</a:t>
            </a:r>
            <a:r>
              <a:rPr lang="zh-CN" altLang="en-US" sz="2000" dirty="0"/>
              <a:t>技术的不确定性：短期有利，长期有害。传统：获利者套现，危害无人负责</a:t>
            </a:r>
            <a:endParaRPr lang="en-US" altLang="zh-CN" sz="2000" dirty="0"/>
          </a:p>
          <a:p>
            <a:endParaRPr lang="en-US" altLang="zh-CN" sz="2400" dirty="0"/>
          </a:p>
          <a:p>
            <a:r>
              <a:rPr lang="zh-CN" altLang="en-US" sz="2400" dirty="0"/>
              <a:t>如何应对新环境？维纳：“答案自然是要求建立一个以</a:t>
            </a:r>
            <a:r>
              <a:rPr lang="zh-CN" altLang="en-US" sz="2400" b="1" dirty="0"/>
              <a:t>人</a:t>
            </a:r>
            <a:r>
              <a:rPr lang="zh-CN" altLang="en-US" sz="2400" dirty="0"/>
              <a:t>的价值为基础而不是以</a:t>
            </a:r>
            <a:r>
              <a:rPr lang="zh-CN" altLang="en-US" sz="2400" b="1" dirty="0"/>
              <a:t>买卖</a:t>
            </a:r>
            <a:r>
              <a:rPr lang="zh-CN" altLang="en-US" sz="2400" dirty="0"/>
              <a:t>为基础的社会。”（</a:t>
            </a:r>
            <a:r>
              <a:rPr lang="en-US" altLang="zh-CN" sz="2400" dirty="0"/>
              <a:t>《</a:t>
            </a:r>
            <a:r>
              <a:rPr lang="zh-CN" altLang="en-US" sz="2400" dirty="0"/>
              <a:t>控制论</a:t>
            </a:r>
            <a:r>
              <a:rPr lang="en-US" altLang="zh-CN" sz="2400" dirty="0"/>
              <a:t>》</a:t>
            </a:r>
            <a:r>
              <a:rPr lang="zh-CN" altLang="en-US" sz="2400" dirty="0"/>
              <a:t>）</a:t>
            </a:r>
          </a:p>
        </p:txBody>
      </p:sp>
    </p:spTree>
    <p:extLst>
      <p:ext uri="{BB962C8B-B14F-4D97-AF65-F5344CB8AC3E}">
        <p14:creationId xmlns:p14="http://schemas.microsoft.com/office/powerpoint/2010/main" val="4067131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337F1282-50BA-7BE5-87C7-4AE95DE55639}"/>
              </a:ext>
            </a:extLst>
          </p:cNvPr>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美国的传统：一切皆可买卖</a:t>
            </a:r>
          </a:p>
        </p:txBody>
      </p:sp>
      <p:sp>
        <p:nvSpPr>
          <p:cNvPr id="37" name="Rectangle 36">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9" name="Rectangle 38">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3BCC7B65-F635-AB9C-BCF6-1E3ADBC6B3AD}"/>
              </a:ext>
            </a:extLst>
          </p:cNvPr>
          <p:cNvSpPr>
            <a:spLocks noGrp="1"/>
          </p:cNvSpPr>
          <p:nvPr>
            <p:ph idx="1"/>
          </p:nvPr>
        </p:nvSpPr>
        <p:spPr>
          <a:xfrm>
            <a:off x="1155548" y="2217343"/>
            <a:ext cx="9880893" cy="4481907"/>
          </a:xfrm>
        </p:spPr>
        <p:txBody>
          <a:bodyPr>
            <a:normAutofit/>
          </a:bodyPr>
          <a:lstStyle/>
          <a:p>
            <a:r>
              <a:rPr lang="zh-CN" altLang="en-US" sz="2200" dirty="0"/>
              <a:t>“在美国人的生活环境中，信息的种种问题都是按照标准的美国眼光来评价的：一物之有价值就在于它作为一项商品之进入公开市场的情况。这是官方的正统学说，</a:t>
            </a:r>
            <a:r>
              <a:rPr lang="en-US" altLang="zh-CN" sz="2200" dirty="0"/>
              <a:t>……</a:t>
            </a:r>
            <a:r>
              <a:rPr lang="zh-CN" altLang="en-US" sz="2200" dirty="0"/>
              <a:t>在典型的美国世界中，信息的命运变成了某种可以买卖的东西。”</a:t>
            </a:r>
            <a:endParaRPr lang="en-US" altLang="zh-CN" sz="2200" dirty="0"/>
          </a:p>
          <a:p>
            <a:endParaRPr lang="en-US" altLang="zh-CN" sz="2200" dirty="0"/>
          </a:p>
          <a:p>
            <a:r>
              <a:rPr lang="zh-CN" altLang="en-US" sz="2200" dirty="0"/>
              <a:t>但信息不是商品</a:t>
            </a:r>
            <a:endParaRPr lang="en-US" altLang="zh-CN" sz="2200" dirty="0"/>
          </a:p>
          <a:p>
            <a:pPr lvl="1"/>
            <a:r>
              <a:rPr lang="zh-CN" altLang="en-US" sz="2200" dirty="0"/>
              <a:t>“信息和熵都不是守恒的，都同样地不适于作为商品的”</a:t>
            </a:r>
            <a:endParaRPr lang="en-US" altLang="zh-CN" sz="2200" dirty="0"/>
          </a:p>
          <a:p>
            <a:pPr lvl="1"/>
            <a:r>
              <a:rPr lang="zh-CN" altLang="en-US" sz="2200" dirty="0"/>
              <a:t>例子：艺术品</a:t>
            </a:r>
            <a:endParaRPr lang="en-US" altLang="zh-CN" sz="2200" dirty="0"/>
          </a:p>
          <a:p>
            <a:pPr lvl="1"/>
            <a:r>
              <a:rPr lang="zh-CN" altLang="en-US" sz="2200" dirty="0"/>
              <a:t>“在变动不居的世界中，能把信息贮藏起来而不使其严重地贬值，这种想法是荒诞的。”</a:t>
            </a:r>
            <a:endParaRPr lang="en-US" altLang="zh-CN" sz="2200" dirty="0"/>
          </a:p>
          <a:p>
            <a:pPr lvl="1"/>
            <a:endParaRPr lang="en-US" altLang="zh-CN" sz="2200" dirty="0"/>
          </a:p>
          <a:p>
            <a:r>
              <a:rPr lang="zh-CN" altLang="en-US" sz="2200" dirty="0"/>
              <a:t>集中化流水线制度适应于蒸汽机；自由、共享的制度适应于信息技术</a:t>
            </a:r>
          </a:p>
          <a:p>
            <a:endParaRPr lang="zh-CN" altLang="en-US" sz="2200" dirty="0"/>
          </a:p>
        </p:txBody>
      </p:sp>
    </p:spTree>
    <p:extLst>
      <p:ext uri="{BB962C8B-B14F-4D97-AF65-F5344CB8AC3E}">
        <p14:creationId xmlns:p14="http://schemas.microsoft.com/office/powerpoint/2010/main" val="3024720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7ACBAC5A-D66A-AE37-62D6-D0F5B2B9F630}"/>
              </a:ext>
            </a:extLst>
          </p:cNvPr>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不要把机器当奴隶</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3236928E-9C4A-3DAF-3CA2-06E96EDFD398}"/>
              </a:ext>
            </a:extLst>
          </p:cNvPr>
          <p:cNvSpPr>
            <a:spLocks noGrp="1"/>
          </p:cNvSpPr>
          <p:nvPr>
            <p:ph idx="1"/>
          </p:nvPr>
        </p:nvSpPr>
        <p:spPr>
          <a:xfrm>
            <a:off x="1155548" y="2217343"/>
            <a:ext cx="9880893" cy="3959619"/>
          </a:xfrm>
        </p:spPr>
        <p:txBody>
          <a:bodyPr>
            <a:normAutofit/>
          </a:bodyPr>
          <a:lstStyle/>
          <a:p>
            <a:r>
              <a:rPr lang="zh-CN" altLang="en-US" sz="2400"/>
              <a:t>“让我们记住，不管我们对于自动机之有无感情问题采取什么样的想法，它在经济上完全和奴隶的劳动相当。而任何一种同奴隶劳动竞争的劳动都必须接受奴隶劳动的经济条件的”</a:t>
            </a:r>
            <a:endParaRPr lang="en-US" altLang="zh-CN" sz="2400"/>
          </a:p>
          <a:p>
            <a:endParaRPr lang="en-US" altLang="zh-CN" sz="2400"/>
          </a:p>
          <a:p>
            <a:r>
              <a:rPr lang="zh-CN" altLang="en-US" sz="2400"/>
              <a:t>把智能机器视作替代人干活的奴隶</a:t>
            </a:r>
            <a:r>
              <a:rPr lang="en-US" altLang="zh-CN" sz="2400"/>
              <a:t>——</a:t>
            </a:r>
            <a:r>
              <a:rPr lang="zh-CN" altLang="en-US" sz="2400"/>
              <a:t>这种看法是危险的。这种态度表面上只是把机器看作奴隶，但实质上会导致与机器发生竞争关系的人类也将处于奴隶的命运。被奴隶抢走饭碗的人岂不成了奴隶的奴隶？维纳认为：“机器将要求我们像理解人类一样理解他们，否则我们将变成他们的奴隶。”（</a:t>
            </a:r>
            <a:r>
              <a:rPr lang="en-US" altLang="zh-CN" sz="2400"/>
              <a:t>《</a:t>
            </a:r>
            <a:r>
              <a:rPr lang="zh-CN" altLang="en-US" sz="2400"/>
              <a:t>控制论</a:t>
            </a:r>
            <a:r>
              <a:rPr lang="en-US" altLang="zh-CN" sz="2400"/>
              <a:t>》</a:t>
            </a:r>
            <a:r>
              <a:rPr lang="zh-CN" altLang="en-US" sz="2400"/>
              <a:t>）</a:t>
            </a:r>
          </a:p>
        </p:txBody>
      </p:sp>
    </p:spTree>
    <p:extLst>
      <p:ext uri="{BB962C8B-B14F-4D97-AF65-F5344CB8AC3E}">
        <p14:creationId xmlns:p14="http://schemas.microsoft.com/office/powerpoint/2010/main" val="223746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C9E9C90B-04D9-E132-4FA1-EE7D3A51DB9A}"/>
              </a:ext>
            </a:extLst>
          </p:cNvPr>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负责任的人</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2138FE3F-1AA4-41DB-EA6D-B8E1A51867EB}"/>
              </a:ext>
            </a:extLst>
          </p:cNvPr>
          <p:cNvSpPr>
            <a:spLocks noGrp="1"/>
          </p:cNvSpPr>
          <p:nvPr>
            <p:ph idx="1"/>
          </p:nvPr>
        </p:nvSpPr>
        <p:spPr>
          <a:xfrm>
            <a:off x="1155548" y="2217343"/>
            <a:ext cx="9880893" cy="3959619"/>
          </a:xfrm>
        </p:spPr>
        <p:txBody>
          <a:bodyPr>
            <a:normAutofit/>
          </a:bodyPr>
          <a:lstStyle/>
          <a:p>
            <a:r>
              <a:rPr lang="zh-CN" altLang="en-US" sz="2400"/>
              <a:t>“瓶装妖魔型的机器虽然能够学习，能够在学习的基础上作出决策，但它无论如何也不会遵照我们的意图去作出我们应该作出的或是我们可以接受的决策的。不了解这一点而</a:t>
            </a:r>
            <a:r>
              <a:rPr lang="zh-CN" altLang="en-US" sz="2400" b="1"/>
              <a:t>把自己责任推卸给机器</a:t>
            </a:r>
            <a:r>
              <a:rPr lang="zh-CN" altLang="en-US" sz="2400"/>
              <a:t>的人，不论该机器能够学习与否，都意味着他把自己的责任交给天风，任其吹逝，然后发现，它骑在旋风的背上又回到了自己的身边。”</a:t>
            </a:r>
            <a:endParaRPr lang="en-US" altLang="zh-CN" sz="2400"/>
          </a:p>
          <a:p>
            <a:r>
              <a:rPr lang="zh-CN" altLang="en-US" sz="2400"/>
              <a:t>“我讲的是机器，但不限于那些具有铜脑铁骨的机器。当个体人被用作基本成员来编织成一个社会时，如果他们不能恰如其分地作为负着责任的人，而只是作为齿轮、杠杆和连杆的话，那即使他们的原料是血是肉，实际上和金属并无什么区别。”</a:t>
            </a:r>
          </a:p>
        </p:txBody>
      </p:sp>
    </p:spTree>
    <p:extLst>
      <p:ext uri="{BB962C8B-B14F-4D97-AF65-F5344CB8AC3E}">
        <p14:creationId xmlns:p14="http://schemas.microsoft.com/office/powerpoint/2010/main" val="1604417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0BBA93F-A849-4FB2-9566-90BB73D82E6C}"/>
              </a:ext>
            </a:extLst>
          </p:cNvPr>
          <p:cNvPicPr>
            <a:picLocks noChangeAspect="1"/>
          </p:cNvPicPr>
          <p:nvPr/>
        </p:nvPicPr>
        <p:blipFill>
          <a:blip r:embed="rId2"/>
          <a:stretch>
            <a:fillRect/>
          </a:stretch>
        </p:blipFill>
        <p:spPr>
          <a:xfrm>
            <a:off x="6023992" y="1484784"/>
            <a:ext cx="3890320" cy="4233180"/>
          </a:xfrm>
          <a:prstGeom prst="rect">
            <a:avLst/>
          </a:prstGeom>
          <a:effectLst>
            <a:reflection endPos="0" dist="50800" dir="5400000" sy="-100000" algn="bl" rotWithShape="0"/>
          </a:effectLst>
        </p:spPr>
      </p:pic>
      <p:sp>
        <p:nvSpPr>
          <p:cNvPr id="2" name="标题 1">
            <a:extLst>
              <a:ext uri="{FF2B5EF4-FFF2-40B4-BE49-F238E27FC236}">
                <a16:creationId xmlns:a16="http://schemas.microsoft.com/office/drawing/2014/main" id="{CCCF809C-D7AD-4741-96DA-C3B765656D36}"/>
              </a:ext>
            </a:extLst>
          </p:cNvPr>
          <p:cNvSpPr>
            <a:spLocks noGrp="1"/>
          </p:cNvSpPr>
          <p:nvPr>
            <p:ph type="title"/>
          </p:nvPr>
        </p:nvSpPr>
        <p:spPr/>
        <p:txBody>
          <a:bodyPr/>
          <a:lstStyle/>
          <a:p>
            <a:r>
              <a:rPr lang="zh-CN" altLang="en-US"/>
              <a:t>机械计算的本质</a:t>
            </a:r>
          </a:p>
        </p:txBody>
      </p:sp>
      <p:sp>
        <p:nvSpPr>
          <p:cNvPr id="9" name="内容占位符 2">
            <a:extLst>
              <a:ext uri="{FF2B5EF4-FFF2-40B4-BE49-F238E27FC236}">
                <a16:creationId xmlns:a16="http://schemas.microsoft.com/office/drawing/2014/main" id="{9BC38401-9A91-456E-8ECB-ECEB183EAF00}"/>
              </a:ext>
            </a:extLst>
          </p:cNvPr>
          <p:cNvSpPr>
            <a:spLocks noGrp="1"/>
          </p:cNvSpPr>
          <p:nvPr>
            <p:ph idx="1"/>
          </p:nvPr>
        </p:nvSpPr>
        <p:spPr>
          <a:xfrm>
            <a:off x="911424" y="2249424"/>
            <a:ext cx="9299376" cy="4325112"/>
          </a:xfrm>
        </p:spPr>
        <p:txBody>
          <a:bodyPr/>
          <a:lstStyle/>
          <a:p>
            <a:r>
              <a:rPr lang="zh-CN" altLang="en-US" dirty="0"/>
              <a:t>读取当前位置数值</a:t>
            </a:r>
            <a:endParaRPr lang="en-US" altLang="zh-CN" dirty="0"/>
          </a:p>
          <a:p>
            <a:r>
              <a:rPr lang="zh-CN" altLang="en-US" dirty="0"/>
              <a:t>改变心灵状态</a:t>
            </a:r>
            <a:endParaRPr lang="en-US" altLang="zh-CN" dirty="0"/>
          </a:p>
          <a:p>
            <a:r>
              <a:rPr lang="zh-CN" altLang="en-US" dirty="0"/>
              <a:t>移动到下一个位置</a:t>
            </a:r>
            <a:endParaRPr lang="en-US" altLang="zh-CN" dirty="0"/>
          </a:p>
          <a:p>
            <a:r>
              <a:rPr lang="zh-CN" altLang="en-US" dirty="0"/>
              <a:t>按规则写下或擦除</a:t>
            </a:r>
            <a:endParaRPr lang="en-US" altLang="zh-CN" dirty="0"/>
          </a:p>
          <a:p>
            <a:r>
              <a:rPr lang="zh-CN" altLang="en-US" dirty="0"/>
              <a:t>重复以上步骤</a:t>
            </a:r>
            <a:endParaRPr lang="en-US" altLang="zh-CN" dirty="0"/>
          </a:p>
          <a:p>
            <a:endParaRPr lang="zh-CN" altLang="en-US" dirty="0"/>
          </a:p>
        </p:txBody>
      </p:sp>
      <p:sp>
        <p:nvSpPr>
          <p:cNvPr id="5" name="椭圆 4">
            <a:extLst>
              <a:ext uri="{FF2B5EF4-FFF2-40B4-BE49-F238E27FC236}">
                <a16:creationId xmlns:a16="http://schemas.microsoft.com/office/drawing/2014/main" id="{62C817C7-1B10-46F5-944C-E4526242D440}"/>
              </a:ext>
            </a:extLst>
          </p:cNvPr>
          <p:cNvSpPr/>
          <p:nvPr/>
        </p:nvSpPr>
        <p:spPr>
          <a:xfrm>
            <a:off x="7680176" y="2422022"/>
            <a:ext cx="432048" cy="399664"/>
          </a:xfrm>
          <a:prstGeom prst="ellipse">
            <a:avLst/>
          </a:prstGeom>
          <a:noFill/>
          <a:ln w="3175">
            <a:solidFill>
              <a:srgbClr val="C00000"/>
            </a:solidFill>
          </a:ln>
          <a:effectLst>
            <a:glow rad="279400">
              <a:schemeClr val="accent1">
                <a:alpha val="41000"/>
              </a:schemeClr>
            </a:glow>
            <a:reflection endPos="0" dist="50800" dir="5400000" sy="-100000" algn="bl" rotWithShape="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9FF7DFA1-A2A4-4356-A27F-C6D695E8E3AE}"/>
              </a:ext>
            </a:extLst>
          </p:cNvPr>
          <p:cNvPicPr>
            <a:picLocks noChangeAspect="1"/>
          </p:cNvPicPr>
          <p:nvPr/>
        </p:nvPicPr>
        <p:blipFill>
          <a:blip r:embed="rId3"/>
          <a:stretch>
            <a:fillRect/>
          </a:stretch>
        </p:blipFill>
        <p:spPr>
          <a:xfrm>
            <a:off x="1847528" y="6128278"/>
            <a:ext cx="9001000" cy="441000"/>
          </a:xfrm>
          <a:prstGeom prst="rect">
            <a:avLst/>
          </a:prstGeom>
        </p:spPr>
      </p:pic>
      <p:sp>
        <p:nvSpPr>
          <p:cNvPr id="8" name="箭头: 下 7">
            <a:extLst>
              <a:ext uri="{FF2B5EF4-FFF2-40B4-BE49-F238E27FC236}">
                <a16:creationId xmlns:a16="http://schemas.microsoft.com/office/drawing/2014/main" id="{E8252BFD-7F93-4541-9238-DA524D570341}"/>
              </a:ext>
            </a:extLst>
          </p:cNvPr>
          <p:cNvSpPr/>
          <p:nvPr/>
        </p:nvSpPr>
        <p:spPr>
          <a:xfrm>
            <a:off x="4263143" y="5840246"/>
            <a:ext cx="288032" cy="28803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703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3"/>
          <a:stretch>
            <a:fillRect/>
          </a:stretch>
        </p:blipFill>
        <p:spPr>
          <a:xfrm>
            <a:off x="1703512" y="4515440"/>
            <a:ext cx="8647970" cy="2133000"/>
          </a:xfrm>
          <a:prstGeom prst="rect">
            <a:avLst/>
          </a:prstGeom>
        </p:spPr>
      </p:pic>
      <p:pic>
        <p:nvPicPr>
          <p:cNvPr id="21" name="图片 20">
            <a:extLst>
              <a:ext uri="{FF2B5EF4-FFF2-40B4-BE49-F238E27FC236}">
                <a16:creationId xmlns:a16="http://schemas.microsoft.com/office/drawing/2014/main" id="{E79D1A4E-0A5C-433C-A382-8E6EC8B44A55}"/>
              </a:ext>
            </a:extLst>
          </p:cNvPr>
          <p:cNvPicPr>
            <a:picLocks noChangeAspect="1"/>
          </p:cNvPicPr>
          <p:nvPr/>
        </p:nvPicPr>
        <p:blipFill>
          <a:blip r:embed="rId4"/>
          <a:stretch>
            <a:fillRect/>
          </a:stretch>
        </p:blipFill>
        <p:spPr>
          <a:xfrm>
            <a:off x="4270219" y="2997000"/>
            <a:ext cx="3651563" cy="864000"/>
          </a:xfrm>
          <a:prstGeom prst="rect">
            <a:avLst/>
          </a:prstGeom>
        </p:spPr>
      </p:pic>
      <p:sp>
        <p:nvSpPr>
          <p:cNvPr id="9" name="标题 1">
            <a:extLst>
              <a:ext uri="{FF2B5EF4-FFF2-40B4-BE49-F238E27FC236}">
                <a16:creationId xmlns:a16="http://schemas.microsoft.com/office/drawing/2014/main" id="{44532F83-7A7B-47CA-B9AD-048096F78359}"/>
              </a:ext>
            </a:extLst>
          </p:cNvPr>
          <p:cNvSpPr>
            <a:spLocks noGrp="1"/>
          </p:cNvSpPr>
          <p:nvPr>
            <p:ph type="title"/>
          </p:nvPr>
        </p:nvSpPr>
        <p:spPr>
          <a:xfrm>
            <a:off x="838200" y="365125"/>
            <a:ext cx="10515600" cy="1325563"/>
          </a:xfrm>
        </p:spPr>
        <p:txBody>
          <a:bodyPr/>
          <a:lstStyle/>
          <a:p>
            <a:r>
              <a:rPr lang="zh-CN" altLang="en-US" dirty="0"/>
              <a:t>算法示例：将</a:t>
            </a:r>
            <a:r>
              <a:rPr lang="en-US" altLang="zh-CN" dirty="0"/>
              <a:t>1</a:t>
            </a:r>
            <a:r>
              <a:rPr lang="zh-CN" altLang="en-US" dirty="0"/>
              <a:t>和</a:t>
            </a:r>
            <a:r>
              <a:rPr lang="en-US" altLang="zh-CN" dirty="0"/>
              <a:t>0</a:t>
            </a:r>
            <a:r>
              <a:rPr lang="zh-CN" altLang="en-US" dirty="0"/>
              <a:t>分开</a:t>
            </a:r>
          </a:p>
        </p:txBody>
      </p:sp>
    </p:spTree>
    <p:extLst>
      <p:ext uri="{BB962C8B-B14F-4D97-AF65-F5344CB8AC3E}">
        <p14:creationId xmlns:p14="http://schemas.microsoft.com/office/powerpoint/2010/main" val="192060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dirty="0"/>
              <a:t>算法示例：将</a:t>
            </a:r>
            <a:r>
              <a:rPr lang="en-US" altLang="zh-CN" dirty="0"/>
              <a:t>1</a:t>
            </a:r>
            <a:r>
              <a:rPr lang="zh-CN" altLang="en-US" dirty="0"/>
              <a:t>和</a:t>
            </a:r>
            <a:r>
              <a:rPr lang="en-US" altLang="zh-CN" dirty="0"/>
              <a:t>0</a:t>
            </a:r>
            <a:r>
              <a:rPr lang="zh-CN" altLang="en-US" dirty="0"/>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893EAD76-64BB-4688-8AA0-3F243F43B4AF}"/>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2405640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C607F-2159-4A78-8AAF-0C8D6047577E}"/>
              </a:ext>
            </a:extLst>
          </p:cNvPr>
          <p:cNvSpPr>
            <a:spLocks noGrp="1"/>
          </p:cNvSpPr>
          <p:nvPr>
            <p:ph type="title"/>
          </p:nvPr>
        </p:nvSpPr>
        <p:spPr/>
        <p:txBody>
          <a:bodyPr/>
          <a:lstStyle/>
          <a:p>
            <a:r>
              <a:rPr lang="zh-CN" altLang="en-US"/>
              <a:t>算法示例：将</a:t>
            </a:r>
            <a:r>
              <a:rPr lang="en-US" altLang="zh-CN"/>
              <a:t>1</a:t>
            </a:r>
            <a:r>
              <a:rPr lang="zh-CN" altLang="en-US"/>
              <a:t>和</a:t>
            </a:r>
            <a:r>
              <a:rPr lang="en-US" altLang="zh-CN"/>
              <a:t>0</a:t>
            </a:r>
            <a:r>
              <a:rPr lang="zh-CN" altLang="en-US"/>
              <a:t>分开</a:t>
            </a:r>
          </a:p>
        </p:txBody>
      </p:sp>
      <p:sp>
        <p:nvSpPr>
          <p:cNvPr id="3" name="内容占位符 2">
            <a:extLst>
              <a:ext uri="{FF2B5EF4-FFF2-40B4-BE49-F238E27FC236}">
                <a16:creationId xmlns:a16="http://schemas.microsoft.com/office/drawing/2014/main" id="{01D046B4-2538-468A-93B1-D2687E1E65CB}"/>
              </a:ext>
            </a:extLst>
          </p:cNvPr>
          <p:cNvSpPr>
            <a:spLocks noGrp="1"/>
          </p:cNvSpPr>
          <p:nvPr>
            <p:ph idx="1"/>
          </p:nvPr>
        </p:nvSpPr>
        <p:spPr/>
        <p:txBody>
          <a:bodyPr/>
          <a:lstStyle/>
          <a:p>
            <a:endParaRPr lang="zh-CN" altLang="en-US"/>
          </a:p>
        </p:txBody>
      </p:sp>
      <p:pic>
        <p:nvPicPr>
          <p:cNvPr id="10" name="图片 9">
            <a:extLst>
              <a:ext uri="{FF2B5EF4-FFF2-40B4-BE49-F238E27FC236}">
                <a16:creationId xmlns:a16="http://schemas.microsoft.com/office/drawing/2014/main" id="{B64297FD-C9CE-4118-8A10-5AE0EC90018B}"/>
              </a:ext>
            </a:extLst>
          </p:cNvPr>
          <p:cNvPicPr>
            <a:picLocks noChangeAspect="1"/>
          </p:cNvPicPr>
          <p:nvPr/>
        </p:nvPicPr>
        <p:blipFill>
          <a:blip r:embed="rId2"/>
          <a:stretch>
            <a:fillRect/>
          </a:stretch>
        </p:blipFill>
        <p:spPr>
          <a:xfrm>
            <a:off x="1703512" y="4515440"/>
            <a:ext cx="8647970" cy="2133000"/>
          </a:xfrm>
          <a:prstGeom prst="rect">
            <a:avLst/>
          </a:prstGeom>
        </p:spPr>
      </p:pic>
      <p:pic>
        <p:nvPicPr>
          <p:cNvPr id="4" name="图片 3">
            <a:extLst>
              <a:ext uri="{FF2B5EF4-FFF2-40B4-BE49-F238E27FC236}">
                <a16:creationId xmlns:a16="http://schemas.microsoft.com/office/drawing/2014/main" id="{AECB1980-D0AF-4CAF-933F-68E42680F166}"/>
              </a:ext>
            </a:extLst>
          </p:cNvPr>
          <p:cNvPicPr>
            <a:picLocks noChangeAspect="1"/>
          </p:cNvPicPr>
          <p:nvPr/>
        </p:nvPicPr>
        <p:blipFill>
          <a:blip r:embed="rId3"/>
          <a:stretch>
            <a:fillRect/>
          </a:stretch>
        </p:blipFill>
        <p:spPr>
          <a:xfrm>
            <a:off x="4270219" y="2997000"/>
            <a:ext cx="3651563" cy="864000"/>
          </a:xfrm>
          <a:prstGeom prst="rect">
            <a:avLst/>
          </a:prstGeom>
        </p:spPr>
      </p:pic>
    </p:spTree>
    <p:extLst>
      <p:ext uri="{BB962C8B-B14F-4D97-AF65-F5344CB8AC3E}">
        <p14:creationId xmlns:p14="http://schemas.microsoft.com/office/powerpoint/2010/main" val="75177122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3593</TotalTime>
  <Words>3669</Words>
  <Application>Microsoft Office PowerPoint</Application>
  <PresentationFormat>宽屏</PresentationFormat>
  <Paragraphs>197</Paragraphs>
  <Slides>57</Slides>
  <Notes>1</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57</vt:i4>
      </vt:variant>
    </vt:vector>
  </HeadingPairs>
  <TitlesOfParts>
    <vt:vector size="64" baseType="lpstr">
      <vt:lpstr>等线</vt:lpstr>
      <vt:lpstr>等线 Light</vt:lpstr>
      <vt:lpstr>楷体</vt:lpstr>
      <vt:lpstr>Arial</vt:lpstr>
      <vt:lpstr>Calibri</vt:lpstr>
      <vt:lpstr>Office 主题​​</vt:lpstr>
      <vt:lpstr>1_Office 主题​​</vt:lpstr>
      <vt:lpstr>科学通史 13.计算机（思想）</vt:lpstr>
      <vt:lpstr>数理逻辑</vt:lpstr>
      <vt:lpstr>公理化运动及数学基础危机</vt:lpstr>
      <vt:lpstr>哥德尔数</vt:lpstr>
      <vt:lpstr>图灵：什么是计算？</vt:lpstr>
      <vt:lpstr>机械计算的本质</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算法示例：将1和0分开</vt:lpstr>
      <vt:lpstr>理想的图灵机</vt:lpstr>
      <vt:lpstr>图灵机停机问题</vt:lpstr>
      <vt:lpstr>图灵机的意义</vt:lpstr>
      <vt:lpstr>图灵测试</vt:lpstr>
      <vt:lpstr>把人当人 维纳的控制论思想及其当代意义</vt:lpstr>
      <vt:lpstr>PowerPoint 演示文稿</vt:lpstr>
      <vt:lpstr>信息时代的幕后大佬？</vt:lpstr>
      <vt:lpstr>维纳&amp;李郁荣</vt:lpstr>
      <vt:lpstr>PowerPoint 演示文稿</vt:lpstr>
      <vt:lpstr>跨学科视野</vt:lpstr>
      <vt:lpstr>《人有人的用处》or《把人当人》</vt:lpstr>
      <vt:lpstr>把人当机器？</vt:lpstr>
      <vt:lpstr>人是机器！ ——但，哪种机器？</vt:lpstr>
      <vt:lpstr>莱布尼茨： 宇宙观&amp;计算器</vt:lpstr>
      <vt:lpstr>前定型机器：机械钟—计算器—八音盒</vt:lpstr>
      <vt:lpstr>序言：一个偶然性的宇宙观念</vt:lpstr>
      <vt:lpstr>广义信息论：驾驭偶然性（控制/舵手）</vt:lpstr>
      <vt:lpstr>无窗vs.有窗；闭合vs.反馈</vt:lpstr>
      <vt:lpstr>达尔文的模式</vt:lpstr>
      <vt:lpstr>控制论的反馈=学习</vt:lpstr>
      <vt:lpstr>把人当人——学习者而非动物</vt:lpstr>
      <vt:lpstr>机器学习的模式</vt:lpstr>
      <vt:lpstr>专制=前定秩序；民主=不确定性</vt:lpstr>
      <vt:lpstr>社会“学习”的模式</vt:lpstr>
      <vt:lpstr>新环境：信息时代（第二次工业革命）</vt:lpstr>
      <vt:lpstr>美国的传统：一切皆可买卖</vt:lpstr>
      <vt:lpstr>不要把机器当奴隶</vt:lpstr>
      <vt:lpstr>负责任的人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翌霖 胡</dc:creator>
  <cp:lastModifiedBy>翌霖 胡</cp:lastModifiedBy>
  <cp:revision>1</cp:revision>
  <dcterms:created xsi:type="dcterms:W3CDTF">2023-11-12T13:29:31Z</dcterms:created>
  <dcterms:modified xsi:type="dcterms:W3CDTF">2023-12-18T07:56:33Z</dcterms:modified>
</cp:coreProperties>
</file>